
<file path=[Content_Types].xml><?xml version="1.0" encoding="utf-8"?>
<Types xmlns="http://schemas.openxmlformats.org/package/2006/content-types"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tags/tag16.xml" ContentType="application/vnd.openxmlformats-officedocument.presentationml.tag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ags/tag13.xml" ContentType="application/vnd.openxmlformats-officedocument.presentationml.tags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tags/tag14.xml" ContentType="application/vnd.openxmlformats-officedocument.presentationml.tags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ags/tag15.xml" ContentType="application/vnd.openxmlformats-officedocument.presentationml.tag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4" r:id="rId3"/>
    <p:sldId id="625" r:id="rId4"/>
    <p:sldId id="626" r:id="rId5"/>
    <p:sldId id="627" r:id="rId6"/>
    <p:sldId id="628" r:id="rId7"/>
    <p:sldId id="629" r:id="rId8"/>
    <p:sldId id="633" r:id="rId9"/>
    <p:sldId id="631" r:id="rId10"/>
    <p:sldId id="630" r:id="rId11"/>
    <p:sldId id="634" r:id="rId12"/>
    <p:sldId id="635" r:id="rId13"/>
    <p:sldId id="632" r:id="rId14"/>
    <p:sldId id="636" r:id="rId15"/>
    <p:sldId id="6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FF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361" autoAdjust="0"/>
    <p:restoredTop sz="94660"/>
  </p:normalViewPr>
  <p:slideViewPr>
    <p:cSldViewPr>
      <p:cViewPr>
        <p:scale>
          <a:sx n="100" d="100"/>
          <a:sy n="100" d="100"/>
        </p:scale>
        <p:origin x="-2064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DE05-0BF6-F74C-AE15-48358D942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92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Ruby:</a:t>
            </a:r>
            <a:br>
              <a:rPr lang="en-US" sz="3200" i="0" dirty="0" smtClean="0"/>
            </a:br>
            <a:r>
              <a:rPr lang="en-US" sz="3200" i="0" dirty="0" smtClean="0"/>
              <a:t>Blocks &amp;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;</a:t>
            </a:r>
            <a:br>
              <a:rPr lang="en-US" sz="3200" i="0" dirty="0" smtClean="0"/>
            </a:br>
            <a:r>
              <a:rPr lang="en-US" sz="3200" i="0" dirty="0" smtClean="0"/>
              <a:t>Inheritance &amp;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Winter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5029200" cy="31255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6074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5519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28956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(often composition is better)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029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7548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highly disputable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5510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"call me"</a:t>
            </a:r>
          </a:p>
          <a:p>
            <a:pPr lvl="1"/>
            <a:r>
              <a:rPr lang="en-US" dirty="0" smtClean="0"/>
              <a:t>Explicit instance variables rather than whatever is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"Simple"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a big difference (that you learned in Java):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dirty="0" smtClean="0"/>
              <a:t>The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6210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</a:t>
            </a:r>
            <a:r>
              <a:rPr lang="en-US" smtClean="0"/>
              <a:t>blocks_inheritance.rb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"already works"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352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separate 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Ruby's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Convenient to use; unusual approach</a:t>
            </a:r>
          </a:p>
          <a:p>
            <a:pPr lvl="1"/>
            <a:r>
              <a:rPr lang="en-US" dirty="0" smtClean="0"/>
              <a:t>Used throughout large standard library </a:t>
            </a:r>
          </a:p>
          <a:p>
            <a:pPr lvl="2"/>
            <a:r>
              <a:rPr lang="en-US" dirty="0" smtClean="0"/>
              <a:t>Explicit loops rare</a:t>
            </a:r>
          </a:p>
          <a:p>
            <a:pPr lvl="2"/>
            <a:r>
              <a:rPr lang="en-US" dirty="0" smtClean="0"/>
              <a:t>Instead of a loop, go find a useful iterator</a:t>
            </a:r>
          </a:p>
          <a:p>
            <a:pPr lvl="1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2176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for all the reasons we have been studying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Can send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 send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</a:t>
            </a:r>
            <a:r>
              <a:rPr lang="en-US" dirty="0" err="1" smtClean="0"/>
              <a:t>Callee</a:t>
            </a:r>
            <a:r>
              <a:rPr lang="en-US" dirty="0" smtClean="0"/>
              <a:t> does not have a name for the block</a:t>
            </a:r>
          </a:p>
          <a:p>
            <a:pPr lvl="2"/>
            <a:r>
              <a:rPr lang="en-US" dirty="0" smtClean="0"/>
              <a:t>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42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(3,5)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Can ask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but rarely used in practice (usually assume a  block is given if expected, or that a block's presence is implied by other arguments)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8586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Rampant use of blocks in standard library</a:t>
            </a:r>
          </a:p>
          <a:p>
            <a:pPr lvl="1"/>
            <a:r>
              <a:rPr lang="en-US" dirty="0" smtClean="0"/>
              <a:t>Classes define iterators; don't write your own loops</a:t>
            </a:r>
          </a:p>
          <a:p>
            <a:pPr lvl="1"/>
            <a:r>
              <a:rPr lang="en-US" dirty="0" smtClean="0"/>
              <a:t>Most of these examples happen to have 0 "regular" arguments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Easy to write your own methods that use blocks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934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[4,6,8].map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[4,6,8].any?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block optional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[4,6,8].inject(foo)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816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5261741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382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"second-class"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 (i.e., call it)</a:t>
            </a:r>
          </a:p>
          <a:p>
            <a:pPr lvl="1"/>
            <a:r>
              <a:rPr lang="en-US" dirty="0" smtClean="0"/>
              <a:t>Can't return it, store it in an object (e.g., for a callback), etc.</a:t>
            </a:r>
          </a:p>
          <a:p>
            <a:pPr lvl="1"/>
            <a:r>
              <a:rPr lang="en-US" dirty="0" smtClean="0"/>
              <a:t>But can also turn blocks into real closures (next slide)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one block can call another block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</a:p>
          <a:p>
            <a:pPr lvl="1"/>
            <a:r>
              <a:rPr lang="en-US" dirty="0" smtClean="0"/>
              <a:t>From example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/>
              <a:t> class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blocks.rb</a:t>
            </a:r>
            <a:r>
              <a:rPr lang="en-US" dirty="0" smtClean="0"/>
              <a:t> (though better in Ruby to use arrays as lists than define your own)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2484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(@head),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head),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x})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417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/>
          <a:lstStyle/>
          <a:p>
            <a:r>
              <a:rPr lang="en-US" dirty="0" smtClean="0"/>
              <a:t>Implicit block arguments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is often sufficient</a:t>
            </a:r>
          </a:p>
          <a:p>
            <a:endParaRPr lang="en-US" sz="1000" dirty="0"/>
          </a:p>
          <a:p>
            <a:r>
              <a:rPr lang="en-US" dirty="0" smtClean="0"/>
              <a:t>But when you want a closure you can return, store, etc.:</a:t>
            </a:r>
          </a:p>
          <a:p>
            <a:pPr lvl="1"/>
            <a:r>
              <a:rPr lang="en-US" dirty="0" smtClean="0"/>
              <a:t>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 method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takes a block and makes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Also can do it with "&amp; </a:t>
            </a:r>
            <a:r>
              <a:rPr lang="en-US" dirty="0" err="1" smtClean="0"/>
              <a:t>arg</a:t>
            </a:r>
            <a:r>
              <a:rPr lang="en-US" dirty="0" smtClean="0"/>
              <a:t>” (shown in </a:t>
            </a:r>
            <a:r>
              <a:rPr lang="en-US" dirty="0" err="1" smtClean="0"/>
              <a:t>block_proc.rb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Instances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have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733800"/>
            <a:ext cx="51816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map_p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proc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43601" y="3810000"/>
            <a:ext cx="29717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xs.map_p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(lambda{|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64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Java:</a:t>
            </a:r>
          </a:p>
          <a:p>
            <a:pPr lvl="1"/>
            <a:r>
              <a:rPr lang="en-US" dirty="0" smtClean="0"/>
              <a:t>No such thing as "inheriting fields"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pass any object to any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597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66800"/>
            <a:ext cx="41148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103586"/>
            <a:ext cx="388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636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"instance of"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93633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104665</TotalTime>
  <Words>1589</Words>
  <Application>Microsoft Macintosh PowerPoint</Application>
  <PresentationFormat>On-screen Show (4:3)</PresentationFormat>
  <Paragraphs>284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Ruby: Blocks &amp; Procs; Inheritance &amp; Overriding</vt:lpstr>
      <vt:lpstr>This lecture</vt:lpstr>
      <vt:lpstr>Blocks</vt:lpstr>
      <vt:lpstr>Examples</vt:lpstr>
      <vt:lpstr>Blocks are "second-class"</vt:lpstr>
      <vt:lpstr>First-class closures</vt:lpstr>
      <vt:lpstr>Subclassing</vt:lpstr>
      <vt:lpstr>Example (to be continued)</vt:lpstr>
      <vt:lpstr>An object has a class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1889</cp:revision>
  <dcterms:created xsi:type="dcterms:W3CDTF">2015-02-26T22:19:43Z</dcterms:created>
  <dcterms:modified xsi:type="dcterms:W3CDTF">2015-02-26T22:20:01Z</dcterms:modified>
</cp:coreProperties>
</file>