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0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24</a:t>
            </a:r>
            <a:br>
              <a:rPr lang="en-US" sz="3200" i="0" dirty="0" smtClean="0"/>
            </a:br>
            <a:r>
              <a:rPr lang="en-US" sz="3200" i="0" dirty="0" smtClean="0"/>
              <a:t>Subtyping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Not if you want to prevent what you claim to prevent [soundness]</a:t>
            </a:r>
          </a:p>
          <a:p>
            <a:pPr lvl="1"/>
            <a:r>
              <a:rPr lang="en-US" dirty="0" smtClean="0"/>
              <a:t>Here: No accessing record fields that do not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</a:t>
            </a:r>
            <a:r>
              <a:rPr lang="en-US" sz="1000" dirty="0" smtClean="0"/>
              <a:t> </a:t>
            </a:r>
            <a:r>
              <a:rPr lang="en-US" dirty="0" smtClean="0"/>
              <a:t>before we added subtyping</a:t>
            </a:r>
          </a:p>
          <a:p>
            <a:pPr lvl="1"/>
            <a:r>
              <a:rPr lang="en-US" dirty="0" smtClean="0"/>
              <a:t>We should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usable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Here: Any value of subtype needs all fields any value of </a:t>
            </a:r>
            <a:r>
              <a:rPr lang="en-US" dirty="0" err="1" smtClean="0"/>
              <a:t>supertype</a:t>
            </a:r>
            <a:r>
              <a:rPr lang="en-US" dirty="0" smtClean="0"/>
              <a:t>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2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“Width”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“Permutation”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“does no harm”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3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00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cannot “reach into a field type”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“Depth”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</a:t>
            </a:r>
            <a:r>
              <a:rPr lang="en-US" dirty="0" smtClean="0">
                <a:solidFill>
                  <a:schemeClr val="accent6"/>
                </a:solidFill>
                <a:latin typeface="+mj-lt"/>
                <a:cs typeface="Courier New" pitchFamily="49" charset="0"/>
              </a:rPr>
              <a:t>then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lets our example type-check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8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nice and all that our new subtyping rule lets our example type-check</a:t>
            </a:r>
          </a:p>
          <a:p>
            <a:endParaRPr lang="en-US" dirty="0"/>
          </a:p>
          <a:p>
            <a:r>
              <a:rPr lang="en-US" dirty="0" smtClean="0"/>
              <a:t>But it is not worth it if it breaks soundness</a:t>
            </a:r>
          </a:p>
          <a:p>
            <a:pPr lvl="1"/>
            <a:r>
              <a:rPr lang="en-US" dirty="0" smtClean="0"/>
              <a:t>Also allows programs that can access missing record fields</a:t>
            </a:r>
          </a:p>
          <a:p>
            <a:pPr lvl="1"/>
            <a:endParaRPr lang="en-US" dirty="0"/>
          </a:p>
          <a:p>
            <a:r>
              <a:rPr lang="en-US" dirty="0" smtClean="0"/>
              <a:t>Unfortunately, </a:t>
            </a:r>
            <a:r>
              <a:rPr lang="en-US" dirty="0" smtClean="0">
                <a:solidFill>
                  <a:srgbClr val="FF0000"/>
                </a:solidFill>
              </a:rPr>
              <a:t>it breaks soundness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23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4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68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news: despite this “inappropriate”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 will never fail due to there 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news: to get the good news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type-system help to avoid such 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4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Even though logical error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</a:p>
          <a:p>
            <a:pPr lvl="1"/>
            <a:r>
              <a:rPr lang="en-US" dirty="0" smtClean="0"/>
              <a:t>At least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3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topic: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Build up key ideas from first principles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pseudocode</a:t>
            </a:r>
            <a:r>
              <a:rPr lang="en-US" dirty="0"/>
              <a:t> because:</a:t>
            </a:r>
          </a:p>
          <a:p>
            <a:pPr lvl="2"/>
            <a:r>
              <a:rPr lang="en-US" dirty="0"/>
              <a:t>No time for another language</a:t>
            </a:r>
          </a:p>
          <a:p>
            <a:pPr lvl="2"/>
            <a:r>
              <a:rPr lang="en-US" dirty="0" smtClean="0"/>
              <a:t>Simpler </a:t>
            </a:r>
            <a:r>
              <a:rPr lang="en-US" dirty="0"/>
              <a:t>to first show subtyping without objects</a:t>
            </a:r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</a:t>
            </a:r>
            <a:r>
              <a:rPr lang="en-US" i="1" dirty="0" smtClean="0"/>
              <a:t>surprising</a:t>
            </a:r>
            <a:r>
              <a:rPr lang="en-US" dirty="0" smtClean="0"/>
              <a:t>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</a:t>
            </a:r>
            <a:r>
              <a:rPr lang="en-US" i="1" dirty="0" smtClean="0"/>
              <a:t>common</a:t>
            </a:r>
            <a:r>
              <a:rPr lang="en-US" dirty="0" smtClean="0"/>
              <a:t>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“or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convenient (like ML's option types)</a:t>
            </a:r>
          </a:p>
          <a:p>
            <a:pPr lvl="1"/>
            <a:r>
              <a:rPr lang="en-US" dirty="0" smtClean="0"/>
              <a:t>But also having “cannot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” types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Coming next: Important for understanding methods</a:t>
            </a:r>
          </a:p>
          <a:p>
            <a:pPr lvl="2"/>
            <a:r>
              <a:rPr lang="en-US" dirty="0" smtClean="0"/>
              <a:t>(An object type is a lot like a record type where “method positions” are immutable and have function types)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67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         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7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“</a:t>
            </a:r>
            <a:r>
              <a:rPr lang="en-US" i="1" dirty="0" smtClean="0"/>
              <a:t>more</a:t>
            </a:r>
            <a:r>
              <a:rPr lang="en-US" dirty="0" smtClean="0"/>
              <a:t> than it needs to”</a:t>
            </a:r>
          </a:p>
          <a:p>
            <a:pPr lvl="1"/>
            <a:r>
              <a:rPr lang="en-US" dirty="0" smtClean="0"/>
              <a:t>Jargon: “Return types are </a:t>
            </a:r>
            <a:r>
              <a:rPr lang="en-US" i="1" dirty="0" smtClean="0"/>
              <a:t>covariant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2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76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“</a:t>
            </a:r>
            <a:r>
              <a:rPr lang="en-US" i="1" dirty="0" smtClean="0">
                <a:latin typeface="+mj-lt"/>
                <a:cs typeface="Courier New" pitchFamily="49" charset="0"/>
              </a:rPr>
              <a:t>less</a:t>
            </a:r>
            <a:r>
              <a:rPr lang="en-US" dirty="0" smtClean="0">
                <a:latin typeface="+mj-lt"/>
                <a:cs typeface="Courier New" pitchFamily="49" charset="0"/>
              </a:rPr>
              <a:t> than it needs to” about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“Argument types are </a:t>
            </a:r>
            <a:r>
              <a:rPr lang="en-US" i="1" dirty="0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736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94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16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Most unintuitive concept in the course</a:t>
            </a:r>
          </a:p>
          <a:p>
            <a:pPr lvl="1"/>
            <a:r>
              <a:rPr lang="en-US" dirty="0" smtClean="0"/>
              <a:t>Smart people often forget and convince themselves covariant arguments are okay</a:t>
            </a:r>
          </a:p>
          <a:p>
            <a:pPr lvl="1"/>
            <a:r>
              <a:rPr lang="en-US" dirty="0" smtClean="0"/>
              <a:t>These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up and down</a:t>
            </a:r>
            <a:r>
              <a:rPr lang="en-US" dirty="0" smtClean="0"/>
              <a:t> insisting that function/method subtyping is always contravariant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1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4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>
                <a:solidFill>
                  <a:schemeClr val="accent2"/>
                </a:solidFill>
              </a:rPr>
              <a:t>creation</a:t>
            </a:r>
            <a:r>
              <a:rPr lang="en-US" dirty="0" smtClean="0"/>
              <a:t>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field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</a:t>
            </a:r>
            <a:r>
              <a:rPr lang="en-US" dirty="0" smtClean="0">
                <a:solidFill>
                  <a:schemeClr val="accent2"/>
                </a:solidFill>
              </a:rPr>
              <a:t>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80060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9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</a:t>
            </a:r>
            <a:r>
              <a:rPr lang="en-US" dirty="0">
                <a:solidFill>
                  <a:schemeClr val="accent2"/>
                </a:solidFill>
              </a:rPr>
              <a:t>types</a:t>
            </a:r>
            <a:r>
              <a:rPr lang="en-US" dirty="0" smtClean="0"/>
              <a:t>: What fields a record has and type for each field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1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4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48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tx2"/>
                </a:solidFill>
                <a:latin typeface="Courier New" pitchFamily="49" charset="0"/>
              </a:rPr>
              <a:t>p.color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tx2"/>
                </a:solidFill>
                <a:latin typeface="Courier New" pitchFamily="49" charset="0"/>
              </a:rPr>
              <a:t>purple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endParaRPr lang="en-US" sz="2000" kern="0" dirty="0">
              <a:solidFill>
                <a:schemeClr val="tx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4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 not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“just two things to our language”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all we need to do is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63034</TotalTime>
  <Words>2555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24 Subtyping </vt:lpstr>
      <vt:lpstr>Last major topic: Subtyping</vt:lpstr>
      <vt:lpstr>A tiny language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More record subtyping?</vt:lpstr>
      <vt:lpstr>Do not have this subtyping – could we?</vt:lpstr>
      <vt:lpstr>Stop!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Conclusion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896</cp:revision>
  <cp:lastPrinted>2011-09-27T20:26:28Z</cp:lastPrinted>
  <dcterms:created xsi:type="dcterms:W3CDTF">2009-03-13T20:43:19Z</dcterms:created>
  <dcterms:modified xsi:type="dcterms:W3CDTF">2017-05-23T21:05:28Z</dcterms:modified>
</cp:coreProperties>
</file>