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36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hi" </a:t>
            </a:r>
            <a:r>
              <a:rPr lang="en-US" b="1" dirty="0" smtClean="0">
                <a:latin typeface="Courier New" pitchFamily="49" charset="0"/>
              </a:rPr>
              <a:t>else </a:t>
            </a:r>
            <a:r>
              <a:rPr lang="en-US" b="1" dirty="0" smtClean="0">
                <a:latin typeface="Courier New" pitchFamily="49" charset="0"/>
              </a:rPr>
              <a:t>"bye")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("hi")</a:t>
            </a:r>
            <a:endParaRPr lang="en-US" b="1" dirty="0" smtClean="0">
              <a:latin typeface="Courier New" pitchFamily="49" charset="0"/>
            </a:endParaRP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68481</TotalTime>
  <Words>1631</Words>
  <Application>Microsoft Office PowerPoint</Application>
  <PresentationFormat>On-screen Show (4:3)</PresentationFormat>
  <Paragraphs>267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1017</cp:revision>
  <dcterms:created xsi:type="dcterms:W3CDTF">2009-03-13T20:43:19Z</dcterms:created>
  <dcterms:modified xsi:type="dcterms:W3CDTF">2017-04-03T18:04:02Z</dcterms:modified>
</cp:coreProperties>
</file>