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earlier (f, x) =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blah blah...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 x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...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 later x =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blah blah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earlier (later, x)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blah blah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0997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4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341 – </a:t>
            </a:r>
            <a:r>
              <a:rPr lang="en-US">
                <a:solidFill>
                  <a:srgbClr val="000000"/>
                </a:solidFill>
              </a:rPr>
              <a:t>Spencer Pearson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 Recursion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we need function f to call g, </a:t>
            </a:r>
          </a:p>
          <a:p>
            <a:pPr indent="0" lvl="0" marL="0" marR="0" rtl="0" algn="ctr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function g to call f?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 Recursion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this work?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fun f x =			</a:t>
            </a: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fun g y = 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				</a:t>
            </a: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g y					</a:t>
            </a: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f x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					</a:t>
            </a:r>
            <a:r>
              <a:rPr b="0" i="0" lang="en-US" sz="3200" u="none" cap="none" strike="noStrike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3661600" y="2416050"/>
            <a:ext cx="0" cy="291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 Recursion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516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employ higher order functions 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 work around.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fun _earlier f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… f y …</a:t>
            </a: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fun later x = …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_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earlier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later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val earlier = _earlier later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Mutual Recursion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ML gives us special syntax for this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/>
              <a:t>	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fun f x =			</a:t>
            </a: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fun g y = 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... 				</a:t>
            </a: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...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g y					</a:t>
            </a: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f x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...					</a:t>
            </a:r>
            <a:r>
              <a:rPr lang="en-US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...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Shape 116"/>
          <p:cNvCxnSpPr/>
          <p:nvPr/>
        </p:nvCxnSpPr>
        <p:spPr>
          <a:xfrm>
            <a:off x="3661600" y="2416050"/>
            <a:ext cx="0" cy="291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that signatures are good both for organization and management and for maintaining invariants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Modules - Invariants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3451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0934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Ordering of operations</a:t>
            </a:r>
          </a:p>
          <a:p>
            <a:pPr indent="-42926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insert, then query</a:t>
            </a:r>
          </a:p>
          <a:p>
            <a:pPr indent="-270934" lvl="0" marL="4572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kept in good state</a:t>
            </a:r>
          </a:p>
          <a:p>
            <a:pPr indent="-42926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fractions in lowest terms</a:t>
            </a:r>
          </a:p>
          <a:p>
            <a:pPr indent="-270934" lvl="0" marL="4572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Policies followed</a:t>
            </a:r>
          </a:p>
          <a:p>
            <a:pPr indent="-42926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don't allow shipping request without purchase 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Currying and Higher Order Functions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