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8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/>
    <p:restoredTop sz="66298"/>
  </p:normalViewPr>
  <p:slideViewPr>
    <p:cSldViewPr snapToGrid="0" snapToObjects="1">
      <p:cViewPr varScale="1">
        <p:scale>
          <a:sx n="61" d="100"/>
          <a:sy n="61" d="100"/>
        </p:scale>
        <p:origin x="24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ED230-6DF6-DB48-B3E7-E961F0BF1BE5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93DD3-77A7-0E45-8C75-327940847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93DD3-77A7-0E45-8C75-3279408479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9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 how we’re using the “list” constructor helper function, but manually</a:t>
            </a:r>
            <a:r>
              <a:rPr lang="en-US" baseline="0" dirty="0" smtClean="0"/>
              <a:t> making pairs with cons.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93DD3-77A7-0E45-8C75-3279408479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62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Cut to Racket,</a:t>
            </a:r>
            <a:r>
              <a:rPr lang="en-US" baseline="0" dirty="0" smtClean="0"/>
              <a:t> show </a:t>
            </a:r>
            <a:r>
              <a:rPr lang="en-US" baseline="0" dirty="0" err="1" smtClean="0"/>
              <a:t>memoized</a:t>
            </a:r>
            <a:r>
              <a:rPr lang="en-US" baseline="0" dirty="0" smtClean="0"/>
              <a:t> version of Fibonacci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First with explicit base cases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Then: we already have a way of “hard-coding” the output, so why not put base cases in our list?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Finally, a “cute way” to do it that doesn’t involve a separate list </a:t>
            </a:r>
            <a:r>
              <a:rPr lang="mr-IN" baseline="0" dirty="0" smtClean="0"/>
              <a:t>–</a:t>
            </a:r>
            <a:r>
              <a:rPr lang="en-US" baseline="0" dirty="0" smtClean="0"/>
              <a:t> just make each function wrap another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93DD3-77A7-0E45-8C75-3279408479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14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time we call</a:t>
            </a:r>
            <a:r>
              <a:rPr lang="en-US" baseline="0" dirty="0" smtClean="0"/>
              <a:t> this function, it gives us a pair, where the first element is a 1, and the second element is a function that if we call, gives us a pair, where the first element is a 1, </a:t>
            </a:r>
            <a:r>
              <a:rPr lang="mr-IN" baseline="0" dirty="0" smtClean="0"/>
              <a:t>…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93DD3-77A7-0E45-8C75-3279408479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34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Cut to Racket</a:t>
            </a:r>
          </a:p>
          <a:p>
            <a:endParaRPr lang="en-US" dirty="0" smtClean="0"/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First, “natural</a:t>
            </a:r>
            <a:r>
              <a:rPr lang="en-US" baseline="0" dirty="0" smtClean="0"/>
              <a:t> numbers” stream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Then, “take” </a:t>
            </a:r>
            <a:r>
              <a:rPr lang="mr-IN" baseline="0" dirty="0" smtClean="0"/>
              <a:t>–</a:t>
            </a:r>
            <a:r>
              <a:rPr lang="en-US" baseline="0" dirty="0" smtClean="0"/>
              <a:t> make a list of n things from the stream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Then powers of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93DD3-77A7-0E45-8C75-3279408479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1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5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4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7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6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4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6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5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9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7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221B-1B6C-B84A-BACA-8FD8C975BA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4F397-EBF2-3E4A-9B4A-9164B1BF6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341: Section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2017</a:t>
            </a:r>
          </a:p>
          <a:p>
            <a:r>
              <a:rPr lang="en-US" dirty="0" smtClean="0"/>
              <a:t>Nick Mooney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549" y="671386"/>
            <a:ext cx="8472901" cy="9019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549" y="671386"/>
            <a:ext cx="8515911" cy="90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4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Simplest Stream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7652" y="3077795"/>
            <a:ext cx="10876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Courier New" charset="0"/>
                <a:ea typeface="Courier New" charset="0"/>
                <a:cs typeface="Courier New" charset="0"/>
              </a:rPr>
              <a:t>(define (ones) (cons 1 ones))</a:t>
            </a:r>
            <a:endParaRPr lang="en-US" sz="4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8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returning the </a:t>
            </a:r>
            <a:r>
              <a:rPr lang="en-US" i="1" dirty="0" smtClean="0"/>
              <a:t>same</a:t>
            </a:r>
            <a:r>
              <a:rPr lang="en-US" dirty="0" smtClean="0"/>
              <a:t> function each time, let’s return a new function, which will produce the next value/function pair, </a:t>
            </a:r>
            <a:r>
              <a:rPr lang="en-US" dirty="0" err="1" smtClean="0"/>
              <a:t>etc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1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300" dirty="0" smtClean="0"/>
              <a:t>Some slightly more complex examples</a:t>
            </a:r>
            <a:endParaRPr lang="en-US" sz="4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 smtClean="0"/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A quick detour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Better </a:t>
            </a:r>
            <a:r>
              <a:rPr lang="en-US" dirty="0" err="1" smtClean="0"/>
              <a:t>fibonacci</a:t>
            </a:r>
            <a:endParaRPr lang="en-US" dirty="0" smtClean="0"/>
          </a:p>
          <a:p>
            <a:r>
              <a:rPr lang="en-US" dirty="0" smtClean="0"/>
              <a:t>Streams</a:t>
            </a:r>
          </a:p>
          <a:p>
            <a:pPr lvl="1"/>
            <a:r>
              <a:rPr lang="en-US" dirty="0" smtClean="0"/>
              <a:t>A quick refresher on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r>
              <a:rPr lang="en-US" dirty="0" smtClean="0"/>
              <a:t>Infinite lists!</a:t>
            </a:r>
          </a:p>
        </p:txBody>
      </p:sp>
    </p:spTree>
    <p:extLst>
      <p:ext uri="{BB962C8B-B14F-4D97-AF65-F5344CB8AC3E}">
        <p14:creationId xmlns:p14="http://schemas.microsoft.com/office/powerpoint/2010/main" val="772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Why is the following “natural” implementation of the Fibonacci sequence slow?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Tons of repeated work!</a:t>
                </a:r>
              </a:p>
              <a:p>
                <a:pPr lvl="1"/>
                <a:r>
                  <a:rPr lang="en-US" dirty="0" smtClean="0"/>
                  <a:t>In fact, execution time grows with respect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432612" y="2961688"/>
            <a:ext cx="7326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dirty="0" err="1" smtClean="0">
                <a:latin typeface="Courier New" charset="0"/>
                <a:ea typeface="Courier New" charset="0"/>
                <a:cs typeface="Courier New" charset="0"/>
              </a:rPr>
              <a:t>define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dirty="0" err="1" smtClean="0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dirty="0" err="1" smtClean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dirty="0" err="1" smtClean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dirty="0" err="1" smtClean="0">
                <a:latin typeface="Courier New" charset="0"/>
                <a:ea typeface="Courier New" charset="0"/>
                <a:cs typeface="Courier New" charset="0"/>
              </a:rPr>
              <a:t>or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 (= </a:t>
            </a:r>
            <a:r>
              <a:rPr lang="mr-IN" dirty="0" err="1" smtClean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 1) (= </a:t>
            </a:r>
            <a:r>
              <a:rPr lang="mr-IN" dirty="0" err="1" smtClean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 2))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	1</a:t>
            </a: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(+ (</a:t>
            </a:r>
            <a:r>
              <a:rPr lang="mr-IN" dirty="0" err="1" smtClean="0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 (- </a:t>
            </a:r>
            <a:r>
              <a:rPr lang="mr-IN" dirty="0" err="1" smtClean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 1))       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		   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dirty="0" err="1" smtClean="0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 (- </a:t>
            </a:r>
            <a:r>
              <a:rPr lang="mr-IN" dirty="0" err="1" smtClean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 2)))))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1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1" u="sng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1" u="sng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1" u="sng" dirty="0" smtClean="0"/>
              <a:t>Motivation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Remember the results of calls the first time we evaluate them, so we don’t have to redo any work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630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detour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“associative list” is a list of pairs that you can think of as key/value pairs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/>
              <a:t>a</a:t>
            </a:r>
            <a:r>
              <a:rPr lang="en-US" dirty="0" err="1" smtClean="0"/>
              <a:t>ssoc</a:t>
            </a:r>
            <a:r>
              <a:rPr lang="en-US" dirty="0" smtClean="0"/>
              <a:t> is part of the standard library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3394" y="3401129"/>
            <a:ext cx="112252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(define my-list (list (cons 1 2) (cons 3 4) (cons 5 6) (cons "example" #t)))</a:t>
            </a:r>
          </a:p>
          <a:p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assoc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1 my-list) ; ‘(1 . 2)</a:t>
            </a: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assoc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3 my-list) ; ‘(3 . 4)</a:t>
            </a:r>
          </a:p>
          <a:p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assoc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“example” my-list) ; ‘(”example” . #t)</a:t>
            </a:r>
          </a:p>
        </p:txBody>
      </p:sp>
    </p:spTree>
    <p:extLst>
      <p:ext uri="{BB962C8B-B14F-4D97-AF65-F5344CB8AC3E}">
        <p14:creationId xmlns:p14="http://schemas.microsoft.com/office/powerpoint/2010/main" val="139791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00349"/>
            <a:ext cx="9144000" cy="709613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How can we improve on Fibonacci?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04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r>
              <a:rPr lang="en-US" dirty="0" smtClean="0"/>
              <a:t>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problem that involves lots of repeated work</a:t>
            </a:r>
          </a:p>
          <a:p>
            <a:r>
              <a:rPr lang="en-US" dirty="0" smtClean="0"/>
              <a:t>Add the ability to “remember” results</a:t>
            </a:r>
          </a:p>
          <a:p>
            <a:pPr lvl="1"/>
            <a:r>
              <a:rPr lang="en-US" dirty="0" smtClean="0"/>
              <a:t>Maybe using an associative list, maybe some other way</a:t>
            </a:r>
          </a:p>
          <a:p>
            <a:r>
              <a:rPr lang="en-US" dirty="0" smtClean="0"/>
              <a:t>Now we only do the repeated work once, and we can look it up after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stream is basically an infinitely long list, with the added bonus that it doesn’t take an infinite amount of time to construct</a:t>
            </a:r>
          </a:p>
          <a:p>
            <a:pPr lvl="1"/>
            <a:r>
              <a:rPr lang="en-US" dirty="0" smtClean="0"/>
              <a:t>Good for us</a:t>
            </a:r>
          </a:p>
          <a:p>
            <a:pPr lvl="1"/>
            <a:r>
              <a:rPr lang="en-US" dirty="0" smtClean="0"/>
              <a:t>I’m </a:t>
            </a:r>
            <a:r>
              <a:rPr lang="en-US" dirty="0" err="1" smtClean="0"/>
              <a:t>gonna</a:t>
            </a:r>
            <a:r>
              <a:rPr lang="en-US" dirty="0" smtClean="0"/>
              <a:t> show you an infinite list</a:t>
            </a:r>
          </a:p>
          <a:p>
            <a:pPr lvl="1"/>
            <a:r>
              <a:rPr lang="en-US" dirty="0" smtClean="0"/>
              <a:t>I want to go home later</a:t>
            </a:r>
          </a:p>
          <a:p>
            <a:pPr lvl="1"/>
            <a:r>
              <a:rPr lang="en-US" dirty="0" smtClean="0"/>
              <a:t>You probably need to 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3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792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stream</a:t>
            </a:r>
            <a:r>
              <a:rPr lang="en-US" dirty="0" smtClean="0"/>
              <a:t> is a </a:t>
            </a:r>
            <a:r>
              <a:rPr lang="en-US" i="1" dirty="0" err="1" smtClean="0"/>
              <a:t>thunk</a:t>
            </a:r>
            <a:r>
              <a:rPr lang="en-US" dirty="0" smtClean="0"/>
              <a:t> that, when evaluated, produces a pair whose first element is an element of the stream, and whose second element is the stream that will produce the rest of the elements.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528</Words>
  <Application>Microsoft Macintosh PowerPoint</Application>
  <PresentationFormat>Widescreen</PresentationFormat>
  <Paragraphs>75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Courier New</vt:lpstr>
      <vt:lpstr>Mangal</vt:lpstr>
      <vt:lpstr>Office Theme</vt:lpstr>
      <vt:lpstr>CSE 341: Section 6</vt:lpstr>
      <vt:lpstr>Agenda</vt:lpstr>
      <vt:lpstr>Memoization</vt:lpstr>
      <vt:lpstr>Memoization</vt:lpstr>
      <vt:lpstr>A quick detour…</vt:lpstr>
      <vt:lpstr>How can we improve on Fibonacci?</vt:lpstr>
      <vt:lpstr>Memoization Recap</vt:lpstr>
      <vt:lpstr>Streams</vt:lpstr>
      <vt:lpstr>A stream is a thunk that, when evaluated, produces a pair whose first element is an element of the stream, and whose second element is the stream that will produce the rest of the elements.</vt:lpstr>
      <vt:lpstr>The Simplest Stream</vt:lpstr>
      <vt:lpstr>More complex behavior</vt:lpstr>
      <vt:lpstr>Some slightly more complex examples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341: Section 6</dc:title>
  <dc:creator>Microsoft Office User</dc:creator>
  <cp:lastModifiedBy>Microsoft Office User</cp:lastModifiedBy>
  <cp:revision>15</cp:revision>
  <dcterms:created xsi:type="dcterms:W3CDTF">2017-05-04T05:45:41Z</dcterms:created>
  <dcterms:modified xsi:type="dcterms:W3CDTF">2017-05-05T04:04:47Z</dcterms:modified>
</cp:coreProperties>
</file>