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08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49487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3887" y="1282304"/>
            <a:ext cx="7886700" cy="21395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29150" y="1369218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0" cy="617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0" cy="27634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3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racket-lang.org/rackuni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CSE 341 Section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Preparing for MUPL!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Justin Harjanto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MUPL “Macros”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628647" y="2905200"/>
            <a:ext cx="7759376" cy="39358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(++ (int 7))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628649" y="1823010"/>
            <a:ext cx="7759376" cy="38196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4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define</a:t>
            </a: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(++ exp) (add (int 1) exp))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5015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our MUPL Macro is a Racket function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628650" y="3622419"/>
            <a:ext cx="7886700" cy="5015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Expands to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692310" y="4080636"/>
            <a:ext cx="7759376" cy="37258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(add (int 1) (int 7))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628650" y="2477574"/>
            <a:ext cx="7886700" cy="5015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the MUPL code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4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quote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Syntactically, Racket statements can be thought of as lists of tokens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(+ 3 4)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“plus sign”, a “3”, and a “4”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quote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-ing a parenthesized expression produces a list of tokens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4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quote </a:t>
            </a: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755975" y="1304675"/>
            <a:ext cx="7759500" cy="1591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(+ 3 4) </a:t>
            </a:r>
            <a:r>
              <a:rPr lang="en" sz="24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7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4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quote </a:t>
            </a: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(+ 3 4)) </a:t>
            </a:r>
            <a:r>
              <a:rPr lang="en" sz="24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'(+ 3 4)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4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quote </a:t>
            </a: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(+ 3 #t)) </a:t>
            </a:r>
            <a:r>
              <a:rPr lang="en" sz="24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'(+ 3 #t)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(+ 3 #t) </a:t>
            </a:r>
            <a:r>
              <a:rPr lang="en" sz="24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Error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28650" y="2972516"/>
            <a:ext cx="7886700" cy="7603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may also see the single quote 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‘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character used as syntactic sugar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4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Inserts evaluated tokens into a quote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Convenient for generating dynamic token lists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lang="en" sz="28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</a:t>
            </a:r>
            <a:r>
              <a:rPr lang="en" sz="2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escape a </a:t>
            </a:r>
            <a:r>
              <a:rPr lang="en" sz="28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back to evaluated Racket code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" sz="28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" sz="28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quote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equivalent unless we use an </a:t>
            </a:r>
            <a:r>
              <a:rPr lang="en" sz="28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 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4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 </a:t>
            </a: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628650" y="1212924"/>
            <a:ext cx="8125500" cy="3902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 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(+ 3 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(+ 2 2)))) </a:t>
            </a:r>
            <a:r>
              <a:rPr lang="en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'(+ 3 4)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(string-append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"I love CSE"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(number-&gt;string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(+ 3 338)))))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'(string-append "I love CSE" (number-&gt;string 341))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28650" y="3423930"/>
            <a:ext cx="7886700" cy="1628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may also see the backtick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`</a:t>
            </a: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character used as syntactic sugar for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quasiquote </a:t>
            </a:r>
          </a:p>
          <a:p>
            <a:pPr marL="228600" marR="0" lvl="0" indent="-1651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comma character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used as syntactic sugar for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unquote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 Interpretation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languages provide an 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function or something similar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Performs interpretation or compilation at runtime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Needs full language implementation during runtime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It's useful, but there's usually a better way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Makes analysis, debugging difficult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4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eval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Racket's 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operates on lists of tokens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those generated from 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quote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 the input data as a program and evaluate it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628650" y="104972"/>
            <a:ext cx="7886700" cy="57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4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rPr lang="en" sz="44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509250" y="779049"/>
            <a:ext cx="8125500" cy="4084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(define quoted 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quote 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(+ 3 4)))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quoted) </a:t>
            </a:r>
            <a:r>
              <a:rPr lang="en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7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(define bad-quoted 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quote 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(+ 3 #t)))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bad-quoted) </a:t>
            </a:r>
            <a:r>
              <a:rPr lang="en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Error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(define qquoted 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 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(+ 3 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(+ 2 2)))))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qquoted) </a:t>
            </a:r>
            <a:r>
              <a:rPr lang="en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7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(define big-qquoted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(string-append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"I love CSE"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(number-&gt;string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(+ 3 338))))))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big-qquoted) </a:t>
            </a:r>
            <a:r>
              <a:rPr lang="en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“I love CSE341”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RackUnit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testing is built into the standard library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http://docs.racket-lang.org/rackunit/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Built in test functions to make testing your code easier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for equality, </a:t>
            </a:r>
            <a:r>
              <a:rPr lang="en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check-eq?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for True, </a:t>
            </a:r>
            <a:r>
              <a:rPr lang="en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check-true</a:t>
            </a: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for raised exception, </a:t>
            </a:r>
            <a:r>
              <a:rPr lang="en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check-exn</a:t>
            </a: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many more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579650" y="1082293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a MUPL Interpreter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Assume Correct Syntax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for Correct Semantics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Evaluating the AST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MUPL “Macros”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Eval, Quote, and Quasiquote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a MUPL Interpreter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Skipping the parsing phase </a:t>
            </a:r>
            <a:r>
              <a:rPr lang="en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← Do Not Implement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Interpreter written in Racket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Racket is the “Metalanguage”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MUPL code represented as an AST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AST nodes represented as Racket structs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assume AST has valid syntax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</a:t>
            </a:r>
            <a:r>
              <a:rPr lang="en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assume AST has valid semantics 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 Syntax Examples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755975" y="1771527"/>
            <a:ext cx="7759500" cy="1185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(num) 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(e1 e2) 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ifnz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(e1 e2 e3) 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755975" y="3544125"/>
            <a:ext cx="7759500" cy="129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34)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(add (int 34) (int 30))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(ifnz (add (int 5) (int 7)) (int 12) (int 1))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755970" y="3086889"/>
            <a:ext cx="7091662" cy="346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need to evaluate these MUPL programs: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755972" y="1314191"/>
            <a:ext cx="6049942" cy="346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 this syntax: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Incorrect Syntax Examples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755972" y="1771515"/>
            <a:ext cx="7759376" cy="95432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2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(num) </a:t>
            </a:r>
            <a:r>
              <a:rPr lang="en" sz="2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2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(e1 e2) </a:t>
            </a:r>
            <a:r>
              <a:rPr lang="en" sz="2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2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ifnz</a:t>
            </a: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(e1 e2 e3) </a:t>
            </a:r>
            <a:r>
              <a:rPr lang="en" sz="2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755975" y="3309717"/>
            <a:ext cx="7759500" cy="165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“dan then dog”)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(ifnz (int 0) (int 5) (int 7)))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(add (int 8) #t)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(add 5 4)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755970" y="2904587"/>
            <a:ext cx="6813870" cy="346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assume we won’t see MUPL programs like: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755972" y="1314191"/>
            <a:ext cx="6049942" cy="346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 this syntax:</a:t>
            </a:r>
          </a:p>
        </p:txBody>
      </p:sp>
      <p:sp>
        <p:nvSpPr>
          <p:cNvPr id="165" name="Shape 165"/>
          <p:cNvSpPr/>
          <p:nvPr/>
        </p:nvSpPr>
        <p:spPr>
          <a:xfrm>
            <a:off x="692995" y="4559201"/>
            <a:ext cx="7404300" cy="3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Illegal input ASTs may crash the interpreter - </a:t>
            </a:r>
            <a:r>
              <a:rPr lang="en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this is 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for Correct Semantics 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28650" y="1369225"/>
            <a:ext cx="7886700" cy="3774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if the program is a legal AST, but evaluation of it tries to use the wrong kind of value?</a:t>
            </a:r>
          </a:p>
          <a:p>
            <a:pPr marL="228600" marR="0" lvl="0" indent="-193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example, “add an integer and a function”</a:t>
            </a:r>
          </a:p>
          <a:p>
            <a:pPr marL="228600" marR="0" lvl="0" indent="-193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You should detect this and give an error message that is not in terms of the interpreter implementation</a:t>
            </a:r>
          </a:p>
          <a:p>
            <a:pPr marL="228600" marR="0" lvl="0" indent="-193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need to check that the type of a recursive result is what we expect</a:t>
            </a:r>
          </a:p>
          <a:p>
            <a:pPr marL="685800" marR="0" lvl="1" indent="-21653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need to check if any type is acceptable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23333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Evaluating the AST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13218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eval-exp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should return a MUPL value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MUPL values all evaluate to themselves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Otherwise we haven’t interpreted far enough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755972" y="2927770"/>
            <a:ext cx="7759376" cy="73561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7) </a:t>
            </a:r>
            <a:r>
              <a:rPr lang="en" sz="2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evaluates to (int 7)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(add (int 3) (int 4)) </a:t>
            </a:r>
            <a:r>
              <a:rPr lang="en" sz="2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 evaluates to (int 7)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Macros Review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Extend language syntax (allow new constructs)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 in terms of existing syntax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Expanded before language is actually interpreted or compiled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MUPL “Macros”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Interpreting MUPL using Racket as the metalanguage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MUPL is represented as Racket structs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Racket, these are just data types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not write a Racket function that returns MUPL ASTs?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910</Words>
  <Application>Microsoft Office PowerPoint</Application>
  <PresentationFormat>On-screen Show (16:9)</PresentationFormat>
  <Paragraphs>140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simple-light-2</vt:lpstr>
      <vt:lpstr>Office Theme</vt:lpstr>
      <vt:lpstr>CSE 341 Section</vt:lpstr>
      <vt:lpstr>Today’s Agenda</vt:lpstr>
      <vt:lpstr>Building a MUPL Interpreter</vt:lpstr>
      <vt:lpstr>Correct Syntax Examples</vt:lpstr>
      <vt:lpstr>Incorrect Syntax Examples</vt:lpstr>
      <vt:lpstr>Check for Correct Semantics </vt:lpstr>
      <vt:lpstr>Evaluating the AST</vt:lpstr>
      <vt:lpstr>Macros Review</vt:lpstr>
      <vt:lpstr>MUPL “Macros”</vt:lpstr>
      <vt:lpstr>MUPL “Macros”</vt:lpstr>
      <vt:lpstr>quote</vt:lpstr>
      <vt:lpstr>quote Examples</vt:lpstr>
      <vt:lpstr>quasiquote</vt:lpstr>
      <vt:lpstr>quasiquote Examples</vt:lpstr>
      <vt:lpstr>Self Interpretation</vt:lpstr>
      <vt:lpstr>eval</vt:lpstr>
      <vt:lpstr>eval examples</vt:lpstr>
      <vt:lpstr>RackUnit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</dc:title>
  <cp:lastModifiedBy>cse</cp:lastModifiedBy>
  <cp:revision>1</cp:revision>
  <dcterms:modified xsi:type="dcterms:W3CDTF">2017-05-12T16:18:15Z</dcterms:modified>
</cp:coreProperties>
</file>