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3467100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3467100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58264</TotalTime>
  <Words>1581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853</cp:revision>
  <cp:lastPrinted>2011-09-27T20:26:28Z</cp:lastPrinted>
  <dcterms:created xsi:type="dcterms:W3CDTF">2009-03-13T20:43:19Z</dcterms:created>
  <dcterms:modified xsi:type="dcterms:W3CDTF">2018-11-07T17:47:16Z</dcterms:modified>
</cp:coreProperties>
</file>