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2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</a:t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next…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"bar"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questions: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</a:p>
          <a:p>
            <a:pPr lvl="1"/>
            <a:r>
              <a:rPr lang="en-US" dirty="0" smtClean="0"/>
              <a:t>“Gradual typing”: a great idea still under active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58340</TotalTime>
  <Words>3271</Words>
  <Application>Microsoft Office PowerPoint</Application>
  <PresentationFormat>On-screen Show (4:3)</PresentationFormat>
  <Paragraphs>501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Courier New</vt:lpstr>
      <vt:lpstr>Times New Roman</vt:lpstr>
      <vt:lpstr>Wingdings</vt:lpstr>
      <vt:lpstr>dan_design_template</vt:lpstr>
      <vt:lpstr>CSE341: Programming Languages  Lecture 18 Static vs. Dynamic Typing</vt:lpstr>
      <vt:lpstr>Key differences</vt:lpstr>
      <vt:lpstr>The plan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Correctness</vt:lpstr>
      <vt:lpstr>Incompleteness</vt:lpstr>
      <vt:lpstr>Why incompleteness</vt:lpstr>
      <vt:lpstr>What about unsoundness?</vt:lpstr>
      <vt:lpstr>Why weak typing (C/C++)</vt:lpstr>
      <vt:lpstr>What weak typing has caused</vt:lpstr>
      <vt:lpstr>Example: Racket</vt:lpstr>
      <vt:lpstr>Another misconception</vt:lpstr>
      <vt:lpstr>Now can argue…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864</cp:revision>
  <cp:lastPrinted>2011-09-27T20:26:28Z</cp:lastPrinted>
  <dcterms:created xsi:type="dcterms:W3CDTF">2009-03-13T20:43:19Z</dcterms:created>
  <dcterms:modified xsi:type="dcterms:W3CDTF">2018-11-02T17:21:44Z</dcterms:modified>
</cp:coreProperties>
</file>