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4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54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7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44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7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7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59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8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</a:t>
            </a:r>
            <a:br>
              <a:rPr lang="en-US" sz="3200" i="0" dirty="0" smtClean="0"/>
            </a:br>
            <a:r>
              <a:rPr lang="en-US" sz="3200" i="0" dirty="0"/>
              <a:t>Dynamic Dispatch Precisely,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and </a:t>
            </a:r>
            <a:r>
              <a:rPr lang="en-US" sz="3200" i="0" dirty="0"/>
              <a:t>Manually 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</a:t>
            </a:r>
            <a:r>
              <a:rPr lang="en-US" i="1" dirty="0" smtClean="0"/>
              <a:t>variables</a:t>
            </a:r>
            <a:r>
              <a:rPr lang="en-US" dirty="0" smtClean="0"/>
              <a:t> in the appropriate environment</a:t>
            </a:r>
          </a:p>
          <a:p>
            <a:pPr lvl="1"/>
            <a:r>
              <a:rPr lang="en-US" dirty="0" smtClean="0"/>
              <a:t>Lexical scope for closures</a:t>
            </a:r>
          </a:p>
          <a:p>
            <a:pPr lvl="1"/>
            <a:r>
              <a:rPr lang="en-US" i="1" dirty="0" smtClean="0"/>
              <a:t>Field names</a:t>
            </a:r>
            <a:r>
              <a:rPr lang="en-US" dirty="0" smtClean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methods (all more like record fields)</a:t>
            </a:r>
          </a:p>
          <a:p>
            <a:pPr lvl="2"/>
            <a:r>
              <a:rPr lang="en-US" dirty="0" smtClean="0"/>
              <a:t>Look up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which is special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“current” object</a:t>
            </a:r>
          </a:p>
          <a:p>
            <a:endParaRPr lang="en-US" dirty="0" smtClean="0"/>
          </a:p>
          <a:p>
            <a:r>
              <a:rPr lang="en-US" dirty="0" smtClean="0"/>
              <a:t>Look up instance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 smtClean="0"/>
          </a:p>
          <a:p>
            <a:r>
              <a:rPr lang="en-US" dirty="0" smtClean="0"/>
              <a:t>Look up class 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 smtClean="0"/>
              <a:t>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if you learned it first</a:t>
            </a:r>
          </a:p>
          <a:p>
            <a:pPr lvl="1"/>
            <a:r>
              <a:rPr lang="en-US" dirty="0" smtClean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58483</TotalTime>
  <Words>1703</Words>
  <Application>Microsoft Office PowerPoint</Application>
  <PresentationFormat>On-screen Show (4:3)</PresentationFormat>
  <Paragraphs>349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Symbol</vt:lpstr>
      <vt:lpstr>Times New Roman</vt:lpstr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878</cp:revision>
  <cp:lastPrinted>2011-09-27T20:26:28Z</cp:lastPrinted>
  <dcterms:created xsi:type="dcterms:W3CDTF">2009-03-13T20:43:19Z</dcterms:created>
  <dcterms:modified xsi:type="dcterms:W3CDTF">2018-11-13T16:25:35Z</dcterms:modified>
</cp:coreProperties>
</file>