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hi" else "bye")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("hi")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68505</TotalTime>
  <Words>1631</Words>
  <Application>Microsoft Office PowerPoint</Application>
  <PresentationFormat>On-screen Show (4:3)</PresentationFormat>
  <Paragraphs>267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1020</cp:revision>
  <dcterms:created xsi:type="dcterms:W3CDTF">2009-03-13T20:43:19Z</dcterms:created>
  <dcterms:modified xsi:type="dcterms:W3CDTF">2018-10-01T17:28:30Z</dcterms:modified>
</cp:coreProperties>
</file>