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sldIdLst>
    <p:sldId id="278" r:id="rId2"/>
    <p:sldId id="261" r:id="rId3"/>
    <p:sldId id="271" r:id="rId4"/>
    <p:sldId id="274" r:id="rId5"/>
    <p:sldId id="276" r:id="rId6"/>
    <p:sldId id="273" r:id="rId7"/>
    <p:sldId id="279" r:id="rId8"/>
    <p:sldId id="272" r:id="rId9"/>
    <p:sldId id="280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351431-EE16-424E-82F5-0F30A945E43E}" v="364" dt="2018-10-18T20:07:15.5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232"/>
    <p:restoredTop sz="79808"/>
  </p:normalViewPr>
  <p:slideViewPr>
    <p:cSldViewPr snapToGrid="0" snapToObjects="1">
      <p:cViewPr varScale="1">
        <p:scale>
          <a:sx n="88" d="100"/>
          <a:sy n="88" d="100"/>
        </p:scale>
        <p:origin x="18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than Shea" userId="971345e9-c5cd-4f6a-b6a3-70ccb3cef5d4" providerId="ADAL" clId="{17351431-EE16-424E-82F5-0F30A945E43E}"/>
    <pc:docChg chg="undo custSel addSld modSld">
      <pc:chgData name="Ethan Shea" userId="971345e9-c5cd-4f6a-b6a3-70ccb3cef5d4" providerId="ADAL" clId="{17351431-EE16-424E-82F5-0F30A945E43E}" dt="2018-10-18T20:07:15.549" v="364" actId="1076"/>
      <pc:docMkLst>
        <pc:docMk/>
      </pc:docMkLst>
      <pc:sldChg chg="modSp">
        <pc:chgData name="Ethan Shea" userId="971345e9-c5cd-4f6a-b6a3-70ccb3cef5d4" providerId="ADAL" clId="{17351431-EE16-424E-82F5-0F30A945E43E}" dt="2018-10-18T06:06:55.802" v="22" actId="27636"/>
        <pc:sldMkLst>
          <pc:docMk/>
          <pc:sldMk cId="1177931732" sldId="278"/>
        </pc:sldMkLst>
        <pc:spChg chg="mod">
          <ac:chgData name="Ethan Shea" userId="971345e9-c5cd-4f6a-b6a3-70ccb3cef5d4" providerId="ADAL" clId="{17351431-EE16-424E-82F5-0F30A945E43E}" dt="2018-10-18T06:06:55.802" v="22" actId="27636"/>
          <ac:spMkLst>
            <pc:docMk/>
            <pc:sldMk cId="1177931732" sldId="278"/>
            <ac:spMk id="3" creationId="{00000000-0000-0000-0000-000000000000}"/>
          </ac:spMkLst>
        </pc:spChg>
      </pc:sldChg>
      <pc:sldChg chg="addSp delSp modSp add">
        <pc:chgData name="Ethan Shea" userId="971345e9-c5cd-4f6a-b6a3-70ccb3cef5d4" providerId="ADAL" clId="{17351431-EE16-424E-82F5-0F30A945E43E}" dt="2018-10-18T20:07:15.549" v="364" actId="1076"/>
        <pc:sldMkLst>
          <pc:docMk/>
          <pc:sldMk cId="872228912" sldId="280"/>
        </pc:sldMkLst>
        <pc:spChg chg="mod">
          <ac:chgData name="Ethan Shea" userId="971345e9-c5cd-4f6a-b6a3-70ccb3cef5d4" providerId="ADAL" clId="{17351431-EE16-424E-82F5-0F30A945E43E}" dt="2018-10-18T19:49:33.274" v="236" actId="20577"/>
          <ac:spMkLst>
            <pc:docMk/>
            <pc:sldMk cId="872228912" sldId="280"/>
            <ac:spMk id="2" creationId="{00000000-0000-0000-0000-000000000000}"/>
          </ac:spMkLst>
        </pc:spChg>
        <pc:spChg chg="del">
          <ac:chgData name="Ethan Shea" userId="971345e9-c5cd-4f6a-b6a3-70ccb3cef5d4" providerId="ADAL" clId="{17351431-EE16-424E-82F5-0F30A945E43E}" dt="2018-10-18T19:42:14.754" v="36" actId="478"/>
          <ac:spMkLst>
            <pc:docMk/>
            <pc:sldMk cId="872228912" sldId="280"/>
            <ac:spMk id="3" creationId="{00000000-0000-0000-0000-000000000000}"/>
          </ac:spMkLst>
        </pc:spChg>
        <pc:spChg chg="del mod">
          <ac:chgData name="Ethan Shea" userId="971345e9-c5cd-4f6a-b6a3-70ccb3cef5d4" providerId="ADAL" clId="{17351431-EE16-424E-82F5-0F30A945E43E}" dt="2018-10-18T19:49:36.955" v="237" actId="478"/>
          <ac:spMkLst>
            <pc:docMk/>
            <pc:sldMk cId="872228912" sldId="280"/>
            <ac:spMk id="4" creationId="{00000000-0000-0000-0000-000000000000}"/>
          </ac:spMkLst>
        </pc:spChg>
        <pc:spChg chg="add del mod">
          <ac:chgData name="Ethan Shea" userId="971345e9-c5cd-4f6a-b6a3-70ccb3cef5d4" providerId="ADAL" clId="{17351431-EE16-424E-82F5-0F30A945E43E}" dt="2018-10-18T19:43:37.116" v="59"/>
          <ac:spMkLst>
            <pc:docMk/>
            <pc:sldMk cId="872228912" sldId="280"/>
            <ac:spMk id="6" creationId="{609F0B25-05E7-433B-8CA8-44CA6CA2F3E8}"/>
          </ac:spMkLst>
        </pc:spChg>
        <pc:spChg chg="add del mod">
          <ac:chgData name="Ethan Shea" userId="971345e9-c5cd-4f6a-b6a3-70ccb3cef5d4" providerId="ADAL" clId="{17351431-EE16-424E-82F5-0F30A945E43E}" dt="2018-10-18T19:45:44.173" v="75"/>
          <ac:spMkLst>
            <pc:docMk/>
            <pc:sldMk cId="872228912" sldId="280"/>
            <ac:spMk id="13" creationId="{90C9D28A-6281-4AD4-9D93-53C23662643F}"/>
          </ac:spMkLst>
        </pc:spChg>
        <pc:spChg chg="add del mod">
          <ac:chgData name="Ethan Shea" userId="971345e9-c5cd-4f6a-b6a3-70ccb3cef5d4" providerId="ADAL" clId="{17351431-EE16-424E-82F5-0F30A945E43E}" dt="2018-10-18T19:49:36.955" v="237" actId="478"/>
          <ac:spMkLst>
            <pc:docMk/>
            <pc:sldMk cId="872228912" sldId="280"/>
            <ac:spMk id="14" creationId="{F3E1CA9F-3692-4F49-83CA-B8BEF66C7D8A}"/>
          </ac:spMkLst>
        </pc:spChg>
        <pc:spChg chg="add del mod">
          <ac:chgData name="Ethan Shea" userId="971345e9-c5cd-4f6a-b6a3-70ccb3cef5d4" providerId="ADAL" clId="{17351431-EE16-424E-82F5-0F30A945E43E}" dt="2018-10-18T19:49:36.955" v="237" actId="478"/>
          <ac:spMkLst>
            <pc:docMk/>
            <pc:sldMk cId="872228912" sldId="280"/>
            <ac:spMk id="15" creationId="{E85880BF-6238-4920-8050-B0FD47254BA7}"/>
          </ac:spMkLst>
        </pc:spChg>
        <pc:spChg chg="add mod">
          <ac:chgData name="Ethan Shea" userId="971345e9-c5cd-4f6a-b6a3-70ccb3cef5d4" providerId="ADAL" clId="{17351431-EE16-424E-82F5-0F30A945E43E}" dt="2018-10-18T20:05:58.188" v="360" actId="1076"/>
          <ac:spMkLst>
            <pc:docMk/>
            <pc:sldMk cId="872228912" sldId="280"/>
            <ac:spMk id="16" creationId="{B10276C0-E048-46AC-9AE0-57572026FE3D}"/>
          </ac:spMkLst>
        </pc:spChg>
        <pc:spChg chg="add del mod">
          <ac:chgData name="Ethan Shea" userId="971345e9-c5cd-4f6a-b6a3-70ccb3cef5d4" providerId="ADAL" clId="{17351431-EE16-424E-82F5-0F30A945E43E}" dt="2018-10-18T19:49:39.553" v="238" actId="478"/>
          <ac:spMkLst>
            <pc:docMk/>
            <pc:sldMk cId="872228912" sldId="280"/>
            <ac:spMk id="18" creationId="{C29D4D45-5314-489C-8852-942DFA5832CD}"/>
          </ac:spMkLst>
        </pc:spChg>
        <pc:spChg chg="add mod">
          <ac:chgData name="Ethan Shea" userId="971345e9-c5cd-4f6a-b6a3-70ccb3cef5d4" providerId="ADAL" clId="{17351431-EE16-424E-82F5-0F30A945E43E}" dt="2018-10-18T20:07:15.549" v="364" actId="1076"/>
          <ac:spMkLst>
            <pc:docMk/>
            <pc:sldMk cId="872228912" sldId="280"/>
            <ac:spMk id="19" creationId="{E351AD60-97A7-4FA0-8EDD-FF038EBA2270}"/>
          </ac:spMkLst>
        </pc:spChg>
        <pc:spChg chg="add mod">
          <ac:chgData name="Ethan Shea" userId="971345e9-c5cd-4f6a-b6a3-70ccb3cef5d4" providerId="ADAL" clId="{17351431-EE16-424E-82F5-0F30A945E43E}" dt="2018-10-18T20:06:11.880" v="363" actId="20577"/>
          <ac:spMkLst>
            <pc:docMk/>
            <pc:sldMk cId="872228912" sldId="280"/>
            <ac:spMk id="20" creationId="{DA58AA7D-89AF-4781-A42B-15D0C0B9DF5C}"/>
          </ac:spMkLst>
        </pc:spChg>
        <pc:picChg chg="add del mod">
          <ac:chgData name="Ethan Shea" userId="971345e9-c5cd-4f6a-b6a3-70ccb3cef5d4" providerId="ADAL" clId="{17351431-EE16-424E-82F5-0F30A945E43E}" dt="2018-10-18T19:49:36.955" v="237" actId="478"/>
          <ac:picMkLst>
            <pc:docMk/>
            <pc:sldMk cId="872228912" sldId="280"/>
            <ac:picMk id="8" creationId="{63E95D64-6964-4D23-9C08-2908F02089E5}"/>
          </ac:picMkLst>
        </pc:picChg>
        <pc:picChg chg="add del mod">
          <ac:chgData name="Ethan Shea" userId="971345e9-c5cd-4f6a-b6a3-70ccb3cef5d4" providerId="ADAL" clId="{17351431-EE16-424E-82F5-0F30A945E43E}" dt="2018-10-18T19:49:36.955" v="237" actId="478"/>
          <ac:picMkLst>
            <pc:docMk/>
            <pc:sldMk cId="872228912" sldId="280"/>
            <ac:picMk id="10" creationId="{158A64C4-5B00-4C19-A4B1-C0A276059DFC}"/>
          </ac:picMkLst>
        </pc:picChg>
        <pc:picChg chg="add del mod">
          <ac:chgData name="Ethan Shea" userId="971345e9-c5cd-4f6a-b6a3-70ccb3cef5d4" providerId="ADAL" clId="{17351431-EE16-424E-82F5-0F30A945E43E}" dt="2018-10-18T19:44:20.869" v="68"/>
          <ac:picMkLst>
            <pc:docMk/>
            <pc:sldMk cId="872228912" sldId="280"/>
            <ac:picMk id="12" creationId="{18F62D9B-E1EF-47B5-B36D-BA1CA7B8CCC6}"/>
          </ac:picMkLst>
        </pc:picChg>
      </pc:sldChg>
      <pc:sldChg chg="add">
        <pc:chgData name="Ethan Shea" userId="971345e9-c5cd-4f6a-b6a3-70ccb3cef5d4" providerId="ADAL" clId="{17351431-EE16-424E-82F5-0F30A945E43E}" dt="2018-10-18T19:49:27.575" v="228"/>
        <pc:sldMkLst>
          <pc:docMk/>
          <pc:sldMk cId="1334101346" sldId="281"/>
        </pc:sldMkLst>
      </pc:sldChg>
    </pc:docChg>
  </pc:docChgLst>
  <pc:docChgLst>
    <pc:chgData name="Ethan Shea" userId="971345e9-c5cd-4f6a-b6a3-70ccb3cef5d4" providerId="ADAL" clId="{6399A422-3AF2-429A-93E7-C80FDAA92681}"/>
    <pc:docChg chg="addSld delSld modSld">
      <pc:chgData name="Ethan Shea" userId="971345e9-c5cd-4f6a-b6a3-70ccb3cef5d4" providerId="ADAL" clId="{6399A422-3AF2-429A-93E7-C80FDAA92681}" dt="2018-10-18T06:34:18.573" v="41" actId="20577"/>
      <pc:docMkLst>
        <pc:docMk/>
      </pc:docMkLst>
      <pc:sldChg chg="modSp">
        <pc:chgData name="Ethan Shea" userId="971345e9-c5cd-4f6a-b6a3-70ccb3cef5d4" providerId="ADAL" clId="{6399A422-3AF2-429A-93E7-C80FDAA92681}" dt="2018-10-18T06:34:18.573" v="41" actId="20577"/>
        <pc:sldMkLst>
          <pc:docMk/>
          <pc:sldMk cId="53376160" sldId="273"/>
        </pc:sldMkLst>
        <pc:spChg chg="mod">
          <ac:chgData name="Ethan Shea" userId="971345e9-c5cd-4f6a-b6a3-70ccb3cef5d4" providerId="ADAL" clId="{6399A422-3AF2-429A-93E7-C80FDAA92681}" dt="2018-10-18T06:34:18.573" v="41" actId="20577"/>
          <ac:spMkLst>
            <pc:docMk/>
            <pc:sldMk cId="53376160" sldId="273"/>
            <ac:spMk id="3" creationId="{00000000-0000-0000-0000-000000000000}"/>
          </ac:spMkLst>
        </pc:spChg>
      </pc:sldChg>
      <pc:sldChg chg="add del">
        <pc:chgData name="Ethan Shea" userId="971345e9-c5cd-4f6a-b6a3-70ccb3cef5d4" providerId="ADAL" clId="{6399A422-3AF2-429A-93E7-C80FDAA92681}" dt="2018-10-17T04:45:08.450" v="1" actId="2696"/>
        <pc:sldMkLst>
          <pc:docMk/>
          <pc:sldMk cId="431756677" sldId="28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43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We know “earlier” will want to</a:t>
            </a:r>
            <a:r>
              <a:rPr lang="en-US" baseline="0" dirty="0"/>
              <a:t> </a:t>
            </a:r>
            <a:r>
              <a:rPr lang="en-US" baseline="0" dirty="0" err="1"/>
              <a:t>recurse</a:t>
            </a:r>
            <a:r>
              <a:rPr lang="en-US" baseline="0" dirty="0"/>
              <a:t> on another function, but at the time of definition, we don’t know what function this will be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/>
              <a:t>We can “solve” this by allowing it to take a function at runtime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But remember when I told you that “and” meant something else an</a:t>
            </a:r>
            <a:r>
              <a:rPr lang="en-US" baseline="0" dirty="0"/>
              <a:t>d to ignore it</a:t>
            </a:r>
            <a:r>
              <a:rPr lang="mr-IN" baseline="0" dirty="0"/>
              <a:t>…</a:t>
            </a:r>
            <a:r>
              <a:rPr lang="en-US" baseline="0" dirty="0"/>
              <a:t>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(We can’t easily do this with both taking a function, because we have to do what’s known as “tying the knot”.)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5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We’ll </a:t>
            </a:r>
            <a:r>
              <a:rPr lang="en-US"/>
              <a:t>see more on this </a:t>
            </a:r>
            <a:r>
              <a:rPr lang="en-US" dirty="0"/>
              <a:t>in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1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33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0ED-DD8A-9849-8EBB-FCE95DBB1B7B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7C1-DC98-5A47-9A11-C36E7DB8E236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C451-4D7D-D74B-90F6-5D5C7DA40712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14CC-1A88-5141-A7F1-270238ADED82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55FD-A3DD-304D-A804-DA541C0D0065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F0F2-109D-E641-B067-B151EB92E759}" type="datetime1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1C82-AA45-994B-ADCA-04A89E1F5945}" type="datetime1">
              <a:rPr lang="en-US" smtClean="0"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CC7B-9F9E-8240-8392-67A420CCE83A}" type="datetime1">
              <a:rPr lang="en-US" smtClean="0"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9A56-6427-2348-A6E7-E108AAD82398}" type="datetime1">
              <a:rPr lang="en-US" smtClean="0"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8ED5-F2E5-0E42-AF39-07521D786D61}" type="datetime1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FC29-F174-3D48-B188-4D8328A9C580}" type="datetime1">
              <a:rPr lang="en-US" smtClean="0"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88BEF-280F-234F-A166-0F9BE69C1D92}" type="datetime1">
              <a:rPr lang="en-US" smtClean="0"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509"/>
            <a:ext cx="7772400" cy="2387600"/>
          </a:xfrm>
        </p:spPr>
        <p:txBody>
          <a:bodyPr/>
          <a:lstStyle/>
          <a:p>
            <a:r>
              <a:rPr lang="en-US" dirty="0"/>
              <a:t>CSE 341</a:t>
            </a:r>
            <a:br>
              <a:rPr lang="en-US" dirty="0"/>
            </a:br>
            <a:r>
              <a:rPr lang="en-US" dirty="0"/>
              <a:t>Section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68256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Ethan Shea</a:t>
            </a:r>
          </a:p>
          <a:p>
            <a:r>
              <a:rPr lang="en-US" dirty="0"/>
              <a:t>Autumn 2017</a:t>
            </a:r>
          </a:p>
          <a:p>
            <a:pPr lvl="0"/>
            <a:r>
              <a:rPr lang="en-US" dirty="0"/>
              <a:t>With thanks to Nick Mooney, </a:t>
            </a:r>
            <a:r>
              <a:rPr lang="en-US" dirty="0">
                <a:solidFill>
                  <a:srgbClr val="000000"/>
                </a:solidFill>
              </a:rPr>
              <a:t>Spencer Pearson &amp; </a:t>
            </a:r>
            <a:r>
              <a:rPr lang="en-US" dirty="0"/>
              <a:t>Alexander Lent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3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21906"/>
            <a:ext cx="566928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931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err="1"/>
              <a:t>Foldr</a:t>
            </a:r>
            <a:r>
              <a:rPr lang="en-US" sz="4200" dirty="0"/>
              <a:t> vs </a:t>
            </a:r>
            <a:r>
              <a:rPr lang="en-US" sz="4200" dirty="0" err="1"/>
              <a:t>Foldl</a:t>
            </a:r>
            <a:endParaRPr lang="en-US" sz="4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73BB231-8B35-5A4D-89E2-1D92A8ECF3DA}" type="slidenum">
              <a:rPr lang="en-US" smtClean="0"/>
              <a:t>10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3E95D64-6964-4D23-9C08-2908F02089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0014" y="4167664"/>
            <a:ext cx="4090414" cy="2019642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58A64C4-5B00-4C19-A4B1-C0A276059D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167664"/>
            <a:ext cx="4090414" cy="201964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3E1CA9F-3692-4F49-83CA-B8BEF66C7D8A}"/>
              </a:ext>
            </a:extLst>
          </p:cNvPr>
          <p:cNvSpPr txBox="1"/>
          <p:nvPr/>
        </p:nvSpPr>
        <p:spPr>
          <a:xfrm>
            <a:off x="5094674" y="3486720"/>
            <a:ext cx="3301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[1, 2, 3, 4, 5] 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5880BF-6238-4920-8050-B0FD47254BA7}"/>
              </a:ext>
            </a:extLst>
          </p:cNvPr>
          <p:cNvSpPr txBox="1"/>
          <p:nvPr/>
        </p:nvSpPr>
        <p:spPr>
          <a:xfrm>
            <a:off x="699460" y="3462590"/>
            <a:ext cx="3301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0 [1, 2, 3, 4, 5]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0276C0-E048-46AC-9AE0-57572026FE3D}"/>
              </a:ext>
            </a:extLst>
          </p:cNvPr>
          <p:cNvSpPr txBox="1"/>
          <p:nvPr/>
        </p:nvSpPr>
        <p:spPr>
          <a:xfrm>
            <a:off x="1042440" y="2178012"/>
            <a:ext cx="6705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onsolas" panose="020B0609020204030204" pitchFamily="49" charset="0"/>
              </a:rPr>
              <a:t>List.foldl</a:t>
            </a:r>
            <a:r>
              <a:rPr lang="en-US" sz="2400" dirty="0">
                <a:latin typeface="Consolas" panose="020B0609020204030204" pitchFamily="49" charset="0"/>
              </a:rPr>
              <a:t> (</a:t>
            </a:r>
            <a:r>
              <a:rPr lang="en-US" sz="2400" dirty="0" err="1">
                <a:latin typeface="Consolas" panose="020B0609020204030204" pitchFamily="49" charset="0"/>
              </a:rPr>
              <a:t>fn</a:t>
            </a:r>
            <a:r>
              <a:rPr lang="en-US" sz="2400" dirty="0">
                <a:latin typeface="Consolas" panose="020B0609020204030204" pitchFamily="49" charset="0"/>
              </a:rPr>
              <a:t> (x, acc) =&gt; </a:t>
            </a:r>
            <a:r>
              <a:rPr lang="en-US" sz="2400" dirty="0" err="1">
                <a:latin typeface="Consolas" panose="020B0609020204030204" pitchFamily="49" charset="0"/>
              </a:rPr>
              <a:t>x+acc</a:t>
            </a:r>
            <a:r>
              <a:rPr lang="en-US" sz="2400" dirty="0">
                <a:latin typeface="Consolas" panose="020B0609020204030204" pitchFamily="49" charset="0"/>
              </a:rPr>
              <a:t>) 0 </a:t>
            </a:r>
            <a:r>
              <a:rPr lang="en-US" sz="2400" dirty="0" err="1">
                <a:latin typeface="Consolas" panose="020B0609020204030204" pitchFamily="49" charset="0"/>
              </a:rPr>
              <a:t>xs</a:t>
            </a:r>
            <a:endParaRPr lang="en-US" sz="2400" dirty="0">
              <a:latin typeface="Consolas" panose="020B0609020204030204" pitchFamily="49" charset="0"/>
            </a:endParaRPr>
          </a:p>
          <a:p>
            <a:r>
              <a:rPr lang="en-US" sz="2400" dirty="0" err="1">
                <a:latin typeface="Consolas" panose="020B0609020204030204" pitchFamily="49" charset="0"/>
              </a:rPr>
              <a:t>List.foldr</a:t>
            </a:r>
            <a:r>
              <a:rPr lang="en-US" sz="2400" dirty="0">
                <a:latin typeface="Consolas" panose="020B0609020204030204" pitchFamily="49" charset="0"/>
              </a:rPr>
              <a:t> (</a:t>
            </a:r>
            <a:r>
              <a:rPr lang="en-US" sz="2400" dirty="0" err="1">
                <a:latin typeface="Consolas" panose="020B0609020204030204" pitchFamily="49" charset="0"/>
              </a:rPr>
              <a:t>fn</a:t>
            </a:r>
            <a:r>
              <a:rPr lang="en-US" sz="2400" dirty="0">
                <a:latin typeface="Consolas" panose="020B0609020204030204" pitchFamily="49" charset="0"/>
              </a:rPr>
              <a:t> (x, acc) =&gt; </a:t>
            </a:r>
            <a:r>
              <a:rPr lang="en-US" sz="2400" dirty="0" err="1">
                <a:latin typeface="Consolas" panose="020B0609020204030204" pitchFamily="49" charset="0"/>
              </a:rPr>
              <a:t>x+acc</a:t>
            </a:r>
            <a:r>
              <a:rPr lang="en-US" sz="2400" dirty="0">
                <a:latin typeface="Consolas" panose="020B0609020204030204" pitchFamily="49" charset="0"/>
              </a:rPr>
              <a:t>) 0 </a:t>
            </a:r>
            <a:r>
              <a:rPr lang="en-US" sz="2400" dirty="0" err="1">
                <a:latin typeface="Consolas" panose="020B0609020204030204" pitchFamily="49" charset="0"/>
              </a:rPr>
              <a:t>xs</a:t>
            </a:r>
            <a:endParaRPr 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0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Mutual Recursion</a:t>
            </a:r>
          </a:p>
          <a:p>
            <a:r>
              <a:rPr lang="en-US" dirty="0"/>
              <a:t>Module System Example</a:t>
            </a:r>
          </a:p>
          <a:p>
            <a:pPr lvl="1"/>
            <a:r>
              <a:rPr lang="en-US" dirty="0"/>
              <a:t>Namespace Organization</a:t>
            </a:r>
          </a:p>
          <a:p>
            <a:pPr lvl="1"/>
            <a:r>
              <a:rPr lang="en-US" dirty="0"/>
              <a:t>Preserving Invariants</a:t>
            </a:r>
            <a:endParaRPr lang="is-IS" dirty="0"/>
          </a:p>
          <a:p>
            <a:r>
              <a:rPr lang="en-US" dirty="0"/>
              <a:t>Practice with Currying and High Order Functions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need function f to call g, and function g to call f?</a:t>
            </a:r>
          </a:p>
          <a:p>
            <a:r>
              <a:rPr lang="en-US" dirty="0"/>
              <a:t>This is a common idiom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4"/>
            <a:ext cx="3816027" cy="293706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>
                <a:solidFill>
                  <a:srgbClr val="7030A0"/>
                </a:solidFill>
              </a:rPr>
              <a:t>earlier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later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</a:p>
          <a:p>
            <a:r>
              <a:rPr lang="en-US" dirty="0"/>
              <a:t>fun </a:t>
            </a:r>
            <a:r>
              <a:rPr lang="en-US" dirty="0">
                <a:solidFill>
                  <a:srgbClr val="7030A0"/>
                </a:solidFill>
              </a:rPr>
              <a:t>later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earlier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8056" y="3347984"/>
            <a:ext cx="2986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Unfortunately </a:t>
            </a:r>
            <a:r>
              <a:rPr lang="en-US" sz="2800" dirty="0">
                <a:solidFill>
                  <a:srgbClr val="FF0000"/>
                </a:solidFill>
              </a:rPr>
              <a:t>this does not work 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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88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Recursion Workaround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higher order functions to get this working</a:t>
            </a:r>
          </a:p>
          <a:p>
            <a:r>
              <a:rPr lang="en-US" dirty="0"/>
              <a:t>It works, but there has got to be a better way!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8"/>
            <a:ext cx="4325314" cy="2913916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>
                <a:solidFill>
                  <a:srgbClr val="7030A0"/>
                </a:solidFill>
              </a:rPr>
              <a:t>earlier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f 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f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</a:p>
          <a:p>
            <a:r>
              <a:rPr lang="en-US" dirty="0"/>
              <a:t>fun </a:t>
            </a:r>
            <a:r>
              <a:rPr lang="en-US" dirty="0">
                <a:solidFill>
                  <a:srgbClr val="7030A0"/>
                </a:solidFill>
              </a:rPr>
              <a:t>later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earlier later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28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Mutual Recursion with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SML has a keyword for that</a:t>
            </a:r>
          </a:p>
          <a:p>
            <a:r>
              <a:rPr lang="en-US" dirty="0"/>
              <a:t>Works with mutually recursive </a:t>
            </a:r>
            <a:r>
              <a:rPr lang="en-US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datatype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bindings  too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3"/>
            <a:ext cx="3862325" cy="293706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>
                <a:solidFill>
                  <a:srgbClr val="7030A0"/>
                </a:solidFill>
              </a:rPr>
              <a:t>earlier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later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</a:p>
          <a:p>
            <a:r>
              <a:rPr lang="en-US" dirty="0"/>
              <a:t>and </a:t>
            </a:r>
            <a:r>
              <a:rPr lang="en-US" dirty="0">
                <a:solidFill>
                  <a:srgbClr val="7030A0"/>
                </a:solidFill>
              </a:rPr>
              <a:t>later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earlier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4687749"/>
            <a:ext cx="821799" cy="439838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2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for organizing code, and managing namespaces (useful, relevant)</a:t>
            </a:r>
          </a:p>
          <a:p>
            <a:r>
              <a:rPr lang="en-US" dirty="0"/>
              <a:t>Good for maintaining invariants (interesting)</a:t>
            </a:r>
          </a:p>
          <a:p>
            <a:r>
              <a:rPr lang="en-US" dirty="0"/>
              <a:t>Good for data hiding (useful)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Examples of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Ordering of operations</a:t>
            </a:r>
          </a:p>
          <a:p>
            <a:pPr lvl="1"/>
            <a:r>
              <a:rPr lang="en-US" dirty="0"/>
              <a:t>e.g. insert, then query</a:t>
            </a:r>
          </a:p>
          <a:p>
            <a:r>
              <a:rPr lang="en-US" dirty="0"/>
              <a:t>Data kept in good state</a:t>
            </a:r>
          </a:p>
          <a:p>
            <a:pPr lvl="1"/>
            <a:r>
              <a:rPr lang="en-US" dirty="0"/>
              <a:t>e.g. fractions in lowest terms</a:t>
            </a:r>
          </a:p>
          <a:p>
            <a:r>
              <a:rPr lang="en-US" dirty="0"/>
              <a:t>Policies followed</a:t>
            </a:r>
          </a:p>
          <a:p>
            <a:pPr lvl="1"/>
            <a:r>
              <a:rPr lang="en-US" dirty="0"/>
              <a:t>e.g. don't allow shipping request without purchase order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Currying and High Order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examples:</a:t>
            </a:r>
          </a:p>
          <a:p>
            <a:pPr lvl="1"/>
            <a:r>
              <a:rPr lang="en-US" dirty="0" err="1"/>
              <a:t>List.map</a:t>
            </a:r>
            <a:endParaRPr lang="en-US" dirty="0"/>
          </a:p>
          <a:p>
            <a:pPr lvl="1"/>
            <a:r>
              <a:rPr lang="en-US" dirty="0" err="1"/>
              <a:t>List.filter</a:t>
            </a:r>
            <a:endParaRPr lang="en-US" dirty="0"/>
          </a:p>
          <a:p>
            <a:pPr lvl="1"/>
            <a:r>
              <a:rPr lang="en-US" dirty="0" err="1"/>
              <a:t>List.foldl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0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Currying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0276C0-E048-46AC-9AE0-57572026FE3D}"/>
              </a:ext>
            </a:extLst>
          </p:cNvPr>
          <p:cNvSpPr txBox="1"/>
          <p:nvPr/>
        </p:nvSpPr>
        <p:spPr>
          <a:xfrm>
            <a:off x="1092720" y="1895374"/>
            <a:ext cx="3805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fun plus x y = x + y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fun plus x = 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fn</a:t>
            </a:r>
            <a:r>
              <a:rPr lang="en-US" sz="2400" dirty="0">
                <a:latin typeface="Consolas" panose="020B0609020204030204" pitchFamily="49" charset="0"/>
              </a:rPr>
              <a:t> y =&gt; x + 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51AD60-97A7-4FA0-8EDD-FF038EBA2270}"/>
              </a:ext>
            </a:extLst>
          </p:cNvPr>
          <p:cNvSpPr txBox="1"/>
          <p:nvPr/>
        </p:nvSpPr>
        <p:spPr>
          <a:xfrm>
            <a:off x="1092720" y="3567239"/>
            <a:ext cx="4927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plus : int -&gt; (int -&gt; int)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plus : int -&gt;  int -&gt; int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58AA7D-89AF-4781-A42B-15D0C0B9DF5C}"/>
              </a:ext>
            </a:extLst>
          </p:cNvPr>
          <p:cNvSpPr txBox="1"/>
          <p:nvPr/>
        </p:nvSpPr>
        <p:spPr>
          <a:xfrm>
            <a:off x="1092720" y="4869772"/>
            <a:ext cx="4927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plus 5</a:t>
            </a:r>
          </a:p>
        </p:txBody>
      </p:sp>
    </p:spTree>
    <p:extLst>
      <p:ext uri="{BB962C8B-B14F-4D97-AF65-F5344CB8AC3E}">
        <p14:creationId xmlns:p14="http://schemas.microsoft.com/office/powerpoint/2010/main" val="8722289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4259</TotalTime>
  <Words>414</Words>
  <Application>Microsoft Office PowerPoint</Application>
  <PresentationFormat>On-screen Show (4:3)</PresentationFormat>
  <Paragraphs>91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Courier New</vt:lpstr>
      <vt:lpstr>Mangal</vt:lpstr>
      <vt:lpstr>Wingdings</vt:lpstr>
      <vt:lpstr>Office Theme</vt:lpstr>
      <vt:lpstr>CSE 341 Section 4</vt:lpstr>
      <vt:lpstr>Today’s Agenda</vt:lpstr>
      <vt:lpstr>Mutual Recursion</vt:lpstr>
      <vt:lpstr>Mutual Recursion Workaround</vt:lpstr>
      <vt:lpstr>Mutual Recursion with and</vt:lpstr>
      <vt:lpstr>Module System</vt:lpstr>
      <vt:lpstr>Interesting Examples of Invariants</vt:lpstr>
      <vt:lpstr>Currying and High Order Functions</vt:lpstr>
      <vt:lpstr>Currying</vt:lpstr>
      <vt:lpstr>Foldr vs Foldl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Ethan Shea</cp:lastModifiedBy>
  <cp:revision>88</cp:revision>
  <dcterms:created xsi:type="dcterms:W3CDTF">2016-04-06T21:37:56Z</dcterms:created>
  <dcterms:modified xsi:type="dcterms:W3CDTF">2018-10-18T20:07:18Z</dcterms:modified>
</cp:coreProperties>
</file>