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(or were) </a:t>
            </a:r>
            <a:r>
              <a:rPr lang="en-US" dirty="0" err="1" smtClean="0"/>
              <a:t>JustTypes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is [</a:t>
            </a:r>
            <a:r>
              <a:rPr lang="en-US" dirty="0" err="1" smtClean="0"/>
              <a:t>er</a:t>
            </a:r>
            <a:r>
              <a:rPr lang="en-US" dirty="0" smtClean="0"/>
              <a:t>, used to be]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2"/>
            <a:r>
              <a:rPr lang="en-US" dirty="0" smtClean="0"/>
              <a:t>(Changed in Java 8, makes them more like </a:t>
            </a:r>
            <a:r>
              <a:rPr lang="en-US" dirty="0" err="1" smtClean="0"/>
              <a:t>mixins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61750</TotalTime>
  <Words>1974</Words>
  <Application>Microsoft Office PowerPoint</Application>
  <PresentationFormat>On-screen Show (4:3)</PresentationFormat>
  <Paragraphs>385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Courier New</vt:lpstr>
      <vt:lpstr>Times New Roman</vt:lpstr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(or were) JustTypes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891</cp:revision>
  <cp:lastPrinted>2011-09-27T20:26:28Z</cp:lastPrinted>
  <dcterms:created xsi:type="dcterms:W3CDTF">2009-03-13T20:43:19Z</dcterms:created>
  <dcterms:modified xsi:type="dcterms:W3CDTF">2019-08-16T18:45:19Z</dcterms:modified>
</cp:coreProperties>
</file>