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2.xml" ContentType="application/vnd.openxmlformats-officedocument.presentationml.notesSlide+xml"/>
  <Override PartName="/ppt/tags/tag21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41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5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24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21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48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58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771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656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31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3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0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57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715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397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71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40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6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4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7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20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30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3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and 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2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week)</a:t>
            </a:r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Lecture 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6200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makes 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instead 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57829</TotalTime>
  <Words>1656</Words>
  <Application>Microsoft Office PowerPoint</Application>
  <PresentationFormat>On-screen Show (4:3)</PresentationFormat>
  <Paragraphs>346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823</cp:revision>
  <cp:lastPrinted>2011-09-27T20:26:28Z</cp:lastPrinted>
  <dcterms:created xsi:type="dcterms:W3CDTF">2009-03-13T20:43:19Z</dcterms:created>
  <dcterms:modified xsi:type="dcterms:W3CDTF">2019-06-28T17:31:22Z</dcterms:modified>
</cp:coreProperties>
</file>