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48"/>
  </p:notesMasterIdLst>
  <p:handoutMasterIdLst>
    <p:handoutMasterId r:id="rId49"/>
  </p:handoutMasterIdLst>
  <p:sldIdLst>
    <p:sldId id="880" r:id="rId2"/>
    <p:sldId id="937" r:id="rId3"/>
    <p:sldId id="938" r:id="rId4"/>
    <p:sldId id="939" r:id="rId5"/>
    <p:sldId id="940" r:id="rId6"/>
    <p:sldId id="881" r:id="rId7"/>
    <p:sldId id="882" r:id="rId8"/>
    <p:sldId id="883" r:id="rId9"/>
    <p:sldId id="884" r:id="rId10"/>
    <p:sldId id="885" r:id="rId11"/>
    <p:sldId id="886" r:id="rId12"/>
    <p:sldId id="887" r:id="rId13"/>
    <p:sldId id="888" r:id="rId14"/>
    <p:sldId id="889" r:id="rId15"/>
    <p:sldId id="890" r:id="rId16"/>
    <p:sldId id="891" r:id="rId17"/>
    <p:sldId id="892" r:id="rId18"/>
    <p:sldId id="893" r:id="rId19"/>
    <p:sldId id="894" r:id="rId20"/>
    <p:sldId id="895" r:id="rId21"/>
    <p:sldId id="896" r:id="rId22"/>
    <p:sldId id="897" r:id="rId23"/>
    <p:sldId id="898" r:id="rId24"/>
    <p:sldId id="899" r:id="rId25"/>
    <p:sldId id="900" r:id="rId26"/>
    <p:sldId id="901" r:id="rId27"/>
    <p:sldId id="902" r:id="rId28"/>
    <p:sldId id="903" r:id="rId29"/>
    <p:sldId id="904" r:id="rId30"/>
    <p:sldId id="905" r:id="rId31"/>
    <p:sldId id="906" r:id="rId32"/>
    <p:sldId id="907" r:id="rId33"/>
    <p:sldId id="908" r:id="rId34"/>
    <p:sldId id="909" r:id="rId35"/>
    <p:sldId id="910" r:id="rId36"/>
    <p:sldId id="911" r:id="rId37"/>
    <p:sldId id="912" r:id="rId38"/>
    <p:sldId id="913" r:id="rId39"/>
    <p:sldId id="914" r:id="rId40"/>
    <p:sldId id="936" r:id="rId41"/>
    <p:sldId id="915" r:id="rId42"/>
    <p:sldId id="916" r:id="rId43"/>
    <p:sldId id="917" r:id="rId44"/>
    <p:sldId id="925" r:id="rId45"/>
    <p:sldId id="918" r:id="rId46"/>
    <p:sldId id="935" r:id="rId47"/>
  </p:sldIdLst>
  <p:sldSz cx="9144000" cy="6858000" type="screen4x3"/>
  <p:notesSz cx="7302500" cy="9586913"/>
  <p:custDataLst>
    <p:tags r:id="rId5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5CE455"/>
    <a:srgbClr val="FF9999"/>
    <a:srgbClr val="FFFF99"/>
    <a:srgbClr val="DCB834"/>
    <a:srgbClr val="DFC03D"/>
    <a:srgbClr val="CDF1C5"/>
    <a:srgbClr val="F1C7C7"/>
    <a:srgbClr val="EFBFBF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9" autoAdjust="0"/>
    <p:restoredTop sz="94660" autoAdjust="0"/>
  </p:normalViewPr>
  <p:slideViewPr>
    <p:cSldViewPr snapToGrid="0">
      <p:cViewPr varScale="1">
        <p:scale>
          <a:sx n="142" d="100"/>
          <a:sy n="142" d="100"/>
        </p:scale>
        <p:origin x="-120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58768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tags" Target="tags/tag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49390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2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102"/>
            <a:ext cx="5356434" cy="431474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memory (VM)</a:t>
            </a:r>
          </a:p>
          <a:p>
            <a:pPr lvl="1"/>
            <a:r>
              <a:rPr lang="en-US" dirty="0" smtClean="0"/>
              <a:t>Overview and motivation</a:t>
            </a:r>
          </a:p>
          <a:p>
            <a:pPr lvl="1"/>
            <a:r>
              <a:rPr lang="en-US" dirty="0" smtClean="0"/>
              <a:t>VM as tool for caching</a:t>
            </a:r>
          </a:p>
          <a:p>
            <a:pPr lvl="1"/>
            <a:r>
              <a:rPr lang="en-US" dirty="0" smtClean="0"/>
              <a:t>VM as tool for memory management</a:t>
            </a:r>
          </a:p>
          <a:p>
            <a:pPr lvl="1"/>
            <a:r>
              <a:rPr lang="en-US" dirty="0" smtClean="0"/>
              <a:t>VM as tool for memory protection</a:t>
            </a:r>
          </a:p>
          <a:p>
            <a:pPr lvl="1"/>
            <a:r>
              <a:rPr lang="en-US" dirty="0" smtClean="0"/>
              <a:t>Address translation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8938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Solution: Level Of Indirection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9113" y="5715000"/>
            <a:ext cx="8320087" cy="990600"/>
          </a:xfrm>
          <a:ln/>
        </p:spPr>
        <p:txBody>
          <a:bodyPr lIns="0" tIns="0" rIns="0" bIns="0"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</a:t>
            </a:r>
            <a:r>
              <a:rPr lang="en-GB" dirty="0"/>
              <a:t>process gets its own private </a:t>
            </a:r>
            <a:r>
              <a:rPr lang="en-GB" dirty="0" smtClean="0"/>
              <a:t>memory space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Solves the previous problems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4998" y="24354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Physical memory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1204555"/>
            <a:ext cx="1358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Virtual memory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3730823"/>
            <a:ext cx="1358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Virtual memory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882" y="1900535"/>
            <a:ext cx="1373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4491335"/>
            <a:ext cx="1383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352800" y="1752600"/>
            <a:ext cx="2514600" cy="32004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rgbClr val="990000"/>
                </a:solidFill>
                <a:latin typeface="+mn-lt"/>
              </a:rPr>
              <a:t>mapping</a:t>
            </a:r>
            <a:endParaRPr lang="en-US" sz="36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2133600" y="2057400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 bwMode="auto">
          <a:xfrm>
            <a:off x="2133600" y="4431268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 bwMode="auto">
          <a:xfrm>
            <a:off x="2133600" y="3200400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 bwMode="auto">
          <a:xfrm>
            <a:off x="5867400" y="3200400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1676400" y="1524000"/>
            <a:ext cx="4572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676400" y="4038600"/>
            <a:ext cx="4572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075349" y="2737301"/>
            <a:ext cx="4572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 rot="5400000">
            <a:off x="1529834" y="3311135"/>
            <a:ext cx="750332" cy="1588"/>
          </a:xfrm>
          <a:prstGeom prst="line">
            <a:avLst/>
          </a:prstGeom>
          <a:noFill/>
          <a:ln w="6985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sz="2000" dirty="0" smtClean="0">
                <a:solidFill>
                  <a:srgbClr val="990000"/>
                </a:solidFill>
              </a:rPr>
              <a:t>Linear address space: </a:t>
            </a:r>
            <a:r>
              <a:rPr lang="en-US" sz="2000" b="0" dirty="0" smtClean="0"/>
              <a:t>Ordered set of contiguous non-negative integer addresses:</a:t>
            </a:r>
            <a:br>
              <a:rPr lang="en-US" sz="2000" b="0" dirty="0" smtClean="0"/>
            </a:br>
            <a:r>
              <a:rPr lang="en-US" sz="2000" b="0" dirty="0" smtClean="0"/>
              <a:t>		{0, 1, 2, 3 … }</a:t>
            </a:r>
          </a:p>
          <a:p>
            <a:endParaRPr lang="en-US" sz="2000" dirty="0" smtClean="0">
              <a:solidFill>
                <a:srgbClr val="990000"/>
              </a:solidFill>
            </a:endParaRPr>
          </a:p>
          <a:p>
            <a:r>
              <a:rPr lang="en-US" sz="2000" dirty="0" smtClean="0">
                <a:solidFill>
                  <a:srgbClr val="990000"/>
                </a:solidFill>
              </a:rPr>
              <a:t>Virtual address space: </a:t>
            </a:r>
            <a:r>
              <a:rPr lang="en-US" sz="2000" b="0" dirty="0" smtClean="0"/>
              <a:t>Set of N = 2</a:t>
            </a:r>
            <a:r>
              <a:rPr lang="en-US" sz="2000" b="0" baseline="30000" dirty="0" smtClean="0"/>
              <a:t>n</a:t>
            </a:r>
            <a:r>
              <a:rPr lang="en-US" sz="2000" b="0" dirty="0" smtClean="0"/>
              <a:t> virtual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N-1}</a:t>
            </a:r>
          </a:p>
          <a:p>
            <a:endParaRPr lang="en-US" sz="2000" dirty="0" smtClean="0">
              <a:solidFill>
                <a:srgbClr val="990000"/>
              </a:solidFill>
            </a:endParaRPr>
          </a:p>
          <a:p>
            <a:r>
              <a:rPr lang="en-US" sz="2000" dirty="0" smtClean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 smtClean="0"/>
              <a:t>Set of M = 2</a:t>
            </a:r>
            <a:r>
              <a:rPr lang="en-US" sz="2000" b="0" baseline="30000" dirty="0" smtClean="0"/>
              <a:t>m</a:t>
            </a:r>
            <a:r>
              <a:rPr lang="en-US" sz="2000" b="0" dirty="0" smtClean="0"/>
              <a:t> physical addresses ( </a:t>
            </a:r>
            <a:r>
              <a:rPr lang="en-US" sz="2000" b="0" dirty="0" err="1" smtClean="0"/>
              <a:t>n</a:t>
            </a:r>
            <a:r>
              <a:rPr lang="en-US" sz="2000" b="0" dirty="0" smtClean="0"/>
              <a:t> &gt;&gt; </a:t>
            </a:r>
            <a:r>
              <a:rPr lang="en-US" sz="2000" b="0" dirty="0" err="1" smtClean="0"/>
              <a:t>m</a:t>
            </a:r>
            <a:r>
              <a:rPr lang="en-US" sz="2000" b="0" dirty="0" smtClean="0"/>
              <a:t> )</a:t>
            </a:r>
            <a:br>
              <a:rPr lang="en-US" sz="2000" b="0" dirty="0" smtClean="0"/>
            </a:br>
            <a:r>
              <a:rPr lang="en-US" sz="2000" b="0" dirty="0" smtClean="0"/>
              <a:t>		{0, 1, 2, 3, …, M-1}</a:t>
            </a:r>
          </a:p>
          <a:p>
            <a:endParaRPr lang="en-US" sz="2000" b="0" dirty="0" smtClean="0"/>
          </a:p>
          <a:p>
            <a:r>
              <a:rPr lang="en-US" sz="2000" dirty="0" smtClean="0"/>
              <a:t>Clean distinction between data (bytes) and their attributes (addresses)</a:t>
            </a:r>
          </a:p>
          <a:p>
            <a:r>
              <a:rPr lang="en-US" sz="2000" dirty="0" smtClean="0"/>
              <a:t>Each object can now have multiple addresses</a:t>
            </a:r>
          </a:p>
          <a:p>
            <a:r>
              <a:rPr lang="en-US" sz="2000" dirty="0" smtClean="0"/>
              <a:t>Every byte in main memory: </a:t>
            </a:r>
            <a:br>
              <a:rPr lang="en-US" sz="2000" dirty="0" smtClean="0"/>
            </a:br>
            <a:r>
              <a:rPr lang="en-US" sz="2000" dirty="0" smtClean="0"/>
              <a:t>one physical address, one (or more) virtual addresses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System Using Physical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791200"/>
            <a:ext cx="8307388" cy="881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</a:t>
            </a:r>
            <a:r>
              <a:rPr lang="en-GB" dirty="0" smtClean="0"/>
              <a:t>in “simple” systems like embedded </a:t>
            </a:r>
            <a:r>
              <a:rPr lang="en-GB" dirty="0"/>
              <a:t>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1813" y="1665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41813" y="1893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03002" y="41862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79913" y="13716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0200" y="246740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343400" y="2122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341813" y="2351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341813" y="2579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41813" y="2808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41813" y="3036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343400" y="3265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19400" y="22263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</a:t>
            </a:r>
            <a:r>
              <a:rPr lang="en-GB" sz="1400" dirty="0" smtClean="0">
                <a:latin typeface="Calibri" pitchFamily="34" charset="0"/>
              </a:rPr>
              <a:t>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5638801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771900" y="48482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648200" y="34993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341813" y="35004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2667000" y="2732732"/>
            <a:ext cx="16748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5791201" y="30416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5403850" y="39568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/>
          <p:nvPr/>
        </p:nvCxnSpPr>
        <p:spPr bwMode="auto">
          <a:xfrm rot="10800000">
            <a:off x="2133602" y="3000809"/>
            <a:ext cx="4189410" cy="1876787"/>
          </a:xfrm>
          <a:prstGeom prst="bentConnector3">
            <a:avLst>
              <a:gd name="adj1" fmla="val 999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System Using </a:t>
            </a:r>
            <a:r>
              <a:rPr lang="en-GB" dirty="0" smtClean="0"/>
              <a:t>Virtual Addressing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443537"/>
            <a:ext cx="8307388" cy="1262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</a:t>
            </a:r>
            <a:r>
              <a:rPr lang="en-GB" dirty="0" smtClean="0"/>
              <a:t>in all modern desktops, laptops, workstations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One of the great ideas in computer science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990000"/>
                </a:solidFill>
              </a:rPr>
              <a:t>MMU checks the cache</a:t>
            </a:r>
            <a:endParaRPr lang="en-GB" i="1" dirty="0">
              <a:solidFill>
                <a:srgbClr val="990000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</a:t>
            </a:r>
            <a:r>
              <a:rPr lang="en-GB" sz="1400" dirty="0" smtClean="0">
                <a:latin typeface="Calibri" pitchFamily="34" charset="0"/>
              </a:rPr>
              <a:t>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Virtual 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(VA</a:t>
            </a:r>
            <a:r>
              <a:rPr lang="en-GB" sz="1400" dirty="0">
                <a:latin typeface="Calibri" pitchFamily="34" charset="0"/>
              </a:rPr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</a:t>
            </a:r>
            <a:r>
              <a:rPr lang="en-GB" dirty="0" smtClean="0"/>
              <a:t>Memory (VM)?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01750"/>
            <a:ext cx="8686800" cy="54800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Efficient </a:t>
            </a:r>
            <a:r>
              <a:rPr lang="en-GB" dirty="0">
                <a:effectLst/>
              </a:rPr>
              <a:t>use of limited main memory (RAM)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RAM as a cache for the parts of a virtual address space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non-cached parts stored on disk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(unallocated) non-cached parts stored nowhere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Keep only active areas of virtual address space in memory</a:t>
            </a:r>
          </a:p>
          <a:p>
            <a:pPr lvl="2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transfer data back and forth as needed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Simplifies </a:t>
            </a:r>
            <a:r>
              <a:rPr lang="en-GB" dirty="0">
                <a:effectLst/>
              </a:rPr>
              <a:t>memory management for programmers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</a:t>
            </a:r>
            <a:r>
              <a:rPr lang="en-GB" dirty="0" smtClean="0"/>
              <a:t>the same </a:t>
            </a:r>
            <a:r>
              <a:rPr lang="en-GB" dirty="0"/>
              <a:t>full, private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Isolates </a:t>
            </a:r>
            <a:r>
              <a:rPr lang="en-GB" dirty="0">
                <a:effectLst/>
              </a:rPr>
              <a:t>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because they operate in different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User process cannot access privileged information</a:t>
            </a:r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sections of address spaces have different permissions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69419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Caching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1827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/>
              <a:t>Virtual </a:t>
            </a:r>
            <a:r>
              <a:rPr lang="en-GB" sz="2000" i="1" dirty="0" smtClean="0"/>
              <a:t>memory: </a:t>
            </a:r>
            <a:r>
              <a:rPr lang="en-GB" sz="2000" dirty="0" smtClean="0"/>
              <a:t>array </a:t>
            </a:r>
            <a:r>
              <a:rPr lang="en-GB" sz="2000" dirty="0"/>
              <a:t>of </a:t>
            </a:r>
            <a:r>
              <a:rPr lang="en-GB" sz="2000" dirty="0" smtClean="0"/>
              <a:t>N = 2</a:t>
            </a:r>
            <a:r>
              <a:rPr lang="en-GB" sz="2000" baseline="30000" dirty="0" smtClean="0"/>
              <a:t>n</a:t>
            </a:r>
            <a:r>
              <a:rPr lang="en-GB" sz="2000" dirty="0" smtClean="0"/>
              <a:t> </a:t>
            </a:r>
            <a:r>
              <a:rPr lang="en-GB" sz="2000" dirty="0"/>
              <a:t>contiguous bytes</a:t>
            </a:r>
          </a:p>
          <a:p>
            <a:pPr lvl="1"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think of the array </a:t>
            </a:r>
            <a:r>
              <a:rPr lang="en-GB" dirty="0" smtClean="0"/>
              <a:t>(allocated part) as </a:t>
            </a:r>
            <a:r>
              <a:rPr lang="en-GB" dirty="0"/>
              <a:t>being stored on disk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/>
              <a:t>Physical main memory </a:t>
            </a:r>
            <a:r>
              <a:rPr lang="en-GB" sz="2000" dirty="0"/>
              <a:t>(</a:t>
            </a:r>
            <a:r>
              <a:rPr lang="en-GB" sz="2000" dirty="0" smtClean="0"/>
              <a:t>DRAM) = cache for allocated virtual memory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/>
              <a:t>Blocks are called pages; size = 2</a:t>
            </a:r>
            <a:r>
              <a:rPr lang="en-GB" sz="2000" baseline="30000" dirty="0" smtClean="0"/>
              <a:t>p</a:t>
            </a:r>
            <a:endParaRPr lang="en-GB" sz="2000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273800" y="50736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150062" y="5053013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2</a:t>
            </a:r>
            <a:r>
              <a:rPr lang="en-GB" sz="1400" baseline="30000" dirty="0">
                <a:latin typeface="Calibri" pitchFamily="34" charset="0"/>
              </a:rPr>
              <a:t>m-p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891213" y="3148013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273800" y="39433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273800" y="41719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273800" y="44005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457575" y="52800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963535" y="36877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963535" y="39163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652552" y="5276850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  <a:r>
              <a:rPr lang="en-GB" sz="1400" baseline="30000" dirty="0">
                <a:latin typeface="Calibri" pitchFamily="34" charset="0"/>
              </a:rPr>
              <a:t>n-p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148013" y="3148013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457575" y="36984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457575" y="39270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457575" y="41556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457575" y="43815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457575" y="46069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457575" y="48355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150062" y="39131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7150062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4371975" y="40354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273800" y="48450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4371975" y="47529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457575" y="50577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6273800" y="46291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4371975" y="47513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318000" y="3581400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318000" y="5378450"/>
            <a:ext cx="398164" cy="24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2</a:t>
            </a:r>
            <a:r>
              <a:rPr lang="en-GB" sz="1000" baseline="30000" dirty="0" smtClean="0">
                <a:latin typeface="Calibri" pitchFamily="34" charset="0"/>
              </a:rPr>
              <a:t>n</a:t>
            </a:r>
            <a:r>
              <a:rPr lang="en-GB" sz="1000" dirty="0" smtClean="0">
                <a:latin typeface="Calibri" pitchFamily="34" charset="0"/>
              </a:rPr>
              <a:t>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5916516" y="5186007"/>
            <a:ext cx="420606" cy="24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2</a:t>
            </a:r>
            <a:r>
              <a:rPr lang="en-GB" sz="1000" baseline="30000" dirty="0" smtClean="0">
                <a:latin typeface="Calibri" pitchFamily="34" charset="0"/>
              </a:rPr>
              <a:t>m</a:t>
            </a:r>
            <a:r>
              <a:rPr lang="en-GB" sz="1000" dirty="0" smtClean="0">
                <a:latin typeface="Calibri" pitchFamily="34" charset="0"/>
              </a:rPr>
              <a:t>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076683" y="3827285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2878138" y="5823718"/>
            <a:ext cx="187876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(VP's)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5667375" y="5823718"/>
            <a:ext cx="196872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(PP's)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0" y="3048000"/>
            <a:ext cx="19050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4000" dirty="0" smtClean="0">
                <a:latin typeface="+mn-lt"/>
              </a:rPr>
              <a:t>Disk</a:t>
            </a:r>
            <a:endParaRPr lang="en-US" sz="4000" dirty="0">
              <a:latin typeface="+mn-lt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rcRect r="85880" b="11420"/>
          <a:stretch>
            <a:fillRect/>
          </a:stretch>
        </p:blipFill>
        <p:spPr>
          <a:xfrm>
            <a:off x="2103438" y="4141788"/>
            <a:ext cx="774700" cy="911225"/>
          </a:xfrm>
          <a:prstGeom prst="rect">
            <a:avLst/>
          </a:prstGeom>
        </p:spPr>
      </p:pic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-Right Arrow 11"/>
          <p:cNvSpPr/>
          <p:nvPr/>
        </p:nvSpPr>
        <p:spPr bwMode="auto">
          <a:xfrm>
            <a:off x="12192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28956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Left-Right Arrow 13"/>
          <p:cNvSpPr/>
          <p:nvPr/>
        </p:nvSpPr>
        <p:spPr bwMode="auto">
          <a:xfrm>
            <a:off x="2895600" y="2514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45720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67056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Hierarchy: Core 2 Duo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467600" y="2362200"/>
            <a:ext cx="1676400" cy="449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itchFamily="34" charset="0"/>
              </a:rPr>
              <a:t>Disk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334000" y="2362200"/>
            <a:ext cx="13716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 pitchFamily="34" charset="0"/>
              </a:rPr>
              <a:t>Main Memory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2362200"/>
            <a:ext cx="9144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L2 unified cache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1981200" y="2362200"/>
            <a:ext cx="914400" cy="1828800"/>
            <a:chOff x="1981200" y="2362200"/>
            <a:chExt cx="914400" cy="1828800"/>
          </a:xfrm>
        </p:grpSpPr>
        <p:sp>
          <p:nvSpPr>
            <p:cNvPr id="7" name="Rectangle 6"/>
            <p:cNvSpPr/>
            <p:nvPr/>
          </p:nvSpPr>
          <p:spPr bwMode="auto">
            <a:xfrm>
              <a:off x="1981200" y="2362200"/>
              <a:ext cx="9144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L1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I-cache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81200" y="3505200"/>
              <a:ext cx="9144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alibri" pitchFamily="34" charset="0"/>
                </a:rPr>
                <a:t>L1 </a:t>
              </a:r>
            </a:p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alibri" pitchFamily="34" charset="0"/>
                </a:rPr>
                <a:t>D-cache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304800" y="3505200"/>
            <a:ext cx="457200" cy="685800"/>
          </a:xfrm>
          <a:prstGeom prst="rect">
            <a:avLst/>
          </a:prstGeom>
          <a:solidFill>
            <a:srgbClr val="F1C7C7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libri" pitchFamily="34" charset="0"/>
              </a:rPr>
              <a:t>CPU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3505200"/>
            <a:ext cx="4572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err="1" smtClean="0">
                <a:latin typeface="Calibri" pitchFamily="34" charset="0"/>
              </a:rPr>
              <a:t>Reg</a:t>
            </a:r>
            <a:endParaRPr lang="en-US" sz="1200" dirty="0" smtClean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7995" y="4267200"/>
            <a:ext cx="95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2 B/cycle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0373" y="4267200"/>
            <a:ext cx="95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8 B/cycle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4267200"/>
            <a:ext cx="10586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16 B/cycle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47676" y="4267200"/>
            <a:ext cx="1296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1 B/30 cycles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25756" y="4267200"/>
            <a:ext cx="1244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Throughput: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25756" y="4538246"/>
            <a:ext cx="891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Latency: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27995" y="4538246"/>
            <a:ext cx="1046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100 cycles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50373" y="4538246"/>
            <a:ext cx="941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14 cycles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43000" y="4538246"/>
            <a:ext cx="837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3 cycles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47676" y="4538246"/>
            <a:ext cx="85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millions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59556" y="2055841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~4 MB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07844" y="3200400"/>
            <a:ext cx="667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32 KB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70995" y="2057400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~4 GB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69807" y="2057400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~500 GB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34200" y="67278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1219200"/>
            <a:ext cx="249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L1/L2 cache: 64 B blocks</a:t>
            </a:r>
          </a:p>
        </p:txBody>
      </p:sp>
      <p:cxnSp>
        <p:nvCxnSpPr>
          <p:cNvPr id="36" name="Elbow Connector 35"/>
          <p:cNvCxnSpPr>
            <a:stCxn id="25" idx="2"/>
            <a:endCxn id="23" idx="2"/>
          </p:cNvCxnSpPr>
          <p:nvPr/>
        </p:nvCxnSpPr>
        <p:spPr bwMode="auto">
          <a:xfrm rot="16200000" flipH="1">
            <a:off x="3306428" y="3132205"/>
            <a:ext cx="1588" cy="3489190"/>
          </a:xfrm>
          <a:prstGeom prst="bentConnector3">
            <a:avLst>
              <a:gd name="adj1" fmla="val 38320352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981200" y="5105400"/>
            <a:ext cx="2742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alibri" pitchFamily="34" charset="0"/>
              </a:rPr>
              <a:t>Miss penalty (latency): 30x</a:t>
            </a:r>
          </a:p>
        </p:txBody>
      </p:sp>
      <p:cxnSp>
        <p:nvCxnSpPr>
          <p:cNvPr id="40" name="Elbow Connector 39"/>
          <p:cNvCxnSpPr>
            <a:stCxn id="23" idx="2"/>
            <a:endCxn id="26" idx="2"/>
          </p:cNvCxnSpPr>
          <p:nvPr/>
        </p:nvCxnSpPr>
        <p:spPr bwMode="auto">
          <a:xfrm rot="16200000" flipH="1">
            <a:off x="5862629" y="4065193"/>
            <a:ext cx="1588" cy="1623213"/>
          </a:xfrm>
          <a:prstGeom prst="bentConnector3">
            <a:avLst>
              <a:gd name="adj1" fmla="val 67111293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267200" y="5950039"/>
            <a:ext cx="3162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alibri" pitchFamily="34" charset="0"/>
              </a:rPr>
              <a:t>Miss penalty (latency): 10,000x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 smtClean="0">
                <a:solidFill>
                  <a:srgbClr val="C00000"/>
                </a:solidFill>
              </a:rPr>
              <a:t>10,000x</a:t>
            </a:r>
            <a:r>
              <a:rPr lang="en-GB" dirty="0" smtClean="0"/>
              <a:t> </a:t>
            </a:r>
            <a:r>
              <a:rPr lang="en-GB" dirty="0"/>
              <a:t>slower than </a:t>
            </a:r>
            <a:r>
              <a:rPr lang="en-GB" dirty="0" smtClean="0"/>
              <a:t>DRAM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first </a:t>
            </a:r>
            <a:r>
              <a:rPr lang="en-GB" dirty="0"/>
              <a:t>byte, </a:t>
            </a:r>
            <a:r>
              <a:rPr lang="en-GB" dirty="0" smtClean="0"/>
              <a:t>faster </a:t>
            </a:r>
            <a:r>
              <a:rPr lang="en-GB" dirty="0"/>
              <a:t>for next byte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Consequences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</a:t>
            </a:r>
            <a:r>
              <a:rPr lang="en-GB" dirty="0" smtClean="0"/>
              <a:t>size: typically </a:t>
            </a:r>
            <a:r>
              <a:rPr lang="en-GB" dirty="0"/>
              <a:t>4-8 </a:t>
            </a:r>
            <a:r>
              <a:rPr lang="en-GB" dirty="0" smtClean="0"/>
              <a:t>KB, sometimes 4 MB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</a:t>
            </a:r>
            <a:r>
              <a:rPr lang="en-GB" dirty="0" smtClean="0"/>
              <a:t>VP can </a:t>
            </a:r>
            <a:r>
              <a:rPr lang="en-GB" dirty="0"/>
              <a:t>be placed in </a:t>
            </a:r>
            <a:r>
              <a:rPr lang="en-GB" dirty="0" smtClean="0"/>
              <a:t>any PP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different from CPU caches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</a:t>
            </a:r>
            <a:r>
              <a:rPr lang="en-GB" dirty="0" smtClean="0"/>
              <a:t>sophisticated, expensive </a:t>
            </a:r>
            <a:r>
              <a:rPr lang="en-GB" dirty="0"/>
              <a:t>replacement algorithms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</a:t>
            </a:r>
            <a:r>
              <a:rPr lang="en-GB" dirty="0"/>
              <a:t>Tables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</a:t>
            </a:r>
            <a:r>
              <a:rPr lang="en-GB" dirty="0" smtClean="0"/>
              <a:t>pages. Here: 8 VPs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3631" y="5175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400675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 With a Page Table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number (VPN)</a:t>
            </a:r>
            <a:endParaRPr lang="en-US" sz="1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offset (VPO)</a:t>
            </a:r>
            <a:endParaRPr lang="en-US" sz="1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53916" y="1459468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769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7" idx="2"/>
            <a:endCxn id="13" idx="0"/>
          </p:cNvCxnSpPr>
          <p:nvPr/>
        </p:nvCxnSpPr>
        <p:spPr bwMode="auto">
          <a:xfrm rot="5400000">
            <a:off x="4057917" y="4774168"/>
            <a:ext cx="19050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53279" y="1633336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63863" y="1703814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95962" y="2756841"/>
            <a:ext cx="1412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sz="1200" dirty="0" smtClean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3195" y="4371965"/>
            <a:ext cx="16855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(page fault)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/>
      <p:bldP spid="20" grpId="0"/>
      <p:bldP spid="21" grpId="0"/>
      <p:bldP spid="22" grpId="0"/>
      <p:bldP spid="36" grpId="0" animBg="1"/>
      <p:bldP spid="41" grpId="0"/>
      <p:bldP spid="42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5245100" cy="573088"/>
          </a:xfrm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8624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</a:t>
            </a:r>
            <a:r>
              <a:rPr lang="en-US" dirty="0" smtClean="0"/>
              <a:t>program</a:t>
            </a:r>
          </a:p>
          <a:p>
            <a:pPr lvl="1"/>
            <a:r>
              <a:rPr lang="en-US" dirty="0"/>
              <a:t>One of the most</a:t>
            </a:r>
            <a:r>
              <a:rPr lang="en-US" dirty="0" smtClean="0"/>
              <a:t> important ideas </a:t>
            </a:r>
            <a:r>
              <a:rPr lang="en-US" dirty="0"/>
              <a:t>in computer </a:t>
            </a:r>
            <a:r>
              <a:rPr lang="en-US" dirty="0" smtClean="0"/>
              <a:t>science</a:t>
            </a:r>
            <a:endParaRPr lang="en-US" dirty="0"/>
          </a:p>
          <a:p>
            <a:pPr lvl="1"/>
            <a:r>
              <a:rPr lang="en-US" dirty="0"/>
              <a:t>Not the same as “program” or “processor”</a:t>
            </a:r>
          </a:p>
          <a:p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/>
              <a:t>provides each program with </a:t>
            </a:r>
            <a:r>
              <a:rPr lang="en-US" dirty="0">
                <a:solidFill>
                  <a:srgbClr val="FF0000"/>
                </a:solidFill>
              </a:rPr>
              <a:t>two key abstractions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Logical control flow</a:t>
            </a:r>
          </a:p>
          <a:p>
            <a:pPr lvl="2"/>
            <a:r>
              <a:rPr lang="en-US" dirty="0"/>
              <a:t>Each program seems to have exclusive use of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Private </a:t>
            </a:r>
            <a:r>
              <a:rPr lang="en-US" dirty="0" smtClean="0"/>
              <a:t>virtual address </a:t>
            </a:r>
            <a:r>
              <a:rPr lang="en-US" dirty="0"/>
              <a:t>space</a:t>
            </a:r>
          </a:p>
          <a:p>
            <a:pPr lvl="2"/>
            <a:r>
              <a:rPr lang="en-US" dirty="0"/>
              <a:t>Each program seems to have exclusive use of main </a:t>
            </a:r>
            <a:r>
              <a:rPr lang="en-US" dirty="0" smtClean="0"/>
              <a:t>memory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are these Illusions maintained?</a:t>
            </a:r>
          </a:p>
          <a:p>
            <a:pPr lvl="1"/>
            <a:r>
              <a:rPr lang="en-US" dirty="0"/>
              <a:t>Process executions interleaved (</a:t>
            </a:r>
            <a:r>
              <a:rPr lang="en-US" dirty="0" smtClean="0"/>
              <a:t>multi-tasking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Address spaces managed by virtual memory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39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Hit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hit: </a:t>
            </a:r>
            <a:r>
              <a:rPr lang="en-GB" dirty="0" smtClean="0"/>
              <a:t>reference to VM word that is in physical memory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376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6515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2516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543358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Slide Number Placeholder 6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Miss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miss: </a:t>
            </a:r>
            <a:r>
              <a:rPr lang="en-GB" dirty="0" smtClean="0"/>
              <a:t>reference to VM word that is not in physical memory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Offending instruction is restarted: page hit!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Why does it work?  Locality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07387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works because of locality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 SUM(working set sizes)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62468" y="5699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</a:t>
            </a:r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19050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its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It 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Well chosen mappings simplify memory allocation and management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3528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326876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5762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840555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3340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43190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68749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93955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4494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4068472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2578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5574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40931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66489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91695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42689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6045873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4290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6845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9430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19620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4517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71029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96587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22544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48102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73952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4008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948784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550988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815290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4067347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5093672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608823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178314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5334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</a:t>
            </a:r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Memory allocation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virtual page can be mapped to any physical page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Sharing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Map virtual pages to the same physical page (here: PP 6)</a:t>
            </a:r>
            <a:endParaRPr lang="en-GB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3528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326876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5762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840555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3340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43190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68749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93955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4494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4068472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2578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5574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40931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66489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91695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42689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6045873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4290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68300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9430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19620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4517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71029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96587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22544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48102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73952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4008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948784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550988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815290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4067347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5093672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608823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178314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3962400" cy="4778910"/>
          </a:xfrm>
          <a:ln/>
        </p:spPr>
        <p:txBody>
          <a:bodyPr/>
          <a:lstStyle/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Code</a:t>
            </a:r>
            <a:r>
              <a:rPr lang="en-GB" sz="1800" dirty="0"/>
              <a:t>, stack, and shared libraries always start at the same address</a:t>
            </a:r>
          </a:p>
          <a:p>
            <a:pPr lvl="1"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GB" sz="1800" dirty="0" smtClean="0"/>
              <a:t>allocates virtual pages for .text and .data sections </a:t>
            </a:r>
            <a:br>
              <a:rPr lang="en-GB" sz="1800" dirty="0" smtClean="0"/>
            </a:br>
            <a:r>
              <a:rPr lang="en-GB" sz="1800" dirty="0" smtClean="0"/>
              <a:t>= creates PTEs marked as invalid</a:t>
            </a:r>
            <a:endParaRPr lang="en-GB" sz="1800" dirty="0"/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</a:t>
            </a:r>
            <a:r>
              <a:rPr lang="en-GB" sz="1800" dirty="0" smtClean="0"/>
              <a:t>system</a:t>
            </a:r>
            <a:endParaRPr lang="en-GB" sz="1800" dirty="0"/>
          </a:p>
          <a:p>
            <a:pPr>
              <a:spcBef>
                <a:spcPts val="1125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41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8008032" y="990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8200120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H="1">
            <a:off x="7815945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3886882" y="1595216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latin typeface="Courier New" pitchFamily="49" charset="0"/>
                <a:ea typeface="msgothic" charset="0"/>
                <a:cs typeface="msgothic" charset="0"/>
              </a:rPr>
              <a:t>0xc0000000</a:t>
            </a:r>
          </a:p>
        </p:txBody>
      </p:sp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3878945" y="6189452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0x08048000</a:t>
            </a:r>
          </a:p>
        </p:txBody>
      </p:sp>
      <p:sp>
        <p:nvSpPr>
          <p:cNvPr id="48" name="Text Box 33"/>
          <p:cNvSpPr txBox="1">
            <a:spLocks noChangeArrowheads="1"/>
          </p:cNvSpPr>
          <p:nvPr/>
        </p:nvSpPr>
        <p:spPr bwMode="auto">
          <a:xfrm>
            <a:off x="3905932" y="3498907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0x40000000</a:t>
            </a:r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1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6070600" cy="573088"/>
          </a:xfrm>
        </p:spPr>
        <p:txBody>
          <a:bodyPr/>
          <a:lstStyle/>
          <a:p>
            <a:r>
              <a:rPr lang="en-US"/>
              <a:t>Concurrent Processes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219200"/>
            <a:ext cx="7896225" cy="2590800"/>
          </a:xfrm>
        </p:spPr>
        <p:txBody>
          <a:bodyPr/>
          <a:lstStyle/>
          <a:p>
            <a:r>
              <a:rPr lang="en-US" dirty="0"/>
              <a:t>Two processes </a:t>
            </a:r>
            <a:r>
              <a:rPr lang="en-US" i="1" dirty="0"/>
              <a:t>run </a:t>
            </a:r>
            <a:r>
              <a:rPr lang="en-US" i="1" dirty="0">
                <a:solidFill>
                  <a:srgbClr val="C00000"/>
                </a:solidFill>
              </a:rPr>
              <a:t>concurrently</a:t>
            </a:r>
            <a:r>
              <a:rPr lang="en-US" dirty="0"/>
              <a:t> (are concurrent) if their</a:t>
            </a:r>
            <a:r>
              <a:rPr lang="en-US" dirty="0" smtClean="0"/>
              <a:t> instruction executions (flows) overlap </a:t>
            </a:r>
            <a:r>
              <a:rPr lang="en-US" dirty="0"/>
              <a:t>in time</a:t>
            </a:r>
          </a:p>
          <a:p>
            <a:r>
              <a:rPr lang="en-US" dirty="0"/>
              <a:t>Otherwise, they are </a:t>
            </a:r>
            <a:r>
              <a:rPr lang="en-US" i="1" dirty="0" smtClean="0">
                <a:solidFill>
                  <a:srgbClr val="C00000"/>
                </a:solidFill>
              </a:rPr>
              <a:t>sequential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Concurrent: A &amp; B, A &amp; C</a:t>
            </a:r>
          </a:p>
          <a:p>
            <a:pPr lvl="1"/>
            <a:r>
              <a:rPr lang="en-US" dirty="0"/>
              <a:t>Sequential: B &amp;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31242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2622332" y="39624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146332" y="39624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5670332" y="39624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>
            <a:off x="46482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61722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124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61722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26670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2" name="Line 16"/>
          <p:cNvSpPr>
            <a:spLocks noChangeShapeType="1"/>
          </p:cNvSpPr>
          <p:nvPr/>
        </p:nvSpPr>
        <p:spPr bwMode="auto">
          <a:xfrm>
            <a:off x="2667000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>
            <a:off x="2667000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2667000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667000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1031"/>
          <p:cNvSpPr txBox="1">
            <a:spLocks noChangeArrowheads="1"/>
          </p:cNvSpPr>
          <p:nvPr/>
        </p:nvSpPr>
        <p:spPr bwMode="auto">
          <a:xfrm>
            <a:off x="1010947" y="48723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1752600" y="4237152"/>
            <a:ext cx="457200" cy="1858848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30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3" grpId="0" animBg="1"/>
      <p:bldP spid="485384" grpId="0"/>
      <p:bldP spid="485385" grpId="0"/>
      <p:bldP spid="485386" grpId="0"/>
      <p:bldP spid="485387" grpId="0" animBg="1"/>
      <p:bldP spid="485388" grpId="0" animBg="1"/>
      <p:bldP spid="485389" grpId="0" animBg="1"/>
      <p:bldP spid="485390" grpId="0" animBg="1"/>
      <p:bldP spid="485391" grpId="0" animBg="1"/>
      <p:bldP spid="485392" grpId="0" animBg="1"/>
      <p:bldP spid="485393" grpId="0" animBg="1"/>
      <p:bldP spid="485394" grpId="0" animBg="1"/>
      <p:bldP spid="485395" grpId="0" animBg="1"/>
      <p:bldP spid="20" grpId="0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12938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fault handler checks these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violated, send process SIGSEGV</a:t>
            </a:r>
            <a:r>
              <a:rPr lang="en-GB" dirty="0" smtClean="0"/>
              <a:t> signal (</a:t>
            </a:r>
            <a:r>
              <a:rPr lang="en-GB" dirty="0"/>
              <a:t>segmentation fault)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901694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657479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297237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632075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317875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6320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3178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6320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335088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335088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336675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111494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33178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2037294" y="2871788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943100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943100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943100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26574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32972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26352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33210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26352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33210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26352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33210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2037294" y="5080000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9462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9462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9462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13350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13350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13366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  <a:r>
              <a:rPr lang="en-GB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</a:t>
            </a:r>
            <a:endParaRPr lang="en-GB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Slide Number Placeholder 6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Hit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Cache/memory sends data word to processor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Fault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7) Handler returns to original process, restarting faulting instruction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738003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Disk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Page fault handler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Victim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New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Exception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 1-cycle delay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Hit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33528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36056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648200" y="231140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36725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memory access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737628" y="263313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Miss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21214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2636839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add’l memory access (the PTE)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10647"/>
            <a:ext cx="730885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15827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6043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604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4780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4478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93516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9351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42252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4225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90988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9098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39725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3972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88461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88461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37197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37197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85933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8593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34670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3467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834063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8340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6321425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63214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80878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8087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29615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72961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93516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19351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242252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4225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2909888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29098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397250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3972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88461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88461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37197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437197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485933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5933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34670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34670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5834063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8340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6321425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63214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680878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8087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29615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72961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859337" y="3860800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876801" y="5813425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981200" y="5813425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60438" y="3852862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1657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5291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2203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5232399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31799" y="241300"/>
            <a:ext cx="8110538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1745" y="1298575"/>
            <a:ext cx="8307387" cy="454025"/>
          </a:xfrm>
          <a:ln/>
        </p:spPr>
        <p:txBody>
          <a:bodyPr/>
          <a:lstStyle/>
          <a:p>
            <a:pPr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1102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4181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244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1102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4181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7244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102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4181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7244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1102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4181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244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102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4181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7244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61102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54181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47244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61102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54181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47244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61102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54181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47244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110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418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4724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4724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4724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4724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4724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4724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724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4724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4724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5418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6110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4724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810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4724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4724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32908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25987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19050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32908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25987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19050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32908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25987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19050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2908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25987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19050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32908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25987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19050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32908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25987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19050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32908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25987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19050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32908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25987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19050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3290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2598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1905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1905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1905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1905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1905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1905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1905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1905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1905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2589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3290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1905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1905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1905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3989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69448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179512"/>
            <a:ext cx="8307387" cy="52212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16 </a:t>
            </a:r>
            <a:r>
              <a:rPr lang="en-GB" dirty="0"/>
              <a:t>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5538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553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612900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290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100263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10026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587625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58762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74988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07498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62350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56235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049713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04971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37075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3707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024438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2443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511800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51180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999163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99916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486525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8652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73888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97388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461250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6125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024437" y="3731683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117071" y="3732212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046538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1125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8062912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7432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68072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6178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555307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4926012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4297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3670300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304482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2416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17907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1160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534987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8062912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7432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68072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6178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555307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4926012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4297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3670300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304482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2416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17907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1160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534987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8062912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7432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68072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6178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555307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4926012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4297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3670300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304482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2416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17907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1160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534987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8062912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7432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68072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6178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555307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4926012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4297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3670300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304482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2416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17907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1160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534987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8062912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7432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68072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6178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555307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4926012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4297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3670300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304482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2416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17907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1160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534987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534987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534987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534987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534987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17907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24161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36703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429736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55530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617855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74326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806291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116046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3044825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534987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492601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6807200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534987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8688388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534987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85284" y="417512"/>
            <a:ext cx="7285038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8387"/>
            <a:ext cx="8307387" cy="144621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Physically addressed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71132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71132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19868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19868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68605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68605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173414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17341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660777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366077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148140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414814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4635503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63550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5122866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512286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5610229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561022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6097591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609759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58495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58495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7072312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707231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52964" y="3478212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757364" y="3478212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556382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627033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1711325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38750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32559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26352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2012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13922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7731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524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38750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32559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26352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2012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13922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7731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524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38750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32559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26352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2012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13922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7731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524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38750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32559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26352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2012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13922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7731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524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38750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32559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26352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2012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13922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7731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524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38750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32559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26352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2012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13922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7731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524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38750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32559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26352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2012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13922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7731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524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38750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32559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26352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2012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13922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7731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524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38750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32559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26352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2012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13922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7731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524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52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52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52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52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52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52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52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52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773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1392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2012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2635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3255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3875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52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52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52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4487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83708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77517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71310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6508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58880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52689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46482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83708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77517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71310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6508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58880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52689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46482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83708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77517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71310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6508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58880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52689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46482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83708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77517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71310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6508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58880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52689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46482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83708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77517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71310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6508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58880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52689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46482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83708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77517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71310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6508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58880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52689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46482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83708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77517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71310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6508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58880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52689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46482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83708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77517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71310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6508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58880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52689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46482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83708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77517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71310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6508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58880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52689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46482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4666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4666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4666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4666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4666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4666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4666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4666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5268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5888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6508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7131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7751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8370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4666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8991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4666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4648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/>
              <a:t>User View of Concurrent Processes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31" y="1285875"/>
            <a:ext cx="7896225" cy="1990725"/>
          </a:xfrm>
        </p:spPr>
        <p:txBody>
          <a:bodyPr/>
          <a:lstStyle/>
          <a:p>
            <a:r>
              <a:rPr lang="en-US" dirty="0"/>
              <a:t>Control flows for concurrent processes are physically disjoint in </a:t>
            </a:r>
            <a:r>
              <a:rPr lang="en-US" dirty="0" smtClean="0"/>
              <a:t>time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we can think of concurrent processes</a:t>
            </a:r>
            <a:r>
              <a:rPr lang="en-US" dirty="0" smtClean="0"/>
              <a:t> as executing in </a:t>
            </a:r>
            <a:r>
              <a:rPr lang="en-US" dirty="0"/>
              <a:t>parallel</a:t>
            </a:r>
            <a:r>
              <a:rPr lang="en-US" dirty="0" smtClean="0"/>
              <a:t> (only an illusion?)</a:t>
            </a:r>
            <a:endParaRPr lang="en-US" dirty="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19200" y="4311650"/>
            <a:ext cx="7701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2709863" y="38100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4233863" y="38100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5757863" y="38100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8006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32766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28194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819400" y="4800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63246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2819400" y="4343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>
            <a:off x="28194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981200" y="4000500"/>
            <a:ext cx="457200" cy="1257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5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85284" y="417512"/>
            <a:ext cx="7285038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Current state of caches/tables</a:t>
            </a:r>
            <a:endParaRPr lang="en-GB" dirty="0"/>
          </a:p>
        </p:txBody>
      </p:sp>
      <p:grpSp>
        <p:nvGrpSpPr>
          <p:cNvPr id="462" name="Group 461"/>
          <p:cNvGrpSpPr/>
          <p:nvPr/>
        </p:nvGrpSpPr>
        <p:grpSpPr>
          <a:xfrm>
            <a:off x="776415" y="4194280"/>
            <a:ext cx="7565672" cy="2191767"/>
            <a:chOff x="152400" y="4076700"/>
            <a:chExt cx="8840789" cy="2561167"/>
          </a:xfrm>
        </p:grpSpPr>
        <p:sp>
          <p:nvSpPr>
            <p:cNvPr id="36928" name="Rectangle 64"/>
            <p:cNvSpPr>
              <a:spLocks noChangeArrowheads="1"/>
            </p:cNvSpPr>
            <p:nvPr/>
          </p:nvSpPr>
          <p:spPr bwMode="auto">
            <a:xfrm>
              <a:off x="3875088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6929" name="Rectangle 65"/>
            <p:cNvSpPr>
              <a:spLocks noChangeArrowheads="1"/>
            </p:cNvSpPr>
            <p:nvPr/>
          </p:nvSpPr>
          <p:spPr bwMode="auto">
            <a:xfrm>
              <a:off x="3255963" y="635000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DF</a:t>
              </a:r>
            </a:p>
          </p:txBody>
        </p:sp>
        <p:sp>
          <p:nvSpPr>
            <p:cNvPr id="36930" name="Rectangle 66"/>
            <p:cNvSpPr>
              <a:spLocks noChangeArrowheads="1"/>
            </p:cNvSpPr>
            <p:nvPr/>
          </p:nvSpPr>
          <p:spPr bwMode="auto">
            <a:xfrm>
              <a:off x="2635250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C2</a:t>
              </a:r>
            </a:p>
          </p:txBody>
        </p:sp>
        <p:sp>
          <p:nvSpPr>
            <p:cNvPr id="36931" name="Rectangle 67"/>
            <p:cNvSpPr>
              <a:spLocks noChangeArrowheads="1"/>
            </p:cNvSpPr>
            <p:nvPr/>
          </p:nvSpPr>
          <p:spPr bwMode="auto">
            <a:xfrm>
              <a:off x="2012950" y="6350000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36932" name="Rectangle 68"/>
            <p:cNvSpPr>
              <a:spLocks noChangeArrowheads="1"/>
            </p:cNvSpPr>
            <p:nvPr/>
          </p:nvSpPr>
          <p:spPr bwMode="auto">
            <a:xfrm>
              <a:off x="1392238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6933" name="Rectangle 69"/>
            <p:cNvSpPr>
              <a:spLocks noChangeArrowheads="1"/>
            </p:cNvSpPr>
            <p:nvPr/>
          </p:nvSpPr>
          <p:spPr bwMode="auto">
            <a:xfrm>
              <a:off x="773113" y="635000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36934" name="Rectangle 70"/>
            <p:cNvSpPr>
              <a:spLocks noChangeArrowheads="1"/>
            </p:cNvSpPr>
            <p:nvPr/>
          </p:nvSpPr>
          <p:spPr bwMode="auto">
            <a:xfrm>
              <a:off x="152400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36942" name="Rectangle 78"/>
            <p:cNvSpPr>
              <a:spLocks noChangeArrowheads="1"/>
            </p:cNvSpPr>
            <p:nvPr/>
          </p:nvSpPr>
          <p:spPr bwMode="auto">
            <a:xfrm>
              <a:off x="3875088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43" name="Rectangle 79"/>
            <p:cNvSpPr>
              <a:spLocks noChangeArrowheads="1"/>
            </p:cNvSpPr>
            <p:nvPr/>
          </p:nvSpPr>
          <p:spPr bwMode="auto">
            <a:xfrm>
              <a:off x="3255963" y="606901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44" name="Rectangle 80"/>
            <p:cNvSpPr>
              <a:spLocks noChangeArrowheads="1"/>
            </p:cNvSpPr>
            <p:nvPr/>
          </p:nvSpPr>
          <p:spPr bwMode="auto">
            <a:xfrm>
              <a:off x="2635250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45" name="Rectangle 81"/>
            <p:cNvSpPr>
              <a:spLocks noChangeArrowheads="1"/>
            </p:cNvSpPr>
            <p:nvPr/>
          </p:nvSpPr>
          <p:spPr bwMode="auto">
            <a:xfrm>
              <a:off x="2012950" y="6069013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46" name="Rectangle 82"/>
            <p:cNvSpPr>
              <a:spLocks noChangeArrowheads="1"/>
            </p:cNvSpPr>
            <p:nvPr/>
          </p:nvSpPr>
          <p:spPr bwMode="auto">
            <a:xfrm>
              <a:off x="1392238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6947" name="Rectangle 83"/>
            <p:cNvSpPr>
              <a:spLocks noChangeArrowheads="1"/>
            </p:cNvSpPr>
            <p:nvPr/>
          </p:nvSpPr>
          <p:spPr bwMode="auto">
            <a:xfrm>
              <a:off x="773113" y="606901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31</a:t>
              </a:r>
            </a:p>
          </p:txBody>
        </p:sp>
        <p:sp>
          <p:nvSpPr>
            <p:cNvPr id="36948" name="Rectangle 84"/>
            <p:cNvSpPr>
              <a:spLocks noChangeArrowheads="1"/>
            </p:cNvSpPr>
            <p:nvPr/>
          </p:nvSpPr>
          <p:spPr bwMode="auto">
            <a:xfrm>
              <a:off x="152400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36956" name="Rectangle 92"/>
            <p:cNvSpPr>
              <a:spLocks noChangeArrowheads="1"/>
            </p:cNvSpPr>
            <p:nvPr/>
          </p:nvSpPr>
          <p:spPr bwMode="auto">
            <a:xfrm>
              <a:off x="3875088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36957" name="Rectangle 93"/>
            <p:cNvSpPr>
              <a:spLocks noChangeArrowheads="1"/>
            </p:cNvSpPr>
            <p:nvPr/>
          </p:nvSpPr>
          <p:spPr bwMode="auto">
            <a:xfrm>
              <a:off x="3255963" y="578802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F0</a:t>
              </a:r>
            </a:p>
          </p:txBody>
        </p:sp>
        <p:sp>
          <p:nvSpPr>
            <p:cNvPr id="36958" name="Rectangle 94"/>
            <p:cNvSpPr>
              <a:spLocks noChangeArrowheads="1"/>
            </p:cNvSpPr>
            <p:nvPr/>
          </p:nvSpPr>
          <p:spPr bwMode="auto">
            <a:xfrm>
              <a:off x="2635250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72</a:t>
              </a:r>
            </a:p>
          </p:txBody>
        </p:sp>
        <p:sp>
          <p:nvSpPr>
            <p:cNvPr id="36959" name="Rectangle 95"/>
            <p:cNvSpPr>
              <a:spLocks noChangeArrowheads="1"/>
            </p:cNvSpPr>
            <p:nvPr/>
          </p:nvSpPr>
          <p:spPr bwMode="auto">
            <a:xfrm>
              <a:off x="2012950" y="5788025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36960" name="Rectangle 96"/>
            <p:cNvSpPr>
              <a:spLocks noChangeArrowheads="1"/>
            </p:cNvSpPr>
            <p:nvPr/>
          </p:nvSpPr>
          <p:spPr bwMode="auto">
            <a:xfrm>
              <a:off x="1392238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6961" name="Rectangle 97"/>
            <p:cNvSpPr>
              <a:spLocks noChangeArrowheads="1"/>
            </p:cNvSpPr>
            <p:nvPr/>
          </p:nvSpPr>
          <p:spPr bwMode="auto">
            <a:xfrm>
              <a:off x="773113" y="578802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36962" name="Rectangle 98"/>
            <p:cNvSpPr>
              <a:spLocks noChangeArrowheads="1"/>
            </p:cNvSpPr>
            <p:nvPr/>
          </p:nvSpPr>
          <p:spPr bwMode="auto">
            <a:xfrm>
              <a:off x="152400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36970" name="Rectangle 106"/>
            <p:cNvSpPr>
              <a:spLocks noChangeArrowheads="1"/>
            </p:cNvSpPr>
            <p:nvPr/>
          </p:nvSpPr>
          <p:spPr bwMode="auto">
            <a:xfrm>
              <a:off x="3875088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36971" name="Rectangle 107"/>
            <p:cNvSpPr>
              <a:spLocks noChangeArrowheads="1"/>
            </p:cNvSpPr>
            <p:nvPr/>
          </p:nvSpPr>
          <p:spPr bwMode="auto">
            <a:xfrm>
              <a:off x="3255963" y="5481638"/>
              <a:ext cx="619125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8F</a:t>
              </a:r>
            </a:p>
          </p:txBody>
        </p:sp>
        <p:sp>
          <p:nvSpPr>
            <p:cNvPr id="36972" name="Rectangle 108"/>
            <p:cNvSpPr>
              <a:spLocks noChangeArrowheads="1"/>
            </p:cNvSpPr>
            <p:nvPr/>
          </p:nvSpPr>
          <p:spPr bwMode="auto">
            <a:xfrm>
              <a:off x="2635250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6D</a:t>
              </a:r>
            </a:p>
          </p:txBody>
        </p:sp>
        <p:sp>
          <p:nvSpPr>
            <p:cNvPr id="36973" name="Rectangle 109"/>
            <p:cNvSpPr>
              <a:spLocks noChangeArrowheads="1"/>
            </p:cNvSpPr>
            <p:nvPr/>
          </p:nvSpPr>
          <p:spPr bwMode="auto">
            <a:xfrm>
              <a:off x="2012950" y="5481638"/>
              <a:ext cx="622300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43</a:t>
              </a:r>
            </a:p>
          </p:txBody>
        </p:sp>
        <p:sp>
          <p:nvSpPr>
            <p:cNvPr id="36974" name="Rectangle 110"/>
            <p:cNvSpPr>
              <a:spLocks noChangeArrowheads="1"/>
            </p:cNvSpPr>
            <p:nvPr/>
          </p:nvSpPr>
          <p:spPr bwMode="auto">
            <a:xfrm>
              <a:off x="1392238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6975" name="Rectangle 111"/>
            <p:cNvSpPr>
              <a:spLocks noChangeArrowheads="1"/>
            </p:cNvSpPr>
            <p:nvPr/>
          </p:nvSpPr>
          <p:spPr bwMode="auto">
            <a:xfrm>
              <a:off x="773113" y="5481638"/>
              <a:ext cx="619125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36976" name="Rectangle 112"/>
            <p:cNvSpPr>
              <a:spLocks noChangeArrowheads="1"/>
            </p:cNvSpPr>
            <p:nvPr/>
          </p:nvSpPr>
          <p:spPr bwMode="auto">
            <a:xfrm>
              <a:off x="152400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36984" name="Rectangle 120"/>
            <p:cNvSpPr>
              <a:spLocks noChangeArrowheads="1"/>
            </p:cNvSpPr>
            <p:nvPr/>
          </p:nvSpPr>
          <p:spPr bwMode="auto">
            <a:xfrm>
              <a:off x="3875088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85" name="Rectangle 121"/>
            <p:cNvSpPr>
              <a:spLocks noChangeArrowheads="1"/>
            </p:cNvSpPr>
            <p:nvPr/>
          </p:nvSpPr>
          <p:spPr bwMode="auto">
            <a:xfrm>
              <a:off x="3255963" y="520065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86" name="Rectangle 122"/>
            <p:cNvSpPr>
              <a:spLocks noChangeArrowheads="1"/>
            </p:cNvSpPr>
            <p:nvPr/>
          </p:nvSpPr>
          <p:spPr bwMode="auto">
            <a:xfrm>
              <a:off x="2635250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87" name="Rectangle 123"/>
            <p:cNvSpPr>
              <a:spLocks noChangeArrowheads="1"/>
            </p:cNvSpPr>
            <p:nvPr/>
          </p:nvSpPr>
          <p:spPr bwMode="auto">
            <a:xfrm>
              <a:off x="2012950" y="5200650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88" name="Rectangle 124"/>
            <p:cNvSpPr>
              <a:spLocks noChangeArrowheads="1"/>
            </p:cNvSpPr>
            <p:nvPr/>
          </p:nvSpPr>
          <p:spPr bwMode="auto">
            <a:xfrm>
              <a:off x="1392238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6989" name="Rectangle 125"/>
            <p:cNvSpPr>
              <a:spLocks noChangeArrowheads="1"/>
            </p:cNvSpPr>
            <p:nvPr/>
          </p:nvSpPr>
          <p:spPr bwMode="auto">
            <a:xfrm>
              <a:off x="773113" y="520065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36990" name="Rectangle 126"/>
            <p:cNvSpPr>
              <a:spLocks noChangeArrowheads="1"/>
            </p:cNvSpPr>
            <p:nvPr/>
          </p:nvSpPr>
          <p:spPr bwMode="auto">
            <a:xfrm>
              <a:off x="152400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36998" name="Rectangle 134"/>
            <p:cNvSpPr>
              <a:spLocks noChangeArrowheads="1"/>
            </p:cNvSpPr>
            <p:nvPr/>
          </p:nvSpPr>
          <p:spPr bwMode="auto">
            <a:xfrm>
              <a:off x="3875088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36999" name="Rectangle 135"/>
            <p:cNvSpPr>
              <a:spLocks noChangeArrowheads="1"/>
            </p:cNvSpPr>
            <p:nvPr/>
          </p:nvSpPr>
          <p:spPr bwMode="auto">
            <a:xfrm>
              <a:off x="3255963" y="491966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37000" name="Rectangle 136"/>
            <p:cNvSpPr>
              <a:spLocks noChangeArrowheads="1"/>
            </p:cNvSpPr>
            <p:nvPr/>
          </p:nvSpPr>
          <p:spPr bwMode="auto">
            <a:xfrm>
              <a:off x="2635250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7001" name="Rectangle 137"/>
            <p:cNvSpPr>
              <a:spLocks noChangeArrowheads="1"/>
            </p:cNvSpPr>
            <p:nvPr/>
          </p:nvSpPr>
          <p:spPr bwMode="auto">
            <a:xfrm>
              <a:off x="2012950" y="4919663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37002" name="Rectangle 138"/>
            <p:cNvSpPr>
              <a:spLocks noChangeArrowheads="1"/>
            </p:cNvSpPr>
            <p:nvPr/>
          </p:nvSpPr>
          <p:spPr bwMode="auto">
            <a:xfrm>
              <a:off x="1392238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7003" name="Rectangle 139"/>
            <p:cNvSpPr>
              <a:spLocks noChangeArrowheads="1"/>
            </p:cNvSpPr>
            <p:nvPr/>
          </p:nvSpPr>
          <p:spPr bwMode="auto">
            <a:xfrm>
              <a:off x="773113" y="491966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37004" name="Rectangle 140"/>
            <p:cNvSpPr>
              <a:spLocks noChangeArrowheads="1"/>
            </p:cNvSpPr>
            <p:nvPr/>
          </p:nvSpPr>
          <p:spPr bwMode="auto">
            <a:xfrm>
              <a:off x="152400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37012" name="Rectangle 148"/>
            <p:cNvSpPr>
              <a:spLocks noChangeArrowheads="1"/>
            </p:cNvSpPr>
            <p:nvPr/>
          </p:nvSpPr>
          <p:spPr bwMode="auto">
            <a:xfrm>
              <a:off x="3875088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7013" name="Rectangle 149"/>
            <p:cNvSpPr>
              <a:spLocks noChangeArrowheads="1"/>
            </p:cNvSpPr>
            <p:nvPr/>
          </p:nvSpPr>
          <p:spPr bwMode="auto">
            <a:xfrm>
              <a:off x="3255963" y="463867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7014" name="Rectangle 150"/>
            <p:cNvSpPr>
              <a:spLocks noChangeArrowheads="1"/>
            </p:cNvSpPr>
            <p:nvPr/>
          </p:nvSpPr>
          <p:spPr bwMode="auto">
            <a:xfrm>
              <a:off x="2635250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7015" name="Rectangle 151"/>
            <p:cNvSpPr>
              <a:spLocks noChangeArrowheads="1"/>
            </p:cNvSpPr>
            <p:nvPr/>
          </p:nvSpPr>
          <p:spPr bwMode="auto">
            <a:xfrm>
              <a:off x="2012950" y="4638675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7016" name="Rectangle 152"/>
            <p:cNvSpPr>
              <a:spLocks noChangeArrowheads="1"/>
            </p:cNvSpPr>
            <p:nvPr/>
          </p:nvSpPr>
          <p:spPr bwMode="auto">
            <a:xfrm>
              <a:off x="1392238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7017" name="Rectangle 153"/>
            <p:cNvSpPr>
              <a:spLocks noChangeArrowheads="1"/>
            </p:cNvSpPr>
            <p:nvPr/>
          </p:nvSpPr>
          <p:spPr bwMode="auto">
            <a:xfrm>
              <a:off x="773113" y="463867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37018" name="Rectangle 154"/>
            <p:cNvSpPr>
              <a:spLocks noChangeArrowheads="1"/>
            </p:cNvSpPr>
            <p:nvPr/>
          </p:nvSpPr>
          <p:spPr bwMode="auto">
            <a:xfrm>
              <a:off x="152400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7026" name="Rectangle 162"/>
            <p:cNvSpPr>
              <a:spLocks noChangeArrowheads="1"/>
            </p:cNvSpPr>
            <p:nvPr/>
          </p:nvSpPr>
          <p:spPr bwMode="auto">
            <a:xfrm>
              <a:off x="3875088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37027" name="Rectangle 163"/>
            <p:cNvSpPr>
              <a:spLocks noChangeArrowheads="1"/>
            </p:cNvSpPr>
            <p:nvPr/>
          </p:nvSpPr>
          <p:spPr bwMode="auto">
            <a:xfrm>
              <a:off x="3255963" y="4357688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23</a:t>
              </a:r>
            </a:p>
          </p:txBody>
        </p:sp>
        <p:sp>
          <p:nvSpPr>
            <p:cNvPr id="37028" name="Rectangle 164"/>
            <p:cNvSpPr>
              <a:spLocks noChangeArrowheads="1"/>
            </p:cNvSpPr>
            <p:nvPr/>
          </p:nvSpPr>
          <p:spPr bwMode="auto">
            <a:xfrm>
              <a:off x="2635250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37029" name="Rectangle 165"/>
            <p:cNvSpPr>
              <a:spLocks noChangeArrowheads="1"/>
            </p:cNvSpPr>
            <p:nvPr/>
          </p:nvSpPr>
          <p:spPr bwMode="auto">
            <a:xfrm>
              <a:off x="2012950" y="4357688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99</a:t>
              </a:r>
            </a:p>
          </p:txBody>
        </p:sp>
        <p:sp>
          <p:nvSpPr>
            <p:cNvPr id="37030" name="Rectangle 166"/>
            <p:cNvSpPr>
              <a:spLocks noChangeArrowheads="1"/>
            </p:cNvSpPr>
            <p:nvPr/>
          </p:nvSpPr>
          <p:spPr bwMode="auto">
            <a:xfrm>
              <a:off x="1392238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7031" name="Rectangle 167"/>
            <p:cNvSpPr>
              <a:spLocks noChangeArrowheads="1"/>
            </p:cNvSpPr>
            <p:nvPr/>
          </p:nvSpPr>
          <p:spPr bwMode="auto">
            <a:xfrm>
              <a:off x="773113" y="4357688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19</a:t>
              </a:r>
            </a:p>
          </p:txBody>
        </p:sp>
        <p:sp>
          <p:nvSpPr>
            <p:cNvPr id="37032" name="Rectangle 168"/>
            <p:cNvSpPr>
              <a:spLocks noChangeArrowheads="1"/>
            </p:cNvSpPr>
            <p:nvPr/>
          </p:nvSpPr>
          <p:spPr bwMode="auto">
            <a:xfrm>
              <a:off x="152400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7040" name="Rectangle 176"/>
            <p:cNvSpPr>
              <a:spLocks noChangeArrowheads="1"/>
            </p:cNvSpPr>
            <p:nvPr/>
          </p:nvSpPr>
          <p:spPr bwMode="auto">
            <a:xfrm>
              <a:off x="3875088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37041" name="Rectangle 177"/>
            <p:cNvSpPr>
              <a:spLocks noChangeArrowheads="1"/>
            </p:cNvSpPr>
            <p:nvPr/>
          </p:nvSpPr>
          <p:spPr bwMode="auto">
            <a:xfrm>
              <a:off x="3255963" y="4076700"/>
              <a:ext cx="619125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37042" name="Rectangle 178"/>
            <p:cNvSpPr>
              <a:spLocks noChangeArrowheads="1"/>
            </p:cNvSpPr>
            <p:nvPr/>
          </p:nvSpPr>
          <p:spPr bwMode="auto">
            <a:xfrm>
              <a:off x="2635250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37043" name="Rectangle 179"/>
            <p:cNvSpPr>
              <a:spLocks noChangeArrowheads="1"/>
            </p:cNvSpPr>
            <p:nvPr/>
          </p:nvSpPr>
          <p:spPr bwMode="auto">
            <a:xfrm>
              <a:off x="2012950" y="4076700"/>
              <a:ext cx="622300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37044" name="Rectangle 180"/>
            <p:cNvSpPr>
              <a:spLocks noChangeArrowheads="1"/>
            </p:cNvSpPr>
            <p:nvPr/>
          </p:nvSpPr>
          <p:spPr bwMode="auto">
            <a:xfrm>
              <a:off x="1392238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7045" name="Rectangle 181"/>
            <p:cNvSpPr>
              <a:spLocks noChangeArrowheads="1"/>
            </p:cNvSpPr>
            <p:nvPr/>
          </p:nvSpPr>
          <p:spPr bwMode="auto">
            <a:xfrm>
              <a:off x="773113" y="4076700"/>
              <a:ext cx="619125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7046" name="Rectangle 182"/>
            <p:cNvSpPr>
              <a:spLocks noChangeArrowheads="1"/>
            </p:cNvSpPr>
            <p:nvPr/>
          </p:nvSpPr>
          <p:spPr bwMode="auto">
            <a:xfrm>
              <a:off x="152400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2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37047" name="Line 183"/>
            <p:cNvSpPr>
              <a:spLocks noChangeShapeType="1"/>
            </p:cNvSpPr>
            <p:nvPr/>
          </p:nvSpPr>
          <p:spPr bwMode="auto">
            <a:xfrm>
              <a:off x="152400" y="4357688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 i="1">
                <a:solidFill>
                  <a:srgbClr val="990000"/>
                </a:solidFill>
              </a:endParaRPr>
            </a:p>
          </p:txBody>
        </p:sp>
        <p:sp>
          <p:nvSpPr>
            <p:cNvPr id="37048" name="Line 184"/>
            <p:cNvSpPr>
              <a:spLocks noChangeShapeType="1"/>
            </p:cNvSpPr>
            <p:nvPr/>
          </p:nvSpPr>
          <p:spPr bwMode="auto">
            <a:xfrm>
              <a:off x="152400" y="4638675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49" name="Line 185"/>
            <p:cNvSpPr>
              <a:spLocks noChangeShapeType="1"/>
            </p:cNvSpPr>
            <p:nvPr/>
          </p:nvSpPr>
          <p:spPr bwMode="auto">
            <a:xfrm>
              <a:off x="152400" y="4919663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0" name="Line 186"/>
            <p:cNvSpPr>
              <a:spLocks noChangeShapeType="1"/>
            </p:cNvSpPr>
            <p:nvPr/>
          </p:nvSpPr>
          <p:spPr bwMode="auto">
            <a:xfrm>
              <a:off x="152400" y="5200650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1" name="Line 187"/>
            <p:cNvSpPr>
              <a:spLocks noChangeShapeType="1"/>
            </p:cNvSpPr>
            <p:nvPr/>
          </p:nvSpPr>
          <p:spPr bwMode="auto">
            <a:xfrm>
              <a:off x="152400" y="5484812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2" name="Line 188"/>
            <p:cNvSpPr>
              <a:spLocks noChangeShapeType="1"/>
            </p:cNvSpPr>
            <p:nvPr/>
          </p:nvSpPr>
          <p:spPr bwMode="auto">
            <a:xfrm>
              <a:off x="152400" y="5788025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3" name="Line 189"/>
            <p:cNvSpPr>
              <a:spLocks noChangeShapeType="1"/>
            </p:cNvSpPr>
            <p:nvPr/>
          </p:nvSpPr>
          <p:spPr bwMode="auto">
            <a:xfrm>
              <a:off x="152400" y="6069013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4" name="Line 190"/>
            <p:cNvSpPr>
              <a:spLocks noChangeShapeType="1"/>
            </p:cNvSpPr>
            <p:nvPr/>
          </p:nvSpPr>
          <p:spPr bwMode="auto">
            <a:xfrm>
              <a:off x="152400" y="6350000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5" name="Line 191"/>
            <p:cNvSpPr>
              <a:spLocks noChangeShapeType="1"/>
            </p:cNvSpPr>
            <p:nvPr/>
          </p:nvSpPr>
          <p:spPr bwMode="auto">
            <a:xfrm>
              <a:off x="773113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6" name="Line 192"/>
            <p:cNvSpPr>
              <a:spLocks noChangeShapeType="1"/>
            </p:cNvSpPr>
            <p:nvPr/>
          </p:nvSpPr>
          <p:spPr bwMode="auto">
            <a:xfrm>
              <a:off x="1392238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7" name="Line 193"/>
            <p:cNvSpPr>
              <a:spLocks noChangeShapeType="1"/>
            </p:cNvSpPr>
            <p:nvPr/>
          </p:nvSpPr>
          <p:spPr bwMode="auto">
            <a:xfrm>
              <a:off x="2012950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8" name="Line 194"/>
            <p:cNvSpPr>
              <a:spLocks noChangeShapeType="1"/>
            </p:cNvSpPr>
            <p:nvPr/>
          </p:nvSpPr>
          <p:spPr bwMode="auto">
            <a:xfrm>
              <a:off x="2635250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9" name="Line 195"/>
            <p:cNvSpPr>
              <a:spLocks noChangeShapeType="1"/>
            </p:cNvSpPr>
            <p:nvPr/>
          </p:nvSpPr>
          <p:spPr bwMode="auto">
            <a:xfrm>
              <a:off x="3255963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60" name="Line 196"/>
            <p:cNvSpPr>
              <a:spLocks noChangeShapeType="1"/>
            </p:cNvSpPr>
            <p:nvPr/>
          </p:nvSpPr>
          <p:spPr bwMode="auto">
            <a:xfrm>
              <a:off x="3875088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67" name="Line 203"/>
            <p:cNvSpPr>
              <a:spLocks noChangeShapeType="1"/>
            </p:cNvSpPr>
            <p:nvPr/>
          </p:nvSpPr>
          <p:spPr bwMode="auto">
            <a:xfrm>
              <a:off x="152400" y="4076700"/>
              <a:ext cx="1588" cy="25542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69" name="Line 205"/>
            <p:cNvSpPr>
              <a:spLocks noChangeShapeType="1"/>
            </p:cNvSpPr>
            <p:nvPr/>
          </p:nvSpPr>
          <p:spPr bwMode="auto">
            <a:xfrm>
              <a:off x="152400" y="4076700"/>
              <a:ext cx="4325112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 i="1">
                <a:solidFill>
                  <a:srgbClr val="990000"/>
                </a:solidFill>
              </a:endParaRPr>
            </a:p>
          </p:txBody>
        </p:sp>
        <p:sp>
          <p:nvSpPr>
            <p:cNvPr id="37071" name="Line 207"/>
            <p:cNvSpPr>
              <a:spLocks noChangeShapeType="1"/>
            </p:cNvSpPr>
            <p:nvPr/>
          </p:nvSpPr>
          <p:spPr bwMode="auto">
            <a:xfrm>
              <a:off x="152400" y="6630988"/>
              <a:ext cx="4325112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09" name="Line 203"/>
            <p:cNvSpPr>
              <a:spLocks noChangeShapeType="1"/>
            </p:cNvSpPr>
            <p:nvPr/>
          </p:nvSpPr>
          <p:spPr bwMode="auto">
            <a:xfrm>
              <a:off x="4487333" y="4083579"/>
              <a:ext cx="1588" cy="25542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10" name="Rectangle 57"/>
            <p:cNvSpPr>
              <a:spLocks noChangeArrowheads="1"/>
            </p:cNvSpPr>
            <p:nvPr/>
          </p:nvSpPr>
          <p:spPr bwMode="auto">
            <a:xfrm>
              <a:off x="8370888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1" name="Rectangle 58"/>
            <p:cNvSpPr>
              <a:spLocks noChangeArrowheads="1"/>
            </p:cNvSpPr>
            <p:nvPr/>
          </p:nvSpPr>
          <p:spPr bwMode="auto">
            <a:xfrm>
              <a:off x="7751763" y="635000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2" name="Rectangle 59"/>
            <p:cNvSpPr>
              <a:spLocks noChangeArrowheads="1"/>
            </p:cNvSpPr>
            <p:nvPr/>
          </p:nvSpPr>
          <p:spPr bwMode="auto">
            <a:xfrm>
              <a:off x="7131050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3" name="Rectangle 60"/>
            <p:cNvSpPr>
              <a:spLocks noChangeArrowheads="1"/>
            </p:cNvSpPr>
            <p:nvPr/>
          </p:nvSpPr>
          <p:spPr bwMode="auto">
            <a:xfrm>
              <a:off x="6508750" y="6350000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4" name="Rectangle 61"/>
            <p:cNvSpPr>
              <a:spLocks noChangeArrowheads="1"/>
            </p:cNvSpPr>
            <p:nvPr/>
          </p:nvSpPr>
          <p:spPr bwMode="auto">
            <a:xfrm>
              <a:off x="5888038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15" name="Rectangle 62"/>
            <p:cNvSpPr>
              <a:spLocks noChangeArrowheads="1"/>
            </p:cNvSpPr>
            <p:nvPr/>
          </p:nvSpPr>
          <p:spPr bwMode="auto">
            <a:xfrm>
              <a:off x="5268913" y="635000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216" name="Rectangle 63"/>
            <p:cNvSpPr>
              <a:spLocks noChangeArrowheads="1"/>
            </p:cNvSpPr>
            <p:nvPr/>
          </p:nvSpPr>
          <p:spPr bwMode="auto">
            <a:xfrm>
              <a:off x="4648200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F</a:t>
              </a:r>
            </a:p>
          </p:txBody>
        </p:sp>
        <p:sp>
          <p:nvSpPr>
            <p:cNvPr id="217" name="Rectangle 71"/>
            <p:cNvSpPr>
              <a:spLocks noChangeArrowheads="1"/>
            </p:cNvSpPr>
            <p:nvPr/>
          </p:nvSpPr>
          <p:spPr bwMode="auto">
            <a:xfrm>
              <a:off x="8370888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D3</a:t>
              </a:r>
            </a:p>
          </p:txBody>
        </p:sp>
        <p:sp>
          <p:nvSpPr>
            <p:cNvPr id="218" name="Rectangle 72"/>
            <p:cNvSpPr>
              <a:spLocks noChangeArrowheads="1"/>
            </p:cNvSpPr>
            <p:nvPr/>
          </p:nvSpPr>
          <p:spPr bwMode="auto">
            <a:xfrm>
              <a:off x="7751763" y="606901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219" name="Rectangle 73"/>
            <p:cNvSpPr>
              <a:spLocks noChangeArrowheads="1"/>
            </p:cNvSpPr>
            <p:nvPr/>
          </p:nvSpPr>
          <p:spPr bwMode="auto">
            <a:xfrm>
              <a:off x="7131050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220" name="Rectangle 74"/>
            <p:cNvSpPr>
              <a:spLocks noChangeArrowheads="1"/>
            </p:cNvSpPr>
            <p:nvPr/>
          </p:nvSpPr>
          <p:spPr bwMode="auto">
            <a:xfrm>
              <a:off x="6508750" y="6069013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83</a:t>
              </a:r>
            </a:p>
          </p:txBody>
        </p:sp>
        <p:sp>
          <p:nvSpPr>
            <p:cNvPr id="221" name="Rectangle 75"/>
            <p:cNvSpPr>
              <a:spLocks noChangeArrowheads="1"/>
            </p:cNvSpPr>
            <p:nvPr/>
          </p:nvSpPr>
          <p:spPr bwMode="auto">
            <a:xfrm>
              <a:off x="5888038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22" name="Rectangle 76"/>
            <p:cNvSpPr>
              <a:spLocks noChangeArrowheads="1"/>
            </p:cNvSpPr>
            <p:nvPr/>
          </p:nvSpPr>
          <p:spPr bwMode="auto">
            <a:xfrm>
              <a:off x="5268913" y="606901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223" name="Rectangle 77"/>
            <p:cNvSpPr>
              <a:spLocks noChangeArrowheads="1"/>
            </p:cNvSpPr>
            <p:nvPr/>
          </p:nvSpPr>
          <p:spPr bwMode="auto">
            <a:xfrm>
              <a:off x="4648200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224" name="Rectangle 85"/>
            <p:cNvSpPr>
              <a:spLocks noChangeArrowheads="1"/>
            </p:cNvSpPr>
            <p:nvPr/>
          </p:nvSpPr>
          <p:spPr bwMode="auto">
            <a:xfrm>
              <a:off x="8370888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225" name="Rectangle 86"/>
            <p:cNvSpPr>
              <a:spLocks noChangeArrowheads="1"/>
            </p:cNvSpPr>
            <p:nvPr/>
          </p:nvSpPr>
          <p:spPr bwMode="auto">
            <a:xfrm>
              <a:off x="7751763" y="578802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226" name="Rectangle 87"/>
            <p:cNvSpPr>
              <a:spLocks noChangeArrowheads="1"/>
            </p:cNvSpPr>
            <p:nvPr/>
          </p:nvSpPr>
          <p:spPr bwMode="auto">
            <a:xfrm>
              <a:off x="7131050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96</a:t>
              </a:r>
            </a:p>
          </p:txBody>
        </p:sp>
        <p:sp>
          <p:nvSpPr>
            <p:cNvPr id="227" name="Rectangle 88"/>
            <p:cNvSpPr>
              <a:spLocks noChangeArrowheads="1"/>
            </p:cNvSpPr>
            <p:nvPr/>
          </p:nvSpPr>
          <p:spPr bwMode="auto">
            <a:xfrm>
              <a:off x="6508750" y="5788025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228" name="Rectangle 89"/>
            <p:cNvSpPr>
              <a:spLocks noChangeArrowheads="1"/>
            </p:cNvSpPr>
            <p:nvPr/>
          </p:nvSpPr>
          <p:spPr bwMode="auto">
            <a:xfrm>
              <a:off x="5888038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29" name="Rectangle 90"/>
            <p:cNvSpPr>
              <a:spLocks noChangeArrowheads="1"/>
            </p:cNvSpPr>
            <p:nvPr/>
          </p:nvSpPr>
          <p:spPr bwMode="auto">
            <a:xfrm>
              <a:off x="5268913" y="578802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30" name="Rectangle 91"/>
            <p:cNvSpPr>
              <a:spLocks noChangeArrowheads="1"/>
            </p:cNvSpPr>
            <p:nvPr/>
          </p:nvSpPr>
          <p:spPr bwMode="auto">
            <a:xfrm>
              <a:off x="4648200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231" name="Rectangle 99"/>
            <p:cNvSpPr>
              <a:spLocks noChangeArrowheads="1"/>
            </p:cNvSpPr>
            <p:nvPr/>
          </p:nvSpPr>
          <p:spPr bwMode="auto">
            <a:xfrm>
              <a:off x="8370888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32" name="Rectangle 100"/>
            <p:cNvSpPr>
              <a:spLocks noChangeArrowheads="1"/>
            </p:cNvSpPr>
            <p:nvPr/>
          </p:nvSpPr>
          <p:spPr bwMode="auto">
            <a:xfrm>
              <a:off x="7751763" y="5481638"/>
              <a:ext cx="619125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33" name="Rectangle 101"/>
            <p:cNvSpPr>
              <a:spLocks noChangeArrowheads="1"/>
            </p:cNvSpPr>
            <p:nvPr/>
          </p:nvSpPr>
          <p:spPr bwMode="auto">
            <a:xfrm>
              <a:off x="7131050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34" name="Rectangle 102"/>
            <p:cNvSpPr>
              <a:spLocks noChangeArrowheads="1"/>
            </p:cNvSpPr>
            <p:nvPr/>
          </p:nvSpPr>
          <p:spPr bwMode="auto">
            <a:xfrm>
              <a:off x="6508750" y="5481638"/>
              <a:ext cx="622300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35" name="Rectangle 103"/>
            <p:cNvSpPr>
              <a:spLocks noChangeArrowheads="1"/>
            </p:cNvSpPr>
            <p:nvPr/>
          </p:nvSpPr>
          <p:spPr bwMode="auto">
            <a:xfrm>
              <a:off x="5888038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36" name="Rectangle 104"/>
            <p:cNvSpPr>
              <a:spLocks noChangeArrowheads="1"/>
            </p:cNvSpPr>
            <p:nvPr/>
          </p:nvSpPr>
          <p:spPr bwMode="auto">
            <a:xfrm>
              <a:off x="5268913" y="5481638"/>
              <a:ext cx="619125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237" name="Rectangle 105"/>
            <p:cNvSpPr>
              <a:spLocks noChangeArrowheads="1"/>
            </p:cNvSpPr>
            <p:nvPr/>
          </p:nvSpPr>
          <p:spPr bwMode="auto">
            <a:xfrm>
              <a:off x="4648200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238" name="Rectangle 113"/>
            <p:cNvSpPr>
              <a:spLocks noChangeArrowheads="1"/>
            </p:cNvSpPr>
            <p:nvPr/>
          </p:nvSpPr>
          <p:spPr bwMode="auto">
            <a:xfrm>
              <a:off x="8370888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39" name="Rectangle 114"/>
            <p:cNvSpPr>
              <a:spLocks noChangeArrowheads="1"/>
            </p:cNvSpPr>
            <p:nvPr/>
          </p:nvSpPr>
          <p:spPr bwMode="auto">
            <a:xfrm>
              <a:off x="7751763" y="520065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0" name="Rectangle 115"/>
            <p:cNvSpPr>
              <a:spLocks noChangeArrowheads="1"/>
            </p:cNvSpPr>
            <p:nvPr/>
          </p:nvSpPr>
          <p:spPr bwMode="auto">
            <a:xfrm>
              <a:off x="7131050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1" name="Rectangle 116"/>
            <p:cNvSpPr>
              <a:spLocks noChangeArrowheads="1"/>
            </p:cNvSpPr>
            <p:nvPr/>
          </p:nvSpPr>
          <p:spPr bwMode="auto">
            <a:xfrm>
              <a:off x="6508750" y="5200650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2" name="Rectangle 117"/>
            <p:cNvSpPr>
              <a:spLocks noChangeArrowheads="1"/>
            </p:cNvSpPr>
            <p:nvPr/>
          </p:nvSpPr>
          <p:spPr bwMode="auto">
            <a:xfrm>
              <a:off x="5888038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43" name="Rectangle 118"/>
            <p:cNvSpPr>
              <a:spLocks noChangeArrowheads="1"/>
            </p:cNvSpPr>
            <p:nvPr/>
          </p:nvSpPr>
          <p:spPr bwMode="auto">
            <a:xfrm>
              <a:off x="5268913" y="520065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0B</a:t>
              </a:r>
            </a:p>
          </p:txBody>
        </p:sp>
        <p:sp>
          <p:nvSpPr>
            <p:cNvPr id="244" name="Rectangle 119"/>
            <p:cNvSpPr>
              <a:spLocks noChangeArrowheads="1"/>
            </p:cNvSpPr>
            <p:nvPr/>
          </p:nvSpPr>
          <p:spPr bwMode="auto">
            <a:xfrm>
              <a:off x="4648200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245" name="Rectangle 127"/>
            <p:cNvSpPr>
              <a:spLocks noChangeArrowheads="1"/>
            </p:cNvSpPr>
            <p:nvPr/>
          </p:nvSpPr>
          <p:spPr bwMode="auto">
            <a:xfrm>
              <a:off x="8370888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3B</a:t>
              </a:r>
            </a:p>
          </p:txBody>
        </p:sp>
        <p:sp>
          <p:nvSpPr>
            <p:cNvPr id="246" name="Rectangle 128"/>
            <p:cNvSpPr>
              <a:spLocks noChangeArrowheads="1"/>
            </p:cNvSpPr>
            <p:nvPr/>
          </p:nvSpPr>
          <p:spPr bwMode="auto">
            <a:xfrm>
              <a:off x="7751763" y="491966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DA</a:t>
              </a:r>
            </a:p>
          </p:txBody>
        </p:sp>
        <p:sp>
          <p:nvSpPr>
            <p:cNvPr id="247" name="Rectangle 129"/>
            <p:cNvSpPr>
              <a:spLocks noChangeArrowheads="1"/>
            </p:cNvSpPr>
            <p:nvPr/>
          </p:nvSpPr>
          <p:spPr bwMode="auto">
            <a:xfrm>
              <a:off x="7131050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248" name="Rectangle 130"/>
            <p:cNvSpPr>
              <a:spLocks noChangeArrowheads="1"/>
            </p:cNvSpPr>
            <p:nvPr/>
          </p:nvSpPr>
          <p:spPr bwMode="auto">
            <a:xfrm>
              <a:off x="6508750" y="4919663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93</a:t>
              </a:r>
            </a:p>
          </p:txBody>
        </p:sp>
        <p:sp>
          <p:nvSpPr>
            <p:cNvPr id="249" name="Rectangle 131"/>
            <p:cNvSpPr>
              <a:spLocks noChangeArrowheads="1"/>
            </p:cNvSpPr>
            <p:nvPr/>
          </p:nvSpPr>
          <p:spPr bwMode="auto">
            <a:xfrm>
              <a:off x="5888038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0" name="Rectangle 132"/>
            <p:cNvSpPr>
              <a:spLocks noChangeArrowheads="1"/>
            </p:cNvSpPr>
            <p:nvPr/>
          </p:nvSpPr>
          <p:spPr bwMode="auto">
            <a:xfrm>
              <a:off x="5268913" y="491966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251" name="Rectangle 133"/>
            <p:cNvSpPr>
              <a:spLocks noChangeArrowheads="1"/>
            </p:cNvSpPr>
            <p:nvPr/>
          </p:nvSpPr>
          <p:spPr bwMode="auto">
            <a:xfrm>
              <a:off x="4648200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252" name="Rectangle 141"/>
            <p:cNvSpPr>
              <a:spLocks noChangeArrowheads="1"/>
            </p:cNvSpPr>
            <p:nvPr/>
          </p:nvSpPr>
          <p:spPr bwMode="auto">
            <a:xfrm>
              <a:off x="8370888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53" name="Rectangle 142"/>
            <p:cNvSpPr>
              <a:spLocks noChangeArrowheads="1"/>
            </p:cNvSpPr>
            <p:nvPr/>
          </p:nvSpPr>
          <p:spPr bwMode="auto">
            <a:xfrm>
              <a:off x="7751763" y="463867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54" name="Rectangle 143"/>
            <p:cNvSpPr>
              <a:spLocks noChangeArrowheads="1"/>
            </p:cNvSpPr>
            <p:nvPr/>
          </p:nvSpPr>
          <p:spPr bwMode="auto">
            <a:xfrm>
              <a:off x="7131050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55" name="Rectangle 144"/>
            <p:cNvSpPr>
              <a:spLocks noChangeArrowheads="1"/>
            </p:cNvSpPr>
            <p:nvPr/>
          </p:nvSpPr>
          <p:spPr bwMode="auto">
            <a:xfrm>
              <a:off x="6508750" y="4638675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56" name="Rectangle 145"/>
            <p:cNvSpPr>
              <a:spLocks noChangeArrowheads="1"/>
            </p:cNvSpPr>
            <p:nvPr/>
          </p:nvSpPr>
          <p:spPr bwMode="auto">
            <a:xfrm>
              <a:off x="5888038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57" name="Rectangle 146"/>
            <p:cNvSpPr>
              <a:spLocks noChangeArrowheads="1"/>
            </p:cNvSpPr>
            <p:nvPr/>
          </p:nvSpPr>
          <p:spPr bwMode="auto">
            <a:xfrm>
              <a:off x="5268913" y="463867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258" name="Rectangle 147"/>
            <p:cNvSpPr>
              <a:spLocks noChangeArrowheads="1"/>
            </p:cNvSpPr>
            <p:nvPr/>
          </p:nvSpPr>
          <p:spPr bwMode="auto">
            <a:xfrm>
              <a:off x="4648200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259" name="Rectangle 155"/>
            <p:cNvSpPr>
              <a:spLocks noChangeArrowheads="1"/>
            </p:cNvSpPr>
            <p:nvPr/>
          </p:nvSpPr>
          <p:spPr bwMode="auto">
            <a:xfrm>
              <a:off x="8370888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89</a:t>
              </a:r>
            </a:p>
          </p:txBody>
        </p:sp>
        <p:sp>
          <p:nvSpPr>
            <p:cNvPr id="260" name="Rectangle 156"/>
            <p:cNvSpPr>
              <a:spLocks noChangeArrowheads="1"/>
            </p:cNvSpPr>
            <p:nvPr/>
          </p:nvSpPr>
          <p:spPr bwMode="auto">
            <a:xfrm>
              <a:off x="7751763" y="4357688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51</a:t>
              </a:r>
            </a:p>
          </p:txBody>
        </p:sp>
        <p:sp>
          <p:nvSpPr>
            <p:cNvPr id="261" name="Rectangle 157"/>
            <p:cNvSpPr>
              <a:spLocks noChangeArrowheads="1"/>
            </p:cNvSpPr>
            <p:nvPr/>
          </p:nvSpPr>
          <p:spPr bwMode="auto">
            <a:xfrm>
              <a:off x="7131050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262" name="Rectangle 158"/>
            <p:cNvSpPr>
              <a:spLocks noChangeArrowheads="1"/>
            </p:cNvSpPr>
            <p:nvPr/>
          </p:nvSpPr>
          <p:spPr bwMode="auto">
            <a:xfrm>
              <a:off x="6508750" y="4357688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3A</a:t>
              </a:r>
            </a:p>
          </p:txBody>
        </p:sp>
        <p:sp>
          <p:nvSpPr>
            <p:cNvPr id="263" name="Rectangle 159"/>
            <p:cNvSpPr>
              <a:spLocks noChangeArrowheads="1"/>
            </p:cNvSpPr>
            <p:nvPr/>
          </p:nvSpPr>
          <p:spPr bwMode="auto">
            <a:xfrm>
              <a:off x="5888038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64" name="Rectangle 160"/>
            <p:cNvSpPr>
              <a:spLocks noChangeArrowheads="1"/>
            </p:cNvSpPr>
            <p:nvPr/>
          </p:nvSpPr>
          <p:spPr bwMode="auto">
            <a:xfrm>
              <a:off x="5268913" y="4357688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265" name="Rectangle 161"/>
            <p:cNvSpPr>
              <a:spLocks noChangeArrowheads="1"/>
            </p:cNvSpPr>
            <p:nvPr/>
          </p:nvSpPr>
          <p:spPr bwMode="auto">
            <a:xfrm>
              <a:off x="4648200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266" name="Rectangle 169"/>
            <p:cNvSpPr>
              <a:spLocks noChangeArrowheads="1"/>
            </p:cNvSpPr>
            <p:nvPr/>
          </p:nvSpPr>
          <p:spPr bwMode="auto">
            <a:xfrm>
              <a:off x="8370888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267" name="Rectangle 170"/>
            <p:cNvSpPr>
              <a:spLocks noChangeArrowheads="1"/>
            </p:cNvSpPr>
            <p:nvPr/>
          </p:nvSpPr>
          <p:spPr bwMode="auto">
            <a:xfrm>
              <a:off x="7751763" y="4076700"/>
              <a:ext cx="619125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268" name="Rectangle 171"/>
            <p:cNvSpPr>
              <a:spLocks noChangeArrowheads="1"/>
            </p:cNvSpPr>
            <p:nvPr/>
          </p:nvSpPr>
          <p:spPr bwMode="auto">
            <a:xfrm>
              <a:off x="7131050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269" name="Rectangle 172"/>
            <p:cNvSpPr>
              <a:spLocks noChangeArrowheads="1"/>
            </p:cNvSpPr>
            <p:nvPr/>
          </p:nvSpPr>
          <p:spPr bwMode="auto">
            <a:xfrm>
              <a:off x="6508750" y="4076700"/>
              <a:ext cx="622300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270" name="Rectangle 173"/>
            <p:cNvSpPr>
              <a:spLocks noChangeArrowheads="1"/>
            </p:cNvSpPr>
            <p:nvPr/>
          </p:nvSpPr>
          <p:spPr bwMode="auto">
            <a:xfrm>
              <a:off x="5888038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71" name="Rectangle 174"/>
            <p:cNvSpPr>
              <a:spLocks noChangeArrowheads="1"/>
            </p:cNvSpPr>
            <p:nvPr/>
          </p:nvSpPr>
          <p:spPr bwMode="auto">
            <a:xfrm>
              <a:off x="5268913" y="4076700"/>
              <a:ext cx="619125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72" name="Rectangle 175"/>
            <p:cNvSpPr>
              <a:spLocks noChangeArrowheads="1"/>
            </p:cNvSpPr>
            <p:nvPr/>
          </p:nvSpPr>
          <p:spPr bwMode="auto">
            <a:xfrm>
              <a:off x="4648200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2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273" name="Line 183"/>
            <p:cNvSpPr>
              <a:spLocks noChangeShapeType="1"/>
            </p:cNvSpPr>
            <p:nvPr/>
          </p:nvSpPr>
          <p:spPr bwMode="auto">
            <a:xfrm>
              <a:off x="4666488" y="4357688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 i="1">
                <a:solidFill>
                  <a:srgbClr val="990000"/>
                </a:solidFill>
              </a:endParaRPr>
            </a:p>
          </p:txBody>
        </p:sp>
        <p:sp>
          <p:nvSpPr>
            <p:cNvPr id="274" name="Line 184"/>
            <p:cNvSpPr>
              <a:spLocks noChangeShapeType="1"/>
            </p:cNvSpPr>
            <p:nvPr/>
          </p:nvSpPr>
          <p:spPr bwMode="auto">
            <a:xfrm>
              <a:off x="4666488" y="4638675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75" name="Line 185"/>
            <p:cNvSpPr>
              <a:spLocks noChangeShapeType="1"/>
            </p:cNvSpPr>
            <p:nvPr/>
          </p:nvSpPr>
          <p:spPr bwMode="auto">
            <a:xfrm>
              <a:off x="4666488" y="4919663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76" name="Line 186"/>
            <p:cNvSpPr>
              <a:spLocks noChangeShapeType="1"/>
            </p:cNvSpPr>
            <p:nvPr/>
          </p:nvSpPr>
          <p:spPr bwMode="auto">
            <a:xfrm>
              <a:off x="4666488" y="5200650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77" name="Line 187"/>
            <p:cNvSpPr>
              <a:spLocks noChangeShapeType="1"/>
            </p:cNvSpPr>
            <p:nvPr/>
          </p:nvSpPr>
          <p:spPr bwMode="auto">
            <a:xfrm>
              <a:off x="4666488" y="5484812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78" name="Line 188"/>
            <p:cNvSpPr>
              <a:spLocks noChangeShapeType="1"/>
            </p:cNvSpPr>
            <p:nvPr/>
          </p:nvSpPr>
          <p:spPr bwMode="auto">
            <a:xfrm>
              <a:off x="4666488" y="5788025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79" name="Line 189"/>
            <p:cNvSpPr>
              <a:spLocks noChangeShapeType="1"/>
            </p:cNvSpPr>
            <p:nvPr/>
          </p:nvSpPr>
          <p:spPr bwMode="auto">
            <a:xfrm>
              <a:off x="4666488" y="6069013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0" name="Line 190"/>
            <p:cNvSpPr>
              <a:spLocks noChangeShapeType="1"/>
            </p:cNvSpPr>
            <p:nvPr/>
          </p:nvSpPr>
          <p:spPr bwMode="auto">
            <a:xfrm>
              <a:off x="4666488" y="6350000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1" name="Line 197"/>
            <p:cNvSpPr>
              <a:spLocks noChangeShapeType="1"/>
            </p:cNvSpPr>
            <p:nvPr/>
          </p:nvSpPr>
          <p:spPr bwMode="auto">
            <a:xfrm>
              <a:off x="5268913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2" name="Line 198"/>
            <p:cNvSpPr>
              <a:spLocks noChangeShapeType="1"/>
            </p:cNvSpPr>
            <p:nvPr/>
          </p:nvSpPr>
          <p:spPr bwMode="auto">
            <a:xfrm>
              <a:off x="5888038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3" name="Line 199"/>
            <p:cNvSpPr>
              <a:spLocks noChangeShapeType="1"/>
            </p:cNvSpPr>
            <p:nvPr/>
          </p:nvSpPr>
          <p:spPr bwMode="auto">
            <a:xfrm>
              <a:off x="6508750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4" name="Line 200"/>
            <p:cNvSpPr>
              <a:spLocks noChangeShapeType="1"/>
            </p:cNvSpPr>
            <p:nvPr/>
          </p:nvSpPr>
          <p:spPr bwMode="auto">
            <a:xfrm>
              <a:off x="7131050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5" name="Line 201"/>
            <p:cNvSpPr>
              <a:spLocks noChangeShapeType="1"/>
            </p:cNvSpPr>
            <p:nvPr/>
          </p:nvSpPr>
          <p:spPr bwMode="auto">
            <a:xfrm>
              <a:off x="7751763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6" name="Line 202"/>
            <p:cNvSpPr>
              <a:spLocks noChangeShapeType="1"/>
            </p:cNvSpPr>
            <p:nvPr/>
          </p:nvSpPr>
          <p:spPr bwMode="auto">
            <a:xfrm>
              <a:off x="8370888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7" name="Line 205"/>
            <p:cNvSpPr>
              <a:spLocks noChangeShapeType="1"/>
            </p:cNvSpPr>
            <p:nvPr/>
          </p:nvSpPr>
          <p:spPr bwMode="auto">
            <a:xfrm>
              <a:off x="4666488" y="4076700"/>
              <a:ext cx="4325112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 i="1">
                <a:solidFill>
                  <a:srgbClr val="990000"/>
                </a:solidFill>
              </a:endParaRPr>
            </a:p>
          </p:txBody>
        </p:sp>
        <p:sp>
          <p:nvSpPr>
            <p:cNvPr id="288" name="Line 206"/>
            <p:cNvSpPr>
              <a:spLocks noChangeShapeType="1"/>
            </p:cNvSpPr>
            <p:nvPr/>
          </p:nvSpPr>
          <p:spPr bwMode="auto">
            <a:xfrm>
              <a:off x="8991601" y="4076700"/>
              <a:ext cx="1588" cy="25542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9" name="Line 207"/>
            <p:cNvSpPr>
              <a:spLocks noChangeShapeType="1"/>
            </p:cNvSpPr>
            <p:nvPr/>
          </p:nvSpPr>
          <p:spPr bwMode="auto">
            <a:xfrm>
              <a:off x="4666488" y="6630988"/>
              <a:ext cx="4325112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90" name="Line 206"/>
            <p:cNvSpPr>
              <a:spLocks noChangeShapeType="1"/>
            </p:cNvSpPr>
            <p:nvPr/>
          </p:nvSpPr>
          <p:spPr bwMode="auto">
            <a:xfrm>
              <a:off x="4648200" y="4083579"/>
              <a:ext cx="1588" cy="25542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206" name="TextBox 205"/>
          <p:cNvSpPr txBox="1"/>
          <p:nvPr/>
        </p:nvSpPr>
        <p:spPr>
          <a:xfrm>
            <a:off x="777281" y="3788256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Cache</a:t>
            </a:r>
          </a:p>
        </p:txBody>
      </p:sp>
      <p:grpSp>
        <p:nvGrpSpPr>
          <p:cNvPr id="458" name="Group 457"/>
          <p:cNvGrpSpPr/>
          <p:nvPr/>
        </p:nvGrpSpPr>
        <p:grpSpPr>
          <a:xfrm>
            <a:off x="6108886" y="1259102"/>
            <a:ext cx="2758686" cy="2072605"/>
            <a:chOff x="153381" y="1079275"/>
            <a:chExt cx="4342296" cy="2788920"/>
          </a:xfrm>
        </p:grpSpPr>
        <p:sp>
          <p:nvSpPr>
            <p:cNvPr id="208" name="Rectangle 4"/>
            <p:cNvSpPr>
              <a:spLocks noChangeArrowheads="1"/>
            </p:cNvSpPr>
            <p:nvPr/>
          </p:nvSpPr>
          <p:spPr bwMode="auto">
            <a:xfrm>
              <a:off x="3778445" y="35443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1" name="Rectangle 5"/>
            <p:cNvSpPr>
              <a:spLocks noChangeArrowheads="1"/>
            </p:cNvSpPr>
            <p:nvPr/>
          </p:nvSpPr>
          <p:spPr bwMode="auto">
            <a:xfrm>
              <a:off x="3086295" y="35443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292" name="Rectangle 6"/>
            <p:cNvSpPr>
              <a:spLocks noChangeArrowheads="1"/>
            </p:cNvSpPr>
            <p:nvPr/>
          </p:nvSpPr>
          <p:spPr bwMode="auto">
            <a:xfrm>
              <a:off x="2392557" y="354434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0F</a:t>
              </a:r>
            </a:p>
          </p:txBody>
        </p:sp>
        <p:sp>
          <p:nvSpPr>
            <p:cNvPr id="293" name="Rectangle 10"/>
            <p:cNvSpPr>
              <a:spLocks noChangeArrowheads="1"/>
            </p:cNvSpPr>
            <p:nvPr/>
          </p:nvSpPr>
          <p:spPr bwMode="auto">
            <a:xfrm>
              <a:off x="3778445" y="323795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4" name="Rectangle 11"/>
            <p:cNvSpPr>
              <a:spLocks noChangeArrowheads="1"/>
            </p:cNvSpPr>
            <p:nvPr/>
          </p:nvSpPr>
          <p:spPr bwMode="auto">
            <a:xfrm>
              <a:off x="3086295" y="323795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295" name="Rectangle 12"/>
            <p:cNvSpPr>
              <a:spLocks noChangeArrowheads="1"/>
            </p:cNvSpPr>
            <p:nvPr/>
          </p:nvSpPr>
          <p:spPr bwMode="auto">
            <a:xfrm>
              <a:off x="2392557" y="3237958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0E</a:t>
              </a:r>
            </a:p>
          </p:txBody>
        </p:sp>
        <p:sp>
          <p:nvSpPr>
            <p:cNvPr id="296" name="Rectangle 16"/>
            <p:cNvSpPr>
              <a:spLocks noChangeArrowheads="1"/>
            </p:cNvSpPr>
            <p:nvPr/>
          </p:nvSpPr>
          <p:spPr bwMode="auto">
            <a:xfrm>
              <a:off x="3778445" y="29315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" name="Rectangle 17"/>
            <p:cNvSpPr>
              <a:spLocks noChangeArrowheads="1"/>
            </p:cNvSpPr>
            <p:nvPr/>
          </p:nvSpPr>
          <p:spPr bwMode="auto">
            <a:xfrm>
              <a:off x="3086295" y="29315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298" name="Rectangle 18"/>
            <p:cNvSpPr>
              <a:spLocks noChangeArrowheads="1"/>
            </p:cNvSpPr>
            <p:nvPr/>
          </p:nvSpPr>
          <p:spPr bwMode="auto">
            <a:xfrm>
              <a:off x="2392557" y="293157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0D</a:t>
              </a:r>
            </a:p>
          </p:txBody>
        </p:sp>
        <p:sp>
          <p:nvSpPr>
            <p:cNvPr id="299" name="Rectangle 22"/>
            <p:cNvSpPr>
              <a:spLocks noChangeArrowheads="1"/>
            </p:cNvSpPr>
            <p:nvPr/>
          </p:nvSpPr>
          <p:spPr bwMode="auto">
            <a:xfrm>
              <a:off x="3778445" y="262359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0" name="Rectangle 23"/>
            <p:cNvSpPr>
              <a:spLocks noChangeArrowheads="1"/>
            </p:cNvSpPr>
            <p:nvPr/>
          </p:nvSpPr>
          <p:spPr bwMode="auto">
            <a:xfrm>
              <a:off x="3086295" y="262359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01" name="Rectangle 24"/>
            <p:cNvSpPr>
              <a:spLocks noChangeArrowheads="1"/>
            </p:cNvSpPr>
            <p:nvPr/>
          </p:nvSpPr>
          <p:spPr bwMode="auto">
            <a:xfrm>
              <a:off x="2392557" y="262359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0C</a:t>
              </a:r>
            </a:p>
          </p:txBody>
        </p:sp>
        <p:sp>
          <p:nvSpPr>
            <p:cNvPr id="302" name="Rectangle 28"/>
            <p:cNvSpPr>
              <a:spLocks noChangeArrowheads="1"/>
            </p:cNvSpPr>
            <p:nvPr/>
          </p:nvSpPr>
          <p:spPr bwMode="auto">
            <a:xfrm>
              <a:off x="3778445" y="231562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3" name="Rectangle 29"/>
            <p:cNvSpPr>
              <a:spLocks noChangeArrowheads="1"/>
            </p:cNvSpPr>
            <p:nvPr/>
          </p:nvSpPr>
          <p:spPr bwMode="auto">
            <a:xfrm>
              <a:off x="3086295" y="231562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04" name="Rectangle 30"/>
            <p:cNvSpPr>
              <a:spLocks noChangeArrowheads="1"/>
            </p:cNvSpPr>
            <p:nvPr/>
          </p:nvSpPr>
          <p:spPr bwMode="auto">
            <a:xfrm>
              <a:off x="2392557" y="231562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0B</a:t>
              </a:r>
            </a:p>
          </p:txBody>
        </p:sp>
        <p:sp>
          <p:nvSpPr>
            <p:cNvPr id="305" name="Rectangle 34"/>
            <p:cNvSpPr>
              <a:spLocks noChangeArrowheads="1"/>
            </p:cNvSpPr>
            <p:nvPr/>
          </p:nvSpPr>
          <p:spPr bwMode="auto">
            <a:xfrm>
              <a:off x="3778445" y="200923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6" name="Rectangle 35"/>
            <p:cNvSpPr>
              <a:spLocks noChangeArrowheads="1"/>
            </p:cNvSpPr>
            <p:nvPr/>
          </p:nvSpPr>
          <p:spPr bwMode="auto">
            <a:xfrm>
              <a:off x="3086295" y="200923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307" name="Rectangle 36"/>
            <p:cNvSpPr>
              <a:spLocks noChangeArrowheads="1"/>
            </p:cNvSpPr>
            <p:nvPr/>
          </p:nvSpPr>
          <p:spPr bwMode="auto">
            <a:xfrm>
              <a:off x="2392557" y="2009233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0A</a:t>
              </a:r>
            </a:p>
          </p:txBody>
        </p:sp>
        <p:sp>
          <p:nvSpPr>
            <p:cNvPr id="308" name="Rectangle 40"/>
            <p:cNvSpPr>
              <a:spLocks noChangeArrowheads="1"/>
            </p:cNvSpPr>
            <p:nvPr/>
          </p:nvSpPr>
          <p:spPr bwMode="auto">
            <a:xfrm>
              <a:off x="3778445" y="17028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9" name="Rectangle 41"/>
            <p:cNvSpPr>
              <a:spLocks noChangeArrowheads="1"/>
            </p:cNvSpPr>
            <p:nvPr/>
          </p:nvSpPr>
          <p:spPr bwMode="auto">
            <a:xfrm>
              <a:off x="3086295" y="17028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310" name="Rectangle 42"/>
            <p:cNvSpPr>
              <a:spLocks noChangeArrowheads="1"/>
            </p:cNvSpPr>
            <p:nvPr/>
          </p:nvSpPr>
          <p:spPr bwMode="auto">
            <a:xfrm>
              <a:off x="2392557" y="170284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09</a:t>
              </a:r>
            </a:p>
          </p:txBody>
        </p:sp>
        <p:sp>
          <p:nvSpPr>
            <p:cNvPr id="311" name="Rectangle 46"/>
            <p:cNvSpPr>
              <a:spLocks noChangeArrowheads="1"/>
            </p:cNvSpPr>
            <p:nvPr/>
          </p:nvSpPr>
          <p:spPr bwMode="auto">
            <a:xfrm>
              <a:off x="3778445" y="13948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12" name="Rectangle 47"/>
            <p:cNvSpPr>
              <a:spLocks noChangeArrowheads="1"/>
            </p:cNvSpPr>
            <p:nvPr/>
          </p:nvSpPr>
          <p:spPr bwMode="auto">
            <a:xfrm>
              <a:off x="3086295" y="13948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313" name="Rectangle 48"/>
            <p:cNvSpPr>
              <a:spLocks noChangeArrowheads="1"/>
            </p:cNvSpPr>
            <p:nvPr/>
          </p:nvSpPr>
          <p:spPr bwMode="auto">
            <a:xfrm>
              <a:off x="2392557" y="139487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08</a:t>
              </a:r>
            </a:p>
          </p:txBody>
        </p:sp>
        <p:sp>
          <p:nvSpPr>
            <p:cNvPr id="314" name="Rectangle 52"/>
            <p:cNvSpPr>
              <a:spLocks noChangeArrowheads="1"/>
            </p:cNvSpPr>
            <p:nvPr/>
          </p:nvSpPr>
          <p:spPr bwMode="auto">
            <a:xfrm>
              <a:off x="3778445" y="1088483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15" name="Rectangle 53"/>
            <p:cNvSpPr>
              <a:spLocks noChangeArrowheads="1"/>
            </p:cNvSpPr>
            <p:nvPr/>
          </p:nvSpPr>
          <p:spPr bwMode="auto">
            <a:xfrm>
              <a:off x="3086295" y="1088483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16" name="Rectangle 54"/>
            <p:cNvSpPr>
              <a:spLocks noChangeArrowheads="1"/>
            </p:cNvSpPr>
            <p:nvPr/>
          </p:nvSpPr>
          <p:spPr bwMode="auto">
            <a:xfrm>
              <a:off x="2392557" y="1088483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317" name="Line 58"/>
            <p:cNvSpPr>
              <a:spLocks noChangeShapeType="1"/>
            </p:cNvSpPr>
            <p:nvPr/>
          </p:nvSpPr>
          <p:spPr bwMode="auto">
            <a:xfrm>
              <a:off x="2392557" y="139487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18" name="Line 59"/>
            <p:cNvSpPr>
              <a:spLocks noChangeShapeType="1"/>
            </p:cNvSpPr>
            <p:nvPr/>
          </p:nvSpPr>
          <p:spPr bwMode="auto">
            <a:xfrm>
              <a:off x="2392557" y="170284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19" name="Line 60"/>
            <p:cNvSpPr>
              <a:spLocks noChangeShapeType="1"/>
            </p:cNvSpPr>
            <p:nvPr/>
          </p:nvSpPr>
          <p:spPr bwMode="auto">
            <a:xfrm>
              <a:off x="2392557" y="201240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0" name="Line 61"/>
            <p:cNvSpPr>
              <a:spLocks noChangeShapeType="1"/>
            </p:cNvSpPr>
            <p:nvPr/>
          </p:nvSpPr>
          <p:spPr bwMode="auto">
            <a:xfrm>
              <a:off x="2392557" y="231562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1" name="Line 62"/>
            <p:cNvSpPr>
              <a:spLocks noChangeShapeType="1"/>
            </p:cNvSpPr>
            <p:nvPr/>
          </p:nvSpPr>
          <p:spPr bwMode="auto">
            <a:xfrm>
              <a:off x="2392557" y="262359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2" name="Line 63"/>
            <p:cNvSpPr>
              <a:spLocks noChangeShapeType="1"/>
            </p:cNvSpPr>
            <p:nvPr/>
          </p:nvSpPr>
          <p:spPr bwMode="auto">
            <a:xfrm>
              <a:off x="2392557" y="2919930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3" name="Line 64"/>
            <p:cNvSpPr>
              <a:spLocks noChangeShapeType="1"/>
            </p:cNvSpPr>
            <p:nvPr/>
          </p:nvSpPr>
          <p:spPr bwMode="auto">
            <a:xfrm>
              <a:off x="2392557" y="3237958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4" name="Line 65"/>
            <p:cNvSpPr>
              <a:spLocks noChangeShapeType="1"/>
            </p:cNvSpPr>
            <p:nvPr/>
          </p:nvSpPr>
          <p:spPr bwMode="auto">
            <a:xfrm>
              <a:off x="2392557" y="354434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5" name="Line 68"/>
            <p:cNvSpPr>
              <a:spLocks noChangeShapeType="1"/>
            </p:cNvSpPr>
            <p:nvPr/>
          </p:nvSpPr>
          <p:spPr bwMode="auto">
            <a:xfrm>
              <a:off x="3086295" y="1088483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6" name="Line 69"/>
            <p:cNvSpPr>
              <a:spLocks noChangeShapeType="1"/>
            </p:cNvSpPr>
            <p:nvPr/>
          </p:nvSpPr>
          <p:spPr bwMode="auto">
            <a:xfrm>
              <a:off x="3778445" y="1088483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7" name="Line 72"/>
            <p:cNvSpPr>
              <a:spLocks noChangeShapeType="1"/>
            </p:cNvSpPr>
            <p:nvPr/>
          </p:nvSpPr>
          <p:spPr bwMode="auto">
            <a:xfrm>
              <a:off x="2392557" y="1088483"/>
              <a:ext cx="2103120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8" name="Line 73"/>
            <p:cNvSpPr>
              <a:spLocks noChangeShapeType="1"/>
            </p:cNvSpPr>
            <p:nvPr/>
          </p:nvSpPr>
          <p:spPr bwMode="auto">
            <a:xfrm>
              <a:off x="4479062" y="1088483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9" name="Line 74"/>
            <p:cNvSpPr>
              <a:spLocks noChangeShapeType="1"/>
            </p:cNvSpPr>
            <p:nvPr/>
          </p:nvSpPr>
          <p:spPr bwMode="auto">
            <a:xfrm>
              <a:off x="2392557" y="3852321"/>
              <a:ext cx="2103120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30" name="Line 73"/>
            <p:cNvSpPr>
              <a:spLocks noChangeShapeType="1"/>
            </p:cNvSpPr>
            <p:nvPr/>
          </p:nvSpPr>
          <p:spPr bwMode="auto">
            <a:xfrm>
              <a:off x="2392557" y="1095890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31" name="Rectangle 7"/>
            <p:cNvSpPr>
              <a:spLocks noChangeArrowheads="1"/>
            </p:cNvSpPr>
            <p:nvPr/>
          </p:nvSpPr>
          <p:spPr bwMode="auto">
            <a:xfrm>
              <a:off x="1539269" y="35443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32" name="Rectangle 8"/>
            <p:cNvSpPr>
              <a:spLocks noChangeArrowheads="1"/>
            </p:cNvSpPr>
            <p:nvPr/>
          </p:nvSpPr>
          <p:spPr bwMode="auto">
            <a:xfrm>
              <a:off x="847119" y="35443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33" name="Rectangle 9"/>
            <p:cNvSpPr>
              <a:spLocks noChangeArrowheads="1"/>
            </p:cNvSpPr>
            <p:nvPr/>
          </p:nvSpPr>
          <p:spPr bwMode="auto">
            <a:xfrm>
              <a:off x="153381" y="354434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07</a:t>
              </a:r>
            </a:p>
          </p:txBody>
        </p:sp>
        <p:sp>
          <p:nvSpPr>
            <p:cNvPr id="334" name="Rectangle 13"/>
            <p:cNvSpPr>
              <a:spLocks noChangeArrowheads="1"/>
            </p:cNvSpPr>
            <p:nvPr/>
          </p:nvSpPr>
          <p:spPr bwMode="auto">
            <a:xfrm>
              <a:off x="1539269" y="323795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35" name="Rectangle 14"/>
            <p:cNvSpPr>
              <a:spLocks noChangeArrowheads="1"/>
            </p:cNvSpPr>
            <p:nvPr/>
          </p:nvSpPr>
          <p:spPr bwMode="auto">
            <a:xfrm>
              <a:off x="847119" y="323795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36" name="Rectangle 15"/>
            <p:cNvSpPr>
              <a:spLocks noChangeArrowheads="1"/>
            </p:cNvSpPr>
            <p:nvPr/>
          </p:nvSpPr>
          <p:spPr bwMode="auto">
            <a:xfrm>
              <a:off x="153381" y="3237958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06</a:t>
              </a:r>
            </a:p>
          </p:txBody>
        </p:sp>
        <p:sp>
          <p:nvSpPr>
            <p:cNvPr id="337" name="Rectangle 19"/>
            <p:cNvSpPr>
              <a:spLocks noChangeArrowheads="1"/>
            </p:cNvSpPr>
            <p:nvPr/>
          </p:nvSpPr>
          <p:spPr bwMode="auto">
            <a:xfrm>
              <a:off x="1539269" y="29315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38" name="Rectangle 20"/>
            <p:cNvSpPr>
              <a:spLocks noChangeArrowheads="1"/>
            </p:cNvSpPr>
            <p:nvPr/>
          </p:nvSpPr>
          <p:spPr bwMode="auto">
            <a:xfrm>
              <a:off x="847119" y="29315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339" name="Rectangle 21"/>
            <p:cNvSpPr>
              <a:spLocks noChangeArrowheads="1"/>
            </p:cNvSpPr>
            <p:nvPr/>
          </p:nvSpPr>
          <p:spPr bwMode="auto">
            <a:xfrm>
              <a:off x="153381" y="293157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05</a:t>
              </a:r>
            </a:p>
          </p:txBody>
        </p:sp>
        <p:sp>
          <p:nvSpPr>
            <p:cNvPr id="340" name="Rectangle 25"/>
            <p:cNvSpPr>
              <a:spLocks noChangeArrowheads="1"/>
            </p:cNvSpPr>
            <p:nvPr/>
          </p:nvSpPr>
          <p:spPr bwMode="auto">
            <a:xfrm>
              <a:off x="1539269" y="262359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41" name="Rectangle 26"/>
            <p:cNvSpPr>
              <a:spLocks noChangeArrowheads="1"/>
            </p:cNvSpPr>
            <p:nvPr/>
          </p:nvSpPr>
          <p:spPr bwMode="auto">
            <a:xfrm>
              <a:off x="847119" y="262359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42" name="Rectangle 27"/>
            <p:cNvSpPr>
              <a:spLocks noChangeArrowheads="1"/>
            </p:cNvSpPr>
            <p:nvPr/>
          </p:nvSpPr>
          <p:spPr bwMode="auto">
            <a:xfrm>
              <a:off x="153381" y="262359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04</a:t>
              </a:r>
            </a:p>
          </p:txBody>
        </p:sp>
        <p:sp>
          <p:nvSpPr>
            <p:cNvPr id="343" name="Rectangle 31"/>
            <p:cNvSpPr>
              <a:spLocks noChangeArrowheads="1"/>
            </p:cNvSpPr>
            <p:nvPr/>
          </p:nvSpPr>
          <p:spPr bwMode="auto">
            <a:xfrm>
              <a:off x="1539269" y="231562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44" name="Rectangle 32"/>
            <p:cNvSpPr>
              <a:spLocks noChangeArrowheads="1"/>
            </p:cNvSpPr>
            <p:nvPr/>
          </p:nvSpPr>
          <p:spPr bwMode="auto">
            <a:xfrm>
              <a:off x="847119" y="231562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45" name="Rectangle 33"/>
            <p:cNvSpPr>
              <a:spLocks noChangeArrowheads="1"/>
            </p:cNvSpPr>
            <p:nvPr/>
          </p:nvSpPr>
          <p:spPr bwMode="auto">
            <a:xfrm>
              <a:off x="153381" y="231562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03</a:t>
              </a:r>
            </a:p>
          </p:txBody>
        </p:sp>
        <p:sp>
          <p:nvSpPr>
            <p:cNvPr id="346" name="Rectangle 37"/>
            <p:cNvSpPr>
              <a:spLocks noChangeArrowheads="1"/>
            </p:cNvSpPr>
            <p:nvPr/>
          </p:nvSpPr>
          <p:spPr bwMode="auto">
            <a:xfrm>
              <a:off x="1539269" y="200923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47" name="Rectangle 38"/>
            <p:cNvSpPr>
              <a:spLocks noChangeArrowheads="1"/>
            </p:cNvSpPr>
            <p:nvPr/>
          </p:nvSpPr>
          <p:spPr bwMode="auto">
            <a:xfrm>
              <a:off x="847119" y="200923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33</a:t>
              </a:r>
            </a:p>
          </p:txBody>
        </p:sp>
        <p:sp>
          <p:nvSpPr>
            <p:cNvPr id="348" name="Rectangle 39"/>
            <p:cNvSpPr>
              <a:spLocks noChangeArrowheads="1"/>
            </p:cNvSpPr>
            <p:nvPr/>
          </p:nvSpPr>
          <p:spPr bwMode="auto">
            <a:xfrm>
              <a:off x="153381" y="2009233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02</a:t>
              </a:r>
            </a:p>
          </p:txBody>
        </p:sp>
        <p:sp>
          <p:nvSpPr>
            <p:cNvPr id="349" name="Rectangle 43"/>
            <p:cNvSpPr>
              <a:spLocks noChangeArrowheads="1"/>
            </p:cNvSpPr>
            <p:nvPr/>
          </p:nvSpPr>
          <p:spPr bwMode="auto">
            <a:xfrm>
              <a:off x="1539269" y="17028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0" name="Rectangle 44"/>
            <p:cNvSpPr>
              <a:spLocks noChangeArrowheads="1"/>
            </p:cNvSpPr>
            <p:nvPr/>
          </p:nvSpPr>
          <p:spPr bwMode="auto">
            <a:xfrm>
              <a:off x="847119" y="17028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1" name="Rectangle 45"/>
            <p:cNvSpPr>
              <a:spLocks noChangeArrowheads="1"/>
            </p:cNvSpPr>
            <p:nvPr/>
          </p:nvSpPr>
          <p:spPr bwMode="auto">
            <a:xfrm>
              <a:off x="153381" y="170284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01</a:t>
              </a:r>
            </a:p>
          </p:txBody>
        </p:sp>
        <p:sp>
          <p:nvSpPr>
            <p:cNvPr id="352" name="Rectangle 49"/>
            <p:cNvSpPr>
              <a:spLocks noChangeArrowheads="1"/>
            </p:cNvSpPr>
            <p:nvPr/>
          </p:nvSpPr>
          <p:spPr bwMode="auto">
            <a:xfrm>
              <a:off x="1539269" y="13948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3" name="Rectangle 50"/>
            <p:cNvSpPr>
              <a:spLocks noChangeArrowheads="1"/>
            </p:cNvSpPr>
            <p:nvPr/>
          </p:nvSpPr>
          <p:spPr bwMode="auto">
            <a:xfrm>
              <a:off x="847119" y="13948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28</a:t>
              </a:r>
            </a:p>
          </p:txBody>
        </p:sp>
        <p:sp>
          <p:nvSpPr>
            <p:cNvPr id="354" name="Rectangle 51"/>
            <p:cNvSpPr>
              <a:spLocks noChangeArrowheads="1"/>
            </p:cNvSpPr>
            <p:nvPr/>
          </p:nvSpPr>
          <p:spPr bwMode="auto">
            <a:xfrm>
              <a:off x="153381" y="139487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355" name="Rectangle 55"/>
            <p:cNvSpPr>
              <a:spLocks noChangeArrowheads="1"/>
            </p:cNvSpPr>
            <p:nvPr/>
          </p:nvSpPr>
          <p:spPr bwMode="auto">
            <a:xfrm>
              <a:off x="1539269" y="1088483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6" name="Rectangle 56"/>
            <p:cNvSpPr>
              <a:spLocks noChangeArrowheads="1"/>
            </p:cNvSpPr>
            <p:nvPr/>
          </p:nvSpPr>
          <p:spPr bwMode="auto">
            <a:xfrm>
              <a:off x="847119" y="1088483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7" name="Rectangle 57"/>
            <p:cNvSpPr>
              <a:spLocks noChangeArrowheads="1"/>
            </p:cNvSpPr>
            <p:nvPr/>
          </p:nvSpPr>
          <p:spPr bwMode="auto">
            <a:xfrm>
              <a:off x="153381" y="1088483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358" name="Line 58"/>
            <p:cNvSpPr>
              <a:spLocks noChangeShapeType="1"/>
            </p:cNvSpPr>
            <p:nvPr/>
          </p:nvSpPr>
          <p:spPr bwMode="auto">
            <a:xfrm>
              <a:off x="153381" y="139487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59" name="Line 59"/>
            <p:cNvSpPr>
              <a:spLocks noChangeShapeType="1"/>
            </p:cNvSpPr>
            <p:nvPr/>
          </p:nvSpPr>
          <p:spPr bwMode="auto">
            <a:xfrm>
              <a:off x="153381" y="170284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0" name="Line 60"/>
            <p:cNvSpPr>
              <a:spLocks noChangeShapeType="1"/>
            </p:cNvSpPr>
            <p:nvPr/>
          </p:nvSpPr>
          <p:spPr bwMode="auto">
            <a:xfrm>
              <a:off x="153381" y="201240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1" name="Line 61"/>
            <p:cNvSpPr>
              <a:spLocks noChangeShapeType="1"/>
            </p:cNvSpPr>
            <p:nvPr/>
          </p:nvSpPr>
          <p:spPr bwMode="auto">
            <a:xfrm>
              <a:off x="153381" y="231562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2" name="Line 62"/>
            <p:cNvSpPr>
              <a:spLocks noChangeShapeType="1"/>
            </p:cNvSpPr>
            <p:nvPr/>
          </p:nvSpPr>
          <p:spPr bwMode="auto">
            <a:xfrm>
              <a:off x="153381" y="262359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3" name="Line 63"/>
            <p:cNvSpPr>
              <a:spLocks noChangeShapeType="1"/>
            </p:cNvSpPr>
            <p:nvPr/>
          </p:nvSpPr>
          <p:spPr bwMode="auto">
            <a:xfrm>
              <a:off x="153381" y="2935273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4" name="Line 64"/>
            <p:cNvSpPr>
              <a:spLocks noChangeShapeType="1"/>
            </p:cNvSpPr>
            <p:nvPr/>
          </p:nvSpPr>
          <p:spPr bwMode="auto">
            <a:xfrm>
              <a:off x="153381" y="3237958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5" name="Line 65"/>
            <p:cNvSpPr>
              <a:spLocks noChangeShapeType="1"/>
            </p:cNvSpPr>
            <p:nvPr/>
          </p:nvSpPr>
          <p:spPr bwMode="auto">
            <a:xfrm>
              <a:off x="153381" y="354434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6" name="Line 66"/>
            <p:cNvSpPr>
              <a:spLocks noChangeShapeType="1"/>
            </p:cNvSpPr>
            <p:nvPr/>
          </p:nvSpPr>
          <p:spPr bwMode="auto">
            <a:xfrm>
              <a:off x="837593" y="1088483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7" name="Line 67"/>
            <p:cNvSpPr>
              <a:spLocks noChangeShapeType="1"/>
            </p:cNvSpPr>
            <p:nvPr/>
          </p:nvSpPr>
          <p:spPr bwMode="auto">
            <a:xfrm>
              <a:off x="1539269" y="1088483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8" name="Line 70"/>
            <p:cNvSpPr>
              <a:spLocks noChangeShapeType="1"/>
            </p:cNvSpPr>
            <p:nvPr/>
          </p:nvSpPr>
          <p:spPr bwMode="auto">
            <a:xfrm>
              <a:off x="153381" y="1088483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9" name="Line 72"/>
            <p:cNvSpPr>
              <a:spLocks noChangeShapeType="1"/>
            </p:cNvSpPr>
            <p:nvPr/>
          </p:nvSpPr>
          <p:spPr bwMode="auto">
            <a:xfrm>
              <a:off x="153381" y="1088483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70" name="Line 74"/>
            <p:cNvSpPr>
              <a:spLocks noChangeShapeType="1"/>
            </p:cNvSpPr>
            <p:nvPr/>
          </p:nvSpPr>
          <p:spPr bwMode="auto">
            <a:xfrm>
              <a:off x="153381" y="3852321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71" name="Line 70"/>
            <p:cNvSpPr>
              <a:spLocks noChangeShapeType="1"/>
            </p:cNvSpPr>
            <p:nvPr/>
          </p:nvSpPr>
          <p:spPr bwMode="auto">
            <a:xfrm>
              <a:off x="2237767" y="1079275"/>
              <a:ext cx="1588" cy="278892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151821" y="1729896"/>
            <a:ext cx="5603606" cy="1118104"/>
            <a:chOff x="534987" y="4724400"/>
            <a:chExt cx="8154989" cy="1627189"/>
          </a:xfrm>
        </p:grpSpPr>
        <p:sp>
          <p:nvSpPr>
            <p:cNvPr id="372" name="Rectangle 60"/>
            <p:cNvSpPr>
              <a:spLocks noChangeArrowheads="1"/>
            </p:cNvSpPr>
            <p:nvPr/>
          </p:nvSpPr>
          <p:spPr bwMode="auto">
            <a:xfrm>
              <a:off x="8062912" y="6024563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73" name="Rectangle 61"/>
            <p:cNvSpPr>
              <a:spLocks noChangeArrowheads="1"/>
            </p:cNvSpPr>
            <p:nvPr/>
          </p:nvSpPr>
          <p:spPr bwMode="auto">
            <a:xfrm>
              <a:off x="7432675" y="6024563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74" name="Rectangle 62"/>
            <p:cNvSpPr>
              <a:spLocks noChangeArrowheads="1"/>
            </p:cNvSpPr>
            <p:nvPr/>
          </p:nvSpPr>
          <p:spPr bwMode="auto">
            <a:xfrm>
              <a:off x="6807200" y="6024563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75" name="Rectangle 63"/>
            <p:cNvSpPr>
              <a:spLocks noChangeArrowheads="1"/>
            </p:cNvSpPr>
            <p:nvPr/>
          </p:nvSpPr>
          <p:spPr bwMode="auto">
            <a:xfrm>
              <a:off x="6178550" y="6024563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76" name="Rectangle 64"/>
            <p:cNvSpPr>
              <a:spLocks noChangeArrowheads="1"/>
            </p:cNvSpPr>
            <p:nvPr/>
          </p:nvSpPr>
          <p:spPr bwMode="auto">
            <a:xfrm>
              <a:off x="5553075" y="6024563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377" name="Rectangle 65"/>
            <p:cNvSpPr>
              <a:spLocks noChangeArrowheads="1"/>
            </p:cNvSpPr>
            <p:nvPr/>
          </p:nvSpPr>
          <p:spPr bwMode="auto">
            <a:xfrm>
              <a:off x="4926012" y="6024563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378" name="Rectangle 66"/>
            <p:cNvSpPr>
              <a:spLocks noChangeArrowheads="1"/>
            </p:cNvSpPr>
            <p:nvPr/>
          </p:nvSpPr>
          <p:spPr bwMode="auto">
            <a:xfrm>
              <a:off x="4297362" y="6024563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79" name="Rectangle 67"/>
            <p:cNvSpPr>
              <a:spLocks noChangeArrowheads="1"/>
            </p:cNvSpPr>
            <p:nvPr/>
          </p:nvSpPr>
          <p:spPr bwMode="auto">
            <a:xfrm>
              <a:off x="3670300" y="6024563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380" name="Rectangle 68"/>
            <p:cNvSpPr>
              <a:spLocks noChangeArrowheads="1"/>
            </p:cNvSpPr>
            <p:nvPr/>
          </p:nvSpPr>
          <p:spPr bwMode="auto">
            <a:xfrm>
              <a:off x="3044825" y="6024563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81" name="Rectangle 69"/>
            <p:cNvSpPr>
              <a:spLocks noChangeArrowheads="1"/>
            </p:cNvSpPr>
            <p:nvPr/>
          </p:nvSpPr>
          <p:spPr bwMode="auto">
            <a:xfrm>
              <a:off x="2416175" y="6024563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82" name="Rectangle 70"/>
            <p:cNvSpPr>
              <a:spLocks noChangeArrowheads="1"/>
            </p:cNvSpPr>
            <p:nvPr/>
          </p:nvSpPr>
          <p:spPr bwMode="auto">
            <a:xfrm>
              <a:off x="1790700" y="6024563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83" name="Rectangle 71"/>
            <p:cNvSpPr>
              <a:spLocks noChangeArrowheads="1"/>
            </p:cNvSpPr>
            <p:nvPr/>
          </p:nvSpPr>
          <p:spPr bwMode="auto">
            <a:xfrm>
              <a:off x="1160462" y="6024563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384" name="Rectangle 72"/>
            <p:cNvSpPr>
              <a:spLocks noChangeArrowheads="1"/>
            </p:cNvSpPr>
            <p:nvPr/>
          </p:nvSpPr>
          <p:spPr bwMode="auto">
            <a:xfrm>
              <a:off x="534987" y="6024563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385" name="Rectangle 73"/>
            <p:cNvSpPr>
              <a:spLocks noChangeArrowheads="1"/>
            </p:cNvSpPr>
            <p:nvPr/>
          </p:nvSpPr>
          <p:spPr bwMode="auto">
            <a:xfrm>
              <a:off x="8062912" y="5699125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86" name="Rectangle 74"/>
            <p:cNvSpPr>
              <a:spLocks noChangeArrowheads="1"/>
            </p:cNvSpPr>
            <p:nvPr/>
          </p:nvSpPr>
          <p:spPr bwMode="auto">
            <a:xfrm>
              <a:off x="7432675" y="5699125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87" name="Rectangle 75"/>
            <p:cNvSpPr>
              <a:spLocks noChangeArrowheads="1"/>
            </p:cNvSpPr>
            <p:nvPr/>
          </p:nvSpPr>
          <p:spPr bwMode="auto">
            <a:xfrm>
              <a:off x="6807200" y="5699125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88" name="Rectangle 76"/>
            <p:cNvSpPr>
              <a:spLocks noChangeArrowheads="1"/>
            </p:cNvSpPr>
            <p:nvPr/>
          </p:nvSpPr>
          <p:spPr bwMode="auto">
            <a:xfrm>
              <a:off x="6178550" y="5699125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89" name="Rectangle 77"/>
            <p:cNvSpPr>
              <a:spLocks noChangeArrowheads="1"/>
            </p:cNvSpPr>
            <p:nvPr/>
          </p:nvSpPr>
          <p:spPr bwMode="auto">
            <a:xfrm>
              <a:off x="5553075" y="5699125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90" name="Rectangle 78"/>
            <p:cNvSpPr>
              <a:spLocks noChangeArrowheads="1"/>
            </p:cNvSpPr>
            <p:nvPr/>
          </p:nvSpPr>
          <p:spPr bwMode="auto">
            <a:xfrm>
              <a:off x="4926012" y="5699125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391" name="Rectangle 79"/>
            <p:cNvSpPr>
              <a:spLocks noChangeArrowheads="1"/>
            </p:cNvSpPr>
            <p:nvPr/>
          </p:nvSpPr>
          <p:spPr bwMode="auto">
            <a:xfrm>
              <a:off x="4297362" y="5699125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2" name="Rectangle 80"/>
            <p:cNvSpPr>
              <a:spLocks noChangeArrowheads="1"/>
            </p:cNvSpPr>
            <p:nvPr/>
          </p:nvSpPr>
          <p:spPr bwMode="auto">
            <a:xfrm>
              <a:off x="3670300" y="5699125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93" name="Rectangle 81"/>
            <p:cNvSpPr>
              <a:spLocks noChangeArrowheads="1"/>
            </p:cNvSpPr>
            <p:nvPr/>
          </p:nvSpPr>
          <p:spPr bwMode="auto">
            <a:xfrm>
              <a:off x="3044825" y="5699125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394" name="Rectangle 82"/>
            <p:cNvSpPr>
              <a:spLocks noChangeArrowheads="1"/>
            </p:cNvSpPr>
            <p:nvPr/>
          </p:nvSpPr>
          <p:spPr bwMode="auto">
            <a:xfrm>
              <a:off x="2416175" y="5699125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5" name="Rectangle 83"/>
            <p:cNvSpPr>
              <a:spLocks noChangeArrowheads="1"/>
            </p:cNvSpPr>
            <p:nvPr/>
          </p:nvSpPr>
          <p:spPr bwMode="auto">
            <a:xfrm>
              <a:off x="1790700" y="5699125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96" name="Rectangle 84"/>
            <p:cNvSpPr>
              <a:spLocks noChangeArrowheads="1"/>
            </p:cNvSpPr>
            <p:nvPr/>
          </p:nvSpPr>
          <p:spPr bwMode="auto">
            <a:xfrm>
              <a:off x="1160462" y="5699125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97" name="Rectangle 85"/>
            <p:cNvSpPr>
              <a:spLocks noChangeArrowheads="1"/>
            </p:cNvSpPr>
            <p:nvPr/>
          </p:nvSpPr>
          <p:spPr bwMode="auto">
            <a:xfrm>
              <a:off x="534987" y="5699125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398" name="Rectangle 86"/>
            <p:cNvSpPr>
              <a:spLocks noChangeArrowheads="1"/>
            </p:cNvSpPr>
            <p:nvPr/>
          </p:nvSpPr>
          <p:spPr bwMode="auto">
            <a:xfrm>
              <a:off x="8062912" y="5375275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9" name="Rectangle 87"/>
            <p:cNvSpPr>
              <a:spLocks noChangeArrowheads="1"/>
            </p:cNvSpPr>
            <p:nvPr/>
          </p:nvSpPr>
          <p:spPr bwMode="auto">
            <a:xfrm>
              <a:off x="7432675" y="5375275"/>
              <a:ext cx="630238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00" name="Rectangle 88"/>
            <p:cNvSpPr>
              <a:spLocks noChangeArrowheads="1"/>
            </p:cNvSpPr>
            <p:nvPr/>
          </p:nvSpPr>
          <p:spPr bwMode="auto">
            <a:xfrm>
              <a:off x="6807200" y="5375275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401" name="Rectangle 89"/>
            <p:cNvSpPr>
              <a:spLocks noChangeArrowheads="1"/>
            </p:cNvSpPr>
            <p:nvPr/>
          </p:nvSpPr>
          <p:spPr bwMode="auto">
            <a:xfrm>
              <a:off x="6178550" y="5375275"/>
              <a:ext cx="628650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2" name="Rectangle 90"/>
            <p:cNvSpPr>
              <a:spLocks noChangeArrowheads="1"/>
            </p:cNvSpPr>
            <p:nvPr/>
          </p:nvSpPr>
          <p:spPr bwMode="auto">
            <a:xfrm>
              <a:off x="5553075" y="5375275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03" name="Rectangle 91"/>
            <p:cNvSpPr>
              <a:spLocks noChangeArrowheads="1"/>
            </p:cNvSpPr>
            <p:nvPr/>
          </p:nvSpPr>
          <p:spPr bwMode="auto">
            <a:xfrm>
              <a:off x="4926012" y="5375275"/>
              <a:ext cx="627063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404" name="Rectangle 92"/>
            <p:cNvSpPr>
              <a:spLocks noChangeArrowheads="1"/>
            </p:cNvSpPr>
            <p:nvPr/>
          </p:nvSpPr>
          <p:spPr bwMode="auto">
            <a:xfrm>
              <a:off x="4297362" y="5375275"/>
              <a:ext cx="628650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5" name="Rectangle 93"/>
            <p:cNvSpPr>
              <a:spLocks noChangeArrowheads="1"/>
            </p:cNvSpPr>
            <p:nvPr/>
          </p:nvSpPr>
          <p:spPr bwMode="auto">
            <a:xfrm>
              <a:off x="3670300" y="5375275"/>
              <a:ext cx="627063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06" name="Rectangle 94"/>
            <p:cNvSpPr>
              <a:spLocks noChangeArrowheads="1"/>
            </p:cNvSpPr>
            <p:nvPr/>
          </p:nvSpPr>
          <p:spPr bwMode="auto">
            <a:xfrm>
              <a:off x="3044825" y="5375275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407" name="Rectangle 95"/>
            <p:cNvSpPr>
              <a:spLocks noChangeArrowheads="1"/>
            </p:cNvSpPr>
            <p:nvPr/>
          </p:nvSpPr>
          <p:spPr bwMode="auto">
            <a:xfrm>
              <a:off x="2416175" y="5375275"/>
              <a:ext cx="628650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08" name="Rectangle 96"/>
            <p:cNvSpPr>
              <a:spLocks noChangeArrowheads="1"/>
            </p:cNvSpPr>
            <p:nvPr/>
          </p:nvSpPr>
          <p:spPr bwMode="auto">
            <a:xfrm>
              <a:off x="1790700" y="5375275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409" name="Rectangle 97"/>
            <p:cNvSpPr>
              <a:spLocks noChangeArrowheads="1"/>
            </p:cNvSpPr>
            <p:nvPr/>
          </p:nvSpPr>
          <p:spPr bwMode="auto">
            <a:xfrm>
              <a:off x="1160462" y="5375275"/>
              <a:ext cx="630238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410" name="Rectangle 98"/>
            <p:cNvSpPr>
              <a:spLocks noChangeArrowheads="1"/>
            </p:cNvSpPr>
            <p:nvPr/>
          </p:nvSpPr>
          <p:spPr bwMode="auto">
            <a:xfrm>
              <a:off x="534987" y="5375275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11" name="Rectangle 99"/>
            <p:cNvSpPr>
              <a:spLocks noChangeArrowheads="1"/>
            </p:cNvSpPr>
            <p:nvPr/>
          </p:nvSpPr>
          <p:spPr bwMode="auto">
            <a:xfrm>
              <a:off x="8062912" y="5049838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2" name="Rectangle 100"/>
            <p:cNvSpPr>
              <a:spLocks noChangeArrowheads="1"/>
            </p:cNvSpPr>
            <p:nvPr/>
          </p:nvSpPr>
          <p:spPr bwMode="auto">
            <a:xfrm>
              <a:off x="7432675" y="5049838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413" name="Rectangle 101"/>
            <p:cNvSpPr>
              <a:spLocks noChangeArrowheads="1"/>
            </p:cNvSpPr>
            <p:nvPr/>
          </p:nvSpPr>
          <p:spPr bwMode="auto">
            <a:xfrm>
              <a:off x="6807200" y="5049838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414" name="Rectangle 102"/>
            <p:cNvSpPr>
              <a:spLocks noChangeArrowheads="1"/>
            </p:cNvSpPr>
            <p:nvPr/>
          </p:nvSpPr>
          <p:spPr bwMode="auto">
            <a:xfrm>
              <a:off x="6178550" y="5049838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15" name="Rectangle 103"/>
            <p:cNvSpPr>
              <a:spLocks noChangeArrowheads="1"/>
            </p:cNvSpPr>
            <p:nvPr/>
          </p:nvSpPr>
          <p:spPr bwMode="auto">
            <a:xfrm>
              <a:off x="5553075" y="5049838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16" name="Rectangle 104"/>
            <p:cNvSpPr>
              <a:spLocks noChangeArrowheads="1"/>
            </p:cNvSpPr>
            <p:nvPr/>
          </p:nvSpPr>
          <p:spPr bwMode="auto">
            <a:xfrm>
              <a:off x="4926012" y="5049838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417" name="Rectangle 105"/>
            <p:cNvSpPr>
              <a:spLocks noChangeArrowheads="1"/>
            </p:cNvSpPr>
            <p:nvPr/>
          </p:nvSpPr>
          <p:spPr bwMode="auto">
            <a:xfrm>
              <a:off x="4297362" y="5049838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8" name="Rectangle 106"/>
            <p:cNvSpPr>
              <a:spLocks noChangeArrowheads="1"/>
            </p:cNvSpPr>
            <p:nvPr/>
          </p:nvSpPr>
          <p:spPr bwMode="auto">
            <a:xfrm>
              <a:off x="3670300" y="5049838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419" name="Rectangle 107"/>
            <p:cNvSpPr>
              <a:spLocks noChangeArrowheads="1"/>
            </p:cNvSpPr>
            <p:nvPr/>
          </p:nvSpPr>
          <p:spPr bwMode="auto">
            <a:xfrm>
              <a:off x="3044825" y="5049838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420" name="Rectangle 108"/>
            <p:cNvSpPr>
              <a:spLocks noChangeArrowheads="1"/>
            </p:cNvSpPr>
            <p:nvPr/>
          </p:nvSpPr>
          <p:spPr bwMode="auto">
            <a:xfrm>
              <a:off x="2416175" y="5049838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21" name="Rectangle 109"/>
            <p:cNvSpPr>
              <a:spLocks noChangeArrowheads="1"/>
            </p:cNvSpPr>
            <p:nvPr/>
          </p:nvSpPr>
          <p:spPr bwMode="auto">
            <a:xfrm>
              <a:off x="1790700" y="5049838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22" name="Rectangle 110"/>
            <p:cNvSpPr>
              <a:spLocks noChangeArrowheads="1"/>
            </p:cNvSpPr>
            <p:nvPr/>
          </p:nvSpPr>
          <p:spPr bwMode="auto">
            <a:xfrm>
              <a:off x="1160462" y="5049838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423" name="Rectangle 111"/>
            <p:cNvSpPr>
              <a:spLocks noChangeArrowheads="1"/>
            </p:cNvSpPr>
            <p:nvPr/>
          </p:nvSpPr>
          <p:spPr bwMode="auto">
            <a:xfrm>
              <a:off x="534987" y="5049838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24" name="Rectangle 112"/>
            <p:cNvSpPr>
              <a:spLocks noChangeArrowheads="1"/>
            </p:cNvSpPr>
            <p:nvPr/>
          </p:nvSpPr>
          <p:spPr bwMode="auto">
            <a:xfrm>
              <a:off x="8062912" y="4724400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425" name="Rectangle 113"/>
            <p:cNvSpPr>
              <a:spLocks noChangeArrowheads="1"/>
            </p:cNvSpPr>
            <p:nvPr/>
          </p:nvSpPr>
          <p:spPr bwMode="auto">
            <a:xfrm>
              <a:off x="7432675" y="4724400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426" name="Rectangle 114"/>
            <p:cNvSpPr>
              <a:spLocks noChangeArrowheads="1"/>
            </p:cNvSpPr>
            <p:nvPr/>
          </p:nvSpPr>
          <p:spPr bwMode="auto">
            <a:xfrm>
              <a:off x="6807200" y="4724400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427" name="Rectangle 115"/>
            <p:cNvSpPr>
              <a:spLocks noChangeArrowheads="1"/>
            </p:cNvSpPr>
            <p:nvPr/>
          </p:nvSpPr>
          <p:spPr bwMode="auto">
            <a:xfrm>
              <a:off x="6178550" y="4724400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428" name="Rectangle 116"/>
            <p:cNvSpPr>
              <a:spLocks noChangeArrowheads="1"/>
            </p:cNvSpPr>
            <p:nvPr/>
          </p:nvSpPr>
          <p:spPr bwMode="auto">
            <a:xfrm>
              <a:off x="5553075" y="4724400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429" name="Rectangle 117"/>
            <p:cNvSpPr>
              <a:spLocks noChangeArrowheads="1"/>
            </p:cNvSpPr>
            <p:nvPr/>
          </p:nvSpPr>
          <p:spPr bwMode="auto">
            <a:xfrm>
              <a:off x="4926012" y="4724400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430" name="Rectangle 118"/>
            <p:cNvSpPr>
              <a:spLocks noChangeArrowheads="1"/>
            </p:cNvSpPr>
            <p:nvPr/>
          </p:nvSpPr>
          <p:spPr bwMode="auto">
            <a:xfrm>
              <a:off x="4297362" y="4724400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431" name="Rectangle 119"/>
            <p:cNvSpPr>
              <a:spLocks noChangeArrowheads="1"/>
            </p:cNvSpPr>
            <p:nvPr/>
          </p:nvSpPr>
          <p:spPr bwMode="auto">
            <a:xfrm>
              <a:off x="3670300" y="4724400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432" name="Rectangle 120"/>
            <p:cNvSpPr>
              <a:spLocks noChangeArrowheads="1"/>
            </p:cNvSpPr>
            <p:nvPr/>
          </p:nvSpPr>
          <p:spPr bwMode="auto">
            <a:xfrm>
              <a:off x="3044825" y="4724400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433" name="Rectangle 121"/>
            <p:cNvSpPr>
              <a:spLocks noChangeArrowheads="1"/>
            </p:cNvSpPr>
            <p:nvPr/>
          </p:nvSpPr>
          <p:spPr bwMode="auto">
            <a:xfrm>
              <a:off x="2416175" y="4724400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434" name="Rectangle 122"/>
            <p:cNvSpPr>
              <a:spLocks noChangeArrowheads="1"/>
            </p:cNvSpPr>
            <p:nvPr/>
          </p:nvSpPr>
          <p:spPr bwMode="auto">
            <a:xfrm>
              <a:off x="1790700" y="4724400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435" name="Rectangle 123"/>
            <p:cNvSpPr>
              <a:spLocks noChangeArrowheads="1"/>
            </p:cNvSpPr>
            <p:nvPr/>
          </p:nvSpPr>
          <p:spPr bwMode="auto">
            <a:xfrm>
              <a:off x="1160462" y="4724400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436" name="Rectangle 124"/>
            <p:cNvSpPr>
              <a:spLocks noChangeArrowheads="1"/>
            </p:cNvSpPr>
            <p:nvPr/>
          </p:nvSpPr>
          <p:spPr bwMode="auto">
            <a:xfrm>
              <a:off x="534987" y="4724400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437" name="Line 125"/>
            <p:cNvSpPr>
              <a:spLocks noChangeShapeType="1"/>
            </p:cNvSpPr>
            <p:nvPr/>
          </p:nvSpPr>
          <p:spPr bwMode="auto">
            <a:xfrm>
              <a:off x="534987" y="5049838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 i="1">
                <a:solidFill>
                  <a:srgbClr val="990000"/>
                </a:solidFill>
              </a:endParaRPr>
            </a:p>
          </p:txBody>
        </p:sp>
        <p:sp>
          <p:nvSpPr>
            <p:cNvPr id="438" name="Line 126"/>
            <p:cNvSpPr>
              <a:spLocks noChangeShapeType="1"/>
            </p:cNvSpPr>
            <p:nvPr/>
          </p:nvSpPr>
          <p:spPr bwMode="auto">
            <a:xfrm>
              <a:off x="534987" y="5375275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39" name="Line 127"/>
            <p:cNvSpPr>
              <a:spLocks noChangeShapeType="1"/>
            </p:cNvSpPr>
            <p:nvPr/>
          </p:nvSpPr>
          <p:spPr bwMode="auto">
            <a:xfrm>
              <a:off x="534987" y="5699125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0" name="Line 128"/>
            <p:cNvSpPr>
              <a:spLocks noChangeShapeType="1"/>
            </p:cNvSpPr>
            <p:nvPr/>
          </p:nvSpPr>
          <p:spPr bwMode="auto">
            <a:xfrm>
              <a:off x="534987" y="6024563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1" name="Line 129"/>
            <p:cNvSpPr>
              <a:spLocks noChangeShapeType="1"/>
            </p:cNvSpPr>
            <p:nvPr/>
          </p:nvSpPr>
          <p:spPr bwMode="auto">
            <a:xfrm>
              <a:off x="1790700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2" name="Line 130"/>
            <p:cNvSpPr>
              <a:spLocks noChangeShapeType="1"/>
            </p:cNvSpPr>
            <p:nvPr/>
          </p:nvSpPr>
          <p:spPr bwMode="auto">
            <a:xfrm>
              <a:off x="2416175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3" name="Line 131"/>
            <p:cNvSpPr>
              <a:spLocks noChangeShapeType="1"/>
            </p:cNvSpPr>
            <p:nvPr/>
          </p:nvSpPr>
          <p:spPr bwMode="auto">
            <a:xfrm>
              <a:off x="3670300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4" name="Line 132"/>
            <p:cNvSpPr>
              <a:spLocks noChangeShapeType="1"/>
            </p:cNvSpPr>
            <p:nvPr/>
          </p:nvSpPr>
          <p:spPr bwMode="auto">
            <a:xfrm>
              <a:off x="4297362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5" name="Line 133"/>
            <p:cNvSpPr>
              <a:spLocks noChangeShapeType="1"/>
            </p:cNvSpPr>
            <p:nvPr/>
          </p:nvSpPr>
          <p:spPr bwMode="auto">
            <a:xfrm>
              <a:off x="5553075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6" name="Line 134"/>
            <p:cNvSpPr>
              <a:spLocks noChangeShapeType="1"/>
            </p:cNvSpPr>
            <p:nvPr/>
          </p:nvSpPr>
          <p:spPr bwMode="auto">
            <a:xfrm>
              <a:off x="6178550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7" name="Line 135"/>
            <p:cNvSpPr>
              <a:spLocks noChangeShapeType="1"/>
            </p:cNvSpPr>
            <p:nvPr/>
          </p:nvSpPr>
          <p:spPr bwMode="auto">
            <a:xfrm>
              <a:off x="7432675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8" name="Line 136"/>
            <p:cNvSpPr>
              <a:spLocks noChangeShapeType="1"/>
            </p:cNvSpPr>
            <p:nvPr/>
          </p:nvSpPr>
          <p:spPr bwMode="auto">
            <a:xfrm>
              <a:off x="8062912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9" name="Line 137"/>
            <p:cNvSpPr>
              <a:spLocks noChangeShapeType="1"/>
            </p:cNvSpPr>
            <p:nvPr/>
          </p:nvSpPr>
          <p:spPr bwMode="auto">
            <a:xfrm>
              <a:off x="1160462" y="4724400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0" name="Line 138"/>
            <p:cNvSpPr>
              <a:spLocks noChangeShapeType="1"/>
            </p:cNvSpPr>
            <p:nvPr/>
          </p:nvSpPr>
          <p:spPr bwMode="auto">
            <a:xfrm>
              <a:off x="3044825" y="4724400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1" name="Line 139"/>
            <p:cNvSpPr>
              <a:spLocks noChangeShapeType="1"/>
            </p:cNvSpPr>
            <p:nvPr/>
          </p:nvSpPr>
          <p:spPr bwMode="auto">
            <a:xfrm>
              <a:off x="534987" y="4724400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2" name="Line 140"/>
            <p:cNvSpPr>
              <a:spLocks noChangeShapeType="1"/>
            </p:cNvSpPr>
            <p:nvPr/>
          </p:nvSpPr>
          <p:spPr bwMode="auto">
            <a:xfrm>
              <a:off x="4926012" y="4724400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3" name="Line 141"/>
            <p:cNvSpPr>
              <a:spLocks noChangeShapeType="1"/>
            </p:cNvSpPr>
            <p:nvPr/>
          </p:nvSpPr>
          <p:spPr bwMode="auto">
            <a:xfrm>
              <a:off x="6807200" y="4724400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4" name="Line 142"/>
            <p:cNvSpPr>
              <a:spLocks noChangeShapeType="1"/>
            </p:cNvSpPr>
            <p:nvPr/>
          </p:nvSpPr>
          <p:spPr bwMode="auto">
            <a:xfrm>
              <a:off x="534987" y="472440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 i="1">
                <a:solidFill>
                  <a:srgbClr val="990000"/>
                </a:solidFill>
              </a:endParaRPr>
            </a:p>
          </p:txBody>
        </p:sp>
        <p:sp>
          <p:nvSpPr>
            <p:cNvPr id="455" name="Line 143"/>
            <p:cNvSpPr>
              <a:spLocks noChangeShapeType="1"/>
            </p:cNvSpPr>
            <p:nvPr/>
          </p:nvSpPr>
          <p:spPr bwMode="auto">
            <a:xfrm>
              <a:off x="8688388" y="4724400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6" name="Line 144"/>
            <p:cNvSpPr>
              <a:spLocks noChangeShapeType="1"/>
            </p:cNvSpPr>
            <p:nvPr/>
          </p:nvSpPr>
          <p:spPr bwMode="auto">
            <a:xfrm>
              <a:off x="534987" y="6350001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</p:grpSp>
      <p:sp>
        <p:nvSpPr>
          <p:cNvPr id="459" name="TextBox 458"/>
          <p:cNvSpPr txBox="1"/>
          <p:nvPr/>
        </p:nvSpPr>
        <p:spPr>
          <a:xfrm>
            <a:off x="141453" y="1302016"/>
            <a:ext cx="56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TLB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6762001" y="3327529"/>
            <a:ext cx="1291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</a:rPr>
              <a:t>Page table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 </a:t>
            </a:r>
            <a:r>
              <a:rPr lang="en-GB" sz="1600" dirty="0"/>
              <a:t>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053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52546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74773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28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5254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00025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2" grpId="0" animBg="1"/>
      <p:bldP spid="37943" grpId="0" animBg="1"/>
      <p:bldP spid="37945" grpId="0" animBg="1"/>
      <p:bldP spid="37946" grpId="0" animBg="1"/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#2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0x0B8F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 </a:t>
            </a:r>
            <a:r>
              <a:rPr lang="en-GB" sz="1600" dirty="0"/>
              <a:t>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468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0x2E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2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51071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0x0B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Y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80338" y="3437965"/>
            <a:ext cx="438582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TBD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  <p:bldP spid="38019" grpId="0"/>
      <p:bldP spid="38021" grpId="0"/>
      <p:bldP spid="3802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#3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CO___</a:t>
            </a:r>
            <a:r>
              <a:rPr lang="en-GB" sz="1600" dirty="0"/>
              <a:t>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52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7878234" y="6019801"/>
            <a:ext cx="596900" cy="139700"/>
          </a:xfrm>
          <a:prstGeom prst="ellipse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7878234" y="5638800"/>
            <a:ext cx="596900" cy="444501"/>
          </a:xfrm>
          <a:prstGeom prst="rect">
            <a:avLst/>
          </a:prstGeom>
          <a:solidFill>
            <a:srgbClr val="C4C4C4"/>
          </a:solidFill>
          <a:ln w="126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13"/>
          <p:cNvSpPr>
            <a:spLocks noChangeArrowheads="1"/>
          </p:cNvSpPr>
          <p:nvPr/>
        </p:nvSpPr>
        <p:spPr bwMode="auto">
          <a:xfrm>
            <a:off x="7878234" y="5562600"/>
            <a:ext cx="596900" cy="139700"/>
          </a:xfrm>
          <a:prstGeom prst="ellipse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7879821" y="5739872"/>
            <a:ext cx="585788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Disk</a:t>
            </a:r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142037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Servicing a Page Fault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4648200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>
                <a:effectLst/>
              </a:rPr>
              <a:t>(1) Processor signals disk controller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 block of length P starting at disk address X and store starting at memory address Y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>
                <a:effectLst/>
              </a:rPr>
              <a:t>(2) Read occurs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Direct Memory Access (DMA)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Under control of I/O controller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>
                <a:effectLst/>
              </a:rPr>
              <a:t>(3) Controller signals completion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Interrupts processor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OS resumes suspended process 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7108825" y="6032500"/>
            <a:ext cx="596900" cy="139700"/>
          </a:xfrm>
          <a:prstGeom prst="ellipse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7108825" y="5651499"/>
            <a:ext cx="596900" cy="444501"/>
          </a:xfrm>
          <a:prstGeom prst="rect">
            <a:avLst/>
          </a:prstGeom>
          <a:solidFill>
            <a:srgbClr val="C4C4C4"/>
          </a:solidFill>
          <a:ln w="126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7108825" y="5575299"/>
            <a:ext cx="596900" cy="139700"/>
          </a:xfrm>
          <a:prstGeom prst="ellipse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7110412" y="5752571"/>
            <a:ext cx="585788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Disk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7378596" y="5016495"/>
            <a:ext cx="1588" cy="6223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8178696" y="5016495"/>
            <a:ext cx="1588" cy="6350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7683396" y="3975095"/>
            <a:ext cx="1588" cy="8001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5981596" y="2565395"/>
            <a:ext cx="1588" cy="23749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5352946" y="3886195"/>
            <a:ext cx="3048000" cy="2921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Memory-I/O bus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5352946" y="1663695"/>
            <a:ext cx="1231900" cy="8890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Processor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5352946" y="2920995"/>
            <a:ext cx="1231900" cy="495300"/>
          </a:xfrm>
          <a:prstGeom prst="rect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5352946" y="4813295"/>
            <a:ext cx="1231900" cy="495300"/>
          </a:xfrm>
          <a:prstGeom prst="rect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7105546" y="4584695"/>
            <a:ext cx="1231900" cy="4953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I/O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controller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5632346" y="2273295"/>
            <a:ext cx="749300" cy="215900"/>
          </a:xfrm>
          <a:prstGeom prst="rect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err="1">
                <a:solidFill>
                  <a:srgbClr val="000066"/>
                </a:solidFill>
                <a:latin typeface="Calibri" pitchFamily="34" charset="0"/>
              </a:rPr>
              <a:t>Reg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8458" name="Freeform 26"/>
          <p:cNvSpPr>
            <a:spLocks/>
          </p:cNvSpPr>
          <p:nvPr/>
        </p:nvSpPr>
        <p:spPr bwMode="auto">
          <a:xfrm>
            <a:off x="6000646" y="3975095"/>
            <a:ext cx="1739900" cy="1651000"/>
          </a:xfrm>
          <a:custGeom>
            <a:avLst/>
            <a:gdLst/>
            <a:ahLst/>
            <a:cxnLst>
              <a:cxn ang="0">
                <a:pos x="936" y="1040"/>
              </a:cxn>
              <a:cxn ang="0">
                <a:pos x="936" y="656"/>
              </a:cxn>
              <a:cxn ang="0">
                <a:pos x="1080" y="464"/>
              </a:cxn>
              <a:cxn ang="0">
                <a:pos x="1032" y="128"/>
              </a:cxn>
              <a:cxn ang="0">
                <a:pos x="696" y="32"/>
              </a:cxn>
              <a:cxn ang="0">
                <a:pos x="168" y="32"/>
              </a:cxn>
              <a:cxn ang="0">
                <a:pos x="24" y="224"/>
              </a:cxn>
              <a:cxn ang="0">
                <a:pos x="24" y="512"/>
              </a:cxn>
            </a:cxnLst>
            <a:rect l="0" t="0" r="r" b="b"/>
            <a:pathLst>
              <a:path w="1096" h="1040">
                <a:moveTo>
                  <a:pt x="936" y="1040"/>
                </a:moveTo>
                <a:cubicBezTo>
                  <a:pt x="924" y="895"/>
                  <a:pt x="912" y="751"/>
                  <a:pt x="936" y="656"/>
                </a:cubicBezTo>
                <a:cubicBezTo>
                  <a:pt x="959" y="560"/>
                  <a:pt x="1064" y="552"/>
                  <a:pt x="1080" y="464"/>
                </a:cubicBezTo>
                <a:cubicBezTo>
                  <a:pt x="1096" y="376"/>
                  <a:pt x="1096" y="200"/>
                  <a:pt x="1032" y="128"/>
                </a:cubicBezTo>
                <a:cubicBezTo>
                  <a:pt x="967" y="55"/>
                  <a:pt x="839" y="47"/>
                  <a:pt x="696" y="32"/>
                </a:cubicBezTo>
                <a:cubicBezTo>
                  <a:pt x="552" y="16"/>
                  <a:pt x="280" y="0"/>
                  <a:pt x="168" y="32"/>
                </a:cubicBezTo>
                <a:cubicBezTo>
                  <a:pt x="56" y="64"/>
                  <a:pt x="47" y="144"/>
                  <a:pt x="24" y="224"/>
                </a:cubicBezTo>
                <a:cubicBezTo>
                  <a:pt x="0" y="303"/>
                  <a:pt x="12" y="407"/>
                  <a:pt x="24" y="512"/>
                </a:cubicBezTo>
              </a:path>
            </a:pathLst>
          </a:custGeom>
          <a:noFill/>
          <a:ln w="5724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5962546" y="4222745"/>
            <a:ext cx="13716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(2) DMA Transfer</a:t>
            </a:r>
          </a:p>
        </p:txBody>
      </p:sp>
      <p:sp>
        <p:nvSpPr>
          <p:cNvPr id="18460" name="Freeform 28"/>
          <p:cNvSpPr>
            <a:spLocks/>
          </p:cNvSpPr>
          <p:nvPr/>
        </p:nvSpPr>
        <p:spPr bwMode="auto">
          <a:xfrm>
            <a:off x="6572146" y="2197095"/>
            <a:ext cx="1219200" cy="2362200"/>
          </a:xfrm>
          <a:custGeom>
            <a:avLst/>
            <a:gdLst/>
            <a:ahLst/>
            <a:cxnLst>
              <a:cxn ang="0">
                <a:pos x="720" y="1056"/>
              </a:cxn>
              <a:cxn ang="0">
                <a:pos x="720" y="0"/>
              </a:cxn>
              <a:cxn ang="0">
                <a:pos x="0" y="0"/>
              </a:cxn>
            </a:cxnLst>
            <a:rect l="0" t="0" r="r" b="b"/>
            <a:pathLst>
              <a:path w="720" h="1056">
                <a:moveTo>
                  <a:pt x="720" y="1056"/>
                </a:moveTo>
                <a:lnTo>
                  <a:pt x="720" y="0"/>
                </a:lnTo>
                <a:lnTo>
                  <a:pt x="0" y="0"/>
                </a:lnTo>
              </a:path>
            </a:pathLst>
          </a:custGeom>
          <a:noFill/>
          <a:ln w="1908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Freeform 29"/>
          <p:cNvSpPr>
            <a:spLocks/>
          </p:cNvSpPr>
          <p:nvPr/>
        </p:nvSpPr>
        <p:spPr bwMode="auto">
          <a:xfrm>
            <a:off x="6572146" y="1892295"/>
            <a:ext cx="1600200" cy="2667000"/>
          </a:xfrm>
          <a:custGeom>
            <a:avLst/>
            <a:gdLst/>
            <a:ahLst/>
            <a:cxnLst>
              <a:cxn ang="0">
                <a:pos x="720" y="1056"/>
              </a:cxn>
              <a:cxn ang="0">
                <a:pos x="720" y="0"/>
              </a:cxn>
              <a:cxn ang="0">
                <a:pos x="0" y="0"/>
              </a:cxn>
            </a:cxnLst>
            <a:rect l="0" t="0" r="r" b="b"/>
            <a:pathLst>
              <a:path w="720" h="1056">
                <a:moveTo>
                  <a:pt x="720" y="1056"/>
                </a:moveTo>
                <a:lnTo>
                  <a:pt x="720" y="0"/>
                </a:lnTo>
                <a:lnTo>
                  <a:pt x="0" y="0"/>
                </a:lnTo>
              </a:path>
            </a:pathLst>
          </a:custGeom>
          <a:noFill/>
          <a:ln w="1908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6484834" y="1435095"/>
            <a:ext cx="2278166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(1) Initiate Block Read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6648346" y="2273295"/>
            <a:ext cx="1219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(3) Read Done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7676" y="493713"/>
            <a:ext cx="5292725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48006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</a:t>
            </a:r>
            <a:r>
              <a:rPr lang="en-GB" dirty="0" smtClean="0">
                <a:effectLst/>
              </a:rPr>
              <a:t>view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virtual </a:t>
            </a:r>
            <a:r>
              <a:rPr lang="en-GB" dirty="0" smtClean="0"/>
              <a:t>m</a:t>
            </a:r>
            <a:r>
              <a:rPr lang="en-GB" dirty="0" smtClean="0">
                <a:effectLst/>
              </a:rPr>
              <a:t>emory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System </a:t>
            </a:r>
            <a:r>
              <a:rPr lang="en-GB" dirty="0" smtClean="0"/>
              <a:t>v</a:t>
            </a:r>
            <a:r>
              <a:rPr lang="en-GB" dirty="0" smtClean="0">
                <a:effectLst/>
              </a:rPr>
              <a:t>iew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virtual </a:t>
            </a:r>
            <a:r>
              <a:rPr lang="en-GB" dirty="0" smtClean="0"/>
              <a:t>m</a:t>
            </a:r>
            <a:r>
              <a:rPr lang="en-GB" dirty="0" smtClean="0">
                <a:effectLst/>
              </a:rPr>
              <a:t>emory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17513"/>
            <a:ext cx="68278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System Summary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1734" y="1098550"/>
            <a:ext cx="8669866" cy="545465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L1/L2 Memory Cache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Purely a speed-up technique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Behavior</a:t>
            </a:r>
            <a:r>
              <a:rPr lang="en-GB" dirty="0"/>
              <a:t> invisible to application programmer and (mostly) OS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Implemented totally in hardware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Virtual Memory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Supports many OS-related functions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Process creation, task switching, protection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Software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Allocates/shares physical memory among processes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Maintains high-level tables tracking memory type, source, sharing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Handles exceptions, fills in hardware-defined mapping tables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Hardware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Translates </a:t>
            </a:r>
            <a:r>
              <a:rPr lang="en-GB" dirty="0" smtClean="0"/>
              <a:t>virtual addresses </a:t>
            </a:r>
            <a:r>
              <a:rPr lang="en-GB" dirty="0"/>
              <a:t>via mapping tables, enforcing permissions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Accelerates mapping via translation cache (TLB)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5842000" cy="573088"/>
          </a:xfrm>
        </p:spPr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900"/>
            <a:ext cx="8294687" cy="2552700"/>
          </a:xfrm>
        </p:spPr>
        <p:txBody>
          <a:bodyPr/>
          <a:lstStyle/>
          <a:p>
            <a:r>
              <a:rPr lang="en-US" dirty="0"/>
              <a:t>Processes are managed by a shared chunk of OS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as part of</a:t>
            </a:r>
            <a:r>
              <a:rPr lang="en-US" dirty="0" smtClean="0"/>
              <a:t> a user </a:t>
            </a:r>
            <a:r>
              <a:rPr lang="en-US" dirty="0"/>
              <a:t>process</a:t>
            </a:r>
          </a:p>
          <a:p>
            <a:r>
              <a:rPr lang="en-US" dirty="0"/>
              <a:t>Control flow passes from one process to another via a </a:t>
            </a:r>
            <a:r>
              <a:rPr lang="en-US" i="1" dirty="0">
                <a:solidFill>
                  <a:srgbClr val="C00000"/>
                </a:solidFill>
              </a:rPr>
              <a:t>context </a:t>
            </a:r>
            <a:r>
              <a:rPr lang="en-US" i="1" dirty="0" smtClean="0">
                <a:solidFill>
                  <a:srgbClr val="C00000"/>
                </a:solidFill>
              </a:rPr>
              <a:t>switch… </a:t>
            </a:r>
            <a:r>
              <a:rPr lang="en-US" b="0" i="1" dirty="0" smtClean="0"/>
              <a:t>(how?)</a:t>
            </a:r>
            <a:endParaRPr lang="en-US" b="0" dirty="0"/>
          </a:p>
          <a:p>
            <a:pPr lvl="1"/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49" name="Text Box 25"/>
          <p:cNvSpPr txBox="1">
            <a:spLocks noChangeArrowheads="1"/>
          </p:cNvSpPr>
          <p:nvPr/>
        </p:nvSpPr>
        <p:spPr bwMode="auto">
          <a:xfrm>
            <a:off x="-701675" y="3117850"/>
            <a:ext cx="1841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0" name="Text Box 26"/>
          <p:cNvSpPr txBox="1">
            <a:spLocks noChangeArrowheads="1"/>
          </p:cNvSpPr>
          <p:nvPr/>
        </p:nvSpPr>
        <p:spPr bwMode="auto">
          <a:xfrm>
            <a:off x="-914400" y="2743200"/>
            <a:ext cx="9144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7701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021503"/>
            <a:ext cx="457200" cy="2531697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3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5576" y="1482725"/>
            <a:ext cx="6492424" cy="4841875"/>
          </a:xfrm>
        </p:spPr>
        <p:txBody>
          <a:bodyPr/>
          <a:lstStyle/>
          <a:p>
            <a:r>
              <a:rPr lang="en-US" dirty="0"/>
              <a:t>Programs </a:t>
            </a:r>
            <a:r>
              <a:rPr lang="en-US" dirty="0" smtClean="0"/>
              <a:t>refer </a:t>
            </a:r>
            <a:r>
              <a:rPr lang="en-US" dirty="0"/>
              <a:t>to </a:t>
            </a:r>
            <a:r>
              <a:rPr lang="en-US" dirty="0" smtClean="0"/>
              <a:t>virtual memory addresses</a:t>
            </a:r>
            <a:endParaRPr lang="en-US" dirty="0"/>
          </a:p>
          <a:p>
            <a:pPr lvl="1"/>
            <a:r>
              <a:rPr lang="en-US" b="1" dirty="0" err="1" smtClean="0">
                <a:latin typeface="Courier New" pitchFamily="49" charset="0"/>
              </a:rPr>
              <a:t>movl</a:t>
            </a:r>
            <a:r>
              <a:rPr lang="en-US" b="1" dirty="0" smtClean="0">
                <a:latin typeface="Courier New" pitchFamily="49" charset="0"/>
              </a:rPr>
              <a:t> (%</a:t>
            </a:r>
            <a:r>
              <a:rPr lang="en-US" b="1" dirty="0" err="1" smtClean="0">
                <a:latin typeface="Courier New" pitchFamily="49" charset="0"/>
              </a:rPr>
              <a:t>ecx</a:t>
            </a:r>
            <a:r>
              <a:rPr lang="en-US" b="1" dirty="0" smtClean="0">
                <a:latin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endParaRPr lang="en-US" b="1" dirty="0" smtClean="0"/>
          </a:p>
          <a:p>
            <a:pPr lvl="1"/>
            <a:r>
              <a:rPr lang="en-US" dirty="0" smtClean="0"/>
              <a:t>Conceptually </a:t>
            </a:r>
            <a:r>
              <a:rPr lang="en-US" dirty="0"/>
              <a:t>very large array of </a:t>
            </a:r>
            <a:r>
              <a:rPr lang="en-US" dirty="0" smtClean="0"/>
              <a:t>bytes</a:t>
            </a:r>
          </a:p>
          <a:p>
            <a:pPr lvl="1"/>
            <a:r>
              <a:rPr lang="en-US" dirty="0" smtClean="0"/>
              <a:t>Each byte has its own address</a:t>
            </a:r>
            <a:endParaRPr lang="en-US" dirty="0"/>
          </a:p>
          <a:p>
            <a:pPr lvl="1"/>
            <a:r>
              <a:rPr lang="en-US" dirty="0"/>
              <a:t>Actually implemented with hierarchy of different memory types</a:t>
            </a:r>
          </a:p>
          <a:p>
            <a:pPr lvl="1"/>
            <a:r>
              <a:rPr lang="en-US" dirty="0"/>
              <a:t>System provides address space private to particular “process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Allocation: Compiler and run-time system</a:t>
            </a:r>
            <a:endParaRPr lang="en-US" dirty="0"/>
          </a:p>
          <a:p>
            <a:pPr lvl="1"/>
            <a:r>
              <a:rPr lang="en-US" dirty="0"/>
              <a:t>Where different program objects should be stored</a:t>
            </a:r>
          </a:p>
          <a:p>
            <a:pPr lvl="1"/>
            <a:r>
              <a:rPr lang="en-US" dirty="0"/>
              <a:t>All allocation within single virtual address </a:t>
            </a:r>
            <a:r>
              <a:rPr lang="en-US" dirty="0" smtClean="0"/>
              <a:t>space</a:t>
            </a:r>
            <a:endParaRPr lang="en-US" i="1" dirty="0" smtClean="0">
              <a:solidFill>
                <a:srgbClr val="C00000"/>
              </a:solidFill>
            </a:endParaRPr>
          </a:p>
          <a:p>
            <a:r>
              <a:rPr lang="en-US" i="1" dirty="0" smtClean="0">
                <a:solidFill>
                  <a:srgbClr val="990000"/>
                </a:solidFill>
              </a:rPr>
              <a:t>But why virtual memory? </a:t>
            </a:r>
          </a:p>
          <a:p>
            <a:r>
              <a:rPr lang="en-US" i="1" dirty="0" smtClean="0">
                <a:solidFill>
                  <a:srgbClr val="990000"/>
                </a:solidFill>
              </a:rPr>
              <a:t>Why not physical memory?</a:t>
            </a:r>
            <a:endParaRPr lang="en-US" i="1" dirty="0">
              <a:solidFill>
                <a:srgbClr val="99000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365576" y="435678"/>
            <a:ext cx="7592093" cy="762000"/>
          </a:xfrm>
        </p:spPr>
        <p:txBody>
          <a:bodyPr/>
          <a:lstStyle/>
          <a:p>
            <a:r>
              <a:rPr lang="en-US" dirty="0" smtClean="0"/>
              <a:t>Virtual Memory (Previous Lectures)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7848600" y="1600200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7848600" y="1786388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7848600" y="1975301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7848599" y="5898620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7848599" y="2164214"/>
            <a:ext cx="990600" cy="3739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972680" y="1512072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alibri" pitchFamily="34" charset="0"/>
              </a:rPr>
              <a:t>00</a:t>
            </a:r>
            <a:r>
              <a:rPr lang="en-US" sz="1800" dirty="0" smtClean="0">
                <a:latin typeface="Calibri"/>
              </a:rPr>
              <a:t>∙∙∙∙∙∙</a:t>
            </a: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12249" y="581466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alibri" pitchFamily="34" charset="0"/>
              </a:rPr>
              <a:t>FF</a:t>
            </a:r>
            <a:r>
              <a:rPr lang="en-US" sz="1800" dirty="0" smtClean="0">
                <a:latin typeface="Calibri"/>
              </a:rPr>
              <a:t>∙∙∙∙∙∙</a:t>
            </a:r>
            <a:r>
              <a:rPr lang="en-US" sz="1800" dirty="0" smtClean="0">
                <a:latin typeface="Calibri" pitchFamily="34" charset="0"/>
              </a:rPr>
              <a:t>F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1: How Does Everything Fit?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600200"/>
            <a:ext cx="1810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64-bit addresses:</a:t>
            </a:r>
          </a:p>
          <a:p>
            <a:r>
              <a:rPr lang="en-US" sz="1800" dirty="0" smtClean="0">
                <a:latin typeface="Calibri" pitchFamily="34" charset="0"/>
              </a:rPr>
              <a:t>16 Exabyte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1600200"/>
            <a:ext cx="2403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Physical main memory:</a:t>
            </a:r>
          </a:p>
          <a:p>
            <a:r>
              <a:rPr lang="en-US" sz="1800" dirty="0" smtClean="0">
                <a:latin typeface="Calibri" pitchFamily="34" charset="0"/>
              </a:rPr>
              <a:t>Few Gigabytes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2362200"/>
            <a:ext cx="1066800" cy="388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562600" y="3733800"/>
            <a:ext cx="2286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3352800" y="3124200"/>
            <a:ext cx="1676400" cy="12954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en-US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6287869"/>
            <a:ext cx="3338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And there are many processes ….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2: Memory Management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02129" y="1600200"/>
            <a:ext cx="2403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Physical main memory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378129" y="3124200"/>
            <a:ext cx="1676400" cy="12954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rgbClr val="990000"/>
                </a:solidFill>
                <a:latin typeface="+mn-lt"/>
              </a:rPr>
              <a:t>What goes where?</a:t>
            </a:r>
            <a:endParaRPr lang="en-US" sz="20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11729" y="2057400"/>
            <a:ext cx="10668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90342" y="3002340"/>
            <a:ext cx="9720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stack</a:t>
            </a:r>
          </a:p>
          <a:p>
            <a:pPr algn="r"/>
            <a:r>
              <a:rPr lang="en-US" dirty="0" smtClean="0">
                <a:latin typeface="Calibri" pitchFamily="34" charset="0"/>
              </a:rPr>
              <a:t>heap</a:t>
            </a:r>
          </a:p>
          <a:p>
            <a:pPr algn="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.text</a:t>
            </a:r>
          </a:p>
          <a:p>
            <a:pPr algn="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.data</a:t>
            </a:r>
          </a:p>
          <a:p>
            <a:pPr algn="r"/>
            <a:r>
              <a:rPr lang="en-US" dirty="0" smtClean="0">
                <a:latin typeface="Calibri" pitchFamily="34" charset="0"/>
              </a:rPr>
              <a:t>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2819400"/>
            <a:ext cx="13831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1</a:t>
            </a:r>
          </a:p>
          <a:p>
            <a:r>
              <a:rPr lang="en-US" dirty="0" smtClean="0">
                <a:latin typeface="Calibri" pitchFamily="34" charset="0"/>
              </a:rPr>
              <a:t>Process 2</a:t>
            </a:r>
          </a:p>
          <a:p>
            <a:r>
              <a:rPr lang="en-US" dirty="0" smtClean="0">
                <a:latin typeface="Calibri" pitchFamily="34" charset="0"/>
              </a:rPr>
              <a:t>Process 3</a:t>
            </a:r>
          </a:p>
          <a:p>
            <a:r>
              <a:rPr lang="en-US" dirty="0" smtClean="0">
                <a:latin typeface="Calibri" pitchFamily="34" charset="0"/>
              </a:rPr>
              <a:t>…</a:t>
            </a:r>
          </a:p>
          <a:p>
            <a:r>
              <a:rPr lang="en-US" dirty="0" smtClean="0">
                <a:latin typeface="Calibri" pitchFamily="34" charset="0"/>
              </a:rPr>
              <a:t>Process 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56670" y="3193034"/>
            <a:ext cx="5180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0" dirty="0" smtClean="0">
                <a:latin typeface="Calibri" pitchFamily="34" charset="0"/>
              </a:rPr>
              <a:t>x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3: How To Protect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59129" y="1295400"/>
            <a:ext cx="2403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Physical main memory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334000" y="1752600"/>
            <a:ext cx="1066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09800" y="1723105"/>
            <a:ext cx="1293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</a:t>
            </a:r>
            <a:r>
              <a:rPr lang="en-US" dirty="0" err="1" smtClean="0">
                <a:latin typeface="Calibri" pitchFamily="34" charset="0"/>
              </a:rPr>
              <a:t>i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2626194"/>
            <a:ext cx="1296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j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34000" y="2209800"/>
            <a:ext cx="10668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0" idx="3"/>
          </p:cNvCxnSpPr>
          <p:nvPr/>
        </p:nvCxnSpPr>
        <p:spPr bwMode="auto">
          <a:xfrm>
            <a:off x="3503167" y="1953938"/>
            <a:ext cx="1830833" cy="34066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7" idx="3"/>
          </p:cNvCxnSpPr>
          <p:nvPr/>
        </p:nvCxnSpPr>
        <p:spPr bwMode="auto">
          <a:xfrm flipV="1">
            <a:off x="3506373" y="2359494"/>
            <a:ext cx="1827627" cy="49753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itle 1"/>
          <p:cNvSpPr txBox="1">
            <a:spLocks/>
          </p:cNvSpPr>
          <p:nvPr/>
        </p:nvSpPr>
        <p:spPr bwMode="auto">
          <a:xfrm>
            <a:off x="356484" y="3733800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Problem 4: How To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Share?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9129" y="4419600"/>
            <a:ext cx="2403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Physical main memory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334000" y="4876800"/>
            <a:ext cx="1066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209800" y="4847305"/>
            <a:ext cx="1293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</a:t>
            </a:r>
            <a:r>
              <a:rPr lang="en-US" dirty="0" err="1" smtClean="0">
                <a:latin typeface="Calibri" pitchFamily="34" charset="0"/>
              </a:rPr>
              <a:t>i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09800" y="5750394"/>
            <a:ext cx="1296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j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34000" y="5334000"/>
            <a:ext cx="10668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0" idx="3"/>
          </p:cNvCxnSpPr>
          <p:nvPr/>
        </p:nvCxnSpPr>
        <p:spPr bwMode="auto">
          <a:xfrm>
            <a:off x="3503167" y="5078138"/>
            <a:ext cx="1830833" cy="34066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>
            <a:stCxn id="21" idx="3"/>
          </p:cNvCxnSpPr>
          <p:nvPr/>
        </p:nvCxnSpPr>
        <p:spPr bwMode="auto">
          <a:xfrm flipV="1">
            <a:off x="3506373" y="5483694"/>
            <a:ext cx="1827627" cy="49753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 animBg="1"/>
      <p:bldP spid="20" grpId="0"/>
      <p:bldP spid="21" grpId="0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22740</TotalTime>
  <Words>3643</Words>
  <Application>Microsoft Macintosh PowerPoint</Application>
  <PresentationFormat>On-screen Show (4:3)</PresentationFormat>
  <Paragraphs>1722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template2010</vt:lpstr>
      <vt:lpstr>Today</vt:lpstr>
      <vt:lpstr>Processes</vt:lpstr>
      <vt:lpstr>Concurrent Processes</vt:lpstr>
      <vt:lpstr>User View of Concurrent Processes</vt:lpstr>
      <vt:lpstr>Context Switching</vt:lpstr>
      <vt:lpstr>Virtual Memory (Previous Lectures)</vt:lpstr>
      <vt:lpstr>Problem 1: How Does Everything Fit?</vt:lpstr>
      <vt:lpstr>Problem 2: Memory Management</vt:lpstr>
      <vt:lpstr>Problem 3: How To Protect</vt:lpstr>
      <vt:lpstr>Solution: Level Of Indirection</vt:lpstr>
      <vt:lpstr>Address Spaces</vt:lpstr>
      <vt:lpstr>A System Using Physical Addressing</vt:lpstr>
      <vt:lpstr>A System Using Virtual Addressing</vt:lpstr>
      <vt:lpstr>Why Virtual Memory (VM)?</vt:lpstr>
      <vt:lpstr>VM as a Tool for Caching</vt:lpstr>
      <vt:lpstr>Memory Hierarchy: Core 2 Duo</vt:lpstr>
      <vt:lpstr>DRAM Cache Organization</vt:lpstr>
      <vt:lpstr>Address Translation: Page Tables</vt:lpstr>
      <vt:lpstr>Address Translation With a Page Table</vt:lpstr>
      <vt:lpstr>Page Hit</vt:lpstr>
      <vt:lpstr>Page Miss</vt:lpstr>
      <vt:lpstr>Handling Page Fault</vt:lpstr>
      <vt:lpstr>Handling Page Fault</vt:lpstr>
      <vt:lpstr>Handling Page Fault</vt:lpstr>
      <vt:lpstr>Handling Page Fault</vt:lpstr>
      <vt:lpstr>Why does it work?  Locality</vt:lpstr>
      <vt:lpstr>VM as a Tool for Memory Management</vt:lpstr>
      <vt:lpstr>VM as a Tool for Memory Management</vt:lpstr>
      <vt:lpstr>Simplifying Linking and Loading</vt:lpstr>
      <vt:lpstr>VM as a Tool for Memory Protection</vt:lpstr>
      <vt:lpstr>Address Translation: Page Hit</vt:lpstr>
      <vt:lpstr>Address Translation: Page Fault</vt:lpstr>
      <vt:lpstr>Speeding up Translation with a TLB</vt:lpstr>
      <vt:lpstr>TLB Hit</vt:lpstr>
      <vt:lpstr>TLB Miss</vt:lpstr>
      <vt:lpstr>Simple Memory System Example</vt:lpstr>
      <vt:lpstr>Simple Memory System Page Table</vt:lpstr>
      <vt:lpstr>Simple Memory System TLB</vt:lpstr>
      <vt:lpstr>Simple Memory System Cache</vt:lpstr>
      <vt:lpstr>Current state of caches/tables</vt:lpstr>
      <vt:lpstr>Address Translation Example #1</vt:lpstr>
      <vt:lpstr>Address Translation Example #2</vt:lpstr>
      <vt:lpstr>Address Translation Example #3</vt:lpstr>
      <vt:lpstr>Servicing a Page Fault</vt:lpstr>
      <vt:lpstr>Summary</vt:lpstr>
      <vt:lpstr>Memory System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273</cp:revision>
  <cp:lastPrinted>2010-04-26T08:30:43Z</cp:lastPrinted>
  <dcterms:created xsi:type="dcterms:W3CDTF">2010-05-26T05:29:36Z</dcterms:created>
  <dcterms:modified xsi:type="dcterms:W3CDTF">2011-05-12T17:15:38Z</dcterms:modified>
</cp:coreProperties>
</file>