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ink/ink12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ink/ink13.xml" ContentType="application/inkml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ink/ink14.xml" ContentType="application/inkml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ink/ink15.xml" ContentType="application/inkml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ink/ink16.xml" ContentType="application/inkml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ink/ink17.xml" ContentType="application/inkml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3" r:id="rId3"/>
    <p:sldId id="329" r:id="rId4"/>
    <p:sldId id="356" r:id="rId5"/>
    <p:sldId id="330" r:id="rId6"/>
    <p:sldId id="331" r:id="rId7"/>
    <p:sldId id="332" r:id="rId8"/>
    <p:sldId id="333" r:id="rId9"/>
    <p:sldId id="334" r:id="rId10"/>
    <p:sldId id="335" r:id="rId11"/>
    <p:sldId id="357" r:id="rId12"/>
    <p:sldId id="336" r:id="rId13"/>
    <p:sldId id="337" r:id="rId14"/>
    <p:sldId id="362" r:id="rId15"/>
    <p:sldId id="338" r:id="rId16"/>
    <p:sldId id="339" r:id="rId17"/>
    <p:sldId id="340" r:id="rId18"/>
    <p:sldId id="36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5" r:id="rId32"/>
    <p:sldId id="354" r:id="rId33"/>
    <p:sldId id="359" r:id="rId34"/>
    <p:sldId id="361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33"/>
    <a:srgbClr val="CC0000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8T19:57:21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6041 17156 43 0,'-9'10'21'0,"-6"3"-37"0,15-13 21 16,0 0-10-16,0 0 1 16,0 0-6-16,-3-5 1 15,-6 10 9-15,1-5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46:41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14835 7581 10 0,'0'11'5'0,"4"-3"-2"0,-4-4 5 0,0 0-8 15,-4 0 0-15,-1 0 0 16,1 4 0-16,-5 0 0 15,0 0 0-15,-4 4 1 0,0-8 1 16,-1 4 0-16,1 4 0 16,-1-5 0-16,1 1 0 15,4-4 0-15,0 0 1 16,5-8-2-16,4-8 1 0,0-7-2 16,4-9 0-16,5-8 0 15,5-11 0-15,3-8 0 31,6-5 0-31,3-3 0 0,-8 15 1 0,18-35-1 32,4-4 1-32,0-4-1 15,13-12 0-15,1 1 0 0,4-1 1 16,4-4-1-16,0 8 1 16,0-4-1-16,10-4 0 15,3-4 0-15,5 13 0 0,9-5 0 16,5 0 0-16,-1 4 0 15,5 8 0-15,9-8-1 16,0 12 1-16,13-4-2 16,0 8 0-16,-8 12-1 15,-6 11 1-15,1 1-1 16,0-4 0-16,4 7 1 0,-4 9 0 16,0-5 0-16,-9 9 1 15,4 3 1-15,1 9 0 16,-5-5-1-16,0 0 0 15,-9 1-2-15,-5 7 1 0,-13 8-1 32,-8 5 0-32</inkml:trace>
  <inkml:trace contextRef="#ctx0" brushRef="#br0" timeOffset="539.5591">19103 4368 37 0,'49'-16'18'0,"76"-51"-30"0,-94 55 43 31,0-4-30-31,9-7 0 0,-9-9 1 16,-4 0 1-16,-5-3-3 15,-4-5 0-15,-4 0 1 16,-5 1 0-16,-1 11 0 16,-3 4 0-16,-1 5-1 15,-4 7 1-15,0 12-2 16,0 12 1-16,-4 11 0 16,-1 5 0-16,1 8 0 0,0 7 0 15,-1 17 0-15,1-5 0 16,-1 4 0-16,-4 5 0 15,0 11 0-15,-4 4 0 16,0-8-1-16,-1-4 1 0,5-3-2 31,0-5 0-31,5 0-3 0,0-19 0 0,4-12-6 16,4-9 1-16</inkml:trace>
  <inkml:trace contextRef="#ctx0" brushRef="#br0" timeOffset="868.3096">19268 4819 27 0,'-22'0'13'0,"13"32"-20"0,18-28 19 0,0 11-13 31,0-3 1-31,4 0 1 16,0 0 1-16,5-4 0 15,4 0 0-15,14 0 2 16,4-4 0-16,9 0 0 16,18-8 0-16,13 0-1 15,9 4 1-15,9-4-3 0,0 4 1 16,-5-4-3-16,-4 12 1 15,-9-4-9-15,-8 12 1 16,-23-1-2-16,-23-19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50:31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8572 9084 11 0,'-8'0'5'0,"8"0"-3"15,0 0 6-15,0 0-6 16,8-8 0-16,6 0 0 16,-1 0 0-16,5-4-2 15,0 1 0-15,0-1 2 16,4 0 1-16,-4 0-1 0,4 0 1 15,9 0-1-15,5 0 1 16,4 4-2-16,4 1 1 16,5-5-1-16,-4-4 0 15,-1 0-1-15,5 4 0 0,0-4 0 16,5 4 0-16,-1 1 0 16,5 3 0-16,-9-4 0 15,9 4 1-15,-1 0-1 16,1 0 0-16,5 8 0 15,-1-4 1-15,0 0-1 16,1 0 0-16,-1 0 1 16,-9 8 0-16,1 0 1 15,-10 0 0-15,-8 4 0 0,-1 0 0 16,-8 4 0-16,-5 4 0 31,-4 3-3-31,-9 1 0 16,0 0-6-16,-5 8 1 0,-4-1-3 15,5 5 0-15</inkml:trace>
  <inkml:trace contextRef="#ctx0" brushRef="#br0" timeOffset="15427.2981">13241 12985 18 0,'9'4'9'0,"-22"12"-7"0,9-12 9 0,-1 8-13 16,-4 3 1-16,-4 9-1 15,0-4 1-15,-1 0 1 16,1 0 1-16,4-5-1 16,0-3 0-16,0 0 1 15,5-4 1-15,-1 0-1 16,1-4 0-16,4 0 1 15,0-8 0-15,0 4-1 16,4-8 0-16,5 0 0 16,4 0 0-16,1 4 0 15,4-4 1-15,-5 0 0 16,5 4 0-16,0 0 0 0,-1 4 0 16,1 0-1-16,4-3 1 15,1 3-2-15,3 0 1 16,6 0-1-16,-1 0 0 0,4 0 0 15,1 0 0-15,4 0 0 16,0-8 1-16,9 4 0 16,-4 4 1-16,-1-4-1 15,5-4 0-15,-4 8 0 16,-5-4 0-16,0 0-1 16,0 0 1-16,0 4-1 0,0-8 1 15,4 8-1-15,5 0 1 31,0 4-1-31,0-4 0 16,-4 4 0-16,4-4 1 0,4 4-1 16,-4 0 1-16,-4 0-1 15,4 0 1-15,-9 4 0 16,-5 0 0-16,1-4-1 16,-1-4 1-16,1 0 0 15,4 0 0-15,0-8-1 16,0 0 0-16,-4 4 0 0,-5 0 0 15,0 0 0-15,-4 0 0 16,-5 0-1-16,-4 4 0 16,0 0-3-16,-9 0 0 15,-9 0-6-15,-9 4 0 0</inkml:trace>
  <inkml:trace contextRef="#ctx0" brushRef="#br0" timeOffset="30897.7435">9436 13282 23 0,'-13'4'11'0,"4"-12"-11"0,9 4 11 0,-5 0-16 16,-4 0 1-16,0-4-1 15,1-4 0-15,-1-4 7 16,-5-3 0-16,1-1-5 31,0 0 1-31,-1 0 1 0,1 0 1 16,4 1 1-16,5 3 1 16,4-4 0-16,4 4 1 15,5-8 0-15,4 5 0 16,5-5 0-16,4-4 0 15,5 1-1-15,4-5 0 16,5 4-1-16,-1 1 1 0,1 7-1 16,4 4 0-16,0 8 0 15,0 0 0-15,0 4 0 16,0 4 0-16,0 4 0 0,9 4 0 16,0 8 0-16,5 4 0 15,-5 3 0-15,4 5 0 16,9 0 0-16,5-1 0 15,0 1 0-15,0 0 0 0,-1 0 0 16,1 3 0-16,0-3-1 16,4 0 0-16,0-5 0 15,9 1 0-15,1 4 0 16,3-5 0-16,1-3 0 16,-1-4 0-16,1 0-1 31,4-8 0-31,-9-4-2 15,-9-4 1-15,-8-4-6 16,-10-4 1-16,-9-4-2 0,-8-8 1 16</inkml:trace>
  <inkml:trace contextRef="#ctx0" brushRef="#br0" timeOffset="57909.3941">10099 12028 3 0,'9'11'1'0,"9"-11"-3"0,-18 0 2 16</inkml:trace>
  <inkml:trace contextRef="#ctx0" brushRef="#br0" timeOffset="58776.6863">10144 11988 16 0,'0'-20'8'0,"9"20"-10"0,-9 0 17 0,8-8-13 15,-3 8 0-15,-5 0 1 31,9 0 1-31,0 0-4 0,4-4 0 0,5 8 3 16,4-8 0-16,5 0 0 31,4-3 0-31,5 3-1 16,-1-4 0-16,-4-4-1 16,1 8 1-16,-1-4 0 0,4 0 1 15,10-4-2-15,-1 0 1 0,5-4 0 16,0 5 0-16,9-5-1 15,0-4 0-15,4 0-1 16,5-4 0-16,-5 5-1 16,1-13 1-16,8 4 0 15,5 5 0-15,-5-1-1 16,0 0 1-16,5 0 0 0,-1 1 0 16,10-5 0-16,-9 4 0 15,-1 0 0-15,10 1 0 16,-5-1-1-16,-4 8 1 15,-5 0-1-15,-4 4 1 16,-1-7-1 0,-3-1 1-16,-6 0-1 15,-3 4 1-15,-5 4 0 16,0-3 0-16,-14-1 0 16,1 4 1-16,-9 0-1 15,-1 4 0-15,1 4 0 16,-5 0 1-16,1 8-1 15,-6 0 1-15,6 0-1 0,-6 4 0 16,1 4 0-16,5 8 0 0,3-9 0 16,1 1 0-16,4 4-1 15,0 0 1-15,0 0 0 16,5 4 1-16,4-1-1 16,0 1 0-16,5 4 0 31,-5 0 1-31,0-1-1 15,0-3 1-15,4 4-1 16,5 4 1-16,0-5 0 0,0-3 0 16,0 0-1-16,0 4 0 15,0-5 0-15,0 5 0 16,4-8 0-16,-4 0 1 16,5 0-1-16,-5-4 0 0,-5-5 0 15,-4 9 0-15,0-8 0 16,-8 4 0-16,-1 0 0 15,-5 0 0-15,-3 4 0 16,-5-5 0-16,-5 1 0 16,-4 0 0-16,0-4 0 0,0 0 0 15,-1 0 0-15,1 0 1 16,0 0-1-16,-4 4 0 16,-1-8 0-16,1 4 1 15,-5-1-1 1,-5-3 1-16,1 4-2 15,-5-8 1-15,0 0-4 16,0 4 0-16,-9 4-7 16,-4-12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54:43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8021 14168 9 0,'0'-24'4'0,"8"16"-5"15,-8 8 5-15,0 0-3 16,0 0 1-16,0 4 0 0,-4-4 0 15,0 0-3-15,-5 0 0 16,0 4 3-16,4 0 1 16,1-4-1-16,-1 0 0 15,1 8 0-15,4-8 0 16,0 0 0-16,4 4 0 16,5 0-1-16,0 0 0 15,5 0 0 1,-1 0 1-16,5 4-2 15,4 0 1-15,9 0-1 16,0 0 1-16,9-4-1 16,-4-1 0-16,8-6 0 15,1-1 0-15,-1-4 0 16,1-4 1-16,4-8 0 0,0 0 1 16,-9 4 1-16,-4 1 0 0,-10 3 1 15,-3 0 1-15,-15 0-1 16,-12 0 1-16,-14 4-1 15,-9 4 0-15,-4-4-2 16,-18 8 1-16,-4 0-3 16,-18 4 1-16,0 0-1 15,-5 0 0-15,0 4 0 16,1 4 0-16,3-8-1 16,10 4 0-1,9 4 0-15,4-4 0 16,9 0-1-16,4 3 1 15,9-3-1-15,9 0 1 0,14 4 0 16,8-4 0-16,10 0 0 16,8 4 0-16,14-4 0 15,8-4 0-15,5 0 0 16,0-4 1-16,9 0-1 16,-5 0 0-16,1-4 1 0,-5-8 0 15,-5-4 0-15,-4 8 1 16,-4-8-1-16,-9 4 1 15,-5 0 0-15,-9-3 0 16,1-1-1-16,-14 0 1 16,0 0 0-1,-9 0 0-15,0 1-1 16,-9-1 1-16,-9 0-1 16,-8 4 0-16,-1 4-1 15,-4-4 1-15,-5 8 0 16,-8 0 1-16,-5 0-1 0,0 8 0 15,0 8 0-15,10-4 0 16,7 0 0-16,10 0 0 16,13 4 0-16,18 0 0 15,18-4-1-15,18-1 1 16,17-3-1-16,14 0 0 16,18-8 0-16,-1 0 1 15,-4-3-1-15,-4-5 1 16,-9 0-2-16,-18 4 0 0,-14 4-7 15,-17 12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56:02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8759 8463 14 0,'-4'-8'7'0,"13"-8"-5"0,-9 16 7 16,0 0-9-16,0-4 0 16,-5 0 1-16,1 0 1 0,0-4-2 15,4 4 1-15,-5 4 0 16,5 0 1-16,0 0-2 16,9 4 1-16,4 0-1 15,10 0 1-15,3 0-2 16,10 0 1-16,-1-4-1 0,10 4 1 15,4 0 0-15,4-4 0 32,10-4-1-32,3-4 1 15,6 0 0-15,8-4 0 16,-5 5 0-16,1-1 0 16,0-4 1-16,-5 0 0 0,-9 0 1 15,1 4 1-15,-1 0-1 16,0 4 1-16,1 0-1 15,-1 4 0-15,0 4-1 16,0 4 1-16,1-4-2 16,-1 0 0-16,-4 0 0 0,-9-8 0 15,-5 0 0-15,-8 4 0 16,-5-4 0-16,-4 4 0 16,-9 0 0-16,0 0 0 0,-10 0-3 15,-8 0 1-15,-8 4-5 16,-15 4 0-16</inkml:trace>
  <inkml:trace contextRef="#ctx0" brushRef="#br0" timeOffset="2650.7978">9596 9294 2 0,'0'4'1'0,"-13"15"-2"0,13-15 1 16,0 4 4-16,0 0 0 31,0 0 2-31,0 0 0 16,0 0-7-16,4 0 0 0,-4 0 5 15,5 4 1-15,-5-4-3 16,4 0 0-16,1-1-1 15,4-3 0-15,-1-4-1 16,6-4 1-16,-1-3-2 16,9-1 1-16,5-8 0 15,0-4 1-15,4 0-1 0,5 4 0 16,4-3 0-16,4-5 0 16,10 4 0-16,-5-4 1 0,-1 5-1 15,6-1 0-15,-1 4 0 16,5 4 1-16,-4 4-1 31,8 0 1-31,0 4-1 16,1 4 0-1,26 16 0 1,-14 4 1-16,-17 0-1 16,-9-8 1-16,-4-1-1 0,-10-3 0 15,1 0 0-15,-14 0 1 16,-9-4-1-16,1-4 1 15,-5 0-1-15,-9 0 0 0,0-8 0 16,-5 0 0-16,-4 0 1 16,-4 0 0-16,-5 5 0 15,-4-5 0-15,-5-4-1 16,0 0 1-16,-4 0 0 16,0 4 0-16,0-4-2 15,4 0 0-15,-8 0-1 0,-1 5 0 16,-8-5 0-16,-10 0 0 15,5 4 0-15,-4 4 0 32,4 8-1-32,0 8 1 0,-5 8-1 15,1 3 1-15,0 1-1 16,-1 4 1-16,5 3-1 16,5 5 1-16,-5 0 0 15,0-5 1-15,4 1 1 16,10-8 0-16,8-1-1 0,5-3 0 15,4-8-1-15,13-4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56:34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7745 5943 7 0,'-5'12'3'0,"5"-5"-2"16,0-3 4-16,0 0-6 0,0-4 1 15,0 0 0-15,0 8 1 16,5-4-1-16,-1 4 0 0,0 0 1 15,1-4 0-15,-1 0 2 16,1-8 0-16,-1 4 0 16,1 0 0-16,4-4 0 15,-5 4 0-15,5 0-1 0,0 0 1 16,0 0-2-16,4-4 0 31,5 4-1-31,9-8 1 16,-1 0-1-16,1 0 1 15,4 0-1-15,0 1 1 0,1-1 0 16,-6 0 0-16,10 0 0 16,-5 0 1-16,0 0-1 15,5-4 1-15,-5 8-1 16,0 0 1-16,0 0-2 16,-4 4 1-16,4 0-1 0,0 0 1 15,5 0-1-15,-1 0 0 16,6 0 0-16,-1 0 0 0,0 0-1 15,-5 0 1-15,10 0 0 16,-10 0 0-16,5-4 0 31,9 0 0-31,-4 0 0 0,4 4 0 0,0 0 0 16,-5 0 1-16,1-4-1 31,-1 0 0-31,1 1 0 16,-1-1 0-16,1 0-1 15,4 0 1-15,0 0 0 0,-5 0 0 16,-4 4 0-16,-4 0 0 0,4 4-1 16,0-4 1-16,5 0 0 15,-1 0 1-15,1-4-2 16,-5 0 1-16,0 0 0 16,-5 4 1-16,-3 0-1 15,-1 4 0-15,-5 0 0 16,1 4 0-16,0 4 0 15,8-1 0-15,-3 1 0 0,-1 0 0 16,0 4 0-16,0-4 0 16,0 0-1-1,0 0 1-15,5 3 0 16,0-3 1-16,4 0-1 16,0 0 0-16,0-4 0 15,0-8 0-15,0 8 0 16,-5-4 1-16,1-4-1 15,0 4 1-15,4 0-2 16,4 8 1-16,1-8 0 0,4-4 0 16,-5 7 0-16,5-3 0 15,5 4 0-15,-1-4 0 16,0 0 0-16,5 4 1 0,-4-8-2 16,-5 8 1-16,0-8 0 15,4 0 0-15,-4 4 0 16,4-4 1-16,1 4-1 15,-1-4 0-15,5 4 0 16,4 0 0-16,1-4 0 16,-1-4 0-16,0-4 0 0,-4 4 0 15,4-8 0-15,1 4 0 16,-10 0 0-16,5 0 0 16,-5 12 0-16,-4-4 0 15,0 4 0-15,0 0 1 16,0 0-1-16,0 0 0 31,0 0 0-31,0-4 1 16,0 4-1-16,-4-4 1 0,-1 0 0 15,1 0 0-15,4-4 0 16,-5 0 0-16,1 4-1 0,-5 0 0 16,0 4 1-16,-5 4 0 15,1 0-1-15,0-4 0 16,-1 0-1-16,1-4 1 0,-1 8 0 15,1-4 1 1,26 0-1 0,-13 4 1-16,0 0 0 15,-4-5 0-15,4 1-1 32,0-4 1-32,0 4-1 0,0-4 0 0,-5 0 0 31,1 0 0-31,4 0 0 15,0 4 1-15,0 0-1 0,4-4 0 16,0-4 0-16,-4 4 0 0,0 0 0 16,0-4 0-16,5 4 0 15,-1-4 1-15,0-3-1 16,1-1 0-16,-1 8 0 16,-4-4 0-16,5 0 0 15,4 8 0-15,-5-4 0 16,5-4 0-16,-5 4 0 0,1-8 1 15,-1 0-1-15,0-4 1 16,1 0 0-16,-1 8 0 16,1-4-1-16,-1 8 1 0,-8 0-1 15,8-4 1-15,-4 4-1 16,4 0 0-16,-8 8 0 16,4-12 1-16,0 8-1 15,-5 4 0-15,1-4 0 16,4 8 0-16,0-4 0 31,4-8 0-31,1 8 0 16,-5-4 1-16,4 4-1 15,-4 0 0-15,0-4 0 0,0-1 1 16,-5-3-1-16,1 0 1 0,-5 4-1 16,-4-4 1-16,-1 4 0 15,1 0 0-15,-5 0-1 16,0 0 1-16,0 0-1 15,0 0 0-15,1 0 0 16,-1 4 1-16,0-8-2 16,0 4 1-16,-4 0-1 0,-5 4 1 15,-4-4-1-15,0 0 1 16,-5-4-2-16,0 4 1 16,1 0 0-16,-1-4 0 31,0 0-1-31,5 0 1 15,-5-4-3-15,1-4 0 0,-1-4-5 16,-13 4 0-16,-4-4-1 16,-19-4 1-16</inkml:trace>
  <inkml:trace contextRef="#ctx0" brushRef="#br0" timeOffset="69142.8631">19575 4186 18 0,'0'0'9'0,"9"-20"-10"0,-4 16 10 15,-1-12-9-15,0 5 0 16,1-5 3-16,-1 0 0 16,1 0-2-16,-5 0 0 15,0 4 1-15,-5 1 1 16,1 7-1-16,-5 4 0 0,0 4-1 15,-4 3 0-15,-5 5-2 16,0 8 1-16,-13 8 0 16,0 3 0-16,-5 13 1 15,-4-8 0-15,-9 7 1 16,9 16 0-16,-4 9 0 0,4 11 1 16,-1 4 0-16,1 12 1 15,0 0-1-15,9 12 1 16,0 3-2-16,9 1 0 0,4 4-2 15,0-20 0-15,5-4-9 32,-1-4 0-32,6-16-2 15,8-39 1-15</inkml:trace>
  <inkml:trace contextRef="#ctx0" brushRef="#br0" timeOffset="69825.3847">20229 4562 29 0,'-8'0'14'0,"8"-8"-20"15,4 0 26-15,-4 0-23 16,0-4 0-16,-4 0 1 15,-1 1 1-15,1 3 3 16,-14 0 1-16,-9 0-3 0,-8 0 1 16,-10 0 1-16,-4 8 0 15,-13 4 0-15,-1 4 1 16,1 8-2-16,4 0 1 16,9 3-1-16,9 13 0 0,14 4 0 15,8 3 1-15,13 9-2 16,10 7 1-16,8 16-1 15,9 0 0-15,1 9 0 32,-6 11 0-32,-3 7 0 15,-5-7 0-15,-9-4 0 16,0-7 0-16,-5-5-1 0,-4-16 1 16,-4-19-3-16,-5-17 1 15,0-15-3-15,-4-12 1 16,0-7 1-16,4-5 0 15,0-8 2-15,9-20 1 0,9-7 2 16,14-4 1-16,12-9 1 16,14-3 0-16,5-12-2 15,8-4 1-15,1 0-2 16,-5 0 1-16,-5 4-3 0,-4 7 1 16,-4 13-4-16,-18 12 1 15,-5 11-6-15,-8 12 0 16</inkml:trace>
  <inkml:trace contextRef="#ctx0" brushRef="#br0" timeOffset="70153.454">20341 5341 37 0,'9'16'18'0,"22"55"-22"0,-22-47 33 16,0 12-29-16,-5 15 0 15,-4 1 1-15,-9-5 0 16,-4 1-2-16,-1-1 0 16,1-7-4-16,0-13 1 15,4-11-6-15,9-16 1 16</inkml:trace>
  <inkml:trace contextRef="#ctx0" brushRef="#br0" timeOffset="70441.3987">21200 4170 38 0,'13'16'19'0,"14"35"-27"15,-23-27 33-15,1 8-25 16,-5 19 0-16,-5 17 5 16,-8 15 0-16,-9 16-5 15,-9 7 1-15,-5 17 2 0,-4 0 0 16,4-5-4-16,5-7 0 16,0-24-9-16,4-12 1 15,5-19-3-15,4-25 0 0</inkml:trace>
  <inkml:trace contextRef="#ctx0" brushRef="#br0" timeOffset="70741.8155">21565 4471 58 0,'-9'12'29'0,"31"47"-50"16,-17-39 63-16,-5 16-43 16,-5 7 0-16,-8 5 0 15,-1 3 1-15,1 0 0 16,-5 1 1-16,5-1-1 16,13-3 0-16,9-1 0 15,9-7 1-15,4-9-1 16,18-3 0-16,9-8-3 15,9-8 0-15,4-8-6 16,-4-8 1-16,4-4-5 16,1 0 0-16</inkml:trace>
  <inkml:trace contextRef="#ctx0" brushRef="#br0" timeOffset="71056.7205">21694 4439 28 0,'-14'20'14'0,"10"39"-18"15,4-43 20-15,0 8-13 16,0 12 0-16,0 3 5 15,0 13 0-15,0 11-9 16,-4 8 0-16,-1 4 6 0,1 8 0 16,-1 12-2-16,1 8 0 15,-5-8-3-15,-4-4 0 0,-5-4-4 16,4-12 0-16,1-11-8 16,0-17 1-16</inkml:trace>
  <inkml:trace contextRef="#ctx0" brushRef="#br0" timeOffset="71523.6747">21703 4012 36 0,'0'-4'18'0,"40"-16"-24"0,-27 16 27 0,5-4-21 15,4 0 0-15,5 4 2 16,9 4 0-16,12 8-2 16,6 12 1-16,4 16 1 15,9 27 0-15,-1 20-1 0,1 28 1 16,-5 39-1-16,-8 20 1 15,-10 28-1-15,-13 8 0 16,-22 8-1-16,-22-5 1 16,-23 5-5-16,-21-16 0 0,-33 0-7 15,-7-32 1-15</inkml:trace>
  <inkml:trace contextRef="#ctx0" brushRef="#br0" timeOffset="162778.406">22780 4772 13 0,'-22'-4'6'0,"17"-8"0"16,5 12 6-16,5-16-11 15,-5 4 0-15,0 0 1 16,0-4 1-16,4-3-4 15,-4 3 1-15,4 4 2 0,-4-4 0 16,0 8-1-16,0 0 1 16,0 8-1-16,-4 0 1 15,4 8-1-15,0 4 1 16,0 8 0-16,0 11 0 16,0 5-1-16,0 4 1 15,0 19-1-15,0 4 1 16,4 8-1-16,5 9 0 0,0 11-2 15,-4-8 1-15,4-4 0 0,-5-8 1 16,1-8-2-16,-5-7 0 16,4-5 1-16,-4-15 0 15,0-16 0-15,4-13 0 16,-4-7 0-16,5-11 1 0,-1-9 0 16,1-16 0-16,4-11 0 31,0-13 0-31,0-3 0 15,4-4 0-15,0-12-1 16,5 0 0-16,0-1 0 16,4-3 0-16,0 0-1 0,5 4 1 15,4 0-1-15,5 4 0 16,4 12 0-16,4 11 0 16,1 13-1-16,-5 11 1 15,-4 4 0-15,-1 12 0 16,1 12 0-16,-1 12 1 0,-3 4-1 15,-6 12 1-15,-4 3 0 16,-4 9 0-16,0 3 0 16,-9 5 0-16,-9-5-1 15,-4 1 1-15,-5-1-1 16,-9 1 0-16,-4-5 0 0,-5 1 0 31,0-12-1-31,-4-1 1 16,0-7-1-16,4 0 1 15,0-8 0-15,1 0 1 0,3-4 0 16,6 0 0-16,3-4 1 16,5-1 0-16,5 1 0 15,4 0 1-15,9 0-1 16,9 0 1-16,4 0-1 16,5 4 1-16,-1 8-2 15,6 8 1-15,-1 11-1 0,4 5 0 16,-4 19 0-16,-4 1 0 15,0 3 0-15,-9 4 0 16,-5-4-2-16,-4 5 1 0,4-17-6 16,1-15 1-16,8-12-2 15,-4-24 1-15</inkml:trace>
  <inkml:trace contextRef="#ctx0" brushRef="#br0" timeOffset="163279.5613">23563 5234 24 0,'-26'4'12'0,"48"8"-17"0,-13-8 24 16,-5 4-18-16,9-4 1 16,5 4 2-16,0 0 1 15,9-4-6-15,8 0 1 16,5-4 3-16,9-4 0 16,5 0-1-16,-5 0 1 0,-5-4-2 31,-4-4 0-31,0-4-1 15,-8-3 1-15,-1-1-2 16,-5 0 1-16,-12 0-2 16,-1-7 0-16,-13 7-1 15,-4-4 0-15,-5 4-1 16,-9 8 1-16,-4 8 1 16,-9 8 1-16,-1 0 1 15,1 12 0-15,5 12 2 0,-1 4 0 16,5 23 1-16,-1 4 0 15,6 5-1-15,3-5 1 16,5 0-3-16,5-3 0 0,8-1-5 16,5-19 0-16,13-9-4 15,5-19 0-15</inkml:trace>
  <inkml:trace contextRef="#ctx0" brushRef="#br0" timeOffset="163995.7143">24511 4958 35 0,'0'7'17'0,"0"45"-23"15,0-40 32-15,-4 0-24 16,-5 7 0-16,0 17 1 15,-4 8 1-15,-1 19-6 0,5 0 1 16,0 0 3-16,-4 9 0 16,-5-5-2-16,9 0 1 15,1-15-1-15,3-13 1 16,1-7 0 0,-1-4 0-16,5-9-1 15,-4-7 1-15,4-16-1 16,0-4 0-16,0-11-1 0,4-9 0 15,1-4-1-15,-1-7 1 16,1-13-1-16,3-11 1 16,1 0 0-16,9-1 0 15,0 9 0-15,0-4 0 16,4 3 0-16,0-3 1 16,5 11-1-16,0 9 1 0,-1 7-1 15,-3 4 1-15,-1 9-1 16,0 11 0-16,-4 12 1 15,0 19 0-15,-5 1 0 0,0 16 0 16,-4 7 0-16,0 16 1 16,-4 5 0-16,-1-1 1 31,-4-4-1-31,0 1 0 0,0-9 0 16,-4-4 0-16,-1-3 0 15,1-9 0-15,-1-15-1 16,-4-12 1-16,1-20-3 15,3-8 1-15,5-11-2 16,9-13 1-16,4-23-3 16,1-4 1-16,8-1 0 15,-4 13 0-15,0 7 2 0,-1 9 1 16,1 11 2-16,4 16 1 16,1 16 1-16,3 24 0 15,-3 19 1-15,-6 21 1 16,6 15-3-16,-10 8 1 0,-4 8-5 15,0-4 1-15,-5-4-9 16,-4-20 1-16</inkml:trace>
  <inkml:trace contextRef="#ctx0" brushRef="#br0" timeOffset="165011.8869">19277 6160 19 0,'-4'-4'9'0,"4"-8"-4"0,0 12 6 0,0 0-10 15,8-4 1-15,1 1 1 16,-4-9 1-16,-5 4-5 31,4-4 1-31,-4 12 2 16,0 0 0-16,-4-4-1 16,-1-4 1-16,1 8-1 0,-5 4 1 15,0 8-1-15,-4 0 0 16,-5 0 0-16,0-1 1 15,0 5-1-15,-4 4 1 0,0 0-2 16,-5 8 1-16,0 3-1 16,1 9 0-16,-1-5 0 15,0 5 1-15,1 7-1 16,3 5 1-16,5 3 0 16,5 12 0-16,4 1 0 15,0-1 1-15,5 0-1 0,4 4 0 16,0-7-1-16,9-5 1 15,0 0-2-15,4-7 1 16,5-13-6-16,0-11 0 0,13-12-4 16,-9-16 0-16</inkml:trace>
  <inkml:trace contextRef="#ctx0" brushRef="#br0" timeOffset="165465.5308">19629 6354 27 0,'-18'12'13'0,"13"4"-16"0,5-8 20 0,0 4-16 16,-4 3 1-16,-1-3 3 16,1 8 1-16,0 8-7 0,-5 11 1 15,0 9 3-15,0 3 1 16,0 13-2-16,0-9 1 16,0-4-3-16,0-7 0 15,0-5-4-15,5-7 0 0,4-16-6 16,18-16 0-16</inkml:trace>
  <inkml:trace contextRef="#ctx0" brushRef="#br0" timeOffset="166177.4148">20354 6481 20 0,'-13'8'10'0,"-1"-12"-6"15,10 4 10-15,-1-4-12 16,-3 4 1-16,-1-4 2 15,0-4 1-15,0-8-7 16,0 0 1-16,0-8 4 16,-4 5 0-16,-1-1-2 15,-8 4 1-15,-5 8-2 16,-4 0 0-16,-4 12-1 16,-5 4 0-16,4 12 0 0,0 0 1 15,1-4-1-15,8 3 0 16,0 5 0-16,10 0 1 15,8 3-1-15,4-3 1 16,5 0-1-16,5 0 0 16,4-8-1-16,-1-5 1 0,6-3 0 15,4-8 0-15,4-4 0 16,0-4 0-16,9-7-1 16,0-5 1-16,1-8-1 15,-1 0 0-15,0 1 0 16,0-1 0-16,-4 0 0 15,-1 5 0-15,-3-1 0 16,-5 12 1-16,-1 4 0 16,1 0 0-16,-5 8 0 0,1 0 1 31,-1 4 0-31,-4 8 0 16,0 4 0-16,-5 0 1 15,1 3 0-15,-5 5 0 0,0 12 0 16,-5 7 0-16,1 1-1 15,-5 7 1-15,-4 17 1 16,-1-5 0-16,-3 4-1 16,-6 4 0-16,6-7-2 15,-1-5 0-15,0 0-5 16,5-11 1-16,8-13-9 16,14-15 1-16</inkml:trace>
  <inkml:trace contextRef="#ctx0" brushRef="#br0" timeOffset="166827.0247">20732 6801 30 0,'-13'8'15'15,"13"-4"-16"-15,0-4 18 0,0 0-14 16,0 0 0-16,0 4 3 15,0 4 0-15,-4 4-7 16,-1 8 1-16,-4 3 4 16,-4 9 0-16,-5 12-2 0,0-1 1 15,0 1-3-15,1-9 1 16,8-3-7-16,0-12 1 16,4-9-7-16,19-22 1 31</inkml:trace>
  <inkml:trace contextRef="#ctx0" brushRef="#br0" timeOffset="167349.2335">21364 6220 28 0,'-4'0'14'0,"-5"-8"-13"0,9 8 18 16,0 0-16-16,0-8 1 16,5 0 1-16,-5 8 1 15,4-8-8-15,5 0 1 16,9 12 5-16,4 0 0 0,5 4-2 15,8 0 1-15,1 8-2 16,-9 3 0-16,-1 17-1 16,-8 8 1-16,-5 7-1 15,-8 4 0-15,-10 1-1 16,-8-1 0-16,-9 8 0 16,-5 1 1-16,-8-13-2 15,-14-3 1-15,0-9-1 0,0-11 0 16,0-4 0-16,0-9 0 15,13-7 0-15,5-4 1 16,9 0 1-16,8-4 0 16,10 0 1-1,8 4 1-15,10 4 0 16,4 4 1-16,4 4-1 16,0 8 1-16,5-1-3 15,-1 9 0-15,-3 4-5 16,-1-13 0-16,0 1-7 15,5-16 1-15</inkml:trace>
  <inkml:trace contextRef="#ctx0" brushRef="#br0" timeOffset="167848.5737">21859 6493 29 0,'-94'4'14'0,"36"23"-15"0,45-15 20 0,-1 8-17 16,-3 4 1-16,3 11-4 16,10 17 1-16,4-1-1 15,4-7 0-15,5-1 2 16,9-3 0-16,9-9-3 31,4-7 1-31,4-12 1 16,6-4 1-16,-1-16 0 15,9-8 0-15,-9-12-1 16,-5-11 1-16,-8-1 1 16,-9-3 0-16,-14-9-1 15,-8 1 1-15,-10 11-2 0,-12 5 0 16,-14 3-3-16,-14 8 1 15,10 13-8-15,8-1 1 0</inkml:trace>
  <inkml:trace contextRef="#ctx0" brushRef="#br0" timeOffset="168233.2995">21787 5935 34 0,'-4'-4'17'0,"44"24"-22"0,-22-16 28 16,4 11-19-1,5 9 1-15,17 4 1 0,5 19 1 0,5 17-9 32,3 3 0-32,6 24 5 0,3 12 1 0,-3 23-3 15,-14 25 1-15,-14 7-1 16,-12 24 0-16,-23 12 0 16,-14-8 1-16,-8 4-4 15,-18-20 1-15,-18-8-9 16,-13-16 1-16,-23-15-4 15,-8-36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3:02:28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14697 3403 28 0,'0'-8'14'0,"9"-12"-13"16,-9 20 14-16,0 0-15 16,4-8 0-16,1 8-1 31,4 0 0-31,-9 0 0 15,4 0 1-15,1 4-1 0,-1 8 0 16,0 0-1-16,5 4 1 16,9-5 0-16,9 1 0 15,8 0 1-15,6 0 0 16,7-4 0-16,10-4 1 0,0 0 0 16,5-12 0-16,3-4-1 15,-3 0 1-15,-1-4-1 16,-9 1 0-16,1 3 0 15,-10 0 1-15,-4 0-1 0,-4 4 0 32,-9 4 0-32,-5-4 1 15,-4 4-1-15,-18 4 0 0,-5 0-2 16,-13-4 1-16,-4 4-1 16,-9 4 1-16,-5-4-1 15,-8 0 0-15,-14 0 1 16,-9 0 0-16,-13 4 1 15,-13 0 1-15,-5 8-1 16,-22 8 0-16,-9 4-5 0,-18 15 1 16</inkml:trace>
  <inkml:trace contextRef="#ctx0" brushRef="#br0" timeOffset="47167.2388">5457 9440 10 0,'-14'0'5'0,"6"12"-8"0,3-8 6 0,1 0-6 15,-10 4 1-15,1 0-2 16,0 4 1-16</inkml:trace>
  <inkml:trace contextRef="#ctx0" brushRef="#br0" timeOffset="47819.4563">5301 9507 11 0,'-4'-8'5'0,"4"16"-9"0,0-8 12 16,0 8-10-16,0-8 0 0,0 0 0 15,0 0 0-15,0 0 3 16,0 4 0-16,0 0-2 16,0-4 0-16,4 4 1 15,-4-4 1-15,4 4 0 16,1-4 1-16,-1 4-1 16,-4-4 0-16,5 4-1 0,4 0 1 15,9 0 0-15,-14-4 0 16,0 0-1-16,1 4 1 0,8 0 1 15,-4 0 0-15,0 4 0 16,4-8 0-16,1-4-1 31,4 0 1-31,8-4-1 16,1-4 0-16,-5 4-1 0,0-4 0 0,5 4 0 16,-13 0 1-16,3 4-1 15,1 1 1-15,0-1-1 31,4 0 1-31,5 0 0 16,0 0 0-16,-1 0-1 16,1 4 0-16,0 0 0 15,-1 0 1-15,1 0-1 0,-5 4 0 16,1-4-1-16,-1 0 1 16,0-4 0-16,0 0 1 15,10 0-1-15,3-4 0 0,10-4 0 16,4 4 1-16,-5-4-1 15,-4 4 0-15,-4 0 0 16,-5 4 1-16,-4 8-1 16,-1 4 1-16,1 4-1 15,0 0 1-15,4 0-1 16,-4 4 1-16,-1-4-1 0,1 3 0 16,-5-3-6-16,-4 0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3:03:43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 4431 9 0,'-9'-19'4'0,"-18"3"-2"0,18 12 4 0,-9 4-6 16,5 0 1-16,0 0 0 16,4 0 0-16,-5 0-2 15,5 0 1-15,5 0 1 16,-9 4 1-16,4 8 0 15,4 3 1-15,-8 1-1 16,4 4 1-16,9 4-1 16,0 0 0-16,9 7-1 15,4 1 1-15,5-4-2 16,9-9 0-16,4-3 0 0,0 0 0 31,14 0 0-31,-5-8 1 16,9-4-1-16,0-4 0 15,-5 0 0-15,5 8 0 16,0-1 0-16,-4 1 1 16,8 0-1-16,-4-4 0 0,13 0 0 15,-13-4 1-15,5-4-1 16,-14-8 1-16,0 8-1 16,-9 0 0-16,-4-3 1 15,-10 3 0-15,-8 4-1 16,-9 0 1-16,0-8-1 15,-9 0 1-15,-4-4 0 16,-5-4 0-16,-4 0-1 16,-5 4 0-16,1-3 0 15,-10-1 0-15,-13 0 0 0,0 4 1 16,-4 0-1-16,4-4 0 16,9 4 1-16,-9-3 0 15,13 3 0-15,9 0 0 16,1 4-1-16,3 4 1 0,6 4-2 15,8 4 1-15,9 4-1 16,0 4 1-16,0 0-1 16,13 0 0-16,9-5 0 31,5 1 0-31,13-8-1 16,5-4 1-16,8-4-1 15,-4 5 1-15,-5-1 0 0,1 0 1 16,-9 4 0-16,-10 0 0 15,1 4 0-15,-14-4 0 0,-17 4-3 16,-5 3 1-16,-27 5-4 16,-17 12 1-16</inkml:trace>
  <inkml:trace contextRef="#ctx0" brushRef="#br0" timeOffset="31240.1991">13945 4336 21 0,'-5'-19'10'0,"-17"27"-7"0,22-16 10 0,-4 8-12 15,-1-8 0-15,1 4 1 16,-1 0 1-16,-4 4-4 16,-8 0 1-16,-6 0 1 15,-8 0 1-15,-9 0 0 16,-4 4 1-16,-10 4-1 16,-8-8 0-16,4 4 0 15,0-4 0-15,0 0 0 16,5 0 0-16,4-4-1 0,0 4 1 15,9-4-1-15,4 4 0 16,10 0 0-16,12 4 0 16,19 0-1-16,17 4 0 15,18-1-1-15,22 1 1 0,18 4-1 16,14 4 1-16,8 0-1 16,1-4 1-16,8 0 0 31,0-8 0-31,-4 0 0 0,0-4 0 0,-9-4 0 15,-5-4 1-15,-22-4 0 16,-13 4 0-16,-9 4-1 16,-13-4 1-16,-14 0-1 0,-13 0 1 31,-13-4-2-31,-14 4 1 16,-18-3-1-16,-13-1 1 15,-9 0-1-15,-13 0 1 0,-9 4-1 16,0 8 0-16,-5-4 0 15,-8 4 1-15,8 8-1 16,10 4 0-16,3 4-1 0,10-8 0 16,4 3 0-16,14-7 0 15,13 4-1-15,8 0 1 16,10 0 0-16,8 0 1 0,14-4 1 16,9 0 0-16,13 4 0 15,9-4 0-15,18 0 1 16,5-4 1-16,-1 0-1 15,5-8 1-15,8 0-1 32,1 0 1-32,-9 8 0 15,-5 0 1-15,-9 0-2 16,-12-4 0-16,-10 4 0 0,-9 0 0 16,-4-4 0-16,-18 0 0 15,-23 4-1-15,-17 0 1 0,-13 0-1 16,-14 4 1-16,-17-8-1 15,-14 4 0-15,-9 4 0 16,0-4 0-16,5 0 0 16,4 0 0-16,9 0-1 15,13 4 1-15,18 0 0 16,14 0 0-16,13 4-1 0,22 4 1 16,18 8-1-16,8-5 1 15,15 5-1-15,12 0 1 16,9-4-1-16,5-4 1 31,9-4 0-31,0-4 0 16,-5-4 0-16,5-4 0 0,-14-4 0 15,-8 0 0-15,-5-4 1 16,-9-4 1-16,-4 0-1 16,-5 0 0-16,-4 5 0 15,-5 3 1-15,-8-8-1 0,-10 8 1 16,-8 4-2-16,-27 8 1 15,-14 16-7-15,-8 11 0 16,-14 21-4-16,-4-5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3:04:34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13673 4613 11 0,'-31'-31'5'0,"18"19"-9"0,8 8 6 16,1 0-3-16,-5 0 0 16,0 0 0-1,5-4 1-15,-1 0 1 16,5 0 1-16,0 0 0 15,0 0 1-15,0 1 0 0,0 7 0 16,9-4-1-16,0 4 1 16,4 0-2-16,10 4 1 15,12-1-2-15,5 5 0 16,9-4 0-16,0 0 0 16,9 0 0-16,9-4 0 0,0 0 0 15,-1-4 0-15,-8 0 0 16,-9 4 1-16,-9 4-1 15,-9 0 1-15,-4 0-1 16,-5 0 1-16,-8 0-1 16,-5 4 0-16,-9 0 0 15,-9-4 0-15,-18 0 0 16,-4 0 0-16,-9 4 0 16,-9 0 0-16,0 0 0 15,-9-1 0-15,-9-3-1 0,-4 0 1 16,0 4-2-16,0-4 1 15,-1 0 0-15,1 4 1 16,13-4-1 0,9 4 0-16,9 0 0 15,9 0 1-15,9 0-1 16,8 4 1-16,10-4-1 16,8-5 0-16,10 1 1 0,12 0 0 15,6 0 0-15,8 0 0 16,9 4 0-16,4-4 0 15,9 0 0-15,-4-12 0 16,0 4 0-16,0-4 1 16,0 0 1-16,-5 1 0 15,-4-1 0-15,-4 0 1 0,-5 0 0 16,-5 0 1-16,-8 0-2 16,-5-4 1-16,-4 4-2 15,-4-4 1-15,-10 4-1 16,-8 0 0-16,-10 1-1 15,-8-1 0-15,-9 0 1 0,-5 8 0 16,1 0 0-16,-14-4 0 16,-9 12 0-16,-9-8 0 31,0 0-1-31,0 0 1 16,5 4-1-16,9 0 1 15,4 0-1-15,13 0 0 16,9 7-1-16,10 1 1 0,12 0-1 15,10 0 1-15,8-4-2 0,14-4 1 16,13-4-1-16,9-4 0 16,4-4 0-16,1-8 1 15,-1 0 1-15,0 4 0 16,1 1 0-16,-5-1 1 16,-9 4 0-16,-5 0 1 15,-8 0-1 1,-9 4 0-16,-14 8-2 15,-21 4 1-15,-15 4-1 16,-25 4 1-16,-24 7 0 16,-21 5 0-16,-9 4-7 15,-18 3 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3:07:21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21271 12178 25 0,'-4'-8'12'0,"-5"4"-9"0,9 4 13 0,0-8-12 15,0 0 0-15,0 0 2 16,0 0 1-16,-5 1-9 15,5-5 1-15,-4 4 4 16,-1 0 1-16,1 4-3 0,-5 0 1 16,0-4-2-16,0 0 1 15,-4-8-1-15,-5 0 0 16,0-3 0-16,-9-9 0 0,1 0 0 16,-1-3 0-16,-4-5 0 15,-5 4 0-15,-4-7 0 16,-4 3 0-16,-5 1 0 15,-5-1 1-15,5-4-1 32,-4 5 1-32,0-1-1 15,-14 5 1-15,0 3-1 16,-4 0 1-16,-5 12-1 16,-8 4 0-16,-5 5-1 0,0 7 1 15,-9 7-1-15,-5 9 0 16,5 4 0-16,0 20 0 15,0 3-1-15,-8 1 1 0,-1 15-1 16,-9 4 1-16,9 9-1 16,-8 15 0-16,-10 4-1 15,5 7 1-15,-5 5 0 16,5 12 0-16,9-8 0 16,4 0 0-16,9 3 1 15,4 5 0 1,-3-4 0-16,8 4 0 15,4-1 1-15,0 1 0 16,5 0-1-16,5 12 1 0,-1-13 0 16,5 13 0-16,-5-1 0 15,5 1 0-15,4 0-1 16,0 3 0-16,1 1 0 16,-1-9 0-16,0 5 0 15,9-12 0-15,5 11 1 16,8-11 0-16,1 0 0 0,-5 0 1 15,13-9-1-15,5 5 1 16,4-8 0-16,5 0 0 16,0 8-1-16,4-4 0 0,5 3 0 15,-1 5 0-15,5-8 0 16,5 0 1-16,4 0-2 16,-4-1 1-16,8 1 0 15,5-4 0-15,4-4 0 16,5-4 1-16,9-8-1 15,4-4 0-15,9-4 0 32,9 0 1-32,13-4-1 15,1 1 0-15,8-5 0 0,4 0 0 16,6 8 0-16,-10-8 0 16,4 1-1-16,10-1 1 15,4 0 0-15,9 0 0 0,4-11 0 16,5 3 0-16,0 0-1 15,4-11 0-15,9-9 0 16,-4-11 0-16,4-4-1 16,5-9 1-16,8 1-1 15,10-8 0-15,-1-8 0 16,10-12 0-16,3-8-2 0,1-8 1 16,13-7 0-16,0-13 0 0,1 1 0 15,3-5 1-15,1-3 1 16,-10 7 0-16,-3-3 2 15,3-1 1-15,-17-7 1 32,0-12 1-32,-4-1-1 15,-1-11 1-15,-4-4 0 16,-5-20 0-16,-3-7-2 16,-1-17 0-16,-5-15-2 0,-17-5 1 15,-9-7-1-15,-9 4 0 16,-13-5 0-16,-10 5 1 15,-3 11 0-15,-10 5 0 0,-8-5 0 16,-10 13 1-16,-8-13 0 16,0 5 0-16,-5-9 0 15,-4-11 0-15,-9 12 0 16,-5 3 0-16,-4 9 0 16,-9 7 0-16,-13 8-1 0,-9-3 1 15,-14 7-1-15,-13 4 1 31,-8-4-1-31,-6 8 0 16,-3 4-1-16,8 0 0 16,5 1-3-16,-1-1 1 15,6 0-1-15,3 0 1 0,1 0-1 16,-5 8 1-16,4 0 1 16,1 8 0-16,-5 0 2 15,-4-4 1-15,-5 4-2 16,0 0 0-16,5-1-1 15,4 5 0-15,0 8-2 0,0 0 1 16,1 0-1-16,8 7 1 16,0-7 1-16,0 0 0 0,-5 4 0 15,-8-1 1-15,-18 5-1 16,-14 4 0-16,-21 15-1 16,-14 9 0-16,0 11-4 31,-1 16 0-31,10 20 0 15,13-4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30:49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4219 8502 10 0,'14'-19'5'0,"4"-13"-4"15,-18 32 5-15,4 0-7 0,-4 0 0 16,5 4 0-16,-5 4 1 0,0 4 1 16,0 0 0-16,0-4 0 15,0 7 1-15,0-3 0 16,0-4 1-16,0 8-1 31,0 0 1-31,0 4 0 16,-5 3 0-16,5 5-2 0,0-8 1 15,-4 19-1-15,-1-7 0 16,5 15-1-16,0 5 1 16,0-1-1-16,0 13 1 15,-9-5-1-15,0 0 0 0,5 5 0 16,-5 3 0-16,9 4 1 15,-13 16 0-15,-1 0-1 16,-4 4 1-16,5 12 0 16,0 4 0-16,-1-4-1 15,6 0 0-15,-6-4-1 16,-4-1 0-16,5-7-5 16,-9-11 0-16</inkml:trace>
  <inkml:trace contextRef="#ctx0" brushRef="#br0" timeOffset="2625.2627">4077 8756 20 0,'-27'-32'10'0,"41"-15"-9"0,-14 35 13 15,4 0-14-15,5-4 0 16,0 4 0-16,-5 4 0 0,5 0-1 16,-4 4 1-16,8 0 0 15,9 0 0-15,-4 4 0 16,13-4 0-16,5 1-1 15,17-5 1-15,5 8 0 16,13 0 1-16,27 0-2 16,-4-12 1-16,13 8 0 0,8-12 1 15,6-8-1-15,8 12 1 16,0-7-1-16,0-1 1 16,4-4 0-16,5 8 0 0,0 0-1 15,0 5 1-15,-4-5-1 16,4-4 1-16,0 8 0 15,4 8 0-15,5-4-1 32,9 4 0-32,-5 4 0 15,14 0 1-15,4 0-1 16,9 0 0-16,-4 0-1 0,4 8 1 16,-5-4 0-16,1 4 1 15,-1 0-1-15,1 4 0 0,0-4 0 16,-1 0 0-16,1 0 0 15,-1-5 1-15,-4-6-1 16,-4-1 0-16,-5-8 0 16,9 4 1-16,1-12-1 15,-6 4 1-15,1-4 0 16,9 1 0-16,-1-9 1 16,-8 0 0-16,0 1 0 15,-5 3 1-15,4 8 0 16,-12-16 0-16,-1 13-1 0,0 3 0 0,1 4-1 31,-5 0 1-31,-5 4-2 16,5 4 1-16,0-4-1 15,-5 4 0-15,5 0 0 16,-4-4 0-16,12 0 0 16,1 1 0-16,0-5 0 15,0 0 0-15,8-4 0 16,-8 0 0-16,0 4 0 0,0-4 1 15,8 1-1-15,-3-1 1 16,-1 4 0-16,0 4 0 16,5-4 0-16,-5-8 0 0,0 1 1 15,1-5 0-15,-1 0-1 16,-4-8 0-16,-1 9 0 16,-3-1 0-16,8 4-1 15,-9 4 1-15,1 4-2 16,-6 1 1-16,6 3 0 0,-5 0 0 15,4 4 0-15,0 0 0 32,10 0 0-32,12 0 0 15,10 0-1-15,4-4 1 16,17 0 0-16,1-4 1 0,-9-4 0 16,13-7 1-16,-13-1 1 15,4 0 0-15,0-3 0 16,-8 3 0-16,-1 0-1 15,-8 8 1-15,-5 4-1 16,-9-7 0-16,-13 7-1 16,-14 0 0-16,-4 0 0 0,-27 0 0 15,-13 0-1-15,-18 0 1 16,-13 5-1-16,-13-1 1 16,-5 0-2-16,-9 4 0 15,-5 0 0-15,-13 0 0 0,-4 4 0 16,-4 4 0-16,-5 4 0 15,-9 8 0-15,4 3 0 16,-4 17 1-16,0 7-1 16,0 9 1-16,4-1-1 15,1 17 1-15,8 11-1 16,1 8 1-16,3 27-1 31,6 9 1-31,3 20-1 16,6 11 1-16,8 12-1 0,9 0 1 15,13 4 0-15,9 16 0 16,-4 4 0-16,0 4 1 0,4-8 0 16,-13 0 1-16,-14-16-1 15,-8-43 0-15,-1 27 0 0,-8-43 1 16,-9 7-2-16,-9-11 1 16,-5-20-1-16,-8-12 1 15,-5-7-1-15,-9-9 0 16,-9-4 0-16,-4-15 0 15,-9-8 0-15,-18-13 0 16,-8-3-1-16,-15-4 1 0,-3-8-1 16,-10 4 1-16,-4-4-1 15,-17-4 1-15,-10-8-2 16,-22-4 1-16,-9-8 0 31,-17-3 0-31,-1-9 0 16,1 0 0-16,-5 1-1 15,0-1 0-15,-9 4 0 0,13 5 1 16,1 3-1-16,3 0 0 16,-3 0 0-16,4 0 1 0,-9-3 1 15,-9-5 0-15,-18-4 0 16,0-3 0-16,9-1 0 16,1 1 1-16,12 3-2 15,14 0 1-15,-9 1-2 16,9 11 1-1,-5 4-1-15,-4 8 1 16,-4 8-1-16,-5 0 0 16,-5-4 1-16,-17 0 1 15,13 0 0-15,0 4 0 0,1 8-2 16,8 0 1-16,0 8-1 16,0 0 1-16,4 0-2 15,5-5 1-15,0 9 0 16,-13-8 0-16,-1 0 1 15,1 0 1-15,-9-4 0 16,8 4 0-16,5-5 0 16,5 1 1-16,-1-4-2 15,14 0 1-15,0-4 0 16,0 4 1-16,0-4-1 0,-5 0 1 0,-4 0-1 16,-4 0 1-16,-5 0-1 15,4 0 1-15,1-4-1 31,17 4 0-31,0-4 0 0,10 4 0 0,-6 4 0 32,10 0 1-32,-5 4-1 15,-4 0 0-15,-5 0-1 16,5 4 0-16,0 0 0 16,-9 8 0-16,-14-1-1 0,5 1 0 15,-9 4 0-15,-4 4 1 16,-9 3-1-16,8-3 1 15,5 4-1-15,5-5 1 0,8 1 0 16,23 4 1-16,9-1 0 16,-1-3 0-16,14 8 0 15,0-5 0-15,4-3 2 16,5 0 0-16,-4-1-1 0,3-3 1 16,1-8-1-16,4-4 1 15,1 0-1-15,3-5 0 16,10 5-1-16,-5-4 0 15,0 4-1-15,5 0 1 16,0 0 0-16,-5 0 0 16,4 4 0-1,6 3 0-15,-6 1 0 16,5-4 0-16,14 0 0 16,4-4 0-16,4-8 0 15,14-4 0-15,8-4 0 0,5 4 1 16,5-8 0-16,8-4 0 15,5-4 0-15,4 0 0 16,5 0 0-16,9 1 0 16,-1-9-1-16,-4 0 1 15,5 4-1-15,0 1 0 0,-1-1 0 16,1-8 0-16,0 0 0 16,-1-3 0-1,-8-33 0 16,4 9 0-31,1-4-1 0,-1-5 1 16,0 1 0-16,9-4 0 16,-4-8 0-16,13-12 0 15,0-4 0-15,4 4 0 0,9-1-4 16,1 5 0-16,8 8-5 16,5 0 0-16</inkml:trace>
  <inkml:trace contextRef="#ctx0" brushRef="#br0" timeOffset="3892.8801">5159 6774 17 0,'-9'-12'8'0,"0"31"-6"0,9-11 6 15,-5 4-7-15,1 8 1 0,-14 4 1 16,5 3 1-16,-5 1-5 16,-4 12 1-16,4 7 2 15,-4 5 1-15,4-1-2 16,0 8 0-16,5 5-4 16,4 3 0-16,9 4-4 15,4-8 1-15</inkml:trace>
  <inkml:trace contextRef="#ctx0" brushRef="#br0" timeOffset="4776.8873">6027 8245 12 0,'-23'-12'6'0,"19"-27"-4"16,4 31 6-16,0 0-7 0,0 8 0 16,0-8 2-16,0 8 1 15,0 0-5-15,0-12 1 16,0 12 3-16,0 0 0 16,-5 8-1-16,1 4 0 15,-1 4-1-15,1 0 1 16,-5 0-1-16,5-1 0 15,-1 13-1-15,5-4 1 0,0 3-1 16,0 13 1-16,5 4 0 16,4 3 0-16,-1 8-1 15,1 9 1-15,0 11 0 16,5 4 0-16,-1 8-1 16,-4 8 1-16,4 4-1 15,5 4 1-15,4 12-1 0,-4 11 1 16,0 5-1-16,0-1 1 15,0 5-1-15,-1 3 1 16,1-7 0-16,-5 7 0 16,-4-7 0-16,-4-1 0 0,-1 9 0 15,-4-13 0-15,0 5-2 16,-4-20 1-16,-1-8-3 16,1-12 1-16,-1-8-7 15,5-20 0-15</inkml:trace>
  <inkml:trace contextRef="#ctx0" brushRef="#br0" timeOffset="5892.3936">4375 8586 19 0,'-9'-4'9'0,"-4"4"-9"0,13 0 10 15,-13 4-11-15,-1 0 1 16,1 3 0-16,0 1 0 15,-10 0 0-15,1 0 1 0,-5 0-1 16,1 0 1-16,-10-4 0 16,0 0 1-16,1-4 0 15,4 0 0-15,-14-4 1 16,1-4 0-16,-5 0 0 16,-5-4 1-16,1 4-1 15,-1 0 0-15,1 1-1 16,-9 7 0-16,-1 0-1 0,-26 0 0 15,5 3-1-15,-10 9 0 16,1 8-1-16,4 4 1 16,-5 4 0-16,-4-1 0 0,-4 13-1 15,13-1 1-15,5 9 0 32,8-1 0-32,0 9 0 0,5-1 0 0,18 4-1 31,-1 1 1-31,10 7-1 15,4 4 1-15,13 20-1 0,0-4 0 32,9 72 0-32,5-13 0 15,0 4 1-15,-1-11 1 16,-3 11-2-16,-1-15 1 16,0-1 0-16,-9-3 1 15,5-9 0-15,0-3 0 16,-5-12-1-16,5-8 1 15,4-20 0-15,-4-8 0 16,8-4-1-16,10-11 0 0,4-5 0 16,13-7 0-16,-8-9 0 0,8-7 0 15,9-8 0-15,1-8 0 32,17-4 0-32,-5-8 0 0,14 0-2 15,18-4 1-15,9-4 0 16,13 0 0-16,13 0 1 15,5-4 1-15,13 0-1 16,14 0 1-16,8 4 0 16,-4 0 1-16,-5 1 0 15,-3-1 0-15,-10 4-2 16,-13-4 1-16,-10 0-3 0,-12 4 0 16,-9-8-7-16,4 4 0 15</inkml:trace>
  <inkml:trace contextRef="#ctx0" brushRef="#br0" timeOffset="6652.1406">3160 7517 28 0,'-58'-55'14'0,"5"-8"-16"0,44 47 19 0,-9-4-18 16,5 4 1-16,-14 0 0 15,5 5 0-15,-14 7 0 16,-13 8 0-16,0 7-1 16,-4 17 0-16,-1 16 0 0,6 15 1 15,3 8-1-15,14 4 1 16,4 20-1-16,18 12 1 31,32 4 0-31,12-12 0 0,19-4-1 16,8-20 1-16,14-11 0 15,-1-17 0-15,1-19 0 16,8-16 1-16,5-16-1 16,-13-20 1-16,-9-15-1 15,-9-13 1-15,-18-3-1 16,-18-8 1-16,-22-16-1 16,-22-1 1-16,-27-7-3 15,-18 4 0-15,-9 20-5 16,1 20 1-16</inkml:trace>
  <inkml:trace contextRef="#ctx0" brushRef="#br0" timeOffset="7411.767">3975 8475 25 0,'-36'0'12'0,"9"79"-12"0,18-63 19 0,-13 23-19 16,-18 21 1-16,-9 19 2 15,-18 28 0-15,-31 11-2 16,-31 13 0-16,-9 23 3 0,-26 28 0 16,-19 12-1-16,-13 24 1 15,1 11-6-15,-10 8 1 16,5 5-9-16,30-13 1 15</inkml:trace>
  <inkml:trace contextRef="#ctx0" brushRef="#br0" timeOffset="8278.0316">2395 9064 14 0,'0'4'7'0,"49"4"-3"0,-32 0 7 16,28 8-11-16,4 19 1 15,13 13 0-15,0 23 1 0,14 32-2 16,0 20 1-16,4 19 1 31,9 24 1-31,0 8-1 16,4 20 1-16,-4-4-1 16,0 8 1-16,5 0-2 0,13-4 0 15,-5-4-8-15,9-8 0 16</inkml:trace>
  <inkml:trace contextRef="#ctx0" brushRef="#br0" timeOffset="11327.6029">4798 9397 16 0,'-27'4'8'0,"14"3"-10"15,13-7 8-15,0 4-6 16,0 0 0-16,0 0 0 16,0 4 0-16,4 0 0 15,-4 0 0-15,9 0 0 16,0 0 0-16,0 0 0 16,9-4 1-16,4-8-2 15,5-4 1-15,0-8-1 16,-1-8 1-16,1 1 0 15,0-1 0-15,4-4 0 16,-13-3 0-16,0-9 1 16,-5 4 1-16,0 5 0 15,1-1 1-15,-14 8-1 16,4 1 1-16,-4 3-1 0,0 8 1 16,0 0-2-16,-4 12 0 15,4 8-1-15,-14 8 0 16,5 11 0-16,0 1 0 0,-4 12 0 15,4 7 0-15,0 13 0 16,0 7 1-16,5 4 0 16,-5 8 0-16,5 8 0 15,-1 4 0-15,5-4-1 32,0 4 1-32,0 0-1 15,0 4 1-15,0-4-1 16,0-16 0-16,-4 1 0 0,4-13 0 15,-5 0-1-15,1-15 1 16,-1-9-4-16,1-7 0 16,4-12-3-16,0-16 1 0</inkml:trace>
  <inkml:trace contextRef="#ctx0" brushRef="#br0" timeOffset="16619.1542">20216 6508 13 0,'-9'12'6'0,"5"-8"1"15,4-4 6-15,0 0-14 16,0 0 1-16,0 0-1 16,0-8 1-16,4 0 0 15,5 1 1-15,0-9 0 16,4-4 0-16,5-4 1 16,4-7 0-16,1-5 0 15,-1 0 1-15,5-3-1 16,-5-13 0-16,0-3 0 15,-4 0 0-15,0-9-2 16,-9 1 0-16,-5-4-1 16,-8-8 1-16,-10 7 0 0,-8 1 0 15,-9-4-1-15,-5 7 1 16,-4 13 0-16,-4-4 0 16,-10 19 1-16,-8 12 0 15,4 12-1-15,0 16 0 0,0 12 0 16,9 4 1-16,5 12-1 15,8 15 0-15,10-3 0 16,12-5 0-16,10 5-1 16,13 3 1-16,13-3-1 15,14-5 1-15,13-3-1 16,4-4 1-16,5-13 0 16,-5-3 0-16,1 4 0 15,-1-12 0-15,5-8 0 16,-5-4 0-16,1-4 0 15,-10-8 0-15,-4 0-1 16,-9-3 1-16,-4-1 0 0,-9 0 0 16,-9 0 0-16,-9 0 0 15,0 1 1-15,-5 3 0 16,1 4 0-16,-5 12 0 16,-4 8 0-16,-1 4 1 15,1 15 0-15,-5 13 1 16,0 19-1-16,5 24 0 15,-5 4 0-15,0 12 0 16,1 12-1-16,-1 16 0 0,0-1-3 16,-4 9 1-16,-5 3-6 15,0-3 0-15,-4-5-3 16,0-35 1-16</inkml:trace>
  <inkml:trace contextRef="#ctx0" brushRef="#br0" timeOffset="17669.9342">19281 7668 13 0,'-4'-4'6'0,"13"4"-7"0,-14 0 7 16,1-8-8-16,4 4 0 0,-13 4 0 16,-1 0 0-16,-4 0 4 15,5 0 0-15,0 0-1 0,-1-4 1 16,1 0 2-16,4 4 0 15,0 0 0-15,0-4 1 16,0 0-1-16,5 0 1 0,0 4-3 16,4 4 1-16,0 8-1 15,4 0 0-15,5 0-1 16,0 11 0-16,4 5 0 31,0 4 0-31,5 11 0 16,0 9 1-16,0 7 0 15,0 8 0-15,-5 12 0 0,0 4 1 16,-4 8-1-16,-9 0 0 16,9 4-1-16,-4 0 1 15,4 12-1-15,-5 0 1 0,-8 0-1 16,-1 12 0-16,1-1-1 16,-5 9 1-16,-5-1-1 15,-3 1 0-15,-1 0-1 16,0-1 1-16,5-11 0 15,-5-8 0-15,0-4 0 16,0-4 0-16,5-8 0 0,0-12 1 16,-1 0-1-16,5-12 0 15,0-8 0-15,0-3 0 16,1-9-2-16,3-7 1 16,1-8-3-16,-1-9 1 15,1-3-5 1,4-12 1-16,4-16-4 15,1-20 0-15</inkml:trace>
  <inkml:trace contextRef="#ctx0" brushRef="#br0" timeOffset="18404.6838">19878 8605 35 0,'-14'-12'17'0,"23"1"-25"16,-9 11 34-16,0 0-26 15,5 0 0-15,-5 0 0 16,0 0 1-16,0 0-1 0,-5 4 0 15,-4 7 1-15,-8 9 1 32,-23 51 0-32,0 5 1 15,4-5-1-15,0 0 0 16,5 4-1-16,4-12 1 16,10-11-1-16,3-9 0 15,5-3-1 1,9-4 0-16,5-9-1 0,8-3 1 0,9-4-1 15,10 0 1-15,3-9-1 32,5 1 1-32,0-4 0 15,9 0 0-15,0 0 0 0,5 4 0 16,-5 0 0-16,0 4 1 0,-14-1-1 16,-4 1 1-16,-4 0 0 15,-5 0 0-15,-4 8 0 16,-9 3 0-16,-4 5 0 15,-10 0 0-15,-13 7 0 16,-13-3 0-16,-13-1 1 0,-14 13 0 16,-22-8-2-16,-9-1 0 15,-5-3-1-15,-8-9 1 16,4 1-3-16,4-16 1 16,14 0-6-16,9-8 0 15,18-12-4-15,13-24 1 16</inkml:trace>
  <inkml:trace contextRef="#ctx0" brushRef="#br0" timeOffset="18736.3489">19775 8502 40 0,'-13'-15'20'0,"67"3"-26"0,-28 8 36 0,19 0-29 15,17 0 1-15,18-8 0 16,14 0 1-16,8 4-4 15,0 0 0-15,1 0 2 16,-10-3 1-16,-13 3-3 16,-8 0 0-16,-19 0-4 15,-13 4 0-15,-18 0-7 16,-8 4 1-16</inkml:trace>
  <inkml:trace contextRef="#ctx0" brushRef="#br0" timeOffset="19321.1679">20982 8590 21 0,'-5'-4'10'0,"10"-20"-8"15,-5 16 10-15,0-4-11 16,-5 0 0-16,-4 0 3 16,-4 0 0-16,-5-3-3 15,-4 3 0-15,-9 4 3 16,-9 0 0-16,-9 8-1 15,-9 12 1-15,-4 8-2 16,-10 3 1-16,1 17-3 0,9 7 0 16,8 25 0-16,14 3 1 15,5 16-1-15,8 8 0 16,14 3 0-16,8-3 0 16,14-4 0-16,9-4 0 15,13-12-1-15,5-11 1 16,4-9 0-16,13-19 0 15,9-9-2 1,14-11 1-16,0-28-1 16,4-12 0-16,4-7 1 15,1-13 1-15,-9-15 0 0,-5-13 0 16,-9-7 1-16,-17-20 1 16,-23-4 0-16,-22-3 1 15,-27 7-2-15,-31 8 0 16,-26 15-1-16,-23 17 0 0,-4 23-10 15,4 13 1-15,13 7-1 16,-17-12 0-16</inkml:trace>
  <inkml:trace contextRef="#ctx0" brushRef="#br0" timeOffset="41148.0507">18298 6156 10 0,'-9'0'5'0,"9"8"-5"16,0-8 6-16,0 0-6 16,0 0 0-16,0 0 0 15,0-8 1-15,-5 4 0 16,1-8 1-16,-5 5 1 15,0-9 1-15,0-4 0 16,0-4 0-16,-4 4 0 16,0 1 0-16,-1-1-2 15,1 0 0-15,0-4-1 0,-1 1 0 16,-4-1-1-16,-4-4 1 16,0 4-1-16,-9 5 0 15,0-5 0-15,-1 4 0 16,-3 4 0-16,-1 4 0 15,1 1 0 1,-1 11 0-16,0 4 0 16,1 7 0-16,-1 13 0 15,5 8 1-15,0 7-1 0,9 13 0 16,8-1 0-16,5 5 1 16,5 3-1-16,-1 8 1 15,1 0-1-15,4 13 0 16,0-1 0-16,0 8 1 0,0 4-1 15,0 4 0-15,4 0 0 16,1-8 0-16,-1-8 0 16,1-4 1-16,-1-4-1 15,-4-7 0-15,-4-13 0 32,-10-11 1-32,-3-1-1 0,-6-7 0 0,-3-8 0 15,-5-13 0-15,-1-3 0 16,-3-8 0-1,-10-8-1-15,5-7 1 16,0-9 0-16,5-4 0 16,8-7-1-16,9-9 1 0,9-3-1 15,9-5 1-15,9-3 0 16,4 3 1-16,14-3-1 16,0-1 1-16,0 13-1 15,8-1 0-15,5 1 0 0,18-1 1 16,0-3 0-16,13 7 0 15,14-11 0-15,4-1 0 16,0-3 0-16,0 0 0 16,-5-1 0-16,-4-3 0 15,-13 4-1-15,-13-1 1 16,-10 17-1-16,-13 3 1 16,-13 4-4-1,-13 9 0-15,-14 7-6 0,-9 12 1 0</inkml:trace>
  <inkml:trace contextRef="#ctx0" brushRef="#br0" timeOffset="42070.657">17252 7466 9 0,'-27'-8'4'0,"27"8"0"16,0 0-3-16,0-4-1 15,-4 0 0 1,-1 0 1-16,1 0 1 0,-5 8-1 0,-5 0 0 31,1 4 2-31,0 0 0 16,-1 8 0-16,-3-4 0 16,3 7 0-16,1-3 0 0,0 0-1 15,-5 4 0-15,4 4-1 16,1 3 1-16,0 9-1 0,-1 7 0 15,1-3 0-15,0 7 0 16,4 13 0-16,0-1 0 16,0 12 0-16,4 4 0 15,-3 5-1-15,-6 15 1 0,1-8 0 16,-5 12 1-16,0-1-1 16,5 9 1-16,0-8-1 31,-1 4 0-31,1 4 0 15,-5-4 0-15,5-4-1 16,-1 3 0-16,5 1 0 16,1-4 0-16,-1 0 0 0,0 0 0 15,4-8 0-15,1-4 0 16,-1-8 0-16,1 0 0 16,-1-3 0-16,5-5 0 0,0-8 0 15,0-4 0-15,0-7-1 16,0-5 0-16,0-3-3 15,0-9 1-15,9-7-6 16,9-12 1-16</inkml:trace>
  <inkml:trace contextRef="#ctx0" brushRef="#br0" timeOffset="42838.6565">17020 9080 10 0,'9'-24'5'0,"40"-47"0"0,-18 39 0 0,9-11-3 16,14-5 1-16,4-3 0 15,0 4 0-15,-1 11-4 16,1 8 0-16,0 16 3 16,-13 12 0-16,-5 12 0 15,-9 8 0-15,-9 4 0 16,-4 3 1-16,-5 9-1 15,1-4 1-15,-1-1-1 16,0-3 1-16,1 0-2 16,-1-8 0-16,0-5-1 31,1 1 1-31,4 0-1 16,-1 4 0-16,-3 11 1 15,-1 9 1-15,-4 4-1 0,0 3 1 16,4 1 0-16,9-9 1 15,14-3-1-15,9-20 0 16,8-20-2-16,18-12 0 16,14-28-9-16,-14-11 1 15</inkml:trace>
  <inkml:trace contextRef="#ctx0" brushRef="#br0" timeOffset="45151.0194">17194 4095 10 0,'-71'24'5'0,"17"-4"1"0,45-16 6 16,0-1-11-16,-4 1 0 16,0 0 1-16,-1 0 1 0,1 0-4 15,0 4 1-15,-1 0 2 16,1-4 0-16,0 0-1 16,-5 4 0-16,0-4-1 15,0 4 1-15,0 4-1 16,1 0 0-16,3 3-1 15,1 9 1-15,13 0 0 16,13 11 1-16,1 13 0 16,8 11 0-16,9 9 0 15,0 3 0-15,-4 8 0 0,-5 4 0 0,-4-8-1 16,-9-4 1-16,-5-3-1 16,-8-5 1-16,-14-4-1 15,-9 1 1-15,-13-1 1 16,0-4 0-16,-27 1 0 15,-8-9 0-15,-14-3 0 32,-5-5 0-32,5-3 0 15,5-4 0-15,13-13-3 0,13 1 0 16,13-12-5-16,10-4 1 16,12-4-4-16,19-12 0 15</inkml:trace>
  <inkml:trace contextRef="#ctx0" brushRef="#br0" timeOffset="45508.5825">17176 4412 17 0,'-76'19'8'0,"27"13"-3"0,36-24 11 16,0 8-16-16,-5 4 1 15,5 7 0-15,-1 17 1 16,5 11-3-16,0 20 1 0,1 4 0 16,3 4 1-16,5 1-1 15,9-9 1-15,0-4-5 16,4-4 1-16,1-15-3 16,-1-13 0-16</inkml:trace>
  <inkml:trace contextRef="#ctx0" brushRef="#br0" timeOffset="46092.3738">17158 4720 16 0,'-22'12'8'0,"44"-12"-8"15,-13-4 11-15,5 0-10 16,8-4 0-16,5-8 0 16,4-3 1-16,0 3-3 15,0-4 1-15,-4 4 0 0,4-4 1 16,4 5-1-16,1-5 0 16,4 4 0-16,-4 0 1 0,-5 4-1 15,-4 4 1-15,-10 4 0 16,-3 8 0-16,-5 4 1 15,-9 12 0-15,-5 12-1 16,-8 3 1-16,-5 9-1 16,-4 7 0-16,-5 9-1 15,-4 7 0-15,-9-8 0 16,-9 4 1-16,4 1-1 0,5-9 0 16,5 5 1-16,4-9 0 15,13-4 0-15,9-3 0 16,9-4 0-16,18-5 0 0,4-3-1 15,9-8 1-15,5-9-3 32,8-3 1-32,5-8-7 15,9-8 1-15</inkml:trace>
  <inkml:trace contextRef="#ctx0" brushRef="#br0" timeOffset="46483.6421">18035 4305 23 0,'-62'23'11'0,"-5"21"-8"0,54-24 15 0,-5 15-18 15,0 5 0-15,0 19 0 16,1 5 1-16,3 7-2 16,5 4 1-16,5-4 0 15,-1-4 0-15,5 1 0 16,5-9 0-16,4-8 0 16,9-11 0-16,8-12 0 15,10-12 1-15,13-16 0 16,0-16 0-16,9-8-1 15,13-16 1-15,4-11-1 16,1-4 1-16,4-1-3 16,0-7 0-16,-4-4-5 15,-9 3 1-15,-14 1-2 16,-8 8 1-16</inkml:trace>
  <inkml:trace contextRef="#ctx0" brushRef="#br0" timeOffset="46837.4116">17701 4827 24 0,'-4'0'12'0,"39"-32"-18"16,-21 24 25-16,17-7-19 16,5-1 0-16,4-12 0 15,4 0 1-15,1 1-2 16,-5-1 1-16,0 0 0 0,0 1 1 15,9-1-2 1,-5 0 1-16,1 4-2 16,-5 1 1-16,0 3-5 15,-9 0 0-15</inkml:trace>
  <inkml:trace contextRef="#ctx0" brushRef="#br0" timeOffset="47041.0666">18057 4633 25 0,'-53'36'12'0,"44"3"-14"16,18-23 21-16,9-4-18 0,9 4 0 15,8-4 0-15,27-8 0 16,19-4-9-16,8-16 1 15</inkml:trace>
  <inkml:trace contextRef="#ctx0" brushRef="#br0" timeOffset="49111.2983">19522 1583 10 0,'-9'0'5'0,"18"8"-3"0,-9-8 5 0,0 12-7 16,0 3 1-16,0 9 1 15,0 4 1-15,0 11-3 31,0 13 0-31,0 3 2 16,0 5 1-16,-5 15-1 16,1 4 0-16,-1 0 0 15,1 0 0-15,4 16-1 16,0 0 0-16,0 4 0 16,0 12 1-16,-4 3-2 15,-1 9 1-15,1 12-1 0,-5-5 1 16,-5 1-1-16,10-1 1 15,-5-7-2-15,5 0 1 16,4-5 0-16,4-11 0 16,0-8 0-16,5-4 1 31,-4 28 0-31,-1-17 1 16,1 1-1-16,-1-8 0 0,1-12 0 15,-5 0 1-15,0 0-2 16,-5 0 1-16,1-4-1 15,-1 4 0-15,-4 4 0 16,5 4 1-16,-1-8-1 16,1-4 0-16,0 1 1 15,-5-1 0-15,0 0-1 16,4-4 1-16,-4-8 0 16,5 16 0-16,-1 0 0 15,5-4 0-15,0 0-1 0,0 0 0 16,0-3 0-16,5 3 0 15,-5-4 0-15,0-8 0 16,0-4 0-16,9 0 0 16,-5-7 1-16,1 7 0 0,-1-12-1 15,1 9 1-15,-1 3 0 16,1-8 0-16,-1-3-1 16,-4 3 1-16,4 0-1 15,1-11 1-15,-5 15-1 16,0 8 0-16,0 1 0 15,-5-1 1-15,-3 8-2 16,-1 0 1-16,-5 4 0 0,5 4 0 31,0 4 0-31,5 0 1 16,0-4-1-16,-1 0 0 16,1 8 0-16,-1-12 0 0,1 0 0 15,4 1 0-15,0 7 0 16,4-12 0-16,1 0 0 15,-5-4 0-15,0 8 0 16,-5 0 0-16,5 0 0 16,0 0 0-16,0-4 0 0,0 12 0 15,0-4 0-15,-4 12 0 16,-5-4 0-16,0 12 1 0,-4-4-2 16,-1 4 1-16,10 12 0 15,-10 3 0-15,-3-3 0 16,-1 7 1-16,-4 1-2 15,-1 0 1-15,6 7 0 32,-1-3 0-32,-5-1 0 15,6 1 1-15,-1 3-2 0,-4 1 1 16,-5 7 0-16,5-7 1 16,-1-5-1-16,6 9 0 15,-6 3 0-15,1 1 0 16,0-5 0-16,0-3 0 15,4 7 0-15,0-7 0 16,0 7 0-16,5 5 0 0,-1-9 0 16,6 4 0-16,-1 13 0 15,0-1 0-15,0 4 0 16,4-11 0-16,1-5-1 16,4 8 1-16,-4-3 0 0,-5 3 0 15,4 1 0-15,1 11 0 16,-1 8 0-16,1-4 0 15,4 0-1-15,-5-4 1 32,1 5-2-32,8-13 1 0,5-20-5 15,5-23 1-15,12-20-4 16,10-28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33:09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7495 12336 13 0,'-13'-8'6'0,"0"0"1"0,13 8 7 16,-5 0-14-16,-4 0 1 16,5-4 1-16,-5 8 0 31,0 0-2-31,-4 0 0 15,-1 4 1-15,1 0 1 0,0 0 0 16,-1 0 0-16,1 4-1 16,-5-4 0-16,5-4-1 15,4 0 1-15,0 0-1 16,0 0 1-16,5 0-1 16,-1-4 0-16,1 3 0 0,-1-3 1 15,5 4-1-15,0-4 1 16,0 0-1-16,0 0 0 15,9 8 0-15,0-4 1 0,0-4-1 16,4 0 1-16,1 0-1 16,3 0 1-16,1 4 0 15,0 0 0-15,4-4 0 16,1 0 0-16,3-4 0 16,1 4 1-16,0-4-2 15,-5-4 1-15,0 4-1 31,0-3 1-31,1 3-1 16,-1-8 1-16,0 0-1 16,0 0 0-16,1 0 0 0,-1 0 1 0,0 0-1 15,0 0 1-15,1 5-1 16,-5-5 0-16,-5 8 0 16,-4 0 0-16,0 4-3 15,-5 0 1-15,-4 4-7 16,0 12 0-16</inkml:trace>
  <inkml:trace contextRef="#ctx0" brushRef="#br0" timeOffset="1213.3777">12752 12431 17 0,'0'-4'8'0,"4"0"-6"0,-4 4 6 16,0 0-7-16,0 0 1 16,0 0 1-16,0 0 1 0,0 4-4 15,-4 0 0-15,4 0 2 16,-5 0 1-16,5 0-2 15,0 0 1-15,0-4-2 16,0 0 1-16,9 0-1 16,-4 0 1-16,4-4 0 31,4 0 0-31,5-4 0 16,4-4 1-16,5 4-1 0,4-7 0 15,9-1-1-15,9-4 1 16,4 0-1-16,10 0 0 15,-5-3-1-15,-1 7 1 16,-3 0 0-16,-1 4 1 0,-4 4 0 16,-4 0 0-16,-10 4-1 15,-8 8 0-15,-9 4-7 16,-18 4 1-16,-9 4-2 16,-9-4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36:55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5595 10671 22 0,'-14'4'11'0,"23"-8"-15"0,-9 4 23 0,5-4-18 15,4 4 1-15,-5-8 0 16,5 0 0-16,0-4-2 16,4 0 0-16,1 0 1 15,-1 4 0-15,0-4 0 0,5 4 0 16,-4 5-1-16,3-1 1 31,1 0-1-31,0 4 1 16,0 0 0-16,4 0 1 0,0 0 0 15,0 0 0-15,1 0-1 16,-1 0 1-16,-4-4-2 16,4 4 1-16,5-4-1 15,-1 4 1-15,1 0-1 16,4-4 1-16,-4 8-1 15,4 0 0-15,-4 0 0 0,0 0 0 16,-5 0 0-16,5-4 1 16,-1 3-1-16,1-3 1 15,0 4-1-15,-1 0 1 16,1 0-1-16,4 0 1 16,5 0 0-16,-1 4 0 15,1-8-1-15,4 4 1 16,0-4-1-16,5 0 0 15,-1 0 0 1,-4 4 0-16,5 0 0 16,-5 8 0-16,0 0 0 15,0 0 0-15,-4 0 0 0,-5-5 0 16,4 1 0-16,1-4 0 16,0 0 0-16,4-4 0 15,0 0 0-15,0-4 1 0,0 4-1 16,0-8 1-16,0 8 0 15,0-4 0-15,-4 4 0 16,-1-4 1-16,1 1-2 16,-5 3 1-16,5 0-1 15,-5 0 0-15,0 0-1 16,4 3 1-16,-3-3-1 16,3 0 1-16,-4 4-1 0,9 0 1 15,0 0-1-15,5 0 0 0,0-4 0 16,-1 0 0-16,1 0 0 31,3 0 0-31,6 0 0 16,-1-4 1-16,1 4-1 15,-5 0 1-15,0 0-1 16,-9 0 0-16,-5 4-3 16,-4 4 1-16,-8 0-7 15,-1 4 0-15</inkml:trace>
  <inkml:trace contextRef="#ctx0" brushRef="#br0" timeOffset="43478.9562">16019 13033 34 0,'4'-48'17'0,"14"-3"-22"15,-13 35 18-15,-1 0-11 16,-4-4 0-16,0 4 4 16,0 1 0-16,0 3-6 15,-4 0 0-15,-1 4 3 16,-4 4 1-16,0 4-2 15,0 4 1-15,-4 0-3 16,0 4 0-16,-5 8-1 16,-4 3 0-16,4 5 0 15,-9 4 1-15,0 11 0 0,1 5 0 16,3-1-1-16,1 13 1 16,4-1 0-16,1 12 0 15,3-7 0-15,1 7 1 16,8 4-1-16,1 8 1 0,0 4 0 31,4 5 0-31,0-1-1 0,4 7 1 0,0-6-2 16,1-1 1-16,-1-8-5 15,1-12 1 1,-1 4-8-16,1-23 1 16</inkml:trace>
  <inkml:trace contextRef="#ctx0" brushRef="#br0" timeOffset="44124.7057">16816 13539 42 0,'-5'-20'21'0,"14"-8"-34"16,-9 21 36-16,-4-9-22 15,-10-4 0-15,1 4 3 16,-5 0 0-16,-13 0-5 15,0 5 1-15,-5-1 2 0,1 8 1 0,-5-4-2 16,-1 8 1-16,1 0-2 16,-4 12 0-16,-1 8 0 15,-4-1 0-15,0 13-1 16,0 4 1-16,5 7 0 16,4 1 1-16,9 3-1 15,9-3 0-15,8-1-1 16,10-3 1-16,8-9-1 15,10-7 1-15,8-4-2 0,4-12 1 16,15-4-1-16,-1-12 0 16,0-16-2-16,4-4 1 15,1-11-1-15,-1-1 1 16,-4-3 0-16,-4-1 0 16,-5 1 1-16,-9 7 1 15,1 4 3 1,-6 9 0-16,1 3 1 15,4 24 1-15,-4 4 0 16,0 12 1-16,0 11-1 16,0 9 0-16,-5 11-3 15,0 13 1-15,1-5-5 16,-5-4 1-16,-1 1-5 0,1-13 0 16,0-11-5-16,9-12 1 15</inkml:trace>
  <inkml:trace contextRef="#ctx0" brushRef="#br0" timeOffset="44447.6292">17207 12403 27 0,'-4'4'13'0,"22"32"-17"16,-9-24 21-16,-1 8-12 16,6 7 1-16,4 9 1 15,-1 11 1-15,1 9-11 0,0 23 1 16,-9 12 6-16,4 12 0 16,-4 4-3-16,-4 3 1 0,-1-3-2 15,1 4 1-15,-5 4-1 16,4-12 0-16,-4-12-4 15,0-8 1-15,0-12-4 32,0-12 1-32,4-19-5 15,5-16 1-15</inkml:trace>
  <inkml:trace contextRef="#ctx0" brushRef="#br0" timeOffset="44697.7785">17737 13452 35 0,'4'-4'17'0,"14"24"-28"0,-9-16 32 16,0 4-19-16,0 7 1 15,0 13 5-15,0 8 0 16,-5 15-9-16,1 1 0 15,-5-1 3-15,-5 0 1 16,5-3-6-16,0-12 1 16,0-13-10-16,0-11 1 15</inkml:trace>
  <inkml:trace contextRef="#ctx0" brushRef="#br0" timeOffset="44822.8295">17973 12740 45 0,'-14'-4'22'0,"10"43"-74"15,-5-31 39-15</inkml:trace>
  <inkml:trace contextRef="#ctx0" brushRef="#br0" timeOffset="45216.6435">18676 13135 22 0,'9'-31'11'0,"-18"-25"-12"0,5 44 22 0,-14 5-15 16,-4-1 0-16,-5 8 2 16,-4 8 1-16,-9 11-13 15,-9 13 1-15,0 8 7 16,0 3 1-16,-5 12-3 16,10 5 1-16,-1 7-1 15,5 4 1-15,5 12 1 16,4-3 0-16,8-5-1 15,1-4 1-15,13-4-2 16,5 4 1-16,4-15-6 16,4-9 1-16,14-3-8 15,0-17 1-15,17-19-6 16,10-20 0-16</inkml:trace>
  <inkml:trace contextRef="#ctx0" brushRef="#br0" timeOffset="45684.2028">18814 13222 35 0,'-31'-4'17'0,"13"12"-36"0,18-8 29 15,0 4-6-15,5 0 1 16,-1 4 4-16,14 4 1 0,0 0-12 15,4 0 0-15,9 0 6 16,9 0 1-16,9-5-4 16,4-3 1-16,10-8-3 15,4-3 0-15,4-1-1 16,4-12 0-16,-8-4 0 16,0-8 1-16,-9 1 1 15,-14-9 0-15,-8 9 0 16,-14-1 0-16,-13-4 0 15,-18 9 1-15,-18 7 0 16,-17 8 1-16,-18 8 1 16,-14 12 0-16,-9 16 0 0,10 15 1 15,12 5 0-15,10 11 0 0,9 12 1 16,12 5 1-16,15 7-2 16,12 4 1-16,14 4-3 31,4-8 0-31,5-4-7 0,4 0 0 0,10-3-10 31,-6-21 0-31</inkml:trace>
  <inkml:trace contextRef="#ctx0" brushRef="#br0" timeOffset="45935.201">20261 13812 53 0,'44'47'26'0,"1"36"-33"15,-45-51 43-15,-9 12-36 16,-14 11 0-16,-8 8 2 15,-13 5 0-15,-5-9-6 16,-9-8 0-16,0-7-9 16,0-20 0-16</inkml:trace>
  <inkml:trace contextRef="#ctx0" brushRef="#br0" timeOffset="46303.2582">21405 13151 42 0,'17'0'21'0,"6"12"-23"0,-23 0 28 16,4 8-22-16,0 11 1 15,-4 21 0-15,-4 3 1 16,0 12-9-16,-5 9 1 0,-5 3 4 16,-3-8 1-16,-1-4-2 15,0-3 0-15,-4-5-1 16,4-8 1-16,-4-7 0 16,-1-9 1-16,-8-11-1 15,0-8 0-15,-5-4-2 16,1-12 0-16,-5-12-6 15,0-12 0-15,-5-3-7 16,1-17 0-16</inkml:trace>
  <inkml:trace contextRef="#ctx0" brushRef="#br0" timeOffset="46569.5108">21244 12241 80 0,'40'32'40'0,"18"0"-80"16,-44-17 81-16,-14 1-50 15,-5 4 1-15,-4 4-9 16,0-1 0-16,-4-3 15 16,-5-4 0-16</inkml:trace>
  <inkml:trace contextRef="#ctx0" brushRef="#br0" timeOffset="46918.1876">22143 13036 73 0,'40'68'36'0,"0"39"-62"16,-35-76 73-16,-5 17-44 16,0 11 1-16,0 8 0 15,-9 12 1-15,-4 1-7 16,4 3 0-16,-5-12 1 31,6-4 1-31,-6-4-7 16,5-15 0-16,0-13-7 15,5-15 0-15,8-28-4 0,14-23 0 16</inkml:trace>
  <inkml:trace contextRef="#ctx0" brushRef="#br0" timeOffset="47558.6435">22811 13230 52 0,'18'32'26'0,"0"4"-45"16,-18-13 50-16,0 13-25 16,-5 7 0-16,-8 17 1 15,-1 3 1-15,-3 12-11 16,-6-7 0-16,6-9 6 16,-1-4 1-16,4-7-3 15,6-13 0-15,-1-7-2 16,9-16 0-16,4-8 0 15,5-16 0-15,4-12 0 16,5-11 0-16,9-17 0 16,4-11 0-16,5-4 0 0,8-5 1 15,1-7-1-15,8 0 1 16,5 4 0-16,0 8 1 16,4 11 0-16,-9 13 0 15,-4 19 0-15,-4 20 0 0,-5 16 0 16,0 8 0-16,-9 27-1 15,-9 9 0-15,-8 11-1 16,-5 0 1-16,-9 0 0 16,0 1 0-16,0-13 0 15,-5-7 1-15,1-9-2 16,4-11 1-16,0-16-1 16,4-8 0-16,1-16-2 15,4-12 0-15,4-15-1 16,5-17 1-16,9-7 0 0,4-4 0 31,4-9 3-31,10 1 1 0,8 16 3 16,5 11 1-16,9 25 2 15,-5 23 1-15,0 19 0 16,1 25 0-16,-5 19-2 16,-9 16 1-16,-18 12-4 15,-13-8 1-15,-14-7-6 16,-17-9 0-16,-14-8-7 15,-13-15 1-15,-18-24-7 16,-9-20 0-16,-4-36-5 16,-18-35 1-16</inkml:trace>
  <inkml:trace contextRef="#ctx0" brushRef="#br0" timeOffset="47714.8355">22468 11719 82 0,'-9'-4'41'0,"9"0"-97"0,-4 4 86 16,-9 0-53-16,-5-4 1 15,9-8-2-15,9-8 0 16</inkml:trace>
  <inkml:trace contextRef="#ctx0" brushRef="#br0" timeOffset="48108.0905">23479 11335 52 0,'106'44'26'0,"46"-5"-50"0,-112-15 53 16,13 8-27-16,5 11 0 16,9 24 2-16,13 9 0 15,5 19-5-15,4 15 0 16,0 21 3-16,0 15 1 15,-5 17-1-15,-13 11 0 16,-17 8-1-16,-10 15 1 16,-17 5-1-16,-23 0 1 0,-17 4-4 15,-27-8 1-15,-22-5-11 16,-23-7 0-16,-22-19-2 16,23-53 1-16</inkml:trace>
  <inkml:trace contextRef="#ctx0" brushRef="#br0" timeOffset="83882.6964">16535 15121 42 0,'0'-3'21'0,"0"-5"-22"16,0 12 22-16,-4-12-21 15,-1 4 1-15,-4 0 0 0,-4 0 1 0,0 4-2 16,-1 4 0-16,1 0 1 15,0 0 1-15,-5 8-1 16,0-1 0-16,5-3 1 16,-5-4 1-16,0 8-1 15,-4-12 1-15,-5 8 0 16,-4 4 0-16,0 4 0 16,0 0 0-16,-5 7-2 15,5 9 1-15,-5 8-1 0,5 23 1 16,0 8-1-16,0 16 1 31,0 20 0-31,8 8 0 16,6 7 0-16,8 5 1 15,4 11-1-15,5-3 0 0,5-5-4 16,-10 5 0-16,1-12-9 16,-5-13 1-16,-4-15-7 15,8-35 0-15</inkml:trace>
  <inkml:trace contextRef="#ctx0" brushRef="#br0" timeOffset="84039.1343">16860 16514 21 0,'0'4'10'0,"40"-40"-27"15,-31 25 5-15</inkml:trace>
  <inkml:trace contextRef="#ctx0" brushRef="#br0" timeOffset="84581.6516">16887 16380 45 0,'-14'8'22'0,"6"-1"-32"16,3-11 44-16,1 1-35 16,-5-1 1-16,-9-4 0 15,0 0 0-15,0-4 1 16,-4-4 0-16,-9-4-1 0,-5 0 1 15,-8 1 0-15,-5 3 0 16,-5 16-1-16,1 4 0 31,0 12-1-31,4 11 1 16,9 13 0-16,8 11 0 16,10 17-1-16,13-5 1 0,9-4-1 15,14-3 1-15,3-5-2 16,6-3 1-16,8-21-1 15,0-3 1-15,5-4-1 16,4-28 1-16,0-4 0 16,4-12 1-16,1-19-1 0,-1-5 1 15,-4-15 0-15,5-8 0 16,-10-12-1-16,-3-4 0 16,-1 4 1-16,-9-20 0 15,-4-4 0-15,-5-8 0 0,-4 4 0 16,0 8 0-16,-9 5 0 15,0 14 1-15,0 21 1 16,0 8 0-16,0 15 0 16,4 16 1-16,5 17 0 15,5 14 0-15,3 25 0 16,6 16 0-16,-1 23-1 31,5 24 0-31,-1 12 1 0,6 15 0 16,-1 17-1-16,-5 11 0 15,1-11-2-15,-5-1 1 0,-8-7-4 16,-1-25 0-16,-8-15-6 16,3-11 1-16,-8-29-7 15,9-23 0-15</inkml:trace>
  <inkml:trace contextRef="#ctx0" brushRef="#br0" timeOffset="84816.0509">17461 16368 50 0,'9'27'25'0,"22"29"-42"0,-22-40 46 16,0 7-27-16,0 9 0 15,0 4 3-15,0 7 1 0,-5 1-7 31,-4 7 0-31,-4-11 0 16,4-5 1-16,0-7-6 16,0-4 0-16,4-16-8 0,9-20 1 15</inkml:trace>
  <inkml:trace contextRef="#ctx0" brushRef="#br0" timeOffset="84994.2774">17577 15565 64 0,'-14'0'32'0,"14"-8"-72"0,0 8 65 15,-4 4-40-15,-1 4 0 16,5 7-5-16,5 1 1 31</inkml:trace>
  <inkml:trace contextRef="#ctx0" brushRef="#br0" timeOffset="85298.2626">17995 15276 28 0,'27'24'14'0,"8"31"-10"16,-21-31 22-16,-1 15-18 15,9 13 0-15,1 19 3 16,-1 16 1-16,-4 24-17 16,-5 11 1-16,-4 21 8 15,-5 15 0-15,-4-4-6 16,0 5 1-16,0-29-4 0,0-19 0 15,0-16-9-15,0-16 0 0,9-35 1 16,5-37 0-16</inkml:trace>
  <inkml:trace contextRef="#ctx0" brushRef="#br0" timeOffset="85615.6027">18503 15086 52 0,'4'-4'26'0,"9"24"-40"0,-8-4 56 16,-1 15-39-16,1 9 1 15,-5 11 2-15,0 24 1 16,0 12-8-16,0 20 0 0,0 8 5 31,0 27 1-31,-5 5-3 0,-4 7 0 0,0 4-2 16,-4-3 0-16,0-13-6 15,-5-15 0-15,5-21-6 16,-5-18 0-16,9-45-6 16,4-35 1-16</inkml:trace>
  <inkml:trace contextRef="#ctx0" brushRef="#br0" timeOffset="85963.9107">19086 16225 37 0,'-23'4'18'0,"-66"48"-35"0,67-40 29 16,0 11-1-16,0 13 0 15,-1 3 2-15,5 21 1 16,-4-1-21 0,9 1 0-16,4-5 11 0,13-8 1 0,5 1-7 15,9-13 1-15,13-11-2 16,14-20 1-16,4-16 0 16,4-27 1-16,5-5 1 15,0-15 1-15,-9-8 0 16,-9-16 1-16,-13-1-2 15,-10 5 1-15,-17 0-1 16,-4 20 0-16,-14 7-5 16,5 13 0-16,-23 7-7 15,5 12 1-15</inkml:trace>
  <inkml:trace contextRef="#ctx0" brushRef="#br0" timeOffset="86431.5477">19451 16142 38 0,'22'28'19'0,"31"47"-56"0,-44-55 32 0,4 8 20 16,1 7 1-16,-1 5 5 15,1 3 0-15,-1 9-30 16,0-9 1-16,1-3 17 16,-6-9 1-16,1-7-8 15,0-4 0-15,0-8-3 16,-4-8 0-16,-5-4-1 16,0-24 0-16,0-8 1 15,0-15 1-15,4-8-1 16,1-21 1-16,3-3-1 0,10 0 0 15,5-4 0-15,-1 12 1 16,4 0 1-16,6 15 1 16,-1 13 0-16,4 11 1 15,10 16 1-15,4 24 0 16,9 16 0-16,-9 27 1 16,0 24-2-16,0 32 1 15,-9 16-3-15,-9 7 1 0,-9 5-3 16,-13-12 1-16,-5-9-7 15,-4-11 1-15,-4-16-9 16,0-23 1-16</inkml:trace>
  <inkml:trace contextRef="#ctx0" brushRef="#br0" timeOffset="86648.2015">20461 16475 58 0,'18'0'29'0,"26"0"-52"0,-30 4 51 0,3 3-23 16,6 17 0-16,3 16 6 15,-8 7 0-15,0 17-15 16,-14 3 1-16,-8 0 3 31,-14 0 0-31,-4-7-12 16,-18-13 1-16,13-23-6 0,9-28 0 15</inkml:trace>
  <inkml:trace contextRef="#ctx0" brushRef="#br0" timeOffset="86951.9838">21373 15664 25 0,'0'-40'12'0,"-31"-51"-22"16,13 75 18-16,-13 4 5 15,-13 4 0-15,-1 8 5 0,5 12 0 16,-4 8-24-16,-1 20 0 16,10 15 17-16,3 28 1 15,10 0-7-15,9 24 1 16,8-4-2-16,5 8 0 15,5-16-3-15,4-8 0 32,0-12-11-32,-5-8 0 0,9-27-7 15,5-40 1-15</inkml:trace>
  <inkml:trace contextRef="#ctx0" brushRef="#br0" timeOffset="87333.5644">21698 15758 51 0,'-9'4'25'0,"-31"-15"-54"0,23 11 42 16,-10 7-4-16,5 9 0 15,-5 8 3-15,0 12 1 16,5 7-18-16,0 17 0 15,4-1 8 1,9 4 1-16,9 0-6 0,13-7 0 16,5-9-4-16,9-11 1 15,13-16-3-15,13-16 1 16,10-16 2-16,3-16 0 0,1-15 3 16,-9-5 1-16,0-7 4 15,-14-16 0-15,-13-5 3 16,-17-3 0-16,-19-4 0 15,-12 16 0-15,-15 4-4 16,-3 15 1-16,-14 12-8 16,0 13 0-1</inkml:trace>
  <inkml:trace contextRef="#ctx0" brushRef="#br0" timeOffset="87852.6627">22272 15406 31 0,'32'-15'15'0,"-28"46"0"15,-4-15 11-15,0 4-20 16,0 15 0-16,0 17 0 15,-4 15 0-15,-1 4-9 16,-4 12 0-16,-4 4 6 16,4 4 0-16,-4-4-3 0,4-3 0 15,-5-13-1-15,5-12 1 16,1-15-1-16,3-9 1 16,-4-11-1-16,9-8 1 15,0-12 0-15,5-16 0 16,-1-12 0-16,5-15 1 31,0-21-1-31,4-7 0 0,1-12-2 16,3-8 1-16,1 0-1 15,5 4 1-15,3 0 0 16,10 3 0-16,-1 5 2 16,5 20 1-16,1 11 1 15,3 21 0-15,1 19 0 16,-5 20 0-16,-5 23-1 15,1 16 1-15,-1 25-2 16,-8 11 0-16,-9 4-2 16,-9 11 0-16,-9 1-4 0,-9-4 0 0,-4-20-6 15,-1-8 0-15,1-19-5 16,8-33 1-16</inkml:trace>
  <inkml:trace contextRef="#ctx0" brushRef="#br0" timeOffset="88233.0638">23140 15533 40 0,'27'24'20'0,"-9"31"-30"0,-14-27 35 16,1 15-18-16,-1 25 0 15,1-1 2-15,-5 16 0 0,0 4-13 16,-5 4 0-16,1-12 8 16,-5-8 1-16,4-11-4 15,-3-9 0-15,3-15-3 16,1-17 1-16,-5-19 0 16,9-19 1-16,9-21-1 0,-5-15 1 0,9-20 0 15,5-16 0-15,9-12 0 16,0 8 1-16,-1 8 0 31,1 8 0-31,0 19 0 16,-5 5 0-16,0 19-4 15,-4 20 0-15,-5 5-8 16,-13 18 1-16,9 5-5 0,0-8 1 16</inkml:trace>
  <inkml:trace contextRef="#ctx0" brushRef="#br0" timeOffset="88376.9004">23772 15822 28 0,'23'8'14'0,"-1"-48"-46"15,-18 20 23-15</inkml:trace>
  <inkml:trace contextRef="#ctx0" brushRef="#br0" timeOffset="88730.4696">23835 15636 48 0,'-9'0'24'0,"-22"0"-37"16,17 0 48-16,1 4-36 15,-5 4 1-15,0 4-1 16,1 11 1-16,-10 9 0 16,0 11 1-16,0 9-2 15,1 3 1-15,3 5 0 16,6-1 1-16,8-8-2 0,4 1 1 15,5-13-1-15,14-3 0 16,-1-16-3-16,9-16 0 16,5-24-3-16,4-12 1 15,5-15 1-15,4-12 0 0,4-9 2 16,5-11 1-16,-4 4 5 16,-5 12 0-16,-5 11 5 15,1 21 1-15,-9 19-1 16,-5 28 1-16,-9 27-3 31,-4 24 0-31,-4 24-1 0,-10 8 0 0,-8 12-7 16,-9-12 1-16,-5-12-7 15,-4-8 0 1,-5-16-7-16,14-23 1 16</inkml:trace>
  <inkml:trace contextRef="#ctx0" brushRef="#br0" timeOffset="89295.698">24605 16000 40 0,'18'-12'20'0,"-14"-20"-44"15,-8 16 32-15,-5 5 0 16,0-5 1-16,-5 4 7 15,-3 0 1-15,-6-4-21 16,-8 4 0-16,0-3 12 16,-5 3 1-16,-8 4-4 15,4 8 0-15,-5 8-4 16,5 7 0-16,0 13-1 16,9 12 1-16,4 7-1 15,10 9 0-15,3 7-1 16,5-4 1-16,9-7-2 0,5-5 0 15,13-7-1-15,4-9 0 16,5-11 0-16,8-8 0 16,1-16-1-16,-1-8 1 15,5-19 0-15,0-13 0 0,5-7 2 16,-5-5 0-16,-4-11 1 16,-5-8 1-16,-5-8 0 0,-3 4 1 15,-10-16 0-15,-4 0 0 31,-13-4 2-31,-1 20 0 16,1 15 0-16,-5 25 0 31,0 19 0-31,-5 28 0 16,6 20-1-16,-1 19 1 0,-5 28-3 16,5 12 1-16,1 16-2 15,3 8 0-15,1-4-4 16,-1-8 0-16,5-8-7 15,0-12 0-15,0-20-5 16,9-27 1-16</inkml:trace>
  <inkml:trace contextRef="#ctx0" brushRef="#br0" timeOffset="89625.7867">24387 14461 57 0,'80'35'28'0,"102"29"-54"15,-128-37 55-15,17 29-24 16,9 31 1-16,5 39 4 16,-1 41 1-16,-8 22-13 15,-27 45 0-15,-36 23 6 16,-35 4 1-16,-45 24-12 16,-49 4 1-16,-35-4-10 15,-14-36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38:4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16682 4787 30 0,'-4'-15'15'0,"8"-5"-15"0,-4 20 15 0,-4 0-15 16,-1-8 1-16,-4 4 2 15,0 4 1-15,0-12-4 16,1 4 1-16,3 8 1 16,1 0 1-16,-1-4-1 15,1-4 0-15,-1 0-2 16,5 0 1-16,9 5-1 15,0-9 0-15,0-8 0 16,4 0 0-16,1 0 0 0,-1-3 1 16,0-1-1-16,1-8 0 15,4-3 0-15,4 3 0 16,5-8 0-16,4-11 0 16,4 7 0-1,1-7 0-15,0-4 0 16,-5 3 0-16,-5-3 0 15,-3-1 1-15,-6-7-1 16,-3 4 0-16,-5-1 0 0,-5 13 1 16,1-9-1-16,-5 1 0 15,-5-4 0-15,-4-1 0 0,-9 1 0 16,-4-8 0-16,-9 4 0 16,-9 3 0-16,-5 5 0 15,-12 3 0-15,-1 5-1 16,-5 7 1-16,6 5-1 31,-6 3 1-31,1 8 0 16,0 5 0-16,-5 3-1 15,5 4 1-15,-5 8 0 0,-9 4 0 16,5 4-1-16,-5 4 1 0,5 4-1 16,-5 3 1-16,-4 5 0 15,0 0 0-15,4 0 0 16,5 7 0-16,-4 1-1 15,3 8 1-15,1 3 0 16,0 5 0-16,4-9 0 16,0 5 0-16,1 0 0 0,-1 11 0 15,0-11 0-15,0 3 1 16,9 5-1-16,-4 3 0 16,0 4 0-16,0 1 1 15,4 3-1-15,4 4 0 16,10-7 0-16,4-1 0 0,9 5 0 15,8-5 1-15,5 0-1 32,5-7 0-32,4-1 0 15,9 5 1-15,0-5-1 16,5-3 1-16,8 7-1 16,5-3 0-16,4 3 0 15,5 1 1-15,4-9-1 0,5-3 0 16,8-5 0-16,1-3 1 15,4 3-1-15,8-3 0 0,1-4 0 16,0-4 1-16,4-5-1 16,10 5 0-16,-6-4 0 15,1-8 1-15,0-4-1 16,0 7 1-16,-1-7-1 16,6-4 1-16,-1 0-1 15,0 0 1-15,-4 0-1 16,9-4 0-16,-5-4 0 15,0-4 0 1,-4 0 0-16,-5-7 1 31,27-9-1-31,-9-4 0 0,-4 4 0 16,0 1 1-16,-5-1-1 16,-4 0 0-16,-5 0 0 15,0 1 0-15,-4-1 0 16,-9-4 0-16,-5 1 0 0,1 3 0 15,-5 0 0-15,-4 4 1 16,-5 1-1-16,0 3 1 16,5 0-1-16,-10 0 0 0,-3 0 0 15,-1 4 0-15,0 1 0 16,-4 3 0-16,-5 0-2 16,-8 4 1-16,-10 4-4 15,-13 8 0-15,-4 4-6 16,-9-1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41:31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15832 8625 20 0,'-27'12'10'0,"18"-16"-9"15,9 4 11-15,0 0-12 32,-4 0 1-32,-1 0 1 15,5 4 1-15,-4-4-4 0,0 4 1 16,-1 4 1-16,1 0 1 16,-1-4-1-16,5 0 0 0,-4 4-1 15,4-4 0-15,4-1 0 16,-4 1 1-16,5 0-1 15,-1 0 1-15,5-4 0 16,0 0 1-16,0 0 0 16,4-4 0-16,0-4-1 15,1 1 1-15,-1-5-1 0,5-4 1 16,4-4-1-16,1-4 0 16,3-7-1-16,5-9 0 15,5 1 0-15,4-1 0 16,5 0 0-16,-1-7 0 15,5 7 0-15,4-11 0 0,-4 4 1 32,0-1 0-32,5 1-1 15,-1-1 1-15,5 5-1 16,-5-5 1-16,5 1 0 16,5-5 0-16,-1 5-1 15,0-5 0-15,5 1 0 0,4 3 0 16,-4-3 0-16,0-1 0 15,-5 5 0-15,0 0 1 16,-4 3-1-16,0-3 0 0,4 7 0 16,10 0 0-16,3 5-1 15,1-1 1-15,4 9 0 16,0-5 0-16,0 8 0 16,-8 4 0-16,-6-3-1 15,1 11 1-15,9 0 0 16,-10 8 0-16,6 4 0 0,-6 4 0 15,10 0 0-15,0 4 0 32,4 0 0-32,0 4 1 15,9-1-1-15,5 5 0 16,-10 8 0-16,1 0 0 0,-5 7 0 16,0 1 0-16,-4 0 0 15,-5 3 0-15,9 9 0 16,0-1 0-16,0-3 0 15,-4 3 0-15,-1 1 0 16,-8-5 0-16,-13 1-8 0,-10 0 0 16,-13-1-2-16,-26-15 1 15</inkml:trace>
  <inkml:trace contextRef="#ctx0" brushRef="#br0" timeOffset="1327.0522">17701 7312 12 0,'-9'0'6'0,"18"0"-11"0,-9 0 6 0,0 0-1 15,0 0 1-15,0 0 2 16,-4-4 0-16,-1 4-4 16,-3 0 1-16,-1 0 0 15,0 0 1-15,0 0-3 16,0 0 0-16</inkml:trace>
  <inkml:trace contextRef="#ctx0" brushRef="#br0" timeOffset="1716.9526">17652 7276 16 0,'0'0'8'0,"0"-4"-11"0,0 4 16 16,0 0-13-16,0 0 0 15,5-4 0-15,-1 0 1 0,5 0-1 16,0 0 1-16,0 4 0 16,0 4 1-16,0 4 1 0,4 4 0 15,0 4 1-15,1 4 1 16,4 15 0-16,-1 13 1 0,15 7-1 16,3 4 0-16,10 17-2 31,4 3 1-31,4 12-2 15,14 23 0-15,9 9 0 16,-5 12 0-16,0 15-1 16,0 4 1-16,-4 12 0 15,0-11 0-15,-1-5-1 0,-3-4 1 16,-5-7-1-16,-5-16 0 16,0-9-1-16,-4-3 0 15,-4-16-1-15,-5-8 0 0,-4-16-5 16,-10-7 1-16,1-9-8 15,-5-19 1-15</inkml:trace>
  <inkml:trace contextRef="#ctx0" brushRef="#br0" timeOffset="4818.1762">16348 6607 29 0,'-4'0'14'0,"26"12"-15"16,-17-8 14-16,-1 8-13 15,-4 8 0-15,0 19 0 0,-4 17 1 16,-1 23-1-16,-4 8 0 16,0 12 0-16,5 8 1 0,-1 0-1 15,1-13 1-15,-1-10 0 16,1-5 0-16,0-16 0 16,-5-12 0-16,0-15 1 15,0-12 0-15,0-12 0 16,0-12 0-16,0-12 0 15,5-12 0-15,4-16-1 16,0-7 1-16,9-16-1 0,-1-5 0 16,10 1-1-16,0-8 1 15,4 0-1-15,5 8 1 16,9 3-2 0,4-3 1-16,0 12 0 15,4-1 0-15,1 17-1 16,-5 3 1-16,-5 8-1 15,1 9 1-15,0 7-1 16,-1 8 1-16,-8 4-1 16,0 4 1-16,-5 12 0 15,-4-5 0-15,-9 9 0 0,-9 4 0 16,-5-4 0-16,-4 3 1 16,-9 9-2-16,1-4 1 15,-6-4 0-15,1 3 0 16,-5 1-1-16,5 8 1 0,0-9-1 15,9-3 1-15,-1 4 0 16,10-1 0-16,-1 5 0 16,14 8 0-16,5 3 0 15,3 9 1-15,6-1-1 16,3 0 0-16,1-7-4 16,0-1 1-1,4-3-7-15,9-8 1 16</inkml:trace>
  <inkml:trace contextRef="#ctx0" brushRef="#br0" timeOffset="5101.8936">17323 6322 26 0,'-13'12'13'0,"22"28"-15"16,-1-24 18-16,6 7-15 15,-1 21 0-15,1 11 1 16,-6 17 1-16,-3 11-4 0,-1 4 0 15,-4 4-6-15,9-4 1 16</inkml:trace>
  <inkml:trace contextRef="#ctx0" brushRef="#br0" timeOffset="5930.5736">18841 7933 39 0,'-5'4'19'0,"19"19"-30"0,-10-11 34 0,1 4-23 15,-5 12 0-15,0 15 0 16,-5 17 1-16,1 11-1 16,-5 8 0-16,0 8 0 15,0 4 1-15,0 8-1 16,5-12 0-16,-1-12 0 16,1-8 1-16,-1-11-1 15,1-13 1 1,-1-7-1-16,1-12 1 15,-5-12 0-15,-4-12 0 16,-1-16 0-16,5-20 0 0,-4-3 0 16,4-13 0-16,9-7 0 15,5-8 0-15,8-5 0 16,0-11 0-16,5 4 0 16,4 4 0-16,5 4-1 15,4 7 0-15,5 9 0 0,4 8 0 16,0 15 0-16,-4 12 0 15,-1 12 0-15,1 12 0 16,-5 12 0-16,-9 8 1 16,0 7-1-16,-4 9 0 15,-9-4-1-15,-4-1 1 16,-10-3-2 0,-4-1 1-16,-4 1-3 15,-5-4 1-15,-4-4-1 16,4-1 0-16,0-3 0 15,0 4 1-15,5-4 0 0,4-5 0 16,5 5 3-16,8 8 0 16,5 0 2-16,9 7 1 15,9 5 0-15,8 7 1 16,5 9-1-16,0-1 1 16,0-4-10-16,0 13 0 0,-8-29-3 15,-6-35 0-15</inkml:trace>
  <inkml:trace contextRef="#ctx0" brushRef="#br0" timeOffset="8172.8335">19495 8372 24 0,'-9'4'12'0,"23"-20"-14"0,-14 16 19 31,4 4-13-31,-4-8 1 16,0 4 1-16,0 0 1 0,0 0-9 16,0-8 0-16,4 0 6 15,5-4 0-15,5 0-3 16,3-3 1-16,6-1-2 15,8 0 1-15,4 4-1 16,1 4 1-16,-5 8-1 0,-4 4 1 16,0 8-1-1,-10 4 1-15,-3 4-1 16,-5 7 1-16,-5 9-1 16,-8 4 1-16,-5-5-1 15,-9 5 0-15,-4-1 0 16,-5 5 0-16,0-5 0 15,1 1 0-15,3-8 0 16,6-5 0-16,3 1 0 0,10-4 1 16,8-1-1-16,10-3 1 15,12 4-1-15,14 0 1 0,5-5-5 16,13-3 0-16,8-4-7 16,6-4 0-16</inkml:trace>
  <inkml:trace contextRef="#ctx0" brushRef="#br0" timeOffset="9407.0849">17973 10560 26 0,'4'4'13'0,"1"-28"-13"0,-1 16 15 15,-4 8-12-15,0-4 1 16,0-4 2-16,0 8 1 0,0-4-9 16,0 4 1-16,0 0 4 15,-4-4 1-15,-1 4-2 16,1-4 0-16,-1 0-1 15,1 8 1-15,-1-4-2 32,5 4 1-32,0-4 0 0,0 0 0 15,0 0-1-15,0 0 1 16,9-8-1-16,0-3 1 16,-4-1-1-16,-1 0 0 15,5 0 0-15,0-4 1 16,0 0-1-16,4-4 1 0,1 1-1 15,8-5 1-15,5 0-1 16,13-7 1-16,9-5-1 16,4-4 0-16,5-3 0 15,4-1 0-15,5 9 0 16,0-1 0-16,-1-3 0 16,1 11 0-16,0 4 0 15,9-4 1-15,-1 1-1 0,1 7 1 16,13 4 1-16,0 4 0 0,9 4 0 15,0 4 1-15,13 8-2 16,5 4 1-16,4 8 0 16,9 4 0-16,9 0-2 31,13 7 1-31,5 5-1 16,4 4 0-16,5 3 1 15,13 1 1-15,0 7 0 0,0 5 0 16,5-1-1-16,-1 1 1 15,-8-1-1-15,-18 4 0 16,-10 5-1-16,-21-13 1 0,-18 1-3 16,-18-1 0-16,-13-3-4 15,-23-1 0-15,-13-3-10 16,-18-1 1-16</inkml:trace>
  <inkml:trace contextRef="#ctx0" brushRef="#br0" timeOffset="10257.7386">20145 10663 30 0,'9'19'15'0,"22"9"-14"0,-22-16 14 16,0 12-15-16,-5 15 0 16,1 21 2-16,-5 7 1 0,-5 12-3 15,1 8 0-15,-5 4 1 16,-4 0 1-16,-1 0-1 15,1-16 1-15,-1-4-1 16,6-11 0-16,-6-13 0 16,5-11 1-16,0-8-1 15,0-13 1-15,-4-11 0 16,4-16 0-16,0-7-1 0,0-13 1 16,9-8 0-16,0-11 0 15,5-8 0-15,4-5 1 16,4-7-1-16,9-4 1 0,5 0-1 31,4 0 0-31,5 7 0 16,4 13 0-16,0 8-1 15,-4 7 1-15,-1 16-1 16,1 12 1-16,-1 12-1 16,-3 4 1-16,-6 12-2 15,-3 4 0-15,-10 12-1 16,-4 3 1-16,-9 1-2 0,-5-1 1 15,-8-3-1-15,-5 0 1 0,-9-5-2 16,1-7 1-16,-1 0-1 16,5-12 0-16,4-4 0 15,5 8 1-15,8-4 0 16,5 3 1-16,14 5 0 16,8 8 1-16,9 0 2 15,9 3 0-15,0 9 0 16,5 4 0-16,-1 3-1 0,1-3 1 15,-1-1-4-15,-4-11 0 16,-4 8-8-16,-1-17 0 16,5-27-3-16,0-11 0 15</inkml:trace>
  <inkml:trace contextRef="#ctx0" brushRef="#br0" timeOffset="11066.615">21315 10809 20 0,'-26'0'10'0,"21"-24"-13"0,5 16 13 15,0 0-5 1,0 1 1-16,0-1 4 0,0 0 1 16,0 0-13-16,0-4 0 15,5 4 8-15,-1 0 1 16,1-4-3-16,8 4 0 16,5 0-2-16,0-3 1 15,-1 3-1-15,6 0 0 0,-1 8 0 16,5 4 1-16,-1-4-2 15,-3 4 1-15,-1 0-1 16,-4 4 0-16,-1 7 0 16,-3 1 0-16,-1 4-1 15,-4 8 0-15,-4-1-1 16,-5 1 1-16,-9 8-1 16,-5-1 1-16,-4 5-2 15,-8-1 1-15,-5-3-1 16,-5 0 1-16,0-9-1 0,5-3 1 0,5-4-1 31,-1 0 1-31,9-5 0 16,0-3 0-16,5 0 0 15,4 4 0-15,5-4 0 16,4-4 0-16,4-4 1 16,9 0 0-16,10 0-1 15,3-4 1-15,1 0-1 16,4 8 1-16,5-5 0 0,4 9 0 15,-5-4-1-15,5 4 1 16,1 4 0-16,3 4 0 16,5 3 0-16,-4 1 0 0,-1 4 0 15,1 4 0-15,-10 3 0 16,-4-3 1-16,0 3-1 16,-8 5 0-16,-5 4-1 15,-5-1 1-15,-9-7-1 16,-4 3 0-16,0-3-1 15,-4-1 1-15,-5 5-1 16,-4 0 1 0,-10-1 0-16,-12 5 0 15,-5-9 1-15,-5 5 0 16,-4-5 1-16,-13 5 0 0,-14 4-1 16,-8-5 1-16,-19 1-4 15,-4-1 1-15,-4-7-8 16,-5-12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43:08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5840 15418 13 0,'8'0'6'0,"19"-12"-6"0,-18 12 7 15,0 0-8-15,0 0 1 0,0 0 0 16,-9 0 0-16,0 0 1 16,9 0 0-16,-9 4-1 15,4-4 0-15,5 0 0 16,0 0 0-16,4-8 1 16,5-3 1-16,4 3 0 15,1 0 0-15,3-8 1 16,1 4 1-16,9 0 0 15,-1-4 0-15,1 0-2 0,-1 9 1 16,-3-5-1-16,-1 0 0 0,0 0-1 16,5-4 1-16,4 8-1 15,9 0 1-15,0 4-1 32,4 4 1-32,0 0-1 15,1 0 1-15,-1 4-2 16,1 4 1-16,-5 4-2 15,-5 8 1-15,1-8 0 0,-1 8 1 16,-4-5-1-16,-4 1 1 16,-1 0-1-16,-3 0 0 15,-1 4 0-15,0 3 1 0,0-3-1 16,0 0 1-16,0 4-1 16,0-1 0-16,-4-3 1 15,0-4 1-15,0 4-2 16,4 0 0-16,-5 3 1 15,-3-3 0-15,3 0-1 16,6 0 1-16,3-1-1 16,1 1 0-1,-1-8 0-15,1 0 1 16,4-4-1-16,5 0 0 0,-1-4-1 16,9 0 1-16,1 0 0 15,-1 0 0-15,1 0 0 16,8 0 0-16,0-1 0 15,1-3 1-15,-6 0-1 16,1 0 1-16,5 0-1 16,-1 0 1-16,0 0-1 0,-4 0 1 15,-4-3-1-15,3-1 1 16,-3 0-1-16,-5 0 0 16,0 4 0-16,0-4 0 15,0 0 0-15,0 0 0 16,-5 4 0-16,-4-4 0 15,9 0 0-15,0 0 0 16,5-4 0-16,-1 4 1 0,5 0-1 16,-5-4 0-16,1 4 0 31,3-4 1-31,1 4-1 16,5 0 0-16,-5 0 0 0,-5 0 1 15,0 4-1-15,5 0 1 16,5 0-1-16,3 0 0 15,-3 0 0-15,3-3 0 0,6-5 0 16,3-4 0-16,1 0 0 16,0 0 0-16,-1 4 0 15,5 0 0-15,0-4-1 16,-8 0 1-16,8 5 0 16,-5 3 0-16,1-4 0 15,0 8 0-15,-1-4 0 0,6-4 0 16,3 0 0-16,-4 4 1 15,-4 8-2-15,0-4 1 16,4 0-1-16,0 8 1 0,-9-4 0 16,0 0 0-16,5 4-1 15,0-4 1-15,-1 0 0 32,-4-1 1-32,5 1-2 15,-5-4 1-15,1 0 0 16,-1 4 0-16,-4-8 0 15,4 4 1-15,0 4-1 0,-4-4 0 16,0 0 0-16,-5 0 1 16,-4 4-1-16,4-4 1 15,5 4-1-15,0 0 1 0,-1-4-1 16,6 0 1-16,-6 0-1 16,-3 0 0-16,-1 4 0 15,-4-4 0-15,0 0 0 16,-5 0 0-16,0 4 0 15,1-4 0-15,4 0 0 16,0 0 1-16,-1 0-1 16,-3 0 0-16,-1 0 0 15,1 0 0 1,4 0 0-16,-1-4 0 0,6 0 0 16,-5 4 0-16,-9-4 0 15,0 4 0-15,4 0 0 16,0 0 1-16,1 0-1 15,-1 0 1-15,-4 0-1 16,0 0 0-16,4-4 0 16,5 0 1-16,0 4-1 15,0 0 1-15,0 0-1 0,-9 4 0 16,0-4 0-16,9 4 0 16,-5-4 0-16,5 0 0 15,-5 0 0-15,1 0 0 0,-1 0-1 16,1 0 1-16,8 4 0 15,0-4 0-15,1 0 0 16,-6 4 0-16,6 0-1 31,-1 0 1-31,0 0 0 16,5 0 0-16,4 0-1 0,1 4 1 16,-1 0 0-16,0 4 0 15,0 0 0-15,-4-1 0 16,4 9 0-16,-4-8 0 0,0 4 0 15,-1 0 0-15,-3-4 0 16,-1-1 0-16,0 1-1 16,5 0 1-16,0-4 0 15,0-4 0-15,-5-4-1 16,0 0 1 0,27 4 0-1,-13 0 1-15,-9 0-1 0,0-4 0 16,-5 8 1-16,0-4 0 15,5-4-1-15,-14 0 1 16,1 0-1-16,-5 0 1 16,-5 4-1-16,1 0 1 15,-1 4-1-15,1-4 0 0,-1 0 0 16,5 3 0-16,0 1 0 31,-4 0 0-31,-1 4 0 16,5-4 0-16,0 0-1 15,0 0 1-15,0 8 0 0,0-8 0 16,-9 0 0-16,5 3 0 16,-1 5 0-16,1-4 0 15,-1 0 0-15,1-4 1 16,8 0-1-16,0 0 0 16,1 0 0-16,-5-4 1 0,0-4 0 15,4 4 0-15,1 0 0 16,-1-4 1-16,0 3-1 15,-4-3 1-15,0 0 0 16,5 0 0-16,-1 0-1 16,9 0 0-16,5-3-1 15,-4 6 1 1,3 1-1-16,1 0 1 0,-5-8 0 16,1 12 0-16,-1 0 0 15,-4-12 0-15,-5 8-1 16,-4-8 1-16,-4 0-1 15,-1 0 0-15,-4 0-1 16,-4-3 1-16,-9 3-1 16,-5-4 0-16,-4 8-1 0,0-4 1 15,-10-4-2-15,-8-4 0 16,-4 4-3-16,-9-8 1 16,-10 0-5-16,-8-3 0 15,0-1-3-15,-5-8 0 0</inkml:trace>
  <inkml:trace contextRef="#ctx0" brushRef="#br0" timeOffset="16174.6777">17092 7850 21 0,'-14'-4'10'0,"14"16"-11"0,0-12 10 0,0 0-10 16,0 0 0-16,0-8 1 15,0-4 0-15,0 4 1 32,0 8 1-32,0-8 0 0,0 0 1 0,-4 0 1 15,-1 4 0-15,1 0 0 32,-1 4 1-32,1-4-3 0,-1 4 1 15,1 0-1-15,-5 0 0 0,0 0-1 16,-4 4 0-16,-5 8-1 15,-4 0 0-15,-5 0 0 16,-4 4 0-16,0 7 0 16,0 9 0-16,-14 4 0 15,1 3 0-15,-1 13 1 16,1-1 0-16,4 4 0 16,-5 5 0-16,5 7 0 15,4-4 0-15,10 5 0 16,3 7 0-16,6 4-1 0,3-4 0 15,5 0 0-15,5-7 1 16,-1-1-1-16,5-8 0 16,0 0-1-1,0-3 1-15,0-9 0 16,-4-3 0-16,4-9-1 16,0-11 0-16,0 0-1 15,0-4 1-15,4 0-1 0,1-9 0 16,4 1 0-16,4-4 1 15,1-4 0-15,3 0 1 0,-3-8 1 16,-1 4 0-16,5-8 0 16,-5 8 0-16,-4-4 1 15,4 0 0-15,-4 4-1 16,-4-8 1-16,4 8-1 16,-9 0 1-16,0 0-1 15,0 4 0-15,0-4-1 16,4 4 1-1,-4 0-1-15,0 0 1 16,-4 0-1-16,-1 0 1 16,1 0-1-16,-5 0 0 15,4 0 0-15,-3 4 1 0,3-4 0 16,1 8 0-16,-1-4-1 16,1 0 1-16,-1-1 0 15,1 1 0-15,-5 4-1 16,-4 0 0-16,-1 0 0 15,1 4 1-15,0 0-1 0,-5-1 0 16,0 1 0-16,0-4 1 16,0 0-1-16,5-4 0 15,0 4 0-15,4 8 0 0,4 3-1 16,5 5 1-16,9 8-1 16,5-1 1-16,17 5-1 31,13 3 1-31,10 1-2 15,3-1 0-15,10-7-8 16,9-4 0-16,-5-24-2 16,-18-24 1-16</inkml:trace>
  <inkml:trace contextRef="#ctx0" brushRef="#br0" timeOffset="16696.9391">17697 8190 24 0,'-40'-16'12'0,"9"24"-17"0,22-12 19 0,-5 8-14 31,-3-16 0-31,-6 16 2 16,1-4 0-16,-9 12-1 15,-5 4 0-15,-8 11 1 16,-1 9 0 0,-8 59 1-16,8-4 1 15,14-8-2-15,9-4 0 16,9-15-1-16,8-9 1 15,5-8-1-15,0-11 1 16,14-16-3-16,-1-12 1 0,9-12-3 16,5-16 1-16,0-8-2 15,-5-7 1-15,-4-5-2 32,-1-3 1-32,-3 3 1 15,-5 16 1-15,0 5 4 16,-1 7 1-16,1 12 0 0,0 15 1 15,5 17 0-15,-1 8 1 16,9 11-3-16,-8 4 1 16,-1-3-7-16,0-1 1 15,1-3-6-15,-1-5 0 0</inkml:trace>
  <inkml:trace contextRef="#ctx0" brushRef="#br0" timeOffset="16961.2306">18106 8661 44 0,'-22'16'22'0,"44"7"-38"0,-13-7 42 16,5 8-33-16,-1 4 1 15,-4 11-1-15,0 13 1 16,-9-1 9-16,-9 8 1 16,-4 1-7-16,-1-9 0 15,1-7-3-15,8-9 0 16</inkml:trace>
  <inkml:trace contextRef="#ctx0" brushRef="#br0" timeOffset="17447.4863">18783 7430 47 0,'-58'16'23'0,"71"12"-37"16,-4-8 45-16,-4 23-36 15,4 16 1-15,-5 17-3 16,-4 11 1-16,-4 23 9 16,-1 1 1-16,1 4-6 15,-10 4 1-15,1-9 1 16,4-11 1-16,5-8 0 16,-10-12 1-16,5-19-1 15,5-9 0-15,0-15 0 0,-1-8 0 16,1-17-1-16,4-15 1 15,0-11-2-15,9-9 1 16,-1-8-1-16,15 1 1 0,3-9-1 16,1-7 0-16,4 3 0 15,5 1 1-15,8 7 0 16,1 4 0-16,-1 9 0 16,-4 7 0-16,1 16 0 31,-10 4 1-31,-5 11 0 15,-8 17 0-15,-9 8 0 0,-13 11 1 16,-14 8-1-16,-13 1 0 16,-5 3-2-16,0-8 1 0,5-7-10 15,5-16 0-15</inkml:trace>
  <inkml:trace contextRef="#ctx0" brushRef="#br0" timeOffset="17929.0379">19535 7478 49 0,'-18'0'24'0,"36"0"-42"0,0 4 41 15,4 8-29-15,5-1 0 16,-5 5 0-16,0 4 0 16,-4 4 11-16,-4 0 0 0,-6-1-6 15,-3 9 1-15,-5 7 3 16,-5 1 0-16,1 4-1 16,-5 7 0-16,0 0-2 15,0-3 0-15,5-5-1 16,4 5 0-16,4-5-1 15,10 1 0-15,-1-4 0 16,5 7 0-16,4 0 0 16,5 1 1-16,-1-1 0 15,1 5 1-15,0-5 2 0,4 5 1 16,-4 3 1-16,-5 8 0 16,-13 5 2-16,-14 3 0 31,-12 0 0-31,-15 0 0 15,-12 1-4-15,-9-13 0 0,-1-12-8 16,10-11 1-16,-1-28-8 16,14-24 0-16</inkml:trace>
  <inkml:trace contextRef="#ctx0" brushRef="#br0" timeOffset="18561.9025">21387 7327 27 0,'-58'36'13'0,"4"15"-23"16,32-27 16-16,-9 12-9 16,-9-1 1-16,0 5 4 15,4 3 0-15,1 1-1 16,4-4 1-16,4-1-1 15,5-3 1-15,4 3 0 16,9-3 1-16,4 0-3 16,5-5 1-16,9 1-1 0,9-4 0 15,13-5 0-15,9-3 0 0,5 0 0 16,-1-4 1-16,5 3 0 16,-4 1 0-16,-1 0-1 31,-8 8 0-31,-5 7 1 15,-9 1 0-15,-13 0 0 16,-4 3 0-16,-19 13 0 16,-3-1 0-16,-10-4 1 0,-9 9 1 15,-17 3 0-15,4 1 0 16,0 7-1-16,0 4 1 16,0-4 0-16,0 4 0 15,9 9-2-15,13-5 1 16,5 0-1-16,18 0 1 0,8 0-1 15,14 8 1-15,13-7-6 16,5-5 1-16,4-12-7 16,9-15 0-16</inkml:trace>
  <inkml:trace contextRef="#ctx0" brushRef="#br0" timeOffset="19028.6944">22517 8004 35 0,'-18'-4'17'0,"-13"-16"-20"16,18 12 26-16,-5 0-23 16,-9-3 1-16,1-1 0 31,-14 4 1-31,-14 0-2 15,-4 0 0-15,-8 8 1 16,-6 8 1-16,-3 12-1 0,4 7 0 16,-1 17-1-16,14 15 1 0,5 8-1 15,9 5 1-15,12 3 0 16,10-4 1-16,9 0-1 16,8 0 1-16,5-3-3 15,5-9 0-15,-1-4-6 16,5-11 1-16,9-4-6 15,0-21 1-15</inkml:trace>
  <inkml:trace contextRef="#ctx0" brushRef="#br0" timeOffset="19316.9245">22508 8601 29 0,'-4'8'14'0,"22"28"-20"16,-9-16 23-16,-5 3-17 31,-8 13 1-31,-10 11 2 15,-4 5 1-15,-4 3-4 16,-5 1 1-16,1-5-1 0,-1-3 0 16,5-17-7-16,8-7 0 15</inkml:trace>
  <inkml:trace contextRef="#ctx0" brushRef="#br0" timeOffset="19928.5612">23652 8372 56 0,'-13'-16'28'0,"4"-4"-62"15,0 8 55-15,-13 1-21 16,-14-5 0-1,-39-4 5 1,-6 8 0-16,6 12-6 16,4 8 1-16,4 12 1 15,0 7 1-15,9 13-1 16,5 8 1-16,8 7-4 16,10 4 1-16,3 1-2 15,15-1 1-15,8-8-1 16,9-3 0-16,13-13-1 0,5-7 1 15,4-8-1-15,9-16 1 16,9-12 1-16,9-4 0 16,9-8 2-16,5-15 1 0,-6-5 0 15,1-11 0-15,0-13 1 16,-9-11 0-16,-9-4 0 16,-9-12 1-16,-4-8-1 15,-9-12 0-15,-9 1 0 16,-5-5 0-16,-8 4-1 15,-10 4 1-15,1 16-1 16,-5 16 1-16,5 16-1 0,-1 11 1 16,-3 17-1-16,-1 23 0 15,0 20-1-15,5 27 0 16,-1 21-1 0,10 19 1-16,4 24 0 15,4 23 0-15,1 5 0 16,4 11 0-16,0-7-3 15,0-17 0-15,-1-11-5 16,6-20 1-16,8-20-3 16,0-39 0-16</inkml:trace>
  <inkml:trace contextRef="#ctx0" brushRef="#br0" timeOffset="20680.2061">23906 6837 26 0,'9'-12'13'0,"26"20"-19"16,-26-4 22-16,5 0-16 16,-1 4 1-16,5 0 2 15,0 3 0-15,8-3-2 16,6 4 0-16,3 0 3 16,5 4 0-16,5 0 0 0,-1 0 0 15,-4 7-2-15,-4 9 1 16,-5 4-2-16,-9-9 0 15,-4 1-1-15,-5 4 1 16,-8-1-1-16,-5 5 1 16,-5 0-1-16,-3 3 0 15,-6-3 0 1,-4-1 0-16,-4 1 0 16,4 3 1-16,-8-7-1 15,8 4 0-15,0-1 0 16,5-3 0-16,4-4 0 0,4 3 1 15,1-11-1-15,4 4 1 16,0 0-2-16,0 3 1 16,0-3-1-16,4 4 1 0,-13-5-4 15,-8 13 1-15,-10 4-1 16,-13 3 0-16,-9 13-1 16,-9 7 1-16,0 4-2 15,5 8 1-15,4 12 2 16,9-4 1-16,13 4 0 15,14 0 1-15,13 16 1 16,17-8 1-16,19 0 4 0,9 8 1 16,4 0 0-16,0-4 0 15,8 4 1-15,-3 8 0 16,-1-5 0-16,-8 13 1 16,-14-4-3-1,-13 7 1-15,-23 9-1 16,-21 0 0-16,-28 7-2 15,14-35 0-15,-93 35-7 16,-37-3 0-16,-39-1-11 16,-36-27 0-16</inkml:trace>
  <inkml:trace contextRef="#ctx0" brushRef="#br0" timeOffset="26699.1241">18280 11308 16 0,'-18'-16'8'0,"14"20"-8"0,4-4 8 15,-5 0-6-15,1 0 0 16,-1 0 2-16,1-4 0 16,-1-4-5-16,-3 4 1 15,-1 0 3 1,4 0 0-16,-4-4 0 15,5 8 0-15,-1 0-1 16,1-4 0-16,-1-4 0 16,1 0 0-16,0 0-1 15,-1-4 0-15,5 1-1 16,0 3 1-16,0-4-1 16,0 0 0-16,0-4 0 15,0 0 0-15,0 4 0 0,0-3 1 16,0-1-1-16,-4 0 1 15,4-4 0-15,-5 0 0 16,1-3-1-16,-1-1 0 0,1 0 0 16,-5 4 0-16,0 9 0 15,-4-1 0-15,4 4 0 16,-9 4 0-16,5 8 0 16,-5 8 0-16,-4 3 0 15,4 5 0-15,0 0 0 0,0 4 0 16,0 3 0-16,1 5 0 31,-6 8 0-31,6 3 1 16,-1 5-1-16,4-5 1 15,5 1-1-15,5 3 0 0,8-3 0 16,5-1 0-16,5-7-1 16,4-5 1-16,8 1-1 15,1 0 1-15,4-9 0 16,-4-11 0-16,4-4 0 15,0-8 0-15,5-8 0 0,-1-7 0 16,1-9 0-16,4-16 0 16,-4 9-1-16,-1-13 0 15,-4-7 0-15,-8-1 0 16,-1 5 0-16,-9-1 1 16,1 9 0-16,-6-5 1 0,1 9 1 15,-4-1 0-15,-5 4-1 31,0 5 1-31,0 3-1 0,0 8 0 0,0 4 0 16,-5 12 0-16,1 4-1 16,-1 8 1-16,1 8-1 31,-5 4 1-31,0 7-1 16,0 9 1-16,0 3 0 0,1 5 1 15,3 3-1-15,5 5 0 16,0 3 0-16,9-8 1 0,0 5-1 15,4 3 0-15,1 4-1 16,3-7 1-16,6-9-6 16,8-3 1-16,13-13-7 15,-4-19 0-15</inkml:trace>
  <inkml:trace contextRef="#ctx0" brushRef="#br0" timeOffset="30507.3558">18819 11573 7 0,'-5'-4'3'0,"14"-4"2"0,-5 0-10 16,5-4 6-16,0 0 0 15,0 4 5-15,0 0 0 0,0 0-5 16,0 4 0-16,-5-4 3 15,5 8 1-15,0 4 0 16,0 8 0-16,0 4-2 16,0 12 1-16,0 11-1 15,-5 9 0-15,-8 7 0 16,-5 9 1-16,-5-1-2 16,-3-4 1-16,-1 1-5 0,-4-13 1 15,-5-11-8-15,5-21 1 31</inkml:trace>
  <inkml:trace contextRef="#ctx0" brushRef="#br0" timeOffset="31073.03">19046 10718 34 0,'-27'0'17'0,"18"4"-26"0,9 0 28 15,0 4-17-15,0 12 1 16,0 7 2-16,0 21 0 16,0 11-6-16,4 8 0 0,1 9 4 15,-1 7 0-15,1 4-1 16,-5 0 0-16,4-12-1 15,1-4 0-15,-5-8 0 16,4-3 0-16,-4-21-1 16,5-7 1-16,-5-4 0 15,0-12 0-15,0-13-1 16,0-3 1-16,0-15-1 16,0-9 1-16,4-16-1 15,5-11 0-15,4 3 0 16,1-7 0-16,3-4-1 15,1 7 1-15,9 9-1 0,0 3 1 16,-1 5 0-16,1 11 0 16,0 4 0-16,-1 12 0 15,1 12 0-15,0 12 1 16,4 12-1-16,-9 7 1 16,-4 13-1-16,-9 7 1 0,-14 4 1 31,-3 5 0-31,-15-1-1 15,-17 4 1-15,0-11-2 16,0-13 1-16,-4-7-6 16,4-8 1-16,0-21-9 15,8-18 0-15</inkml:trace>
  <inkml:trace contextRef="#ctx0" brushRef="#br0" timeOffset="31391.3438">19077 10263 34 0,'4'8'17'0,"54"20"-18"16,-40-16 23-16,8 15-19 15,15 9 1-15,3 15 2 16,9 17 0-16,10 19-8 16,-1 15 0-16,5 21 5 15,-5 0 0-15,-8 15-2 16,-14 1 0-16,-18-1-2 16,-13 5 1-16,-14-5-4 15,-8-23 1-15,-14-16-7 0,-8-20 0 16,-14-16-2-16,-14-31 1 15</inkml:trace>
  <inkml:trace contextRef="#ctx0" brushRef="#br0" timeOffset="31808.31">17870 10469 30 0,'-8'0'15'0,"-1"8"-22"0,9-4 28 16,0 4-19-16,-5 3 0 15,1 5 2-15,-5 16 0 16,-4 0-5-16,-10 11 1 16,-3 12 2-16,-1 9 1 15,0 27-2-15,-4 12 1 16,4 7-1-16,5 9 0 16,4 20 0-1,5 7 0-15,4 4 0 16,9 5 1-16,13-5-2 15,18-4 1-15,10-19-2 16,16 0 0-16,19-21-10 16,18-19 0-16</inkml:trace>
  <inkml:trace contextRef="#ctx0" brushRef="#br0" timeOffset="32358.7549">20675 10904 30 0,'-9'0'15'0,"-18"0"-16"0,22-4 18 16,-8 0-13-16,0 4 0 15,-5 0 2-15,-4 0 0 16,-5 0-8-16,-9 0 0 0,-4 0 5 16,-4 4 0-16,-1 12-2 15,1 8 0-15,-1 7-2 16,-4 5 1-16,5 3 0 16,4 17 0-16,4 3 0 31,5 8 0-31,9 1-1 15,13-1 1-15,9 0 0 0,9 0 0 16,4-3-1-16,14-9 1 16,4-11-1-16,5-5 1 0,-1-7-2 15,10-8 0-15,4-13-3 16,4-7 0-16,1-8-5 16,-6-7 1-16</inkml:trace>
  <inkml:trace contextRef="#ctx0" brushRef="#br0" timeOffset="32657.9926">20029 11493 33 0,'31'-11'16'0,"54"-13"-21"16,-58 16 28-16,8-4-25 15,14 0 1-15,9 4-7 16,4 0 1-16,1-3 3 15,-1-1 0-15</inkml:trace>
  <inkml:trace contextRef="#ctx0" brushRef="#br0" timeOffset="34203.0626">21502 10663 24 0,'-8'8'12'0,"8"-32"-16"0,0 24 19 15,0 0-15-15,0 4 1 0,0-4 1 16,0 0 1-16,-5-4-3 16,5 4 0-16,5-8 2 15,-5 12 0-15,0 0 0 32,-5 0 0-32,1 4-1 15,-1-4 1-15,5 4-1 0,-4-1 1 16,-1 1 0-16,1 0 0 0,4 4-2 15,-5 0 1-15,1 0-1 16,4 0 1-16,-5 0 0 16,1 0 0-16,4 3-1 15,0 5 1-15,0-4 0 16,4 8 0-16,5 7-1 16,0 17 1-16,-4 3-1 15,4 17 0-15,-5 7 0 0,1 12 0 16,-5-4 0-16,0 8 1 15,-5 0-1-15,1-12 1 16,-1 8 0-16,1-12 0 0,-1-12 0 31,1-3 0-31,-1-17 0 16,1-7 0-16,4-12 0 16,0-16 0-16,0-16-1 15,-5-12 1-15,5-8-1 16,0-15 1-16,-4-9-1 15,0-11 0-15,4-8-1 0,0-1 1 16,4-22-1-16,0 3 1 16,5-16 0-16,9 0 0 15,-4-4-1-15,8 12 1 0,4-4-1 16,1 8 1-16,0 16-1 16,0 8 1-16,4 8-1 15,4 7 1-15,1 13-1 16,4 3 1-16,0 13-1 15,-4 15 1-15,-1 12 0 0,5 8 0 16,-13 7 0-16,-5 21 0 31,-4 0 0-31,-9-1 0 16,-5 5 0-16,-4 3 1 16,-8 5-1-16,-10-5 0 0,-9 1-1 15,-9-9 1-15,-12 1-1 16,3 0 1-16,0-9-1 15,1-3 1-15,-5 0-1 16,0-4 1-16,5-5 0 16,3-3 0-16,10 4 0 15,5 0 0-15,8 0 1 16,4 4 0-16,10 3 0 0,13 9 1 16,13 8 1-16,14 19 1 15,22 4 0-15,22 12 0 0,18 16 0 16,4 4 0-16,5 8-2 15,-14 0 1-15,-8-8-6 16,-9-4 1-16,-10-8-10 16,-12-16 1-16,-23-15-4 15,-18-17 1-15</inkml:trace>
  <inkml:trace contextRef="#ctx0" brushRef="#br0" timeOffset="35708.1862">18080 12344 23 0,'-14'-12'11'0,"-3"8"-10"0,17 0 15 31,0 0-15-31,-5 0 1 16,1 4 4-16,-1-4 0 0,-4 1-6 15,-4 3 0-15,0 3 4 16,-10-3 0-16,5 12-1 0,-8 4 0 16,-1 8-1-16,-4 12 0 15,4 11-1-15,1 16 1 0,-1 8-1 31,5 20 1-31,-1 12-1 16,5 8 0-16,5 0-1 16,9-4 0-16,4-20-4 15,13-12 0-15,5-12-8 16,17-15 0-16</inkml:trace>
  <inkml:trace contextRef="#ctx0" brushRef="#br0" timeOffset="36157.4695">18520 12779 30 0,'-9'12'15'0,"5"-32"-27"15,0 16 19-15,-5-3-3 16,-9 3 0-16,-9 4 4 15,-4 4 0-15,-5 3-10 16,1 5 0-16,-1 8 6 16,1 8 0-16,3 7-2 15,6 17 0-15,8 7-3 0,0 4 1 16,9 13-1-16,5-13 0 16,4-8-1-1,9-3 0-15,8-17 0 16,10-7 0-16,9-16-1 0,-1-12 1 15,1-16 0-15,-5-8 0 16,-4-3 1-16,-1-9 0 16,-8 0 2-16,0 5 1 15,-5 7 2-15,-4 0 1 16,0 12 0-16,-4 16 1 16,-1 20-1-16,1 16 1 15,-1 15-4-15,1 8 1 0,-5 9-6 16,0-1 0-16,0 0-9 15,0-4 1-15</inkml:trace>
  <inkml:trace contextRef="#ctx0" brushRef="#br0" timeOffset="36409.7688">18703 13250 36 0,'-5'4'18'0,"23"8"-24"0,0-8 27 0,0 4-20 16,0 12 1-16,-5 11 2 16,0 9 0-16,-4 23-5 15,-4 0 1-15,-10 13 0 16,-4-5 0-16,0-4-5 15,-4-16 0-15,4-3-6 16,5-24 1-16</inkml:trace>
  <inkml:trace contextRef="#ctx0" brushRef="#br0" timeOffset="36808.1556">19424 12890 48 0,'-14'12'24'0,"6"-8"-41"0,3-8 48 16,-4 0-33-16,-4 0 1 15,-14 4 2-15,-4 8 1 16,-5 12-1-16,-4 11 0 16,0 13-1-16,5 7 1 0,4 13 0 0,8-5 0 15,5-8-2-15,10-3 0 31,3-9-2-31,10-11 1 16,8-24-2-16,5-12 0 16,8-12-1-16,6-15 1 0,8-5 0 15,0 1 0-15,0 3 4 16,-5 12 0-16,5 12 4 16,-4 20 0-16,0 12 1 15,-1 20 0-15,1 11 0 16,-5 9 0-16,0 7-5 15,-4 0 1-15,-5-12-6 0,-9-11 0 16,1-20-6-16,-5-20 0 16</inkml:trace>
  <inkml:trace contextRef="#ctx0" brushRef="#br0" timeOffset="37093.5413">19526 12075 30 0,'-18'-12'15'0,"27"4"-19"0,0 4 21 16,5-4-15-16,8 16 1 15,9 8 3-15,5 16 0 16,8 15-7-16,1 17 0 0,8 23 4 15,0 31 1-15,-4 17-2 16,-13 15 0-16,-9 12-4 16,-18 1 1-16,-9 3-8 15,-14-16 0-15,-12-7-2 16,-10-37 1-16</inkml:trace>
  <inkml:trace contextRef="#ctx0" brushRef="#br0" timeOffset="37643.9723">18298 13642 39 0,'-9'-4'19'0,"13"-32"-27"0,-4 24 37 0,-4 1-25 15,-5 3 0-15,-4 0 3 16,-5 8 1-16,-4 4-11 15,-1 11 1-15,-3 9 5 16,-6 16 1-16,1 15-3 16,-4 16 1-16,4 32-2 0,-1 16 0 15,6 15 0-15,3 21 0 16,6-1 0-16,3-4 0 0,5-19-5 16,9-16 1-16,9-28-7 31,13-16 0-31,10-24-2 15,8-27 0-15</inkml:trace>
  <inkml:trace contextRef="#ctx0" brushRef="#br0" timeOffset="38142.4361">18618 13733 35 0,'-31'31'17'0,"13"1"-25"16,18-16 33-16,0 8-25 16,-4 7 0-16,-1 17 0 15,1 11 1-15,4 12-1 16,-5 8 0-16,1 9 1 15,0-9 0-15,-1-4-1 16,10-16 1-16,-10-7-1 16,5-13 1-16,9-7-2 15,-5-4 1-15,1-13 0 16,4-7 0-16,0-4 0 16,9-12 1-16,-5-8-1 0,0-11 0 15,9-1 1-15,5 0 0 16,-5 1-1-16,5 3 0 15,0 4 0-15,-5 8 1 0,5 12-1 16,-5 0 1-16,0 12 0 16,-4 12 0-16,-5 4 0 15,-4 3 0-15,-9 9-1 16,-9 3 1-16,-4-3-2 16,-9-1 0-16,0-3-4 15,-5-12 0-15,5-20-6 16,-1-16 1-16</inkml:trace>
  <inkml:trace contextRef="#ctx0" brushRef="#br0" timeOffset="38396.6291">19117 14306 31 0,'9'20'15'0,"17"0"-16"16,-17-12 25-16,0 0-21 31,4 4 0-31,-4 11 1 0,-4 13 1 0,-5 8-7 16,-5-1 1-16,1 16 1 31,-5 1 1-31,-4-9-6 16,-1-7 0-16,1-13-6 15,0-15 0-15</inkml:trace>
  <inkml:trace contextRef="#ctx0" brushRef="#br0" timeOffset="38815.196">19824 13883 45 0,'-13'20'22'0,"13"-24"-42"0,0 4 42 0,-4 0-20 16,-10 4 0-16,-8 8 1 15,-9 8 1-15,-5 7-5 16,1 13 0-16,3 7 1 16,6 5 1-16,4 3-3 15,4 1 0-15,4-5-1 0,5-8 1 16,9-7 0-16,5-8 0 15,4-12 0-15,9-12 1 16,8-20 0-16,10-16 0 0,0-11-1 16,-1-17 1-16,-4-11-1 15,-4 12 0-15,0 3 1 16,-5 17 1-16,0 7 3 16,-8 16 1-16,8 12 1 15,-4 16 0-15,-1 16 0 16,1 15 0-16,-4 13-3 15,3 3 0-15,-8 4-6 16,-4-7 0-16,-10-9-7 31,1-11 0-31</inkml:trace>
  <inkml:trace contextRef="#ctx0" brushRef="#br0" timeOffset="39113.8492">20091 13484 31 0,'36'15'15'0,"26"21"-12"15,-44-20 22-15,9 12-24 16,4 11 1-16,5 20 1 16,-5 21 0-16,-9 18-4 15,-13 17 0-15,-9 8 1 16,-13 7 1-16,-14-3-5 16,0-4 0-16,-13-13-7 15,-13-15 1-15</inkml:trace>
  <inkml:trace contextRef="#ctx0" brushRef="#br0" timeOffset="44361.7765">18801 4301 29 0,'4'4'14'0,"-13"-4"-15"15,5-4 15-15,-1 8-13 0,1 4 0 16,-5 0 2-16,0 7 1 15,-4 9-4-15,4 8 0 16,0 19 2-16,-4 9 0 0,8 11-1 16,1 4 1-16,-1 12-2 15,1 4 0-15,-1 4 0 16,1-8 0-16,4 8-1 31,4-4 1-31,-8-24 0 16,8-11 1-16,-4-17-1 15,0-7 0-15,-4-16 0 0,-1-5 0 16,5-11 0-16,0-15 1 16,9-13-1-16,0-8 0 15,18-3 0-15,0-9 0 0,4 9 0 16,9-5 0-16,4 1-1 16,5 7 1-16,0 4 0 15,5 13 0-15,4 7-1 16,-1 16 1-16,-3 4 0 15,-5 15 0-15,-5 9-1 16,-17 8 1-16,-9 15 0 0,-18 0 0 16,-14 1 0-16,-12-5 1 15,-10 5-3-15,-8-9 1 16,-5-3-6-16,0-1 0 16,4-7-2-16,14-16 1 15</inkml:trace>
  <inkml:trace contextRef="#ctx0" brushRef="#br0" timeOffset="44613.8396">19744 5136 43 0,'9'23'21'0,"36"45"-32"16,-36-33 45-16,-5 13-37 15,-4-1 0-15,-9 5-3 16,-13 7 0-16,0-4 6 0,-5-3 0 16,5-13-11-16,4-11 1 15</inkml:trace>
  <inkml:trace contextRef="#ctx0" brushRef="#br0" timeOffset="44917.1795">20359 4740 42 0,'-9'-28'21'0,"35"-7"-36"16,-21 27 38-16,-5-4-27 15,-9 0 0-15,-9 4 4 16,-4 0 0-16,-5 12 3 16,-13 0 0-16,-9 12-2 15,0 16 0-15,-4 3 3 16,-1 9 0-16,10 19-2 16,4 0 0-16,13 12 0 15,14 1 1-15,8 11-1 16,23-4 0-16,9-12-4 0,17-12 0 15,-4-15-9-15,5-9 0 16</inkml:trace>
  <inkml:trace contextRef="#ctx0" brushRef="#br0" timeOffset="45267.3015">20399 3846 30 0,'71'8'15'0,"58"55"-17"15,-85-39 18-15,14 19-16 0,5 21 0 16,-1 11 3-16,9 24 1 16,-4 35-3-16,-5 32 0 15,-13 8 1-15,-18 20 1 16,-22 8-1-16,-18-12 0 16,-9-24-4-16,-13-16 0 0,-4-27-6 15,-19-24 0-15,-21-24-2 16,-5-39 1-16</inkml:trace>
  <inkml:trace contextRef="#ctx0" brushRef="#br0" timeOffset="45600.039">18454 4000 33 0,'-32'-28'16'0,"-12"64"-20"0,31-12 32 15,-10 3-26-15,-8 13 0 0,-4 15 3 16,-10 17 0-16,-4 27-5 15,-9 19 1-15,-13 21 3 16,4 11 1-16,5 28-2 16,8 4 1-16,14 0-2 15,14-4 0-15,12-8-8 16,14-23 1-16,23-25-9 16,17-19 1-16</inkml:trace>
  <inkml:trace contextRef="#ctx0" brushRef="#br0" timeOffset="46052.4192">21965 4083 37 0,'-44'-12'18'0,"-10"8"-22"15,37 4 26-15,-15 4-21 16,-8 0 0-16,-9 4 2 15,-8 12 1-15,-6 4-4 16,-8 7 0-16,0 1 2 16,0 8 1-16,-1 11-1 15,6 8 1-15,12 20-1 0,14 9 1 16,18-5 0-16,17 4 0 16,19-4-1-16,17-4 1 0,18-8-1 15,22-12 0-15,5-7-4 16,17-17 0-16,10-15-6 31,-10-12 1-31,1-8-7 16,-1-8 0-16</inkml:trace>
  <inkml:trace contextRef="#ctx0" brushRef="#br0" timeOffset="46568.422">21449 4526 33 0,'18'-4'16'0,"22"4"-18"0,-27-4 23 16,1 0-18-16,-1 0 1 0,5 1 2 16,0-1 0-16,4 4-9 15,5 4 1-15,-1 3 2 16,1 1 1-16,4 4-10 15,5-4 1-15,-1 0-4 16,1-8 1 15</inkml:trace>
  <inkml:trace contextRef="#ctx0" brushRef="#br0" timeOffset="46900.7088">22784 3098 37 0,'-26'-32'18'0,"3"40"-27"16,14 0 35-16,-8 8-26 15,-10 8 1-15,-9 19 3 16,-13 17 0-16,-4 11-4 0,-9 12 1 16,-5 20 2-16,-9 23 0 15,-13 25-1-15,-9 19 1 16,-13 36-1-16,0 19 1 16,-5 16-1-16,0 13 1 15,9 3-2-15,1 8 1 16,3-20-5-16,10-19 0 15,13-28-10-15,22-20 0 0</inkml:trace>
  <inkml:trace contextRef="#ctx0" brushRef="#br0" timeOffset="47720.3454">23376 3822 44 0,'-18'0'22'0,"18"24"-27"15,0-4 32-15,-4 23-27 16,-5 16 0-16,5 25 0 0,-5 10 1 16,-5 29-1-16,1 27 0 15,-5 1 0-15,-4 11 0 16,4 8 0-16,0-23 0 0,1-17 0 16,3-19 0-16,1-20 0 15,4-24 1-15,0-19 0 16,-4-25 1-16,4-19-1 15,-5-23 0-15,1-29 1 16,0-31 1-16,8-32-2 16,5-27 1-16,5-21-1 15,13-7 1-15,8-4-1 16,19-8 0-16,-5 12-2 0,4 27 1 16,19 9 0-16,-1 23 0 15,0 20 0-15,1 20 0 16,-1 19-1-1,0 13 0-15,1 23-1 16,-10 12 1-16,-4 8-1 16,-13 15 0-16,-14 13 0 15,-13 12 0-15,-14 7 0 16,-8 8 1-16,-9 1 0 16,-5 7 1-16,-9-8 0 15,10 0 0-15,3 1 1 0,1 3 0 16,4 0 1-16,9 20 0 15,9 4 2-15,14 24 0 0,21 16 0 16,32 27 0-16,9 24 0 16,22 16 0-16,0 7-6 15,-18 9 1-15,-13 0-14 16,-10-13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44:41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6797 8447 10 0,'0'-28'5'0,"13"13"-6"0,-13 7 6 31,0-4-3-31,-5 0 0 16,1 8 3-16,-9-4 1 0,-5 4-6 15,0 0 0-15,5 4 3 16,-1 4 1-16,-3 4-2 15,8-4 1-15,0 8-2 16,0 8 0-16,4-1-1 16,1 13 0-16,-1-4 0 15,5 3 0-15,5 9 0 16,8 0 0-16,5-5 0 0,18 5 0 16,-1-9-1-16,-4-7 1 15,18 8 0-15,0-1 0 16,5-3 0-1,4-8 1-15,4 4-1 16,0-5 1-16,1 5 0 16,8 0 1-16,9-4-1 15,4-9 1-15,1 1-1 16,4-4 1-16,0 0-2 0,-4 4 1 16,4-4 0-16,-5 0 1 15,5-4 0-15,-13 0 0 16,0 0 0-16,-10 0 0 0,6 0 0 15,-1-4 0-15,0 4-1 16,-4-4 0-16,13 4-1 16,-4 0 1-16,4-4-1 15,-5-8 0-15,-3 4 0 16,-1-4 0-16,-4 4 0 16,-1-4 0-16,-8-4 0 15,0 4 1-15,-13-4-1 0,-5-4 0 16,-5-3 0-16,-4-13 0 15,0 4 0-15,-4 1 0 16,4-1 0-16,1-4 0 31,-6 1 0-31,1-5 0 0,-5 4 0 16,5-7 0-16,-5 3 0 16,-9-3 0-16,1-9 0 15,-5 13 0-15,-9-1 0 16,-5-4 1-16,1 1-1 15,-1-5 0-15,-4-3 0 0,1 3 0 16,-1 5 0-16,0-5 0 16,0-3 0-16,-4-1 0 15,4 9 0-15,-5-1 0 0,1 8 0 16,0-7 1-16,-1 3-1 16,1 1 1-16,-5-1-1 15,5-4 1-15,-1 5-1 31,1-1 1-31,-5 1-1 16,0-1 1-16,-4-4 0 16,0 5 0-16,-5-1 0 0,0 1 0 15,-4-1 0-15,-4-7 1 16,-5 7-1-16,0 0 1 16,-5 5-2-16,-4-5 1 0,-4 4-1 15,-1 5 1-15,1 3-1 16,-5-4 1-16,0 9-1 15,-4 7 0-15,0-4 0 16,-1 4 0-16,-4 0-1 16,1 12 1-16,-1 0 0 0,-9 4 0 15,-4 4-1-15,0 4 0 16,0 4 0-16,4-1 1 16,9 9-1-16,1 4 1 15,8 4-1-15,0 7 1 16,5 5-1-16,-1 11 0 15,5 8 0-15,0 1 0 16,5 3 0 0,4 4 1-16,0 8-1 0,0 8 1 0,0 12 0 15,-1 0 0-15,-3 0 0 32,4 12 0-32,0-12 0 15,4 4 0-15,5 7 0 16,4 1 1-16,-4-8-1 0,-9 8 0 15,0 0-4-15,-4-5 0 16,-5 1-7-16,0 0 1 0</inkml:trace>
  <inkml:trace contextRef="#ctx0" brushRef="#br0" timeOffset="13289.5229">3084 12091 7 0,'-22'4'3'0,"0"-12"0"0,18 8 3 0,-5 0-4 15,-5 0 0-15,-4 0 2 16,5 4 0-16,-5 4-5 31,0 0 1-31,5 0 3 16,0 0 0-16,-5-1-1 15,9 1 0-15,0 0-1 16,0-4 0-16,5 0-1 16,4 0 1-16,0 0-1 15,0 0 0-15,0 0 0 0,0 0 1 16,0 0 0-16,13 0 0 16,-4-4 0-16,4 4 0 0,14 0 0 15,-9-4 1-15,4 0-1 16,5 4 0-16,0 0 0 15,-1 0 1-15,5 0 0 16,-8 0 0-16,3 0-1 16,6 0 1-16,3-1 0 15,1 1 0-15,-1 0-1 0,5 0 0 16,-4 0-1-16,-5-4 1 16,5 4-1-16,-1 0 1 15,-12 0-2-15,3 0 1 16,1 0 0-16,9 0 0 15,-1 0 0 1,5-4 0-16,-4 0-1 16,4-4 1-16,0-4 0 15,0 0 1-15,0 0-1 16,0 4 1-16,0 0-1 16,0 4 1-16,-4 0 0 15,0 0 0-15,-5 4 0 16,0 0 0-16,-4 0-1 0,-1 0 1 0,1 0 0 15,0 0 0-15,-5 4-1 16,-9-4 0-16,10 4 0 16,3-4 1-16,-8 0-1 15,4 0 0-15,5-4 0 16,4 0 0-16,-4 0 0 31,4 0 0-31,0 0 0 16,0 0 1-16,1 0-1 0,8 0 0 15,-9 0 0-15,4 0 1 16,5 8-1-16,5-8 0 0,-9 12 0 16,4-8 0-16,0-4 0 15,-5 3 1-15,1-6-1 16,0 3 1-16,-1 0 0 16,1 0 0-16,-1 0-1 15,-4 0 0-15,1 0 0 16,-6 0 1-16,1-4-1 15,-5 4 1-15,1-8-1 0,-6 8 1 16,1 0 0-16,0 0 0 16,0-4-1-16,4 0 1 15,5 0-1-15,-5 0 0 16,5 0 0-16,-1 0 0 16,-3 4 0-1,3 0 1-15,-8 0-1 16,0 0 0-16,0 0 0 15,0 0 1-15,4 0-1 16,0 4 1-16,0 0-1 16,1 0 1-16,-1 0-1 0,5 0 0 15,-1-4 0-15,5 0 0 16,1 0 0-16,-1 0 0 16,4 0 0-16,1 0 0 0,0 0 0 15,-1 0 0-15,5 0 0 16,-4 0 0-16,4-4 0 15,9 4 0-15,-9-4 0 16,4 4 0-16,-4-4 0 16,1 4 0-16,3 0 0 0,-4 0 0 15,5 0 0-15,-1 0 0 16,1 4 0-16,-5 0 0 31,0 0 0-31,-5-4 0 16,1 4 0-16,0-4 1 0,-1 8-1 15,5-8 1-15,-4 4-1 16,-1-4 0-16,1 3 0 16,0-3 0-16,-1-3 0 15,-8 3 1-15,0 0-1 16,-1 0 1-16,1 0 0 16,0 0 0-16,0 0 0 15,-1 0 0-15,1-4 0 16,0 4 1-16,-1-8-2 0,1 8 1 15,-5 0-1-15,1 0 1 16,-1-4-1-16,0 4 1 16,0-4-1-16,1 4 0 0,3-4 0 15,1 0 0-15,0 0 0 16,-5 0 0-16,0 4 0 16,0 0 0-16,5 0 0 31,-5 0 1-31,5-4-1 15,0 0 1-15,0 0-1 16,-5 0 1-16,4 0-1 0,1 0 0 0,4-4 0 16,5 4 0-16,0-4 0 15,-1 0 1-15,1 5-1 16,-1-5 0-16,1 0 0 16,0 4 0-16,-1 0 0 15,-4 0 1-15,5 0-1 16,-9 0 1-16,8 0-1 15,-8 0 1-15,9 4-1 0,-5-4 1 16,4 0-1-16,-3 0 0 16,3-4 0-16,-4 4 0 15,5 0-1-15,-1 0 1 16,1 0 0-16,0 0 0 16,-5 4 0-1,0-4 1-15,0 4-1 16,5 0 0-16,-10 0 0 15,1-3 1-15,0 3-1 16,0-4 0-16,-1 4 0 16,5 0 0-16,5-4 0 0,-5 4 0 15,5 0 0-15,-5-4 0 16,5 0 0-16,-5 0 0 16,-5 0 0-16,-3 0 0 0,-1 0 0 15,0 0 0-15,0 4 0 16,1 0 1-16,3-4-1 15,1 0 0-15,0 0 0 16,8-4 0-16,-3 8 0 16,-6 0 0-16,5-4 0 15,-4 4 0-15,0 4 0 0,8-4 0 16,-3 0 0-16,-10 0 1 16,5-4-1-16,-1 4 0 15,-3 0 0-15,-6-4 1 16,1 0-1-16,0 0 0 15,-5 0 0-15,1 12 0 16,-1-8 0-16,0 0 0 16,5 4-1-16,0 0 1 0,0-8 0 31,-5 4 0-31,1-4 0 16,-1 4 0-16,0-8 0 15,1 4 0-15,-1 4 0 16,-4-8 0-16,4 5 0 15,1-1 0-15,-1 4 0 0,0-4 0 0,5 0-1 16,-5 4 1-16,1 0 0 16,-5 4 0-16,0-4 0 15,-1 0 0-15,1-4 0 16,0 4 0-16,-4 0 0 16,-1 4 1-16,-4-4-1 15,0 0 0-15,0 0 0 31,0 0 0-31,5 0 0 16,-5 0 1-16,0 0-1 0,0 0 0 16,0 0 0-16,0 0 0 15,0 0 0-15,0 4 0 16,0 0 0 0,0-1 0-16,0 5 0 15,0-8 0-15,4 4 0 16,1 0 0-16,-1-4-1 15,-4 0 1-15,9 0 0 16,-5 0 0-16,5 0 0 16,-4-8 0-16,4 8 0 0,-1 0 0 0,1-4 0 15,0 4 0-15,0 0 0 16,0 0 0-16,0-4 0 31,0 8 1-31,4-4-2 16,1 4 1-16,-1-8 0 15,0 4 0-15,1-4 0 16,-5 4 0-16,8 0 0 0,-3 0 0 16,8 0 0-16,0 0 0 15,0-3-1-15,1 6 1 16,-1 1 0-16,5 0 0 16,4 4 0-16,0-4 0 15,5 0 0-15,-1-4 0 0,1 4 0 16,8-4 1-16,-4 4-1 15,0 0 0-15,1 0-1 16,-1 0 1-16,-5 0 0 16,-4 0 0-16,-4 0 0 15,-5 0 0-15,5-4 0 16,-5 0 0-16,5 0 0 16,-5 0 1-1,9 0-1-15,1 0 0 0,-1 4 0 16,0-4 0-16,0 0 0 15,-4 0 0-15,-1 0-1 16,1 0 1-16,0 0 0 16,-5 0 1-16,9 0-2 15,-9 0 1-15,10 4 0 16,-1 0 1-16,0 0-1 0,-4-4 0 16,-1 0 0-16,-3 4 0 15,3-4 0-15,1 4 0 16,-5-4 0-16,-4 0 0 15,4 0 0-15,-4 0 0 16,4 0 0-16,-4 0 0 0,9 0 0 16,-9 0 0-16,8 4-1 15,-3-1 1-15,-1-3 0 16,0 4 0-16,0 0-1 31,5-4 1-31,-5 4 0 0,-4 0 0 0,4 0 0 16,1 0 0-16,-1 4 0 31,9-4 0-31,0 0 0 16,5 0 0-16,-1 0 0 0,1-4 0 15,0 0-1-15,-5 0 1 16,-4 0 0-16,-1-4 0 0,-3 0-1 16,-6 0 1-16,1 0 0 15,-5 4 0-15,1-4 0 16,-5 4 1-16,0-4-2 15,-9 4 1-15,4 0 0 16,1-4 1-16,-1 4-2 0,-4 0 1 16,9 0 0-16,-9 0 0 15,9 0 0-15,0 0 0 16,-5 0-1-16,5 0 1 16,0 0 0-16,0 0 0 15,0 0 0-15,0 0 0 16,0 0 0-1,-1 0 0-15,-8 0 0 16,9 0 0-16,-4 0 0 0,8 0 0 16,-8 0 0-16,4 0 0 15,-1 0 0-15,1 0 0 16,0 0 0-16,0 0 0 16,4 0 0-16,1 0 0 0,-5 0 0 15,0-4 0-15,0 0 0 16,-1 4 1-16,-8 0-1 15,9 0 1-15,0 0-1 16,-9 0 0-16,5 0 0 16,4 0 0-16,-5 0 0 15,1 0 0-15,3 0-1 16,1 0 1-16,0 0 0 0,0 0 0 16,0 0 0-16,-9 0 1 31,4 0-1-31,-4 0 0 15,0 0 0-15,0 0 1 0,0 0-1 16,0 0 0-16,0 0 0 16,0 0 0-16,0 0 0 15,0 0 0-15,0 0-1 16,0 0 1-16,0 0-1 16,0 0 1-16,0 0 0 15,5 4 0-15,-1 0 0 0,1-4 0 16,-5 0 0-16,4 0 0 15,1 0 0-15,-1 4 0 0,5-4-1 16,-4 4 1-16,3-4 0 31,1 0 0-31,0 0-1 16,0 0 1-16,0 0-1 16,0 4 1-16,0 0-1 15,0-4 1-15,0 0 0 16,-5 0 0-16,5 0 0 0,0 0 0 15,4 0 0-15,-4 0 0 16,5 0 0-16,-1 0 0 16,5-4 0-16,-5 0 0 0,0 0 0 15,1 0 0-15,-1 0 0 16,0 0 1-16,1 0-1 16,4-4 0-16,-5 8 0 15,5-3 0-15,4 3 0 16,0-4 0-16,9 4-1 15,5-4 1-15,-5-4 0 16,5 4 0-16,-1 0 0 0,-3-4 0 31,-1 0 0-31,-5 0 1 16,1 0-1-16,0 0 1 16,-5-8-1-16,0 8 1 0,1-7 0 15,-1 7 0-15,-4-4-1 16,-1 0 1-16,1 0-1 15,-4 4 1-15,-1 0-1 16,-4 0 1-16,0 4-1 16,-5 0 1-16,-4 4-1 15,5 4 1-15,-5-4-1 0,0 0 1 16,0 0-1-16,0 0 1 16,0 0-1-16,0 0 0 15,0 0 0-15,0 0 0 0,0 0 0 16,4 0 0-16,-4 4 0 15,0-4 1-15,0 0-1 32,0 0 0-32,0 0-1 15,5 4 1-15,-5-4 0 16,0 0 0-16,0 0 0 0,0 0 0 16,0 0 0-16,0 0 0 15,4 0 0-15,5 0 0 16,-5 0 0-16,1 4 0 0,-1-4 0 15,1 4 0-15,4-4 0 16,-5 0 0-16,-4 0 0 16,9 4 0-16,-5-8 0 15,1 0 0-15,-1 0 0 16,1 8 0-16,-1-4 0 16,5 4 0-16,-4-4-1 0,3 0 1 15,1 4 0-15,0 0 0 16,-4-4 0-16,4 0 0 15,0 0 0-15,-1 0 0 16,1 4 0-16,9 0 1 0,-5-4-1 16,1 4 0-16,4 0 0 31,-1-4 0-31,6 0 0 16,-5 0 0-16,4 4 0 15,0-4 0-15,0 4-1 16,1 0 1-16,-1 0 0 15,0-4 0-15,0 0 0 0,1 4 1 16,3 0-1-16,1-4 0 16,0 4 0-16,-1-4 0 15,6 8 0-15,-6 0 0 0,1-5 0 16,-5 1 0-16,0-4 0 16,-4 4 0-16,0-4 0 15,0 0 1-15,0 0-1 16,-1 4 0-16,6-4 0 15,-5 4 0-15,4 0 0 16,0 0 0-16,0-8-1 0,1 4 1 31,-1 0 0-31,0-4 0 16,0 4 0-16,5 0 0 16,0-4 0-16,4 8 0 0,-4-8 0 15,4 4 0-15,0 0 0 16,0 4 0-16,5-12 0 15,-1 4 0-15,5 4 0 16,0 0 1-16,5-7-1 16,-5-1 0-16,13 0 0 0,1 8 0 15,-5-8 0-15,4 4 0 16,1-4 0-16,-5 12 0 16,-1-8 0-16,1 4 1 0,0 0-1 15,-4 0 1-15,-5 0-1 16,0-8 1-16,-4 4-1 15,-1 0 1-15,-8-4-1 16,-5 8 1-16,-4-4-1 16,0 4 0-16,-5-4 0 15,-4 4 0-15,0-4-1 16,-5 4 1-16,-4 0 0 16,0 0 0-16,0 0-1 15,0 0 1-15,0 0 0 16,0 4 0-16,0-4 0 15,-4 0 0 1,0 0 0-16,4 4 0 0,0-4 0 16,0 0 0-16,-5 0 0 15,5 0 1-15,0 0-1 16,0 0 0-16,-4 0 0 16,4 0 1-16,0 0-1 15,0 0 1-15,0 0-1 0,0 0 0 16,0 0 0-16,0 0 1 15,0 0-1-15,0 4 0 0,0-4 0 16,0 0 0-16,0 0 0 16,0 0 1-16,0-8-1 15,0 8 0-15,0 0 0 32,0 0 1-32,4-8-2 15,-4 8 1-15,5-8 0 16,-5 8 1-16,4-4-2 15,0 1 1-15,1-5 0 16,-5 8 0-16,0 0 0 0,9-4 1 16,-5 0-2-16,-4 4 1 15,0 0 0-15,0 0 0 0,9 0 0 16,-9 0 0-16,0 0 0 16,0 0 0-16,5-12 0 15,-5 12 0 1,4-8 0-1,-4 0 0-15,4 0 0 16,-4 4 0-16,0-4 0 0,0 8 1 16,0 0-1-16,0 0 0 15,0-8 0-15,0 8 0 16,0 0 0-16,0 0 1 31,0 0 0-31,0 0 0 16,0 0-1-16,0 0 0 0,0-4 0 15,-4 0 1-15,0 4-1 16,4-4 0-16,-5 4-1 16,5 0 0-16,0 0 2 15,0 0 1-15,-4 0-1 16,4-4 0-16,-5 1 1 0,1-1 0 16,-1 0-1-16,1-4 1 15,-1 4-2-15,1-4 1 16,0 4-1-16,-5 0 0 0,0 0 0 31,4-4 1-31,-4 4-1 16,0-4 0-16,1 0 0 15,3 0 0-15,-4 8 0 16,0-8 0-16,5 4-1 16,-5 1 1-16,4-1 0 0,1 0 0 15,0 4-1-15,-1 0 1 16,1 0-1-16,-1 0 1 15,1 0 0-15,-5-4 0 0,4 4-1 16,1 0 1-16,4 0-1 16,0 0 1-16,0-4 0 15,-4 4 1-15,4 4-1 16,0-4 0-16,0 0 0 16,0 0 0-16,0 4 0 15,0-4 0-15,0 0 0 0,0 0 0 16,0 0-1-16,0 0 1 15,4 4 0-15,-4-4 0 16,0 0 0 0,0 0 0-16,4 0 0 15,-4 0 0-15,0 0 0 16,0 0 0-16,0 0 0 16,5-4 0-16,-5 4 0 15,13-4 0-15,-4 0 0 16,0 0 0-16,0 4-1 15,0-4 0-15,0 4 0 16,0-4 0-16,0 0 0 0,-1 4 0 16,1 0 0-16,-9 0 0 0,9-4 1 15,-9 4 0-15,5 0 1 16,-1 0 0-16,5-4-1 16,-9 4 0-16,9-4 0 15,-5 4 0-15,5 0 0 16,-4-8 0-16,-5 8-1 31,9 0 0-31,-5-8 1 0,5 4 0 16,-9 4 0-16,9-4 0 15,-9 4 0-15,0 0 0 16,9-4 0-16,-9 4 0 16,9-8 0-16,-5 8 0 0,-4 0-1 15,0 0 1-15,0 0 0 16,9 4 0-16,-9-4-1 15,0 0 1-15,9 0 0 16,-9 0 0-16,0 0-1 16,0 0 1-16,9 0 0 15,-9 0 0-15,0 0 0 0,0 0 1 16,0 0-1-16,0 0 0 16,0 0 0-16,9 0 0 0,-5-4 0 15,1 4 0-15,-1 0 0 16,-4 0 0-16,0 0 0 15,0 0 0-15,0 0 0 32,0 0 0-32,0 0 0 15,9 0 0-15,-9 0 0 16,9 0 0-16,-5 4 0 16,-4 0 0-16,5 0 0 0,-5-4 0 15,0 4 0-15,0-4 0 16,4 4 0-16,-4-4 0 15,0 0 0-15,0 0 1 0,0 0-1 16,0 0 0-16,0 0 0 16,0 0 0-16,0 0 0 15,0 0 0-15,0 4 0 16,0-4 0-16,0 0 0 16,0 0 0-16,0 4 0 15,0-4 1-15,-4 0-1 0,4-4 0 16,-5 4 1-16,1-4 0 15,-1 8 0-15,1-4 0 16,0 0 0 0,-1 0 0-16,5 0-1 15,-4 4 1-15,-1 0-1 16,5-4 1-16,0 0-2 16,0 4 1-16,0 0 0 15,0 0 1-15,0-4-2 16,0 8 1-16,0-8 0 0,5 4 1 15,-5 0-1-15,0 0 0 16,0-4 0-16,0 0 0 16,4 4 1-16,5-4 0 15,0 0-1-15,0 4 0 0,-5-4 1 16,5 0 0-16,0 0-1 16,4 4 1-16,1 0-1 15,-1-4 1-15,1 0 0 31,8 3 0-31,0 1-1 16,5-4 1-16,4 4-1 0,4 0 1 16,6 0-1-16,-1 0 0 15,0 0 0-15,9 0 1 16,-9 0-1-16,0 4 0 16,4-4 0-16,-4 0 0 15,-4 0 0-15,0 4 0 0,-10-4 0 16,1 0 0-16,0 4-1 15,-1-4 1-15,6 0-1 16,-1 3 0-16,0 1 0 16,0-4 0-16,0 0 0 15,0 0 1-15,5-4 0 16,-5 4 0-16,5-4 0 0,-10-4 0 16,1-4 1-1,0 0 0-15,-5 4 0 31,-4 1 1-31,0-1-1 16,-5 0 0-16,0 0 0 16,-4 4 0-16,0 0-1 15,0 0 0-15,-5 0 0 0,-4 0 0 16,0 0 0-16,0 0 0 16,0 0 0-16,0 0 0 15,0 4 0-15,0-4 0 16,-4 4-1-16,4-4 1 15,0 0 0-15,0 0 0 16,0 0 0-16,0 0 0 0,0 4 0 16,0-4 1-16,0 0-1 15,0 0 0-15,4 0 0 16,-4 0 1-16,9-4-2 16,0 4 1-16,0 0-1 0,0-4 1 15,0 4-1-15,0 0 1 16,0 4-1-16,0-8 1 15,4 0 0-15,-4 4 0 16,0-4 0 0,0 4 0-16,0 0-1 15,-9 4 1-15,0-4 0 16,4 0 0-16,-4 0-1 16,0 0 0-16,5 0 1 15,-5 0 0-15,4 0-1 16,-8 0 1-16,8 4 0 15,-4-4 0-15,0 0 0 16,0 0 1-16,0 0-1 0,0 0 0 16,0 0-1-16,0 0 1 0,0 0 0 15,4 0 1-15,-4 4-1 16,0-4 0-16,0 0 0 16,0 0 0-16,0 0 0 15,0 4 0-15,0-4 0 31,0 0 0-31,0 0 0 0,0 0 0 16,0 3 0-16,0-3 0 16,0 0 0-16,0 0 0 15,0 0 0-15,0 4 1 16,0-4-2-16,0 0 1 0,0 0 0 16,-4 0 0-16,4 0 0 15,0 4 0-15,0-4 0 16,0 0 0-16,0 0 0 15,0 0 0-15,0 0 0 16,0 0 0-16,0 0 0 16,0 0 0-16,0 0 0 0,0 0 0 15,0 0 0-15,0 0 0 16,0 0 0-16,0 0 0 16,0 0 0-16,0 0 0 0,0 0 0 15,0 0 1-15,0 0-1 16,0 0 0-16,0 0 0 15,0 0 0-15,0 0 0 16,0 0 0-16,0 0-1 16,0 0 1-16,0 0-1 15,0 0 1-15,0 0 0 16,0 0 0-16,9-4 0 16,-9 4 1-16,0 0-1 15,0 4 0-15,0 0 0 16,0-4 1-16,0 0-1 15,0 0 0 1,0 0 0-16,9 0 0 16,-9 0 0-16,0 0 0 15,4 0 0 1,-4 0 0-16,5 4 0 0,4-4 0 16,-9 0 0-16,0 0 0 31,9-4 0-31,-9 4 0 0,4 0 0 0,0 0 0 15,1 4 0-15,-5-4 1 32,9 4-1-32,-5-8 1 0,5 4-1 15,-9 0 0-15,9 4 0 16,4-4 1-16,1 0-1 16,8-4 1-16,5 4 0 15,-5 4 0-15,0-4-1 16,5 0 1-16,4 0-1 15,14 4 1-15,4 4-1 0,0 0 1 16,-1-4-1-16,6 4 1 16,-1-8-1-16,5 4 1 15,-4-4-1-15,-1 0 0 0,-9 4 1 16,1 8 0-16,-5-8-1 16,-4 0 1-16,4 0-1 15,-9-4 1-15,-4 0-1 16,-1 0 0-16,-3 0 0 15,-1 0 0-15,-4 0 0 32,-1 0 0-32,1 0-1 0,4-4 1 15,1 0 0-15,-1 4 0 16,5-4-1 0,-1-4 1-16,-3 4 0 15,-1-4 0-15,-4 8 0 16,0-4 0-16,-5 4 0 15,0-8 0-15,1 4 0 16,-6 0 1-16,-3 4-1 16,-5 0 0-16,9 0 0 0,-9 0 0 15,0 0 0-15,0 0 0 16,0 0 0-16,0 0 0 16,0 0-1-16,0 0 1 15,0 0 0-15,4 0 0 0,-4 4-1 16,0 0 1-16,-4 0 0 31,4 0 0-31,0-4 0 16,0 4 0-16,4 0 0 15,-4-4 0-15,0 0 0 16,0 0 0-16,0 0 0 16,0 0 0-16,0 0 0 0,0 0 0 15,0 4 0-15,0 0 0 16,0 4 0-16,0-8 0 15,0 0 0-15,0 0 0 0,5-12-1 16,-10 12 1-16,5 0 0 16,0 4 0-16,0-4 0 15,0 0 0-15,0 0-1 16,0 0 1-16,0 0 0 16,5 0 0-16,-5-8-1 0,4 8 1 15,-4 0 0-15,9 0 0 31,-9 0-1-31,0 0 1 16,0 0 0-16,0 4 0 16,0-4 0-16,0 0 0 0,9 0 0 15,-9 4 0-15,0-4 0 16,0 0 0-16,0 0 0 16,0 8 0-16,4-8 0 15,-4 0 1-15,0 0-1 16,5 4 0-16,-5-4 0 15,4 0 1-15,1 4-1 16,-5-4 0-16,4 0 0 0,-4 0 0 16,0 4 0-16,0-4 0 15,0 0 0-15,0 0 0 16,0 0 0-16,0 4 0 0,0-4 0 16,0 0 0-16,5-4 0 15,-1 8 1-15,5-8-1 16,0 4 0-16,4 0 0 31,1 0 0-31,-5-4 0 16,4 8 0-16,5 0-1 15,4-4 1-15,-4-4 0 0,0 0 0 16,-1 4 0-16,1-4 1 16,0 4-1-16,4-4 0 15,0 4 0-15,5 8 0 16,0-8 0-16,0 0 1 15,-1 4-2-15,-3 0 1 0,-6-4 0 16,1 7 1-16,-4-3-1 16,-1 0 0-16,-4-4 0 15,0 4 0-15,0-8 0 0,-1 8 1 16,-3 0-1-16,4 0 0 16,-9-4 0-16,0 0 0 15,0 0 0-15,9 0 0 16,-9 0 0-1,0 0 1-15,0 0-1 16,0 0 0-16,0 0 0 16,4-8 0-16,1 0 0 15,-5 0 1-15,0-3-1 16,0-9 0-16,-5 0 0 0,-4-4 0 16,0-3 0-16,0-5 1 15,1-8-1-15,-1 5 1 16,4-5-1-16,1-3 0 15,-1-5 0-15,1 1 0 16,-1-17 0-16,-3 5 0 16,-1-8-1-16,-5-4 1 15,1-1 0-15,-5-3 0 16,0 8-1-16,0 4 0 0,1 3 0 16,-1 5 1-16,0 7-1 15,0 5 1-15,-8-8-1 16,-1 15 1-16,-4-4-1 15,0 1 1-15,-18-1-1 16,0 5 1-16,-9-9 0 16,-13 1 0-16,-5-1-1 15,0 4 1-15,5 17-1 16,-5 7 0-16,-4 0 0 16,-4 8 0-16,-1 8 0 0,-4 4 0 15,0 8 0-15,-4 0 1 16,-5 0-1-16,-5 4 1 15,-8-1 0-15,-5 5 0 16,1 0 0-16,-10 4 0 16,-4-5-1-16,0 1 1 15,0 0-1-15,0 4 1 0,4-8-1 16,0 7 1-16,1-7-1 16,4-4 0-16,-5 0 0 31,0 0 1-31,-4 0 0 15,-4-8 0-15,13 0 0 16,-5 0 0-16,0-4-1 16,14-4 1-16,0 8 0 0,-9-1 1 15,13-6-1-15,4 3 0 16,1 0 0-16,-5 0 0 16,0-4 0-16,5 4 0 0,-9-4-1 15,-1 0 1-15,-3 0 0 16,-5-4 0-16,-1 0-1 15,6 4 1-15,3-4 0 16,1-4 0-16,0 4 0 16,0 0 0-16,4 4-1 15,4-4 1-15,1 1 0 0,0 3 0 16,4 0-1-16,0 4 0 16,-5 0-1-16,10 0 1 15,-1 0 0-15,5 0 0 16,0 0 0-1,0 0 0 1,-62-12 1 0,18 0 0-16,-1-4 0 15,5 4 1-15,4 4-1 16,-4-4 0-16,9 4-1 0,0 1 1 16,0 3 0-16,-5 0 0 15,-4 4 0-15,0-4 0 16,9 4 0-16,-9-4 0 15,-5 4 0-15,-4 0 0 16,0 0-1-16,-4 0 1 0,-10 0-1 16,1 0 1-16,4 0-1 15,0 4 0-15,5 0 0 16,-5-4 0-16,0 0 0 16,0 0 0-16,14 0 0 15,-1 4 0 1,-8-4 0-16,8 4 0 15,-4 3 0-15,0-3 0 16,5 4 0-16,-14 4 0 0,0-4 0 16,-4 8 0-16,8-4 0 15,-4 4 0-15,0-1 0 16,5 5 1-16,-5-8-1 16,9 0 0-16,-9 0 0 15,5-4 1-15,-1 0 0 0,1-4 0 16,4 4 0-16,9-1 0 15,0-7 0-15,9-3 1 16,4 3-1-16,0 0 0 16,1 0 0-16,17 0 0 15,0 0 0-15,-5 0 0 16,5 0 0-16,-4 0 1 0,4-4 0 16,5 0 0-16,4 0-1 15,4 0 1-15,-4 0-1 31,-9-4 0-31,0 0 0 0,5 0 1 0,-1 0-1 16,1 4 0-16,17 0-1 31,-8 8 1-31,3 4 0 16,10 0 0-16,9 0-1 0,9 4 1 16,-1 8-1-16,18-1 1 0,1 5-1 15,13 4 1-15,8-1-1 16,10 13 1-16,4 4 0 15,0 3 0-15,0 4 0 16,0 1 1-16,0 3-1 0,0 9 0 16,0 3 0-16,4 0 1 15,5 4-1-15,-9 12 1 16,5 4-1-16,4 8 0 31,-9 0 0-31,0-8 0 0,0 0 0 16,0 4 0-16,-9-8 0 15,4 1 0-15,5-1 0 16,-9-8 0-16,5-8-1 16,4-8 0-16,-14-7-5 15,10-9 1-15,0 5-9 16,-19-20 0-16</inkml:trace>
  <inkml:trace contextRef="#ctx0" brushRef="#br0" timeOffset="21857.77">19482 10295 26 0,'-23'-20'13'0,"10"20"-12"0,13 0 14 15,0 0-14-15,0 0 0 16,0 0 2-16,0 0 1 31,-9 0-4-31,0 4 0 0,0 0 2 16,-8 4 1-16,-1 8-1 15,-9 3 0-15,5 9-1 16,-5 0 0-16,5 3-1 16,4 13 1-16,5-5-1 15,-1 5 0-15,5 7 0 16,5 9 0-16,0-1-1 0,4 8 1 15,8 1 0-15,-3-1 0 16,4-4 0-16,4 8 0 16,-4-7 0-16,0 3 0 15,4-4 0-15,10-3 1 0,-1 3-1 16,9-4 0-16,-4 5 0 16,-1-9 1-16,1 4-1 15,0-3 0-15,-5-1 0 16,0-11 1-16,-4 3-1 15,0-3 0-15,-5-9 0 16,5-3 1-16,0 3-1 0,-5-11 0 16,1-4 0-16,3-4 0 31,-3-4 0-31,4 0 0 16,-1-1 0-16,1 1 0 0,0 0 0 15,4 0 1-15,5 0-1 16,0-4 0-16,4 0 0 15,9 0 0-15,4 0 0 16,14-8 1-16,0 0-1 16,4 0 1-16,1 0-1 15,8-4 1-15,0 0-1 16,0 0 0-16,1-4 0 16,-6 4 0-16,-3 0 0 0,-1-4 1 15,-13 8-1-15,-9-4 1 0,-9-4 0 16,-4 4 0-16,-5-4 0 31,-9 0 1-31,1-4-1 16,-5-3 0-16,-9-5 0 15,0 0 0-15,-5 0-1 16,-4-3 1-16,-4-5-1 0,0 0 0 16,-1-7 0-16,1-5 0 15,0-4 0-15,4 1 0 16,0-5 0-16,9-3 0 0,4 0 0 15,1-9 0-15,4-3 0 16,4 0 0-16,-4-5 0 16,4-3 0-16,1-4-1 15,-1-4 1-15,0 0 0 16,1 4 1-16,3-5-1 16,6-3 0-16,-6 4-1 15,1 0 1 1,-4 8 0-16,-1 4 1 15,-9-1 0-15,-4 13 0 16,-4 4 0-16,-5-1 1 0,0 5 0 16,-4 3 0-16,-9 8-1 15,-5 1 1-15,-4 3-1 16,-5-3 0-16,-8 7-1 16,-1 0 1-16,1 4-1 15,-10 1 1-15,1 3-1 16,-1 0 1-16,1 0-1 0,0 5 1 15,-5 3-1-15,0 4 1 16,0 0-1-16,-9 4 0 16,5 8 0-16,0 0 0 15,-14 4-1-15,5 4 1 16,-1 3 0-16,6 5 0 0,-6 0-1 16,6 0 1-16,-6 0-2 15,15-1 0-15,3 5-6 16,10 0 1-16,4 11-7 15,17-15 0-15</inkml:trace>
  <inkml:trace contextRef="#ctx0" brushRef="#br0" timeOffset="25697.6627">21516 9709 23 0,'-9'-4'11'0,"0"-12"-11"16,9 12 11-16,0 4-11 0,-9-4 0 16,0 1 1-16,-4 6 0 15,-5 1-1-15,-9 4 1 16,-4 8 0-16,4 8 1 0,-4 4-1 16,-4 19 1-16,-5 16-2 15,0 13 1-15,0 26-1 16,4-3 0-16,0 12-1 15,10 0 1-15,3 8 0 16,6-1 0-16,3 5 0 16,5 0 0-16,-4-9-1 15,4 5 1-15,5-4-1 0,4-16 1 16,4-4-1-16,5-8 1 16,9-8 0-16,4-20 0 15,5-4-1-15,4-11 1 16,4-12 0-16,-3-5 1 15,3-11-1 1,1 0 1-16,-1-4 1 16,-3-4 0-16,-1 4 0 15,4-4 1-15,5-1 0 16,0 5 0-16,1-4 0 16,3-4 0-16,14 4-1 15,9-4 0-15,4-4-1 16,13 0 1-16,14 4-2 15,-9 0 1-15,5-8-1 16,4 4 1-16,4-4-1 16,5 4 0-16,4-4 0 15,5 0 1-15,-5 0-1 16,-4-4 1-16,-9 0 0 16,-9 0 0-16,-4 1 0 15,-5-5 1-15,-14 0 0 16,-12-4 0-16,-10-8 0 0,-8 1 0 15,-9-5 0-15,-14-8 0 16,-4-3-1-16,-14-13 0 16,-3-3 0-16,-6-12 0 0,-4-5-1 15,5-3 1-15,0-16-2 16,-1-4 1-16,1-4-1 16,4 0 0-16,0-3 0 15,0 3 0-15,0 4 0 16,-4-8 1-16,0 12-1 0,-5-4 1 15,0 12 0-15,0 4 0 16,5 0 0-16,-5 3 0 16,0 1-1-16,1 8 1 0,-6 4-1 15,1-1 1-15,-5 1-1 32,1 0 1-32,-6 7-1 15,-17 5 1-15,-13-1 0 16,-5 5 0-16,-13 11-1 15,-13 9 1-15,-1 3-1 16,-12 8 1-16,-10 12-1 0,-9 16 1 16,-13 12-1-16,-9 15 1 15,-13 13-2-15,0 3 0 16,4 8-7-16,9 5 1 16,18-13-3-16,22-31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2:46:03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4504 10643 10 0,'-58'35'5'0,"32"-31"-5"0,21-4 6 0,5 0-6 16,0 0 0-16,0 0-1 15,0 0 1-15,0 0 1 16,5 0 0-16,4 0-1 15,4 0 1-15,0 0-1 16,5 0 1-16,4-4 0 0,1 4 0 16,3-11 0-16,6 3 0 15,8-4 1-15,0 0 0 16,9 0-1-16,-5-4 1 16,5 0 0-16,0 9 1 15,-9-5-2-15,0 0 1 16,0 4-2-16,0 4 1 15,-4 0 0-15,-1 4 0 16,1-8-1 0,4 4 0-16,5-4 0 15,4-4 1-15,0 8-1 16,4-4 1-16,5 1-1 16,0-5 1-16,-5 0-1 0,1 0 0 15,-1 0 0-15,-4 0 1 16,0 4-1-16,-5 0 1 0,-4 8 0 15,5 0 0-15,4 8-1 16,4-4 1-16,1 0-1 16,4 0 1-16,4 0-2 15,-4-4 1-15,0 4 0 32,4-8 0-32,0-4 0 15,-4 4 0-15,0 4 0 16,0-4 0-16,4 4 0 0,-4 4 0 15,4 0 0-15,-4 0 1 16,0 4-1-16,-5 0 0 16,1 0 0-16,4 0 1 0,0 0-1 15,4-4 0-15,0 0 0 16,5-4 0-16,-5 0 0 16,5 0 1-16,-5 0-1 15,1-4 0-15,-1 0 0 16,0 4 0-16,1-4 0 15,3 0 0-15,-3 0 0 0,8 0 1 16,0 4-1-16,9 0 0 16,5-4 0-16,-5 4 1 15,5-4-1 1,-5 0 0-16,-5 4 0 16,1-4 1-16,0 0 0 15,8 4 0-15,-8-4 0 16,4 0 0-16,-4-4-1 15,-1 0 0-15,5 8 0 16,-4 0 0-16,0 8-1 16,8-8 1-16,-8 0-1 0,4 4 1 15,-4 0 0-15,-5 4 0 16,0 0 0-16,5-4 0 16,0 0 0-16,8-4 1 0,1 4 0 15,-1 0 0-15,1-4-1 16,-1 0 1-16,1 0-1 15,0 4 0-15,4 0-1 16,-9 0 0-16,4-8 1 16,5 4 0-16,-4 0 0 0,-1 0 0 15,1-4 0-15,4-4 1 32,4 0 0-32,1 4 0 15,-1-4-1-15,5 0 0 16,-4-8 0-16,-1 4 0 0,10 5 0 15,-5-9 1-15,-1 8-1 16,6 4 1-16,-1-4-1 16,-4-4 1-16,4 0-1 15,10-4 1-15,-10 1-1 16,0-5 1-16,5 4-1 16,-4 0 0-16,-5 0 0 0,4 0 0 15,-4 5 0-15,0 3 0 16,4 0 0-16,1-4 0 0,-6 0 0 15,6 0 0-15,-1 0 0 16,1 4 1-16,-5 4 0 16,-5 0 0-16,0 4-1 15,5 8 1-15,0 0 0 32,-4 0 0-32,8 0-1 15,-4-4 1-15,0 8-1 16,-5 0 0-16,10-4 0 0,-10-4 0 15,1 0 1-15,4-8 0 16,0 0 0-16,-9-4 1 16,0 0 0-16,4 0 0 15,-4 0-1-15,-4 0 1 0,-1 0-1 16,1 0 0-16,-1 0-1 16,1 1 1-16,4-5-2 15,-4 4 1-15,-1 0 0 16,1-4 0-16,-1 0 0 0,5 0 0 15,0 0 0-15,5-3 0 16,-1 7 0-16,5 0 0 16,0 0 0-16,0-4 1 0,4 8-1 15,1 0 1-15,-5 4-1 32,0 4 0-32,4 0 0 15,-13 0 0-15,4 4 0 16,5 0 0-16,5 0-1 15,-10 0 1-15,5-1-1 16,9-3 1-16,0-4 0 0,13-4 0 16,5-3-1-16,-5-1 1 15,4 0 0-15,-3 0 0 16,3-8 0-16,10 4 0 16,-10-4 0-16,1 0 0 0,0-7 1 15,-10 3 0-15,-3 4 0 16,-1 4 0-16,-13 0 0 15,-18 1 1-15,-13 3-5 16,-14 0 1-16,-22 4-10 16,-35 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6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9" Type="http://schemas.openxmlformats.org/officeDocument/2006/relationships/tags" Target="../tags/tag149.xml"/><Relationship Id="rId21" Type="http://schemas.openxmlformats.org/officeDocument/2006/relationships/tags" Target="../tags/tag131.xml"/><Relationship Id="rId34" Type="http://schemas.openxmlformats.org/officeDocument/2006/relationships/tags" Target="../tags/tag144.xml"/><Relationship Id="rId42" Type="http://schemas.openxmlformats.org/officeDocument/2006/relationships/tags" Target="../tags/tag152.xml"/><Relationship Id="rId47" Type="http://schemas.openxmlformats.org/officeDocument/2006/relationships/tags" Target="../tags/tag157.xml"/><Relationship Id="rId50" Type="http://schemas.openxmlformats.org/officeDocument/2006/relationships/tags" Target="../tags/tag160.xml"/><Relationship Id="rId55" Type="http://schemas.openxmlformats.org/officeDocument/2006/relationships/tags" Target="../tags/tag165.xml"/><Relationship Id="rId63" Type="http://schemas.openxmlformats.org/officeDocument/2006/relationships/tags" Target="../tags/tag173.xml"/><Relationship Id="rId68" Type="http://schemas.openxmlformats.org/officeDocument/2006/relationships/tags" Target="../tags/tag178.xml"/><Relationship Id="rId76" Type="http://schemas.openxmlformats.org/officeDocument/2006/relationships/tags" Target="../tags/tag186.xml"/><Relationship Id="rId7" Type="http://schemas.openxmlformats.org/officeDocument/2006/relationships/tags" Target="../tags/tag117.xml"/><Relationship Id="rId71" Type="http://schemas.openxmlformats.org/officeDocument/2006/relationships/tags" Target="../tags/tag181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9" Type="http://schemas.openxmlformats.org/officeDocument/2006/relationships/tags" Target="../tags/tag139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40" Type="http://schemas.openxmlformats.org/officeDocument/2006/relationships/tags" Target="../tags/tag150.xml"/><Relationship Id="rId45" Type="http://schemas.openxmlformats.org/officeDocument/2006/relationships/tags" Target="../tags/tag155.xml"/><Relationship Id="rId53" Type="http://schemas.openxmlformats.org/officeDocument/2006/relationships/tags" Target="../tags/tag163.xml"/><Relationship Id="rId58" Type="http://schemas.openxmlformats.org/officeDocument/2006/relationships/tags" Target="../tags/tag168.xml"/><Relationship Id="rId66" Type="http://schemas.openxmlformats.org/officeDocument/2006/relationships/tags" Target="../tags/tag176.xml"/><Relationship Id="rId74" Type="http://schemas.openxmlformats.org/officeDocument/2006/relationships/tags" Target="../tags/tag184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49" Type="http://schemas.openxmlformats.org/officeDocument/2006/relationships/tags" Target="../tags/tag159.xml"/><Relationship Id="rId57" Type="http://schemas.openxmlformats.org/officeDocument/2006/relationships/tags" Target="../tags/tag167.xml"/><Relationship Id="rId61" Type="http://schemas.openxmlformats.org/officeDocument/2006/relationships/tags" Target="../tags/tag171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4" Type="http://schemas.openxmlformats.org/officeDocument/2006/relationships/tags" Target="../tags/tag154.xml"/><Relationship Id="rId52" Type="http://schemas.openxmlformats.org/officeDocument/2006/relationships/tags" Target="../tags/tag162.xml"/><Relationship Id="rId60" Type="http://schemas.openxmlformats.org/officeDocument/2006/relationships/tags" Target="../tags/tag170.xml"/><Relationship Id="rId65" Type="http://schemas.openxmlformats.org/officeDocument/2006/relationships/tags" Target="../tags/tag175.xml"/><Relationship Id="rId73" Type="http://schemas.openxmlformats.org/officeDocument/2006/relationships/tags" Target="../tags/tag183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43" Type="http://schemas.openxmlformats.org/officeDocument/2006/relationships/tags" Target="../tags/tag153.xml"/><Relationship Id="rId48" Type="http://schemas.openxmlformats.org/officeDocument/2006/relationships/tags" Target="../tags/tag158.xml"/><Relationship Id="rId56" Type="http://schemas.openxmlformats.org/officeDocument/2006/relationships/tags" Target="../tags/tag166.xml"/><Relationship Id="rId64" Type="http://schemas.openxmlformats.org/officeDocument/2006/relationships/tags" Target="../tags/tag174.xml"/><Relationship Id="rId69" Type="http://schemas.openxmlformats.org/officeDocument/2006/relationships/tags" Target="../tags/tag179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18.xml"/><Relationship Id="rId51" Type="http://schemas.openxmlformats.org/officeDocument/2006/relationships/tags" Target="../tags/tag161.xml"/><Relationship Id="rId72" Type="http://schemas.openxmlformats.org/officeDocument/2006/relationships/tags" Target="../tags/tag182.xml"/><Relationship Id="rId3" Type="http://schemas.openxmlformats.org/officeDocument/2006/relationships/tags" Target="../tags/tag113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46" Type="http://schemas.openxmlformats.org/officeDocument/2006/relationships/tags" Target="../tags/tag156.xml"/><Relationship Id="rId59" Type="http://schemas.openxmlformats.org/officeDocument/2006/relationships/tags" Target="../tags/tag169.xml"/><Relationship Id="rId67" Type="http://schemas.openxmlformats.org/officeDocument/2006/relationships/tags" Target="../tags/tag177.xml"/><Relationship Id="rId20" Type="http://schemas.openxmlformats.org/officeDocument/2006/relationships/tags" Target="../tags/tag130.xml"/><Relationship Id="rId41" Type="http://schemas.openxmlformats.org/officeDocument/2006/relationships/tags" Target="../tags/tag151.xml"/><Relationship Id="rId54" Type="http://schemas.openxmlformats.org/officeDocument/2006/relationships/tags" Target="../tags/tag164.xml"/><Relationship Id="rId62" Type="http://schemas.openxmlformats.org/officeDocument/2006/relationships/tags" Target="../tags/tag172.xml"/><Relationship Id="rId70" Type="http://schemas.openxmlformats.org/officeDocument/2006/relationships/tags" Target="../tags/tag180.xml"/><Relationship Id="rId75" Type="http://schemas.openxmlformats.org/officeDocument/2006/relationships/tags" Target="../tags/tag185.xml"/><Relationship Id="rId1" Type="http://schemas.openxmlformats.org/officeDocument/2006/relationships/tags" Target="../tags/tag111.xml"/><Relationship Id="rId6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41" Type="http://schemas.openxmlformats.org/officeDocument/2006/relationships/tags" Target="../tags/tag227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8" Type="http://schemas.openxmlformats.org/officeDocument/2006/relationships/tags" Target="../tags/tag194.xml"/><Relationship Id="rId51" Type="http://schemas.openxmlformats.org/officeDocument/2006/relationships/tags" Target="../tags/tag23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9" Type="http://schemas.openxmlformats.org/officeDocument/2006/relationships/tags" Target="../tags/tag276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50" Type="http://schemas.openxmlformats.org/officeDocument/2006/relationships/tags" Target="../tags/tag287.xml"/><Relationship Id="rId55" Type="http://schemas.openxmlformats.org/officeDocument/2006/relationships/image" Target="../media/image21.emf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tags" Target="../tags/tag266.xml"/><Relationship Id="rId41" Type="http://schemas.openxmlformats.org/officeDocument/2006/relationships/tags" Target="../tags/tag278.xml"/><Relationship Id="rId54" Type="http://schemas.openxmlformats.org/officeDocument/2006/relationships/customXml" Target="../ink/ink12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3" Type="http://schemas.openxmlformats.org/officeDocument/2006/relationships/tags" Target="../tags/tag24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tags" Target="../tags/tag328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34" Type="http://schemas.openxmlformats.org/officeDocument/2006/relationships/tags" Target="../tags/tag323.xml"/><Relationship Id="rId42" Type="http://schemas.openxmlformats.org/officeDocument/2006/relationships/tags" Target="../tags/tag331.xml"/><Relationship Id="rId47" Type="http://schemas.openxmlformats.org/officeDocument/2006/relationships/tags" Target="../tags/tag336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tags" Target="../tags/tag322.xml"/><Relationship Id="rId38" Type="http://schemas.openxmlformats.org/officeDocument/2006/relationships/tags" Target="../tags/tag327.xml"/><Relationship Id="rId46" Type="http://schemas.openxmlformats.org/officeDocument/2006/relationships/tags" Target="../tags/tag335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tags" Target="../tags/tag318.xml"/><Relationship Id="rId41" Type="http://schemas.openxmlformats.org/officeDocument/2006/relationships/tags" Target="../tags/tag330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tags" Target="../tags/tag321.xml"/><Relationship Id="rId37" Type="http://schemas.openxmlformats.org/officeDocument/2006/relationships/tags" Target="../tags/tag326.xml"/><Relationship Id="rId40" Type="http://schemas.openxmlformats.org/officeDocument/2006/relationships/tags" Target="../tags/tag329.xml"/><Relationship Id="rId45" Type="http://schemas.openxmlformats.org/officeDocument/2006/relationships/tags" Target="../tags/tag334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tags" Target="../tags/tag325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tags" Target="../tags/tag320.xml"/><Relationship Id="rId44" Type="http://schemas.openxmlformats.org/officeDocument/2006/relationships/tags" Target="../tags/tag333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tags" Target="../tags/tag324.xml"/><Relationship Id="rId43" Type="http://schemas.openxmlformats.org/officeDocument/2006/relationships/tags" Target="../tags/tag332.xml"/><Relationship Id="rId48" Type="http://schemas.openxmlformats.org/officeDocument/2006/relationships/tags" Target="../tags/tag337.xml"/><Relationship Id="rId8" Type="http://schemas.openxmlformats.org/officeDocument/2006/relationships/tags" Target="../tags/tag297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363.xml"/><Relationship Id="rId21" Type="http://schemas.openxmlformats.org/officeDocument/2006/relationships/tags" Target="../tags/tag358.xml"/><Relationship Id="rId42" Type="http://schemas.openxmlformats.org/officeDocument/2006/relationships/tags" Target="../tags/tag379.xml"/><Relationship Id="rId47" Type="http://schemas.openxmlformats.org/officeDocument/2006/relationships/tags" Target="../tags/tag384.xml"/><Relationship Id="rId63" Type="http://schemas.openxmlformats.org/officeDocument/2006/relationships/tags" Target="../tags/tag400.xml"/><Relationship Id="rId68" Type="http://schemas.openxmlformats.org/officeDocument/2006/relationships/tags" Target="../tags/tag405.xml"/><Relationship Id="rId84" Type="http://schemas.openxmlformats.org/officeDocument/2006/relationships/tags" Target="../tags/tag421.xml"/><Relationship Id="rId89" Type="http://schemas.openxmlformats.org/officeDocument/2006/relationships/tags" Target="../tags/tag426.xml"/><Relationship Id="rId112" Type="http://schemas.openxmlformats.org/officeDocument/2006/relationships/tags" Target="../tags/tag449.xml"/><Relationship Id="rId16" Type="http://schemas.openxmlformats.org/officeDocument/2006/relationships/tags" Target="../tags/tag353.xml"/><Relationship Id="rId107" Type="http://schemas.openxmlformats.org/officeDocument/2006/relationships/tags" Target="../tags/tag444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45" Type="http://schemas.openxmlformats.org/officeDocument/2006/relationships/tags" Target="../tags/tag382.xml"/><Relationship Id="rId53" Type="http://schemas.openxmlformats.org/officeDocument/2006/relationships/tags" Target="../tags/tag390.xml"/><Relationship Id="rId58" Type="http://schemas.openxmlformats.org/officeDocument/2006/relationships/tags" Target="../tags/tag395.xml"/><Relationship Id="rId66" Type="http://schemas.openxmlformats.org/officeDocument/2006/relationships/tags" Target="../tags/tag403.xml"/><Relationship Id="rId74" Type="http://schemas.openxmlformats.org/officeDocument/2006/relationships/tags" Target="../tags/tag411.xml"/><Relationship Id="rId79" Type="http://schemas.openxmlformats.org/officeDocument/2006/relationships/tags" Target="../tags/tag416.xml"/><Relationship Id="rId87" Type="http://schemas.openxmlformats.org/officeDocument/2006/relationships/tags" Target="../tags/tag424.xml"/><Relationship Id="rId102" Type="http://schemas.openxmlformats.org/officeDocument/2006/relationships/tags" Target="../tags/tag439.xml"/><Relationship Id="rId110" Type="http://schemas.openxmlformats.org/officeDocument/2006/relationships/tags" Target="../tags/tag447.xml"/><Relationship Id="rId115" Type="http://schemas.openxmlformats.org/officeDocument/2006/relationships/image" Target="../media/image22.emf"/><Relationship Id="rId5" Type="http://schemas.openxmlformats.org/officeDocument/2006/relationships/tags" Target="../tags/tag342.xml"/><Relationship Id="rId61" Type="http://schemas.openxmlformats.org/officeDocument/2006/relationships/tags" Target="../tags/tag398.xml"/><Relationship Id="rId82" Type="http://schemas.openxmlformats.org/officeDocument/2006/relationships/tags" Target="../tags/tag419.xml"/><Relationship Id="rId90" Type="http://schemas.openxmlformats.org/officeDocument/2006/relationships/tags" Target="../tags/tag427.xml"/><Relationship Id="rId95" Type="http://schemas.openxmlformats.org/officeDocument/2006/relationships/tags" Target="../tags/tag432.xml"/><Relationship Id="rId19" Type="http://schemas.openxmlformats.org/officeDocument/2006/relationships/tags" Target="../tags/tag35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tags" Target="../tags/tag380.xml"/><Relationship Id="rId48" Type="http://schemas.openxmlformats.org/officeDocument/2006/relationships/tags" Target="../tags/tag385.xml"/><Relationship Id="rId56" Type="http://schemas.openxmlformats.org/officeDocument/2006/relationships/tags" Target="../tags/tag393.xml"/><Relationship Id="rId64" Type="http://schemas.openxmlformats.org/officeDocument/2006/relationships/tags" Target="../tags/tag401.xml"/><Relationship Id="rId69" Type="http://schemas.openxmlformats.org/officeDocument/2006/relationships/tags" Target="../tags/tag406.xml"/><Relationship Id="rId77" Type="http://schemas.openxmlformats.org/officeDocument/2006/relationships/tags" Target="../tags/tag414.xml"/><Relationship Id="rId100" Type="http://schemas.openxmlformats.org/officeDocument/2006/relationships/tags" Target="../tags/tag437.xml"/><Relationship Id="rId105" Type="http://schemas.openxmlformats.org/officeDocument/2006/relationships/tags" Target="../tags/tag442.xml"/><Relationship Id="rId113" Type="http://schemas.openxmlformats.org/officeDocument/2006/relationships/slideLayout" Target="../slideLayouts/slideLayout2.xml"/><Relationship Id="rId8" Type="http://schemas.openxmlformats.org/officeDocument/2006/relationships/tags" Target="../tags/tag345.xml"/><Relationship Id="rId51" Type="http://schemas.openxmlformats.org/officeDocument/2006/relationships/tags" Target="../tags/tag388.xml"/><Relationship Id="rId72" Type="http://schemas.openxmlformats.org/officeDocument/2006/relationships/tags" Target="../tags/tag409.xml"/><Relationship Id="rId80" Type="http://schemas.openxmlformats.org/officeDocument/2006/relationships/tags" Target="../tags/tag417.xml"/><Relationship Id="rId85" Type="http://schemas.openxmlformats.org/officeDocument/2006/relationships/tags" Target="../tags/tag422.xml"/><Relationship Id="rId93" Type="http://schemas.openxmlformats.org/officeDocument/2006/relationships/tags" Target="../tags/tag430.xml"/><Relationship Id="rId98" Type="http://schemas.openxmlformats.org/officeDocument/2006/relationships/tags" Target="../tags/tag435.xml"/><Relationship Id="rId3" Type="http://schemas.openxmlformats.org/officeDocument/2006/relationships/tags" Target="../tags/tag340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46" Type="http://schemas.openxmlformats.org/officeDocument/2006/relationships/tags" Target="../tags/tag383.xml"/><Relationship Id="rId59" Type="http://schemas.openxmlformats.org/officeDocument/2006/relationships/tags" Target="../tags/tag396.xml"/><Relationship Id="rId67" Type="http://schemas.openxmlformats.org/officeDocument/2006/relationships/tags" Target="../tags/tag404.xml"/><Relationship Id="rId103" Type="http://schemas.openxmlformats.org/officeDocument/2006/relationships/tags" Target="../tags/tag440.xml"/><Relationship Id="rId108" Type="http://schemas.openxmlformats.org/officeDocument/2006/relationships/tags" Target="../tags/tag445.xml"/><Relationship Id="rId20" Type="http://schemas.openxmlformats.org/officeDocument/2006/relationships/tags" Target="../tags/tag357.xml"/><Relationship Id="rId41" Type="http://schemas.openxmlformats.org/officeDocument/2006/relationships/tags" Target="../tags/tag378.xml"/><Relationship Id="rId54" Type="http://schemas.openxmlformats.org/officeDocument/2006/relationships/tags" Target="../tags/tag391.xml"/><Relationship Id="rId62" Type="http://schemas.openxmlformats.org/officeDocument/2006/relationships/tags" Target="../tags/tag399.xml"/><Relationship Id="rId70" Type="http://schemas.openxmlformats.org/officeDocument/2006/relationships/tags" Target="../tags/tag407.xml"/><Relationship Id="rId75" Type="http://schemas.openxmlformats.org/officeDocument/2006/relationships/tags" Target="../tags/tag412.xml"/><Relationship Id="rId83" Type="http://schemas.openxmlformats.org/officeDocument/2006/relationships/tags" Target="../tags/tag420.xml"/><Relationship Id="rId88" Type="http://schemas.openxmlformats.org/officeDocument/2006/relationships/tags" Target="../tags/tag425.xml"/><Relationship Id="rId91" Type="http://schemas.openxmlformats.org/officeDocument/2006/relationships/tags" Target="../tags/tag428.xml"/><Relationship Id="rId96" Type="http://schemas.openxmlformats.org/officeDocument/2006/relationships/tags" Target="../tags/tag433.xml"/><Relationship Id="rId111" Type="http://schemas.openxmlformats.org/officeDocument/2006/relationships/tags" Target="../tags/tag448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tags" Target="../tags/tag386.xml"/><Relationship Id="rId57" Type="http://schemas.openxmlformats.org/officeDocument/2006/relationships/tags" Target="../tags/tag394.xml"/><Relationship Id="rId106" Type="http://schemas.openxmlformats.org/officeDocument/2006/relationships/tags" Target="../tags/tag443.xml"/><Relationship Id="rId114" Type="http://schemas.openxmlformats.org/officeDocument/2006/relationships/customXml" Target="../ink/ink13.xml"/><Relationship Id="rId10" Type="http://schemas.openxmlformats.org/officeDocument/2006/relationships/tags" Target="../tags/tag347.xml"/><Relationship Id="rId31" Type="http://schemas.openxmlformats.org/officeDocument/2006/relationships/tags" Target="../tags/tag368.xml"/><Relationship Id="rId44" Type="http://schemas.openxmlformats.org/officeDocument/2006/relationships/tags" Target="../tags/tag381.xml"/><Relationship Id="rId52" Type="http://schemas.openxmlformats.org/officeDocument/2006/relationships/tags" Target="../tags/tag389.xml"/><Relationship Id="rId60" Type="http://schemas.openxmlformats.org/officeDocument/2006/relationships/tags" Target="../tags/tag397.xml"/><Relationship Id="rId65" Type="http://schemas.openxmlformats.org/officeDocument/2006/relationships/tags" Target="../tags/tag402.xml"/><Relationship Id="rId73" Type="http://schemas.openxmlformats.org/officeDocument/2006/relationships/tags" Target="../tags/tag410.xml"/><Relationship Id="rId78" Type="http://schemas.openxmlformats.org/officeDocument/2006/relationships/tags" Target="../tags/tag415.xml"/><Relationship Id="rId81" Type="http://schemas.openxmlformats.org/officeDocument/2006/relationships/tags" Target="../tags/tag418.xml"/><Relationship Id="rId86" Type="http://schemas.openxmlformats.org/officeDocument/2006/relationships/tags" Target="../tags/tag423.xml"/><Relationship Id="rId94" Type="http://schemas.openxmlformats.org/officeDocument/2006/relationships/tags" Target="../tags/tag431.xml"/><Relationship Id="rId99" Type="http://schemas.openxmlformats.org/officeDocument/2006/relationships/tags" Target="../tags/tag436.xml"/><Relationship Id="rId101" Type="http://schemas.openxmlformats.org/officeDocument/2006/relationships/tags" Target="../tags/tag438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39" Type="http://schemas.openxmlformats.org/officeDocument/2006/relationships/tags" Target="../tags/tag376.xml"/><Relationship Id="rId109" Type="http://schemas.openxmlformats.org/officeDocument/2006/relationships/tags" Target="../tags/tag446.xml"/><Relationship Id="rId34" Type="http://schemas.openxmlformats.org/officeDocument/2006/relationships/tags" Target="../tags/tag371.xml"/><Relationship Id="rId50" Type="http://schemas.openxmlformats.org/officeDocument/2006/relationships/tags" Target="../tags/tag387.xml"/><Relationship Id="rId55" Type="http://schemas.openxmlformats.org/officeDocument/2006/relationships/tags" Target="../tags/tag392.xml"/><Relationship Id="rId76" Type="http://schemas.openxmlformats.org/officeDocument/2006/relationships/tags" Target="../tags/tag413.xml"/><Relationship Id="rId97" Type="http://schemas.openxmlformats.org/officeDocument/2006/relationships/tags" Target="../tags/tag434.xml"/><Relationship Id="rId104" Type="http://schemas.openxmlformats.org/officeDocument/2006/relationships/tags" Target="../tags/tag441.xml"/><Relationship Id="rId7" Type="http://schemas.openxmlformats.org/officeDocument/2006/relationships/tags" Target="../tags/tag344.xml"/><Relationship Id="rId71" Type="http://schemas.openxmlformats.org/officeDocument/2006/relationships/tags" Target="../tags/tag408.xml"/><Relationship Id="rId92" Type="http://schemas.openxmlformats.org/officeDocument/2006/relationships/tags" Target="../tags/tag429.xml"/><Relationship Id="rId2" Type="http://schemas.openxmlformats.org/officeDocument/2006/relationships/tags" Target="../tags/tag339.xml"/><Relationship Id="rId29" Type="http://schemas.openxmlformats.org/officeDocument/2006/relationships/tags" Target="../tags/tag366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tags" Target="../tags/tag566.xml"/><Relationship Id="rId21" Type="http://schemas.openxmlformats.org/officeDocument/2006/relationships/tags" Target="../tags/tag470.xml"/><Relationship Id="rId42" Type="http://schemas.openxmlformats.org/officeDocument/2006/relationships/tags" Target="../tags/tag491.xml"/><Relationship Id="rId63" Type="http://schemas.openxmlformats.org/officeDocument/2006/relationships/tags" Target="../tags/tag512.xml"/><Relationship Id="rId84" Type="http://schemas.openxmlformats.org/officeDocument/2006/relationships/tags" Target="../tags/tag533.xml"/><Relationship Id="rId138" Type="http://schemas.openxmlformats.org/officeDocument/2006/relationships/tags" Target="../tags/tag587.xml"/><Relationship Id="rId159" Type="http://schemas.openxmlformats.org/officeDocument/2006/relationships/tags" Target="../tags/tag608.xml"/><Relationship Id="rId170" Type="http://schemas.openxmlformats.org/officeDocument/2006/relationships/tags" Target="../tags/tag619.xml"/><Relationship Id="rId191" Type="http://schemas.openxmlformats.org/officeDocument/2006/relationships/tags" Target="../tags/tag640.xml"/><Relationship Id="rId205" Type="http://schemas.openxmlformats.org/officeDocument/2006/relationships/customXml" Target="../ink/ink14.xml"/><Relationship Id="rId16" Type="http://schemas.openxmlformats.org/officeDocument/2006/relationships/tags" Target="../tags/tag465.xml"/><Relationship Id="rId107" Type="http://schemas.openxmlformats.org/officeDocument/2006/relationships/tags" Target="../tags/tag556.xml"/><Relationship Id="rId11" Type="http://schemas.openxmlformats.org/officeDocument/2006/relationships/tags" Target="../tags/tag460.xml"/><Relationship Id="rId32" Type="http://schemas.openxmlformats.org/officeDocument/2006/relationships/tags" Target="../tags/tag481.xml"/><Relationship Id="rId37" Type="http://schemas.openxmlformats.org/officeDocument/2006/relationships/tags" Target="../tags/tag486.xml"/><Relationship Id="rId53" Type="http://schemas.openxmlformats.org/officeDocument/2006/relationships/tags" Target="../tags/tag502.xml"/><Relationship Id="rId58" Type="http://schemas.openxmlformats.org/officeDocument/2006/relationships/tags" Target="../tags/tag507.xml"/><Relationship Id="rId74" Type="http://schemas.openxmlformats.org/officeDocument/2006/relationships/tags" Target="../tags/tag523.xml"/><Relationship Id="rId79" Type="http://schemas.openxmlformats.org/officeDocument/2006/relationships/tags" Target="../tags/tag528.xml"/><Relationship Id="rId102" Type="http://schemas.openxmlformats.org/officeDocument/2006/relationships/tags" Target="../tags/tag551.xml"/><Relationship Id="rId123" Type="http://schemas.openxmlformats.org/officeDocument/2006/relationships/tags" Target="../tags/tag572.xml"/><Relationship Id="rId128" Type="http://schemas.openxmlformats.org/officeDocument/2006/relationships/tags" Target="../tags/tag577.xml"/><Relationship Id="rId144" Type="http://schemas.openxmlformats.org/officeDocument/2006/relationships/tags" Target="../tags/tag593.xml"/><Relationship Id="rId149" Type="http://schemas.openxmlformats.org/officeDocument/2006/relationships/tags" Target="../tags/tag598.xml"/><Relationship Id="rId5" Type="http://schemas.openxmlformats.org/officeDocument/2006/relationships/tags" Target="../tags/tag454.xml"/><Relationship Id="rId90" Type="http://schemas.openxmlformats.org/officeDocument/2006/relationships/tags" Target="../tags/tag539.xml"/><Relationship Id="rId95" Type="http://schemas.openxmlformats.org/officeDocument/2006/relationships/tags" Target="../tags/tag544.xml"/><Relationship Id="rId160" Type="http://schemas.openxmlformats.org/officeDocument/2006/relationships/tags" Target="../tags/tag609.xml"/><Relationship Id="rId165" Type="http://schemas.openxmlformats.org/officeDocument/2006/relationships/tags" Target="../tags/tag614.xml"/><Relationship Id="rId181" Type="http://schemas.openxmlformats.org/officeDocument/2006/relationships/tags" Target="../tags/tag630.xml"/><Relationship Id="rId186" Type="http://schemas.openxmlformats.org/officeDocument/2006/relationships/tags" Target="../tags/tag635.xml"/><Relationship Id="rId22" Type="http://schemas.openxmlformats.org/officeDocument/2006/relationships/tags" Target="../tags/tag471.xml"/><Relationship Id="rId27" Type="http://schemas.openxmlformats.org/officeDocument/2006/relationships/tags" Target="../tags/tag476.xml"/><Relationship Id="rId43" Type="http://schemas.openxmlformats.org/officeDocument/2006/relationships/tags" Target="../tags/tag492.xml"/><Relationship Id="rId48" Type="http://schemas.openxmlformats.org/officeDocument/2006/relationships/tags" Target="../tags/tag497.xml"/><Relationship Id="rId64" Type="http://schemas.openxmlformats.org/officeDocument/2006/relationships/tags" Target="../tags/tag513.xml"/><Relationship Id="rId69" Type="http://schemas.openxmlformats.org/officeDocument/2006/relationships/tags" Target="../tags/tag518.xml"/><Relationship Id="rId113" Type="http://schemas.openxmlformats.org/officeDocument/2006/relationships/tags" Target="../tags/tag562.xml"/><Relationship Id="rId118" Type="http://schemas.openxmlformats.org/officeDocument/2006/relationships/tags" Target="../tags/tag567.xml"/><Relationship Id="rId134" Type="http://schemas.openxmlformats.org/officeDocument/2006/relationships/tags" Target="../tags/tag583.xml"/><Relationship Id="rId139" Type="http://schemas.openxmlformats.org/officeDocument/2006/relationships/tags" Target="../tags/tag588.xml"/><Relationship Id="rId80" Type="http://schemas.openxmlformats.org/officeDocument/2006/relationships/tags" Target="../tags/tag529.xml"/><Relationship Id="rId85" Type="http://schemas.openxmlformats.org/officeDocument/2006/relationships/tags" Target="../tags/tag534.xml"/><Relationship Id="rId150" Type="http://schemas.openxmlformats.org/officeDocument/2006/relationships/tags" Target="../tags/tag599.xml"/><Relationship Id="rId155" Type="http://schemas.openxmlformats.org/officeDocument/2006/relationships/tags" Target="../tags/tag604.xml"/><Relationship Id="rId171" Type="http://schemas.openxmlformats.org/officeDocument/2006/relationships/tags" Target="../tags/tag620.xml"/><Relationship Id="rId176" Type="http://schemas.openxmlformats.org/officeDocument/2006/relationships/tags" Target="../tags/tag625.xml"/><Relationship Id="rId192" Type="http://schemas.openxmlformats.org/officeDocument/2006/relationships/tags" Target="../tags/tag641.xml"/><Relationship Id="rId197" Type="http://schemas.openxmlformats.org/officeDocument/2006/relationships/tags" Target="../tags/tag646.xml"/><Relationship Id="rId206" Type="http://schemas.openxmlformats.org/officeDocument/2006/relationships/image" Target="../media/image23.emf"/><Relationship Id="rId201" Type="http://schemas.openxmlformats.org/officeDocument/2006/relationships/tags" Target="../tags/tag650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33" Type="http://schemas.openxmlformats.org/officeDocument/2006/relationships/tags" Target="../tags/tag482.xml"/><Relationship Id="rId38" Type="http://schemas.openxmlformats.org/officeDocument/2006/relationships/tags" Target="../tags/tag487.xml"/><Relationship Id="rId59" Type="http://schemas.openxmlformats.org/officeDocument/2006/relationships/tags" Target="../tags/tag508.xml"/><Relationship Id="rId103" Type="http://schemas.openxmlformats.org/officeDocument/2006/relationships/tags" Target="../tags/tag552.xml"/><Relationship Id="rId108" Type="http://schemas.openxmlformats.org/officeDocument/2006/relationships/tags" Target="../tags/tag557.xml"/><Relationship Id="rId124" Type="http://schemas.openxmlformats.org/officeDocument/2006/relationships/tags" Target="../tags/tag573.xml"/><Relationship Id="rId129" Type="http://schemas.openxmlformats.org/officeDocument/2006/relationships/tags" Target="../tags/tag578.xml"/><Relationship Id="rId54" Type="http://schemas.openxmlformats.org/officeDocument/2006/relationships/tags" Target="../tags/tag503.xml"/><Relationship Id="rId70" Type="http://schemas.openxmlformats.org/officeDocument/2006/relationships/tags" Target="../tags/tag519.xml"/><Relationship Id="rId75" Type="http://schemas.openxmlformats.org/officeDocument/2006/relationships/tags" Target="../tags/tag524.xml"/><Relationship Id="rId91" Type="http://schemas.openxmlformats.org/officeDocument/2006/relationships/tags" Target="../tags/tag540.xml"/><Relationship Id="rId96" Type="http://schemas.openxmlformats.org/officeDocument/2006/relationships/tags" Target="../tags/tag545.xml"/><Relationship Id="rId140" Type="http://schemas.openxmlformats.org/officeDocument/2006/relationships/tags" Target="../tags/tag589.xml"/><Relationship Id="rId145" Type="http://schemas.openxmlformats.org/officeDocument/2006/relationships/tags" Target="../tags/tag594.xml"/><Relationship Id="rId161" Type="http://schemas.openxmlformats.org/officeDocument/2006/relationships/tags" Target="../tags/tag610.xml"/><Relationship Id="rId166" Type="http://schemas.openxmlformats.org/officeDocument/2006/relationships/tags" Target="../tags/tag615.xml"/><Relationship Id="rId182" Type="http://schemas.openxmlformats.org/officeDocument/2006/relationships/tags" Target="../tags/tag631.xml"/><Relationship Id="rId187" Type="http://schemas.openxmlformats.org/officeDocument/2006/relationships/tags" Target="../tags/tag636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23" Type="http://schemas.openxmlformats.org/officeDocument/2006/relationships/tags" Target="../tags/tag472.xml"/><Relationship Id="rId28" Type="http://schemas.openxmlformats.org/officeDocument/2006/relationships/tags" Target="../tags/tag477.xml"/><Relationship Id="rId49" Type="http://schemas.openxmlformats.org/officeDocument/2006/relationships/tags" Target="../tags/tag498.xml"/><Relationship Id="rId114" Type="http://schemas.openxmlformats.org/officeDocument/2006/relationships/tags" Target="../tags/tag563.xml"/><Relationship Id="rId119" Type="http://schemas.openxmlformats.org/officeDocument/2006/relationships/tags" Target="../tags/tag568.xml"/><Relationship Id="rId44" Type="http://schemas.openxmlformats.org/officeDocument/2006/relationships/tags" Target="../tags/tag493.xml"/><Relationship Id="rId60" Type="http://schemas.openxmlformats.org/officeDocument/2006/relationships/tags" Target="../tags/tag509.xml"/><Relationship Id="rId65" Type="http://schemas.openxmlformats.org/officeDocument/2006/relationships/tags" Target="../tags/tag514.xml"/><Relationship Id="rId81" Type="http://schemas.openxmlformats.org/officeDocument/2006/relationships/tags" Target="../tags/tag530.xml"/><Relationship Id="rId86" Type="http://schemas.openxmlformats.org/officeDocument/2006/relationships/tags" Target="../tags/tag535.xml"/><Relationship Id="rId130" Type="http://schemas.openxmlformats.org/officeDocument/2006/relationships/tags" Target="../tags/tag579.xml"/><Relationship Id="rId135" Type="http://schemas.openxmlformats.org/officeDocument/2006/relationships/tags" Target="../tags/tag584.xml"/><Relationship Id="rId151" Type="http://schemas.openxmlformats.org/officeDocument/2006/relationships/tags" Target="../tags/tag600.xml"/><Relationship Id="rId156" Type="http://schemas.openxmlformats.org/officeDocument/2006/relationships/tags" Target="../tags/tag605.xml"/><Relationship Id="rId177" Type="http://schemas.openxmlformats.org/officeDocument/2006/relationships/tags" Target="../tags/tag626.xml"/><Relationship Id="rId198" Type="http://schemas.openxmlformats.org/officeDocument/2006/relationships/tags" Target="../tags/tag647.xml"/><Relationship Id="rId172" Type="http://schemas.openxmlformats.org/officeDocument/2006/relationships/tags" Target="../tags/tag621.xml"/><Relationship Id="rId193" Type="http://schemas.openxmlformats.org/officeDocument/2006/relationships/tags" Target="../tags/tag642.xml"/><Relationship Id="rId202" Type="http://schemas.openxmlformats.org/officeDocument/2006/relationships/tags" Target="../tags/tag651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39" Type="http://schemas.openxmlformats.org/officeDocument/2006/relationships/tags" Target="../tags/tag488.xml"/><Relationship Id="rId109" Type="http://schemas.openxmlformats.org/officeDocument/2006/relationships/tags" Target="../tags/tag558.xml"/><Relationship Id="rId34" Type="http://schemas.openxmlformats.org/officeDocument/2006/relationships/tags" Target="../tags/tag483.xml"/><Relationship Id="rId50" Type="http://schemas.openxmlformats.org/officeDocument/2006/relationships/tags" Target="../tags/tag499.xml"/><Relationship Id="rId55" Type="http://schemas.openxmlformats.org/officeDocument/2006/relationships/tags" Target="../tags/tag504.xml"/><Relationship Id="rId76" Type="http://schemas.openxmlformats.org/officeDocument/2006/relationships/tags" Target="../tags/tag525.xml"/><Relationship Id="rId97" Type="http://schemas.openxmlformats.org/officeDocument/2006/relationships/tags" Target="../tags/tag546.xml"/><Relationship Id="rId104" Type="http://schemas.openxmlformats.org/officeDocument/2006/relationships/tags" Target="../tags/tag553.xml"/><Relationship Id="rId120" Type="http://schemas.openxmlformats.org/officeDocument/2006/relationships/tags" Target="../tags/tag569.xml"/><Relationship Id="rId125" Type="http://schemas.openxmlformats.org/officeDocument/2006/relationships/tags" Target="../tags/tag574.xml"/><Relationship Id="rId141" Type="http://schemas.openxmlformats.org/officeDocument/2006/relationships/tags" Target="../tags/tag590.xml"/><Relationship Id="rId146" Type="http://schemas.openxmlformats.org/officeDocument/2006/relationships/tags" Target="../tags/tag595.xml"/><Relationship Id="rId167" Type="http://schemas.openxmlformats.org/officeDocument/2006/relationships/tags" Target="../tags/tag616.xml"/><Relationship Id="rId188" Type="http://schemas.openxmlformats.org/officeDocument/2006/relationships/tags" Target="../tags/tag637.xml"/><Relationship Id="rId7" Type="http://schemas.openxmlformats.org/officeDocument/2006/relationships/tags" Target="../tags/tag456.xml"/><Relationship Id="rId71" Type="http://schemas.openxmlformats.org/officeDocument/2006/relationships/tags" Target="../tags/tag520.xml"/><Relationship Id="rId92" Type="http://schemas.openxmlformats.org/officeDocument/2006/relationships/tags" Target="../tags/tag541.xml"/><Relationship Id="rId162" Type="http://schemas.openxmlformats.org/officeDocument/2006/relationships/tags" Target="../tags/tag611.xml"/><Relationship Id="rId183" Type="http://schemas.openxmlformats.org/officeDocument/2006/relationships/tags" Target="../tags/tag632.xml"/><Relationship Id="rId2" Type="http://schemas.openxmlformats.org/officeDocument/2006/relationships/tags" Target="../tags/tag451.xml"/><Relationship Id="rId29" Type="http://schemas.openxmlformats.org/officeDocument/2006/relationships/tags" Target="../tags/tag478.xml"/><Relationship Id="rId24" Type="http://schemas.openxmlformats.org/officeDocument/2006/relationships/tags" Target="../tags/tag473.xml"/><Relationship Id="rId40" Type="http://schemas.openxmlformats.org/officeDocument/2006/relationships/tags" Target="../tags/tag489.xml"/><Relationship Id="rId45" Type="http://schemas.openxmlformats.org/officeDocument/2006/relationships/tags" Target="../tags/tag494.xml"/><Relationship Id="rId66" Type="http://schemas.openxmlformats.org/officeDocument/2006/relationships/tags" Target="../tags/tag515.xml"/><Relationship Id="rId87" Type="http://schemas.openxmlformats.org/officeDocument/2006/relationships/tags" Target="../tags/tag536.xml"/><Relationship Id="rId110" Type="http://schemas.openxmlformats.org/officeDocument/2006/relationships/tags" Target="../tags/tag559.xml"/><Relationship Id="rId115" Type="http://schemas.openxmlformats.org/officeDocument/2006/relationships/tags" Target="../tags/tag564.xml"/><Relationship Id="rId131" Type="http://schemas.openxmlformats.org/officeDocument/2006/relationships/tags" Target="../tags/tag580.xml"/><Relationship Id="rId136" Type="http://schemas.openxmlformats.org/officeDocument/2006/relationships/tags" Target="../tags/tag585.xml"/><Relationship Id="rId157" Type="http://schemas.openxmlformats.org/officeDocument/2006/relationships/tags" Target="../tags/tag606.xml"/><Relationship Id="rId178" Type="http://schemas.openxmlformats.org/officeDocument/2006/relationships/tags" Target="../tags/tag627.xml"/><Relationship Id="rId61" Type="http://schemas.openxmlformats.org/officeDocument/2006/relationships/tags" Target="../tags/tag510.xml"/><Relationship Id="rId82" Type="http://schemas.openxmlformats.org/officeDocument/2006/relationships/tags" Target="../tags/tag531.xml"/><Relationship Id="rId152" Type="http://schemas.openxmlformats.org/officeDocument/2006/relationships/tags" Target="../tags/tag601.xml"/><Relationship Id="rId173" Type="http://schemas.openxmlformats.org/officeDocument/2006/relationships/tags" Target="../tags/tag622.xml"/><Relationship Id="rId194" Type="http://schemas.openxmlformats.org/officeDocument/2006/relationships/tags" Target="../tags/tag643.xml"/><Relationship Id="rId199" Type="http://schemas.openxmlformats.org/officeDocument/2006/relationships/tags" Target="../tags/tag648.xml"/><Relationship Id="rId203" Type="http://schemas.openxmlformats.org/officeDocument/2006/relationships/tags" Target="../tags/tag652.xml"/><Relationship Id="rId19" Type="http://schemas.openxmlformats.org/officeDocument/2006/relationships/tags" Target="../tags/tag468.xml"/><Relationship Id="rId14" Type="http://schemas.openxmlformats.org/officeDocument/2006/relationships/tags" Target="../tags/tag463.xml"/><Relationship Id="rId30" Type="http://schemas.openxmlformats.org/officeDocument/2006/relationships/tags" Target="../tags/tag479.xml"/><Relationship Id="rId35" Type="http://schemas.openxmlformats.org/officeDocument/2006/relationships/tags" Target="../tags/tag484.xml"/><Relationship Id="rId56" Type="http://schemas.openxmlformats.org/officeDocument/2006/relationships/tags" Target="../tags/tag505.xml"/><Relationship Id="rId77" Type="http://schemas.openxmlformats.org/officeDocument/2006/relationships/tags" Target="../tags/tag526.xml"/><Relationship Id="rId100" Type="http://schemas.openxmlformats.org/officeDocument/2006/relationships/tags" Target="../tags/tag549.xml"/><Relationship Id="rId105" Type="http://schemas.openxmlformats.org/officeDocument/2006/relationships/tags" Target="../tags/tag554.xml"/><Relationship Id="rId126" Type="http://schemas.openxmlformats.org/officeDocument/2006/relationships/tags" Target="../tags/tag575.xml"/><Relationship Id="rId147" Type="http://schemas.openxmlformats.org/officeDocument/2006/relationships/tags" Target="../tags/tag596.xml"/><Relationship Id="rId168" Type="http://schemas.openxmlformats.org/officeDocument/2006/relationships/tags" Target="../tags/tag617.xml"/><Relationship Id="rId8" Type="http://schemas.openxmlformats.org/officeDocument/2006/relationships/tags" Target="../tags/tag457.xml"/><Relationship Id="rId51" Type="http://schemas.openxmlformats.org/officeDocument/2006/relationships/tags" Target="../tags/tag500.xml"/><Relationship Id="rId72" Type="http://schemas.openxmlformats.org/officeDocument/2006/relationships/tags" Target="../tags/tag521.xml"/><Relationship Id="rId93" Type="http://schemas.openxmlformats.org/officeDocument/2006/relationships/tags" Target="../tags/tag542.xml"/><Relationship Id="rId98" Type="http://schemas.openxmlformats.org/officeDocument/2006/relationships/tags" Target="../tags/tag547.xml"/><Relationship Id="rId121" Type="http://schemas.openxmlformats.org/officeDocument/2006/relationships/tags" Target="../tags/tag570.xml"/><Relationship Id="rId142" Type="http://schemas.openxmlformats.org/officeDocument/2006/relationships/tags" Target="../tags/tag591.xml"/><Relationship Id="rId163" Type="http://schemas.openxmlformats.org/officeDocument/2006/relationships/tags" Target="../tags/tag612.xml"/><Relationship Id="rId184" Type="http://schemas.openxmlformats.org/officeDocument/2006/relationships/tags" Target="../tags/tag633.xml"/><Relationship Id="rId189" Type="http://schemas.openxmlformats.org/officeDocument/2006/relationships/tags" Target="../tags/tag638.xml"/><Relationship Id="rId3" Type="http://schemas.openxmlformats.org/officeDocument/2006/relationships/tags" Target="../tags/tag452.xml"/><Relationship Id="rId25" Type="http://schemas.openxmlformats.org/officeDocument/2006/relationships/tags" Target="../tags/tag474.xml"/><Relationship Id="rId46" Type="http://schemas.openxmlformats.org/officeDocument/2006/relationships/tags" Target="../tags/tag495.xml"/><Relationship Id="rId67" Type="http://schemas.openxmlformats.org/officeDocument/2006/relationships/tags" Target="../tags/tag516.xml"/><Relationship Id="rId116" Type="http://schemas.openxmlformats.org/officeDocument/2006/relationships/tags" Target="../tags/tag565.xml"/><Relationship Id="rId137" Type="http://schemas.openxmlformats.org/officeDocument/2006/relationships/tags" Target="../tags/tag586.xml"/><Relationship Id="rId158" Type="http://schemas.openxmlformats.org/officeDocument/2006/relationships/tags" Target="../tags/tag607.xml"/><Relationship Id="rId20" Type="http://schemas.openxmlformats.org/officeDocument/2006/relationships/tags" Target="../tags/tag469.xml"/><Relationship Id="rId41" Type="http://schemas.openxmlformats.org/officeDocument/2006/relationships/tags" Target="../tags/tag490.xml"/><Relationship Id="rId62" Type="http://schemas.openxmlformats.org/officeDocument/2006/relationships/tags" Target="../tags/tag511.xml"/><Relationship Id="rId83" Type="http://schemas.openxmlformats.org/officeDocument/2006/relationships/tags" Target="../tags/tag532.xml"/><Relationship Id="rId88" Type="http://schemas.openxmlformats.org/officeDocument/2006/relationships/tags" Target="../tags/tag537.xml"/><Relationship Id="rId111" Type="http://schemas.openxmlformats.org/officeDocument/2006/relationships/tags" Target="../tags/tag560.xml"/><Relationship Id="rId132" Type="http://schemas.openxmlformats.org/officeDocument/2006/relationships/tags" Target="../tags/tag581.xml"/><Relationship Id="rId153" Type="http://schemas.openxmlformats.org/officeDocument/2006/relationships/tags" Target="../tags/tag602.xml"/><Relationship Id="rId174" Type="http://schemas.openxmlformats.org/officeDocument/2006/relationships/tags" Target="../tags/tag623.xml"/><Relationship Id="rId179" Type="http://schemas.openxmlformats.org/officeDocument/2006/relationships/tags" Target="../tags/tag628.xml"/><Relationship Id="rId195" Type="http://schemas.openxmlformats.org/officeDocument/2006/relationships/tags" Target="../tags/tag644.xml"/><Relationship Id="rId190" Type="http://schemas.openxmlformats.org/officeDocument/2006/relationships/tags" Target="../tags/tag639.xml"/><Relationship Id="rId204" Type="http://schemas.openxmlformats.org/officeDocument/2006/relationships/slideLayout" Target="../slideLayouts/slideLayout2.xml"/><Relationship Id="rId15" Type="http://schemas.openxmlformats.org/officeDocument/2006/relationships/tags" Target="../tags/tag464.xml"/><Relationship Id="rId36" Type="http://schemas.openxmlformats.org/officeDocument/2006/relationships/tags" Target="../tags/tag485.xml"/><Relationship Id="rId57" Type="http://schemas.openxmlformats.org/officeDocument/2006/relationships/tags" Target="../tags/tag506.xml"/><Relationship Id="rId106" Type="http://schemas.openxmlformats.org/officeDocument/2006/relationships/tags" Target="../tags/tag555.xml"/><Relationship Id="rId127" Type="http://schemas.openxmlformats.org/officeDocument/2006/relationships/tags" Target="../tags/tag576.xml"/><Relationship Id="rId10" Type="http://schemas.openxmlformats.org/officeDocument/2006/relationships/tags" Target="../tags/tag459.xml"/><Relationship Id="rId31" Type="http://schemas.openxmlformats.org/officeDocument/2006/relationships/tags" Target="../tags/tag480.xml"/><Relationship Id="rId52" Type="http://schemas.openxmlformats.org/officeDocument/2006/relationships/tags" Target="../tags/tag501.xml"/><Relationship Id="rId73" Type="http://schemas.openxmlformats.org/officeDocument/2006/relationships/tags" Target="../tags/tag522.xml"/><Relationship Id="rId78" Type="http://schemas.openxmlformats.org/officeDocument/2006/relationships/tags" Target="../tags/tag527.xml"/><Relationship Id="rId94" Type="http://schemas.openxmlformats.org/officeDocument/2006/relationships/tags" Target="../tags/tag543.xml"/><Relationship Id="rId99" Type="http://schemas.openxmlformats.org/officeDocument/2006/relationships/tags" Target="../tags/tag548.xml"/><Relationship Id="rId101" Type="http://schemas.openxmlformats.org/officeDocument/2006/relationships/tags" Target="../tags/tag550.xml"/><Relationship Id="rId122" Type="http://schemas.openxmlformats.org/officeDocument/2006/relationships/tags" Target="../tags/tag571.xml"/><Relationship Id="rId143" Type="http://schemas.openxmlformats.org/officeDocument/2006/relationships/tags" Target="../tags/tag592.xml"/><Relationship Id="rId148" Type="http://schemas.openxmlformats.org/officeDocument/2006/relationships/tags" Target="../tags/tag597.xml"/><Relationship Id="rId164" Type="http://schemas.openxmlformats.org/officeDocument/2006/relationships/tags" Target="../tags/tag613.xml"/><Relationship Id="rId169" Type="http://schemas.openxmlformats.org/officeDocument/2006/relationships/tags" Target="../tags/tag618.xml"/><Relationship Id="rId185" Type="http://schemas.openxmlformats.org/officeDocument/2006/relationships/tags" Target="../tags/tag634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80" Type="http://schemas.openxmlformats.org/officeDocument/2006/relationships/tags" Target="../tags/tag629.xml"/><Relationship Id="rId26" Type="http://schemas.openxmlformats.org/officeDocument/2006/relationships/tags" Target="../tags/tag475.xml"/><Relationship Id="rId47" Type="http://schemas.openxmlformats.org/officeDocument/2006/relationships/tags" Target="../tags/tag496.xml"/><Relationship Id="rId68" Type="http://schemas.openxmlformats.org/officeDocument/2006/relationships/tags" Target="../tags/tag517.xml"/><Relationship Id="rId89" Type="http://schemas.openxmlformats.org/officeDocument/2006/relationships/tags" Target="../tags/tag538.xml"/><Relationship Id="rId112" Type="http://schemas.openxmlformats.org/officeDocument/2006/relationships/tags" Target="../tags/tag561.xml"/><Relationship Id="rId133" Type="http://schemas.openxmlformats.org/officeDocument/2006/relationships/tags" Target="../tags/tag582.xml"/><Relationship Id="rId154" Type="http://schemas.openxmlformats.org/officeDocument/2006/relationships/tags" Target="../tags/tag603.xml"/><Relationship Id="rId175" Type="http://schemas.openxmlformats.org/officeDocument/2006/relationships/tags" Target="../tags/tag624.xml"/><Relationship Id="rId196" Type="http://schemas.openxmlformats.org/officeDocument/2006/relationships/tags" Target="../tags/tag645.xml"/><Relationship Id="rId200" Type="http://schemas.openxmlformats.org/officeDocument/2006/relationships/tags" Target="../tags/tag6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678.xml"/><Relationship Id="rId21" Type="http://schemas.openxmlformats.org/officeDocument/2006/relationships/tags" Target="../tags/tag673.xml"/><Relationship Id="rId34" Type="http://schemas.openxmlformats.org/officeDocument/2006/relationships/tags" Target="../tags/tag686.xml"/><Relationship Id="rId42" Type="http://schemas.openxmlformats.org/officeDocument/2006/relationships/tags" Target="../tags/tag694.xml"/><Relationship Id="rId47" Type="http://schemas.openxmlformats.org/officeDocument/2006/relationships/tags" Target="../tags/tag699.xml"/><Relationship Id="rId50" Type="http://schemas.openxmlformats.org/officeDocument/2006/relationships/tags" Target="../tags/tag702.xml"/><Relationship Id="rId55" Type="http://schemas.openxmlformats.org/officeDocument/2006/relationships/tags" Target="../tags/tag707.xml"/><Relationship Id="rId63" Type="http://schemas.openxmlformats.org/officeDocument/2006/relationships/tags" Target="../tags/tag715.xml"/><Relationship Id="rId68" Type="http://schemas.openxmlformats.org/officeDocument/2006/relationships/tags" Target="../tags/tag720.xml"/><Relationship Id="rId76" Type="http://schemas.openxmlformats.org/officeDocument/2006/relationships/tags" Target="../tags/tag728.xml"/><Relationship Id="rId84" Type="http://schemas.openxmlformats.org/officeDocument/2006/relationships/tags" Target="../tags/tag736.xml"/><Relationship Id="rId89" Type="http://schemas.openxmlformats.org/officeDocument/2006/relationships/tags" Target="../tags/tag741.xml"/><Relationship Id="rId97" Type="http://schemas.openxmlformats.org/officeDocument/2006/relationships/image" Target="../media/image24.emf"/><Relationship Id="rId7" Type="http://schemas.openxmlformats.org/officeDocument/2006/relationships/tags" Target="../tags/tag659.xml"/><Relationship Id="rId71" Type="http://schemas.openxmlformats.org/officeDocument/2006/relationships/tags" Target="../tags/tag723.xml"/><Relationship Id="rId92" Type="http://schemas.openxmlformats.org/officeDocument/2006/relationships/tags" Target="../tags/tag744.xml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9" Type="http://schemas.openxmlformats.org/officeDocument/2006/relationships/tags" Target="../tags/tag681.xml"/><Relationship Id="rId11" Type="http://schemas.openxmlformats.org/officeDocument/2006/relationships/tags" Target="../tags/tag663.xml"/><Relationship Id="rId24" Type="http://schemas.openxmlformats.org/officeDocument/2006/relationships/tags" Target="../tags/tag676.xml"/><Relationship Id="rId32" Type="http://schemas.openxmlformats.org/officeDocument/2006/relationships/tags" Target="../tags/tag684.xml"/><Relationship Id="rId37" Type="http://schemas.openxmlformats.org/officeDocument/2006/relationships/tags" Target="../tags/tag689.xml"/><Relationship Id="rId40" Type="http://schemas.openxmlformats.org/officeDocument/2006/relationships/tags" Target="../tags/tag692.xml"/><Relationship Id="rId45" Type="http://schemas.openxmlformats.org/officeDocument/2006/relationships/tags" Target="../tags/tag697.xml"/><Relationship Id="rId53" Type="http://schemas.openxmlformats.org/officeDocument/2006/relationships/tags" Target="../tags/tag705.xml"/><Relationship Id="rId58" Type="http://schemas.openxmlformats.org/officeDocument/2006/relationships/tags" Target="../tags/tag710.xml"/><Relationship Id="rId66" Type="http://schemas.openxmlformats.org/officeDocument/2006/relationships/tags" Target="../tags/tag718.xml"/><Relationship Id="rId74" Type="http://schemas.openxmlformats.org/officeDocument/2006/relationships/tags" Target="../tags/tag726.xml"/><Relationship Id="rId79" Type="http://schemas.openxmlformats.org/officeDocument/2006/relationships/tags" Target="../tags/tag731.xml"/><Relationship Id="rId87" Type="http://schemas.openxmlformats.org/officeDocument/2006/relationships/tags" Target="../tags/tag739.xml"/><Relationship Id="rId5" Type="http://schemas.openxmlformats.org/officeDocument/2006/relationships/tags" Target="../tags/tag657.xml"/><Relationship Id="rId61" Type="http://schemas.openxmlformats.org/officeDocument/2006/relationships/tags" Target="../tags/tag713.xml"/><Relationship Id="rId82" Type="http://schemas.openxmlformats.org/officeDocument/2006/relationships/tags" Target="../tags/tag734.xml"/><Relationship Id="rId90" Type="http://schemas.openxmlformats.org/officeDocument/2006/relationships/tags" Target="../tags/tag742.xml"/><Relationship Id="rId95" Type="http://schemas.openxmlformats.org/officeDocument/2006/relationships/slideLayout" Target="../slideLayouts/slideLayout2.xml"/><Relationship Id="rId19" Type="http://schemas.openxmlformats.org/officeDocument/2006/relationships/tags" Target="../tags/tag671.xml"/><Relationship Id="rId14" Type="http://schemas.openxmlformats.org/officeDocument/2006/relationships/tags" Target="../tags/tag666.xml"/><Relationship Id="rId22" Type="http://schemas.openxmlformats.org/officeDocument/2006/relationships/tags" Target="../tags/tag674.xml"/><Relationship Id="rId27" Type="http://schemas.openxmlformats.org/officeDocument/2006/relationships/tags" Target="../tags/tag679.xml"/><Relationship Id="rId30" Type="http://schemas.openxmlformats.org/officeDocument/2006/relationships/tags" Target="../tags/tag682.xml"/><Relationship Id="rId35" Type="http://schemas.openxmlformats.org/officeDocument/2006/relationships/tags" Target="../tags/tag687.xml"/><Relationship Id="rId43" Type="http://schemas.openxmlformats.org/officeDocument/2006/relationships/tags" Target="../tags/tag695.xml"/><Relationship Id="rId48" Type="http://schemas.openxmlformats.org/officeDocument/2006/relationships/tags" Target="../tags/tag700.xml"/><Relationship Id="rId56" Type="http://schemas.openxmlformats.org/officeDocument/2006/relationships/tags" Target="../tags/tag708.xml"/><Relationship Id="rId64" Type="http://schemas.openxmlformats.org/officeDocument/2006/relationships/tags" Target="../tags/tag716.xml"/><Relationship Id="rId69" Type="http://schemas.openxmlformats.org/officeDocument/2006/relationships/tags" Target="../tags/tag721.xml"/><Relationship Id="rId77" Type="http://schemas.openxmlformats.org/officeDocument/2006/relationships/tags" Target="../tags/tag729.xml"/><Relationship Id="rId8" Type="http://schemas.openxmlformats.org/officeDocument/2006/relationships/tags" Target="../tags/tag660.xml"/><Relationship Id="rId51" Type="http://schemas.openxmlformats.org/officeDocument/2006/relationships/tags" Target="../tags/tag703.xml"/><Relationship Id="rId72" Type="http://schemas.openxmlformats.org/officeDocument/2006/relationships/tags" Target="../tags/tag724.xml"/><Relationship Id="rId80" Type="http://schemas.openxmlformats.org/officeDocument/2006/relationships/tags" Target="../tags/tag732.xml"/><Relationship Id="rId85" Type="http://schemas.openxmlformats.org/officeDocument/2006/relationships/tags" Target="../tags/tag737.xml"/><Relationship Id="rId93" Type="http://schemas.openxmlformats.org/officeDocument/2006/relationships/tags" Target="../tags/tag745.xml"/><Relationship Id="rId3" Type="http://schemas.openxmlformats.org/officeDocument/2006/relationships/tags" Target="../tags/tag655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tags" Target="../tags/tag677.xml"/><Relationship Id="rId33" Type="http://schemas.openxmlformats.org/officeDocument/2006/relationships/tags" Target="../tags/tag685.xml"/><Relationship Id="rId38" Type="http://schemas.openxmlformats.org/officeDocument/2006/relationships/tags" Target="../tags/tag690.xml"/><Relationship Id="rId46" Type="http://schemas.openxmlformats.org/officeDocument/2006/relationships/tags" Target="../tags/tag698.xml"/><Relationship Id="rId59" Type="http://schemas.openxmlformats.org/officeDocument/2006/relationships/tags" Target="../tags/tag711.xml"/><Relationship Id="rId67" Type="http://schemas.openxmlformats.org/officeDocument/2006/relationships/tags" Target="../tags/tag719.xml"/><Relationship Id="rId20" Type="http://schemas.openxmlformats.org/officeDocument/2006/relationships/tags" Target="../tags/tag672.xml"/><Relationship Id="rId41" Type="http://schemas.openxmlformats.org/officeDocument/2006/relationships/tags" Target="../tags/tag693.xml"/><Relationship Id="rId54" Type="http://schemas.openxmlformats.org/officeDocument/2006/relationships/tags" Target="../tags/tag706.xml"/><Relationship Id="rId62" Type="http://schemas.openxmlformats.org/officeDocument/2006/relationships/tags" Target="../tags/tag714.xml"/><Relationship Id="rId70" Type="http://schemas.openxmlformats.org/officeDocument/2006/relationships/tags" Target="../tags/tag722.xml"/><Relationship Id="rId75" Type="http://schemas.openxmlformats.org/officeDocument/2006/relationships/tags" Target="../tags/tag727.xml"/><Relationship Id="rId83" Type="http://schemas.openxmlformats.org/officeDocument/2006/relationships/tags" Target="../tags/tag735.xml"/><Relationship Id="rId88" Type="http://schemas.openxmlformats.org/officeDocument/2006/relationships/tags" Target="../tags/tag740.xml"/><Relationship Id="rId91" Type="http://schemas.openxmlformats.org/officeDocument/2006/relationships/tags" Target="../tags/tag743.xml"/><Relationship Id="rId96" Type="http://schemas.openxmlformats.org/officeDocument/2006/relationships/customXml" Target="../ink/ink15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5" Type="http://schemas.openxmlformats.org/officeDocument/2006/relationships/tags" Target="../tags/tag667.xml"/><Relationship Id="rId23" Type="http://schemas.openxmlformats.org/officeDocument/2006/relationships/tags" Target="../tags/tag675.xml"/><Relationship Id="rId28" Type="http://schemas.openxmlformats.org/officeDocument/2006/relationships/tags" Target="../tags/tag680.xml"/><Relationship Id="rId36" Type="http://schemas.openxmlformats.org/officeDocument/2006/relationships/tags" Target="../tags/tag688.xml"/><Relationship Id="rId49" Type="http://schemas.openxmlformats.org/officeDocument/2006/relationships/tags" Target="../tags/tag701.xml"/><Relationship Id="rId57" Type="http://schemas.openxmlformats.org/officeDocument/2006/relationships/tags" Target="../tags/tag709.xml"/><Relationship Id="rId10" Type="http://schemas.openxmlformats.org/officeDocument/2006/relationships/tags" Target="../tags/tag662.xml"/><Relationship Id="rId31" Type="http://schemas.openxmlformats.org/officeDocument/2006/relationships/tags" Target="../tags/tag683.xml"/><Relationship Id="rId44" Type="http://schemas.openxmlformats.org/officeDocument/2006/relationships/tags" Target="../tags/tag696.xml"/><Relationship Id="rId52" Type="http://schemas.openxmlformats.org/officeDocument/2006/relationships/tags" Target="../tags/tag704.xml"/><Relationship Id="rId60" Type="http://schemas.openxmlformats.org/officeDocument/2006/relationships/tags" Target="../tags/tag712.xml"/><Relationship Id="rId65" Type="http://schemas.openxmlformats.org/officeDocument/2006/relationships/tags" Target="../tags/tag717.xml"/><Relationship Id="rId73" Type="http://schemas.openxmlformats.org/officeDocument/2006/relationships/tags" Target="../tags/tag725.xml"/><Relationship Id="rId78" Type="http://schemas.openxmlformats.org/officeDocument/2006/relationships/tags" Target="../tags/tag730.xml"/><Relationship Id="rId81" Type="http://schemas.openxmlformats.org/officeDocument/2006/relationships/tags" Target="../tags/tag733.xml"/><Relationship Id="rId86" Type="http://schemas.openxmlformats.org/officeDocument/2006/relationships/tags" Target="../tags/tag738.xml"/><Relationship Id="rId94" Type="http://schemas.openxmlformats.org/officeDocument/2006/relationships/tags" Target="../tags/tag746.xml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39" Type="http://schemas.openxmlformats.org/officeDocument/2006/relationships/tags" Target="../tags/tag6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7" Type="http://schemas.openxmlformats.org/officeDocument/2006/relationships/image" Target="../media/image25.emf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customXml" Target="../ink/ink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63.xml"/><Relationship Id="rId18" Type="http://schemas.openxmlformats.org/officeDocument/2006/relationships/tags" Target="../tags/tag768.xml"/><Relationship Id="rId26" Type="http://schemas.openxmlformats.org/officeDocument/2006/relationships/tags" Target="../tags/tag776.xml"/><Relationship Id="rId39" Type="http://schemas.openxmlformats.org/officeDocument/2006/relationships/tags" Target="../tags/tag789.xml"/><Relationship Id="rId21" Type="http://schemas.openxmlformats.org/officeDocument/2006/relationships/tags" Target="../tags/tag771.xml"/><Relationship Id="rId34" Type="http://schemas.openxmlformats.org/officeDocument/2006/relationships/tags" Target="../tags/tag784.xml"/><Relationship Id="rId42" Type="http://schemas.openxmlformats.org/officeDocument/2006/relationships/tags" Target="../tags/tag792.xml"/><Relationship Id="rId47" Type="http://schemas.openxmlformats.org/officeDocument/2006/relationships/tags" Target="../tags/tag797.xml"/><Relationship Id="rId50" Type="http://schemas.openxmlformats.org/officeDocument/2006/relationships/tags" Target="../tags/tag800.xml"/><Relationship Id="rId55" Type="http://schemas.openxmlformats.org/officeDocument/2006/relationships/tags" Target="../tags/tag805.xml"/><Relationship Id="rId63" Type="http://schemas.openxmlformats.org/officeDocument/2006/relationships/tags" Target="../tags/tag813.xml"/><Relationship Id="rId68" Type="http://schemas.openxmlformats.org/officeDocument/2006/relationships/tags" Target="../tags/tag818.xml"/><Relationship Id="rId76" Type="http://schemas.openxmlformats.org/officeDocument/2006/relationships/tags" Target="../tags/tag826.xml"/><Relationship Id="rId84" Type="http://schemas.openxmlformats.org/officeDocument/2006/relationships/tags" Target="../tags/tag834.xml"/><Relationship Id="rId89" Type="http://schemas.openxmlformats.org/officeDocument/2006/relationships/tags" Target="../tags/tag839.xml"/><Relationship Id="rId7" Type="http://schemas.openxmlformats.org/officeDocument/2006/relationships/tags" Target="../tags/tag757.xml"/><Relationship Id="rId71" Type="http://schemas.openxmlformats.org/officeDocument/2006/relationships/tags" Target="../tags/tag821.xml"/><Relationship Id="rId92" Type="http://schemas.openxmlformats.org/officeDocument/2006/relationships/tags" Target="../tags/tag842.xml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29" Type="http://schemas.openxmlformats.org/officeDocument/2006/relationships/tags" Target="../tags/tag779.xml"/><Relationship Id="rId11" Type="http://schemas.openxmlformats.org/officeDocument/2006/relationships/tags" Target="../tags/tag761.xml"/><Relationship Id="rId24" Type="http://schemas.openxmlformats.org/officeDocument/2006/relationships/tags" Target="../tags/tag774.xml"/><Relationship Id="rId32" Type="http://schemas.openxmlformats.org/officeDocument/2006/relationships/tags" Target="../tags/tag782.xml"/><Relationship Id="rId37" Type="http://schemas.openxmlformats.org/officeDocument/2006/relationships/tags" Target="../tags/tag787.xml"/><Relationship Id="rId40" Type="http://schemas.openxmlformats.org/officeDocument/2006/relationships/tags" Target="../tags/tag790.xml"/><Relationship Id="rId45" Type="http://schemas.openxmlformats.org/officeDocument/2006/relationships/tags" Target="../tags/tag795.xml"/><Relationship Id="rId53" Type="http://schemas.openxmlformats.org/officeDocument/2006/relationships/tags" Target="../tags/tag803.xml"/><Relationship Id="rId58" Type="http://schemas.openxmlformats.org/officeDocument/2006/relationships/tags" Target="../tags/tag808.xml"/><Relationship Id="rId66" Type="http://schemas.openxmlformats.org/officeDocument/2006/relationships/tags" Target="../tags/tag816.xml"/><Relationship Id="rId74" Type="http://schemas.openxmlformats.org/officeDocument/2006/relationships/tags" Target="../tags/tag824.xml"/><Relationship Id="rId79" Type="http://schemas.openxmlformats.org/officeDocument/2006/relationships/tags" Target="../tags/tag829.xml"/><Relationship Id="rId87" Type="http://schemas.openxmlformats.org/officeDocument/2006/relationships/tags" Target="../tags/tag837.xml"/><Relationship Id="rId5" Type="http://schemas.openxmlformats.org/officeDocument/2006/relationships/tags" Target="../tags/tag755.xml"/><Relationship Id="rId61" Type="http://schemas.openxmlformats.org/officeDocument/2006/relationships/tags" Target="../tags/tag811.xml"/><Relationship Id="rId82" Type="http://schemas.openxmlformats.org/officeDocument/2006/relationships/tags" Target="../tags/tag832.xml"/><Relationship Id="rId90" Type="http://schemas.openxmlformats.org/officeDocument/2006/relationships/tags" Target="../tags/tag840.xml"/><Relationship Id="rId95" Type="http://schemas.openxmlformats.org/officeDocument/2006/relationships/image" Target="../media/image26.emf"/><Relationship Id="rId19" Type="http://schemas.openxmlformats.org/officeDocument/2006/relationships/tags" Target="../tags/tag769.xml"/><Relationship Id="rId14" Type="http://schemas.openxmlformats.org/officeDocument/2006/relationships/tags" Target="../tags/tag764.xml"/><Relationship Id="rId22" Type="http://schemas.openxmlformats.org/officeDocument/2006/relationships/tags" Target="../tags/tag772.xml"/><Relationship Id="rId27" Type="http://schemas.openxmlformats.org/officeDocument/2006/relationships/tags" Target="../tags/tag777.xml"/><Relationship Id="rId30" Type="http://schemas.openxmlformats.org/officeDocument/2006/relationships/tags" Target="../tags/tag780.xml"/><Relationship Id="rId35" Type="http://schemas.openxmlformats.org/officeDocument/2006/relationships/tags" Target="../tags/tag785.xml"/><Relationship Id="rId43" Type="http://schemas.openxmlformats.org/officeDocument/2006/relationships/tags" Target="../tags/tag793.xml"/><Relationship Id="rId48" Type="http://schemas.openxmlformats.org/officeDocument/2006/relationships/tags" Target="../tags/tag798.xml"/><Relationship Id="rId56" Type="http://schemas.openxmlformats.org/officeDocument/2006/relationships/tags" Target="../tags/tag806.xml"/><Relationship Id="rId64" Type="http://schemas.openxmlformats.org/officeDocument/2006/relationships/tags" Target="../tags/tag814.xml"/><Relationship Id="rId69" Type="http://schemas.openxmlformats.org/officeDocument/2006/relationships/tags" Target="../tags/tag819.xml"/><Relationship Id="rId77" Type="http://schemas.openxmlformats.org/officeDocument/2006/relationships/tags" Target="../tags/tag827.xml"/><Relationship Id="rId8" Type="http://schemas.openxmlformats.org/officeDocument/2006/relationships/tags" Target="../tags/tag758.xml"/><Relationship Id="rId51" Type="http://schemas.openxmlformats.org/officeDocument/2006/relationships/tags" Target="../tags/tag801.xml"/><Relationship Id="rId72" Type="http://schemas.openxmlformats.org/officeDocument/2006/relationships/tags" Target="../tags/tag822.xml"/><Relationship Id="rId80" Type="http://schemas.openxmlformats.org/officeDocument/2006/relationships/tags" Target="../tags/tag830.xml"/><Relationship Id="rId85" Type="http://schemas.openxmlformats.org/officeDocument/2006/relationships/tags" Target="../tags/tag835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753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25" Type="http://schemas.openxmlformats.org/officeDocument/2006/relationships/tags" Target="../tags/tag775.xml"/><Relationship Id="rId33" Type="http://schemas.openxmlformats.org/officeDocument/2006/relationships/tags" Target="../tags/tag783.xml"/><Relationship Id="rId38" Type="http://schemas.openxmlformats.org/officeDocument/2006/relationships/tags" Target="../tags/tag788.xml"/><Relationship Id="rId46" Type="http://schemas.openxmlformats.org/officeDocument/2006/relationships/tags" Target="../tags/tag796.xml"/><Relationship Id="rId59" Type="http://schemas.openxmlformats.org/officeDocument/2006/relationships/tags" Target="../tags/tag809.xml"/><Relationship Id="rId67" Type="http://schemas.openxmlformats.org/officeDocument/2006/relationships/tags" Target="../tags/tag817.xml"/><Relationship Id="rId20" Type="http://schemas.openxmlformats.org/officeDocument/2006/relationships/tags" Target="../tags/tag770.xml"/><Relationship Id="rId41" Type="http://schemas.openxmlformats.org/officeDocument/2006/relationships/tags" Target="../tags/tag791.xml"/><Relationship Id="rId54" Type="http://schemas.openxmlformats.org/officeDocument/2006/relationships/tags" Target="../tags/tag804.xml"/><Relationship Id="rId62" Type="http://schemas.openxmlformats.org/officeDocument/2006/relationships/tags" Target="../tags/tag812.xml"/><Relationship Id="rId70" Type="http://schemas.openxmlformats.org/officeDocument/2006/relationships/tags" Target="../tags/tag820.xml"/><Relationship Id="rId75" Type="http://schemas.openxmlformats.org/officeDocument/2006/relationships/tags" Target="../tags/tag825.xml"/><Relationship Id="rId83" Type="http://schemas.openxmlformats.org/officeDocument/2006/relationships/tags" Target="../tags/tag833.xml"/><Relationship Id="rId88" Type="http://schemas.openxmlformats.org/officeDocument/2006/relationships/tags" Target="../tags/tag838.xml"/><Relationship Id="rId91" Type="http://schemas.openxmlformats.org/officeDocument/2006/relationships/tags" Target="../tags/tag841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5" Type="http://schemas.openxmlformats.org/officeDocument/2006/relationships/tags" Target="../tags/tag765.xml"/><Relationship Id="rId23" Type="http://schemas.openxmlformats.org/officeDocument/2006/relationships/tags" Target="../tags/tag773.xml"/><Relationship Id="rId28" Type="http://schemas.openxmlformats.org/officeDocument/2006/relationships/tags" Target="../tags/tag778.xml"/><Relationship Id="rId36" Type="http://schemas.openxmlformats.org/officeDocument/2006/relationships/tags" Target="../tags/tag786.xml"/><Relationship Id="rId49" Type="http://schemas.openxmlformats.org/officeDocument/2006/relationships/tags" Target="../tags/tag799.xml"/><Relationship Id="rId57" Type="http://schemas.openxmlformats.org/officeDocument/2006/relationships/tags" Target="../tags/tag807.xml"/><Relationship Id="rId10" Type="http://schemas.openxmlformats.org/officeDocument/2006/relationships/tags" Target="../tags/tag760.xml"/><Relationship Id="rId31" Type="http://schemas.openxmlformats.org/officeDocument/2006/relationships/tags" Target="../tags/tag781.xml"/><Relationship Id="rId44" Type="http://schemas.openxmlformats.org/officeDocument/2006/relationships/tags" Target="../tags/tag794.xml"/><Relationship Id="rId52" Type="http://schemas.openxmlformats.org/officeDocument/2006/relationships/tags" Target="../tags/tag802.xml"/><Relationship Id="rId60" Type="http://schemas.openxmlformats.org/officeDocument/2006/relationships/tags" Target="../tags/tag810.xml"/><Relationship Id="rId65" Type="http://schemas.openxmlformats.org/officeDocument/2006/relationships/tags" Target="../tags/tag815.xml"/><Relationship Id="rId73" Type="http://schemas.openxmlformats.org/officeDocument/2006/relationships/tags" Target="../tags/tag823.xml"/><Relationship Id="rId78" Type="http://schemas.openxmlformats.org/officeDocument/2006/relationships/tags" Target="../tags/tag828.xml"/><Relationship Id="rId81" Type="http://schemas.openxmlformats.org/officeDocument/2006/relationships/tags" Target="../tags/tag831.xml"/><Relationship Id="rId86" Type="http://schemas.openxmlformats.org/officeDocument/2006/relationships/tags" Target="../tags/tag836.xml"/><Relationship Id="rId94" Type="http://schemas.openxmlformats.org/officeDocument/2006/relationships/customXml" Target="../ink/ink17.xml"/><Relationship Id="rId4" Type="http://schemas.openxmlformats.org/officeDocument/2006/relationships/tags" Target="../tags/tag754.xml"/><Relationship Id="rId9" Type="http://schemas.openxmlformats.org/officeDocument/2006/relationships/tags" Target="../tags/tag7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55.xml"/><Relationship Id="rId18" Type="http://schemas.openxmlformats.org/officeDocument/2006/relationships/tags" Target="../tags/tag860.xml"/><Relationship Id="rId26" Type="http://schemas.openxmlformats.org/officeDocument/2006/relationships/tags" Target="../tags/tag868.xml"/><Relationship Id="rId39" Type="http://schemas.openxmlformats.org/officeDocument/2006/relationships/tags" Target="../tags/tag881.xml"/><Relationship Id="rId21" Type="http://schemas.openxmlformats.org/officeDocument/2006/relationships/tags" Target="../tags/tag863.xml"/><Relationship Id="rId34" Type="http://schemas.openxmlformats.org/officeDocument/2006/relationships/tags" Target="../tags/tag876.xml"/><Relationship Id="rId42" Type="http://schemas.openxmlformats.org/officeDocument/2006/relationships/tags" Target="../tags/tag884.xml"/><Relationship Id="rId47" Type="http://schemas.openxmlformats.org/officeDocument/2006/relationships/tags" Target="../tags/tag889.xml"/><Relationship Id="rId50" Type="http://schemas.openxmlformats.org/officeDocument/2006/relationships/tags" Target="../tags/tag892.xml"/><Relationship Id="rId55" Type="http://schemas.openxmlformats.org/officeDocument/2006/relationships/tags" Target="../tags/tag897.xml"/><Relationship Id="rId63" Type="http://schemas.openxmlformats.org/officeDocument/2006/relationships/tags" Target="../tags/tag905.xml"/><Relationship Id="rId68" Type="http://schemas.openxmlformats.org/officeDocument/2006/relationships/tags" Target="../tags/tag910.xml"/><Relationship Id="rId76" Type="http://schemas.openxmlformats.org/officeDocument/2006/relationships/tags" Target="../tags/tag918.xml"/><Relationship Id="rId7" Type="http://schemas.openxmlformats.org/officeDocument/2006/relationships/tags" Target="../tags/tag849.xml"/><Relationship Id="rId71" Type="http://schemas.openxmlformats.org/officeDocument/2006/relationships/tags" Target="../tags/tag913.xml"/><Relationship Id="rId2" Type="http://schemas.openxmlformats.org/officeDocument/2006/relationships/tags" Target="../tags/tag844.xml"/><Relationship Id="rId16" Type="http://schemas.openxmlformats.org/officeDocument/2006/relationships/tags" Target="../tags/tag858.xml"/><Relationship Id="rId29" Type="http://schemas.openxmlformats.org/officeDocument/2006/relationships/tags" Target="../tags/tag871.xml"/><Relationship Id="rId11" Type="http://schemas.openxmlformats.org/officeDocument/2006/relationships/tags" Target="../tags/tag853.xml"/><Relationship Id="rId24" Type="http://schemas.openxmlformats.org/officeDocument/2006/relationships/tags" Target="../tags/tag866.xml"/><Relationship Id="rId32" Type="http://schemas.openxmlformats.org/officeDocument/2006/relationships/tags" Target="../tags/tag874.xml"/><Relationship Id="rId37" Type="http://schemas.openxmlformats.org/officeDocument/2006/relationships/tags" Target="../tags/tag879.xml"/><Relationship Id="rId40" Type="http://schemas.openxmlformats.org/officeDocument/2006/relationships/tags" Target="../tags/tag882.xml"/><Relationship Id="rId45" Type="http://schemas.openxmlformats.org/officeDocument/2006/relationships/tags" Target="../tags/tag887.xml"/><Relationship Id="rId53" Type="http://schemas.openxmlformats.org/officeDocument/2006/relationships/tags" Target="../tags/tag895.xml"/><Relationship Id="rId58" Type="http://schemas.openxmlformats.org/officeDocument/2006/relationships/tags" Target="../tags/tag900.xml"/><Relationship Id="rId66" Type="http://schemas.openxmlformats.org/officeDocument/2006/relationships/tags" Target="../tags/tag908.xml"/><Relationship Id="rId74" Type="http://schemas.openxmlformats.org/officeDocument/2006/relationships/tags" Target="../tags/tag916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847.xml"/><Relationship Id="rId61" Type="http://schemas.openxmlformats.org/officeDocument/2006/relationships/tags" Target="../tags/tag903.xml"/><Relationship Id="rId10" Type="http://schemas.openxmlformats.org/officeDocument/2006/relationships/tags" Target="../tags/tag852.xml"/><Relationship Id="rId19" Type="http://schemas.openxmlformats.org/officeDocument/2006/relationships/tags" Target="../tags/tag861.xml"/><Relationship Id="rId31" Type="http://schemas.openxmlformats.org/officeDocument/2006/relationships/tags" Target="../tags/tag873.xml"/><Relationship Id="rId44" Type="http://schemas.openxmlformats.org/officeDocument/2006/relationships/tags" Target="../tags/tag886.xml"/><Relationship Id="rId52" Type="http://schemas.openxmlformats.org/officeDocument/2006/relationships/tags" Target="../tags/tag894.xml"/><Relationship Id="rId60" Type="http://schemas.openxmlformats.org/officeDocument/2006/relationships/tags" Target="../tags/tag902.xml"/><Relationship Id="rId65" Type="http://schemas.openxmlformats.org/officeDocument/2006/relationships/tags" Target="../tags/tag907.xml"/><Relationship Id="rId73" Type="http://schemas.openxmlformats.org/officeDocument/2006/relationships/tags" Target="../tags/tag915.xml"/><Relationship Id="rId78" Type="http://schemas.openxmlformats.org/officeDocument/2006/relationships/tags" Target="../tags/tag920.xml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tags" Target="../tags/tag856.xml"/><Relationship Id="rId22" Type="http://schemas.openxmlformats.org/officeDocument/2006/relationships/tags" Target="../tags/tag864.xml"/><Relationship Id="rId27" Type="http://schemas.openxmlformats.org/officeDocument/2006/relationships/tags" Target="../tags/tag869.xml"/><Relationship Id="rId30" Type="http://schemas.openxmlformats.org/officeDocument/2006/relationships/tags" Target="../tags/tag872.xml"/><Relationship Id="rId35" Type="http://schemas.openxmlformats.org/officeDocument/2006/relationships/tags" Target="../tags/tag877.xml"/><Relationship Id="rId43" Type="http://schemas.openxmlformats.org/officeDocument/2006/relationships/tags" Target="../tags/tag885.xml"/><Relationship Id="rId48" Type="http://schemas.openxmlformats.org/officeDocument/2006/relationships/tags" Target="../tags/tag890.xml"/><Relationship Id="rId56" Type="http://schemas.openxmlformats.org/officeDocument/2006/relationships/tags" Target="../tags/tag898.xml"/><Relationship Id="rId64" Type="http://schemas.openxmlformats.org/officeDocument/2006/relationships/tags" Target="../tags/tag906.xml"/><Relationship Id="rId69" Type="http://schemas.openxmlformats.org/officeDocument/2006/relationships/tags" Target="../tags/tag911.xml"/><Relationship Id="rId77" Type="http://schemas.openxmlformats.org/officeDocument/2006/relationships/tags" Target="../tags/tag919.xml"/><Relationship Id="rId8" Type="http://schemas.openxmlformats.org/officeDocument/2006/relationships/tags" Target="../tags/tag850.xml"/><Relationship Id="rId51" Type="http://schemas.openxmlformats.org/officeDocument/2006/relationships/tags" Target="../tags/tag893.xml"/><Relationship Id="rId72" Type="http://schemas.openxmlformats.org/officeDocument/2006/relationships/tags" Target="../tags/tag914.xml"/><Relationship Id="rId3" Type="http://schemas.openxmlformats.org/officeDocument/2006/relationships/tags" Target="../tags/tag845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tags" Target="../tags/tag867.xml"/><Relationship Id="rId33" Type="http://schemas.openxmlformats.org/officeDocument/2006/relationships/tags" Target="../tags/tag875.xml"/><Relationship Id="rId38" Type="http://schemas.openxmlformats.org/officeDocument/2006/relationships/tags" Target="../tags/tag880.xml"/><Relationship Id="rId46" Type="http://schemas.openxmlformats.org/officeDocument/2006/relationships/tags" Target="../tags/tag888.xml"/><Relationship Id="rId59" Type="http://schemas.openxmlformats.org/officeDocument/2006/relationships/tags" Target="../tags/tag901.xml"/><Relationship Id="rId67" Type="http://schemas.openxmlformats.org/officeDocument/2006/relationships/tags" Target="../tags/tag909.xml"/><Relationship Id="rId20" Type="http://schemas.openxmlformats.org/officeDocument/2006/relationships/tags" Target="../tags/tag862.xml"/><Relationship Id="rId41" Type="http://schemas.openxmlformats.org/officeDocument/2006/relationships/tags" Target="../tags/tag883.xml"/><Relationship Id="rId54" Type="http://schemas.openxmlformats.org/officeDocument/2006/relationships/tags" Target="../tags/tag896.xml"/><Relationship Id="rId62" Type="http://schemas.openxmlformats.org/officeDocument/2006/relationships/tags" Target="../tags/tag904.xml"/><Relationship Id="rId70" Type="http://schemas.openxmlformats.org/officeDocument/2006/relationships/tags" Target="../tags/tag912.xml"/><Relationship Id="rId75" Type="http://schemas.openxmlformats.org/officeDocument/2006/relationships/tags" Target="../tags/tag917.xml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5" Type="http://schemas.openxmlformats.org/officeDocument/2006/relationships/tags" Target="../tags/tag857.xml"/><Relationship Id="rId23" Type="http://schemas.openxmlformats.org/officeDocument/2006/relationships/tags" Target="../tags/tag865.xml"/><Relationship Id="rId28" Type="http://schemas.openxmlformats.org/officeDocument/2006/relationships/tags" Target="../tags/tag870.xml"/><Relationship Id="rId36" Type="http://schemas.openxmlformats.org/officeDocument/2006/relationships/tags" Target="../tags/tag878.xml"/><Relationship Id="rId49" Type="http://schemas.openxmlformats.org/officeDocument/2006/relationships/tags" Target="../tags/tag891.xml"/><Relationship Id="rId57" Type="http://schemas.openxmlformats.org/officeDocument/2006/relationships/tags" Target="../tags/tag89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28.xml"/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3" Type="http://schemas.openxmlformats.org/officeDocument/2006/relationships/tags" Target="../tags/tag923.xml"/><Relationship Id="rId21" Type="http://schemas.openxmlformats.org/officeDocument/2006/relationships/image" Target="../media/image27.emf"/><Relationship Id="rId7" Type="http://schemas.openxmlformats.org/officeDocument/2006/relationships/tags" Target="../tags/tag927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20" Type="http://schemas.openxmlformats.org/officeDocument/2006/relationships/customXml" Target="../ink/ink18.xml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5" Type="http://schemas.openxmlformats.org/officeDocument/2006/relationships/tags" Target="../tags/tag925.xml"/><Relationship Id="rId15" Type="http://schemas.openxmlformats.org/officeDocument/2006/relationships/tags" Target="../tags/tag935.xml"/><Relationship Id="rId10" Type="http://schemas.openxmlformats.org/officeDocument/2006/relationships/tags" Target="../tags/tag93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6002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10: Disjoint Sets and the </a:t>
            </a:r>
            <a:br>
              <a:rPr lang="en-US" sz="3200" i="0" dirty="0" smtClean="0"/>
            </a:br>
            <a:r>
              <a:rPr lang="en-US" sz="3200" i="0" dirty="0" smtClean="0"/>
              <a:t>Union-Find ADT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Punch-line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/>
              <a:t>Equivalence relations give rise to partitions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Every </a:t>
            </a:r>
            <a:r>
              <a:rPr lang="en-US" dirty="0">
                <a:solidFill>
                  <a:srgbClr val="0000FF"/>
                </a:solidFill>
              </a:rPr>
              <a:t>partition</a:t>
            </a:r>
            <a:r>
              <a:rPr lang="en-US" dirty="0"/>
              <a:t> induces an </a:t>
            </a:r>
            <a:r>
              <a:rPr lang="en-US" dirty="0">
                <a:solidFill>
                  <a:srgbClr val="FF0000"/>
                </a:solidFill>
              </a:rPr>
              <a:t>equivalence </a:t>
            </a:r>
            <a:r>
              <a:rPr lang="en-US" dirty="0" smtClean="0">
                <a:solidFill>
                  <a:srgbClr val="FF0000"/>
                </a:solidFill>
              </a:rPr>
              <a:t>relation</a:t>
            </a:r>
          </a:p>
          <a:p>
            <a:r>
              <a:rPr lang="en-US" dirty="0" smtClean="0"/>
              <a:t>Every </a:t>
            </a:r>
            <a:r>
              <a:rPr lang="en-US" dirty="0" smtClean="0">
                <a:solidFill>
                  <a:srgbClr val="FF0000"/>
                </a:solidFill>
              </a:rPr>
              <a:t>equivalence relation </a:t>
            </a:r>
            <a:r>
              <a:rPr lang="en-US" dirty="0" smtClean="0"/>
              <a:t>induces a </a:t>
            </a:r>
            <a:r>
              <a:rPr lang="en-US" dirty="0" smtClean="0">
                <a:solidFill>
                  <a:srgbClr val="0000FF"/>
                </a:solidFill>
              </a:rPr>
              <a:t>partition</a:t>
            </a:r>
          </a:p>
          <a:p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i="1" dirty="0" smtClean="0"/>
              <a:t>P</a:t>
            </a:r>
            <a:r>
              <a:rPr lang="en-US" dirty="0" smtClean="0"/>
              <a:t>={</a:t>
            </a:r>
            <a:r>
              <a:rPr lang="en-US" i="1" dirty="0" smtClean="0"/>
              <a:t>S1</a:t>
            </a:r>
            <a:r>
              <a:rPr lang="en-US" dirty="0" smtClean="0"/>
              <a:t>,</a:t>
            </a:r>
            <a:r>
              <a:rPr lang="en-US" i="1" dirty="0" smtClean="0"/>
              <a:t>S2</a:t>
            </a:r>
            <a:r>
              <a:rPr lang="en-US" dirty="0" smtClean="0"/>
              <a:t>,…,</a:t>
            </a:r>
            <a:r>
              <a:rPr lang="en-US" i="1" dirty="0" err="1" smtClean="0"/>
              <a:t>Sn</a:t>
            </a:r>
            <a:r>
              <a:rPr lang="en-US" dirty="0" smtClean="0"/>
              <a:t>} is a </a:t>
            </a:r>
            <a:r>
              <a:rPr lang="en-US" dirty="0" smtClean="0">
                <a:solidFill>
                  <a:srgbClr val="0000FF"/>
                </a:solidFill>
              </a:rPr>
              <a:t>partition</a:t>
            </a:r>
          </a:p>
          <a:p>
            <a:pPr lvl="1"/>
            <a:r>
              <a:rPr lang="en-US" dirty="0" smtClean="0"/>
              <a:t>Define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to mean x and y are in the same </a:t>
            </a:r>
            <a:r>
              <a:rPr lang="en-US" i="1" dirty="0" smtClean="0"/>
              <a:t>Si</a:t>
            </a:r>
          </a:p>
          <a:p>
            <a:pPr lvl="2"/>
            <a:r>
              <a:rPr lang="en-US" i="1" dirty="0" smtClean="0"/>
              <a:t>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equivalence relation</a:t>
            </a:r>
          </a:p>
          <a:p>
            <a:pPr lvl="1"/>
            <a:endParaRPr lang="en-US" dirty="0"/>
          </a:p>
          <a:p>
            <a:r>
              <a:rPr lang="en-US" dirty="0" smtClean="0"/>
              <a:t>Suppose </a:t>
            </a:r>
            <a:r>
              <a:rPr lang="en-US" i="1" dirty="0" smtClean="0"/>
              <a:t>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equivalence relation </a:t>
            </a:r>
            <a:r>
              <a:rPr lang="en-US" dirty="0" smtClean="0"/>
              <a:t>over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Consider a set of sets S1,S2,…,</a:t>
            </a:r>
            <a:r>
              <a:rPr lang="en-US" dirty="0" err="1" smtClean="0"/>
              <a:t>Sn</a:t>
            </a:r>
            <a:r>
              <a:rPr lang="en-US" dirty="0" smtClean="0"/>
              <a:t> where </a:t>
            </a:r>
          </a:p>
          <a:p>
            <a:pPr marL="914400" lvl="2" indent="0">
              <a:buNone/>
            </a:pPr>
            <a:r>
              <a:rPr lang="en-US" dirty="0" smtClean="0"/>
              <a:t>(1) x and y are in the same Si if and only if R(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(2) Every x is in some Si</a:t>
            </a:r>
          </a:p>
          <a:p>
            <a:pPr lvl="2"/>
            <a:r>
              <a:rPr lang="en-US" dirty="0" smtClean="0"/>
              <a:t>This set of sets is a </a:t>
            </a:r>
            <a:r>
              <a:rPr lang="en-US" dirty="0" smtClean="0">
                <a:solidFill>
                  <a:srgbClr val="0000FF"/>
                </a:solidFill>
              </a:rPr>
              <a:t>partition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02400" y="1103760"/>
              <a:ext cx="6685200" cy="4674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9160" y="1098360"/>
                <a:ext cx="6695280" cy="46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77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248400"/>
            <a:ext cx="9057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>
                <a:latin typeface="+mn-lt"/>
              </a:rPr>
              <a:t>http://www.foxsports.com/content/dam/fsdigital/fscom/nfl/images/2014/01/19/011914-NFL-seahawks-marshawn-lynch-runs-for-touchdown-ahn-PI.jpg</a:t>
            </a:r>
            <a:endParaRPr lang="en-US" sz="105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64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Let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be {</a:t>
            </a:r>
            <a:r>
              <a:rPr lang="en-US" dirty="0" err="1">
                <a:sym typeface="Symbol" pitchFamily="18" charset="2"/>
              </a:rPr>
              <a:t>a,b,c,d,e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marL="0" indent="0">
              <a:buNone/>
            </a:pP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One </a:t>
            </a:r>
            <a:r>
              <a:rPr lang="en-US" dirty="0">
                <a:sym typeface="Symbol" pitchFamily="18" charset="2"/>
              </a:rPr>
              <a:t>partition: {</a:t>
            </a:r>
            <a:r>
              <a:rPr lang="en-US" dirty="0" err="1" smtClean="0">
                <a:sym typeface="Symbol" pitchFamily="18" charset="2"/>
              </a:rPr>
              <a:t>a,b,c</a:t>
            </a:r>
            <a:r>
              <a:rPr lang="en-US" dirty="0" smtClean="0">
                <a:sym typeface="Symbol" pitchFamily="18" charset="2"/>
              </a:rPr>
              <a:t>}, </a:t>
            </a:r>
            <a:r>
              <a:rPr lang="en-US" dirty="0">
                <a:sym typeface="Symbol" pitchFamily="18" charset="2"/>
              </a:rPr>
              <a:t>{</a:t>
            </a:r>
            <a:r>
              <a:rPr lang="en-US" dirty="0" smtClean="0">
                <a:sym typeface="Symbol" pitchFamily="18" charset="2"/>
              </a:rPr>
              <a:t>d}, {e}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corresponding equivalence relation:</a:t>
            </a:r>
          </a:p>
          <a:p>
            <a:pPr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dirty="0" smtClean="0"/>
              <a:t>(</a:t>
            </a:r>
            <a:r>
              <a:rPr lang="en-US" altLang="en-US" dirty="0" err="1"/>
              <a:t>a,a</a:t>
            </a:r>
            <a:r>
              <a:rPr lang="en-US" altLang="en-US" dirty="0"/>
              <a:t>), (</a:t>
            </a:r>
            <a:r>
              <a:rPr lang="en-US" altLang="en-US" dirty="0" err="1"/>
              <a:t>b,b</a:t>
            </a:r>
            <a:r>
              <a:rPr lang="en-US" altLang="en-US" dirty="0"/>
              <a:t>), (</a:t>
            </a:r>
            <a:r>
              <a:rPr lang="en-US" altLang="en-US" dirty="0" err="1"/>
              <a:t>c,c</a:t>
            </a:r>
            <a:r>
              <a:rPr lang="en-US" altLang="en-US" dirty="0"/>
              <a:t>), (</a:t>
            </a:r>
            <a:r>
              <a:rPr lang="en-US" altLang="en-US" dirty="0" err="1"/>
              <a:t>a,b</a:t>
            </a:r>
            <a:r>
              <a:rPr lang="en-US" altLang="en-US" dirty="0"/>
              <a:t>), (</a:t>
            </a:r>
            <a:r>
              <a:rPr lang="en-US" altLang="en-US" dirty="0" err="1"/>
              <a:t>b,a</a:t>
            </a:r>
            <a:r>
              <a:rPr lang="en-US" altLang="en-US" dirty="0"/>
              <a:t>), (</a:t>
            </a:r>
            <a:r>
              <a:rPr lang="en-US" altLang="en-US" dirty="0" err="1"/>
              <a:t>a,c</a:t>
            </a:r>
            <a:r>
              <a:rPr lang="en-US" altLang="en-US" dirty="0"/>
              <a:t>), (</a:t>
            </a:r>
            <a:r>
              <a:rPr lang="en-US" altLang="en-US" dirty="0" err="1"/>
              <a:t>c,a</a:t>
            </a:r>
            <a:r>
              <a:rPr lang="en-US" altLang="en-US" dirty="0"/>
              <a:t>), </a:t>
            </a:r>
            <a:r>
              <a:rPr lang="en-US" altLang="en-US" dirty="0" smtClean="0"/>
              <a:t>(</a:t>
            </a:r>
            <a:r>
              <a:rPr lang="en-US" altLang="en-US" dirty="0" err="1"/>
              <a:t>b,c</a:t>
            </a:r>
            <a:r>
              <a:rPr lang="en-US" altLang="en-US" dirty="0"/>
              <a:t>), (</a:t>
            </a:r>
            <a:r>
              <a:rPr lang="en-US" altLang="en-US" dirty="0" err="1"/>
              <a:t>c,b</a:t>
            </a:r>
            <a:r>
              <a:rPr lang="en-US" altLang="en-US" dirty="0" smtClean="0"/>
              <a:t>), (</a:t>
            </a:r>
            <a:r>
              <a:rPr lang="en-US" altLang="en-US" dirty="0" err="1"/>
              <a:t>d,d</a:t>
            </a:r>
            <a:r>
              <a:rPr lang="en-US" altLang="en-US" dirty="0" smtClean="0"/>
              <a:t>), (</a:t>
            </a:r>
            <a:r>
              <a:rPr lang="en-US" altLang="en-US" dirty="0" err="1" smtClean="0"/>
              <a:t>e,e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35640" y="2550960"/>
              <a:ext cx="7507440" cy="197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160" y="2543400"/>
                <a:ext cx="7521840" cy="19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13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Union-Find ADT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495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0000FF"/>
                </a:solidFill>
              </a:rPr>
              <a:t>union-find </a:t>
            </a:r>
            <a:r>
              <a:rPr lang="en-US" dirty="0">
                <a:solidFill>
                  <a:srgbClr val="0000FF"/>
                </a:solidFill>
              </a:rPr>
              <a:t>ADT </a:t>
            </a:r>
            <a:r>
              <a:rPr lang="en-US" dirty="0"/>
              <a:t>(or "Disjoint Sets" or "Dynamic Equivalence Relation") keeps track of a set of elements partitioned into a number of disjoint subsets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ym typeface="Wingdings" panose="05000000000000000000" pitchFamily="2" charset="2"/>
              </a:rPr>
              <a:t>Many uses (which is why an ADT taught in CSE 373):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Road/network/graph connectivity (will see this again)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“connected components” e.g., in social network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Partition an image by connected-pixels-of-similar-color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Type inference in programming </a:t>
            </a:r>
            <a:r>
              <a:rPr lang="en-US" dirty="0" smtClean="0">
                <a:sym typeface="Wingdings" panose="05000000000000000000" pitchFamily="2" charset="2"/>
              </a:rPr>
              <a:t>languages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Not as common as dictionaries, queues, and stacks, but valuable because implementations are very fast, so when applicable can provide big improvements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589400" y="3542400"/>
              <a:ext cx="5767200" cy="303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5800" y="3535200"/>
                <a:ext cx="5777640" cy="3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520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51E438-F193-4C26-8162-DF3FC2CE74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511175"/>
          </a:xfrm>
        </p:spPr>
        <p:txBody>
          <a:bodyPr/>
          <a:lstStyle/>
          <a:p>
            <a:r>
              <a:rPr lang="en-US" altLang="en-US" sz="3600" smtClean="0"/>
              <a:t>Labeling shown as Pseudo-Color</a:t>
            </a:r>
          </a:p>
        </p:txBody>
      </p:sp>
      <p:pic>
        <p:nvPicPr>
          <p:cNvPr id="3076" name="Picture 3" descr="kid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kidney-regions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TN_greenlake25_scaled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92576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TN_greenlake25_scaled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292576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070725" y="2216150"/>
            <a:ext cx="1733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connected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components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of 1’s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thresholded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image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10450" y="4800600"/>
            <a:ext cx="1733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connected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components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of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labels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294160" y="1415880"/>
              <a:ext cx="2012760" cy="135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9120" y="1408680"/>
                <a:ext cx="2022480" cy="136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Union-Find Operati</a:t>
            </a:r>
            <a:r>
              <a:rPr lang="en-US" dirty="0" smtClean="0"/>
              <a:t>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unchanging set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 smtClean="0"/>
              <a:t> an initial partition of a set</a:t>
            </a:r>
          </a:p>
          <a:p>
            <a:pPr lvl="1"/>
            <a:r>
              <a:rPr lang="en-US" dirty="0" smtClean="0"/>
              <a:t>Typically each item in its own subset: {a}, {b}, {c}, …</a:t>
            </a:r>
          </a:p>
          <a:p>
            <a:pPr lvl="1"/>
            <a:r>
              <a:rPr lang="en-US" dirty="0" smtClean="0"/>
              <a:t>Give each subset a “name” by choosing a </a:t>
            </a:r>
            <a:r>
              <a:rPr lang="en-US" i="1" dirty="0" smtClean="0">
                <a:solidFill>
                  <a:srgbClr val="FF0000"/>
                </a:solidFill>
              </a:rPr>
              <a:t>representative element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takes an element of </a:t>
            </a:r>
            <a:r>
              <a:rPr lang="en-US" i="1" dirty="0" smtClean="0"/>
              <a:t>S</a:t>
            </a:r>
            <a:r>
              <a:rPr lang="en-US" dirty="0" smtClean="0"/>
              <a:t> and returns the </a:t>
            </a:r>
            <a:r>
              <a:rPr lang="en-US" dirty="0" smtClean="0">
                <a:solidFill>
                  <a:srgbClr val="FF0000"/>
                </a:solidFill>
              </a:rPr>
              <a:t>representative element </a:t>
            </a:r>
            <a:r>
              <a:rPr lang="en-US" dirty="0" smtClean="0"/>
              <a:t>of the subset it is in</a:t>
            </a:r>
          </a:p>
          <a:p>
            <a:endParaRPr lang="en-US" dirty="0"/>
          </a:p>
          <a:p>
            <a:r>
              <a:rPr lang="en-US" dirty="0" smtClean="0"/>
              <a:t>Operation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 smtClean="0"/>
              <a:t>takes two subsets and (permanently) makes one larger subset</a:t>
            </a:r>
          </a:p>
          <a:p>
            <a:pPr lvl="1"/>
            <a:r>
              <a:rPr lang="en-US" dirty="0" smtClean="0"/>
              <a:t>A different partition with one fewer set</a:t>
            </a:r>
          </a:p>
          <a:p>
            <a:pPr lvl="1"/>
            <a:r>
              <a:rPr lang="en-US" dirty="0"/>
              <a:t>Affects result of subsequent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Choice of </a:t>
            </a:r>
            <a:r>
              <a:rPr lang="en-US" dirty="0" smtClean="0">
                <a:solidFill>
                  <a:srgbClr val="FF0000"/>
                </a:solidFill>
              </a:rPr>
              <a:t>representative element </a:t>
            </a:r>
            <a:r>
              <a:rPr lang="en-US" dirty="0" smtClean="0"/>
              <a:t>up to implementation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S</a:t>
            </a:r>
            <a:r>
              <a:rPr lang="en-US" dirty="0" smtClean="0"/>
              <a:t> = {1,2,3,4,5,6,7,8,9}</a:t>
            </a:r>
          </a:p>
          <a:p>
            <a:endParaRPr lang="en-US" sz="800" dirty="0" smtClean="0"/>
          </a:p>
          <a:p>
            <a:r>
              <a:rPr lang="en-US" dirty="0" smtClean="0"/>
              <a:t>Let initial partition be (will highlight representative elements </a:t>
            </a:r>
            <a:r>
              <a:rPr lang="en-US" u="sng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{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}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(2,5):</a:t>
            </a:r>
          </a:p>
          <a:p>
            <a:pPr marL="0" indent="0" algn="ctr">
              <a:buNone/>
            </a:pP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5}, </a:t>
            </a: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4</a:t>
            </a:r>
            <a:r>
              <a:rPr lang="en-US" dirty="0"/>
              <a:t>}, </a:t>
            </a:r>
            <a:r>
              <a:rPr lang="en-US" dirty="0" smtClean="0"/>
              <a:t>{</a:t>
            </a:r>
            <a:r>
              <a:rPr lang="en-US" u="sng" dirty="0">
                <a:solidFill>
                  <a:srgbClr val="FF0000"/>
                </a:solidFill>
              </a:rPr>
              <a:t>6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7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9</a:t>
            </a:r>
            <a:r>
              <a:rPr lang="en-US" dirty="0" smtClean="0"/>
              <a:t>}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(4) = 4,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(2) </a:t>
            </a:r>
            <a:r>
              <a:rPr lang="en-US" dirty="0"/>
              <a:t>= </a:t>
            </a:r>
            <a:r>
              <a:rPr lang="en-US" dirty="0" smtClean="0"/>
              <a:t>2,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(5) </a:t>
            </a:r>
            <a:r>
              <a:rPr lang="en-US" dirty="0"/>
              <a:t>= </a:t>
            </a:r>
            <a:r>
              <a:rPr lang="en-US" dirty="0" smtClean="0"/>
              <a:t>2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(4,6),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(2,7)</a:t>
            </a:r>
          </a:p>
          <a:p>
            <a:pPr marL="0" indent="0" algn="ctr">
              <a:buNone/>
            </a:pP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5, 7}, </a:t>
            </a: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}, </a:t>
            </a:r>
            <a:r>
              <a:rPr lang="en-US" dirty="0" smtClean="0"/>
              <a:t>{4, </a:t>
            </a:r>
            <a:r>
              <a:rPr lang="en-US" u="sng" dirty="0" smtClean="0">
                <a:solidFill>
                  <a:srgbClr val="FF0000"/>
                </a:solidFill>
              </a:rPr>
              <a:t>6</a:t>
            </a:r>
            <a:r>
              <a:rPr lang="en-US" dirty="0"/>
              <a:t>}, </a:t>
            </a:r>
            <a:r>
              <a:rPr lang="en-US" dirty="0" smtClean="0"/>
              <a:t>{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9</a:t>
            </a:r>
            <a:r>
              <a:rPr lang="en-US" dirty="0" smtClean="0"/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(4) = </a:t>
            </a:r>
            <a:r>
              <a:rPr lang="en-US" dirty="0" smtClean="0"/>
              <a:t>6,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(2) = 2,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(5) = </a:t>
            </a:r>
            <a:r>
              <a:rPr lang="en-US" dirty="0" smtClean="0"/>
              <a:t>2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(2,6)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4, 5</a:t>
            </a:r>
            <a:r>
              <a:rPr lang="en-US" dirty="0"/>
              <a:t>, </a:t>
            </a:r>
            <a:r>
              <a:rPr lang="en-US" dirty="0" smtClean="0"/>
              <a:t>6, 7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}, </a:t>
            </a:r>
            <a:r>
              <a:rPr lang="en-US" dirty="0" smtClean="0"/>
              <a:t>{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9</a:t>
            </a:r>
            <a:r>
              <a:rPr lang="en-US" dirty="0"/>
              <a:t>}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083040" y="3166200"/>
              <a:ext cx="2302920" cy="161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9080" y="3160800"/>
                <a:ext cx="2313360" cy="16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02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 other operations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that can “happen” is sets get </a:t>
            </a:r>
            <a:r>
              <a:rPr lang="en-US" dirty="0" err="1" smtClean="0"/>
              <a:t>unioned</a:t>
            </a:r>
            <a:endParaRPr lang="en-US" dirty="0" smtClean="0"/>
          </a:p>
          <a:p>
            <a:pPr lvl="1"/>
            <a:r>
              <a:rPr lang="en-US" dirty="0" smtClean="0"/>
              <a:t>No “un-union” or “create new set” or …</a:t>
            </a:r>
          </a:p>
          <a:p>
            <a:pPr lvl="1"/>
            <a:endParaRPr lang="en-US" dirty="0"/>
          </a:p>
          <a:p>
            <a:r>
              <a:rPr lang="en-US" dirty="0" smtClean="0"/>
              <a:t>As always: trade-offs </a:t>
            </a:r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I</a:t>
            </a:r>
            <a:r>
              <a:rPr lang="en-US" dirty="0" smtClean="0"/>
              <a:t>mplementations will exploit this small ADT</a:t>
            </a:r>
          </a:p>
          <a:p>
            <a:endParaRPr lang="en-US" dirty="0"/>
          </a:p>
          <a:p>
            <a:r>
              <a:rPr lang="en-US" dirty="0" smtClean="0"/>
              <a:t>Surprisingly useful ADT</a:t>
            </a:r>
          </a:p>
          <a:p>
            <a:pPr lvl="1"/>
            <a:r>
              <a:rPr lang="en-US" dirty="0" smtClean="0"/>
              <a:t>But not as common as dictionaries or priority queues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"/>
            <a:ext cx="9144000" cy="6532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590514"/>
            <a:ext cx="5460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http://www.psemanagement.com/news/article/seahawks_get_big_day_from_jermaine_kearse</a:t>
            </a:r>
            <a:endParaRPr lang="en-US" sz="1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16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application: maze-building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Build a random maze by erasing edges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Possible to get from anywhere to anywhere</a:t>
            </a:r>
          </a:p>
          <a:p>
            <a:pPr lvl="2"/>
            <a:r>
              <a:rPr lang="en-US" dirty="0" smtClean="0"/>
              <a:t>Including “start” to “finish”</a:t>
            </a:r>
          </a:p>
          <a:p>
            <a:pPr lvl="1"/>
            <a:r>
              <a:rPr lang="en-US" dirty="0" smtClean="0"/>
              <a:t>No loops possible without backtracking</a:t>
            </a:r>
          </a:p>
          <a:p>
            <a:pPr lvl="2"/>
            <a:r>
              <a:rPr lang="en-US" dirty="0" smtClean="0"/>
              <a:t>After a “bad turn” have to “undo”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2971800" y="2133600"/>
            <a:ext cx="3048000" cy="2514600"/>
            <a:chOff x="4648201" y="2895600"/>
            <a:chExt cx="3657600" cy="3200400"/>
          </a:xfrm>
        </p:grpSpPr>
        <p:grpSp>
          <p:nvGrpSpPr>
            <p:cNvPr id="7" name="Group 4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4648201" y="2895600"/>
              <a:ext cx="609600" cy="533400"/>
              <a:chOff x="1200" y="1824"/>
              <a:chExt cx="384" cy="336"/>
            </a:xfrm>
          </p:grpSpPr>
          <p:sp>
            <p:nvSpPr>
              <p:cNvPr id="8" name="Line 5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257801" y="2895600"/>
              <a:ext cx="609600" cy="533400"/>
              <a:chOff x="1200" y="1824"/>
              <a:chExt cx="384" cy="336"/>
            </a:xfrm>
          </p:grpSpPr>
          <p:sp>
            <p:nvSpPr>
              <p:cNvPr id="11" name="Line 8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867401" y="2895600"/>
              <a:ext cx="609600" cy="533400"/>
              <a:chOff x="1200" y="1824"/>
              <a:chExt cx="384" cy="336"/>
            </a:xfrm>
          </p:grpSpPr>
          <p:sp>
            <p:nvSpPr>
              <p:cNvPr id="14" name="Line 11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477001" y="2895600"/>
              <a:ext cx="609600" cy="533400"/>
              <a:chOff x="1200" y="1824"/>
              <a:chExt cx="384" cy="336"/>
            </a:xfrm>
          </p:grpSpPr>
          <p:sp>
            <p:nvSpPr>
              <p:cNvPr id="17" name="Line 1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6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086601" y="2895600"/>
              <a:ext cx="609600" cy="533400"/>
              <a:chOff x="1200" y="1824"/>
              <a:chExt cx="384" cy="336"/>
            </a:xfrm>
          </p:grpSpPr>
          <p:sp>
            <p:nvSpPr>
              <p:cNvPr id="20" name="Line 17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9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696201" y="2895600"/>
              <a:ext cx="609600" cy="533400"/>
              <a:chOff x="1200" y="1824"/>
              <a:chExt cx="384" cy="336"/>
            </a:xfrm>
          </p:grpSpPr>
          <p:sp>
            <p:nvSpPr>
              <p:cNvPr id="23" name="Line 2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22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648201" y="3429000"/>
              <a:ext cx="609600" cy="533400"/>
              <a:chOff x="1200" y="1824"/>
              <a:chExt cx="384" cy="336"/>
            </a:xfrm>
          </p:grpSpPr>
          <p:sp>
            <p:nvSpPr>
              <p:cNvPr id="26" name="Line 23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2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257801" y="3429000"/>
              <a:ext cx="609600" cy="533400"/>
              <a:chOff x="1200" y="1824"/>
              <a:chExt cx="384" cy="336"/>
            </a:xfrm>
          </p:grpSpPr>
          <p:sp>
            <p:nvSpPr>
              <p:cNvPr id="29" name="Line 2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28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867401" y="3429000"/>
              <a:ext cx="609600" cy="533400"/>
              <a:chOff x="1200" y="1824"/>
              <a:chExt cx="384" cy="336"/>
            </a:xfrm>
          </p:grpSpPr>
          <p:sp>
            <p:nvSpPr>
              <p:cNvPr id="32" name="Line 29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1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477001" y="3429000"/>
              <a:ext cx="609600" cy="533400"/>
              <a:chOff x="1200" y="1824"/>
              <a:chExt cx="384" cy="336"/>
            </a:xfrm>
          </p:grpSpPr>
          <p:sp>
            <p:nvSpPr>
              <p:cNvPr id="35" name="Line 3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34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086601" y="3429000"/>
              <a:ext cx="609600" cy="533400"/>
              <a:chOff x="1200" y="1824"/>
              <a:chExt cx="384" cy="336"/>
            </a:xfrm>
          </p:grpSpPr>
          <p:sp>
            <p:nvSpPr>
              <p:cNvPr id="38" name="Line 35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37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696201" y="3429000"/>
              <a:ext cx="609600" cy="533400"/>
              <a:chOff x="1200" y="1824"/>
              <a:chExt cx="384" cy="336"/>
            </a:xfrm>
          </p:grpSpPr>
          <p:sp>
            <p:nvSpPr>
              <p:cNvPr id="41" name="Line 3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40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4648201" y="3962400"/>
              <a:ext cx="609600" cy="533400"/>
              <a:chOff x="1200" y="1824"/>
              <a:chExt cx="384" cy="336"/>
            </a:xfrm>
          </p:grpSpPr>
          <p:sp>
            <p:nvSpPr>
              <p:cNvPr id="44" name="Line 41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43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257801" y="3962400"/>
              <a:ext cx="609600" cy="533400"/>
              <a:chOff x="1200" y="1824"/>
              <a:chExt cx="384" cy="336"/>
            </a:xfrm>
          </p:grpSpPr>
          <p:sp>
            <p:nvSpPr>
              <p:cNvPr id="47" name="Line 4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6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67401" y="3962400"/>
              <a:ext cx="609600" cy="533400"/>
              <a:chOff x="1200" y="1824"/>
              <a:chExt cx="384" cy="336"/>
            </a:xfrm>
          </p:grpSpPr>
          <p:sp>
            <p:nvSpPr>
              <p:cNvPr id="50" name="Line 47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4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477001" y="3962400"/>
              <a:ext cx="609600" cy="533400"/>
              <a:chOff x="1200" y="1824"/>
              <a:chExt cx="384" cy="336"/>
            </a:xfrm>
          </p:grpSpPr>
          <p:sp>
            <p:nvSpPr>
              <p:cNvPr id="53" name="Line 50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52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086601" y="3962400"/>
              <a:ext cx="609600" cy="533400"/>
              <a:chOff x="1200" y="1824"/>
              <a:chExt cx="384" cy="336"/>
            </a:xfrm>
          </p:grpSpPr>
          <p:sp>
            <p:nvSpPr>
              <p:cNvPr id="56" name="Line 53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" name="Group 55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7696201" y="3962400"/>
              <a:ext cx="609600" cy="533400"/>
              <a:chOff x="1200" y="1824"/>
              <a:chExt cx="384" cy="336"/>
            </a:xfrm>
          </p:grpSpPr>
          <p:sp>
            <p:nvSpPr>
              <p:cNvPr id="59" name="Line 5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58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648201" y="4495800"/>
              <a:ext cx="609600" cy="533400"/>
              <a:chOff x="1200" y="1824"/>
              <a:chExt cx="384" cy="336"/>
            </a:xfrm>
          </p:grpSpPr>
          <p:sp>
            <p:nvSpPr>
              <p:cNvPr id="62" name="Line 59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61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257801" y="4495800"/>
              <a:ext cx="609600" cy="533400"/>
              <a:chOff x="1200" y="1824"/>
              <a:chExt cx="384" cy="336"/>
            </a:xfrm>
          </p:grpSpPr>
          <p:sp>
            <p:nvSpPr>
              <p:cNvPr id="65" name="Line 6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64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5867401" y="4495800"/>
              <a:ext cx="609600" cy="533400"/>
              <a:chOff x="1200" y="1824"/>
              <a:chExt cx="384" cy="336"/>
            </a:xfrm>
          </p:grpSpPr>
          <p:sp>
            <p:nvSpPr>
              <p:cNvPr id="68" name="Line 65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67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477001" y="4495800"/>
              <a:ext cx="609600" cy="533400"/>
              <a:chOff x="1200" y="1824"/>
              <a:chExt cx="384" cy="336"/>
            </a:xfrm>
          </p:grpSpPr>
          <p:sp>
            <p:nvSpPr>
              <p:cNvPr id="71" name="Line 68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70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7086601" y="4495800"/>
              <a:ext cx="609600" cy="533400"/>
              <a:chOff x="1200" y="1824"/>
              <a:chExt cx="384" cy="336"/>
            </a:xfrm>
          </p:grpSpPr>
          <p:sp>
            <p:nvSpPr>
              <p:cNvPr id="74" name="Line 71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2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73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7696201" y="4495800"/>
              <a:ext cx="609600" cy="533400"/>
              <a:chOff x="1200" y="1824"/>
              <a:chExt cx="384" cy="336"/>
            </a:xfrm>
          </p:grpSpPr>
          <p:sp>
            <p:nvSpPr>
              <p:cNvPr id="77" name="Line 7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5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7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648201" y="5029200"/>
              <a:ext cx="609600" cy="533400"/>
              <a:chOff x="1200" y="1824"/>
              <a:chExt cx="384" cy="336"/>
            </a:xfrm>
          </p:grpSpPr>
          <p:sp>
            <p:nvSpPr>
              <p:cNvPr id="80" name="Line 77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8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7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5257801" y="5029200"/>
              <a:ext cx="609600" cy="533400"/>
              <a:chOff x="1200" y="1824"/>
              <a:chExt cx="384" cy="336"/>
            </a:xfrm>
          </p:grpSpPr>
          <p:sp>
            <p:nvSpPr>
              <p:cNvPr id="83" name="Line 80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81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82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5867401" y="5029200"/>
              <a:ext cx="609600" cy="533400"/>
              <a:chOff x="1200" y="1824"/>
              <a:chExt cx="384" cy="336"/>
            </a:xfrm>
          </p:grpSpPr>
          <p:sp>
            <p:nvSpPr>
              <p:cNvPr id="86" name="Line 8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4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85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477001" y="5029200"/>
              <a:ext cx="609600" cy="533400"/>
              <a:chOff x="1200" y="1824"/>
              <a:chExt cx="384" cy="336"/>
            </a:xfrm>
          </p:grpSpPr>
          <p:sp>
            <p:nvSpPr>
              <p:cNvPr id="89" name="Line 86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7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8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7086601" y="5029200"/>
              <a:ext cx="609600" cy="533400"/>
              <a:chOff x="1200" y="1824"/>
              <a:chExt cx="384" cy="336"/>
            </a:xfrm>
          </p:grpSpPr>
          <p:sp>
            <p:nvSpPr>
              <p:cNvPr id="92" name="Line 8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90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91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7696201" y="5029200"/>
              <a:ext cx="609600" cy="533400"/>
              <a:chOff x="1200" y="1824"/>
              <a:chExt cx="384" cy="336"/>
            </a:xfrm>
          </p:grpSpPr>
          <p:sp>
            <p:nvSpPr>
              <p:cNvPr id="95" name="Line 92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93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94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648201" y="5562600"/>
              <a:ext cx="609600" cy="533400"/>
              <a:chOff x="1200" y="1824"/>
              <a:chExt cx="384" cy="336"/>
            </a:xfrm>
          </p:grpSpPr>
          <p:sp>
            <p:nvSpPr>
              <p:cNvPr id="98" name="Line 9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6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7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5257801" y="5562600"/>
              <a:ext cx="609600" cy="533400"/>
              <a:chOff x="1200" y="1824"/>
              <a:chExt cx="384" cy="336"/>
            </a:xfrm>
          </p:grpSpPr>
          <p:sp>
            <p:nvSpPr>
              <p:cNvPr id="101" name="Line 98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99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00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5867401" y="5562600"/>
              <a:ext cx="609600" cy="533400"/>
              <a:chOff x="1200" y="1824"/>
              <a:chExt cx="384" cy="336"/>
            </a:xfrm>
          </p:grpSpPr>
          <p:sp>
            <p:nvSpPr>
              <p:cNvPr id="104" name="Line 101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102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03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6477001" y="5562600"/>
              <a:ext cx="609600" cy="533400"/>
              <a:chOff x="1200" y="1824"/>
              <a:chExt cx="384" cy="336"/>
            </a:xfrm>
          </p:grpSpPr>
          <p:sp>
            <p:nvSpPr>
              <p:cNvPr id="107" name="Line 104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105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106"/>
            <p:cNvGrpSpPr>
              <a:grpSpLocks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7086601" y="5562600"/>
              <a:ext cx="609600" cy="533400"/>
              <a:chOff x="1200" y="1824"/>
              <a:chExt cx="384" cy="336"/>
            </a:xfrm>
          </p:grpSpPr>
          <p:sp>
            <p:nvSpPr>
              <p:cNvPr id="110" name="Line 107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108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9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7696201" y="5562600"/>
              <a:ext cx="609600" cy="533400"/>
              <a:chOff x="1200" y="1824"/>
              <a:chExt cx="384" cy="336"/>
            </a:xfrm>
          </p:grpSpPr>
          <p:sp>
            <p:nvSpPr>
              <p:cNvPr id="113" name="Line 110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Line 112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4648201" y="60960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3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rot="10800000">
              <a:off x="4648201" y="2895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704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HW03 due Monday Tuesday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58920" y="6176160"/>
              <a:ext cx="16200" cy="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960" y="6171480"/>
                <a:ext cx="24840" cy="1872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2438400" y="1447800"/>
            <a:ext cx="6858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438400" y="1371600"/>
            <a:ext cx="6858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89040" y="569880"/>
              <a:ext cx="7286040" cy="5299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920" y="566640"/>
                <a:ext cx="7301160" cy="53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02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Pick start edge and end 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686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8686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782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4782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878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878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6974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974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070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3070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9166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590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686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686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4782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4782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878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0878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5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974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6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6974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7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3070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3070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9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166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0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590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1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686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2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686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4782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4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4782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5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878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6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878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7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6974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8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974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9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3070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0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070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1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166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2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590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3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8686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4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8686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5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4782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4782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0878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8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0878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9" name="Line 4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6974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0" name="Line 4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6974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1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3070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3070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3" name="Line 50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166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4" name="Line 5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2590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5" name="Line 5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686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6" name="Line 5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686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7" name="Line 5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4782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8" name="Line 5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4782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9" name="Line 56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0878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" name="Line 57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0878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1" name="Line 5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6974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2" name="Line 5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46974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3" name="Line 6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3070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4" name="Line 6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3070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5" name="Line 62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9166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6" name="Line 6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2590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7" name="Line 64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8686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8" name="Line 6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8686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9" name="Line 66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4782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0" name="Line 67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4782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1" name="Line 6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40878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2" name="Line 6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0878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3" name="Line 7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46974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4" name="Line 7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6974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5" name="Line 72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3070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6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3070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7" name="Line 7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rot="10800000">
            <a:off x="2259012" y="5715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8" name="Line 7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rot="10800000">
            <a:off x="2259012" y="3048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9" name="Text Box 76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801812" y="25146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Start</a:t>
            </a:r>
          </a:p>
        </p:txBody>
      </p:sp>
      <p:sp>
        <p:nvSpPr>
          <p:cNvPr id="80" name="Text Box 77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688012" y="52578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End</a:t>
            </a:r>
          </a:p>
        </p:txBody>
      </p:sp>
      <p:sp>
        <p:nvSpPr>
          <p:cNvPr id="81" name="Line 7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3352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2" name="Line 7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5307012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42911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Repeatedly pick random edges to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approach: just keep deleting random edges until you can get from start to finish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2057400" y="2857500"/>
            <a:ext cx="4828465" cy="2933700"/>
            <a:chOff x="1447800" y="2743200"/>
            <a:chExt cx="5008894" cy="3200400"/>
          </a:xfrm>
        </p:grpSpPr>
        <p:sp>
          <p:nvSpPr>
            <p:cNvPr id="62" name="Line 3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96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791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133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9624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572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181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7912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3528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9624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1816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791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3528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5720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816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791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1336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9624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5720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5791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7432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9624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5181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rot="10800000">
              <a:off x="21336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4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rot="10800000">
              <a:off x="21336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Text Box 5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7800" y="2743200"/>
              <a:ext cx="751965" cy="43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110" name="Text Box 51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791200" y="5486400"/>
              <a:ext cx="665494" cy="43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112" name="Line 53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9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51816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86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you tell when there is a path from start to finish?</a:t>
            </a:r>
          </a:p>
          <a:p>
            <a:pPr lvl="1" indent="-342900"/>
            <a:r>
              <a:rPr lang="en-US" dirty="0" smtClean="0"/>
              <a:t>We do not really have an algorithm yet</a:t>
            </a:r>
          </a:p>
          <a:p>
            <a:pPr lvl="1" indent="-3429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could have </a:t>
            </a:r>
            <a:r>
              <a:rPr lang="en-US" i="1" dirty="0" smtClean="0"/>
              <a:t>cycles</a:t>
            </a:r>
            <a:r>
              <a:rPr lang="en-US" dirty="0" smtClean="0"/>
              <a:t>, which a “good” maze avoids</a:t>
            </a:r>
          </a:p>
          <a:p>
            <a:pPr lvl="1"/>
            <a:r>
              <a:rPr lang="en-US" dirty="0" smtClean="0"/>
              <a:t>Want one solution and no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078059" y="3657600"/>
            <a:ext cx="4429709" cy="2555481"/>
            <a:chOff x="1447800" y="2743200"/>
            <a:chExt cx="5078947" cy="3252430"/>
          </a:xfrm>
        </p:grpSpPr>
        <p:sp>
          <p:nvSpPr>
            <p:cNvPr id="7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96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791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133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624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72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81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7912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3528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9624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1816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791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3528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5720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1816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791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1336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743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9624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5720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791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9624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181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rot="10800000">
              <a:off x="21336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rot="10800000">
              <a:off x="21336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5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7800" y="2743200"/>
              <a:ext cx="831119" cy="509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1201" y="5486399"/>
              <a:ext cx="735546" cy="509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57" name="Line 5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209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1816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Freeform 5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60172" y="4281261"/>
            <a:ext cx="1700253" cy="1768702"/>
          </a:xfrm>
          <a:custGeom>
            <a:avLst/>
            <a:gdLst>
              <a:gd name="T0" fmla="*/ 2147483647 w 1228"/>
              <a:gd name="T1" fmla="*/ 2147483647 h 1418"/>
              <a:gd name="T2" fmla="*/ 2147483647 w 1228"/>
              <a:gd name="T3" fmla="*/ 2147483647 h 1418"/>
              <a:gd name="T4" fmla="*/ 0 w 1228"/>
              <a:gd name="T5" fmla="*/ 2147483647 h 1418"/>
              <a:gd name="T6" fmla="*/ 2147483647 w 1228"/>
              <a:gd name="T7" fmla="*/ 2147483647 h 1418"/>
              <a:gd name="T8" fmla="*/ 2147483647 w 1228"/>
              <a:gd name="T9" fmla="*/ 2147483647 h 1418"/>
              <a:gd name="T10" fmla="*/ 2147483647 w 1228"/>
              <a:gd name="T11" fmla="*/ 2147483647 h 1418"/>
              <a:gd name="T12" fmla="*/ 2147483647 w 1228"/>
              <a:gd name="T13" fmla="*/ 2147483647 h 1418"/>
              <a:gd name="T14" fmla="*/ 2147483647 w 1228"/>
              <a:gd name="T15" fmla="*/ 2147483647 h 1418"/>
              <a:gd name="T16" fmla="*/ 2147483647 w 1228"/>
              <a:gd name="T17" fmla="*/ 2147483647 h 1418"/>
              <a:gd name="T18" fmla="*/ 2147483647 w 1228"/>
              <a:gd name="T19" fmla="*/ 2147483647 h 1418"/>
              <a:gd name="T20" fmla="*/ 2147483647 w 1228"/>
              <a:gd name="T21" fmla="*/ 2147483647 h 1418"/>
              <a:gd name="T22" fmla="*/ 2147483647 w 1228"/>
              <a:gd name="T23" fmla="*/ 2147483647 h 1418"/>
              <a:gd name="T24" fmla="*/ 2147483647 w 1228"/>
              <a:gd name="T25" fmla="*/ 2147483647 h 1418"/>
              <a:gd name="T26" fmla="*/ 2147483647 w 1228"/>
              <a:gd name="T27" fmla="*/ 2147483647 h 1418"/>
              <a:gd name="T28" fmla="*/ 2147483647 w 1228"/>
              <a:gd name="T29" fmla="*/ 2147483647 h 1418"/>
              <a:gd name="T30" fmla="*/ 2147483647 w 1228"/>
              <a:gd name="T31" fmla="*/ 2147483647 h 1418"/>
              <a:gd name="T32" fmla="*/ 2147483647 w 1228"/>
              <a:gd name="T33" fmla="*/ 2147483647 h 1418"/>
              <a:gd name="T34" fmla="*/ 2147483647 w 1228"/>
              <a:gd name="T35" fmla="*/ 2147483647 h 1418"/>
              <a:gd name="T36" fmla="*/ 2147483647 w 1228"/>
              <a:gd name="T37" fmla="*/ 2147483647 h 1418"/>
              <a:gd name="T38" fmla="*/ 2147483647 w 1228"/>
              <a:gd name="T39" fmla="*/ 2147483647 h 1418"/>
              <a:gd name="T40" fmla="*/ 2147483647 w 1228"/>
              <a:gd name="T41" fmla="*/ 0 h 1418"/>
              <a:gd name="T42" fmla="*/ 2147483647 w 1228"/>
              <a:gd name="T43" fmla="*/ 2147483647 h 1418"/>
              <a:gd name="T44" fmla="*/ 2147483647 w 1228"/>
              <a:gd name="T45" fmla="*/ 2147483647 h 1418"/>
              <a:gd name="T46" fmla="*/ 2147483647 w 1228"/>
              <a:gd name="T47" fmla="*/ 2147483647 h 1418"/>
              <a:gd name="T48" fmla="*/ 2147483647 w 1228"/>
              <a:gd name="T49" fmla="*/ 2147483647 h 1418"/>
              <a:gd name="T50" fmla="*/ 2147483647 w 1228"/>
              <a:gd name="T51" fmla="*/ 2147483647 h 14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8" h="1418">
                <a:moveTo>
                  <a:pt x="76" y="93"/>
                </a:moveTo>
                <a:cubicBezTo>
                  <a:pt x="38" y="170"/>
                  <a:pt x="52" y="250"/>
                  <a:pt x="26" y="330"/>
                </a:cubicBezTo>
                <a:cubicBezTo>
                  <a:pt x="17" y="402"/>
                  <a:pt x="6" y="470"/>
                  <a:pt x="0" y="542"/>
                </a:cubicBezTo>
                <a:cubicBezTo>
                  <a:pt x="3" y="717"/>
                  <a:pt x="4" y="892"/>
                  <a:pt x="9" y="1067"/>
                </a:cubicBezTo>
                <a:cubicBezTo>
                  <a:pt x="11" y="1127"/>
                  <a:pt x="62" y="1292"/>
                  <a:pt x="127" y="1321"/>
                </a:cubicBezTo>
                <a:cubicBezTo>
                  <a:pt x="208" y="1358"/>
                  <a:pt x="300" y="1365"/>
                  <a:pt x="381" y="1406"/>
                </a:cubicBezTo>
                <a:cubicBezTo>
                  <a:pt x="459" y="1404"/>
                  <a:pt x="821" y="1418"/>
                  <a:pt x="932" y="1380"/>
                </a:cubicBezTo>
                <a:cubicBezTo>
                  <a:pt x="949" y="1363"/>
                  <a:pt x="961" y="1338"/>
                  <a:pt x="983" y="1330"/>
                </a:cubicBezTo>
                <a:cubicBezTo>
                  <a:pt x="1021" y="1316"/>
                  <a:pt x="1064" y="1292"/>
                  <a:pt x="1093" y="1262"/>
                </a:cubicBezTo>
                <a:cubicBezTo>
                  <a:pt x="1131" y="1222"/>
                  <a:pt x="1153" y="1175"/>
                  <a:pt x="1178" y="1126"/>
                </a:cubicBezTo>
                <a:cubicBezTo>
                  <a:pt x="1192" y="1066"/>
                  <a:pt x="1214" y="1008"/>
                  <a:pt x="1228" y="948"/>
                </a:cubicBezTo>
                <a:cubicBezTo>
                  <a:pt x="1222" y="895"/>
                  <a:pt x="1218" y="841"/>
                  <a:pt x="1211" y="788"/>
                </a:cubicBezTo>
                <a:cubicBezTo>
                  <a:pt x="1210" y="779"/>
                  <a:pt x="1211" y="766"/>
                  <a:pt x="1203" y="762"/>
                </a:cubicBezTo>
                <a:cubicBezTo>
                  <a:pt x="1172" y="748"/>
                  <a:pt x="1086" y="743"/>
                  <a:pt x="1050" y="737"/>
                </a:cubicBezTo>
                <a:cubicBezTo>
                  <a:pt x="886" y="712"/>
                  <a:pt x="728" y="715"/>
                  <a:pt x="559" y="711"/>
                </a:cubicBezTo>
                <a:cubicBezTo>
                  <a:pt x="520" y="704"/>
                  <a:pt x="491" y="699"/>
                  <a:pt x="458" y="677"/>
                </a:cubicBezTo>
                <a:cubicBezTo>
                  <a:pt x="439" y="624"/>
                  <a:pt x="453" y="569"/>
                  <a:pt x="466" y="516"/>
                </a:cubicBezTo>
                <a:cubicBezTo>
                  <a:pt x="474" y="368"/>
                  <a:pt x="488" y="347"/>
                  <a:pt x="458" y="203"/>
                </a:cubicBezTo>
                <a:cubicBezTo>
                  <a:pt x="455" y="190"/>
                  <a:pt x="442" y="160"/>
                  <a:pt x="432" y="152"/>
                </a:cubicBezTo>
                <a:cubicBezTo>
                  <a:pt x="417" y="141"/>
                  <a:pt x="397" y="137"/>
                  <a:pt x="381" y="127"/>
                </a:cubicBezTo>
                <a:cubicBezTo>
                  <a:pt x="315" y="89"/>
                  <a:pt x="265" y="53"/>
                  <a:pt x="212" y="0"/>
                </a:cubicBezTo>
                <a:cubicBezTo>
                  <a:pt x="151" y="12"/>
                  <a:pt x="158" y="21"/>
                  <a:pt x="119" y="59"/>
                </a:cubicBezTo>
                <a:cubicBezTo>
                  <a:pt x="112" y="66"/>
                  <a:pt x="101" y="69"/>
                  <a:pt x="93" y="76"/>
                </a:cubicBezTo>
                <a:cubicBezTo>
                  <a:pt x="84" y="83"/>
                  <a:pt x="76" y="93"/>
                  <a:pt x="68" y="101"/>
                </a:cubicBezTo>
                <a:cubicBezTo>
                  <a:pt x="53" y="143"/>
                  <a:pt x="63" y="112"/>
                  <a:pt x="51" y="161"/>
                </a:cubicBezTo>
                <a:cubicBezTo>
                  <a:pt x="48" y="172"/>
                  <a:pt x="42" y="195"/>
                  <a:pt x="42" y="1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/>
              <p14:cNvContentPartPr/>
              <p14:nvPr/>
            </p14:nvContentPartPr>
            <p14:xfrm>
              <a:off x="2775240" y="5023440"/>
              <a:ext cx="328680" cy="943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8760" y="5016960"/>
                <a:ext cx="341280" cy="1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95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Consider edges in random order (i.e. pick an edge)</a:t>
            </a:r>
          </a:p>
          <a:p>
            <a:endParaRPr lang="en-US" sz="1000" dirty="0"/>
          </a:p>
          <a:p>
            <a:r>
              <a:rPr lang="en-US" dirty="0"/>
              <a:t>O</a:t>
            </a:r>
            <a:r>
              <a:rPr lang="en-US" dirty="0" smtClean="0"/>
              <a:t>nly delete an edge if it introduces no cycles (how? TBD)</a:t>
            </a:r>
          </a:p>
          <a:p>
            <a:endParaRPr lang="en-US" sz="1000" dirty="0"/>
          </a:p>
          <a:p>
            <a:r>
              <a:rPr lang="en-US" dirty="0" smtClean="0"/>
              <a:t>When done, we will have a way to get from any place to any other place (including from start to end points)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7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215977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710342" y="33249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10342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204707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699072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93436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87801" y="33249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1612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10342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204707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9072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93436" y="37250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87801" y="37250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15977" y="41250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15977" y="41250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10342" y="41250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04707" y="41250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193436" y="41250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687801" y="41250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215977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10342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04707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04707" y="45251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699072" y="45251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93436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687801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721612" y="49251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15977" y="49251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10342" y="49251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204707" y="49251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699072" y="49251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87801" y="49251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215977" y="53252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04707" y="53252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193436" y="53252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10800000">
            <a:off x="2721612" y="5725287"/>
            <a:ext cx="24718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10800000">
            <a:off x="2721612" y="3725037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Text Box 4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165452" y="3324987"/>
            <a:ext cx="724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Start</a:t>
            </a:r>
          </a:p>
        </p:txBody>
      </p:sp>
      <p:sp>
        <p:nvSpPr>
          <p:cNvPr id="9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687801" y="5382387"/>
            <a:ext cx="641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End</a:t>
            </a:r>
          </a:p>
        </p:txBody>
      </p:sp>
      <p:sp>
        <p:nvSpPr>
          <p:cNvPr id="103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83408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5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193436" y="57252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Freeform 42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487621" y="4347734"/>
            <a:ext cx="1669768" cy="1216819"/>
          </a:xfrm>
          <a:custGeom>
            <a:avLst/>
            <a:gdLst>
              <a:gd name="T0" fmla="*/ 2147483647 w 1297"/>
              <a:gd name="T1" fmla="*/ 2147483647 h 1022"/>
              <a:gd name="T2" fmla="*/ 2147483647 w 1297"/>
              <a:gd name="T3" fmla="*/ 2147483647 h 1022"/>
              <a:gd name="T4" fmla="*/ 2147483647 w 1297"/>
              <a:gd name="T5" fmla="*/ 2147483647 h 1022"/>
              <a:gd name="T6" fmla="*/ 2147483647 w 1297"/>
              <a:gd name="T7" fmla="*/ 2147483647 h 1022"/>
              <a:gd name="T8" fmla="*/ 2147483647 w 1297"/>
              <a:gd name="T9" fmla="*/ 2147483647 h 1022"/>
              <a:gd name="T10" fmla="*/ 2147483647 w 1297"/>
              <a:gd name="T11" fmla="*/ 2147483647 h 1022"/>
              <a:gd name="T12" fmla="*/ 2147483647 w 1297"/>
              <a:gd name="T13" fmla="*/ 2147483647 h 1022"/>
              <a:gd name="T14" fmla="*/ 2147483647 w 1297"/>
              <a:gd name="T15" fmla="*/ 2147483647 h 1022"/>
              <a:gd name="T16" fmla="*/ 2147483647 w 1297"/>
              <a:gd name="T17" fmla="*/ 2147483647 h 1022"/>
              <a:gd name="T18" fmla="*/ 2147483647 w 1297"/>
              <a:gd name="T19" fmla="*/ 2147483647 h 1022"/>
              <a:gd name="T20" fmla="*/ 2147483647 w 1297"/>
              <a:gd name="T21" fmla="*/ 2147483647 h 1022"/>
              <a:gd name="T22" fmla="*/ 2147483647 w 1297"/>
              <a:gd name="T23" fmla="*/ 2147483647 h 10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7" h="1022">
                <a:moveTo>
                  <a:pt x="1297" y="1013"/>
                </a:moveTo>
                <a:cubicBezTo>
                  <a:pt x="1042" y="1022"/>
                  <a:pt x="789" y="1021"/>
                  <a:pt x="534" y="1005"/>
                </a:cubicBezTo>
                <a:cubicBezTo>
                  <a:pt x="523" y="1002"/>
                  <a:pt x="510" y="1002"/>
                  <a:pt x="501" y="996"/>
                </a:cubicBezTo>
                <a:cubicBezTo>
                  <a:pt x="480" y="982"/>
                  <a:pt x="459" y="890"/>
                  <a:pt x="450" y="861"/>
                </a:cubicBezTo>
                <a:cubicBezTo>
                  <a:pt x="446" y="821"/>
                  <a:pt x="458" y="773"/>
                  <a:pt x="433" y="742"/>
                </a:cubicBezTo>
                <a:cubicBezTo>
                  <a:pt x="382" y="679"/>
                  <a:pt x="212" y="669"/>
                  <a:pt x="153" y="666"/>
                </a:cubicBezTo>
                <a:cubicBezTo>
                  <a:pt x="117" y="642"/>
                  <a:pt x="100" y="604"/>
                  <a:pt x="69" y="573"/>
                </a:cubicBezTo>
                <a:cubicBezTo>
                  <a:pt x="66" y="562"/>
                  <a:pt x="60" y="551"/>
                  <a:pt x="60" y="539"/>
                </a:cubicBezTo>
                <a:cubicBezTo>
                  <a:pt x="60" y="499"/>
                  <a:pt x="0" y="119"/>
                  <a:pt x="145" y="47"/>
                </a:cubicBezTo>
                <a:cubicBezTo>
                  <a:pt x="153" y="36"/>
                  <a:pt x="156" y="15"/>
                  <a:pt x="170" y="13"/>
                </a:cubicBezTo>
                <a:cubicBezTo>
                  <a:pt x="275" y="0"/>
                  <a:pt x="381" y="33"/>
                  <a:pt x="484" y="47"/>
                </a:cubicBezTo>
                <a:cubicBezTo>
                  <a:pt x="617" y="95"/>
                  <a:pt x="907" y="47"/>
                  <a:pt x="907" y="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48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4426141" y="4746593"/>
            <a:ext cx="589633" cy="414338"/>
          </a:xfrm>
          <a:custGeom>
            <a:avLst/>
            <a:gdLst>
              <a:gd name="T0" fmla="*/ 2147483647 w 458"/>
              <a:gd name="T1" fmla="*/ 2147483647 h 348"/>
              <a:gd name="T2" fmla="*/ 2147483647 w 458"/>
              <a:gd name="T3" fmla="*/ 2147483647 h 348"/>
              <a:gd name="T4" fmla="*/ 2147483647 w 458"/>
              <a:gd name="T5" fmla="*/ 2147483647 h 348"/>
              <a:gd name="T6" fmla="*/ 2147483647 w 458"/>
              <a:gd name="T7" fmla="*/ 2147483647 h 348"/>
              <a:gd name="T8" fmla="*/ 2147483647 w 458"/>
              <a:gd name="T9" fmla="*/ 0 h 348"/>
              <a:gd name="T10" fmla="*/ 0 w 458"/>
              <a:gd name="T11" fmla="*/ 2147483647 h 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8" h="348">
                <a:moveTo>
                  <a:pt x="458" y="348"/>
                </a:moveTo>
                <a:cubicBezTo>
                  <a:pt x="450" y="300"/>
                  <a:pt x="449" y="250"/>
                  <a:pt x="432" y="204"/>
                </a:cubicBezTo>
                <a:cubicBezTo>
                  <a:pt x="426" y="170"/>
                  <a:pt x="422" y="136"/>
                  <a:pt x="415" y="102"/>
                </a:cubicBezTo>
                <a:cubicBezTo>
                  <a:pt x="413" y="93"/>
                  <a:pt x="413" y="83"/>
                  <a:pt x="407" y="77"/>
                </a:cubicBezTo>
                <a:cubicBezTo>
                  <a:pt x="375" y="45"/>
                  <a:pt x="321" y="21"/>
                  <a:pt x="280" y="0"/>
                </a:cubicBezTo>
                <a:cubicBezTo>
                  <a:pt x="189" y="6"/>
                  <a:pt x="91" y="17"/>
                  <a:pt x="0" y="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Freeform 43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052477" y="3516678"/>
            <a:ext cx="1853868" cy="906065"/>
          </a:xfrm>
          <a:custGeom>
            <a:avLst/>
            <a:gdLst>
              <a:gd name="T0" fmla="*/ 2147483647 w 1440"/>
              <a:gd name="T1" fmla="*/ 2147483647 h 761"/>
              <a:gd name="T2" fmla="*/ 2147483647 w 1440"/>
              <a:gd name="T3" fmla="*/ 2147483647 h 761"/>
              <a:gd name="T4" fmla="*/ 2147483647 w 1440"/>
              <a:gd name="T5" fmla="*/ 2147483647 h 761"/>
              <a:gd name="T6" fmla="*/ 2147483647 w 1440"/>
              <a:gd name="T7" fmla="*/ 2147483647 h 761"/>
              <a:gd name="T8" fmla="*/ 2147483647 w 1440"/>
              <a:gd name="T9" fmla="*/ 2147483647 h 761"/>
              <a:gd name="T10" fmla="*/ 2147483647 w 1440"/>
              <a:gd name="T11" fmla="*/ 2147483647 h 761"/>
              <a:gd name="T12" fmla="*/ 2147483647 w 1440"/>
              <a:gd name="T13" fmla="*/ 2147483647 h 761"/>
              <a:gd name="T14" fmla="*/ 2147483647 w 1440"/>
              <a:gd name="T15" fmla="*/ 2147483647 h 761"/>
              <a:gd name="T16" fmla="*/ 2147483647 w 1440"/>
              <a:gd name="T17" fmla="*/ 2147483647 h 761"/>
              <a:gd name="T18" fmla="*/ 2147483647 w 1440"/>
              <a:gd name="T19" fmla="*/ 0 h 761"/>
              <a:gd name="T20" fmla="*/ 0 w 1440"/>
              <a:gd name="T21" fmla="*/ 2147483647 h 7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0" h="761">
                <a:moveTo>
                  <a:pt x="1237" y="745"/>
                </a:moveTo>
                <a:cubicBezTo>
                  <a:pt x="1392" y="736"/>
                  <a:pt x="1392" y="761"/>
                  <a:pt x="1440" y="627"/>
                </a:cubicBezTo>
                <a:cubicBezTo>
                  <a:pt x="1436" y="600"/>
                  <a:pt x="1435" y="525"/>
                  <a:pt x="1415" y="500"/>
                </a:cubicBezTo>
                <a:cubicBezTo>
                  <a:pt x="1313" y="376"/>
                  <a:pt x="1158" y="368"/>
                  <a:pt x="1008" y="347"/>
                </a:cubicBezTo>
                <a:cubicBezTo>
                  <a:pt x="870" y="303"/>
                  <a:pt x="719" y="344"/>
                  <a:pt x="576" y="322"/>
                </a:cubicBezTo>
                <a:cubicBezTo>
                  <a:pt x="531" y="291"/>
                  <a:pt x="462" y="259"/>
                  <a:pt x="407" y="246"/>
                </a:cubicBezTo>
                <a:cubicBezTo>
                  <a:pt x="396" y="240"/>
                  <a:pt x="382" y="238"/>
                  <a:pt x="373" y="229"/>
                </a:cubicBezTo>
                <a:cubicBezTo>
                  <a:pt x="335" y="191"/>
                  <a:pt x="356" y="137"/>
                  <a:pt x="313" y="102"/>
                </a:cubicBezTo>
                <a:cubicBezTo>
                  <a:pt x="296" y="88"/>
                  <a:pt x="283" y="69"/>
                  <a:pt x="263" y="59"/>
                </a:cubicBezTo>
                <a:cubicBezTo>
                  <a:pt x="208" y="31"/>
                  <a:pt x="129" y="19"/>
                  <a:pt x="68" y="0"/>
                </a:cubicBezTo>
                <a:cubicBezTo>
                  <a:pt x="45" y="3"/>
                  <a:pt x="0" y="8"/>
                  <a:pt x="0" y="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Freeform 44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019004" y="5120450"/>
            <a:ext cx="1123907" cy="442913"/>
          </a:xfrm>
          <a:custGeom>
            <a:avLst/>
            <a:gdLst>
              <a:gd name="T0" fmla="*/ 2147483647 w 873"/>
              <a:gd name="T1" fmla="*/ 2147483647 h 372"/>
              <a:gd name="T2" fmla="*/ 2147483647 w 873"/>
              <a:gd name="T3" fmla="*/ 2147483647 h 372"/>
              <a:gd name="T4" fmla="*/ 2147483647 w 873"/>
              <a:gd name="T5" fmla="*/ 2147483647 h 372"/>
              <a:gd name="T6" fmla="*/ 2147483647 w 873"/>
              <a:gd name="T7" fmla="*/ 0 h 3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73" h="372">
                <a:moveTo>
                  <a:pt x="873" y="339"/>
                </a:moveTo>
                <a:cubicBezTo>
                  <a:pt x="603" y="352"/>
                  <a:pt x="319" y="372"/>
                  <a:pt x="60" y="279"/>
                </a:cubicBezTo>
                <a:cubicBezTo>
                  <a:pt x="0" y="201"/>
                  <a:pt x="24" y="182"/>
                  <a:pt x="34" y="51"/>
                </a:cubicBezTo>
                <a:cubicBezTo>
                  <a:pt x="35" y="34"/>
                  <a:pt x="43" y="0"/>
                  <a:pt x="4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Freeform 45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3848095" y="3491675"/>
            <a:ext cx="1672343" cy="2071688"/>
          </a:xfrm>
          <a:custGeom>
            <a:avLst/>
            <a:gdLst>
              <a:gd name="T0" fmla="*/ 2147483647 w 1299"/>
              <a:gd name="T1" fmla="*/ 2147483647 h 1740"/>
              <a:gd name="T2" fmla="*/ 2147483647 w 1299"/>
              <a:gd name="T3" fmla="*/ 2147483647 h 1740"/>
              <a:gd name="T4" fmla="*/ 2147483647 w 1299"/>
              <a:gd name="T5" fmla="*/ 2147483647 h 1740"/>
              <a:gd name="T6" fmla="*/ 2147483647 w 1299"/>
              <a:gd name="T7" fmla="*/ 2147483647 h 1740"/>
              <a:gd name="T8" fmla="*/ 2147483647 w 1299"/>
              <a:gd name="T9" fmla="*/ 2147483647 h 1740"/>
              <a:gd name="T10" fmla="*/ 2147483647 w 1299"/>
              <a:gd name="T11" fmla="*/ 2147483647 h 1740"/>
              <a:gd name="T12" fmla="*/ 2147483647 w 1299"/>
              <a:gd name="T13" fmla="*/ 2147483647 h 1740"/>
              <a:gd name="T14" fmla="*/ 2147483647 w 1299"/>
              <a:gd name="T15" fmla="*/ 2147483647 h 1740"/>
              <a:gd name="T16" fmla="*/ 2147483647 w 1299"/>
              <a:gd name="T17" fmla="*/ 2147483647 h 1740"/>
              <a:gd name="T18" fmla="*/ 2147483647 w 1299"/>
              <a:gd name="T19" fmla="*/ 2147483647 h 1740"/>
              <a:gd name="T20" fmla="*/ 2147483647 w 1299"/>
              <a:gd name="T21" fmla="*/ 2147483647 h 1740"/>
              <a:gd name="T22" fmla="*/ 2147483647 w 1299"/>
              <a:gd name="T23" fmla="*/ 2147483647 h 1740"/>
              <a:gd name="T24" fmla="*/ 0 w 1299"/>
              <a:gd name="T25" fmla="*/ 2147483647 h 17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99" h="1740">
                <a:moveTo>
                  <a:pt x="813" y="1740"/>
                </a:moveTo>
                <a:cubicBezTo>
                  <a:pt x="810" y="1701"/>
                  <a:pt x="805" y="1661"/>
                  <a:pt x="805" y="1622"/>
                </a:cubicBezTo>
                <a:cubicBezTo>
                  <a:pt x="805" y="1560"/>
                  <a:pt x="783" y="1484"/>
                  <a:pt x="822" y="1436"/>
                </a:cubicBezTo>
                <a:cubicBezTo>
                  <a:pt x="878" y="1367"/>
                  <a:pt x="1048" y="1371"/>
                  <a:pt x="1110" y="1368"/>
                </a:cubicBezTo>
                <a:cubicBezTo>
                  <a:pt x="1144" y="1351"/>
                  <a:pt x="1146" y="1355"/>
                  <a:pt x="1169" y="1325"/>
                </a:cubicBezTo>
                <a:cubicBezTo>
                  <a:pt x="1181" y="1309"/>
                  <a:pt x="1203" y="1275"/>
                  <a:pt x="1203" y="1275"/>
                </a:cubicBezTo>
                <a:cubicBezTo>
                  <a:pt x="1217" y="1194"/>
                  <a:pt x="1214" y="1099"/>
                  <a:pt x="1262" y="1029"/>
                </a:cubicBezTo>
                <a:cubicBezTo>
                  <a:pt x="1267" y="845"/>
                  <a:pt x="1279" y="662"/>
                  <a:pt x="1279" y="478"/>
                </a:cubicBezTo>
                <a:cubicBezTo>
                  <a:pt x="1279" y="387"/>
                  <a:pt x="1299" y="279"/>
                  <a:pt x="1245" y="199"/>
                </a:cubicBezTo>
                <a:cubicBezTo>
                  <a:pt x="1229" y="146"/>
                  <a:pt x="1199" y="140"/>
                  <a:pt x="1152" y="114"/>
                </a:cubicBezTo>
                <a:cubicBezTo>
                  <a:pt x="1057" y="61"/>
                  <a:pt x="988" y="61"/>
                  <a:pt x="881" y="55"/>
                </a:cubicBezTo>
                <a:cubicBezTo>
                  <a:pt x="717" y="0"/>
                  <a:pt x="719" y="31"/>
                  <a:pt x="449" y="38"/>
                </a:cubicBezTo>
                <a:cubicBezTo>
                  <a:pt x="301" y="66"/>
                  <a:pt x="135" y="0"/>
                  <a:pt x="0" y="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Freeform 46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99275" y="3809572"/>
            <a:ext cx="633405" cy="967978"/>
          </a:xfrm>
          <a:custGeom>
            <a:avLst/>
            <a:gdLst>
              <a:gd name="T0" fmla="*/ 2147483647 w 492"/>
              <a:gd name="T1" fmla="*/ 0 h 813"/>
              <a:gd name="T2" fmla="*/ 2147483647 w 492"/>
              <a:gd name="T3" fmla="*/ 2147483647 h 813"/>
              <a:gd name="T4" fmla="*/ 2147483647 w 492"/>
              <a:gd name="T5" fmla="*/ 2147483647 h 813"/>
              <a:gd name="T6" fmla="*/ 2147483647 w 492"/>
              <a:gd name="T7" fmla="*/ 2147483647 h 813"/>
              <a:gd name="T8" fmla="*/ 2147483647 w 492"/>
              <a:gd name="T9" fmla="*/ 2147483647 h 813"/>
              <a:gd name="T10" fmla="*/ 0 w 492"/>
              <a:gd name="T11" fmla="*/ 2147483647 h 813"/>
              <a:gd name="T12" fmla="*/ 2147483647 w 492"/>
              <a:gd name="T13" fmla="*/ 2147483647 h 8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2" h="813">
                <a:moveTo>
                  <a:pt x="492" y="0"/>
                </a:moveTo>
                <a:cubicBezTo>
                  <a:pt x="399" y="11"/>
                  <a:pt x="306" y="22"/>
                  <a:pt x="212" y="33"/>
                </a:cubicBezTo>
                <a:cubicBezTo>
                  <a:pt x="151" y="49"/>
                  <a:pt x="90" y="76"/>
                  <a:pt x="60" y="135"/>
                </a:cubicBezTo>
                <a:cubicBezTo>
                  <a:pt x="56" y="143"/>
                  <a:pt x="56" y="153"/>
                  <a:pt x="51" y="161"/>
                </a:cubicBezTo>
                <a:cubicBezTo>
                  <a:pt x="41" y="179"/>
                  <a:pt x="17" y="211"/>
                  <a:pt x="17" y="211"/>
                </a:cubicBezTo>
                <a:cubicBezTo>
                  <a:pt x="8" y="250"/>
                  <a:pt x="0" y="278"/>
                  <a:pt x="0" y="321"/>
                </a:cubicBezTo>
                <a:cubicBezTo>
                  <a:pt x="0" y="485"/>
                  <a:pt x="9" y="813"/>
                  <a:pt x="9" y="81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Freeform 47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47225" y="4403693"/>
            <a:ext cx="54071" cy="423863"/>
          </a:xfrm>
          <a:custGeom>
            <a:avLst/>
            <a:gdLst>
              <a:gd name="T0" fmla="*/ 2147483647 w 42"/>
              <a:gd name="T1" fmla="*/ 0 h 356"/>
              <a:gd name="T2" fmla="*/ 0 w 42"/>
              <a:gd name="T3" fmla="*/ 2147483647 h 356"/>
              <a:gd name="T4" fmla="*/ 2147483647 w 42"/>
              <a:gd name="T5" fmla="*/ 2147483647 h 3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356">
                <a:moveTo>
                  <a:pt x="42" y="0"/>
                </a:moveTo>
                <a:cubicBezTo>
                  <a:pt x="34" y="72"/>
                  <a:pt x="16" y="134"/>
                  <a:pt x="0" y="204"/>
                </a:cubicBezTo>
                <a:cubicBezTo>
                  <a:pt x="3" y="255"/>
                  <a:pt x="8" y="356"/>
                  <a:pt x="8" y="35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9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and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Let’s number each cell</a:t>
            </a:r>
          </a:p>
          <a:p>
            <a:pPr lvl="1"/>
            <a:r>
              <a:rPr lang="en-US" dirty="0" smtClean="0"/>
              <a:t>36 total for 6 x 6</a:t>
            </a:r>
          </a:p>
          <a:p>
            <a:r>
              <a:rPr lang="en-US" dirty="0" smtClean="0"/>
              <a:t>An (internal) edge (</a:t>
            </a:r>
            <a:r>
              <a:rPr lang="en-US" dirty="0" err="1" smtClean="0"/>
              <a:t>x,y</a:t>
            </a:r>
            <a:r>
              <a:rPr lang="en-US" dirty="0" smtClean="0"/>
              <a:t>) is the line between cells x and y </a:t>
            </a:r>
          </a:p>
          <a:p>
            <a:pPr lvl="1"/>
            <a:r>
              <a:rPr lang="en-US" dirty="0" smtClean="0"/>
              <a:t>60 total for 6x6: (1,2), (2,3), …, (1,7), (2,8),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365261" y="3512844"/>
            <a:ext cx="4511468" cy="2514599"/>
            <a:chOff x="1524000" y="2971800"/>
            <a:chExt cx="5284788" cy="3200400"/>
          </a:xfrm>
        </p:grpSpPr>
        <p:sp>
          <p:nvSpPr>
            <p:cNvPr id="7" name="Line 3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971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" name="Line 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718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5814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0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581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1910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8006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006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4102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4102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62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9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71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9718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1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5814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5814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1910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1910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006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006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102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410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362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1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971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" name="Line 2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9718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3" name="Line 2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5814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4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5814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5" name="Line 3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1910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6" name="Line 3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1910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7" name="Line 3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8006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8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8006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4102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0" name="Line 3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410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1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019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2" name="Line 3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362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3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2971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9718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5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5814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6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5814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7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1910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1910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9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8006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0" name="Line 4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8006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" name="Line 4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54102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2" name="Line 4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410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3" name="Line 4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019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4" name="Line 5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362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5" name="Line 5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971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6" name="Line 5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9718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7" name="Line 5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5814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8" name="Line 54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5814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9" name="Line 55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910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0" name="Line 56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910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1" name="Line 5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006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2" name="Line 58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006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3" name="Line 59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54102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4" name="Line 6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5410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5" name="Line 6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6019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6" name="Line 6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2362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7" name="Line 6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29718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8" name="Line 64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9718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9" name="Line 65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5814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0" name="Line 66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5814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1" name="Line 6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1910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2" name="Line 6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1910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3" name="Line 6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8006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4" name="Line 7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8006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5" name="Line 71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4102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6" name="Line 72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5410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7" name="Line 73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rot="10800000">
              <a:off x="2362200" y="61722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8" name="Line 74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rot="10800000">
              <a:off x="2362200" y="35052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9" name="Text Box 75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524000" y="29718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80" name="Text Box 76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172200" y="57150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81" name="Rectangle 7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438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" name="Rectangle 7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480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3" name="Rectangle 7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6576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4" name="Rectangle 8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2672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5" name="Rectangle 8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768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6" name="Rectangle 8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486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7" name="Rectangle 8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438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8" name="Rectangle 8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0480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9" name="Rectangle 8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6576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0" name="Rectangle 8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672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1" name="Rectangle 8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768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" name="Rectangle 88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486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3" name="Rectangle 8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438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94" name="Rectangle 9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0480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95" name="Rectangle 9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6576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96" name="Rectangle 92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2672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97" name="Rectangle 93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8768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98" name="Rectangle 9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5486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99" name="Rectangle 9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438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100" name="Rectangle 9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0480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01" name="Rectangle 97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6576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102" name="Rectangle 98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672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103" name="Rectangle 99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8768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104" name="Rectangle 100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5486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05" name="Rectangle 101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438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06" name="Rectangle 102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480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107" name="Rectangle 103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6576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108" name="Rectangle 10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672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109" name="Rectangle 10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8768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110" name="Rectangle 10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5486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1" name="Rectangle 10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438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112" name="Rectangle 10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0480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113" name="Rectangle 10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6576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114" name="Rectangle 11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672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115" name="Rectangle 11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8768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6" name="Rectangle 11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486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117" name="Line 11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2438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8" name="Line 11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5410200" y="617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Ink 119"/>
              <p14:cNvContentPartPr/>
              <p14:nvPr/>
            </p14:nvContentPartPr>
            <p14:xfrm>
              <a:off x="3148560" y="3000960"/>
              <a:ext cx="766440" cy="40356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43880" y="2995560"/>
                <a:ext cx="77580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95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trick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Partition the cells into </a:t>
            </a:r>
            <a:r>
              <a:rPr lang="en-US" dirty="0" smtClean="0">
                <a:solidFill>
                  <a:srgbClr val="0000FF"/>
                </a:solidFill>
              </a:rPr>
              <a:t>disjoint  sets</a:t>
            </a:r>
          </a:p>
          <a:p>
            <a:pPr lvl="1"/>
            <a:r>
              <a:rPr lang="en-US" sz="1800" dirty="0" smtClean="0"/>
              <a:t>Two cells in same set if they are “connected”</a:t>
            </a:r>
            <a:endParaRPr lang="en-US" sz="1800" dirty="0"/>
          </a:p>
          <a:p>
            <a:pPr lvl="1"/>
            <a:r>
              <a:rPr lang="en-US" sz="1800" dirty="0" smtClean="0"/>
              <a:t>Initially every cell is in its own subset</a:t>
            </a:r>
          </a:p>
          <a:p>
            <a:r>
              <a:rPr lang="en-US" dirty="0" smtClean="0"/>
              <a:t>If removing an edge would connect two different subsets:</a:t>
            </a:r>
          </a:p>
          <a:p>
            <a:pPr lvl="1"/>
            <a:r>
              <a:rPr lang="en-US" sz="1800" dirty="0" smtClean="0"/>
              <a:t>then remove the edge and </a:t>
            </a:r>
            <a:r>
              <a:rPr lang="en-US" sz="1800" b="1" dirty="0" smtClean="0">
                <a:solidFill>
                  <a:srgbClr val="0000FF"/>
                </a:solidFill>
              </a:rPr>
              <a:t>union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the subsets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lse leave the edge because removing it makes a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3733802"/>
            <a:ext cx="4239750" cy="2454728"/>
            <a:chOff x="1524000" y="2971800"/>
            <a:chExt cx="5284788" cy="3200400"/>
          </a:xfrm>
        </p:grpSpPr>
        <p:sp>
          <p:nvSpPr>
            <p:cNvPr id="8" name="Line 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2971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Line 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29718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0" name="Line 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35814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" name="Line 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581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2" name="Line 7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41910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" name="Line 8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41910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" name="Line 9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48006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5" name="Line 10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8006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Line 11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54102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7" name="Line 12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54102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Line 13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6019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9" name="Line 14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2362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0" name="Line 15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2971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1" name="Line 16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29718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" name="Line 17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35814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" name="Line 18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35814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" name="Line 19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910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" name="Line 20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1910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" name="Line 21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006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" name="Line 22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8006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" name="Line 23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54102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9" name="Line 24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410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" name="Line 25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6019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1" name="Line 26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362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" name="Line 27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971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3" name="Line 28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9718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4" name="Line 29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35814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5" name="Line 30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5814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6" name="Line 31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1910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7" name="Line 3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41910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8" name="Line 3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006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" name="Line 34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8006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0" name="Line 35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54102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1" name="Line 36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5410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2" name="Line 37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6019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3" name="Line 38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>
              <a:off x="2362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" name="Line 39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>
              <a:off x="2971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5" name="Line 40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29718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6" name="Line 41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35814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7" name="Line 42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35814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8" name="Line 43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41910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9" name="Line 44"/>
            <p:cNvSpPr>
              <a:spLocks noChangeShapeType="1"/>
            </p:cNvSpPr>
            <p:nvPr>
              <p:custDataLst>
                <p:tags r:id="rId133"/>
              </p:custDataLst>
            </p:nvPr>
          </p:nvSpPr>
          <p:spPr bwMode="auto">
            <a:xfrm>
              <a:off x="41910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0" name="Line 45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48006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" name="Line 46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48006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2" name="Line 47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54102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3" name="Line 48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5410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6019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5" name="Line 50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362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6" name="Line 51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2971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7" name="Line 52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9718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8" name="Line 53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>
              <a:off x="35814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9" name="Line 54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>
              <a:off x="35814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0" name="Line 55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41910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1" name="Line 56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>
              <a:off x="41910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2" name="Line 57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>
              <a:off x="48006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3" name="Line 58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>
              <a:off x="48006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4" name="Line 59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54102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5" name="Line 60"/>
            <p:cNvSpPr>
              <a:spLocks noChangeShapeType="1"/>
            </p:cNvSpPr>
            <p:nvPr>
              <p:custDataLst>
                <p:tags r:id="rId149"/>
              </p:custDataLst>
            </p:nvPr>
          </p:nvSpPr>
          <p:spPr bwMode="auto">
            <a:xfrm>
              <a:off x="5410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6" name="Line 61"/>
            <p:cNvSpPr>
              <a:spLocks noChangeShapeType="1"/>
            </p:cNvSpPr>
            <p:nvPr>
              <p:custDataLst>
                <p:tags r:id="rId150"/>
              </p:custDataLst>
            </p:nvPr>
          </p:nvSpPr>
          <p:spPr bwMode="auto">
            <a:xfrm>
              <a:off x="6019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7" name="Line 62"/>
            <p:cNvSpPr>
              <a:spLocks noChangeShapeType="1"/>
            </p:cNvSpPr>
            <p:nvPr>
              <p:custDataLst>
                <p:tags r:id="rId151"/>
              </p:custDataLst>
            </p:nvPr>
          </p:nvSpPr>
          <p:spPr bwMode="auto">
            <a:xfrm>
              <a:off x="2362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8" name="Line 63"/>
            <p:cNvSpPr>
              <a:spLocks noChangeShapeType="1"/>
            </p:cNvSpPr>
            <p:nvPr>
              <p:custDataLst>
                <p:tags r:id="rId152"/>
              </p:custDataLst>
            </p:nvPr>
          </p:nvSpPr>
          <p:spPr bwMode="auto">
            <a:xfrm>
              <a:off x="29718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9" name="Line 64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>
              <a:off x="29718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0" name="Line 65"/>
            <p:cNvSpPr>
              <a:spLocks noChangeShapeType="1"/>
            </p:cNvSpPr>
            <p:nvPr>
              <p:custDataLst>
                <p:tags r:id="rId154"/>
              </p:custDataLst>
            </p:nvPr>
          </p:nvSpPr>
          <p:spPr bwMode="auto">
            <a:xfrm>
              <a:off x="35814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1" name="Line 6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35814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2" name="Line 6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41910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3" name="Line 6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41910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4" name="Line 69"/>
            <p:cNvSpPr>
              <a:spLocks noChangeShapeType="1"/>
            </p:cNvSpPr>
            <p:nvPr>
              <p:custDataLst>
                <p:tags r:id="rId158"/>
              </p:custDataLst>
            </p:nvPr>
          </p:nvSpPr>
          <p:spPr bwMode="auto">
            <a:xfrm>
              <a:off x="48006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5" name="Line 70"/>
            <p:cNvSpPr>
              <a:spLocks noChangeShapeType="1"/>
            </p:cNvSpPr>
            <p:nvPr>
              <p:custDataLst>
                <p:tags r:id="rId159"/>
              </p:custDataLst>
            </p:nvPr>
          </p:nvSpPr>
          <p:spPr bwMode="auto">
            <a:xfrm>
              <a:off x="48006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6" name="Line 71"/>
            <p:cNvSpPr>
              <a:spLocks noChangeShapeType="1"/>
            </p:cNvSpPr>
            <p:nvPr>
              <p:custDataLst>
                <p:tags r:id="rId160"/>
              </p:custDataLst>
            </p:nvPr>
          </p:nvSpPr>
          <p:spPr bwMode="auto">
            <a:xfrm>
              <a:off x="54102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7" name="Line 72"/>
            <p:cNvSpPr>
              <a:spLocks noChangeShapeType="1"/>
            </p:cNvSpPr>
            <p:nvPr>
              <p:custDataLst>
                <p:tags r:id="rId161"/>
              </p:custDataLst>
            </p:nvPr>
          </p:nvSpPr>
          <p:spPr bwMode="auto">
            <a:xfrm>
              <a:off x="5410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8" name="Line 73"/>
            <p:cNvSpPr>
              <a:spLocks noChangeShapeType="1"/>
            </p:cNvSpPr>
            <p:nvPr>
              <p:custDataLst>
                <p:tags r:id="rId162"/>
              </p:custDataLst>
            </p:nvPr>
          </p:nvSpPr>
          <p:spPr bwMode="auto">
            <a:xfrm rot="10800000">
              <a:off x="2362200" y="61722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9" name="Line 74"/>
            <p:cNvSpPr>
              <a:spLocks noChangeShapeType="1"/>
            </p:cNvSpPr>
            <p:nvPr>
              <p:custDataLst>
                <p:tags r:id="rId163"/>
              </p:custDataLst>
            </p:nvPr>
          </p:nvSpPr>
          <p:spPr bwMode="auto">
            <a:xfrm rot="10800000">
              <a:off x="2362200" y="35052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0" name="Text Box 7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24000" y="29718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81" name="Text Box 7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6172200" y="57150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82" name="Rectangle 77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2438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3" name="Rectangle 78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30480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4" name="Rectangle 79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36576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5" name="Rectangle 80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672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6" name="Rectangle 81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876800" y="3048001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7" name="Rectangle 82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5486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8" name="Rectangle 83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438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9" name="Rectangle 84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30480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0" name="Rectangle 85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36576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1" name="Rectangle 86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2672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" name="Rectangle 87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8768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3" name="Rectangle 88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5486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4" name="Rectangle 89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438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95" name="Rectangle 90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0480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96" name="Rectangle 91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6576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97" name="Rectangle 92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42672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98" name="Rectangle 93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8768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99" name="Rectangle 94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5486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100" name="Rectangle 95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2438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101" name="Rectangle 96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30480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02" name="Rectangle 97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6576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103" name="Rectangle 98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672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104" name="Rectangle 99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8768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105" name="Rectangle 100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5486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06" name="Rectangle 101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2438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07" name="Rectangle 102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30480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108" name="Rectangle 103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36576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109" name="Rectangle 104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42672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48768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111" name="Rectangle 106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5486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2438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113" name="Rectangle 108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30480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36576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115" name="Rectangle 110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672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8768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7" name="Rectangle 112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5486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118" name="Line 114"/>
            <p:cNvSpPr>
              <a:spLocks noChangeShapeType="1"/>
            </p:cNvSpPr>
            <p:nvPr>
              <p:custDataLst>
                <p:tags r:id="rId202"/>
              </p:custDataLst>
            </p:nvPr>
          </p:nvSpPr>
          <p:spPr bwMode="auto">
            <a:xfrm>
              <a:off x="2438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9" name="Line 115"/>
            <p:cNvSpPr>
              <a:spLocks noChangeShapeType="1"/>
            </p:cNvSpPr>
            <p:nvPr>
              <p:custDataLst>
                <p:tags r:id="rId203"/>
              </p:custDataLst>
            </p:nvPr>
          </p:nvSpPr>
          <p:spPr bwMode="auto">
            <a:xfrm>
              <a:off x="5410200" y="617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4572000" y="3592744"/>
            <a:ext cx="4038600" cy="2595786"/>
            <a:chOff x="838200" y="2743200"/>
            <a:chExt cx="4979988" cy="3200400"/>
          </a:xfrm>
        </p:grpSpPr>
        <p:sp>
          <p:nvSpPr>
            <p:cNvPr id="233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33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4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743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5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6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7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8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96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9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0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720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1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2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3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524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4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7432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5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528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6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7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9624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8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9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0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1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2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133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4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7432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6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3528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7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9624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8" name="Line 2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9" name="Line 2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5720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0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1" name="Line 3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133600" y="4343400"/>
              <a:ext cx="0" cy="533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2" name="Line 3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3" name="Line 3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3528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4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3528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5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6" name="Line 3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5720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7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5720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8" name="Line 3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9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5240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0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1336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1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7432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2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3528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3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4" name="Line 4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5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1816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6" name="Line 4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15240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7" name="Line 4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1336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8" name="Line 4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9" name="Line 4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7432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0" name="Line 5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1" name="Line 5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5720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2" name="Line 5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rot="10800000">
              <a:off x="15240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3" name="Line 5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rot="10800000">
              <a:off x="15240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4" name="Text Box 5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38200" y="27432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285" name="Text Box 55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181600" y="54102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286" name="Rectangle 5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600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7" name="Rectangle 5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2098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8" name="Rectangle 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194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9" name="Rectangle 5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290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90" name="Rectangle 6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386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91" name="Rectangle 6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648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2" name="Rectangle 6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600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93" name="Rectangle 6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2098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94" name="Rectangle 6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8194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295" name="Rectangle 6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4290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96" name="Rectangle 6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86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297" name="Rectangle 6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648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98" name="Rectangle 6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600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99" name="Rectangle 6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2098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300" name="Rectangle 7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8194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301" name="Rectangle 7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4290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302" name="Rectangle 7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386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303" name="Rectangle 7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648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304" name="Rectangle 7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600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305" name="Rectangle 7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2098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306" name="Rectangle 7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8194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307" name="Rectangle 7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4290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308" name="Rectangle 7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386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309" name="Rectangle 7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648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310" name="Rectangle 8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00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311" name="Rectangle 8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2098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312" name="Rectangle 8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8194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313" name="Rectangle 8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4290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314" name="Rectangle 8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386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315" name="Rectangle 8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648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316" name="Rectangle 8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600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317" name="Rectangle 8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2098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318" name="Rectangle 88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8194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319" name="Rectangle 8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4290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320" name="Rectangle 9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0386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321" name="Rectangle 9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648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322" name="Line 94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1600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3" name="Line 95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5720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212" name="Line 2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622525" y="4458006"/>
            <a:ext cx="49436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24" name="Ink 223"/>
              <p14:cNvContentPartPr/>
              <p14:nvPr/>
            </p14:nvContentPartPr>
            <p14:xfrm>
              <a:off x="2786400" y="1427040"/>
              <a:ext cx="6215760" cy="15559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783160" y="1420560"/>
                <a:ext cx="6225120" cy="15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72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648200"/>
          </a:xfrm>
        </p:spPr>
        <p:txBody>
          <a:bodyPr/>
          <a:lstStyle/>
          <a:p>
            <a:r>
              <a:rPr lang="en-US" dirty="0" smtClean="0">
                <a:solidFill>
                  <a:srgbClr val="119F33"/>
                </a:solidFill>
              </a:rPr>
              <a:t>P</a:t>
            </a:r>
            <a:r>
              <a:rPr lang="en-US" dirty="0" smtClean="0"/>
              <a:t> = </a:t>
            </a:r>
            <a:r>
              <a:rPr lang="en-US" b="1" dirty="0" smtClean="0"/>
              <a:t>disjoint sets</a:t>
            </a:r>
            <a:r>
              <a:rPr lang="en-US" dirty="0" smtClean="0"/>
              <a:t> of connected cells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initially each cell in its own 1-element set</a:t>
            </a:r>
          </a:p>
          <a:p>
            <a:r>
              <a:rPr lang="en-US" dirty="0" smtClean="0">
                <a:solidFill>
                  <a:srgbClr val="119F33"/>
                </a:solidFill>
              </a:rPr>
              <a:t>E</a:t>
            </a:r>
            <a:r>
              <a:rPr lang="en-US" dirty="0" smtClean="0"/>
              <a:t> = </a:t>
            </a:r>
            <a:r>
              <a:rPr lang="en-US" b="1" dirty="0" smtClean="0"/>
              <a:t>set</a:t>
            </a:r>
            <a:r>
              <a:rPr lang="en-US" dirty="0" smtClean="0"/>
              <a:t> of edges not yet processed, initially all (internal) edges</a:t>
            </a:r>
          </a:p>
          <a:p>
            <a:r>
              <a:rPr lang="en-US" dirty="0" smtClean="0">
                <a:solidFill>
                  <a:srgbClr val="119F33"/>
                </a:solidFill>
              </a:rPr>
              <a:t>M</a:t>
            </a:r>
            <a:r>
              <a:rPr lang="en-US" dirty="0" smtClean="0"/>
              <a:t> = </a:t>
            </a:r>
            <a:r>
              <a:rPr lang="en-US" b="1" dirty="0" smtClean="0"/>
              <a:t>set</a:t>
            </a:r>
            <a:r>
              <a:rPr lang="en-US" dirty="0" smtClean="0"/>
              <a:t> of edges kept in maze (initially empty)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while P has more than one set {</a:t>
            </a:r>
          </a:p>
          <a:p>
            <a:pPr lvl="1"/>
            <a:r>
              <a:rPr lang="en-US" sz="1800" dirty="0" smtClean="0"/>
              <a:t>Pick a random edge (</a:t>
            </a:r>
            <a:r>
              <a:rPr lang="en-US" sz="1800" dirty="0" err="1" smtClean="0">
                <a:solidFill>
                  <a:srgbClr val="119F33"/>
                </a:solidFill>
              </a:rPr>
              <a:t>x</a:t>
            </a:r>
            <a:r>
              <a:rPr lang="en-US" sz="1800" dirty="0" err="1" smtClean="0"/>
              <a:t>,</a:t>
            </a:r>
            <a:r>
              <a:rPr lang="en-US" sz="1800" dirty="0" err="1" smtClean="0">
                <a:solidFill>
                  <a:srgbClr val="119F33"/>
                </a:solidFill>
              </a:rPr>
              <a:t>y</a:t>
            </a:r>
            <a:r>
              <a:rPr lang="en-US" sz="1800" dirty="0" smtClean="0"/>
              <a:t>) to remove from E</a:t>
            </a:r>
          </a:p>
          <a:p>
            <a:pPr lvl="1"/>
            <a:r>
              <a:rPr lang="en-US" sz="1800" dirty="0" smtClean="0">
                <a:solidFill>
                  <a:srgbClr val="119F33"/>
                </a:solidFill>
              </a:rPr>
              <a:t>u</a:t>
            </a:r>
            <a:r>
              <a:rPr lang="en-US" sz="1800" dirty="0" smtClean="0"/>
              <a:t> 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800" dirty="0" smtClean="0"/>
              <a:t>(x)</a:t>
            </a:r>
          </a:p>
          <a:p>
            <a:pPr lvl="1"/>
            <a:r>
              <a:rPr lang="en-US" sz="1800" dirty="0" smtClean="0">
                <a:solidFill>
                  <a:srgbClr val="119F33"/>
                </a:solidFill>
              </a:rPr>
              <a:t>v</a:t>
            </a:r>
            <a:r>
              <a:rPr lang="en-US" sz="1800" dirty="0" smtClean="0"/>
              <a:t> 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800" dirty="0" smtClean="0"/>
              <a:t>(y)</a:t>
            </a:r>
          </a:p>
          <a:p>
            <a:pPr lvl="1"/>
            <a:r>
              <a:rPr lang="en-US" sz="1800" dirty="0" smtClean="0"/>
              <a:t>if u==v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/>
              <a:t>	</a:t>
            </a:r>
            <a:r>
              <a:rPr lang="en-US" sz="1800" dirty="0" smtClean="0"/>
              <a:t>add (</a:t>
            </a:r>
            <a:r>
              <a:rPr lang="en-US" sz="1800" dirty="0" err="1" smtClean="0"/>
              <a:t>x,y</a:t>
            </a:r>
            <a:r>
              <a:rPr lang="en-US" sz="1800" dirty="0" smtClean="0"/>
              <a:t>) to M </a:t>
            </a:r>
            <a:r>
              <a:rPr lang="en-US" sz="1800" dirty="0" smtClean="0">
                <a:solidFill>
                  <a:srgbClr val="0000FF"/>
                </a:solidFill>
              </a:rPr>
              <a:t>// same subset, do not remove edge, do not create cycle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else 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1800" dirty="0" smtClean="0"/>
              <a:t>(</a:t>
            </a:r>
            <a:r>
              <a:rPr lang="en-US" sz="1800" dirty="0" err="1" smtClean="0"/>
              <a:t>u,v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// </a:t>
            </a:r>
            <a:r>
              <a:rPr lang="en-US" sz="1800" dirty="0">
                <a:solidFill>
                  <a:srgbClr val="0000FF"/>
                </a:solidFill>
              </a:rPr>
              <a:t>connect </a:t>
            </a:r>
            <a:r>
              <a:rPr lang="en-US" sz="1800" dirty="0" smtClean="0">
                <a:solidFill>
                  <a:srgbClr val="0000FF"/>
                </a:solidFill>
              </a:rPr>
              <a:t>subsets, do not put edge in M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</a:p>
          <a:p>
            <a:pPr marL="0" indent="0">
              <a:buNone/>
            </a:pPr>
            <a:r>
              <a:rPr lang="en-US" sz="1800" dirty="0" smtClean="0"/>
              <a:t>Add remaining members of E to M, then output M as the maze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84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at some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8" name="Text Box 9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447800"/>
            <a:ext cx="2052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Pick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edge (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8,14)</a:t>
            </a:r>
          </a:p>
        </p:txBody>
      </p:sp>
      <p:sp>
        <p:nvSpPr>
          <p:cNvPr id="100" name="Text Box 9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38800" y="762000"/>
            <a:ext cx="233429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{1,2,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,8,9,13,19}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{14,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,26,27}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22,23,24,29,30,32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 33,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,35,36}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2476500"/>
            <a:ext cx="4343400" cy="2933700"/>
            <a:chOff x="762000" y="2476500"/>
            <a:chExt cx="4343400" cy="2933700"/>
          </a:xfrm>
        </p:grpSpPr>
        <p:grpSp>
          <p:nvGrpSpPr>
            <p:cNvPr id="99" name="Group 98"/>
            <p:cNvGrpSpPr/>
            <p:nvPr/>
          </p:nvGrpSpPr>
          <p:grpSpPr>
            <a:xfrm>
              <a:off x="762000" y="2476500"/>
              <a:ext cx="4343400" cy="2933700"/>
              <a:chOff x="685800" y="2209799"/>
              <a:chExt cx="4979988" cy="3200400"/>
            </a:xfrm>
          </p:grpSpPr>
          <p:sp>
            <p:nvSpPr>
              <p:cNvPr id="7" name="Line 3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9812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8" name="Line 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5908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" name="Line 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908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0" name="Line 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004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1" name="Line 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004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2" name="Line 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100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3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8100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196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196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0292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3716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908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2004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004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196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196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0292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9812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908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90800" y="32765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200400" y="32765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100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196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19600" y="32765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0292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9812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908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2004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200400" y="38099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810000" y="38099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196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19600" y="38099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0292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371600" y="43433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9812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5" name="Line 4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590800" y="43433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6" name="Line 4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004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00400" y="43433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8100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0292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0" name="Line 4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3716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81200" y="4876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2" name="Line 4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812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3" name="Line 4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5908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4" name="Line 5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2004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4196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6" name="Line 5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10800000">
                <a:off x="1371600" y="5410199"/>
                <a:ext cx="304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7" name="Line 5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10800000">
                <a:off x="1371600" y="2743199"/>
                <a:ext cx="0" cy="266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8" name="Text Box 54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" y="2209799"/>
                <a:ext cx="719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Start</a:t>
                </a:r>
              </a:p>
            </p:txBody>
          </p:sp>
          <p:sp>
            <p:nvSpPr>
              <p:cNvPr id="59" name="Text Box 55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029200" y="4876799"/>
                <a:ext cx="6365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End</a:t>
                </a: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4478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0574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6670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2766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8862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958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4478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0574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68" name="Rectangle 6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6670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69" name="Rectangle 6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2766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70" name="Rectangle 6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8862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71" name="Rectangle 67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958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72" name="Rectangle 6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478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13</a:t>
                </a:r>
              </a:p>
            </p:txBody>
          </p:sp>
          <p:sp>
            <p:nvSpPr>
              <p:cNvPr id="73" name="Rectangle 69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0574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14</a:t>
                </a:r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6670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15</a:t>
                </a:r>
              </a:p>
            </p:txBody>
          </p:sp>
          <p:sp>
            <p:nvSpPr>
              <p:cNvPr id="75" name="Rectangle 7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2766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8862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17</a:t>
                </a:r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958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18</a:t>
                </a:r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4478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19</a:t>
                </a:r>
              </a:p>
            </p:txBody>
          </p:sp>
          <p:sp>
            <p:nvSpPr>
              <p:cNvPr id="79" name="Rectangle 7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0574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6670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21</a:t>
                </a:r>
              </a:p>
            </p:txBody>
          </p:sp>
          <p:sp>
            <p:nvSpPr>
              <p:cNvPr id="81" name="Rectangle 77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2766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22</a:t>
                </a:r>
              </a:p>
            </p:txBody>
          </p:sp>
          <p:sp>
            <p:nvSpPr>
              <p:cNvPr id="82" name="Rectangle 7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8862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23</a:t>
                </a:r>
              </a:p>
            </p:txBody>
          </p:sp>
          <p:sp>
            <p:nvSpPr>
              <p:cNvPr id="83" name="Rectangle 7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958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24</a:t>
                </a:r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4478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25</a:t>
                </a:r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0574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26</a:t>
                </a:r>
              </a:p>
            </p:txBody>
          </p:sp>
          <p:sp>
            <p:nvSpPr>
              <p:cNvPr id="86" name="Rectangle 82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6670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27</a:t>
                </a:r>
              </a:p>
            </p:txBody>
          </p:sp>
          <p:sp>
            <p:nvSpPr>
              <p:cNvPr id="87" name="Rectangle 83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2766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28</a:t>
                </a:r>
              </a:p>
            </p:txBody>
          </p:sp>
          <p:sp>
            <p:nvSpPr>
              <p:cNvPr id="88" name="Rectangle 84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862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29</a:t>
                </a:r>
              </a:p>
            </p:txBody>
          </p:sp>
          <p:sp>
            <p:nvSpPr>
              <p:cNvPr id="89" name="Rectangle 8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958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30</a:t>
                </a:r>
              </a:p>
            </p:txBody>
          </p:sp>
          <p:sp>
            <p:nvSpPr>
              <p:cNvPr id="90" name="Rectangle 86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4478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31</a:t>
                </a:r>
              </a:p>
            </p:txBody>
          </p:sp>
          <p:sp>
            <p:nvSpPr>
              <p:cNvPr id="91" name="Rectangle 87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0574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32</a:t>
                </a:r>
              </a:p>
            </p:txBody>
          </p:sp>
          <p:sp>
            <p:nvSpPr>
              <p:cNvPr id="92" name="Rectangle 88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6670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33</a:t>
                </a:r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2766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34</a:t>
                </a:r>
              </a:p>
            </p:txBody>
          </p:sp>
          <p:sp>
            <p:nvSpPr>
              <p:cNvPr id="94" name="Rectangle 90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8862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35</a:t>
                </a:r>
              </a:p>
            </p:txBody>
          </p:sp>
          <p:sp>
            <p:nvSpPr>
              <p:cNvPr id="95" name="Rectangle 91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958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36</a:t>
                </a:r>
              </a:p>
            </p:txBody>
          </p:sp>
          <p:sp>
            <p:nvSpPr>
              <p:cNvPr id="96" name="Line 9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4478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9600" y="5410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01" name="Line 2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1810" y="3454400"/>
              <a:ext cx="531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n w="6350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04" name="Line 2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3429000"/>
            <a:ext cx="5316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196647" y="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" name="Ink 26"/>
              <p14:cNvContentPartPr/>
              <p14:nvPr/>
            </p14:nvContentPartPr>
            <p14:xfrm>
              <a:off x="1906920" y="1204920"/>
              <a:ext cx="3703320" cy="2239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03320" y="1199520"/>
                <a:ext cx="3712320" cy="22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99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9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9907" y="1149489"/>
            <a:ext cx="385233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{1,2,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,8,9,13,19}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{14,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,26,27}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{22,23,24,29,30,32,33,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,35,36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2286000"/>
            <a:ext cx="1717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Find(8) = 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7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Find(14) = 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20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3108" y="324485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Union(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429000" y="3657600"/>
            <a:ext cx="1395413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073289"/>
            <a:ext cx="39934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1,2,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,8,9,13,19,14,20,26,27}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{22,23,24,29,30,32,33,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,35,36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05360" y="1539720"/>
              <a:ext cx="4836240" cy="158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680" y="1533240"/>
                <a:ext cx="484776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45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 edge to M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9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1551" y="1143000"/>
            <a:ext cx="348524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1,2,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,8,9,13,19,14,20,26,27}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22,23,24,29,30,32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 33,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,35,36}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531813" y="3505200"/>
            <a:ext cx="4267200" cy="2667000"/>
            <a:chOff x="531813" y="2743200"/>
            <a:chExt cx="4267200" cy="2667000"/>
          </a:xfrm>
        </p:grpSpPr>
        <p:grpSp>
          <p:nvGrpSpPr>
            <p:cNvPr id="99" name="Group 98"/>
            <p:cNvGrpSpPr/>
            <p:nvPr/>
          </p:nvGrpSpPr>
          <p:grpSpPr>
            <a:xfrm>
              <a:off x="531813" y="2743200"/>
              <a:ext cx="4267200" cy="2667000"/>
              <a:chOff x="381000" y="2743200"/>
              <a:chExt cx="4979988" cy="3200400"/>
            </a:xfrm>
          </p:grpSpPr>
          <p:sp>
            <p:nvSpPr>
              <p:cNvPr id="8" name="Line 3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6764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" name="Line 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2860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0" name="Line 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860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1" name="Line 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8956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8956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3" name="Line 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52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4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5052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244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0668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956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8956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5052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5052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1148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148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764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2860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86000" y="38100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895600" y="38100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052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1148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114800" y="38100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2860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8956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895600" y="4343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505200" y="4343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1148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114800" y="4343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7244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66800" y="4876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6764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5" name="Line 40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286000" y="4876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8956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895600" y="4876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5052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7244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0668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676400" y="5410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6764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3" name="Line 4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2860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8956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148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10800000">
                <a:off x="1066800" y="5943600"/>
                <a:ext cx="304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7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10800000">
                <a:off x="1066800" y="3276600"/>
                <a:ext cx="0" cy="266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8" name="Text Box 5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81000" y="2743200"/>
                <a:ext cx="719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Start</a:t>
                </a:r>
              </a:p>
            </p:txBody>
          </p:sp>
          <p:sp>
            <p:nvSpPr>
              <p:cNvPr id="59" name="Text Box 54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724400" y="5486400"/>
                <a:ext cx="6365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End</a:t>
                </a:r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430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526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3622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9718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64" name="Rectangle 59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5814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1910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66" name="Rectangle 61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430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7526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68" name="Rectangle 63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3622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69" name="Rectangle 6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9718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70" name="Rectangle 6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5814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1910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430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13</a:t>
                </a:r>
              </a:p>
            </p:txBody>
          </p:sp>
          <p:sp>
            <p:nvSpPr>
              <p:cNvPr id="73" name="Rectangle 68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7526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14</a:t>
                </a:r>
              </a:p>
            </p:txBody>
          </p:sp>
          <p:sp>
            <p:nvSpPr>
              <p:cNvPr id="74" name="Rectangle 69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3622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15</a:t>
                </a: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9718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76" name="Rectangle 71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814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17</a:t>
                </a: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1910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18</a:t>
                </a:r>
              </a:p>
            </p:txBody>
          </p:sp>
          <p:sp>
            <p:nvSpPr>
              <p:cNvPr id="78" name="Rectangle 73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1430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19</a:t>
                </a:r>
              </a:p>
            </p:txBody>
          </p:sp>
          <p:sp>
            <p:nvSpPr>
              <p:cNvPr id="79" name="Rectangle 74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7526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80" name="Rectangle 75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3622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21</a:t>
                </a:r>
              </a:p>
            </p:txBody>
          </p:sp>
          <p:sp>
            <p:nvSpPr>
              <p:cNvPr id="81" name="Rectangle 76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9718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22</a:t>
                </a:r>
              </a:p>
            </p:txBody>
          </p:sp>
          <p:sp>
            <p:nvSpPr>
              <p:cNvPr id="82" name="Rectangle 77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5814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23</a:t>
                </a: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910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24</a:t>
                </a:r>
              </a:p>
            </p:txBody>
          </p:sp>
          <p:sp>
            <p:nvSpPr>
              <p:cNvPr id="84" name="Rectangle 79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1430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25</a:t>
                </a:r>
              </a:p>
            </p:txBody>
          </p:sp>
          <p:sp>
            <p:nvSpPr>
              <p:cNvPr id="85" name="Rectangle 80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7526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26</a:t>
                </a:r>
              </a:p>
            </p:txBody>
          </p:sp>
          <p:sp>
            <p:nvSpPr>
              <p:cNvPr id="86" name="Rectangle 81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3622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27</a:t>
                </a:r>
              </a:p>
            </p:txBody>
          </p:sp>
          <p:sp>
            <p:nvSpPr>
              <p:cNvPr id="87" name="Rectangle 82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9718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28</a:t>
                </a: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35814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29</a:t>
                </a:r>
              </a:p>
            </p:txBody>
          </p:sp>
          <p:sp>
            <p:nvSpPr>
              <p:cNvPr id="89" name="Rectangle 84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1910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30</a:t>
                </a:r>
              </a:p>
            </p:txBody>
          </p:sp>
          <p:sp>
            <p:nvSpPr>
              <p:cNvPr id="90" name="Rectangle 85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430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31</a:t>
                </a:r>
              </a:p>
            </p:txBody>
          </p:sp>
          <p:sp>
            <p:nvSpPr>
              <p:cNvPr id="91" name="Rectangle 86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7526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32</a:t>
                </a:r>
              </a:p>
            </p:txBody>
          </p:sp>
          <p:sp>
            <p:nvSpPr>
              <p:cNvPr id="92" name="Rectangle 87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3622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33</a:t>
                </a: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9718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34</a:t>
                </a:r>
              </a:p>
            </p:txBody>
          </p:sp>
          <p:sp>
            <p:nvSpPr>
              <p:cNvPr id="94" name="Rectangle 89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5814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35</a:t>
                </a:r>
              </a:p>
            </p:txBody>
          </p:sp>
          <p:sp>
            <p:nvSpPr>
              <p:cNvPr id="95" name="Rectangle 90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1910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36</a:t>
                </a:r>
              </a:p>
            </p:txBody>
          </p:sp>
          <p:sp>
            <p:nvSpPr>
              <p:cNvPr id="97" name="Line 9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430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8" name="Line 9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114800" y="5943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00" name="Line 30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1641802" y="4076700"/>
              <a:ext cx="0" cy="44450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09" name="Text Box 9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524000"/>
            <a:ext cx="22077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Pick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edge (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19,20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Find (19) = </a:t>
            </a:r>
            <a:r>
              <a:rPr lang="en-US" altLang="en-US" sz="2000" b="0" dirty="0" smtClean="0">
                <a:solidFill>
                  <a:srgbClr val="FF0000"/>
                </a:solidFill>
                <a:latin typeface="Arial" charset="0"/>
              </a:rPr>
              <a:t>7 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Find (20) = </a:t>
            </a:r>
            <a:r>
              <a:rPr lang="en-US" altLang="en-US" sz="2000" b="0" dirty="0" smtClean="0">
                <a:solidFill>
                  <a:srgbClr val="FF0000"/>
                </a:solidFill>
                <a:latin typeface="Arial" charset="0"/>
              </a:rPr>
              <a:t>7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Add (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19,20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) to 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" name="Ink 2"/>
              <p14:cNvContentPartPr/>
              <p14:nvPr/>
            </p14:nvContentPartPr>
            <p14:xfrm>
              <a:off x="4832640" y="1621080"/>
              <a:ext cx="325800" cy="7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28680" y="1616760"/>
                <a:ext cx="33408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44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we are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Priority queues and binary heaps</a:t>
            </a: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Today: </a:t>
            </a:r>
          </a:p>
          <a:p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isjoint sets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union-find ADT for disjoint sets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when P has one set (i.e. all cells connected)</a:t>
            </a:r>
          </a:p>
          <a:p>
            <a:r>
              <a:rPr lang="en-US" dirty="0" smtClean="0"/>
              <a:t>Suppose green edges are already in M and black edges were not yet picked</a:t>
            </a:r>
          </a:p>
          <a:p>
            <a:pPr lvl="1"/>
            <a:r>
              <a:rPr lang="en-US" dirty="0" smtClean="0"/>
              <a:t>Add all black edges to 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990600" y="3429000"/>
            <a:ext cx="3962400" cy="2400300"/>
            <a:chOff x="838200" y="2743200"/>
            <a:chExt cx="4979988" cy="3200400"/>
          </a:xfrm>
        </p:grpSpPr>
        <p:sp>
          <p:nvSpPr>
            <p:cNvPr id="7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33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743200" y="2743200"/>
              <a:ext cx="0" cy="53340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0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9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133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1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7432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3528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133600" y="4343400"/>
              <a:ext cx="0" cy="53340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3528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5720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1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" name="Line 28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5240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3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7432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4" name="Line 3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5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6" name="Line 32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816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7" name="Line 3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1336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8" name="Line 3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7432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0" name="Line 3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1" name="Line 3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5720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2" name="Line 3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15240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3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rot="10800000">
              <a:off x="15240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" name="Text Box 4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8200" y="27432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181600" y="54864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46" name="Rectangle 4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600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Rectangle 4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2098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8194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Rectangl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Rectangle 4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0386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1" name="Rectangle 4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648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2" name="Rectangle 4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00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3" name="Rectangle 4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2098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4" name="Rectangle 5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8194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55" name="Rectangle 5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4290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56" name="Rectangle 5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386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57" name="Rectangle 5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648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58" name="Rectangle 5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00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59" name="Rectangle 5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2098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60" name="Rectangle 5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8194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1" name="Rectangle 5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290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2" name="Rectangle 5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386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63" name="Rectangle 5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648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64" name="Rectangle 6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600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65" name="Rectangle 6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2098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66" name="Rectangle 6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194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90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68" name="Rectangl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386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69" name="Rectangl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648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70" name="Rectangle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600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71" name="Rectangle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2098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72" name="Rectangle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8194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73" name="Rectangle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4290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74" name="Rectangle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0386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75" name="Rectangle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648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76" name="Rectangle 7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600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77" name="Rectangle 7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2098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78" name="Rectangle 7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8194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79" name="Rectangle 7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4290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80" name="Rectangle 7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386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81" name="Rectangle 7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648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82" name="Line 82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600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3" name="Line 8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5720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85" name="Text Box 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0" y="2955925"/>
            <a:ext cx="2436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{1,2,3,4,5,6,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,… 36}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791200" y="5410200"/>
            <a:ext cx="154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  <a:latin typeface="+mn-lt"/>
              </a:rPr>
              <a:t>Done! </a:t>
            </a:r>
            <a:r>
              <a:rPr lang="en-US" sz="2800" b="0" dirty="0" smtClean="0">
                <a:solidFill>
                  <a:srgbClr val="0000FF"/>
                </a:solidFill>
                <a:latin typeface="+mn-lt"/>
                <a:sym typeface="Wingdings"/>
              </a:rPr>
              <a:t></a:t>
            </a:r>
            <a:endParaRPr lang="en-US" sz="2800" b="0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21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data structure for the union-find ADT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initial partition of </a:t>
            </a:r>
            <a:r>
              <a:rPr lang="en-US" i="1" dirty="0" smtClean="0"/>
              <a:t>n</a:t>
            </a:r>
            <a:r>
              <a:rPr lang="en-US" dirty="0" smtClean="0"/>
              <a:t> subsets</a:t>
            </a:r>
          </a:p>
          <a:p>
            <a:pPr lvl="1"/>
            <a:r>
              <a:rPr lang="en-US" dirty="0" smtClean="0"/>
              <a:t>Often 1-element sets, e.g., {1}, {2}, {3}, …, {</a:t>
            </a:r>
            <a:r>
              <a:rPr lang="en-US" i="1" dirty="0" smtClean="0"/>
              <a:t>n</a:t>
            </a:r>
            <a:r>
              <a:rPr lang="en-US" dirty="0" smtClean="0"/>
              <a:t>}</a:t>
            </a:r>
          </a:p>
          <a:p>
            <a:pPr lvl="1"/>
            <a:endParaRPr lang="en-US" dirty="0"/>
          </a:p>
          <a:p>
            <a:r>
              <a:rPr lang="en-US" dirty="0" smtClean="0"/>
              <a:t>May have any number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operations </a:t>
            </a:r>
          </a:p>
          <a:p>
            <a:r>
              <a:rPr lang="en-US" dirty="0" smtClean="0"/>
              <a:t>May have up to </a:t>
            </a:r>
            <a:r>
              <a:rPr lang="en-US" i="1" dirty="0" smtClean="0"/>
              <a:t>n</a:t>
            </a:r>
            <a:r>
              <a:rPr lang="en-US" dirty="0" smtClean="0"/>
              <a:t>-1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 operations in any order</a:t>
            </a:r>
          </a:p>
          <a:p>
            <a:pPr lvl="1"/>
            <a:r>
              <a:rPr lang="en-US" dirty="0" smtClean="0"/>
              <a:t>After </a:t>
            </a:r>
            <a:r>
              <a:rPr lang="en-US" i="1" dirty="0"/>
              <a:t>n</a:t>
            </a:r>
            <a:r>
              <a:rPr lang="en-US" dirty="0"/>
              <a:t>-1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</a:t>
            </a:r>
            <a:r>
              <a:rPr lang="en-US" dirty="0" smtClean="0"/>
              <a:t>operations, every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returns same 1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Teaser: the up-tree data structure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structure with:</a:t>
            </a:r>
          </a:p>
          <a:p>
            <a:pPr lvl="1"/>
            <a:r>
              <a:rPr lang="en-US" dirty="0" smtClean="0"/>
              <a:t>No limit on branching factor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eferences from </a:t>
            </a:r>
            <a:r>
              <a:rPr lang="en-US" dirty="0" smtClean="0">
                <a:solidFill>
                  <a:srgbClr val="0000FF"/>
                </a:solidFill>
              </a:rPr>
              <a:t>children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</a:p>
          <a:p>
            <a:endParaRPr lang="en-US" sz="1000" dirty="0" smtClean="0"/>
          </a:p>
          <a:p>
            <a:r>
              <a:rPr lang="en-US" dirty="0" smtClean="0"/>
              <a:t>Start with </a:t>
            </a:r>
            <a:r>
              <a:rPr lang="en-US" i="1" dirty="0" smtClean="0"/>
              <a:t>forest</a:t>
            </a:r>
            <a:r>
              <a:rPr lang="en-US" dirty="0" smtClean="0"/>
              <a:t> of 1-node trees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Possible forest after several unions:</a:t>
            </a:r>
          </a:p>
          <a:p>
            <a:pPr lvl="1"/>
            <a:r>
              <a:rPr lang="en-US" dirty="0" smtClean="0"/>
              <a:t>Will use roots for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set names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828800" y="3352800"/>
            <a:ext cx="5638800" cy="381000"/>
            <a:chOff x="1828800" y="3352800"/>
            <a:chExt cx="5638800" cy="381000"/>
          </a:xfrm>
        </p:grpSpPr>
        <p:sp>
          <p:nvSpPr>
            <p:cNvPr id="7" name="Oval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288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8" name="Oval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052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3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34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6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104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67200" y="4343400"/>
            <a:ext cx="3505200" cy="2057400"/>
            <a:chOff x="4267200" y="4343400"/>
            <a:chExt cx="3505200" cy="2057400"/>
          </a:xfrm>
        </p:grpSpPr>
        <p:sp>
          <p:nvSpPr>
            <p:cNvPr id="14" name="Oval 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67200" y="4419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72000" y="5334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0" y="4419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3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15200" y="5257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24600" y="5257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9800" y="6019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6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8000" y="43434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7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4572000" y="48006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2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629400" y="4724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3" name="Line 2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7162800" y="4724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4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24600" y="56388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5975280" y="4136400"/>
              <a:ext cx="2184120" cy="2469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69880" y="4128840"/>
                <a:ext cx="2196000" cy="24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25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975"/>
            <a:ext cx="9144000" cy="5018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324600"/>
            <a:ext cx="8279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>
                <a:latin typeface="+mn-lt"/>
              </a:rPr>
              <a:t>http://x.pac-12.com/sites/default/files/styles/homepage_featured/public/JPWWXAUEMJLFWRP.20131223055806_0.jpg?itok=yHRXZ_jc</a:t>
            </a:r>
            <a:endParaRPr lang="en-US" sz="105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015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25933" r="14359" b="-29"/>
          <a:stretch/>
        </p:blipFill>
        <p:spPr bwMode="auto">
          <a:xfrm>
            <a:off x="23061" y="381000"/>
            <a:ext cx="90677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0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33" y="6429345"/>
            <a:ext cx="774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http://thesportsquotient.com/media/posts/7096/russell-wilson_3.jpg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20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Disjoint sets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is a collection of elements (no-repeats) </a:t>
            </a:r>
          </a:p>
          <a:p>
            <a:endParaRPr lang="en-US" dirty="0" smtClean="0"/>
          </a:p>
          <a:p>
            <a:r>
              <a:rPr lang="en-US" dirty="0" smtClean="0"/>
              <a:t>In computer </a:t>
            </a:r>
            <a:r>
              <a:rPr lang="en-US" dirty="0"/>
              <a:t>science, two sets are said to be </a:t>
            </a:r>
            <a:r>
              <a:rPr lang="en-US" dirty="0">
                <a:solidFill>
                  <a:srgbClr val="FF0000"/>
                </a:solidFill>
              </a:rPr>
              <a:t>disjoint</a:t>
            </a:r>
            <a:r>
              <a:rPr lang="en-US" dirty="0"/>
              <a:t> if they have no element in common. </a:t>
            </a:r>
            <a:endParaRPr lang="en-US" dirty="0" smtClean="0"/>
          </a:p>
          <a:p>
            <a:pPr marL="742950" lvl="2" indent="-342900"/>
            <a:r>
              <a:rPr lang="en-US" altLang="en-US" b="1" dirty="0"/>
              <a:t>S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itchFamily="18" charset="2"/>
              </a:rPr>
              <a:t></a:t>
            </a:r>
            <a:r>
              <a:rPr lang="en-US" altLang="en-US" b="1" dirty="0"/>
              <a:t> S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= </a:t>
            </a:r>
            <a:r>
              <a:rPr lang="en-US" altLang="en-US" b="1" dirty="0">
                <a:sym typeface="Symbol" pitchFamily="18" charset="2"/>
              </a:rPr>
              <a:t>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{1, 2, 3} and {4, 5, 6} </a:t>
            </a:r>
            <a:r>
              <a:rPr lang="en-US" dirty="0" smtClean="0"/>
              <a:t>are disjoint </a:t>
            </a:r>
            <a:r>
              <a:rPr lang="en-US" dirty="0"/>
              <a:t>sets</a:t>
            </a:r>
            <a:r>
              <a:rPr lang="en-US" dirty="0" smtClean="0"/>
              <a:t>.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For example, {x, y, z} and {t, u, x} are not disjoint.</a:t>
            </a:r>
            <a:endParaRPr lang="en-US" altLang="en-US" dirty="0">
              <a:sym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19720" y="4403880"/>
              <a:ext cx="2234160" cy="77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960" y="4397760"/>
                <a:ext cx="224568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7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Partitions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partition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of a set </a:t>
            </a:r>
            <a:r>
              <a:rPr lang="en-US" i="1" dirty="0" smtClean="0"/>
              <a:t>S</a:t>
            </a:r>
            <a:r>
              <a:rPr lang="en-US" dirty="0" smtClean="0"/>
              <a:t> is a set of sets {</a:t>
            </a:r>
            <a:r>
              <a:rPr lang="en-US" i="1" dirty="0" smtClean="0"/>
              <a:t>S1</a:t>
            </a:r>
            <a:r>
              <a:rPr lang="en-US" dirty="0" smtClean="0"/>
              <a:t>,</a:t>
            </a:r>
            <a:r>
              <a:rPr lang="en-US" i="1" dirty="0" smtClean="0"/>
              <a:t>S2</a:t>
            </a:r>
            <a:r>
              <a:rPr lang="en-US" dirty="0" smtClean="0"/>
              <a:t>,…,</a:t>
            </a:r>
            <a:r>
              <a:rPr lang="en-US" i="1" dirty="0" err="1" smtClean="0"/>
              <a:t>Sn</a:t>
            </a:r>
            <a:r>
              <a:rPr lang="en-US" dirty="0" smtClean="0"/>
              <a:t>} such that every element of </a:t>
            </a:r>
            <a:r>
              <a:rPr lang="en-US" i="1" dirty="0" smtClean="0"/>
              <a:t>S</a:t>
            </a:r>
            <a:r>
              <a:rPr lang="en-US" dirty="0" smtClean="0"/>
              <a:t> is in </a:t>
            </a:r>
            <a:r>
              <a:rPr lang="en-US" b="1" dirty="0" smtClean="0"/>
              <a:t>exactly one</a:t>
            </a:r>
            <a:r>
              <a:rPr lang="en-US" dirty="0" smtClean="0"/>
              <a:t> </a:t>
            </a:r>
            <a:r>
              <a:rPr lang="en-US" i="1" dirty="0" smtClean="0"/>
              <a:t>Si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Formally:</a:t>
            </a:r>
          </a:p>
          <a:p>
            <a:pPr lvl="1"/>
            <a:r>
              <a:rPr lang="en-US" altLang="en-US" dirty="0"/>
              <a:t>S</a:t>
            </a:r>
            <a:r>
              <a:rPr lang="en-US" altLang="en-US" baseline="-25000" dirty="0"/>
              <a:t>1 </a:t>
            </a:r>
            <a:r>
              <a:rPr lang="en-US" altLang="en-US" dirty="0">
                <a:sym typeface="Symbol" pitchFamily="18" charset="2"/>
              </a:rPr>
              <a:t></a:t>
            </a:r>
            <a:r>
              <a:rPr lang="en-US" altLang="en-US" dirty="0"/>
              <a:t> S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 </a:t>
            </a:r>
            <a:r>
              <a:rPr lang="en-US" altLang="en-US" dirty="0"/>
              <a:t>. . . </a:t>
            </a:r>
            <a:r>
              <a:rPr lang="en-US" altLang="en-US" dirty="0">
                <a:sym typeface="Symbol" pitchFamily="18" charset="2"/>
              </a:rPr>
              <a:t></a:t>
            </a:r>
            <a:r>
              <a:rPr lang="en-US" altLang="en-US" dirty="0"/>
              <a:t> </a:t>
            </a:r>
            <a:r>
              <a:rPr lang="en-US" altLang="en-US" dirty="0" err="1"/>
              <a:t>S</a:t>
            </a:r>
            <a:r>
              <a:rPr lang="en-US" altLang="en-US" baseline="-25000" dirty="0" err="1"/>
              <a:t>k</a:t>
            </a:r>
            <a:r>
              <a:rPr lang="en-US" altLang="en-US" baseline="-25000" dirty="0"/>
              <a:t> </a:t>
            </a:r>
            <a:r>
              <a:rPr lang="en-US" altLang="en-US" dirty="0"/>
              <a:t>= S</a:t>
            </a:r>
          </a:p>
          <a:p>
            <a:pPr lvl="1"/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</a:t>
            </a:r>
            <a:r>
              <a:rPr lang="en-US" altLang="en-US" dirty="0"/>
              <a:t> j </a:t>
            </a:r>
            <a:r>
              <a:rPr lang="en-US" altLang="en-US" dirty="0" smtClean="0">
                <a:sym typeface="Symbol" pitchFamily="18" charset="2"/>
              </a:rPr>
              <a:t>implies</a:t>
            </a:r>
            <a:r>
              <a:rPr lang="en-US" altLang="en-US" dirty="0" smtClean="0"/>
              <a:t> </a:t>
            </a:r>
            <a:r>
              <a:rPr lang="en-US" altLang="en-US" dirty="0"/>
              <a:t>S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</a:t>
            </a:r>
            <a:r>
              <a:rPr lang="en-US" altLang="en-US" dirty="0"/>
              <a:t> </a:t>
            </a:r>
            <a:r>
              <a:rPr lang="en-US" altLang="en-US" dirty="0" err="1"/>
              <a:t>S</a:t>
            </a:r>
            <a:r>
              <a:rPr lang="en-US" altLang="en-US" baseline="-25000" dirty="0" err="1"/>
              <a:t>j</a:t>
            </a:r>
            <a:r>
              <a:rPr lang="en-US" altLang="en-US" dirty="0"/>
              <a:t> = </a:t>
            </a:r>
            <a:r>
              <a:rPr lang="en-US" altLang="en-US" dirty="0" smtClean="0">
                <a:sym typeface="Symbol" pitchFamily="18" charset="2"/>
              </a:rPr>
              <a:t>  (sets are disjoint with each other)</a:t>
            </a:r>
          </a:p>
          <a:p>
            <a:pPr lvl="1"/>
            <a:endParaRPr lang="en-US" sz="10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itchFamily="18" charset="2"/>
              </a:rPr>
              <a:t>Example: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Let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be {</a:t>
            </a:r>
            <a:r>
              <a:rPr lang="en-US" dirty="0" err="1" smtClean="0">
                <a:sym typeface="Symbol" pitchFamily="18" charset="2"/>
              </a:rPr>
              <a:t>a,b,c,d,e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lvl="1"/>
            <a:r>
              <a:rPr lang="en-US" dirty="0" smtClean="0">
                <a:sym typeface="Symbol" pitchFamily="18" charset="2"/>
              </a:rPr>
              <a:t>One partition: {a}, {</a:t>
            </a:r>
            <a:r>
              <a:rPr lang="en-US" dirty="0" err="1" smtClean="0">
                <a:sym typeface="Symbol" pitchFamily="18" charset="2"/>
              </a:rPr>
              <a:t>d,e</a:t>
            </a:r>
            <a:r>
              <a:rPr lang="en-US" dirty="0" smtClean="0">
                <a:sym typeface="Symbol" pitchFamily="18" charset="2"/>
              </a:rPr>
              <a:t>}, {</a:t>
            </a:r>
            <a:r>
              <a:rPr lang="en-US" dirty="0" err="1" smtClean="0">
                <a:sym typeface="Symbol" pitchFamily="18" charset="2"/>
              </a:rPr>
              <a:t>b,c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lvl="1"/>
            <a:r>
              <a:rPr lang="en-US" dirty="0" smtClean="0">
                <a:sym typeface="Symbol" pitchFamily="18" charset="2"/>
              </a:rPr>
              <a:t>Another partition: {</a:t>
            </a:r>
            <a:r>
              <a:rPr lang="en-US" dirty="0" err="1" smtClean="0">
                <a:sym typeface="Symbol" pitchFamily="18" charset="2"/>
              </a:rPr>
              <a:t>a,b,c</a:t>
            </a:r>
            <a:r>
              <a:rPr lang="en-US" dirty="0" smtClean="0">
                <a:sym typeface="Symbol" pitchFamily="18" charset="2"/>
              </a:rPr>
              <a:t>}, </a:t>
            </a:r>
            <a:r>
              <a:rPr lang="en-US" altLang="en-US" dirty="0" smtClean="0">
                <a:sym typeface="Symbol" pitchFamily="18" charset="2"/>
              </a:rPr>
              <a:t>, {d}, {e}</a:t>
            </a:r>
          </a:p>
          <a:p>
            <a:pPr lvl="1"/>
            <a:r>
              <a:rPr lang="en-US" dirty="0" smtClean="0">
                <a:sym typeface="Symbol" pitchFamily="18" charset="2"/>
              </a:rPr>
              <a:t>A third: {</a:t>
            </a:r>
            <a:r>
              <a:rPr lang="en-US" dirty="0" err="1" smtClean="0">
                <a:sym typeface="Symbol" pitchFamily="18" charset="2"/>
              </a:rPr>
              <a:t>a,b,c,d,e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lvl="1"/>
            <a:r>
              <a:rPr lang="en-US" dirty="0" smtClean="0">
                <a:sym typeface="Symbol" pitchFamily="18" charset="2"/>
              </a:rPr>
              <a:t>Not a partition: {</a:t>
            </a:r>
            <a:r>
              <a:rPr lang="en-US" dirty="0" err="1" smtClean="0">
                <a:sym typeface="Symbol" pitchFamily="18" charset="2"/>
              </a:rPr>
              <a:t>a,b,d</a:t>
            </a:r>
            <a:r>
              <a:rPr lang="en-US" dirty="0" smtClean="0">
                <a:sym typeface="Symbol" pitchFamily="18" charset="2"/>
              </a:rPr>
              <a:t>}, {</a:t>
            </a:r>
            <a:r>
              <a:rPr lang="en-US" dirty="0" err="1" smtClean="0">
                <a:sym typeface="Symbol" pitchFamily="18" charset="2"/>
              </a:rPr>
              <a:t>c,d,e</a:t>
            </a:r>
            <a:r>
              <a:rPr lang="en-US" dirty="0" smtClean="0">
                <a:sym typeface="Symbol" pitchFamily="18" charset="2"/>
              </a:rPr>
              <a:t>}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 ….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element d appears twice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Not a partition of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: {</a:t>
            </a:r>
            <a:r>
              <a:rPr lang="en-US" dirty="0" err="1" smtClean="0">
                <a:sym typeface="Symbol" pitchFamily="18" charset="2"/>
              </a:rPr>
              <a:t>a,b</a:t>
            </a:r>
            <a:r>
              <a:rPr lang="en-US" dirty="0" smtClean="0">
                <a:sym typeface="Symbol" pitchFamily="18" charset="2"/>
              </a:rPr>
              <a:t>}, {</a:t>
            </a:r>
            <a:r>
              <a:rPr lang="en-US" dirty="0" err="1" smtClean="0">
                <a:sym typeface="Symbol" pitchFamily="18" charset="2"/>
              </a:rPr>
              <a:t>e,c</a:t>
            </a:r>
            <a:r>
              <a:rPr lang="en-US" dirty="0" smtClean="0">
                <a:sym typeface="Symbol" pitchFamily="18" charset="2"/>
              </a:rPr>
              <a:t>}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…. missing element d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9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Binary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 x 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set of all pairs of elements of </a:t>
            </a:r>
            <a:r>
              <a:rPr lang="en-US" i="1" dirty="0" smtClean="0"/>
              <a:t>S</a:t>
            </a:r>
            <a:r>
              <a:rPr lang="en-US" dirty="0" smtClean="0"/>
              <a:t>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artesian product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Example: If </a:t>
            </a:r>
            <a:r>
              <a:rPr lang="en-US" i="1" dirty="0" smtClean="0"/>
              <a:t>S</a:t>
            </a:r>
            <a:r>
              <a:rPr lang="en-US" dirty="0" smtClean="0"/>
              <a:t> = {</a:t>
            </a:r>
            <a:r>
              <a:rPr lang="en-US" dirty="0" err="1" smtClean="0"/>
              <a:t>a,b,c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    then </a:t>
            </a:r>
            <a:r>
              <a:rPr lang="en-US" i="1" dirty="0" smtClean="0"/>
              <a:t>S x S</a:t>
            </a:r>
            <a:r>
              <a:rPr lang="en-US" dirty="0" smtClean="0"/>
              <a:t> = {(</a:t>
            </a:r>
            <a:r>
              <a:rPr lang="en-US" dirty="0" err="1" smtClean="0"/>
              <a:t>a,a</a:t>
            </a:r>
            <a:r>
              <a:rPr lang="en-US" dirty="0" smtClean="0"/>
              <a:t>),(</a:t>
            </a:r>
            <a:r>
              <a:rPr lang="en-US" dirty="0" err="1" smtClean="0"/>
              <a:t>a,b</a:t>
            </a:r>
            <a:r>
              <a:rPr lang="en-US" dirty="0" smtClean="0"/>
              <a:t>),(</a:t>
            </a:r>
            <a:r>
              <a:rPr lang="en-US" dirty="0" err="1" smtClean="0"/>
              <a:t>a,c</a:t>
            </a:r>
            <a:r>
              <a:rPr lang="en-US" dirty="0" smtClean="0"/>
              <a:t>),(</a:t>
            </a:r>
            <a:r>
              <a:rPr lang="en-US" dirty="0" err="1" smtClean="0"/>
              <a:t>b,a</a:t>
            </a:r>
            <a:r>
              <a:rPr lang="en-US" dirty="0" smtClean="0"/>
              <a:t>),(</a:t>
            </a:r>
            <a:r>
              <a:rPr lang="en-US" dirty="0" err="1" smtClean="0"/>
              <a:t>b,b</a:t>
            </a:r>
            <a:r>
              <a:rPr lang="en-US" dirty="0" smtClean="0"/>
              <a:t>),(</a:t>
            </a:r>
            <a:r>
              <a:rPr lang="en-US" dirty="0" err="1" smtClean="0"/>
              <a:t>b,c</a:t>
            </a:r>
            <a:r>
              <a:rPr lang="en-US" dirty="0" smtClean="0"/>
              <a:t>), (</a:t>
            </a:r>
            <a:r>
              <a:rPr lang="en-US" dirty="0" err="1" smtClean="0"/>
              <a:t>c,a</a:t>
            </a:r>
            <a:r>
              <a:rPr lang="en-US" dirty="0" smtClean="0"/>
              <a:t>),(</a:t>
            </a:r>
            <a:r>
              <a:rPr lang="en-US" dirty="0" err="1" smtClean="0"/>
              <a:t>c,b</a:t>
            </a:r>
            <a:r>
              <a:rPr lang="en-US" dirty="0" smtClean="0"/>
              <a:t>),(</a:t>
            </a:r>
            <a:r>
              <a:rPr lang="en-US" dirty="0" err="1" smtClean="0"/>
              <a:t>c,c</a:t>
            </a:r>
            <a:r>
              <a:rPr lang="en-US" dirty="0" smtClean="0"/>
              <a:t>)}</a:t>
            </a:r>
          </a:p>
          <a:p>
            <a:endParaRPr lang="en-US" sz="1000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binary relation </a:t>
            </a:r>
            <a:r>
              <a:rPr lang="en-US" i="1" dirty="0" smtClean="0"/>
              <a:t>R</a:t>
            </a:r>
            <a:r>
              <a:rPr lang="en-US" dirty="0" smtClean="0"/>
              <a:t> on a set </a:t>
            </a:r>
            <a:r>
              <a:rPr lang="en-US" i="1" dirty="0" smtClean="0"/>
              <a:t>S</a:t>
            </a:r>
            <a:r>
              <a:rPr lang="en-US" dirty="0" smtClean="0"/>
              <a:t> is any subset of </a:t>
            </a:r>
            <a:r>
              <a:rPr lang="en-US" i="1" dirty="0" smtClean="0"/>
              <a:t>S x S</a:t>
            </a:r>
          </a:p>
          <a:p>
            <a:pPr lvl="1"/>
            <a:r>
              <a:rPr lang="en-US" dirty="0" smtClean="0"/>
              <a:t>i.e</a:t>
            </a:r>
            <a:r>
              <a:rPr lang="en-US" dirty="0"/>
              <a:t>. a collection of </a:t>
            </a:r>
            <a:r>
              <a:rPr lang="en-US" dirty="0">
                <a:solidFill>
                  <a:srgbClr val="0000FF"/>
                </a:solidFill>
              </a:rPr>
              <a:t>ordered pairs </a:t>
            </a:r>
            <a:r>
              <a:rPr lang="en-US" dirty="0"/>
              <a:t>of elements of S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dirty="0" smtClean="0"/>
              <a:t>Write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x,y</a:t>
            </a:r>
            <a:r>
              <a:rPr lang="en-US" dirty="0" smtClean="0">
                <a:solidFill>
                  <a:srgbClr val="000000"/>
                </a:solidFill>
              </a:rPr>
              <a:t>) to mean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x,y</a:t>
            </a:r>
            <a:r>
              <a:rPr lang="en-US" dirty="0" smtClean="0">
                <a:solidFill>
                  <a:schemeClr val="accent2"/>
                </a:solidFill>
              </a:rPr>
              <a:t>) is “in the relation”</a:t>
            </a:r>
          </a:p>
          <a:p>
            <a:pPr lvl="1"/>
            <a:r>
              <a:rPr lang="en-US" dirty="0" smtClean="0"/>
              <a:t>(Unary, ternary, quaternary, … relations defined similarly)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Examples for </a:t>
            </a:r>
            <a:r>
              <a:rPr lang="en-US" i="1" dirty="0" smtClean="0"/>
              <a:t>S</a:t>
            </a:r>
            <a:r>
              <a:rPr lang="en-US" dirty="0" smtClean="0"/>
              <a:t> = people-in-this-room</a:t>
            </a:r>
          </a:p>
          <a:p>
            <a:pPr lvl="1"/>
            <a:r>
              <a:rPr lang="en-US" dirty="0" smtClean="0"/>
              <a:t>Sitting-next-to-each-other relation</a:t>
            </a:r>
          </a:p>
          <a:p>
            <a:pPr lvl="1"/>
            <a:r>
              <a:rPr lang="en-US" dirty="0" smtClean="0"/>
              <a:t>First-sitting-right-of-second relation</a:t>
            </a:r>
          </a:p>
          <a:p>
            <a:pPr lvl="1"/>
            <a:r>
              <a:rPr lang="en-US" dirty="0" smtClean="0"/>
              <a:t>Went-to-same-high-school relation</a:t>
            </a:r>
          </a:p>
          <a:p>
            <a:pPr lvl="1"/>
            <a:r>
              <a:rPr lang="en-US" dirty="0" smtClean="0"/>
              <a:t>First-is-younger-than-second relation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09160" y="3803040"/>
              <a:ext cx="7049160" cy="2343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840" y="3796560"/>
                <a:ext cx="7062480" cy="23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61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Properties of binary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r>
              <a:rPr lang="en-US" dirty="0" smtClean="0"/>
              <a:t>A relation </a:t>
            </a:r>
            <a:r>
              <a:rPr lang="en-US" i="1" dirty="0" smtClean="0"/>
              <a:t>R</a:t>
            </a:r>
            <a:r>
              <a:rPr lang="en-US" dirty="0" smtClean="0"/>
              <a:t> over set </a:t>
            </a:r>
            <a:r>
              <a:rPr lang="en-US" i="1" dirty="0" smtClean="0"/>
              <a:t>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reflexive</a:t>
            </a:r>
            <a:r>
              <a:rPr lang="en-US" dirty="0" smtClean="0"/>
              <a:t> means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a,a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for </a:t>
            </a:r>
            <a:r>
              <a:rPr lang="en-US" i="1" dirty="0" smtClean="0"/>
              <a:t>all</a:t>
            </a:r>
            <a:r>
              <a:rPr lang="en-US" dirty="0" smtClean="0"/>
              <a:t> a in </a:t>
            </a:r>
            <a:r>
              <a:rPr lang="en-US" i="1" dirty="0" smtClean="0"/>
              <a:t>S</a:t>
            </a:r>
          </a:p>
          <a:p>
            <a:pPr marL="0" indent="0" algn="ctr">
              <a:buNone/>
            </a:pPr>
            <a:endParaRPr lang="en-US" sz="600" dirty="0"/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</a:t>
            </a:r>
            <a:r>
              <a:rPr lang="en-US" sz="1800" dirty="0"/>
              <a:t>. The </a:t>
            </a:r>
            <a:r>
              <a:rPr lang="en-US" sz="1800" dirty="0" smtClean="0"/>
              <a:t>relation “</a:t>
            </a:r>
            <a:r>
              <a:rPr lang="en-US" sz="1800" dirty="0" smtClean="0">
                <a:latin typeface="Courier New" pitchFamily="49" charset="0"/>
              </a:rPr>
              <a:t>&lt;=</a:t>
            </a:r>
            <a:r>
              <a:rPr lang="en-US" sz="1800" dirty="0" smtClean="0"/>
              <a:t>“ on </a:t>
            </a:r>
            <a:r>
              <a:rPr lang="en-US" sz="1800" dirty="0"/>
              <a:t>the set </a:t>
            </a:r>
            <a:r>
              <a:rPr lang="en-US" sz="1800" dirty="0" smtClean="0"/>
              <a:t>of integers {</a:t>
            </a:r>
            <a:r>
              <a:rPr lang="en-US" sz="1800" dirty="0"/>
              <a:t>1, 2, 3} is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{</a:t>
            </a:r>
            <a:r>
              <a:rPr lang="en-US" sz="1800" dirty="0"/>
              <a:t>&lt;1, 1&gt;, &lt;1, 2&gt;, &lt;1, 3&gt;, &lt;2, 2&gt;, &lt;2, 3&gt;, &lt;3, 3&gt;}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t </a:t>
            </a:r>
            <a:r>
              <a:rPr lang="en-US" sz="1800" dirty="0"/>
              <a:t>is </a:t>
            </a:r>
            <a:r>
              <a:rPr lang="en-US" sz="1800" dirty="0">
                <a:solidFill>
                  <a:srgbClr val="0000FF"/>
                </a:solidFill>
              </a:rPr>
              <a:t>reflexive</a:t>
            </a:r>
            <a:r>
              <a:rPr lang="en-US" sz="1800" dirty="0"/>
              <a:t> because &lt;1, 1&gt;, &lt;2, 2&gt;, &lt;3, 3&gt; are in this relation.</a:t>
            </a:r>
            <a:endParaRPr lang="en-US" sz="18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A relation R on a set </a:t>
            </a:r>
            <a:r>
              <a:rPr lang="en-US" dirty="0" smtClean="0"/>
              <a:t>S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symmetric</a:t>
            </a:r>
            <a:r>
              <a:rPr lang="en-US" dirty="0" smtClean="0"/>
              <a:t> </a:t>
            </a:r>
            <a:r>
              <a:rPr lang="en-US" dirty="0"/>
              <a:t>if and only if for </a:t>
            </a:r>
            <a:r>
              <a:rPr lang="en-US" dirty="0" smtClean="0"/>
              <a:t>any a </a:t>
            </a:r>
            <a:r>
              <a:rPr lang="en-US" dirty="0"/>
              <a:t>and b in </a:t>
            </a:r>
            <a:r>
              <a:rPr lang="en-US" dirty="0" smtClean="0"/>
              <a:t>S, </a:t>
            </a:r>
            <a:r>
              <a:rPr lang="en-US" dirty="0"/>
              <a:t>whenever </a:t>
            </a:r>
            <a:r>
              <a:rPr lang="en-US" dirty="0">
                <a:solidFill>
                  <a:srgbClr val="FF0000"/>
                </a:solidFill>
              </a:rPr>
              <a:t>&lt;a, b&gt; </a:t>
            </a:r>
            <a:r>
              <a:rPr lang="en-US" dirty="0" smtClean="0">
                <a:solidFill>
                  <a:srgbClr val="FF0000"/>
                </a:solidFill>
              </a:rPr>
              <a:t>is in </a:t>
            </a:r>
            <a:r>
              <a:rPr lang="en-US" dirty="0">
                <a:solidFill>
                  <a:srgbClr val="FF0000"/>
                </a:solidFill>
              </a:rPr>
              <a:t>R , &lt;b, a&gt; </a:t>
            </a:r>
            <a:r>
              <a:rPr lang="en-US" dirty="0" smtClean="0">
                <a:solidFill>
                  <a:srgbClr val="FF0000"/>
                </a:solidFill>
              </a:rPr>
              <a:t>is in </a:t>
            </a:r>
            <a:r>
              <a:rPr lang="en-US" dirty="0">
                <a:solidFill>
                  <a:srgbClr val="FF0000"/>
                </a:solidFill>
              </a:rPr>
              <a:t>R 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sz="1800" dirty="0" smtClean="0"/>
              <a:t>e.g. The </a:t>
            </a:r>
            <a:r>
              <a:rPr lang="en-US" sz="1800" dirty="0"/>
              <a:t>relation </a:t>
            </a:r>
            <a:r>
              <a:rPr lang="en-US" sz="1800" dirty="0" smtClean="0"/>
              <a:t>“=“ </a:t>
            </a:r>
            <a:r>
              <a:rPr lang="en-US" sz="1800" dirty="0"/>
              <a:t>on the set of integers {1, 2, 3} is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{</a:t>
            </a:r>
            <a:r>
              <a:rPr lang="en-US" sz="1800" dirty="0"/>
              <a:t>&lt;1, 1&gt; , &lt;2, 2&gt; &lt;3, 3&gt; } and it is </a:t>
            </a:r>
            <a:r>
              <a:rPr lang="en-US" sz="1800" dirty="0">
                <a:solidFill>
                  <a:srgbClr val="0000FF"/>
                </a:solidFill>
              </a:rPr>
              <a:t>symmetric</a:t>
            </a:r>
            <a:r>
              <a:rPr lang="en-US" sz="1800" dirty="0" smtClean="0"/>
              <a:t>.</a:t>
            </a:r>
            <a:endParaRPr lang="en-US" sz="1800" i="1" dirty="0" smtClean="0"/>
          </a:p>
          <a:p>
            <a:pPr lvl="1"/>
            <a:r>
              <a:rPr lang="en-US" sz="1800" dirty="0"/>
              <a:t>The relation "being acquainted with" on a set of people is </a:t>
            </a:r>
            <a:r>
              <a:rPr lang="en-US" sz="1800" dirty="0">
                <a:solidFill>
                  <a:srgbClr val="0000FF"/>
                </a:solidFill>
              </a:rPr>
              <a:t>symmetric</a:t>
            </a:r>
            <a:r>
              <a:rPr lang="en-US" sz="1800" dirty="0" smtClean="0"/>
              <a:t>.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binary relation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over set </a:t>
            </a:r>
            <a:r>
              <a:rPr lang="en-US" i="1" dirty="0"/>
              <a:t>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transitive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means: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b,c</a:t>
            </a:r>
            <a:r>
              <a:rPr lang="en-US" dirty="0" smtClean="0">
                <a:solidFill>
                  <a:srgbClr val="FF0000"/>
                </a:solidFill>
              </a:rPr>
              <a:t>) then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a,c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dirty="0" err="1" smtClean="0"/>
              <a:t>a,b,c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i="1" dirty="0" smtClean="0"/>
              <a:t>S</a:t>
            </a:r>
            <a:endParaRPr lang="en-US" dirty="0"/>
          </a:p>
          <a:p>
            <a:pPr lvl="1"/>
            <a:r>
              <a:rPr lang="en-US" sz="1800" dirty="0"/>
              <a:t>e.g. The relation “</a:t>
            </a:r>
            <a:r>
              <a:rPr lang="en-US" sz="1800" dirty="0">
                <a:latin typeface="Courier New" pitchFamily="49" charset="0"/>
              </a:rPr>
              <a:t>&lt;=</a:t>
            </a:r>
            <a:r>
              <a:rPr lang="en-US" sz="1800" dirty="0"/>
              <a:t>“</a:t>
            </a:r>
            <a:r>
              <a:rPr lang="en-US" sz="1800" dirty="0" smtClean="0"/>
              <a:t> on </a:t>
            </a:r>
            <a:r>
              <a:rPr lang="en-US" sz="1800" dirty="0"/>
              <a:t>the set of integers {1, 2, 3} is </a:t>
            </a:r>
            <a:r>
              <a:rPr lang="en-US" sz="1800" dirty="0">
                <a:solidFill>
                  <a:srgbClr val="0000FF"/>
                </a:solidFill>
              </a:rPr>
              <a:t>transitive</a:t>
            </a:r>
            <a:r>
              <a:rPr lang="en-US" sz="1800" dirty="0"/>
              <a:t>, because for &lt;1, 2&gt; and &lt;2, 3&gt; in “</a:t>
            </a:r>
            <a:r>
              <a:rPr lang="en-US" sz="1800" dirty="0">
                <a:latin typeface="Courier New" pitchFamily="49" charset="0"/>
              </a:rPr>
              <a:t>&lt;=</a:t>
            </a:r>
            <a:r>
              <a:rPr lang="en-US" sz="1800" dirty="0" smtClean="0"/>
              <a:t>“, </a:t>
            </a:r>
            <a:r>
              <a:rPr lang="en-US" sz="1800" dirty="0"/>
              <a:t>&lt;1, 3&gt; is also in “</a:t>
            </a:r>
            <a:r>
              <a:rPr lang="en-US" sz="1800" dirty="0">
                <a:latin typeface="Courier New" pitchFamily="49" charset="0"/>
              </a:rPr>
              <a:t>&lt;=</a:t>
            </a:r>
            <a:r>
              <a:rPr lang="en-US" sz="1800" dirty="0"/>
              <a:t>“</a:t>
            </a:r>
            <a:r>
              <a:rPr lang="en-US" sz="1800" dirty="0" smtClean="0"/>
              <a:t> (and </a:t>
            </a:r>
            <a:r>
              <a:rPr lang="en-US" sz="1800" dirty="0"/>
              <a:t>similarly for </a:t>
            </a:r>
            <a:r>
              <a:rPr lang="en-US" sz="1800" dirty="0" smtClean="0"/>
              <a:t>the others)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167440" y="1088280"/>
              <a:ext cx="968400" cy="70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0600" y="1081440"/>
                <a:ext cx="982080" cy="7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60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Equivalence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relation </a:t>
            </a:r>
            <a:r>
              <a:rPr lang="en-US" i="1" dirty="0" smtClean="0"/>
              <a:t>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equivalence relation </a:t>
            </a:r>
            <a:r>
              <a:rPr lang="en-US" dirty="0" smtClean="0"/>
              <a:t>if </a:t>
            </a:r>
            <a:r>
              <a:rPr lang="en-US" i="1" dirty="0" smtClean="0"/>
              <a:t>R </a:t>
            </a:r>
            <a:r>
              <a:rPr lang="en-US" dirty="0" smtClean="0"/>
              <a:t>is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reflexive, symmetric, </a:t>
            </a:r>
            <a:r>
              <a:rPr lang="en-US" i="1" dirty="0" smtClean="0">
                <a:solidFill>
                  <a:srgbClr val="0000FF"/>
                </a:solidFill>
              </a:rPr>
              <a:t>and</a:t>
            </a:r>
            <a:r>
              <a:rPr lang="en-US" dirty="0" smtClean="0">
                <a:solidFill>
                  <a:srgbClr val="0000FF"/>
                </a:solidFill>
              </a:rPr>
              <a:t> transitive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Same gender</a:t>
            </a:r>
          </a:p>
          <a:p>
            <a:pPr lvl="1"/>
            <a:r>
              <a:rPr lang="en-US" dirty="0" smtClean="0"/>
              <a:t>Connected roads in the world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Is equal to" on the set of real numbers</a:t>
            </a:r>
          </a:p>
          <a:p>
            <a:pPr lvl="1"/>
            <a:r>
              <a:rPr lang="en-US" dirty="0"/>
              <a:t>"Has the same birthday as" on the set of all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673960" y="2275920"/>
              <a:ext cx="2397240" cy="215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8560" y="2271960"/>
                <a:ext cx="2409480" cy="21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40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30324</TotalTime>
  <Words>2316</Words>
  <Application>Microsoft Office PowerPoint</Application>
  <PresentationFormat>On-screen Show (4:3)</PresentationFormat>
  <Paragraphs>658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dan_design_template</vt:lpstr>
      <vt:lpstr>CSE373: Data Structures &amp; Algorithms  Lecture 10: Disjoint Sets and the  Union-Find ADT</vt:lpstr>
      <vt:lpstr>Announcements</vt:lpstr>
      <vt:lpstr>Where we are</vt:lpstr>
      <vt:lpstr>PowerPoint Presentation</vt:lpstr>
      <vt:lpstr>Disjoint sets</vt:lpstr>
      <vt:lpstr>Partitions</vt:lpstr>
      <vt:lpstr>Binary relations</vt:lpstr>
      <vt:lpstr>Properties of binary relations</vt:lpstr>
      <vt:lpstr>Equivalence relations</vt:lpstr>
      <vt:lpstr>Punch-line</vt:lpstr>
      <vt:lpstr>PowerPoint Presentation</vt:lpstr>
      <vt:lpstr>Example</vt:lpstr>
      <vt:lpstr>The Union-Find ADT</vt:lpstr>
      <vt:lpstr>Labeling shown as Pseudo-Color</vt:lpstr>
      <vt:lpstr>Union-Find Operations</vt:lpstr>
      <vt:lpstr>Example</vt:lpstr>
      <vt:lpstr>No other operations</vt:lpstr>
      <vt:lpstr>PowerPoint Presentation</vt:lpstr>
      <vt:lpstr>Example application: maze-building</vt:lpstr>
      <vt:lpstr>Maze building</vt:lpstr>
      <vt:lpstr>Repeatedly pick random edges to delete</vt:lpstr>
      <vt:lpstr>Problems with this approach</vt:lpstr>
      <vt:lpstr>Revised approach</vt:lpstr>
      <vt:lpstr>Cells and edges</vt:lpstr>
      <vt:lpstr>The trick</vt:lpstr>
      <vt:lpstr>The algorithm</vt:lpstr>
      <vt:lpstr>Example at some step</vt:lpstr>
      <vt:lpstr>Example</vt:lpstr>
      <vt:lpstr>Example: Add edge to M step</vt:lpstr>
      <vt:lpstr>At the end</vt:lpstr>
      <vt:lpstr>A data structure for the union-find ADT</vt:lpstr>
      <vt:lpstr>Teaser: the up-tree data structure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1125</cp:revision>
  <dcterms:created xsi:type="dcterms:W3CDTF">2009-03-13T20:43:19Z</dcterms:created>
  <dcterms:modified xsi:type="dcterms:W3CDTF">2015-01-31T01:40:32Z</dcterms:modified>
</cp:coreProperties>
</file>