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ink/ink3.xml" ContentType="application/inkml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4.xml" ContentType="application/inkml+xml"/>
  <Override PartName="/ppt/notesSlides/notesSlide8.xml" ContentType="application/vnd.openxmlformats-officedocument.presentationml.notesSlide+xml"/>
  <Override PartName="/ppt/ink/ink5.xml" ContentType="application/inkml+xml"/>
  <Override PartName="/ppt/notesSlides/notesSlide9.xml" ContentType="application/vnd.openxmlformats-officedocument.presentationml.notesSlide+xml"/>
  <Override PartName="/ppt/ink/ink6.xml" ContentType="application/inkml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ppt/notesSlides/notesSlide11.xml" ContentType="application/vnd.openxmlformats-officedocument.presentationml.notesSlide+xml"/>
  <Override PartName="/ppt/tags/tag20.xml" ContentType="application/vnd.openxmlformats-officedocument.presentationml.tags+xml"/>
  <Override PartName="/ppt/notesSlides/notesSlide12.xml" ContentType="application/vnd.openxmlformats-officedocument.presentationml.notesSlide+xml"/>
  <Override PartName="/ppt/tags/tag21.xml" ContentType="application/vnd.openxmlformats-officedocument.presentationml.tags+xml"/>
  <Override PartName="/ppt/notesSlides/notesSlide13.xml" ContentType="application/vnd.openxmlformats-officedocument.presentationml.notesSlide+xml"/>
  <Override PartName="/ppt/tags/tag22.xml" ContentType="application/vnd.openxmlformats-officedocument.presentationml.tags+xml"/>
  <Override PartName="/ppt/notesSlides/notesSlide14.xml" ContentType="application/vnd.openxmlformats-officedocument.presentationml.notesSlide+xml"/>
  <Override PartName="/ppt/tags/tag23.xml" ContentType="application/vnd.openxmlformats-officedocument.presentationml.tags+xml"/>
  <Override PartName="/ppt/notesSlides/notesSlide15.xml" ContentType="application/vnd.openxmlformats-officedocument.presentationml.notesSlide+xml"/>
  <Override PartName="/ppt/ink/ink7.xml" ContentType="application/inkml+xml"/>
  <Override PartName="/ppt/notesSlides/notesSlide16.xml" ContentType="application/vnd.openxmlformats-officedocument.presentationml.notesSlide+xml"/>
  <Override PartName="/ppt/ink/ink8.xml" ContentType="application/inkml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7.xml" ContentType="application/vnd.openxmlformats-officedocument.presentationml.notesSlide+xml"/>
  <Override PartName="/ppt/ink/ink9.xml" ContentType="application/inkml+xml"/>
  <Override PartName="/ppt/notesSlides/notesSlide18.xml" ContentType="application/vnd.openxmlformats-officedocument.presentationml.notesSlide+xml"/>
  <Override PartName="/ppt/ink/ink10.xml" ContentType="application/inkml+xml"/>
  <Override PartName="/ppt/notesSlides/notesSlide19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tags/tag26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7.xml" ContentType="application/vnd.openxmlformats-officedocument.presentationml.tags+xml"/>
  <Override PartName="/ppt/notesSlides/notesSlide22.xml" ContentType="application/vnd.openxmlformats-officedocument.presentationml.notesSlide+xml"/>
  <Override PartName="/ppt/ink/ink13.xml" ContentType="application/inkml+xml"/>
  <Override PartName="/ppt/tags/tag2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2" r:id="rId3"/>
    <p:sldId id="333" r:id="rId4"/>
    <p:sldId id="334" r:id="rId5"/>
    <p:sldId id="335" r:id="rId6"/>
    <p:sldId id="336" r:id="rId7"/>
    <p:sldId id="337" r:id="rId8"/>
    <p:sldId id="364" r:id="rId9"/>
    <p:sldId id="338" r:id="rId10"/>
    <p:sldId id="339" r:id="rId11"/>
    <p:sldId id="340" r:id="rId12"/>
    <p:sldId id="341" r:id="rId13"/>
    <p:sldId id="342" r:id="rId14"/>
    <p:sldId id="357" r:id="rId15"/>
    <p:sldId id="358" r:id="rId16"/>
    <p:sldId id="359" r:id="rId17"/>
    <p:sldId id="360" r:id="rId18"/>
    <p:sldId id="343" r:id="rId19"/>
    <p:sldId id="345" r:id="rId20"/>
    <p:sldId id="346" r:id="rId21"/>
    <p:sldId id="347" r:id="rId22"/>
    <p:sldId id="349" r:id="rId23"/>
    <p:sldId id="350" r:id="rId24"/>
    <p:sldId id="363" r:id="rId25"/>
    <p:sldId id="355" r:id="rId26"/>
    <p:sldId id="354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43" autoAdjust="0"/>
    <p:restoredTop sz="94660"/>
  </p:normalViewPr>
  <p:slideViewPr>
    <p:cSldViewPr>
      <p:cViewPr varScale="1">
        <p:scale>
          <a:sx n="110" d="100"/>
          <a:sy n="110" d="100"/>
        </p:scale>
        <p:origin x="1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06T22:36:07.0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14573 12293 22 0,'-4'7'11'0,"4"-7"-14"16,0 0 11-16,0 0-8 15,0-7 0-15,-5-1 1 16,1 1 1-16,-4-1-2 0,-5 1 1 16,0-5 0-16,0 1 0 15,-4 3 0-15,0-7 1 16,0 0-2 0,-4 0 1-16,0-4 0 0,-5-4 0 0,0-3 0 31,1-1 0-31,-5 5 0 15,-4-1 1-15,-4 4-1 16,-9-4 0-16,4 4-1 0,1 0 1 16,-1-3-1-16,9 7 1 0,-4-1 0 15,-5 9 1-15,-4-1-2 16,-4 12 0-16,-4 7-1 16,-5 5 1-16,1 6-1 15,-10 5 0-15,6-1-2 31,3 8 1-31,-4 0 0 16,4 0 1-16,1 0 0 16,-5-3 1-16,0 3-1 0,0 0 1 15,0 4 0-15,-12-4 0 16,3 11 0-16,5 1 0 16,-4 3 0-16,-1 4 1 0,5 0-1 15,0 0 1-15,8 7-1 16,9-11 1-16,-4 1-1 15,8 3 0-15,0 3 0 16,9-10 0-16,4 7-1 16,8 0 1-16,9 0 0 15,9 0 0-15,8-4 0 0,8-4 1 16,5-3-1-16,4-4 0 16,9-4 1-16,3-4 0 15,10 0-1-15,3-3 1 16,9-1-1-16,5-3 1 15,-1-4-1 1,9 3 0-16,8 1 0 16,1 7 1-16,3-7-1 15,5 4 1-15,0-5 1 16,0 1 0-16,-8-4 0 16,-1-4 0-16,0-4 0 15,-3-3 0-15,-6 0 0 0,6-8 0 16,-1-4-2-16,0-8 1 15,0 1 0-15,-13-8 0 0,1-4-1 16,-1 5 1-16,-4-9-1 16,0-3 1-16,0-8-1 15,0 4 1-15,-4-4 0 16,-4-7 0-16,-9-1 0 16,-4-3 0-16,-5 0 0 15,5-4 1-15,-4-8-2 16,8 5 1-1,0-1-1-15,0 8 0 16,0-8-1-16,0 4 0 0,-8 8 0 16,-5 3 0-16,-4 4 0 15,-9 0 0-15,-8 8 0 16,0 0 1-16,-4-4 0 16,0 0 0-16,0-8-1 15,-1 0 1-15,1-7-3 16,-4 4 0-16,-5 3-1 15,-13 4 0-15,1-3-1 0,-1 7 0 32</inkml:trace>
  <inkml:trace contextRef="#ctx0" brushRef="#br0" timeOffset="2832.4513">20386 12694 16 0,'0'-11'8'0,"13"14"-5"0,-5-10 9 16,1-1-12-16,3 4 1 16,1-3 1-16,-4-1 0 15,-1 1-2-15,-4 3 0 16,-8-4 2-16,0 1 0 0,-5-1-1 16,1-3 1-16,-9 0-1 15,-4-1 1-15,-1-3-1 16,-8 0 1-16,-4 0-2 15,-8 0 1-15,-5 7 0 16,-4 8 0-16,0 8 0 16,8 7 1-16,5 0-1 15,8 11 1-15,4 5 0 0,5 10 0 16,8 5 0-16,1 7 0 16,3 3-2-16,5 9 1 15,0-9-1-15,8 5 0 16,4-8 0-16,1 0 1 0,4-4 0 31,4-3 0-31,4-5-1 16,5-7 1-16,3-4-1 15,1-3 1-15,0-8-1 16,0-4 0-16,4-7 0 16,0-5 1-16,-4-6-1 15,0-9 1-15,4-7-1 0,-5-7 1 16,-3-12 0-16,0-4 1 15,-9-11-1-15,0-3 0 16,0-9 0-16,-9-10 0 0,1-1 0 16,-9-3 0-16,-13 10-2 15,-8 5 1-15,-18 11-2 32,-8 12 1-32,-16 14-4 15,-6 12 0-15,6 15-7 0,-6 11 1 16</inkml:trace>
  <inkml:trace contextRef="#ctx0" brushRef="#br0" timeOffset="4367.8225">20799 12599 2 0,'17'-11'1'0,"-4"-8"6"15,-13 19-14-15,4-8 6 0,-4 8 1 16,0-7 8-1,8 30-8 1,-16-50 1-16,8 23 1 0,0 4 2 16,0 0 1-16,4 0 0 15,5 4 1-15,-1-4-2 16,-4 0 1-16,-4 0-1 31,5 0 0-31,-1 8-2 16,0-5 1-16,1 5-2 15,-5 0 1-15,4-1-2 0,0 1 1 16,5-1 0-16,-5 1 1 16,0-4-1-16,0-4 1 0,13 3 0 15,0 1 0-15,5-4 0 16,7 4 0-16,10 4-1 16,8-5 1-16,12-3-2 15,14 4 1-15,3 0 0 16,10 0 0-16,3-1-1 15,5-3 0-15,-9 4 1 16,0 4 1-16,4-4-1 0,1-1 1 16,8 1-1-16,8 4 1 15,-8-4-1-15,-4-1 0 16,0 5 0-16,-5-1 0 16,-8-3-1-1,-13 0 0-15,-8-4 0 16,-9 0 1-16,-13 4 0 15,-8 0 1-15,-5-1-1 16,1 1 0-16,0-8 0 16,-5 4 0-16,0-3-1 15,0-1 0-15,-4 0-1 0,0 0 1 16,1 0 0-16,-10 4 1 16,1-3-1-16,-9 3 1 0,-5-4 0 15,-7 4 0-15,-6 0 0 16,-7 0 1-16,-5 0-2 15,-8 4 1-15,-1-1 0 16,-3 1 0-16,-1 4-1 16,1 3 0-16,-5 8-1 15,-4 8 1-15,-9 3-1 0,-4 8 1 16,-4 7-1-16,-13 4 0 16,-8-3 0-16,4 7 0 15,-1 0 0-15,10-4 1 16,3-8-2-16,-3 1 1 15,8-8-1-15,-1-4 0 16,1-3 0-16,0-12 1 16,0-4-1-1,0-7 1-15,4-4 1 16,0-11 0-16,5-8 0 16,-1-8 1-16,5-3-1 15,8 0 0-15,4-8-1 16,5 0 1-16,4-4-1 0,4 1 1 15,4-1-1-15,5 1 0 0,4 3 1 16,-4-4 0-16,8 4 0 16,0 1 1-16,9 2-1 15,4 5 0-15,8 4-1 16,10-1 1-16,7 5-1 16,13 3 1-16,13 7-1 31,13 1 0-31,17 7-1 15,9 8 1-15,12 0-10 16,-4 11 1-16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06T22:54:13.5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4182 9065 18 0,'-21'-11'9'0,"-5"11"-2"0,18-4 9 0,-5 4-13 15,0 0 0-15,-4 0 2 16,0 4 1-16,0 0-8 15,4 7 1-15,-8 12 4 16,0 7 0-16,4 16-2 16,-18 7 0-16,1 22-2 15,5 9 0-15,-1 10 0 16,13 12 1-16,-9 4-1 16,9 3 1-16,4-7 0 15,9 0 1-15,-4-7 0 0,3-5 0 0,5-3 0 16,0-12 0-16,0-11 0 15,0-11 1-15,-8-8-2 16,4-7 1-16,-5-8-1 16,1-11 1-16,-1-8-1 15,5-11 1-15,-1-8-2 16,-7-4 1-16,12-11-1 16,-9-7 1-16,9-16-1 15,9-3 0-15,3-8 0 16,1-4 1-16,9-7-1 15,7 0 1-15,1 3-1 16,8 12 1-16,-12 3 0 16,8 9 0-16,-4 6-1 15,13 9 1-15,-14 6 0 16,14 13 0-16,-13 3 0 16,8 7 1-16,0 12 0 0,-8 15 1 15,0-3 0-15,-4 6 0 16,-1 13 0-16,-8 6 1 15,0 20-1-15,-4 0 0 16,-13 3 1-16,-9 4 0 16,-3 1-1-16,-5 6 0 15,-5-6-1-15,-3-1 1 16,-1-11-5-16,9-4 1 16,4-19-11-16,9-15 1 0</inkml:trace>
  <inkml:trace contextRef="#ctx0" brushRef="#br0" timeOffset="910.6931">4940 9107 17 0,'-9'-23'8'0,"18"20"-2"0,-9 3-2 0,0 0-4 15,8 3 0-15,-3 1 1 16,-5 8 1-16,0 6-1 0,-5 9 0 15,1 3 2-15,-4 12 0 16,3 22 1-16,1 8 0 16,4 23 1-16,0 18 0 0,4 16-2 15,-4 3 0-15,0 1 0 16,-4 10 0-16,-4-14-3 16,3 0 1-16,-7-20-5 15,3-22 1-15,1-18-6 16,-1-20 0-16</inkml:trace>
  <inkml:trace contextRef="#ctx0" brushRef="#br0" timeOffset="1210.7576">5268 8971 49 0,'-30'-23'24'0,"34"27"-35"0,5 4 46 0,-9 14-35 15,0 20 0-15,-9 22 2 16,5 27 0-16,0 26-2 16,4 27 1-16,0 23 0 15,0 10 1-15,-4 20-1 16,-1 4 1-16,-3-12-2 0,-1-15 0 31,-4 34-8-15,1-49 1-16,-1-38-7 15,-13-42 1-15</inkml:trace>
  <inkml:trace contextRef="#ctx0" brushRef="#br0" timeOffset="3762.7334">4365 9364 37 0,'-30'-30'18'0,"22"7"-18"16,8 16 19-16,0 3-18 16,-5 0 1-16,-3 4 2 0,-1 4 0 15,5 4-4-15,-9-1 0 16,9 5 3-16,4-1 0 15,4 8 0-15,9-4 0 0,8 4-1 16,9-4 1-16,4 0-1 16,13-4 1-16,-4-3 0 31,12-4 0-31,18-4 0 16,3-4 0-16,14-4-1 15,8 1 1-15,8-4-1 16,9-5 0-16,8 1-1 15,10 0 1-15,-1-4-1 0,-5 0 0 16,-3 4-1-16,-1 8 1 0,-12 3-1 16,-13 0 1-16,-9 8-1 15,-12 0 0-15,-17 3-2 16,-9 1 1-16,-13-4-11 16,-17 7 0-16,-16 0-5 15,-10-7 1-15</inkml:trace>
  <inkml:trace contextRef="#ctx0" brushRef="#br0" timeOffset="7490.066">7742 9410 52 0,'-34'0'26'0,"13"0"-26"0,25 4 27 0,0 7-29 16,-4 12 1-16,0 7 0 15,0 8 1-15,0 11 1 31,-4 8 0-31,4 3-2 16,-9-3 0-16,9 0-3 16,-8-4 0-16,4-4-7 15,-1 0 1-15,-3 0-3 0,-1-11 1 32</inkml:trace>
  <inkml:trace contextRef="#ctx0" brushRef="#br0" timeOffset="9734.8847">9556 9088 36 0,'-13'0'18'0,"5"-4"-26"0,8 4 35 15,-4 8-27-15,-1 0 1 16,-7-5 1-16,-5 12 1 16,-5 4-3-16,-7 12 0 0,-6 18 2 31,-11 11 1-31,-1 12-1 16,-9 23 1-16,-3 18 0 15,-1 20 0-15,-4 3 0 16,-4 12 1-16,-4 10-1 0,-5 13 1 15,-8-5-1-15,4-3 0 16,-13 0-2-16,5-16 0 16,4-11-5-16,8-22 0 0,9-20-8 15,8-22 1-15,9-11-4 16,17-31 0-16</inkml:trace>
  <inkml:trace contextRef="#ctx0" brushRef="#br0" timeOffset="10185.226">10408 9213 46 0,'-9'-4'23'0,"-8"19"-32"0,9-7 44 0,-9 7-32 15,-4 0 0-15,-9 12 2 31,-9 14 0-31,-12 9-6 16,-8 14 0-16,-1 15 5 16,-8 23 0-16,-13 4-2 15,4 12 1-15,-4 14-1 16,-4 19 0-16,0 8-1 16,4 15 0-16,-8 8-1 0,-1 0 1 15,1-8-1-15,8 3 0 16,4-25-3-16,5-8 0 15,8-20-12-15,4-21 1 16,18-16-2-16,8-46 0 16</inkml:trace>
  <inkml:trace contextRef="#ctx0" brushRef="#br0" timeOffset="11652.9958">10225 10087 21 0,'-13'-4'10'0,"-13"-18"-4"0,22 18 11 16,-4-4-14-16,-5-3 1 16,-4-1 2-16,0-3 1 0,0-4-7 15,0 4 0-15,0-4 6 16,0 12 1-16,4-1-4 16,0 16 1-16,0 18-2 15,-4 27 0-15,0 34-2 16,13 34 1-16,4 31-3 31,21 7 1-31,13-4 0 16,9-23 1-16,4-22-1 0,8-27 1 15,5-11 0-15,-5-30 1 16,-4-20 0-16,-4-37 0 16,-4-23 1-16,-5-26 0 0,0-31 0 15,-8-26 0-15,0-22-1 16,4-20 0-16,-8 12-1 15,-5 7 0-15,0 42 0 16,5 22 1-16,-1 27 0 16,5 34 0-16,4 31 0 15,9 33 0-15,8 27-1 0,4 19 1 16,-4 11-2-16,9 11 0 16,-9-10 0-16,-4-16 0 15,4-12 0 1,4-10 1-16,1-24 1 15,-1-18 0-15,-4-12 0 16,5-26 1-16,7-15-1 16,-3-19 1-16,0-23 0 15,-5-8 0-15,-8-7 0 16,-5-11 1-16,-3-8-3 16,-18-11 1-16,-4 7-3 0,-8 4 0 15,-1 23-7-15,-8 15 1 16,0 26-9-16,4 12 0 15</inkml:trace>
  <inkml:trace contextRef="#ctx0" brushRef="#br0" timeOffset="12329.401">12635 9777 56 0,'-17'26'28'0,"17"58"-40"0,0-62 51 16,-4 12-39-16,0 23 1 15,-1 7 0-15,1 8 0 16,0 19-1-16,4 4 0 15,0 7 0-15,0-8 1 16,0-7-1-16,4-11 1 16,0-8-1-16,1-19 1 15,-1-15 0-15,4-18 1 16,1-16-1-16,4-31 1 0,-1-26 0 16,6-26 0-16,-1-19-2 31,4-34 1-31,0-15-1 15,5 26 0-15,-1 15 0 16,-3 15 1-16,-1 24-1 16,0 18 0-16,0 22 0 0,-4 20 1 15,5 30-1-15,3 30 0 16,-3 27-1-16,3 14 1 16,1 13-1-16,8 6 0 0,-4 5 0 15,-1-16 0-15,5-3 0 16,-4-8 0-16,9-8 0 15,-1-14 0-15,9-16 1 16,0-15 0-16,4-19 0 16,0-11 0-16,0-23 0 0,0-23 1 15,0-15 0-15,4-22 0 16,-12-19 0-16,-9-20 1 16,-4-10-1-16,-13-12 0 15,-4 19-1-15,-9 15 1 16,-8 15-3-16,-5 23 0 15,1 15-4-15,-1 11 0 16,1 20-10-16,8 22 1 16,0 11-1-1,0 4 1-15</inkml:trace>
  <inkml:trace contextRef="#ctx0" brushRef="#br0" timeOffset="13050.999">14411 9667 60 0,'-9'11'30'0,"18"20"-48"0,-5-20 64 16,1 23-46-16,-5 15 1 0,-5 8-1 16,-8 22 0-16,-4 20 0 15,-4 11 0-15,4 7 0 16,4 0 0-16,5 0-1 16,-1 1 1-16,5-9 0 15,0-10 0-15,4-12 0 16,4-15 0-16,5-19 1 15,-1-8 0-15,5-22 1 0,4-23 0 16,0-19 0-16,8-19 1 16,1-30-1-16,4-8 0 15,0-18-2-15,-5-16 1 0,5-11-2 16,4 7 1-16,0 8 0 16,-4 8 0-16,0 15-1 31,0 11 1-31,-5 15 0 15,-4 16 1-15,-4 18-1 16,0 19 0-16,-4 23-1 16,4 23 0-16,0 14-1 15,0 16 1-15,0 19-1 0,-4 0 1 16,4 7-1-16,0-3 1 16,9-4 0-16,-1-1 0 0,5-10-1 15,8-12 1-15,1-11-1 16,-1-4 1-16,0-19-1 15,-3-19 1-15,3-15 0 16,4-23 0-16,5-15 2 16,0-22 0-16,-4-20 2 15,-5-26 0-15,-4-30 0 16,-13-23 1-16,-12-26 0 0,-13-8 0 16,-9 11-2-16,-8 27 1 15,-9 15-3-15,4 27 1 16,1 30-7-1,3 22 1-15,5 38-13 16,5 27 1-16</inkml:trace>
  <inkml:trace contextRef="#ctx0" brushRef="#br0" timeOffset="13435.5695">16051 10764 76 0,'-17'53'38'0,"34"8"-54"16,-13-46 67-16,-4 15-53 16,-4 4 1-16,-9 12 0 15,4 10 0-15,-4-3-1 16,-4-3 1-16,0-13-10 15,0-6 1-15,0-20-8 16,17-26 0-16</inkml:trace>
  <inkml:trace contextRef="#ctx0" brushRef="#br0" timeOffset="13804.6154">17435 9554 63 0,'8'-23'31'0,"-29"-30"-45"0,12 38 55 16,-12 0-39-16,-9 3 0 15,-17 12 1-15,-17 15 1 16,-4 8-6-16,-4 15 1 15,-5 15 2-15,-4 26 1 0,0 5-2 16,5 22 1-16,3 7-2 0,5 12 1 16,9-4 0-16,12 0 1 15,8 4 0-15,10-12 0 32,16-7 0-32,13-7 0 15,8-20 0-15,14-7 0 16,12-11-3-16,8-24 0 0,14-18-6 15,12-30 0-15,17-27-10 16,17-30 1-16</inkml:trace>
  <inkml:trace contextRef="#ctx0" brushRef="#br0" timeOffset="14335.1811">18580 9364 66 0,'-4'-3'33'0,"0"-9"-50"0,-5 8 58 16,-8 4-38 0,-17 4 0-16,-17 8 2 0,-9 7 1 15,-21 11-9-15,-8 0 1 16,-9 8 4-16,0 11 0 15,4 0-2-15,9 16 0 16,9-1-2-16,7 8 0 16,10 3 1-16,8 1 0 15,12-4-1-15,14-4 1 0,16-4 0 16,14-3 0-16,12-8 0 16,8-4 0-16,18 0-1 15,12-3 1-15,9-8-1 16,8-12 1-16,14 4 0 15,-6 1 0-15,6-9 1 0,-1 5 0 16,-4-8 1-16,-5 7 0 16,-8-7 1-16,-8 8 0 0,-9-5 1 15,-17 9 1-15,-12-1 0 16,-14 0 1-16,-16-3-1 16,-22-1 1-1,-94 19-1 16,14-7 0-31,-1-4-7 16,4-7 1-16,5-8-12 16,0-8 0-16,17-7-6 0,17-12 0 15</inkml:trace>
  <inkml:trace contextRef="#ctx0" brushRef="#br0" timeOffset="14814.7342">19262 10382 87 0,'-5'57'43'0,"27"30"-70"15,-22-61 88-15,-5 5-64 16,-3 10 0-16,-5 1-9 0,-4 3 1 15,-4-11-1-15,-5-11 0 16,9-27-9-16,9-26 1 16</inkml:trace>
  <inkml:trace contextRef="#ctx0" brushRef="#br0" timeOffset="15739.404">20198 9429 46 0,'-8'19'23'0,"8"-23"-33"0,0 4 42 0,0 0-28 16,-4 4 0-16,-5-1 3 15,-4 9 1-15,1-1-9 16,-5 4 0-16,-1 4 6 16,-3 15 0-16,-4 8-3 0,-1 22 1 15,5 12-2-15,-5 11 1 16,1 11-2-16,-1 16 0 16,1-5 0-16,3-3 0 15,5-3 0-15,9-16 1 16,-1-4-1-16,9-11 0 31,4-19-1-31,1 0 1 16,3-23-2-16,9-19 0 0,5-15-1 15,7-14 1-15,10-20 0 16,8-19 0-16,-1-11 1 16,1-8 0-16,0-11 1 15,4-7 0-15,-4-5 1 0,0-3 0 16,-5 0 0-16,-3 4 0 15,-9 14 0-15,-5 12 1 0,-4 12 0 16,-4 14 0-16,1 5 0 16,-6 22 0-16,-3 11-2 15,-5 20 1-15,0 14-1 32,-4 20 0-32,-4 10-1 15,-4 12 0-15,-1 16-1 16,9-1 0-16,-4 11 0 0,4-6 0 15,4 2-1-15,0-10 1 16,5-5-1-16,-1-14 1 16,5-8-1-16,4-11 1 15,9-12-1-15,4-15 1 16,8-7 1-16,4-20 0 16,1-14 1-16,0-12 1 0,3-15 2 15,-3-19 1-15,4-19 2 16,-9-26 0-16,-4-19 0 15,-12-23 1-15,-10 0-3 16,1 8 0-16,-9 26-3 16,-4 23 0-16,-4 22-5 0,-4 16 1 15,-9 18-10 1,-5 24 1-16,1 14-6 16,-5 1 0-16</inkml:trace>
  <inkml:trace contextRef="#ctx0" brushRef="#br0" timeOffset="16456.6098">22247 9334 64 0,'4'8'32'0,"17"-16"-51"0,-16 1 61 0,-1-5-40 16,-8 1 1-16,-5-1 2 16,-8-3 0-16,-13 0-6 15,-17-7 0-15,-12 6 3 16,-14 9 1-16,1 11-2 16,-9 11 1-16,4 19-3 0,-4 19 0 15,-4 22-1-15,0 20 1 16,4 22 0-16,5-3 0 15,12-1-1-15,8-3 1 16,18-8 0-16,8-11 0 16,17 0 0-1,18-12 1-15,12-7-1 16,8-19 1-16,14-15 0 16,7-8 0-16,6-11 0 15,3-15 1-15,9-15-1 16,4-16 0-16,0-18-1 0,0-16 1 15,5-22-1-15,-5-8 0 16,-4-11 0-16,-5-4 0 16,-12 8 1-16,-13 22 0 0,-8 8 3 15,-5 19 1-15,-13 15 0 16,-12 18 1-16,-9 32 0 16,9-1 1-16,0 79 0 15,4 27 1-15,17 23-1 16,9-4 0-16,8 12-2 15,17-20 0-15,13-11-3 0,-1-11 0 16,6-27-15-16,-1-41 0 16,-4-42-10-16,-9-38 0 15</inkml:trace>
  <inkml:trace contextRef="#ctx0" brushRef="#br0" timeOffset="17738.8698">11294 13080 42 0,'-39'91'21'0,"56"-125"-22"16,-4 18 23-16,17-14-22 0,8-15 1 15,13-1 0-15,13-3 0 16,13 0-2-16,12 4 1 16,5 7 0-16,17 15 1 0,0 12-1 15,8 22 1-15,-4 23-1 16,-5 34 1-16,5 19 2 16,0 0 0-16,-12 0 1 15,-27-19 1-15,35 12-1 16,0-27 0-16,4-15 0 15,0-31 1-15,0-18-4 16,0-23 1 0,0-15-1-16,-17-8 0 15,0-4-1-15,-13 16 1 16,-4 18 0-16,-5 16 1 0,-8 15 0 16,1 7 1-16,-1 16 0 15,4-1 0-15,9 4-1 16,0-14 0-16,8-9-1 15,5-14 1-15,0-20-2 16,-1 1 0-16,-7-1 0 16,-1 4 1-16,-13 8 0 15,-8 11 0-15,0 23 0 16,-4 12 0-16,-5 22 0 16,5 15 0-16,-1 4-1 15,1-4 1-15,8-8-1 0,13-18 0 16,0-23 0-16,4-19 0 15,9-27 0-15,-1-11 0 16,5-7 0-16,0 0 1 16,-8-1 0-16,-9 20 0 15,-9 3-1-15,-8 19 1 0,0 8 0 16,4 11 0-16,4 4-1 16,9-4 0-16,0-3-1 15,17-12 1-15,0-12-2 16,13-14 1-16,-1-16 0 15,5 1 0-15,-4-5 0 16,-4 1 1-16,-5 3 0 16,-4 12 0-16,-9 11 1 15,-4 11 0-15,-12 16 0 16,-9 7 0-16,-5 12 0 16,1 3 0-16,4 0-1 0,12-3 0 15,14-8-1-15,20-12 1 16,14-11-1-16,21 1 0 15,25-1 0-15,22 0 1 16,12 12 0-16,9 14 0 16,0 1-1-16,-4 7 1 15,-1-7-8-15,-16-16 0 0,-17-29-11 32,-18-27 0-32</inkml:trace>
  <inkml:trace contextRef="#ctx0" brushRef="#br0" timeOffset="19221.6961">2823 11260 35 0,'81'19'17'0,"102"34"-13"0,-136-42 17 0,38 4-19 16,26 12 0-16,34 7 2 16,21-8 1-16,30 1-6 15,21-12 1-15,30-8 3 16,30-10 1-16,34-12-1 0,21-4 0 15,26-8-2-15,-1-7 1 16,1 8-2 0,-17 3 0-16,-35 12-6 15,-37 3 0-15,-48 16-7 16,-42 7 0-16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06T22:55:46.5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22085 5967 27 0,'-13'-12'13'0,"9"-3"-11"15,4 15 13-15,0-7-14 16,-4 3 0-16,4 4 3 16,-5-4 1-16,5 8-5 15,-4 0 1-15,0 7 3 0,0 12 1 16,-1 22 0-16,1 4 0 0,-4 19-1 16,-1 23 1-16,1 8-2 15,-5 3 0-15,-4-4-1 16,0-11 1-16,0-4-4 15,0-3 0 1,4-12-12 0,9-26 0-16</inkml:trace>
  <inkml:trace contextRef="#ctx0" brushRef="#br0" timeOffset="529.5701">22673 6024 47 0,'12'7'23'0,"22"54"-28"0,-29-46 33 16,-10 15-28-16,-3 15 0 15,-5 8 0-15,0 12 1 16,-4 14-2-16,0 1 1 15,-4 3 0-15,0-7 1 0,4-5-1 16,0-2 1-16,0-16 0 16,8-8 1-16,-4-11 0 15,1-11 1-15,-1-12 0 16,-4-15 0-16,4-11-1 31,4-19 0-31,5-15-2 16,4-12 1-16,13-18-2 15,0 3 0-15,4-7-1 0,8 7 0 16,9 4 0-16,9-3 0 0,4 10 0 16,4 16 0-16,-4 11 1 15,4 4 0-15,-4 12 0 16,4 10 1-16,-4 9 0 16,0 14 0-16,-1 8 0 15,-3 15 0-15,0 11 0 16,-1 12 0-16,1 4 1 15,-9 10 1-15,-4-6-1 16,-9 7 1-16,0-8-3 0,-8-7 0 16,-5-8-5-16,1-15 0 15,-5 0-7-15,5-23 0 16</inkml:trace>
  <inkml:trace contextRef="#ctx0" brushRef="#br0" timeOffset="848.6548">24210 4684 43 0,'0'-11'21'0,"13"60"-29"16,-9-23 36-16,-4 12-27 15,-4 19 1 1,-5 30 2-16,-4 11 0 16,1 8-4-16,-10 19 0 15,-3 27 2-15,-1-1 1 16,1-3-1-16,8-1 0 16,4-3-1-16,4 0 0 15,5-12-2-15,-4-7 0 0,3-23-3 16,1-19 1-16,-4-15-6 15,-1-18 1-15,-4-13-5 16,1-37 0-16</inkml:trace>
  <inkml:trace contextRef="#ctx0" brushRef="#br0" timeOffset="1151.0112">23086 5596 36 0,'17'0'18'0,"47"-4"-21"0,-35 4 31 0,23 0-25 31,20 0 0-31,9 4 1 16,21 4 0-16,9-5-5 0,17 5 0 15,-1-4 3-15,10 3 0 16,-18-3-2-16,-4-4 1 0,0 0-3 16,-9 0 1-1,-4-11-11 1,-33-1 0-16</inkml:trace>
  <inkml:trace contextRef="#ctx0" brushRef="#br0" timeOffset="1416.6366">21927 5384 19 0,'17'53'9'0,"30"27"-23"0,-34-126 2 0</inkml:trace>
  <inkml:trace contextRef="#ctx0" brushRef="#br0" timeOffset="23860.1128">7589 8759 5 0,'-9'-15'2'0,"-4"-27"-3"0,13 35 3 15,-4-5-4-15,-4 1 1 32</inkml:trace>
  <inkml:trace contextRef="#ctx0" brushRef="#br0" timeOffset="24767.7338">7384 8649 19 0,'-34'15'9'0,"26"-22"-14"16,8 7 19-16,4 4-15 15,0-4 1-15,5 0-3 16,4 0 1-16,4 0 3 15,0 0 1-15,4 0-1 16,0 3 0-16,1 1 1 16,3 0 0-16,1 0 2 15,-1 0 0-15,18-1 0 16,-5 5 1-16,5-1-2 16,-5 5 1-16,9 3-1 15,-9 0 0-15,1-4-1 16,-5 5 0-16,0-1-1 15,4 4 0-15,0-4-1 16,5-8 1-16,4-3-1 0,0 0 0 0,4-4 0 16,8 0 1-16,-3 0-1 15,-5-4 1-15,4 4 0 16,0 4 0-16,5 0 0 16,0-1 1-16,-1 5-1 15,1-4 1-15,0 0-1 16,-1-1 0-16,1 5-1 0,-1-4 0 15,-3-4 0-15,3 0 0 16,-3 0 0-16,-5 0 0 16,0 0 0-16,0 0 0 15,4 4 0-15,1-1 0 0,3 9 0 16,-3 3 0-16,3 0 0 16,5 0 0-16,9 0 0 31,-5-7 0-31,4-1 0 15,5-7 0-15,0 0 0 16,-1-3 1-16,-3-5-1 0,3 0 1 16,-3 1-1-16,-1-5 0 15,-4 1 0-15,5 0 1 16,-1 3-1-16,9 4 0 0,-4-11 0 16,-1 0 1-16,-3-4-1 15,-1 4 1-15,-4-4 0 16,-4 4 1-16,-4 4-2 15,-1-4 1-15,5-1 0 16,-4 5 1-16,-5-4-1 16,0 7 0-16,5-7-1 31,0 0 1-31,-1 0-1 0,5 4 1 16,-4-1-1-16,-1-3 0 15,5 0 0-15,-4 4 1 0,0-8-1 16,-1 7 1-16,-8 1 0 15,-4 3 1-15,0 5 0 16,0-1 0-16,0 4-1 16,-1 0 0-16,1 4 0 15,0-4 0-15,4 0-1 16,-8 0 1-16,-1 3-2 0,1 1 1 16,0 0 0-16,3 0 0 15,1-4 0-15,-4 0 1 16,-5 4-2-16,-4-4 1 15,-4-4 0-15,-4 0 1 0,-5 0-3 16,-8 4 1-16,-13 0-9 31,-13 4 1-31,-21 7-6 16,-26-7 1-16</inkml:trace>
  <inkml:trace contextRef="#ctx0" brushRef="#br0" timeOffset="85175.6492">14283 829 21 0,'-17'-4'10'0,"9"12"-9"16,8-8 11-16,-5 3-11 31,-3 1 0-31,-1 4 1 15,-8 3 1-15,5 4-3 0,-1 8 0 0,0 3 2 16,0 20 0-16,0 11-1 16,5-1 1-16,-5 12-1 15,0 4 0-15,1 11 1 16,3 1 0-16,1 7 0 16,-1-1 1-16,5 1-1 0,0-4 0 31,-1-4 0-31,1-18 1 15,0-9-2-15,0-6 0 0,-5-5-1 16,1-3 1-16,3-12 0 16,1-11 0-16,0 0-1 15,4-19 1-15,0 0 0 16,8-8 0-16,5-11 0 16,4-7 0-16,4-8-1 15,5-4 1-15,4-4-1 0,0-7 0 16,8-11 0-16,4 7 1 15,1 0-2-15,4 3 1 16,4-10 0-16,-4 11 0 0,4 3-1 16,0 9 1-16,-4 6 0 15,0 12 0-15,-5 8-1 16,1 7 1-16,-5 4 0 31,1 12 0-31,3 6 0 16,1 9 1-16,-5 7 0 15,0 8 1-15,1 11 1 16,-10 11 1-16,-3 0 0 0,-5 12 0 16,-4-8 0-16,-4-4 1 15,-4 8-2-15,-9-11 1 16,0-1-3-16,-9-7 1 0,1-11-8 16,-9-4 1-16,4-16-11 15,0-6 1-15</inkml:trace>
  <inkml:trace contextRef="#ctx0" brushRef="#br0" timeOffset="85483.2086">15957 1620 60 0,'-4'30'30'0,"16"64"-33"0,-12-60 49 16,-4 16-46-16,-4 18 1 15,-5 0-1-15,-4 7 1 16,-9 13-5-16,1-9 0 15,-5 0-11-15,-13 1 0 16,1-16-2-16,20-37 1 16</inkml:trace>
  <inkml:trace contextRef="#ctx0" brushRef="#br0" timeOffset="86731.5941">14305 3296 16 0,'17'-31'8'0,"-9"-3"0"0,-8 19 9 16,0 0-13-16,4-4 1 15,1 0 2-15,-5 8 1 16,0 3-10-16,0 8 1 15,4 8 6-15,-4 3 1 16,4 16-3-16,-4 11 1 0,0 18-1 16,-4 9 0-16,0 10-1 15,4 20 1-15,-5-1-1 16,1 5 0-16,0-1 0 16,0-7 0-16,-5 0 0 15,5-12 1-15,-5 4-1 0,1 1 0 31,-1-12-1-31,1-12 0 16,-1-7 0-16,5-15 0 0,0-12-1 16,-1-7 1-16,1-11-1 15,4-16 1-15,0-3-1 16,4-15 1-16,5-12-2 16,-1-12 1-16,9 1-2 15,5-11 0-15,8-8 0 16,4 3 0-16,4-3 0 0,-4-7 1 15,4 6 0-15,5 5 0 16,4 0 0-16,8 7 1 16,5 8-1-16,-1 7 0 15,5 12 0-15,4 7 1 0,-8 8 0 16,0 8 0 0,12 22 1-1,-8 7 0-15,-4 5 1 31,-9 7 1-31,-4 8-1 16,-5 3 1-16,-8 0 0 16,-4 8 1-16,-9 0-2 0,-8 4 1 15,0-12-1-15,-13 5 0 0,-9-1-1 16,1-4 1-16,-5-7-2 16,0-4 0-16,0-7-3 15,1-5 1-15,-1-7-4 16,4 1 0-16,1-9-6 15,4-3 1-15,4-4-6 16,12-11 1-16</inkml:trace>
  <inkml:trace contextRef="#ctx0" brushRef="#br0" timeOffset="87707.4147">15957 3840 30 0,'8'-15'15'0,"22"-15"-13"0,-21 26 21 16,3-3-22-16,1-5 0 16,0 12 1-16,8 0 0 15,-4 0-3-15,0 0 1 0,0 8 2 16,0-4 0-16,5 3-1 15,-5 8 1-15,0 4-1 16,4 0 1-16,0 4 0 16,1 3 0-16,-1 1 0 15,0 7 1-15,-4 4-1 32,-4 0 1-32,0-4-1 15,0 4 0-15,-5 3-1 16,-4 1 0-16,-4 3-1 0,-4 8 0 15,-4-4 0-15,-5 0 0 16,-8-7-1-16,-1 0 0 16,-3-4 0-16,-5-12 1 15,-8-3-1-15,-1-1 1 0,1-10-1 16,-5-5 0-16,-3-3-1 16,3-4 1-1,-8-15 0 1,8-8 0-16,9-3-1 15,9-12 0-15,8 8 1 16,8 3 1-16,5 1 0 16,12-1 1-16,5 1 0 0,4 3 0 15,4 8-1-15,5 4 1 16,4 3 0-16,8 4 0 16,5 4 0-1,8 4 1-15,-4 4 0 16,8 3 0-16,0 8 0 15,9 4 1-15,-4 11 0 16,-5-8 1-16,1 12-1 16,3 4 1-16,-3-5-2 15,-5 13 1-15,-4-5 0 16,-9 0 0-16,-8-7-2 16,-5-4 1-16,-8-3-4 15,-8-5 0-15,-13-3-13 0,-9-12 1 16,0-22-3-16,0-31 1 15</inkml:trace>
  <inkml:trace contextRef="#ctx0" brushRef="#br0" timeOffset="89546.577">17230 836 11 0,'4'-3'5'0,"5"-47"7"16,-5 39-4-16,0-4-5 16,9 4 0-16,-4-1 2 15,-5-7 0-15,0 8-6 0,-4 11 0 16,-4 0 4-16,-5 11 0 15,-29 31 0 1,4-4 1-16,0 11-1 16,0 11 0-16,-4 16 0 15,-1-8 1-15,5 4-1 16,0 8 0-16,0-1-2 16,-4 12 1-16,-1-4-1 15,5-4 1-15,9 0-2 0,4 1 0 16,4-9 0-16,4 5 1 15,4-12-1-15,5 4 0 16,0 7 0-16,4-22 1 0,4 15-1 16,9-8 1-16,0-3-1 15,8-8 0-15,0 0-5 16,0-8 1-16,9-7-7 16,0-23 0-16</inkml:trace>
  <inkml:trace contextRef="#ctx0" brushRef="#br0" timeOffset="90086.6736">17456 1491 31 0,'-4'-11'15'0,"8"18"-17"16,0-3 20-16,-4 11-16 15,0 8 0-15,-4 11 3 16,0 23 0-16,-1 11-6 31,-3 22 0-31,-5 9 3 16,-8 3 1-16,-1 8-7 0,1-16 1 15,4-14-7-15,0-12 0 16</inkml:trace>
  <inkml:trace contextRef="#ctx0" brushRef="#br0" timeOffset="90535.5863">17741 1941 56 0,'-4'34'28'0,"25"91"-39"0,-12-98 56 15,-5 14-45-15,-8 8 0 16,-5 8-1-16,-4-4 1 16,-4-8-2-16,-4 1 1 15,0-12-2-15,-5-11 0 16,5-8-1-16,0-15 0 15,-1-38 0 17,10-19 0-32,7 4 1 0,5-7 1 0,9-5 2 31,12 5 0-31,9 3 0 16,4 4 1-16,4 11-1 0,1 8 1 15,3 15 0-15,5 12 0 16,9 18 0-16,-1 20 0 15,0 6 0-15,1 20 1 16,-10 7 0-16,-7 12 0 16,-9 0 0-16,-5-4 1 15,-8-4-2-15,-4-8 0 16,-17-22-14 0,-5-23 1-16</inkml:trace>
  <inkml:trace contextRef="#ctx0" brushRef="#br0" timeOffset="90730.273">17835 931 58 0,'-21'-23'29'0,"38"31"-38"16,-13-1 46-16,-4 20-46 15,-9 11 1-15,-8 15-18 16,-8 7 0-16,8-11 29 16,8-15 0-16</inkml:trace>
  <inkml:trace contextRef="#ctx0" brushRef="#br0" timeOffset="91063.9405">18618 976 42 0,'26'-15'21'0,"46"38"-30"15,-50-8 41-15,-1 12-32 16,0 18 1-16,-4 8 0 16,-4 11 0-16,-4 4-1 15,-5 19 0-15,-8 0 0 0,-9 12 1 16,-4-1-1-16,0 16 1 15,0-20 0-15,0 5 0 16,8-12 1-16,5-8 0 16,8-7 0-1,9-8 1-15,8-11-1 16,5-7 1-16,-1-12-3 16,5-12 1-16,4-14-8 15,0-16 1-15,0-3-8 16,0-8 1-16</inkml:trace>
  <inkml:trace contextRef="#ctx0" brushRef="#br0" timeOffset="91329.5161">18376 1695 54 0,'4'8'27'0,"77"14"-36"0,-51-22 48 16,17 4-37-16,16 4 0 16,10-4-2-16,-1-4 0 15,5 3-9-15,-9-3 0 16,-8 0-5-16,4-7 1 15</inkml:trace>
  <inkml:trace contextRef="#ctx0" brushRef="#br0" timeOffset="91734.9001">18955 606 35 0,'13'0'17'0,"51"15"-19"15,-43-8 24-15,17 5-23 16,0 10 1-16,18 9 0 16,12 14 0-16,9 12 0 15,4 34 0-15,4 11 0 16,-4 19 0-16,-13 26 0 16,-13 35 0-16,-21 7 0 15,-25 19 1-15,-14 0-1 16,-20-3 1-16,-5-9-6 0,-21-22 1 15,-9-15-5-15,1-45 1 32</inkml:trace>
  <inkml:trace contextRef="#ctx0" brushRef="#br0" timeOffset="92298.8266">17720 3008 28 0,'-21'-26'14'0,"21"33"-17"0,-5-3 21 15,1 7-16-15,-9 12 1 16,-4 11 1-16,-4 8 0 16,-5 7-4-16,1 11 0 15,-1 8 4-15,1 20 1 0,3 17 0 16,1 20 0-16,4 8-1 31,0 14 1-31,0 16-2 16,4-4 0-16,5-8-1 15,4-7 0-15,4-12-3 16,4-14 0-16,4-20-6 16,1-22 0-16,-1-19-7 15,1-35 1-15</inkml:trace>
  <inkml:trace contextRef="#ctx0" brushRef="#br0" timeOffset="92586.4987">17822 4230 56 0,'-13'34'28'0,"22"49"-40"0,-9-49 51 0,0 16-39 15,-4-5 0-15,-9 12-10 16,0 7 0-16,0-11 1 15,5 0 0-15</inkml:trace>
  <inkml:trace contextRef="#ctx0" brushRef="#br0" timeOffset="93005.5346">18333 4200 60 0,'9'45'30'0,"20"54"-39"16,-20-73 53-16,0 20-45 15,-1 3 1-15,-8 0-1 16,0-11 0-16,-8 11 0 16,-5-7 0-16,0-12-3 15,-4-11 1-15,-4-12-1 16,4-10 0-16,0-9-1 15,0-14 1-15,4-8 1 16,8-19 1-16,5-4 0 16,9-4 1-1,29 1 3-15,5 14 1 16,4 9 0-16,0 18 1 16,8 22-1-16,0 16 0 15,1 23 1-15,-1 15 0 0,-8 3-4 16,-5 8 0-16,-7 1-3 15,-14-9 1-15,-8-11-5 32,-9-11 0-32,-13-11-8 15,-12-16 1-15</inkml:trace>
  <inkml:trace contextRef="#ctx0" brushRef="#br0" timeOffset="93168.2884">18009 3644 58 0,'-12'0'29'0,"37"30"-47"0,-16-22 53 16,4 14-52-16,-1 9 0 0,1 3-9 16,0-12 1-16</inkml:trace>
  <inkml:trace contextRef="#ctx0" brushRef="#br0" timeOffset="93567.919">19291 3368 47 0,'39'3'23'0,"29"46"-32"0,-51-37 42 16,0 7-32-16,0 11 0 16,0 19 0-16,-9 12 0 0,-8 11-2 15,-4 7 1-15,-9 12 1 16,-8 0 0-16,-4 3-1 16,-5 1 1-16,0 7 0 15,4 0 0-15,1-3 0 16,4-5 1-16,4-3 0 15,4-12 1-15,8-7 0 32,1-7 0-32,8-9-1 15,9-14 0-15,13-8-1 16,8-11 0-16,4-12-5 16,5-11 1-16,-1-15-8 0,1-8 0 15,4-15-5-15,0-3 0 0</inkml:trace>
  <inkml:trace contextRef="#ctx0" brushRef="#br0" timeOffset="93988.5621">18776 4136 63 0,'26'-19'31'0,"97"-31"-45"16,-85 43 63-16,14-1-51 16,11-3 0-16,-3 3-4 15,0 1 0-15,-1 3 1 16,1 0 0-1,-5 0-10-15,1 8 1 16,3 0-1-16,1-12 0 16</inkml:trace>
  <inkml:trace contextRef="#ctx0" brushRef="#br0" timeOffset="94323.1959">19917 3031 42 0,'-12'-23'21'0,"24"12"-30"16,-7 11 44-16,3 7-34 15,5 5 0-15,0 10 1 16,4 16 1-16,0 8-3 0,4 14 0 15,5 4 1-15,3 23 0 16,-3 19 1 0,-5 19 0-16,-8 11-1 15,-13 8 1-15,-9 15-1 0,-16 0 1 16,-13 0 0-16,-5-11 0 16,-8-12-4-16,-4-27 1 15,-1-22-6-15,5-30 0 0,-4-30-7 16,8-42 0-16</inkml:trace>
  <inkml:trace contextRef="#ctx0" brushRef="#br0" timeOffset="95070.4816">20054 1514 25 0,'-5'0'12'0,"14"-4"-7"16,-5 4 12-16,5 0-13 16,-1 0 1-16,5 0 2 15,4 0 1-15,9 0-9 16,8 0 0-16,12 4 6 15,18-4 1-15,9 0-3 32,8-4 1-32,12 4-2 15,-3 0 0-15,-1 4-2 0,-4 3 0 16,-4-7-2-16,-4 0 1 16,-9 0-3-16,-8-7 0 15,-5 3-6-15,-8-4 1 0,-9-3-4 16,-8-4 1-16</inkml:trace>
  <inkml:trace contextRef="#ctx0" brushRef="#br0" timeOffset="95524.1004">20803 1041 37 0,'-4'-4'18'0,"29"45"-25"16,-16-29 33-16,-1-1-25 16,5-3 0-16,4 11 0 0,9 3 0 15,-1 5-2-15,1-1 1 16,8 1 0-16,0-12 0 16,0 11 0-16,4-3 0 15,1 0 0-15,3 3 0 16,5-7 0-16,0 0 1 15,0-4 0-15,-5 4 0 16,-3-7 0-16,-5-1 1 0,-9 0-1 16,-3 1 0-16,-5-1 0 15,0 0 0-15,-9 1 0 16,-3-1 0-16,-5 4 0 16,-5-3 1-16,-3 6 0 15,-14 5 1-15,-3 0-1 16,-9 15 1-16,-4 7-1 15,-1 16 1-15,-8-8-1 16,-4 7 1 0,-4 1-2-16,4-8 1 15,0-4-7-15,4-4 0 16,-4-7-9-16,12-19 0 16</inkml:trace>
  <inkml:trace contextRef="#ctx0" brushRef="#br0" timeOffset="97438.424">22924 746 8 0,'4'-27'4'0,"0"-18"9"16,-4 41-12-16,-4-7-1 15,0 3 1-15,0 0 1 0,-1 1 0 16,1 3-2-16,-4 0 0 16,-1 4 3-16,1 0 0 15,3 0 2-15,1 0 0 16,0 0 0-16,0-4 0 15,4 4 0-15,0 4 0 0,0 0-1 16,0 4 0-16,0-5-2 16,0-3 1-16,0 8-2 15,0 3 1 1,0 12-1-16,0 0 1 16,0-4-1-16,0 0 1 15,4-8-1-15,0 4 1 16,0-4 0-16,-4 1 0 15,0-5 0-15,0 1 0 16,0 3-2-16,5-7 1 16,-5 4 0-1,0 3 0-15,0 4-1 16,4 0 1-16,0 8-1 16,0-4 1-16,1 7 0 15,-1 12 0-15,0 8-1 0,5-12 0 16,-5 7 0-16,9-7 1 15,-5 8-1-15,1-4 0 16,-5 3 0-16,-4 8 1 0,0-3-1 16,0-4 1-16,0 3-1 15,0 0 0-15,0-3 0 16,0 3 0-16,0-3 0 16,4-4 0-16,-4 0 0 31,0-1 1-31,0-14-1 0,0-4 0 0,0-8 0 31,0 5 1-31,0-5-1 16,-4 0 1-16,0-3-1 0,4-4 0 0,-5-1 0 0,1-3 1 15,4-3-1-15,0 3 1 16,0-8-1-16,0 0 1 16,0-3-1-16,0 0 0 15,4-1 0-15,1 1 0 16,3-4 0-16,-4 4 0 15,5-1 0-15,-5-3 0 16,0 4 0-16,1-12 0 16,-5 4 0-16,0-11 0 0,0 3 0 15,0 1 1-15,0-16-1 32,8-3 0-32,1-1-1 15,-1 5 1-15,9-12 0 16,0 7 0-16,0-3-1 15,5 8 1-15,-1 7-1 16,0 3 1-16,1 9-1 16,3 10 1-16,1 16-1 15,3 7 1-15,1 8-1 16,0 8 1-16,4 7 0 16,-8 0 0-16,-1 8 0 15,-3-1 1-15,-1 1 0 0,-4-4 0 16,0 3 0-16,-4 1 0 0,-5 0 0 15,1 10 0-15,-5-10-1 16,-4 7 1-16,-4 0-1 16,-1-18 0-16,-3 3 0 15,-1-12 0-15,1-3-1 16,-1-7 0-16,-3-5-5 0,-1-10 0 16,-4-13-9-16,-4-6 1 31</inkml:trace>
  <inkml:trace contextRef="#ctx0" brushRef="#br0" timeOffset="98266.3716">23899 1385 8 0,'0'-4'4'0,"-4"-7"16"16,4 11-12-16,0 0-4 15,-4-8 0-15,4 1 5 0,-5-1 1 16,1 8-11-16,-9 0 0 16,5 8 8-16,-1 7 0 15,1 0-1-15,3 8 1 16,5 14-3-16,0 5 0 15,5 11-1-15,-5 8 0 32,0-1-6-32,-5 4 0 15,-7-11-11-15,-5 0 1 16</inkml:trace>
  <inkml:trace contextRef="#ctx0" brushRef="#br0" timeOffset="98955.7531">20935 3579 43 0,'9'-3'21'0,"42"-20"-25"0,-30 15 31 15,9 1-26-15,8-1 1 0,13-3 0 16,17-1 1-16,9 1-5 16,8-4 1-16,0 11 0 15,5 4 0-15,-9 0-2 16,-9 4 0-16,-8 0-2 16,-9 3 0-16,-8-3-5 0,-13 0 1 15,-8-4-1-15,-13-15 1 31</inkml:trace>
  <inkml:trace contextRef="#ctx0" brushRef="#br0" timeOffset="99287.28">21370 3212 43 0,'25'12'21'0,"47"-35"-32"16,-50 23 44-16,8 0-33 16,4 0 0-16,-5-4-1 15,5 4 1-15,5-4-1 16,-1 4 1-16,0 0-1 16,1 4 1-16,-1 0-1 15,0 7 0-15,1 1 1 16,-5 3 0-16,-4 4 2 15,-9 7 0-15,-4 12 1 0,-8 0 0 16,-14 11 0-16,-8 4 0 16,-8 0-3-16,-9 0 0 15,1-4-7-15,-6-11 0 16,10-11-6-16,4-20 1 16</inkml:trace>
  <inkml:trace contextRef="#ctx0" brushRef="#br0" timeOffset="99925.4252">22553 2842 38 0,'-12'19'19'0,"7"41"-24"0,5-37 32 16,0 18-28-16,0-3 1 15,-8 15 0-15,4 8 1 16,-1 3-1-16,1 4 0 15,0 0 0-15,0 0 1 0,-1-3-1 16,1 10 1-16,0-14-1 16,0-16 0-16,4 1 1 31,0-8 0-31,4-16 0 16,0-10 0-16,-4-12 0 0,0-19 0 15,4-8-1-15,1-7 0 31,7-49-2-31,1 3 0 16,0 9 0-16,8 2 1 0,0 9-1 16,9 11 1-16,4 0 0 15,5 11 1-15,8 7 1 16,-9 12 0-16,-4 4-1 16,4 12 1-16,-4 14 0 15,0 4 0-15,-4 8 0 16,0 15 0-16,-4-4 0 0,-5 11 0 15,-4 4 0-15,0 4 1 16,-4 0 0-16,-13 4 0 0,0-4-1 16,-5 4 0-16,-7-4-3 31,-5-12 0-31,0-10-8 16,0-9 1-16,-5-10-3 15,1-24 0-15</inkml:trace>
  <inkml:trace contextRef="#ctx0" brushRef="#br0" timeOffset="100843.7925">23414 3375 29 0,'-5'-7'14'0,"10"-1"-18"0,-5 8 24 32,0-8-17-32,0 8 0 15,4-7 1-15,-4 7 0 16,0 0-5-16,4-8 0 16,5 1 3-16,-1-1 1 0,5-3-2 15,4 3 1-15,0 1-1 16,4 7 1-16,5 0-1 15,-1 7 0-15,1 1 0 0,0-1 0 16,-1 8-1-16,1 4 1 0,-5 0-1 16,-4 8 0-16,-9-1 0 31,-8 5 1-31,-4-1-2 16,-4 8 1-16,-9-4 0 15,0 4 1-15,-5-1-2 16,-3-3 1-16,-1-3-1 15,-4-5 0-15,-4-3 0 16,0-12 0-16,0-7-1 0,4-12 1 16,5-3 1-16,4 0 1 15,8-4 0-15,9-1 1 0,8 5 0 16,13 0 0-16,17 3 0 16,8 8 0-16,10 0-2 15,3 12 0-15,-4 6-7 16,0 5 0-16,-8 11-4 15,4-15 0-15</inkml:trace>
  <inkml:trace contextRef="#ctx0" brushRef="#br0" timeOffset="103991.9301">22604 9062 45 0,'5'0'22'0,"-5"-8"-18"0,-5 1 23 0,-3-9-25 15,-5 1 1-15,-12-4 0 16,-9-3 0-16,-13 3-4 16,-4 0 0-16,-13-4 2 15,-13-11 1-15,-8 4-2 16,-13-8 1-16,-21 0-1 0,-5-3 0 16,-16-1-1-1,-14-7 1-15,-7-4-1 0,-10 7 1 16,5 5-2-16,-8 10 0 0,3 5-2 15,-8 7 0-15,5 4 1 16,-14 11 0-16,1 4 0 16,4 4 0-16,-17 11 2 15,4 0 1-15,0 15 1 32,0 1 0-32,17 10 0 15,13 9 0-15,13 10 0 0,12 4 0 16,18 12 0-16,16 11 0 15,14 15 2-15,7 4 1 16,6 11 0-16,11 8 0 0,10 0 0 16,8 4 0-16,8 7-1 15,9-15 0-15,13 8-2 16,8-8 1-16,9-8-2 16,12-3 1-16,13 4-1 15,9-12 1-15,13-4-2 16,8 4 1-16,17-19 0 0,22 4 0 15,3-7 0-15,14-4 0 16,3-8 1-16,14-4 0 16,8-11 2-16,4-8 0 31,5-7 0-31,4 0 0 0,4-23-1 16,8-7 1-16,1-8-1 15,4-8 0-15,4-11-1 16,4 0 0-16,-4-3-1 15,0-5 1-15,4-3 0 16,-16-8 0-16,3 4 0 0,-3-11 0 16,12-8-1-16,-13-4 1 15,0-15-1-15,-4-4 0 16,9-7-1-16,-5 0 1 0,1-15-2 16,-10 3 1-16,5-3-1 15,-12-8 1-15,-10 0 0 16,-16 0 1-16,-9-8 0 31,-8-3 1-31,-13 0 0 16,-13 3 0-16,-8-3 0 0,-13 11 1 0,-5-8-2 31,-8 5 1-31,-8-1-2 0,-9 0 1 16,-9 1-1-16,-3 6 0 15,-14 9-2-15,-4 7 1 16,-12 4-1-16,-5 14 0 0,-8 13-2 15,-1 6 1-15,-8 13-7 16,-12 6 0-16,-5 9-6 16,-8 14 1-16</inkml:trace>
  <inkml:trace contextRef="#ctx0" brushRef="#br0" timeOffset="138738.9766">1103 420 10 0,'-43'-7'5'0,"14"3"-4"0,20 0 6 0,1 0-4 0,-5-3 1 0,0 3 1 31,-4-7 0-31,4 3-6 15,-4 0 0-15,0 5 4 16,-4 3 1-16,8 3-3 16,-8 13 1-16,4 6-2 0,4 5 1 15,0 11-1-15,5 7 0 0,-1 8 0 16,5 4 0-16,4 7 0 16,0 8 1-16,-9 7-1 31,5 8 0-31,-9 4 0 0,-12-11 1 0,3 3-2 15,1-11 0-15,4 0-5 32,9 3 0-32</inkml:trace>
  <inkml:trace contextRef="#ctx0" brushRef="#br0" timeOffset="140238.8848">707 1918 11 0,'0'-3'5'0,"4"-1"-2"15,-4 4 3-15,0 0-4 16,0 0 0-16,0-8 1 0,0 8 1 16,0 0-5-16,0 0 1 15,9-7 3-15,-9-1 0 16,0 8-1-16,0 0 1 0,0-7-1 31,0 3 1-31,-9-11-1 16,5 3 0-16,-5 5-1 15,-3 3 1-15,-10 4-1 16,-3 4 0-16,-9 7 0 16,-5 0 0-16,5 1-1 15,-8 3 1-15,-1 0 0 16,5 8 0-16,4-1 0 0,8 9 1 15,1 3-2-15,-1-4 1 16,5 15 0-16,0 1 1 0,3-1-2 16,6 8 1-16,-1 4-1 15,4-4 0-15,1 4 0 16,16-4 0-16,1-8 0 16,4-3 0-16,-1-4 0 31,14-8 1-31,8-7-1 15,13-1 1-15,-9-14-1 0,1-1 1 16,7-3-1-16,-7-11 1 16,8-1-1-16,-1 0 1 15,1-3-1-15,0-4 1 16,4-8-1-16,9-3 1 16,-9-5-1-16,4-3 0 0,5 4 0 15,-9-8 0-15,0-3 0 16,-4 3 1-16,-4-4-1 15,-14 8 0-15,1 0 0 0,-4-4 1 16,-13 0-1-16,-1-3 1 16,-7-1-1-16,-10 4 1 15,-7 1-1-15,-1-1 0 16,0 0 0-16,-17-4 0 0,-8 8-1 16,-9 0 1-16,-13 11 0 15,-12 12 0-15,-5 11-3 31,-16 19 1-31,-5 15-8 16,0 15 1-16,4-3-1 16,22-12 0-16</inkml:trace>
  <inkml:trace contextRef="#ctx0" brushRef="#br0" timeOffset="142455.2663">541 3356 23 0,'-13'-26'11'0,"39"14"-12"0,-18 9 20 16,-8-5-15-16,13 8 0 15,-13-8 0-15,4 1 1 16,5-1-7-16,-5 1 0 15,-4 7 3-15,0-8 0 0,0 8-4 16,-4-4 1-16,4 1-1 16,-9 3 0-16,5-8-1 15,-9 8 1-15,5-8 1 16,-5-3 1-16,-8-12 1 16,-5 1 0-1,-8-5 1-15,4 1 1 16,-4-5 1-16,-4 9 1 0,8-5 1 15,4 5 1-15,9 3 0 16,9 4 0-16,4-1-1 16,4 5 1-16,12 3-2 15,14 8 0-15,12 4-2 16,22 4 0-16,-1 11-1 16,22 0 0-16,5 11 0 15,11 0 0-15,10 0-1 0,4-11 0 16,-18 4 0-16,5-15 0 15,0-8 1-15,-4-8 0 16,-22 0 0-16,1-7 0 16,-14 0 0-16,-12-4 0 15,-8 0 0-15,-18 4 1 0,-8-4-1 16,-13 0 0-16,-13 4-1 16,-21 0 1-16,-17 0-1 31,-18 4 0-31,-11 3-1 15,-18 1 1-15,-13 7-1 0,-17 3 1 16,-4 5-1-16,-17 7 1 16,4-4-1-16,5 5 1 15,21 6-1-15,16 5 0 0,10 3 0 16,20-4 0-16,14 8 0 16,20-7 1-16,18-4-1 15,12-1 0-15,31-3 0 16,16 0 1-16,30-7 0 15,30-5 0-15,9-3 0 16,12-4 1-16,4 0-1 0,9-19 0 16,0-4 0-16,-4-11 1 15,-4-4-1-15,-26 4 1 16,-13 8-1 0,-17 7 0-16,-21 4-3 15,-30 3 1-15,-30 12-7 16,-25 16 1-16,-35 18-6 15,-25 3 1-15</inkml:trace>
  <inkml:trace contextRef="#ctx0" brushRef="#br0" timeOffset="143225.6904">575 3769 34 0,'0'-23'17'0,"17"19"-21"0,-9-3 27 0,-8-1-23 16,0 8 0-16,0 0 2 16,0 0 1-16,0 0-3 15,0 0 0-15,0 4 1 16,0 3 0-16,0 16 1 15,0 11 0-15,0 0-1 0,0 19 0 0,5 4 1 16,3-4 0-16,1 11 0 16,-9 0 1-16,4 8-1 15,5 8 1-15,3-16-2 32,-7-3 1-32,3-8-1 15,-8-12 1-15,4-3-1 16,-4-8 0-16,0-3 0 15,0-8 0-15,0-12 0 0,0-3 0 16,-4 0-1-16,4-4 1 16,0-4-1-16,0-7 1 15,-8-4-1-15,3-1 0 16,-3-10 0-16,4-8 0 16,-9 0-1-16,-4-8 1 15,0-3-2-15,-5-8 1 0,5-8-1 16,-4-3 0-16,8-8-1 15,1 0 1-15,-1 8 0 16,4-4 0-16,9 11 1 16,-4 8 1-16,4 11-1 0,4 12 1 15,-4 7-1-15,9 15 0 16,4 0-1 0,-9 15 1-16,4 5-2 15,5-1 0-15,-13 0-2 16,4-4 1-16,-4 1-3 15,9-1 1-15,-9 0-4 16,0 8 1-16</inkml:trace>
  <inkml:trace contextRef="#ctx0" brushRef="#br0" timeOffset="145525.8241">2559 413 23 0,'0'-19'11'0,"17"-15"-8"0,-17 26 11 0,-4 0-14 16,0 1 1-16,-5 7 1 31,-12-8 1-31,4 8-3 16,-17 8 1-16,-4 7 0 15,-5 12 1-15,5 3-1 16,-13 15 1-16,8-3-1 15,0 15 1-15,9 7-2 0,9-7 1 16,4 7 0-16,8 8 1 16,13 7-1-16,0 1 0 0,0 3 0 15,13-7 0-15,-1-4-1 16,1-16 1-16,13-3 0 16,3 0 0-16,14-11-1 15,4-8 1-15,8-11-1 16,5-12 0-16,4-7 0 15,0-8 1-15,8-11-1 16,-4-15 1-16,5-1-1 16,-5-10 1-16,-4-9-1 15,-5-2 1-15,1-5-1 16,-22-4 1-16,-4 4 0 16,-12 5 0-1,-10-13 0-15,-20 8 0 0,-5 1 1 16,-13-1 0-16,-12 4-1 15,-9 8 1-15,-12 11-2 16,-14 3 1-16,-16 20-1 16,-9 11 0-16,8 4-4 15,5 15 0-15,13 11-8 0,8 11 0 16</inkml:trace>
  <inkml:trace contextRef="#ctx0" brushRef="#br0" timeOffset="146042.5331">2249 1900 29 0,'8'-12'14'0,"-4"27"-15"15,-4-7 17-15,0 3-15 16,0 8 0-16,0 11 2 0,9 8 1 15,-9 8-4-15,0 10 0 16,0 5 3-16,-9 18 0 16,5 5-1-16,4 6 1 15,-8-3-2-15,-1 4 1 0,0-4-3 16,1-4 0-16,-5 1-9 16,0-12 0-16</inkml:trace>
  <inkml:trace contextRef="#ctx0" brushRef="#br0" timeOffset="147162.2739">1827 3186 27 0,'-21'-23'13'0,"21"4"-6"0,0 12 14 0,0 7-20 0,0-12 0 16,0 12 1 0,0 0 0-16,8 0-2 15,-4 0 0-15,9 8 2 0,17-16 1 16,-4 16-1-16,8-4 0 16,25 3-1-16,5 1 1 15,21-1-1-15,13-3 1 0,4-8-1 16,18-3 0-16,3-5 0 15,1-3 0-15,-5 0-1 16,-17 8 1-16,-17-1-1 31,-21 4 1-31,-13-3-7 16,-8 7 1-16,-22 4-7 16,-12 3 1-16</inkml:trace>
  <inkml:trace contextRef="#ctx0" brushRef="#br0" timeOffset="147675.9131">2151 3504 49 0,'-13'-4'24'0,"17"4"-34"15,-4 0 43-15,0 0-33 0,0 0 0 16,-4 0 0-16,4 0 1 15,-9 4-1-15,5-1 0 16,-9 5 1-16,5 0 1 16,-1-1-1-16,5 5 1 15,-9 3 0-15,5 0 0 16,3 0 0-16,-7 8 0 16,3-4-1-16,5 7 1 0,0 4-1 15,-1 1 0-15,5 10 0 16,0 1 1-16,0-1-1 31,0 16 1-31,0-4-1 16,0 8 0-16,0 3 0 15,-8 8 0-15,4 7-1 0,4 1 1 16,-9-8-1-16,5 3 0 16,-5-7-5-16,5 4 1 0,-9-11-12 15,5-8 0-15</inkml:trace>
  <inkml:trace contextRef="#ctx0" brushRef="#br0" timeOffset="150081.8369">7108 715 12 0,'8'4'6'0,"18"-34"-6"0,-18 22 7 16,1-3-6-16,-1 0 1 15,1-1 1-15,-1-3 0 16,1 4-3-16,-9-4 0 16,-5-4 3-16,5 3 0 0,-12 1-2 15,-10 0 1-15,1-4-1 31,-13 16 1-31,0 3-2 16,-9 0 1-16,1 11-1 16,-9 0 0-16,8 4 1 15,1 16 0-15,3 3 0 0,5 7 1 32,9 31-1-32,16-11 0 15,9 3 0-15,13 4 0 16,12 0-1-16,9-11 1 0,13-8-1 15,9-11 0-15,3-11 0 16,1-16 1-16,0-11-1 16,3-11 1-16,1-24 1 15,0 5 0-15,-13-19 0 16,-12 0 1-16,-22 0-1 0,-22 3 1 16,-16 12-1-16,-17-4 0 15,-26 23-6-15,-9 8 0 16,-7 14-6-16,-1 5 1 15</inkml:trace>
  <inkml:trace contextRef="#ctx0" brushRef="#br0" timeOffset="150798.0532">7274 1411 21 0,'8'-18'10'0,"5"14"-9"0,-13 4 11 0,0 0-12 16,4-8 0-16,-4 8 0 15,0 0 0-15,0 0 0 16,0 0 1-16,-4 0 0 15,4 0 1-15,-4-7-1 16,-1 7 1-16,1-4 1 0,-4 4 0 16,-9-8 0-16,-5 4 0 15,-8 1-1-15,-12-1 0 16,-5 8-1-16,-13 11 1 16,-8 0-2-16,-4 8 1 0,8-4-1 15,9 3 1-15,8 1-1 16,9 11 0-16,3 0 0 15,14 11 1-15,8 5-1 32,9 10 1-32,4-7-2 0,9 4 1 0,12-8 0 31,9 0 0-31,8-3 0 16,5-12 1-16,8-8-1 15,4-7 1-15,5-15 0 0,12-4 0 16,-8-11-1-16,0-5 1 0,-5-14 0 15,-3-4 0-15,-9-19 0 16,-13 0 0-16,-17-7 0 16,-17-1 0-16,-9 1 1 15,-16 7 0-15,-18 3-1 16,-25 20 1-16,-13 0-5 0,-13 26 0 16,5 8-9-16,17 19 1 31</inkml:trace>
  <inkml:trace contextRef="#ctx0" brushRef="#br0" timeOffset="151986.6444">8615 636 19 0,'-13'-19'9'0,"9"-4"-4"0,4 12 4 0,0 3-9 15,0-3 1-15,0 3 3 16,0-7 0-16,0-4-3 15,-4 4 0-15,4-4 3 16,0 12 1-16,-4 3-2 0,4 8 1 16,4 11-1-16,0 19 0 31,9 0-1-31,4 19 1 16,8 0-1-16,1 11 1 0,4 4 0 15,-5 4 0-15,-3 4-1 16,-14 0 0-16,-8-20-2 15,-8-7 1-15,-9 1-8 16,-9-1 1-16,5-15-6 16,-5-4 0-16</inkml:trace>
  <inkml:trace contextRef="#ctx0" brushRef="#br0" timeOffset="152315.8046">8509 1340 36 0,'-13'-4'18'0,"34"30"-20"0,-17-14 29 0,9 7-24 16,-4 7 0-16,-1 12 4 16,1 7 0-16,-5 8-9 15,0 8 0-15,-8 3 5 16,-5-3 1-16,1-1-10 16,-13-14 1-16,4 7-8 15,-5-35 0 1</inkml:trace>
  <inkml:trace contextRef="#ctx0" brushRef="#br0" timeOffset="153150.8063">5962 2948 21 0,'4'-12'10'0,"5"-7"-6"0,-5 15 6 16,0-3-9-16,9-1 0 15,-4 1 2-15,3-1 0 16,1-3-3-16,4 3 0 16,0 1 3-16,9-1 1 15,4 4-2-15,4-3 1 0,12-1 0 16,10 1 0-1,80-16-1 1,0 0 1-16,5-3-2 16,8-1 1-16,9-3 0 15,3-4 0-15,14 0-1 0,12 4 1 16,18-1-1-16,8 1 0 31,12 0 0-31,5 7 1 16,-4 4-1-16,-5 4 0 15,-29 8 1-15,-17-1 0 16,-30 4-2-16,-18-7 1 0,-29 11-2 16,-25-4 0-16,-27-7-6 15,-28 11 0-15,-31 11-6 16,-21-3 1-16</inkml:trace>
  <inkml:trace contextRef="#ctx0" brushRef="#br0" timeOffset="153882.6223">7333 3504 29 0,'60'-23'14'0,"55"-15"-16"15,-90 27 20-15,18-1-14 16,-5-6 0-16,5 2 2 15,-13-6 0-15,4-1-8 0,-13-3 1 16,-4 3 4-16,-13-11 1 16,-16 0-2-16,-14-4 0 15,-17 4 0-15,-20 0 0 16,-18 15 0-16,-13 11 1 16,-12 12-1-16,-9 11 1 0,-5 19-1 15,10 8 0-15,3 11-2 16,9 4 0-16,13 7-2 15,8 4 1-15,18 19-1 16,12 4 1-16,17-8 0 31,13 8 0-31,17 0 1 16,13-12 1-16,12-3 1 16,9-4 0-16,18-12 0 15,11 1 0-15,14-16 0 0,12-15 1 16,9-11-2-16,9-15 0 15,4-15 0-15,-1-16 0 0,10-14-1 16,3-16 1-16,-4-11 0 16,-8-8 0-16,-9-7 0 15,-8-12 1-15,-17 1 0 16,-22-1 0-16,-17 12 1 16,-21 0 1-16,-25-1 0 15,-26 13 0-15,-34 6 0 0,-39 16 0 31,-33 15-2-31,-44 26 1 16,-16 20-6-16,4 22 1 16,-80 57-17-1,37-69 0-15</inkml:trace>
  <inkml:trace contextRef="#ctx0" brushRef="#br0" timeOffset="175867.7785">21374 12686 48 0,'30'-15'24'0,"16"-23"-28"0,-33 19 24 0,0 1-19 16,0-9 0-16,4-3 1 15,-4-1 1-15,-5-10-4 16,-8-1 0-16,-4 1 1 15,-5 3 0-15,-16-11 0 16,-5-4 0-16,-8 3 0 0,-5 5 1 16,-12-8 0-16,-18 4 1 15,-3 0 0-15,-14-4 1 0,-12 4-1 16,-4-1 1-16,-5 1-2 16,-4-4 0-16,-13 8 0 15,-8 7 1-15,-13-4-1 31,0 8 0-31,-13 8 0 16,0 3 1-16,-17 4-1 16,5 12 0-16,-10 10-1 0,-3 5 0 15,4 3-1-15,-4 1 0 16,-1 10 0-16,-12 5 1 16,0 11 0-16,-9 3 0 15,-12 16 0-15,-1 11 0 0,-8 4 0 16,9 11 0-16,-5 4 0 15,9 15 1-15,13 12-2 16,8 7 1-16,4 8 0 16,26 7 0-16,17 8-1 15,21 3 1-15,13 1-1 16,22 3 1-16,16-7 0 16,17 3 1-16,18 9-1 0,8-9 0 15,17-3 0-15,17 3 1 16,17-10 0-16,17 3 1 31,13-19-2-31,-13-30 1 16,55 30-1-16,13-23 0 0,22-3 1 15,3-5 0-15,14-14-1 16,12 4 1-16,9-5 1 16,13 1 0-16,4 3 1 15,8-11 1-15,22 1-1 16,-13-9 1-16,-1-3-1 0,-3-4 0 15,-5-4-1-15,-12-4 1 16,8-11-3-16,-8-7 1 16,4-12 0-16,4-15 0 0,-4-8-1 15,4-7 1-15,-9 0-1 16,1-15 1-16,-13-8-1 16,4-4 1-16,0-11-1 15,-9-11 1-15,1 4-2 16,-5-5 1-16,5-10 0 15,-13-5 0-15,-5-3-1 32,-3-4 1-32,-14-4-1 15,1-7 1-15,-14 3 0 0,-8 1 1 0,-12-1-1 16,-9-7 0-16,-13 3 0 16,4 1 1-16,-12 7-1 15,-5-7 0-15,-8 3-1 16,-9 1 0-16,-3-5 0 15,-10 9 0-15,-4-5 0 0,-4 4 0 16,-8-7 0-16,-5 7 1 16,-4-4 0-16,-8-3 0 15,-5-8-1-15,-8 0 1 16,-1 0-1-16,-7-11 1 16,-6 7-1-1,-3 4 1-15,-9 4 0 16,-17 0 0-16,-17 11 0 15,-25 4 1-15,-26 0-8 16,-30 8 1-16,-21 14-12 16,-4-10 0-16</inkml:trace>
  <inkml:trace contextRef="#ctx0" brushRef="#br0" timeOffset="201434.9376">2611 14729 41 0,'-39'-11'20'0,"18"-38"-23"15,8 41 21-15,-4 8-23 16,-17-3 1-16,-13 3 2 16,-4 0 0-16,-9 3 5 15,-8 9 1-15,-8 10-5 16,-10 16 1-16,6 8 2 16,-6 14 0-16,1 4-1 15,0 16 0-15,17 3-1 16,17-3 0-16,8 10 0 15,18-10 0-15,20 7-1 0,5-11 0 16,17-8 0-16,18-8 1 16,11-11-1-16,14-7 1 15,4-12 0-15,21-7 1 0,4-12 1 16,9-7 0-16,5-15 0 16,-1-12 1-16,-13-15-1 15,-4-3 0-15,-4-12-1 16,-13-8 1-16,-8-11-1 15,-9-3 0-15,-17-5 0 16,-21-7 0-16,-21 4 1 16,-10-16 0-16,-24 1-2 15,-9 3 1-15,-22 12-1 16,1 19 1-16,-13 15-4 0,12 18 0 16,14 28-10-16,16 10 0 15</inkml:trace>
  <inkml:trace contextRef="#ctx0" brushRef="#br0" timeOffset="202035.5993">7176 15006 68 0,'0'11'34'0,"-22"-15"-59"15,10 4 64-15,-18 0-40 0,-13 0 0 16,-16 0 2-16,-27 4 1 31,-7 4-1-31,-14 7 1 16,-3 4 0-16,-1 18 0 16,4 13 0-16,9 6 1 0,18 20-3 15,11 15 0-15,23 7-2 16,16 8 1-16,21-4-2 15,22 8 0-15,21-12 0 16,13-14 1-16,21-9 0 16,17-10 0-16,13-20 1 15,9-15 1-15,3-18 1 0,5-20 0 16,5-22 1-16,-1-16 1 16,-8-25 0-16,-14-1 0 15,-7-12 0-15,-26-22 1 0,-17-11 0 16,-30 0 0-16,-30-4-1 15,-25 7 0-15,-48 20-2 32,-46 14 0-32,-34 27-4 15,-34 19 0-15,-9 30-12 16,-21 27 0-16,18 23-4 16,-6 3 1-16</inkml:trace>
  <inkml:trace contextRef="#ctx0" brushRef="#br0" timeOffset="202754.8215">2487 14737 22 0,'4'-19'11'0,"64"-30"-11"16,-59 34 9-16,4 0-7 15,-1-1 1-15,1-2 7 16,4 2 0-16,0-10-11 15,9 7 1-15,12 0 6 16,9-4 1-16,0-3-2 16,17-1 0-1,8 1-4-15,9 3 1 16,-9 1-2-16,14 3 1 0,7 0 0 16,18 4 0-16,0 3 0 15,8 5 1-15,13-1 0 16,13 8 1-16,21 4-1 15,-4 3 1-15,12 1-1 16,-8 3 1-16,5 8-1 16,-5 4 0-16,-4-4-1 15,-1 7 1-15,-3 8-1 16,0 4 1-16,-14-4-1 0,-3 8 1 16,-13 3-2-16,-18-3 1 15,-12-4 0-15,-17 0 0 16,-17-8-2-16,-13-4 1 15,-12-7-5-15,-22-4 1 16,-17-7-8 0,-17-12 0-16,-17-7-5 15,-5-19 1-15</inkml:trace>
  <inkml:trace contextRef="#ctx0" brushRef="#br0" timeOffset="203095.2138">5949 14196 52 0,'0'-8'26'0,"9"42"-47"15,-5-26 51-15,-4 3-29 16,0 4 0-16,0 4 4 16,0 12 0-16,4-1-6 15,1 12 1-15,3 3 2 16,1 4 1-16,3 0-1 15,1 0 0-15,0 1-2 16,0 6 0-16,4-6 0 0,-5-5 1 16,-3 4 0-16,-5 0 1 15,-8 1 1-15,-5-9 1 16,-8 12-1-16,-12-7 1 16,-18-5-2-16,-17 5 1 15,-13-5-3-15,-12-7 0 0,4-3-7 16,-9-1 0-16,9-4-10 31,17-11 1-31</inkml:trace>
  <inkml:trace contextRef="#ctx0" brushRef="#br0" timeOffset="203721.1879">6111 15929 36 0,'-4'7'18'0,"0"-10"-23"0,4-1 22 15,-5 0-11-15,1 4 1 16,0 8 4-16,-9 3 0 16,0 8-16-16,-8 7 0 15,-9 8 9-15,-12 16 0 0,-14 3-3 16,-3 7 0-16,-5 4-2 15,-22-3 0-15,6-1 2 16,-6 1 1-16,1 0 0 31,-17-12 1-31,0 7 0 16,-13-10 0-16,4-5 0 16,-8-3 1-16,-5-4-1 15,-8-7 0-15,-8-4-1 0,8-5 0 16,0-2-2-16,-4-1 1 15,-5 0-1-15,5-11 0 16,4-4-1-16,-9 0 0 0,9-8 0 16,-4-3 0-16,-9-8-1 15,5-4 1-15,-5-11 0 16,0 0 0-16,13-4 1 16,13 0 0-16,21 4-1 15,13 0 1-15,12 8-5 16,14 3 1-16,12 4-12 0,21 4 1 15</inkml:trace>
  <inkml:trace contextRef="#ctx0" brushRef="#br0" timeOffset="204185.0125">3394 15668 45 0,'-30'3'22'0,"17"9"-33"16,5-5 31-16,-9 9-19 15,-4 10 0-15,-5 1 4 0,-16-1 0 16,-1 12-4-16,-4 0 0 15,0 3 2-15,-8 1 1 16,-5 3-1-16,-4 8 0 16,0 0-3-16,-8-4 1 15,-5-3-3-15,1-5 0 16,3-3 0-16,1-4 1 16,0-3-2-16,-1-5 1 0,5-3 1 15,8 0 1-15,9-1 1 16,5 5 1-16,20 3 0 15,5 0 1-15,16 4 1 16,18 8 0-16,26 11 1 16,41 11 0-16,18 16 0 15,34 14 0-15,22 8-3 16,8 8 1-16,-18 7-8 0,-12-3 1 16,-12-4-12-16,-22 3 0 15</inkml:trace>
  <inkml:trace contextRef="#ctx0" brushRef="#br0" timeOffset="205715.6813">2329 14786 19 0,'13'-15'9'0,"-13"-8"-1"15,0 16-4-15,4-1-4 16,-8 1 1-16,4-1 0 16,-8-3 1-1,3 11-2-15,5 0 0 16,0 0 1-16,0 0 1 0,0 0-1 16,5 0 1-16,-5 0 0 15,0 0 0-15,0 0 1 16,0 0 0-16,8-8 1 15,-8 8 0-15,0 0-1 16,0-4 1-16,0 4-1 0,0-3 0 16,0-1-2-16,0 4 1 15,0 0-2-15,0 0 1 16,4-8 0 0,5 1 0-16,-5-1 0 15,5 1 1-15,-9 7-1 16,0 0 1-16,0 0 0 15,0 0 1-15,0-4-1 16,0 4 1-16,8-4-1 16,-8 4 1-16,0 0-2 15,0 0 1-15,0 0-1 0,0 4 1 16,-4 0-1-16,0-1 0 16,4 5-1-16,-13-1 1 15,13 1 0-15,0 7 0 16,0 0 0-16,0 8 0 31,0 7 0-31,0-3 0 16,0 7 0-16,-9 11 0 0,5 8 0 0,4 8 1 15,-13 7 0-15,-8 0 0 16,0 8-1-16,-9 3 1 16,0-15-3-16,0 4 1 15,1-7-10-15,-1-8 1 16,4-8-8-16,18-18 0 15</inkml:trace>
  <inkml:trace contextRef="#ctx0" brushRef="#br0" timeOffset="206907.9482">6303 15516 7 0,'17'-7'3'0,"13"-16"2"0,-26 27-14 15,-4-4 11-15,0 4 1 16,0-4 3-16,-4 7 0 16,4-3-7-16,-5 4 1 15,5-1 4-15,-4-3 1 16,4 0 0-16,-4 0 1 15,-1-12-2-15,5 4 0 0,0-3 0 16,0-1 1 0,0-11 0-1,0 8 0-15,5-4-2 0,3-1 0 16,1 1 0-16,12 4 0 16,-4-8 0-16,0 4 0 15,4-4-2-15,5 0 1 16,8 0 0-16,0 12 1 15,0-1-1-15,-4 0 0 16,4 8 0-16,0 4 0 16,4 0-1-16,1 7 1 15,-5 1-1-15,-4 7 1 0,-1 0-1 16,-3 0 1-16,-5-4 0 31,-4 4 0-31,-4 7-1 0,0-7 1 0,-5 4-1 16,-8-4 1-16,0 0-1 15,-8-1 0-15,-5 1-1 16,-4-4 0-16,-4 1-1 16,-5-1 0-16,-4-4-1 15,1-3 1-15,-1-1 0 16,0 1 0-16,4-4 0 16,1-1 0-16,-5-3 1 31,0 4 0-31,5-4 0 0,3 0 1 15,1 0 0-15,4 0 1 16,9 0 0-16,-1 0 0 16,1 0 0-16,3 0 0 15,10 4-1-15,-1 0 1 0,4-1-1 16,1 1 1-16,8 0 0 16,4 4 0-16,9-1 0 15,8 5 0-15,13 6 0 16,9-2 0-1,47 40-1-15,-5 1 1 16,-4 0-1-16,-9 3 1 16,-12-3-2-16,-9-8 0 15,-13 1-7-15,-12-16 0 0,-18-12-12 16,-16-18 0-16</inkml:trace>
  <inkml:trace contextRef="#ctx0" brushRef="#br0" timeOffset="207909.195">4476 15910 54 0,'-5'-15'27'0,"5"3"-39"0,-4-3 38 0,-13-7-26 16,-8-1 1-16,-9-4 5 15,-13 1 1-15,-13 3-7 0,-8 8 1 16,-9 7 2-16,-12 16 0 16,-5 7-1-16,5 12 0 15,12 7-3-15,13 11 0 0,13 8-2 16,21 8 1-16,26 3 1 16,21 12 0-16,26-5 0 15,16 1 0-15,14 0 0 16,3 0 1-16,1 0-1 15,-9-4 1-15,-8-4-1 16,-13-3 1-16,-13-4 0 16,-13-12 0-16,-8-11 0 15,-13-7 1-15,-22-16-1 16,-3-19 0-16,-13-26 0 31,4-7 1-31,-9-16-1 16,13-15 1-16,0-7-1 15,13-8 1-15,13 0 1 0,13 3 1 16,20 5 2-16,10 0 0 16,16 7-1-16,9 15 0 15,-4 11-5-15,-9 9 1 16,-9 10-9-16,-3 8 1 0,-22 19-10 16,0 0 0-16</inkml:trace>
  <inkml:trace contextRef="#ctx0" brushRef="#br0" timeOffset="208850.7507">3190 13522 16 0,'21'-11'8'0,"47"11"-2"0,-55-7 0 15,12-1-4-15,9-3 0 16,-4-5 6 0,0 5 1-16,-4 0-9 15,-1-1 1-15,-3 5 6 16,3-4 0-16,-12-1-1 15,8 5 1-15,-8-1-4 16,-9-3 1-16,5-4-2 16,-5-1 0-16,-4-2 0 15,-4-1 0-15,-9 3-1 0,-13 5 0 16,-3 4-1-16,-1 10 1 16,-4 1-1-16,-5 11 0 15,-3 4-1-15,-1 8 0 0,9 3 0 16,-4 8 0-16,8 3 0 15,13 1 1-15,4 0-1 16,13 3 1-16,4-7 0 16,9 0 0-16,8-12 0 15,1-7 0-15,-1-4-1 0,0-7 0 16,1-12 0-16,-1-7 1 16,4-8-1-16,-12-4 1 31,4 0 0-31,0-3 0 15,0 3 0-15,5 0 1 0,-10-3-1 16,5 11 0-16,1 0 1 16,-1 15 0-16,0 7 0 15,8 5 1-15,-8 18 0 16,9 11 1-16,8 16 1 16,8 19 1-16,1 26-1 15,4 12 1-15,-5-1-2 16,-3 16 1-16,-9-4-8 15,-9 3 0-15,-13-7-12 0,-3-19 0 16</inkml:trace>
  <inkml:trace contextRef="#ctx0" brushRef="#br0" timeOffset="213560.6116">9416 15021 19 0,'-13'0'9'0,"13"-4"-15"16,0 4 10-16,0 0-5 16,-4 0 0-16,4 4 3 15,-5 0 0-15,-3-1 1 0,4 1 0 16,-5 0 3-16,5-4 0 15,0 4 2-15,-5-1 0 16,5 1 0 0,-5 0 0-16,5 4-3 15,0-1 1-15,0 4-3 16,4 5 1-16,0 10-1 16,4 20 1-16,0 6-1 15,-4 20 0-15,0 12 0 16,0 6 1-16,0 9-1 15,-4 7 0-15,-5 0-1 16,-4-4 1-16,1-15-1 16,-1 0 0-16,-8-8-1 15,-1-11 0-15,1-3-2 0,4-16 0 0,-4-4-5 16,-5-14 0-16,9-1-10 16,9-11 1-16,-5-12-2 15,4-26 1-15</inkml:trace>
  <inkml:trace contextRef="#ctx0" brushRef="#br0" timeOffset="214359.3929">9778 16027 20 0,'-13'19'10'0,"9"-19"-5"0,4 0 13 0,0 0-17 16,0 0 1-16,0 0 2 15,0 0 1-15,4-7-5 16,0-1 1-16,-4 8 3 16,0-8 1-16,0 8-1 15,0 0 1-15,0 0-2 16,0 0 0-16,0 0-1 15,0 0 1 1,4 0-1-16,-4 0 1 0,5 0-2 16,-1 0 1-16,4 4 0 15,-3-4 1-15,-1 4-1 16,0 0 1-16,0-4-2 16,5 7 0-16,-5 1 0 15,5 3 0-15,-1 1-1 16,9 3 0-16,0 0 0 0,0 4 1 15,0 7-1-15,5 1 1 16,-1 7 0-16,0 11 0 16,-4 1 0-16,0 7 1 15,-4 7-1-15,-9 4 1 16,-8-3 0-16,-9 3 0 16,-8 1-1-16,-9-9 1 15,-8-6-2-15,-5-5 0 0,-3-11-5 16,3-11 1-16,5-12-12 15,8-7 0-15,4-16-1 16,18-22 1-16</inkml:trace>
  <inkml:trace contextRef="#ctx0" brushRef="#br0" timeOffset="215179.8223">10306 15346 48 0,'-26'-4'24'0,"47"-37"-39"16,-12 26 47-16,0-8-34 16,3-4 0-16,5 1 0 15,5-1 1-15,-1-3 3 16,9 0 0-16,4 3-2 0,-4 8 0 31,4 12 1-31,4 7 0 16,9 11 0-16,0 1 0 0,-5 14-1 15,1 8 1-15,-5 4-1 16,1 7 1-16,-10 5 0 16,-3 10 1-16,-5 8-2 15,-12 4 1-15,-9 8 0 16,-13 3 1-16,-4 4-2 15,-9-12 0-15,-8 1 0 0,-4-4 0 16,0-11 0-16,-5-16 0 16,-4-3-2-16,-4-16 1 15,4-11 0-15,0-7 1 16,9-8-1-16,8-8 1 16,13-11 0-16,13-7 0 0,12-8 1 15,9 4 0-15,9 3 0 31,8-3 0-31,13 11 0 16,8 11 0-16,9 12 0 0,-4 11 0 16,-1 15 0-16,-7 16 0 15,-1 7-2-15,-13 11 0 16,-8 4-3-16,-5 0 0 0,-8-3-5 16,-8-12 0-16,4 0-4 15,-9-34 0-15</inkml:trace>
  <inkml:trace contextRef="#ctx0" brushRef="#br0" timeOffset="215496.7345">11264 16163 41 0,'0'0'20'0,"21"8"-22"0,-8-8 39 16,4 7-37-16,0 5 1 16,4 7 3-16,1 15 1 15,-5 15-5-15,-5 15 1 0,-7 12 2 16,-14 15 0-16,-4-4-1 15,-8 0 0-15,-4-8-9 16,3-11 1-16,1-18-9 16,8-32 1-16</inkml:trace>
  <inkml:trace contextRef="#ctx0" brushRef="#br0" timeOffset="216342.9293">12499 15153 48 0,'13'-19'24'0,"12"-15"-31"15,-21 27 38-15,5-1-31 16,-5 0 0-16,-4 1 3 16,0-1 1-16,-4 1-3 15,4-1 0-15,-9-3 1 16,1 0 1-16,-5-5-1 15,0-6 1-15,-4 7-2 16,-4-1 0-16,-4-6-1 16,-10-1 1-16,-7-3-1 0,-9 7 1 15,-13 3-1-15,0 5 0 16,0 15 0-16,0 3 1 16,5 9-1-16,8 6 0 15,8 12 0-15,9 8 0 0,13 7-1 16,12-3 1-16,9-1-1 15,13 0 0-15,8-3 1 16,5-12 0-16,8-3 0 16,8-12 0-16,5-8-1 15,0-7 1-15,0-3-1 16,-5-9 1-16,1-7-1 0,-5-3 0 16,1-1 0-16,-5 4 1 0,-4-4 0 15,-1 1 0-15,-3-1 1 16,-5 0 0-16,-4 1 0 31,0-5 0-31,-8 4 0 16,-1-3 0-16,1 3-1 15,-9 0 1-15,0 1-1 16,0-5 0-16,-4 5 0 16,4 10 0-16,0 1 0 0,-5 3 1 15,1 8-1-15,0 12 1 16,-5-1 1-16,5 8 0 0,4 15 0 15,0 8 0-15,4 26 1 16,-4 7 1-16,0 20-1 16,0 11 1-16,0 15-2 15,-8 4 1-15,-1 3-1 16,-3 5 0-16,-10-12-3 16,1-7 1-16,4-5-6 15,-4-18 0-15,-5-19-8 0,0-23 0 16,5-22-5-16,4-31 0 15</inkml:trace>
  <inkml:trace contextRef="#ctx0" brushRef="#br0" timeOffset="216614.2546">12771 15747 64 0,'9'15'32'0,"63"4"-49"0,-55-11 63 0,5 18-45 15,-5 12 0-15,4 15 5 16,-8 19 1-16,-9 23-7 16,-8 10 1-16,-18 9 1 15,-12 3 1-15,-8-3-6 31,-1-27 1-31,5-15-13 16,8-19 0-16,13-42-5 0,9-26 1 16</inkml:trace>
  <inkml:trace contextRef="#ctx0" brushRef="#br0" timeOffset="217091.6404">13917 15115 83 0,'4'4'41'0,"18"-49"-78"16,-18 30 87-16,-8-4-60 15,-9-4 0-15,-17-4 0 16,-21 12 1-16,-22 4 16 16,-16 11 1-16,-9 11-9 15,9 8 0-15,12 19 4 16,17 7 0-16,22 5-1 15,21 10 0-15,13 20-3 16,21 7 0-16,25 11 0 16,14 4 0-16,16 0 1 15,-16-18 0-15,29 33 1 16,-17-4 0-16,-9-7 0 16,-7-7 0-16,-14-12 0 0,-17-8 0 15,-12-11-1-15,-18-7 0 16,-12-20-1-16,-22-10 1 15,-12-24-2-15,-9-18 1 0,-8-16-1 16,12-22 1-16,9-23 0 16,13-18 1-16,21-24 1 15,21-26 0-15,21-7 1 16,14-5 0-16,12 5 0 16,8 7 0-16,-12 11-2 15,-4 19 0-15,-9 12-6 16,-13 15 1-16,-17 26-11 15,-16 11 1-15</inkml:trace>
  <inkml:trace contextRef="#ctx0" brushRef="#br0" timeOffset="218175.4283">8551 16875 34 0,'-51'-8'17'0,"-9"-26"-17"0,48 19 19 0,-14 0-19 16,1-8 0-16,-1 8 3 15,1 0 0-15,-1 3-2 16,5 1 1-16,4 4 1 16,4 10 0-16,9-3 0 15,8 4 0-15,13 0-1 16,21 3 0-1,9 5-2-15,13-1 0 16,12 8 1-16,22 11 0 0,8-7 0 16,21 0 0-16,1-1 1 15,12-6 0-15,5-1 0 16,12-4 1-16,0-3 1 16,9-1 0-16,0 1 0 15,17 3 0-15,-9 0 0 16,9 5 0-16,0-1-1 15,4 4 0-15,0 3-1 16,0-3 0-16,5 0-1 0,-9-4 1 16,4-3-1-16,-4 3 1 15,-5-8 0-15,1 5 1 0,4-8-1 16,-1-4 1-16,-3 0-2 16,-5-4 1-16,5 0-2 15,-13-4 1-15,-5 8-1 31,-37 0 0-31,24 4 0 0,-12 0 1 0,-12 0-1 16,-18 0 1-16,-21 7-3 16,-17 0 1-16,-17 1-5 31,-18-5 1-31,-12 4-7 16,-21-7 1-16,-21 8-10 0,-14-9 1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09T22:32:16.6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1189 15670 12 0,'0'8'6'0,"8"-23"0"0,-8 15 6 0,0 0-10 15,0 0 0-15,0 0 0 16,0 3 1-16,0-3-4 15,0 4 1-15,-8-4 2 16,3 0 0-16,5 4-1 16,-8 0 1-16,3 0-1 15,-3 0 0-15,8-1-1 0,-9 1 0 16,9 0-3-16,0 0 1 16,9 3-5-16,12-3 0 15</inkml:trace>
  <inkml:trace contextRef="#ctx0" brushRef="#br0" timeOffset="1932.1373">18364 10075 21 0,'-13'-11'10'0,"4"11"-8"0,5-4 10 15,0 4-12-15,4 0 0 16,-5 0 0-16,10 0 0 15,-5 0 0-15,8 0 0 16,1-4 0-16,4 4 1 0,4 0 0 16,0 0 0-16,4 0 0 31,1 0 1-31,12-4-1 0,4 4 0 0,5-7 0 16,9-1 1-1,42 0-1 1,-9-7 0-16,-3 8-1 15,-5 3 1-15,-9 0-1 32,-8 4 1-32,4-4-1 15,-8 0 1-15,0-3-1 0,-5-1 1 16,0 4 0-16,1-3 0 16,-5 7 0-16,-4-4 0 15,4 4-1-15,0 0 1 16,0 0-1-16,9 0 1 15,-1 4-1-15,-3-4 1 16,-1 4-1-16,0-1 1 0,1 1 0 16,3-4 0-16,-3 0-1 15,-5 4 1-15,0-4-1 16,0 4 0-16,4 0 0 16,-3-4 1-16,7 3-1 15,-3 1 0-15,3-4 0 16,1-4 0-16,8 4 0 15,5 0 0-15,-1 0 0 16,9 0 0-16,0 4 0 16,0 0 0-16,-4 0 0 15,-9-4 0-15,-4 7 1 16,9-3 0-16,3 4-1 0,1-1 1 16,4-3 0-16,5 4 0 0,-1-4-1 15,-4 0 1-15,-17 3-3 16,-13 5 0-16,-17 3-8 31,-26 11 0-15</inkml:trace>
  <inkml:trace contextRef="#ctx0" brushRef="#br0" timeOffset="18826.7004">1030 7285 13 0,'-8'-34'6'0,"3"4"-5"16,5 22 7-16,0 0-7 15,-8 1 1-15,3-1 0 16,-7 4 1-16,-1 0-4 0,-4 1 1 16,4 6 1-16,0 5 0 15,0 7-1-15,-4 8 1 16,-4 0-1-1,-5 11 1-15,5 4-1 16,-14 4 1-16,5 0 0 16,0 8 0-16,5 7 0 15,-1-4 0-15,5 4 0 0,3 4 0 16,6-4-1-16,3-4 0 16,5-15 0-16,-5 0 0 15,1-11 0-15,3-8 0 0,5-8 0 16,-8-7 0-16,4-11 0 15,4-9 1-15,0 1-1 16,0-11 1-16,0-9-1 16,0-3 1-16,12-4-1 15,1-3 1-15,0-12-2 16,8 0 1-16,-3-4-1 16,3-4 1-16,0 0-1 15,-3 8 1 1,3 4-1-16,-8 11 1 15,0 4 0-15,-1 7 0 0,1 9 0 16,0 6 0-16,9 5-1 16,-10 11 1-16,10 8 0 15,3 11 0-15,-3 7 0 16,4 5 0-16,8 7 0 16,-9 4 0-16,-12 0 0 15,9 7 0-15,3 0 0 0,-12 1 0 16,0 3 0-16,0-7 1 15,-4 0-1-15,-5-5 0 16,4-6 0-16,-8-16 1 16,0 0-1-16,5-8 0 15,-5-3-1-15,0-12 1 0,0-7 0 16,-5-5 1-16,-3-3-1 31,-5-4 1-31,0-3-1 16,-13 7 1-16,1 0 0 15,-10-4 0-15,-7 0 0 16,-1 8 0-16,0 7-2 0,0 8 1 16,9 0-4-16,8 4 1 15,5 0-4-15,21 0 1 0</inkml:trace>
  <inkml:trace contextRef="#ctx0" brushRef="#br0" timeOffset="19488.7083">1052 7849 17 0,'0'-16'8'0,"25"1"-6"0,-25 11 12 15,5-3-13-15,3-1 0 16,-8 8 0-16,4-8 1 16,5 1-2-16,-9-1 0 15,0 8 1-15,0-7 1 16,0-5-1-16,0-3 0 15,-13-4-1-15,13-4 1 16,-8-4-1-16,16-11 0 0,-4-7-1 16,14-9 1-1,-6-3 0-15,-7 4 0 0,7 7 0 16,10 1 0-16,-14 10-1 16,5 9 1-16,0 3 0 15,-9 8 0 1,9 3 0-16,-4 9 0 15,4 3 0-15,-5 7 0 16,-3 5 0-16,7 7 0 0,-3 3 0 16,4 13 1-16,-13-1-1 15,4 0 1-15,-4 8-1 16,0-11 0-16,0-1 0 16,0 0 1-16,0-7-1 15,9-4 0-15,-9-3 0 16,4-9 1-16,4-3-1 0,-8-4 1 15,0 0-1-15,0 0 1 16,0 0-1-16,-8-8 0 16,4-7-1-16,4-4 0 15,-9-4-4-15,5 0 0 16,4-3-2-16,4-5 0 16</inkml:trace>
  <inkml:trace contextRef="#ctx0" brushRef="#br0" timeOffset="20145.157">1514 7125 29 0,'-47'0'14'0,"43"19"-21"0,4-15 29 16,-9 4-23-16,5 3 1 16,-5 4-1-16,-4 12 1 15,0 4 0-15,1-1 1 16,-1 8-2-16,0 12 1 16,4-9 0-16,-3 5 0 15,3 4 0 1,5-5 1-16,4-3-1 15,-9-4 0-15,9-4 0 16,0-11 0-16,9-8 0 16,-9-7 0-16,0-8 0 15,4-8 0-15,5-11-1 0,-9-3 1 16,12-9 0-16,-12-3 1 16,9-8-1-16,4-7 0 15,0-9-1-15,-1 5 1 16,6 0 0-16,-1 3 1 15,8 9-2-15,1 2 1 16,-5 5-1-16,-3 4 1 0,3 3-1 16,5 12 1-16,-1 4-1 15,1 3 1-15,4 8-1 16,-4 8 1-16,-5 3 0 16,5 8 0-16,-1 8-1 15,1 3 1-15,-4 0 0 16,3 5 1-1,-12-5-1-15,-4 8 0 0,-5 4 0 16,-4 0 1-16,-4-4-1 16,4-4 0-16,-13 4 0 15,4-7 0-15,-12-1 0 16,4-3 1-16,-18-4-2 16,1 0 1-16,-4-8-2 15,-1 0 1-15,-8-4-5 0,0 1 0 16</inkml:trace>
  <inkml:trace contextRef="#ctx0" brushRef="#br0" timeOffset="21160.3423">632 9089 19 0,'0'-3'9'0,"-13"-9"-8"0,13 12 13 0,0-7-12 16,-8 3 0-16,3 0 1 16,-3 4 0-16,4 0-4 15,-18 0 0-15,9 0 2 16,-8 0 1-16,4 0-2 15,-5 0 0-15,-3 0-1 16,3 4 1-16,5 0-1 0,-4 7 1 16,8 0-1-16,0 12 1 15,0 8-1-15,13 3 1 16,0 8 0-16,13-4 0 16,0-4 0-16,0 0 0 15,8-11-1-15,-8-4 1 16,13-4 0-1,-1-7 0-15,-3-12-1 0,3-7 1 16,-3-8 0-16,4-8 0 16,-1-11 0-16,1 4 0 15,0-4 0-15,-5-4 0 0,0-4 0 16,-16 1 1-16,-5 10-1 16,-5 5 0-16,-7-4 0 15,-10 15 0-15,9 7-1 16,-8 5 0-16,8 7-5 15,0 11 0-15</inkml:trace>
  <inkml:trace contextRef="#ctx0" brushRef="#br0" timeOffset="21975.2288">1141 8819 21 0,'-25'0'10'0,"33"0"-12"16,-8 0 16-16,0 0-15 15,-8 8 1-15,4 3-1 16,-5 8 1-16,-4-4 0 16,-8 8 1-16,8 8-1 15,0 7 1-15,9 4-1 16,-5 7 1-16,1 12-1 16,3 0 1-16,-3-8-1 15,3 4 0-15,-3-7 0 16,4-8 0-16,-9-12 2 15,4-3 0-15,1-12 0 16,-5-7 0 0,0-8 0-16,0-8 0 0,9-7-1 15,-9-8 1-15,13-8-2 16,0-14 0-16,0-5 0 16,4 5 1-16,5-5-1 15,4 1 1-15,0-1 0 16,12 5 0-16,-3-5-1 0,8 8 1 15,4-4-1-15,13 8 1 16,-9 8-1-16,5 3 0 16,-4 4 0-16,8 8 0 0,-9 8-1 15,1 3 1-15,-5 8-1 16,0 3 1-16,-8 1 0 16,-4 7 0-16,-10 4-1 15,1 0 1-15,-21 0-1 31,-9 4 1-31,-13 4-1 16,0-1 1-16,-5 5-1 16,10-8 1-16,-10-1-1 0,-3 1 1 15,-5-4-1-15,13-3 1 0,0-1 0 16,13-4 0-16,-4 1 0 16,8 3 0-16,9-8 0 15,8 5 1-15,17 7 0 16,-4 0 1-16,18 4-2 15,3 7 1-15,5 4-1 16,4 12 1-16,-8 4-2 16,-1-1 0-16,1 4-2 0,-9 1 0 15,0-5-5-15,-9 1 0 16</inkml:trace>
  <inkml:trace contextRef="#ctx0" brushRef="#br0" timeOffset="26715.0244">388 11373 22 0,'-13'12'11'0,"0"-20"-9"16,13 8 10-16,0 0-11 15,0 0 0-15,0 0 1 16,-8 4 1-16,-5 0-2 16,0 3 0-16,0-3 2 15,0 0 0-15,5 3 0 0,4 1 1 16,-5 0-1-16,9-1 0 16,0 8-2-16,0 1 1 15,9 3-1 1,3 0 1-16,1 0-1 15,13 4 0-15,-5-4-1 16,5 0 1-16,0 0-1 16,-1 0 1-16,1 0-1 15,-4 0 0-15,-1 0 0 16,5 4 1-16,-9-1-1 16,13 1 1-16,-13 0-1 0,13 0 1 15,-13 7 0-15,9 5 0 0,4-9-1 16,-13 5 0-16,4-1 0 15,5 4 1-15,-5-3-1 16,-8 3 1-16,4-3-1 16,5-1 1-16,-10 1 0 15,10 3 0-15,-5 0-1 16,0-4 1-16,-13 1-1 16,5-1 1-16,4 1 0 0,-9-1 0 15,5-3-1-15,-5 0 1 31,4-5-1-31,-8 1 1 0,0 4 0 16,5 0 0-16,-5-1-2 16,8-7 0-16,-8 4-3 15,0-8 1-15,9 0-10 16,4-15 0-16</inkml:trace>
  <inkml:trace contextRef="#ctx0" brushRef="#br0" timeOffset="27672.4067">1197 11601 31 0,'-13'0'15'0,"13"-11"-13"15,0 11 18-15,-8 0-17 16,-5 8 0-16,0 3 2 16,-13 8 1-16,-4 12-8 15,0 7 1-15,-12 3 4 16,-1 13 1-16,0 7-3 16,-4 0 1-16,-4 3-1 15,-1 1 0-15,18 0 0 0,-5-4 0 16,-3 3-1-16,3-10 1 15,5 3-1-15,4-8 1 16,-4-7-1-16,-1 0 0 16,10 0 0-16,-10 3 0 15,1-3 0-15,4 0 0 16,-4 0 0-16,8 4 0 16,5-1-1-16,8-7 1 15,0-3-1-15,0-1 0 0,5 0-4 16,3-3 0-16,10-9-5 15,8-2 1-15,8-9-3 16,0-7 1-16</inkml:trace>
  <inkml:trace contextRef="#ctx0" brushRef="#br0" timeOffset="28398.8989">1450 12024 19 0,'-9'-8'9'0,"-4"8"-8"16,5-3 13-16,3 3-12 15,-7 0 1-15,-1 0 1 16,-9 7 1-16,1 5-5 15,-5 3 0-15,1 8 3 0,-14 11 1 32,5 4-2-32,-5 8 1 0,-4 7-3 15,14 4 1-15,-1 8-3 16,12-4 1-16,10-1-1 16,8-6 1-16,13-9-1 15,8-10 0-15,5-16 0 0,8-12 0 16,0-14 1-16,-4-12 1 15,13-8 0-15,-4-3 0 16,-5-16 0-16,-8 4 1 16,-1 4 0-16,-3-4 0 15,-18 0 1-15,4 0 0 0,-16 1-1 16,4 2 0-16,-9-2-2 31,-4 14 1-31,4 8-5 16,0 4 0-16,9 3-4 15,-5 8 1-15</inkml:trace>
  <inkml:trace contextRef="#ctx0" brushRef="#br0" timeOffset="29367.3602">1612 12005 34 0,'-25'8'17'0,"20"18"-24"16,5-18 33-16,5 3-27 16,-5 4 0-16,0 4 0 0,0 12 1 15,0 7 0-15,-5 11 1 16,1 5-2-16,0-5 1 16,4 8 0-16,0 0 0 15,-9 0 0-15,9-11 1 0,0 0-1 16,0-12 0-16,0-3 0 15,0-5 1 1,0-11 0 0,9-11 0-16,-9-11 0 15,0-9 0-15,0-6 0 16,0-5 1-16,0-7-1 16,4-12 0-16,0 0-1 15,1-7 1-15,3 0-1 16,-8-4 1-16,13 0-1 15,-9-1 1-15,5-2-1 16,4 2 0-16,0 5 0 0,-5 4 0 16,9 3 0-16,5 0 1 15,-1 4-1-15,5 1 0 0,-1 10 0 16,-7 8 0-16,3 8 0 16,0 4 1-16,-8 7-1 15,9 8 0-15,-9 7 0 31,-1 8 1-31,-7 4-1 16,3 7 1-16,-4 12 0 16,-4 4 0-16,-4 0-1 15,-9 3 1-15,-8 1-1 16,4 3 0-16,-5-7 0 16,-12 3 0-16,8-7-1 15,1-8 1-15,-5-3-1 16,4-5 1-16,9-7-1 15,-4-3 1-15,8-5 0 0,0-3 0 16,4-5 0-16,5 1 0 16,4-4 0-16,0 0 1 15,0 0-1-15,4 0 1 16,18 0 0-16,-1 0 0 0,5 0-1 16,0 4 0-16,8 0 0 15,-4 3 1-15,4 5-1 16,0 7 0-16,-8 4 0 15,8 7 0-15,0 4 0 16,-4 12 1-16,0 4-1 0,0 7 0 16,0 4 0-16,-4-1 1 15,-9 9-1-15,-4 3 0 16,-4-15-4-16,-9 0 0 0,-9-7-7 31,5-1 0-31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09T22:35:42.8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3723 8674 1 0,'13'-19'0'0,"4"-7"0"16,-13 14 1-16</inkml:trace>
  <inkml:trace contextRef="#ctx0" brushRef="#br0" timeOffset="552.6984">3787 8469 19 0,'0'4'9'0,"-13"-16"-12"16,9 12 19-16,0 0-17 16,-5 0 1-16,1 0-1 31,-1 0 1-31,-8 0 0 0,-5 4 0 15,5 4-1-15,0-1 1 16,4 1 0-16,1 0 0 16,3-1-1-16,0 5 1 15,5-5 0-15,0 1 1 16,4-1-1-16,4-3 0 16,5 4 0-16,4-8 0 0,8 4 0 15,-4-8 0-15,13-4 0 16,-4 1 0-16,8-1 0 15,-4 0 1-15,0-7-1 0,0 4 1 16,-4 3 0-16,8 1 0 16,0-1-1-16,0 4 0 15,1-3 0-15,3-1 1 0,1 0-1 16,-1-3 0-16,-4 3 0 31,1 1 0-31,-5 3 0 16,0 0 0-16,0 4 0 15,-1 0 0-15,-11 0 0 16,7 0 1-16,-8 0-1 16,1 0 0-16,-1 0 0 0,0 0 0 15,0 0 0-15,4 0 1 16,1 0-1-16,-1 4 1 16,5-4-1-16,-13 0 1 15,8 0-4-15,-4 4 0 0,-4-1-3 16,-4 5 0-16</inkml:trace>
  <inkml:trace contextRef="#ctx0" brushRef="#br0" timeOffset="47691.0866">18757 10619 13 0,'-21'-3'6'0,"12"-5"-8"15,5 4 6-15,0 0-7 16,-5 4 1-16,1 0 1 0,-5 0 1 15,-4 8 2-15,0-4 1 16,0-4-3-16,-1 4 1 0,1 3 0 16,0-3 0-16,4 4-4 15,-4-8 1-15,4 3 0 16,0-6 1-16,1 3 0 31,3-8 1-31,-4 4 2 16,0-3 0-16,1-1 3 0,-1 0 0 15,8-7-2-15,-3 0 0 16,8-4-1-16,4 0 0 0,9 0-2 16,8 0 1-16,9-4-2 15,-4 0 0-15,0 4 0 16,4 0 0-16,4 4 0 16,4-8 0-16,10 8 1 15,7-4 1-15,14 4-1 16,12-1 1-16,0 1-1 0,-4 4 1 15,1-5 0-15,-10 5 0 16,-8 7 1-16,-9 8 0 16,-8-4 0-16,-9 4 0 0,-4 3 0 31,-4 5 1-31,-9 7-2 16,0 8 0-16,-8 3-1 15,-1 0 0-15,-8 16 0 16,0 0 1-16,-4 3-1 15,-4 1 1-15,-1 3-1 16,-4 8 1-16,5-4 0 16,-5 8 0-16,4-1-1 0,-4 1 1 15,0 11-1-15,1 0 1 16,-1 4 0-16,0-4 0 16,0-3 0-16,0-8 0 15,0 3 1-15,5 1 0 16,-1-5-1-16,1 1 0 15,-1 7-1-15,5-7 1 0,-5 0-1 16,5-1 1-16,-5 1-2 16,5 0 1-16,0-4 0 15,4-4 1-15,0 4-1 16,4-8 0-16,0-4 0 16,5 1 0-16,0-1 0 15,-1 1 0-15,1-8 0 16,4 0 0-16,-5-8 0 15,1-4 0-15,-1 1 0 16,-3-1 1-16,-1 1 0 16,-4-5 0-16,0 1 0 15,-4 3 0-15,-5 5 0 16,0-9 0-16,-3 1 0 0,-6-4 0 16,-3 7 0-16,0-3 1 15,-9-4-2-15,0 0 1 16,-9-1 0-16,-4-3 0 15,-4 0-1-15,4 0 0 0,-4-7-1 16,-4 3 1-16,-5-3 0 31,1-5 0-31,-5-3 0 16,-4 0 0-16,-5 3 0 16,-4-3 0-16,-8 4 0 15,-5 3 0-15,-4 8-2 16,9 4 1-16,0 4-4 0,17-4 0 15,-13 26-6-15,4-15 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06T22:37:17.7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19790 11578 6 0,'38'-4'3'0,"-17"0"0"16,-17 4 3-16,5-7-6 0,-1 7 1 15,5-4 0-15,0 0 0 16,4 0-1-16,0 4 0 16,4 0 0-16,5-4 1 15,4-7 0-15,4 0 0 16,0-1-1-16,0-7 0 15,9 1 0-15,-5 2 0 16,4-2 0-16,-3 2 1 16,-1 1 0-1,-4 0 0-15,-4 8 1 16,0-9 1-16,0 9-1 0,-5-4 1 16,1-1 0-16,-1 5 1 15,1-1-2-15,4-3 0 16,-1-1-1-16,6 1 1 0,-1 3-2 15,0 5 1-15,0-1-1 16,-4 0 0-16,-5 4 0 16,1 4 0-16,3 0 0 15,1 3 0-15,4-3 0 16,-4 0 0-16,4 0 0 31,0 3 1-31,5 1-1 16,-5-1 0-16,0-3 0 0,0 4 0 15,-4-1 1-15,-1 1 0 16,1-4 0-16,4-1 0 16,0-3 0-16,5 0 1 15,-1 0-1-15,0 0 1 16,9 0-1-16,4-3 1 0,-4 6-2 16,-4-3 1-16,-1-3-1 15,5 3 1-15,0 3-1 16,0 1 0-16,0 0 0 15,4 0 1-15,0-4-1 16,-4 3 0-16,0 1 0 16,-1-4 0-16,10 0 0 0,-5 0 1 15,-4-4-1-15,0 1 1 0,4-1-1 16,-4 4 0-16,-1 0 0 16,1 0 0-16,4 0 0 15,-4 0 0-15,0-4 0 16,0 0 0-16,4-3 0 15,-8 3 0-15,3 0 0 16,1-3 1-16,-8 3-1 16,-5 0 0-16,0 0 0 15,-9 4 0-15,-8 0 0 16,-4 4 1-16,-4 4-8 16,-5 7 1-16,-8-4-3 15,-26-18 0-15</inkml:trace>
  <inkml:trace contextRef="#ctx0" brushRef="#br0" timeOffset="15765.0935">6388 13462 17 0,'-17'7'8'0,"21"-18"-9"0,-4 15 9 16,0 0-10-16,-4-1 0 15,0 1 0-15,-13 4 1 16,8 3 1-16,-4 1 1 0,5-1-2 16,3-4 0-16,1 1 0 15,13-4 0-15,-1 0-1 31,5-8 0-31,4-4 0 16,4-3 0-16,1-4 2 16,-1 0 1-16,-4-1 2 15,-4 1 1-15,0 12 1 0,-1-9 1 16,-7 5-1-16,-1 3 0 16,4 0-2-16,1 4 0 0,-1-4-2 15,5 8 0-15,4-4-1 16,0 4 0-16,-4 0 0 15,0 3 0-15,0-3-1 32,-1 0 1-32,1 3 0 15,0 1 0-15,0-1 0 0,4 5 0 16,0-5 0-16,4 1 1 16,5 3-1-16,-1-3 0 15,5-1 0-15,-5 1 1 16,1-4-1-16,4 0 0 15,4-1 0-15,4-6 0 0,5-5 0 16,-5 0 1-16,-4-3-2 16,5 7 1-16,-5 1 0 15,-5 3 1-15,-3 0-1 16,-1-4 0-16,-3 4 0 16,3 0 0-16,1-4 0 15,-1 4 1-15,1 4-1 16,4 0 0-16,0-1 0 0,-5 5 1 15,1-1-1-15,-1 1 1 0,1 0-1 16,-1-5 0-16,-3 1 0 16,-1 0 0-16,5 4-1 31,-9 3 1-31,8-4 0 16,1 1 0-16,3-4 0 15,6 0 1-15,3-4-2 16,-4 0 1-16,-4 0 0 15,-5 0 0-15,1 0 0 16,-5 3 1-16,-4 1-1 16,0 0 0-16,0 3 0 15,-4 1 1-15,4 0-1 16,4-1 0-16,1-3 0 16,7 0 0-16,1-4 0 0,0 0 1 15,0 0-1-15,-5 4 0 16,5-1 0-16,-8 1 0 15,-5 4 1-15,0-1 1 16,-5 1 0-16,5-1 0 16,-4 1-1-16,4 0 1 15,5-5-1-15,-1 1 0 16,0 0-1-16,0 0 0 0,1-1 0 16,-1 1 0-16,0-4 0 15,1 0 0-15,-5 4 0 16,4-4 0-16,0 0 0 15,-4 4 1-15,0-4-1 16,0 0 0-16,5 0 0 0,-1 0 1 16,0-4-1-16,0 0 0 15,5 0 0-15,0 1 0 16,3-1 0-16,10 0 1 16,-5-3-1-16,4-1 0 0,9-3 0 15,0-1 0-15,0 1-1 16,-1-4 1-16,-3 0 0 15,-5 3 0-15,-4 1 0 16,1 0 0-16,3-5 0 16,0 5 0-16,5-12 0 31,-1 12 0-31,1-4 0 16,-9 7 0-16,-8 5-2 15,-5 3 1-15,-8 3-5 0,-9 1 1 16,-13 7-4-16,-3 1 1 15</inkml:trace>
  <inkml:trace contextRef="#ctx0" brushRef="#br0" timeOffset="18951.2605">10378 13405 1 0,'9'-4'0'0</inkml:trace>
  <inkml:trace contextRef="#ctx0" brushRef="#br0" timeOffset="19492.7148">10404 13371 16 0,'-13'-4'8'0,"26"8"-6"16,-13-4 8-16,0 0-9 16,0 0 1-16,0 0 0 0,0 0 0 15,0 0-2-15,0 0 0 16,-5 4 2-16,1 3 1 16,0-3-1-16,4 4 0 0,-4 3-1 15,4-3 1-15,0 3-1 16,0-7 0-16,0 0-1 31,4 3 1-31,0-3 0 16,-4 4 1-16,0-5 0 0,4 5 0 15,1-4-1-15,3 3 1 16,5 1-1-16,-5-4 1 0,5-4-2 16,9-4 1-16,3-4-1 15,-4 4 1-15,5-3-1 16,0-1 0-16,-1 5 1 15,5-5 0-15,-5 0 0 16,5 1 0-16,0-1 0 16,0 5 1-16,0-5 0 15,-1 12 0-15,-3-8-1 16,4 8 0-16,4 0-1 0,-4-1 1 16,0 5-1-16,4-1 0 15,-5-3 0-15,1 4 0 16,0-4 0-16,4 3 0 15,-8-7 0-15,-1 0 1 16,1 4-1-16,-5-8 0 16,5 0 0-1,-9 1 0-15,0-1-2 16,-5 4 1-16,-3 4-3 0,-9 3 0 16,0 1-7-16,0 7 1 15</inkml:trace>
  <inkml:trace contextRef="#ctx0" brushRef="#br0" timeOffset="32249.4697">13495 13197 26 0,'5'-4'13'0,"7"16"-13"15,-7-12 13-15,-1 3-14 16,0 1 0-16,0 0 0 15,1 0 0-15,-1 3 1 0,5 5 1 16,-1-5-2-16,13 8 1 0,1 1 0 16,12-1 0-16,-5-4 0 15,6 4 0-15,3-3 1 16,0-5 1-16,5 1 0 16,4-8 1-16,-1-8 0 15,6 1 0-15,-1 3 0 31,-4 4 1-31,-1-4-2 16,1 4 0-16,-4 4 0 0,-1 3 0 16,1 5-1-16,-9-1 1 15,4 4-1-15,1-4 0 16,-1 1 0-16,-4-5 1 0,0 1-2 16,0 3 0-16,5-3-1 15,-1 7 1-15,4-11 0 16,5 0 0-16,0-4 0 15,4-4 0-15,9 0 0 16,0-4 0-16,-1 5 0 16,5 3 1-16,0 3-1 15,0 1 0-15,0 4 0 0,-5 7 0 16,1-8 0-16,-9 5 0 16,0-5 0-16,0 5 1 15,5-8-1 1,3-1 0-16,1 1 0 15,-1 4 1-15,1-1-1 16,4-3 0-16,0-4 0 16,-5-4 0-16,-3-3-1 15,-1 7 1-15,-8-4-1 16,-9 0 1-16,-4-3-1 16,-8 3 0-16,4-4 0 0,0 1 0 15,4-9 0-15,0 9 0 16,0-4 0-16,0-1 0 15,-4 5-1-15,-5 3 1 0,-4-4-2 16,-3 12 0-16,-6-4-1 16,-7 0 1-16,-10 0 0 15,1 0 0-15,-4 0 0 16,3 0 0-16,5 0-3 16,0 0 1-16,0 0-1 0,9 4 0 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06T22:38:26.9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16924 6761 18 0,'-5'-7'9'0,"18"-27"-10"0,-9 26 10 0,1-3-9 16,-5 3 1-16,0-3 2 15,-5 0 0-15,1-1-3 16,-4-3 1-16,-5 0 1 16,-4-8 1-16,0 4-2 15,-9-3 1-15,-4-5-2 32,1-3 1-32,-6 3-1 0,1 1 0 0,0-4 0 31,-8 3 0-31,-1 1 1 15,-8-5 0-15,-4 9-1 0,-1-1 1 16,-3 4-1-16,-9 0 1 16,-1 4-1-16,-3 4 0 15,4 3-1-15,-9 0 1 16,5 5-2-16,-1 6 1 16,-3 5-1-16,-1 3 0 15,1 5-1-15,-1 2 1 16,4 1 0-16,1 0 0 15,8 0 1-15,-4 0 1 16,0 0 1-16,4 0 0 0,4 4 0 16,5-12 0-16,-5 8 0 15,1 0 1-15,3 0-1 16,-3 0 0-16,8-4 0 0,0 0 0 16,-5 4-1-16,5-4 1 15,-4 0-1-15,-1 0 0 16,5 4 0-16,0 0 1 15,4 0-1-15,5 4 1 0,3 3 0 16,1 4 0-16,4 8-1 16,9 0 1-16,3 8-1 15,5 3 0-15,4 7 0 32,5 5 0-32,-1 3-1 15,1 4 1-15,4-7 0 16,-5 7 1-16,9-15-1 0,4 4 0 15,5 0 0-15,4-1 1 16,4-6 0-16,4-1 0 16,5 0 0-16,-1 4 0 15,13-4-1-15,-4-4 0 16,5 5 1-16,8-13 0 16,-1-2-1-16,1-1 0 0,4-8 0 15,5-7 0-15,8-4 1 16,0-7 0-16,12-1 0 0,5-3 0 15,-8-4 0-15,-1 0 1 16,-4-4 0-16,0 4 0 16,5-4-2-1,-1 1 1-15,0-5 0 16,5-3 0-16,8 3-1 16,-4-7 1-16,-4 4-1 15,-5-8 0-15,1 0 0 16,-1-4 0-16,0 0 0 15,-4-3 1-15,1 3-1 16,-6-11 0-16,1 4 0 16,5-4 1-16,-6 0-1 15,-3 0 0-15,0-4 0 16,-5 0 0-16,-4 0 0 0,0-3 1 16,-4-1-1-16,-9-3 0 15,-4 3 0-15,1 0 0 16,-6-7-1-16,-3 0 1 0,-5 4-1 15,0-1 0-15,-4 1 0 16,1-4 0-16,-1 11-1 16,-5 0 1-1,-3-4 0-15,-1 1 0 16,-3-5 0-16,-5 5 1 16,0 3-1-16,-5 4 0 15,-3 7-2-15,-5 5 1 0,0 7-3 16,-4 3 1-16,-4 5-1 15,0 7 0-15,-5 3-1 16,1-3 0-16,3 0 0 16,5 8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06T22:42:25.2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1878 6909 13 0,'-17'-8'6'0,"17"-7"-16"16,13 11 6-16,-13-3 3 15,13 3 0-15</inkml:trace>
  <inkml:trace contextRef="#ctx0" brushRef="#br0" timeOffset="204.4893">1921 6811 16 0,'-9'-23'8'0,"18"42"-14"0,3-19 16 16,-7 0-8-16,3 0 0 15,5 4 2-15,0-1 1 16,8-3-6-16,17 0 1 0,-4 4 4 16,13-4 0-16,9-4-1 15,3 1 0-15,1-1 0 16,-5 0 1-16,-8 4-1 16,0 8 0-16,-9-1-1 15,-4 1 0-15,-8-1-7 16,-22 8 0-16,-4 4-4 15,-13 0 1-15</inkml:trace>
  <inkml:trace contextRef="#ctx0" brushRef="#br0" timeOffset="772.3135">1789 7382 24 0,'4'0'12'0,"30"-30"-13"0,-30 30 18 16,5 0-17-16,-1-4 1 15,5 4 0-15,0 0 1 16,0 0-1-16,8 0 0 16,4 4 2-16,1-1 1 15,12 1-1-15,9 4 0 16,4-1-1-16,9 1 1 15,-1 3-2-15,-3-3 0 16,-5-1-1-16,-4 8 1 0,-9-7-1 16,-8 15 1-16,-5-8-6 15,-20-4 1-15,-5 4-6 16,-5 4 1-16</inkml:trace>
  <inkml:trace contextRef="#ctx0" brushRef="#br0" timeOffset="1266.4342">2862 6848 25 0,'-5'-11'12'0,"18"3"-12"15,-13-3 16-15,0 11-15 16,13-4 1-16,-9-3 2 0,9 7 0 0,4-4-5 16,0 4 1-16,4 4 2 15,9 7 0-15,13-3-1 16,-5-1 0-16,9 1-1 16,4-4 0-16,4-1 0 15,5 1 0-15,0 0 0 16,-1 0 1-16,1-1-1 15,-9 1 1-15,-4 0-3 32,-22-4 0-32,-8 0-4 15,-12 0 0-15,-10 4-3 16,-12 3 0-16</inkml:trace>
  <inkml:trace contextRef="#ctx0" brushRef="#br0" timeOffset="1632.4517">2896 7393 29 0,'13'-19'14'0,"12"4"-9"0,-12 8 26 16,12 3-29-16,5-4 1 16,9-3-1-16,-1 3 1 15,9 4-5-15,0 1 1 16,4 3 2-16,4 3 0 0,-8 5-2 15,8 7 1-15,-12 8-3 16,-13 3 0-16,-13 1-8 16,-22 14 0-16</inkml:trace>
  <inkml:trace contextRef="#ctx0" brushRef="#br0" timeOffset="38943.8818">3104 14930 11 0,'-17'4'5'0,"17"-12"-6"0,0 8 6 0,0 0-6 16,0-4 1-16,0 4 0 15,0 0 0-15,-8 0 0 16,4 4 1-16,-5 7 0 16,1 5 0-16,-1 6 0 15,1 1 1 1,-1 4-1-16,5-5 0 16,-9 8 0-16,13 5 1 15,-8 2-1-15,3-3 1 16,5 0 0-16,0 4 0 0,5-4 0 15,3-3 0-15,5-9-1 16,0 5 0-16,4-4-1 16,4-8 0-16,4-8 0 15,5 1 0-15,0-4 0 16,4-1 1-16,0-10-1 16,0-1 1-16,5 1 0 0,7-8 0 15,-11 3 0-15,3 5 0 16,-4-9 1-16,4 9 0 15,9-1 0-15,-4 1 0 16,4 3 0-16,-1 4 1 0,1-4-1 31,4 0 0-31,-4 1-2 16,0 3 1-16,0 0-1 16,4-4 1-16,-4 4-1 15,0 0 0-15,0 0 0 16,-13 4 1-16,12 3-1 0,-3-3 0 15,0 7 0-15,3-3 1 16,6 7-1-16,-6-11 1 16,1 0-1-16,4-1 0 15,0 1 0-15,5 0 0 0,-1-4 0 16,1 4 0-16,3 0 0 16,1 7 1-16,-1-4-1 15,-8 9 0-15,5-1 0 16,3-4 1-16,1 4-1 15,4-3 1-15,0-5-1 16,0 1 1-16,0-5 0 0,-5-3 0 16,1 0-1-16,-1 4 1 15,5-4-1-15,-4 8 0 0,-5-8 0 16,1 4 1-16,-1-1-1 31,5 1 0-31,-1 0-1 16,1 0 1-16,4-8 0 15,-5 4 0-15,5 0 0 16,-4 4 0-16,0-4 1 16,-1 4 0-16,-3-1 0 15,-1 1 1-15,4-8-1 0,1 4 1 16,0-7 0-16,-9 3 0 16,0-4-2-16,4 1 1 15,1 7-1-15,3 0 1 16,-8 4-1-16,0 3 0 15,-4 5 0-15,-4-5 0 16,-5 1 0-16,1-1 1 16,-1-3-1-16,0 4 0 0,1-5 0 31,-5 1 1-31,-5-4-1 0,-3 0 1 16,0-4 0-16,-5 4 0 15,0-7 0-15,-4 7 0 16,0 0 0-16,-4 0 0 0,4 0-1 15,-4 0 1-15,-5-4 0 16,1 4 0-16,-1 0-1 16,1-4 1-16,-1-3-1 15,5 7 1-15,4 0-1 16,0-4 1-16,4-4-1 16,1 1 1-16,3 3-1 15,1 0 0-15,-5-3 0 0,5 3 0 16,-1-4 0-16,-3 8 0 15,-1-4 0-15,0 4 0 16,5 0 0-16,-1-7 0 0,5-1 0 16,4-7 0-16,4 4 0 31,5-8 0-31,4 0-1 16,4-4 1-16,0-3-1 15,-4-1 1-15,-9 1-1 16,-8-4 0-16,0-4 0 15,-13 3 1-15,-9 1-2 0,1-8 1 16,-5-3 0-16,5-1 0 16,-1-11 0-16,5-4 0 15,4 4-1-15,0 8 0 16,-4-4 0-16,0 11 1 16,-1 8-2-16,-3 3 0 15,-1 4-4-15,-3 4 0 0,-5 1-4 16,-9-5 0-16</inkml:trace>
  <inkml:trace contextRef="#ctx0" brushRef="#br0" timeOffset="52673.9786">8747 14726 9 0,'4'-4'4'0,"5"-4"1"15,-9 8 5-15,8-4-8 16,-8 4 1-16,9 0 0 16,4 4 0-16,-1 4-4 15,1 3 0-15,0 4 3 0,4 4 0 16,0 8-1-16,4-8 0 15,1 7 0-15,3 1 0 16,5 7 0-16,0 0 0 16,0 4 0-16,4-1 0 31,8-3-1-31,1-7 1 16,4-1-1-16,12-3 1 15,5-4-1-15,9 0 1 0,12-4-1 16,-4 4 0-16,0-4 1 15,-9-4 0-15,0-3 1 16,5 3 0-16,0-3-1 16,-1-8 1-16,10 0 0 15,-1-4 0-15,0 0-1 16,-4 1 0-16,0-5-1 16,4-3 1-16,0 11 0 15,4-4 1-15,5 0-1 16,-4 4 1-16,-5 4 0 15,-9-8 0-15,-3 12-1 16,-1-1 1-16,1 12-2 0,-5 0 1 16,-4-4-1-16,8 4 1 15,0-4 0-15,-3 0 0 0,3 1 0 16,-8-1 1-16,-5 4-1 16,5 0 1-16,-4 3-1 15,0 5 0-15,-1-5-1 16,-3 1 1-16,-1 0-1 15,5-4 1-15,-1 0-1 16,-3-8 1 0,-1-3-1-16,0-5 0 15,-8-10 0-15,4 3 1 0,5-7 0 16,-1-1 0-16,0 1 0 16,1 0 0-16,-1 3 0 15,5 0 1-15,-5 1-1 16,5-4 0-16,3-1-1 15,-7-3 1-15,-1-4-1 16,1 0 1-16,-1-7-1 16,0-5 1-16,-8-3-1 0,-4 4 0 15,-5 0 0-15,-4 0 0 16,-8 3 0-16,-9 1 1 16,-5-5-1-16,-7 1 0 15,-5-4 0-15,-5 0 0 0,1 8 0 16,0-5 1-16,-5 9-1 15,5-1 0-15,-4 0 0 32,3 8 0-32,1-4-1 15,4 8 1-15,0-4-1 16,0 7 0-16,0-3-2 16,0-1 0-16,0-3-10 0,0-4 1 15,0 0-1-15,-4-11 0 16</inkml:trace>
  <inkml:trace contextRef="#ctx0" brushRef="#br0" timeOffset="56208.9647">13811 14506 19 0,'0'23'9'0,"4"-31"-4"0,-4 23 9 16,4 8-15-16,-4 0 0 16,4 7-2-16,-4 8 0 15,5 4 2-15,3 3 1 0,1-3-2 16,-1 3 0-16,5 4 1 15,-5 0 1-15,5-3 1 16,4 7 1-16,9-12 0 16,8 12 1-16,8-3-1 0,10-5 1 15,7 4-2-15,9 4 1 16,9 0-1-16,-5-8 1 16,1-7-1-16,8-7 0 15,4-5 0-15,0-3 0 0,9-4 0 16,4-8 1-16,-9-7-1 15,5 0 1-15,8-4 0 16,0-4 0-16,9-11 0 16,8 11 0-16,-12 0-1 15,-1 0 0-15,5 1 0 16,-5 3 1-16,5-8-1 16,0 12 0-16,-9 0-1 31,-8 3 1-31,-1 1 0 15,5 3 1-15,-4 0-1 16,8 4 0-16,0-3 0 0,-4-1 1 16,4 1-1-16,5-1 0 15,-1 0 0-15,1 4 0 0,-1-3-1 16,-8 3 1-16,-4 4 0 16,-5 3 0-16,1 1-1 0,-1 0 1 31,-4 3 1-31,1 1 0 15,-5-4-1-15,-1-8 0 16,1 0 0-16,-4-4 1 16,4-3-2-16,8-4 1 15,-8-1-1-15,4 5 0 0,5-4 0 16,-1 7 1-16,1-3 0 16,3-5 0-16,1 5 0 15,-4-8 0-15,7 0 0 16,-3 0 1-16,0-4-1 15,-5-11 0-15,9 0 0 16,4-8 0-16,1 4-1 16,3-3 1-16,1 6-2 0,-10 1 1 0,10 4 0 15,-5 0 0-15,-4-1 0 16,-4-3 1-16,-1-4-1 16,1-4 0-16,-4-3 1 15,-1-4 0-15,9-4-1 16,0-4 0-16,0-8 0 15,-4 1 0-15,-1-4 0 32,-12 3 0-32,-13-7-1 15,-12 0 1-15,-9 1 0 0,-13-13 0 16,-9-7 0-16,-8-11 0 0,-4-8-2 16,-5-7 1-16,-3 11-2 15,-5 7 0-15,-5 5-6 16,-7 14 1-16,3 16-7 15,-8 15 1-15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06T22:45:01.5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16263 16167 20 0,'0'4'10'0,"39"-27"-11"0,-31 12 11 0,5 3-11 16,-4 1 1-16,-1-5 2 31,-4 5 0-31,-4-1-2 16,0 1 1-16,0 7-2 15,0 0 1-15,0 0-1 16,0 0 1-16,0-12-2 0,5 9 1 16,3-1 1-16,1 4 0 15,-9 0 2-15,0 0 1 16,8-4 1-16,-4 4 1 0,1 4 0 15,3 0 0-15,1-1-1 16,-1 5 0-16,1-8-2 16,4 0 0-16,4 0-2 15,0 0 1-15,0 4 0 16,0-1 0-16,0 1 0 16,0 4 0-16,0-4 1 15,-4-1 0-15,4 5-1 0,4 0 1 16,0-1 0-16,5-3 0 15,8 0-1-15,0-1 0 16,4-3-1 0,1 0 0-16,3-3 0 15,5-1 1-15,0 0-1 16,0-3 1-16,-5-1-1 16,5 4 1-16,-9 4 0 15,-4-4 1-15,-4 1-2 16,4-1 0-16,-4 0 0 15,4 4 0-15,-4 0 0 0,0 0 1 16,4-4-2-16,0 4 0 0,0 0 1 16,-4 0 0-16,0 0 1 15,4 0 1-15,0 0-1 16,0 0 0-16,-4 0 1 16,4 4 0-16,-4 4-1 31,4-5 1-31,4-3-2 0,0 4 0 0,5 0 0 31,8-4 0-31,0 4 0 0,4 0 0 16,-3-4 0-16,-1 3 0 15,4-3 0-15,0 0 0 16,1 4 0-16,-1-4 0 0,0 0 0 16,1 0 1-16,3-7-1 15,1 3 1-15,0 4-2 16,-1 4 1-16,1 3 0 15,4-3 0-15,0 3-1 16,4 1 1-16,-4-4 0 16,0 0 0-16,4-1 0 15,-4-3 1-15,4 4-1 16,0-4 1-16,-4 0-1 16,4 4 1-16,0-4-1 0,4 4 1 15,-3-4-1-15,-1 0 1 0,-4-4-1 16,4 0 1-16,0 0-1 31,0 1 1-31,-4-1-2 0,0 0 1 0,0 4 0 16,-5 4 0-16,5 0 0 31,-9-1 0-31,5 5 0 16,0-4 0-16,8-1 0 0,0 1 1 15,-4 0-1-15,0 4 0 16,0 3-1-16,4-3 1 15,4-5 0-15,-8 1 0 16,0 0 0-16,0 0 1 16,0-1 0-16,0 1 0 0,-5-4 0 15,-8 0 1-15,-4-4-1 16,-9 1 1-16,5-9-1 16,-9 1 1-16,0 0-1 15,-4-5 0 1,-4 1-1-16,-5-7 1 15,0-1 0-15,-4-4 0 0,0-7-1 16,0-3 0-16,0-9-1 16,0-3 1-16,5-8-1 15,-5-3 0-15,0-5-1 16,0-7 0-16,0 12 0 16,0-4 1-16,-9-1 0 15,1 9 0-15,-5-1 1 0,-4 8 0 16,-8 3 0-16,3 12 0 15,-16-4-1-15,-5 4 1 16,-8 4-1-16,-4 0 1 16,4-1-1-16,-4 1 0 0,-1 4 0 15,-3-5 0-15,-9 13 1 16,0 2 0-16,-9 5 1 16,0-4 0-16,-8 7-1 15,-9 5 1-15,1-1-1 16,-5 4 0-16,-9 0 0 15,1 4 1-15,-5 3-2 32,5 4 1-32,-5-3 0 0,5-4 0 15,-5 3 0-15,-4-3 0 16,-4 0-1-16,8 0 0 0,1 0 0 16,3-4 0-16,9-4 0 15,9 0 1-15,4 0-1 16,0 0 1-16,8 1 0 15,5-5 0-15,4 0 0 16,4 1 1-16,0-1-1 16,0 5 0-16,-4-1 0 0,4 0 1 15,-8 0-2-15,-1-7 1 16,5 7-1-16,0 0 1 16,4 1-1-16,0-1 1 15,1-4-1 1,-1 1 0-16,4-5 1 15,1 5 0-15,3-1 0 16,1 1 0-16,-5-5 0 16,-4-3 1-16,-4 4-1 15,-4-1 1-15,-9 5-1 16,0-1 0-16,-4 8 0 16,-4 0 0-16,4 4-1 0,4 0 0 15,0 0 0-15,0 7 1 16,4-3 0-16,1-1 0 0,-1-3 0 15,9 7 0-15,0-3 0 16,0 3 0-16,0-7 0 16,0 0 0-16,-1-8 0 15,1 4 0-15,5 0 0 16,-6 4 0-16,1 3 0 16,-4 1 1-1,0-4-1-15,3-1 0 16,1 5 0-16,5 0 0 15,3-5-1-15,0 1 1 0,1 4 0 16,-1-1 0-16,1 1 0 16,-1-1 0-16,5 5-1 15,-1-1 1-15,5 4-1 16,-4-3 0-16,4-1 0 16,0 0 1-16,0 4-2 15,0-3 1-15,8-1 0 16,1-3 1-16,3-1 1 15,10 1 0-15,-1-1 0 0,0 1 0 16,4 3 0-16,1-3 1 16,-1-1-1-16,5 12 0 15,0 0-1-15,0 8 0 16,-5 11 0-16,1-4 0 16,-1 3-1-16,1 5 1 15,3 0 0 1,1 7 1-16,4-4-1 0,-4-3 1 0,4 0-1 15,-4 3 1-15,4-3 0 32,-5-1 0-32,1 5-1 15,0-1 1-15,-5 4-2 0,5-11 1 16,-5-4 0-16,5 0 0 16,0-7-1-16,4-9 1 15,0-2 0-15,0-1 0 16,4-4-1-16,0 0 1 0,-4-7-3 15,5 0 1-15,8-4-4 16,-1 0 1-16,5-4-8 16,9 8 1-16,-1-4-1 15,-3-19 0-15</inkml:trace>
  <inkml:trace contextRef="#ctx0" brushRef="#br0" timeOffset="36151.3238">6712 16875 26 0,'0'3'13'0,"34"-29"-16"0,-22 15 13 15,5-1-11-15,0 5 1 0,0-5 2 16,0-3 0-16,1 8-2 16,-1-1 1-16,0 1 1 15,4 7 0-15,4-4 0 16,-3 4 0-16,3 4 0 16,-3-1 0-16,-1 9-1 31,-4 10 1-31,4-10 0 15,0-1 0-15,1 8 0 16,3 0 0-16,1 0-1 0,-1-4 1 16,1 0-1-16,4 0 0 15,0-3 0-15,4 3 0 0,0 0 0 16,0 0 0-16,4 0 0 16,0 4 0-16,1 0 0 15,-1 0 1-15,9-4-1 16,8 0 0-16,1 4 0 15,-1-4 0-15,0 0-1 16,1 4 1-16,-1-4-2 0,0 0 1 16,5 4 0-16,-5-3 0 15,9-5 0-15,4 4 0 32,5-7 0-32,-1-1 0 0,-4-3 0 15,1 0 0-15,3-4 0 16,0-8 0-16,1 8 0 15,-5-4 0-15,9 1 0 16,-9 3 0-16,0 7 0 16,-4 1 0-16,-5-1 0 15,1 1 1-15,0-1-1 16,-1 1 1-16,1 0-1 16,4-1 1-16,0 4-1 0,-5-7 0 15,1 4 0-15,-9-1 0 16,-4 1 1-16,0 3 0 15,-1 1 0-15,-3-1 0 16,0-3 0-16,3-5 1 16,1-3-1-16,4 4 0 15,-4-8 0 1,0 1 0-16,0 3-1 16,0-4 0-16,0-4 1 0,-1 8 0 15,1-7-1-15,9-1 0 16,-5 1 0-16,0 3 1 15,0-4-1-15,0 4 1 16,4-3-1-16,-3-1 1 0,-6-3 0 16,1 0 0-16,0-1 0 15,0 1 0-15,-5-1 0 16,-3 1 0-16,-1 0-1 16,-4-8 1-16,-4 0-1 15,4-4 0-15,0 1-1 16,-4-9 1-16,0-3-1 15,8-4 0-15,5 1 0 16,-1-5 0-16,-3 0 0 0,-5 1 1 0,-9-1 0 16,-8 4 0-16,-8 0 0 15,-13 4 1-15,-9-3 0 16,-9-1 0-16,-7 0 0 16,-1 0 0-16,-8 4-1 31,-5-4 1-31,0 0-1 15,-4 0 0-15,9-3 0 16,0 7 0-16,-5 4-1 16,1-1 1-16,-9 1 0 0,-9-4 1 15,-4 4-1-15,0-1 0 16,-8 5 0-16,-1-4 1 16,-3 3-1-16,8 4 0 0,-1-7-1 15,-3 11 0-15,0-7 0 16,4 7 0-16,-5-4 0 15,1 0 1-15,-13 1 0 16,4-1 0-16,-13 0 1 16,-4 1 0-16,0-1 0 0,0 0 0 15,4 1-1-15,1 3 0 32,12 4-1-32,4-1 0 15,5 5 0-15,-1-4 1 0,5 7-1 16,0 1 1-16,8 3 0 15,-8-4 1-15,0 5 0 16,-4-1 0-16,-1-4 0 16,5 1 0-16,-4-1-1 15,0 1 0-15,3 3 0 16,5 4 0-16,-4 0 0 16,0 4 0-16,0-1 0 0,-4 5 0 15,4 3-1-15,-5 1 1 0,-4-1 0 16,1 0 0-16,-1 4 0 15,13-7 0-15,0 0 0 16,9-1 0-16,4 1-1 16,4-1 1-16,0-3 0 31,5 4 0-31,-1-5-1 16,5 5 1-16,-1 7 0 15,1 0 0-15,0 0-1 0,-1 4 1 16,10 4-1-16,-1-4 1 15,9 4-1-15,-1-1 1 0,5 1-1 16,4 0 1-16,1 3-1 16,3 1 1-16,5-1 0 15,0 4 0-15,4 1-1 16,-5-5 1-16,5 4-1 16,-4 1 1-16,4 3 0 15,0 0 0-15,4 0-1 0,1-4 1 16,3 0-1-16,1-11 1 15,3 0 0-15,5 0 0 16,1 4 0-16,-1-8 1 0,0-4-3 16,0-7 1-16,-5-4-4 15,5 4 0-15,13 0-8 32,-4-16 0-32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06T22:47:19.2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13125 7265 10 0,'0'-8'5'0,"17"0"-5"16,-9 5 5-16,-3 3-4 16,-5-8 1-16,0 8 4 15,0-4 0-15,-5 0-7 16,1 1 1-16,-4 3 4 0,3 3 1 15,1-3-2-15,0 4 1 16,0 4-2-16,4 3 1 0,0 4-1 16,4 4 1-16,4 11-1 31,1 8 1-31,4 0 0 16,-1 4 0-16,1 3-1 15,0 1 1-15,0 3-1 0,-5-4 0 16,-3 4 0-16,-5-3 0 15,-9-5 0-15,1 1 0 0,-5 7 0 16,-9-15 0-16,-7 4-1 16,-10 0 1-16,1-4-1 15,0-8 0-15,-13 1-1 16,-1-4 0-16,-3-4-3 16,-4-4 1-16,3 0-5 0,5-4 0 31</inkml:trace>
  <inkml:trace contextRef="#ctx0" brushRef="#br0" timeOffset="429.2556">12231 7503 24 0,'8'-8'12'0,"30"-33"-5"0,-21 26 4 16,5 3-9-16,3-3 0 31,9 4 4-31,9-1 0 16,0 1-7-16,-1 3 1 16,9-3 3-16,13 4 1 0,4-1-2 15,9 0 1-15,0 1-3 16,-5-1 1-16,5 1-1 15,-1-5 0-15,-12 5-2 16,-4 3 0-16,-5 0-7 16,1 4 0-16,-5 4-1 15,-9-12 0-15</inkml:trace>
  <inkml:trace contextRef="#ctx0" brushRef="#br0" timeOffset="988.6183">13738 8139 30 0,'-25'49'15'0,"-1"-42"-22"16,22-3 29-16,-5 0-20 16,1-4 0-16,-1-4 2 15,1 0 1-15,-5-11-6 16,4-4 0-16,-8-7 4 16,5-1 0-16,3-11-1 0,5-11 0 15,4-8-1-15,4-11 0 16,5-7-1-16,3-1 1 15,22-3-1-15,1-1 0 16,-1 4-1-16,4-7 1 16,0 11-1-16,1 8 0 0,-1 11 0 15,0 11 0-15,5 12 0 16,-1 7 1-16,1 16-1 16,0 7 0-16,-1 19 0 15,1 4 1-15,-1 7 0 16,5 11 0-16,-4 5 0 15,-5 3 1-15,0 4-1 16,5 11 0-16,-9 4 0 16,-8 8 1-16,-5 0-1 15,-8-1 0 17,-22 35-5-32,-4-27 1 15,-8-15-6-15,0-11 1 0</inkml:trace>
  <inkml:trace contextRef="#ctx0" brushRef="#br0" timeOffset="1651.559">13730 7545 26 0,'-9'3'13'0,"22"-10"-16"16,-5 7 18-16,1-4-15 0,-9 4 0 15,0 0 0-15,0 0 1 16,0 0-1-16,-4 0 0 15,-1 0 0-15,1 4 0 0,0 0 0 16,0-1 0-16,4 5 0 16,-5-1 0-16,5 1 0 15,0-4 0-15,0 3 1 16,0-3 1-16,0 0 0 16,5 0 0-16,3-1 1 15,1-3 0-15,3 0 0 16,1 0 0-16,4 0-1 15,0 0 0 1,0 0-2-16,0 0 1 0,0 0-1 16,0-3 0-16,9-1 1 15,4-4 0-15,8 1 0 16,9 3 0-16,4-4 0 16,-4 5 0-16,0-1 0 15,-9 4 1-15,0 0-2 16,-12 0 1-16,-5 4-4 0,-12-1 0 15,-9 1-8-15,-9 11 1 16</inkml:trace>
  <inkml:trace contextRef="#ctx0" brushRef="#br0" timeOffset="2853.514">14807 7469 21 0,'-8'-19'10'0,"16"-8"-11"0,-4 20 9 0,1-4-9 16,-1-1 0-16,-4 5 1 16,0-5 0-16,0 5 2 15,0-1 0-15,0 1 0 16,0-1 0-16,4-3 1 16,0 3 0-16,9 0 1 15,-4-10 1-15,3 2-3 31,10-2 1-31,8-9-2 16,4 1 1-16,4 7 0 0,9-4 0 16,0 4-2-16,-1 4 0 15,1 4 0-15,4 11 1 16,0 11 0-16,1 8 0 16,-6 7-1-16,-3 1 1 0,4 11 0 15,-9 11 0-15,-4-4 0 16,-8 8 0-16,-5 8 0 15,-12-1 0-15,-9 12-1 16,-9 0 1-16,-8 7-1 16,-8 1 1-16,-14-8-1 15,-3-8 1-15,-9-7-2 0,-1-8 1 16,-7-7 0-16,-1-12 0 16,-4-15-1-16,5-7 1 15,3-8 0-15,9-8 1 0,13-7 0 16,13 0 0-16,13 0 1 15,16 0 0-15,22 7 1 32,21 4 1-32,4 12-2 15,9 11 1-15,0 3-4 16,-4 5 1-16,-9 11-6 16,-9-4 0-16,-7-8-8 0,3-3 1 15</inkml:trace>
  <inkml:trace contextRef="#ctx0" brushRef="#br0" timeOffset="3200.5801">16029 7102 40 0,'-4'0'20'0,"30"23"-27"0,-22-16 33 0,-8 12-25 15,-5 0 1-15,5 4 2 16,0-1 0-16,-1 1-5 16,5 4 1-16,9 3 3 15,12 4 0-15,9 0 0 16,8-4 0-16,13 8-2 0,9 4 1 15,8-5-3-15,-4 1 1 16,-4 0-7-16,-5-8 1 16,-4 1-6-16,-4-9 1 15,-5-7-2-15,1-7 0 16</inkml:trace>
  <inkml:trace contextRef="#ctx0" brushRef="#br0" timeOffset="3487.2734">16464 7075 39 0,'0'46'19'0,"21"37"-25"16,-21-57 39-16,4 16-31 15,-4 11 1-15,0 11 3 16,-4 20 0-16,0 18-7 16,-5 0 0-16,-4 8 4 0,1-1 1 15,-1-3-2-15,0-11 1 16,0 3-6-16,0-14 0 16,1-20-9-16,-1-19 1 15,9-22-4-15,12-34 1 16</inkml:trace>
  <inkml:trace contextRef="#ctx0" brushRef="#br0" timeOffset="4106.6233">17758 7060 41 0,'-13'12'20'0,"13"22"-28"0,0-19 38 16,5 19-28-16,-10 7 0 15,1 16 4-15,-4 15 1 16,3 19-8-16,-7 19 1 0,-1-1 4 15,-8 5 1-15,-1-1-2 16,1-3 0-16,0-15-2 16,-1-8 1-16,-3-12-1 15,-1-18 0-15,-4-15 0 16,1-27 0-16,-5-11-1 16,4-1 1-16,-4-37-2 15,4-22 1-15,4-13-2 16,9-25 0-16,13-8-2 15,13 0 0-15,12-16 0 16,13 9 0-16,13 6 1 0,4 9 0 16,9 18 1-16,3 12 0 15,1 18 4-15,0 16 0 0,0 23 0 16,0 18 1-16,4 15-1 16,-13 20 0-16,-8 11 0 15,-13 18 0-15,-12 16-1 16,-14 0 1-16,-16-4 0 15,-18 15 0-15,-8-15 0 16,-17 0 1-16,-17-7 0 31,-22-12 0-31,-20 0-2 16,-10-15 1-16,5-12-5 16,5-18 1-16,16-12-14 0,5-14 1 15,25-13-2-15,13-21 1 0</inkml:trace>
  <inkml:trace contextRef="#ctx0" brushRef="#br0" timeOffset="4623.6463">18559 8350 46 0,'0'-3'23'0,"0"-39"-33"0,0 27 45 15,-4-4-31-15,-5-8 0 16,1-14 2-16,-1-12 0 0,1-4-9 15,-1-22 0-15,5-16 5 16,4-7 0-16,4-8-3 16,9 0 1-16,4 1-2 15,4 7 1-15,9 11 0 16,8 11 1-16,9 12 0 16,4 11 0-16,5 12 0 0,3 19 1 15,9 14-1-15,0 20 1 16,5 18-1-16,8 27 0 15,0 15 1-15,-5 19 0 32,-3 23 0-32,-5 26 1 15,-9 4-1-15,-3 4 0 16,-14-4 0-16,-8-8 0 16,-8-3-2-16,-13-19 0 0,-9-19-5 15,-12-19 1-15,-5-23-10 16,-9-11 0-16</inkml:trace>
  <inkml:trace contextRef="#ctx0" brushRef="#br0" timeOffset="5021.3595">18423 7741 26 0,'34'-19'13'0,"21"0"-11"16,-42 12 11-16,4-1-9 15,4 1 1-15,5-5 3 16,12 1 1-16,13 3-10 0,13 5 0 16,30 3 8-16,21 3 0 15,21 9-4-15,-8-1 1 31,-9 8-7-31,-21 0 0 0,-17-4-10 16,-17 8 1-16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06T22:49:03.0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12367 14351 19 0,'-9'0'9'0,"1"-11"-10"15,8 7 10-15,0 0-8 16,-4 0 0-16,4 1 1 15,-9-1 0-15,1 0-3 0,3 0 1 16,-3 0 2-16,4 1 0 16,-1-1 0-16,1 0 0 15,0 0-1-15,-1 1 1 0,1-1 0 16,0-4 0-16,0 4-1 16,-1 1 0-16,5-5 0 31,0 0 0-31,0 8 1 0,5-11 0 0,3 4 0 15,1-9 0-15,-1-3 0 16,5-3 1-16,4-1-2 16,0-3 0-16,4 3-1 15,5-4 1-15,4 5-1 0,0-9 1 16,-1 5-1-16,-3 7 1 16,-1-4-1-16,-3 4 0 31,3 12 0-31,-3 7 1 15,-1 11-1-15,0 4 1 16,1 8-1-16,-5 15 1 0,0 4-1 16,-5 3 1-16,-3 8-1 15,-5 7 0-15,-4-3 0 16,-8 7 1-16,-5 5-1 16,-4-5 0-16,-4 0-1 15,-1-7 1-15,-8 0-1 16,-4-12 1-16,5-7-1 15,-1-12 0-15,4-7 0 16,5-11 0-16,4-8 0 16,0-8 1-16,4-7 0 15,9-4 1-15,12-3 0 16,1 6 1-16,12 1-1 0,5 8 1 16,8 7-1-16,4 7 1 15,5 20-1-15,-1 11 1 16,1 0-4-16,-9 7 0 15,-4 0-7-15,-5-7 1 0,5-11-3 16,-9-20 0-16</inkml:trace>
  <inkml:trace contextRef="#ctx0" brushRef="#br0" timeOffset="596.631">13840 14219 22 0,'9'-19'11'0,"-1"-30"-33"16,-8 33 16-16,-4 5 20 16,0-4 0-16,-5 0 6 15,1 0 1-15,-5 0-28 16,-4-4 0-16,0 3 17 0,-9-6 1 15,-8-1-8-15,0-3 0 16,-4-1-3-16,-9-7 0 16,9 19 0-16,-1 0 0 0,5 11-1 15,5 8 0-15,3 7 0 16,9 4 0-16,13 4 0 16,12 15 0-16,18 4 0 15,4 7 0-15,12 1 1 16,1 11 0-16,-1 7 0 31,1 8 1-31,-13 19-1 16,-9-8 0-16,-8 15 0 15,-13-11 0-15,-9 0 0 0,-8-7 0 16,-8-12-2-16,-9-11 1 0,-13-16-2 16,-4-11 1-16,-5-11 0 15,5-19 0-15,4-19 0 16,9-3 1-16,13-9 1 15,12-14 1-15,9-8 0 16,8-7 0-16,9-9 1 16,8 5 0-16,9-12 0 15,4 5 1-15,0-1 0 0,-4-4 1 16,-5 0-1-16,-8 8 1 16,-4 8-4-16,-5 11 1 15,-8 7-12-15,0 19 0 16</inkml:trace>
  <inkml:trace contextRef="#ctx0" brushRef="#br0" timeOffset="5782.2459">22477 14415 23 0,'-9'-3'11'0,"39"-1"-10"15,-26 0 11-15,1 0-10 16,-1 0 1-16,0 1 6 0,-4 3 0 15,0-4-10-15,-4 4 1 16,-5-4 6-16,1 4 0 16,4-4-2-16,4 1 1 0,0-5-4 15,4 4 1-15,0 0-1 16,5 1 0-16,-1-1-1 16,5 4 1-16,4 0-1 15,0 4 1-15,8 3 0 16,1 5 1-16,4-1-2 15,0 0 0-15,4 12 0 16,-4 3 0-16,-1 5 0 16,-3 3 0-16,-1 7-1 15,-3 5 0-15,-1 7 0 0,-8 0 1 0,-5-4-1 16,-8 8 1-16,-8-1-1 16,-9-3 1-16,-9-11-1 15,-8 0 0-15,-4-5-2 31,-5-6 1-31,-8-5-3 16,0-11 1-16,0-11-1 16,-4-4 0-16,3-4 0 0,6-7 1 15,7-4 3-15,5-4 1 16,13 0 3-16,8 0 0 16,9 4 2-16,12 4 0 0,18-1 2 15,12 12 0-15,13 12-2 16,9 3 1-16,4 7-2 15,0-3 0-15,-5 15-5 16,1-3 1-16,-17 7-9 16,-5-8 1-16,4 4-6 15,-7-23 0-15</inkml:trace>
  <inkml:trace contextRef="#ctx0" brushRef="#br0" timeOffset="6355.1194">23703 14502 49 0,'-34'-3'24'0,"13"-31"-35"0,12 26 45 0,1-3-34 31,-5-4 1-31,-4-1 2 16,-13 1 1-16,-8 0-4 16,-9 4 0-16,-4 3 1 15,0 4 1-15,4 4-1 16,-8 4 1-16,3 4-4 15,6 3 1-15,7 4-1 16,1 4 0-16,8 8 0 16,13 10 1-16,9 5-1 0,16 0 1 15,9 3 0-15,13 16 1 16,4-1-1-16,9 5 0 0,-5 3 0 16,0 0 0-16,-8 4-1 15,0-4 1-15,-13-12-1 16,-9-6 0-16,-8-13 0 15,-4-6 1-15,-4-9 0 16,-1-14 1-16,1-16 0 16,-5-14 0-16,9-12 3 15,4-12 1-15,12-10 0 0,5-1 1 16,9-15-1-16,8 0 1 16,4-7-1-16,1-5 0 15,-1 9-7-15,0-1 1 16,-8 12-12-1,0 3 0-15</inkml:trace>
  <inkml:trace contextRef="#ctx0" brushRef="#br0" timeOffset="6810.1549">22392 13348 45 0,'0'-7'22'0,"55"-1"-33"16,-42 8 30-16,4 4-15 15,0 7 0-15,0 8 4 16,4 15 0-16,9 12-11 16,12 26 1-16,14 30 5 0,16 19 1 15,13 19-4-15,13 23 1 16,17 11-1-16,13 15 0 15,0 0 0-15,8-7 0 0,-12-16-1 32,3-15 0-32,-3-18-2 15,-13-23 1-15,-5-23-6 16,-16-23 0-16,-1-26-5 16,-8-31 0-16</inkml:trace>
  <inkml:trace contextRef="#ctx0" brushRef="#br0" timeOffset="7170.9">24180 13473 53 0,'-21'-22'26'0,"-17"48"-39"16,25-15 52-16,-13 5-36 16,-8 10 1-16,-8 16 2 15,-14 18 1-15,-16 23-9 16,-9 31 0-16,-21 33 5 15,-18 50 0-15,-33 42-1 16,-21 33 0-16,-18 12-2 16,-13 11 0-16,-16 4-3 0,4-12 0 15,4-26-13-15,-4-18 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06T22:50:09.9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9773 11748 25 0,'-4'0'12'0,"0"11"-9"16,4-11 13-16,0 0-16 15,0 0 0-15,0 0 1 16,4 0 0-16,9-3 0 15,4-5 1-15,0 0 0 16,4 5 0-16,1-1 1 16,-5 0 0-16,4 0-1 0,4 1 1 15,10-5-1-15,16-3 0 16,4-8-1-16,9-4 1 16,13 0-1-16,-1-3 0 31,1-4-1-31,-1 3 1 15,1 4-1-15,-4 8 1 0,-1 8-1 16,-8 7 1-16,0 3-1 16,-5 5 1-16,-3 7-1 15,-5 0 0-15,-4-3-4 16,-9-5 1-16,-4-11-8 16,-4-15 0-16</inkml:trace>
  <inkml:trace contextRef="#ctx0" brushRef="#br0" timeOffset="835.6245">16574 11767 33 0,'0'7'16'0,"9"-14"-17"16,-9 7 22-16,0 0-20 16,0 0 0-16,0 0 3 15,0 0 0-15,0 0-5 0,0 0 1 16,0 0 3-16,4 4 0 15,5-1-1-15,8 1 0 16,8-4-1-16,18-4 1 16,8 1 0-16,4 3 1 15,18 0 0-15,8 0 1 16,8 3 0-16,17-3 0 16,9 8 0-16,13 0 0 0,-9-1-2 31,9 1 0-31,0-1-1 15,-9 5 0-15,-17-5-2 16,-16 5 1-16,-14-5-9 0,-21 1 1 0,-13-16-8 16,-33 1 1-16</inkml:trace>
  <inkml:trace contextRef="#ctx0" brushRef="#br0" timeOffset="13507.6682">8236 9497 6 0,'-4'-12'3'0,"-9"-6"2"0,9 21 4 16,-5-3-7-16,-4 0 1 0,-8 0 0 15,4 0 1-15,-4 0-6 16,0 0 1-16,-1 0 3 15,1 0 0-15,-5-3-2 32,5 3 1-32,0-4-1 15,-5 4 1-15,1 4-1 16,-5-1 1-16,0 1 0 0,-4 7 0 16,-4 1 0-16,8-5 1 15,-21 16-1-15,-5 7 0 0,-3 4 0 16,-5 8 1-16,9 3-1 15,8 5 0-15,8-1-1 16,5 4 1-16,5 7 0 16,-6 12 0-16,1 8-1 15,0-1 0-15,5 1 0 16,-6-1 0-16,10 0 0 16,4-7 1-16,12-7-2 15,9 7 1-15,9-12 0 16,12-7 1-16,4-4-2 15,10-15 1 1,16-3-1-16,8-16 1 0,5-4-1 16,17-11 0-16,-4-15-1 15,8-12 1-15,-4-10-1 16,0-13 1-16,8-14 0 16,1-4 1-16,12-4 0 15,0-4 1-15,-13-7-1 16,-12 0 1-16,-13 3-1 0,-13 1 0 15,-13 0 1-15,-8-5 0 16,-13 9 0-16,-8 3 0 16,-5-15-1-16,-8 7 1 0,-13 1-3 15,-9 7 1-15,-8 11-5 16,-13 8 1-16,-4 19-2 16,4 23 1-16</inkml:trace>
  <inkml:trace contextRef="#ctx0" brushRef="#br0" timeOffset="14443.4183">13351 9300 24 0,'-39'-15'12'0,"31"22"-19"0,8-7 25 0,0 4-19 16,0-4 1-16,-4 4 0 16,-1 0 1-16,-8 0-1 15,-8-1 0-15,-4 1 0 16,-5 0 1-16,-4 0-1 16,-9 3 1-16,-4-7-1 15,-4 4 1-15,-4 0 0 0,-5 3 0 16,1 1-1-16,-1 3 0 15,-4 1 0-15,-4 7 0 32,-9 7-1-32,-4 4 1 15,-4 8 0-15,-4 8 0 16,8 7-1-16,9 15 1 0,8 0 0 16,4-4 0-16,9 4 1 15,4 4 0-15,9 4-1 16,8-4 1-16,13 3 0 15,13 1 0-15,8 3-1 0,9 8 1 16,4-7-1-16,4 7 0 16,9-11-1-16,12-1 0 15,5-10 0-15,9-9 0 0,12-18 0 32,4-11 1-32,5-24 0 15,8-10 0-15,13-20 0 16,0-14 1-16,4-12 0 15,0-11 0-15,-8-12 1 16,-5 0 1-16,-3-3 0 16,-10-1 0-16,-8-7 0 0,-8 4 1 15,-13-4-1-15,-13 0 1 0,-13-8-2 16,-17 8 1-16,-16 0-2 16,-14 0 1-16,-21 8-3 15,-29 3 0-15,-14 19-2 16,-16 20 0-16,-1 14-7 15,14 23 0-15,3 15-1 16,18 0 0-16</inkml:trace>
  <inkml:trace contextRef="#ctx0" brushRef="#br0" timeOffset="23943.3687">20582 6239 11 0,'-17'-23'5'0,"4"8"-3"16,13 12 6-16,-4 3-9 15,-1 3 1-15,1 5-1 16,-4 7 1-16,-1 12 0 16,-4 18 1-16,5 19-1 15,-1 16 0-15,1 7 0 16,3 15 0-16,1 19 1 15,0 15 1-15,4 12 0 16,0 14 0-16,-4 20 0 16,4 11 0-16,-9 4 0 0,1-50 1 15,-18 99-2-15,-4 12 1 16,-8 6-1-16,4-3 1 16,0 0-2-16,0-11 1 15,4 0-1-15,4-16 0 16,-3-7-1-16,-1-11 1 15,0-27-1-15,9-18 1 16,-1-35 0-16,1-15 0 0,4-23 0 16,4-22 1-16,0-12 1 15,5-22 0-15,-1-16 1 16,5-11 0-16,4-11 0 16,0-4 0-16,4-11 0 15,5 0 0-15,4-1-1 16,4-7 0-16,8 0-2 15,9 0 1-15,9 1-1 16,8-1 0-16,13 7 0 16,13 5 0-16,4 3-1 15,21 8 1 1,21 3 0-16,22 8 1 0,17 4-1 16,4 0 0-16,4 0 0 15,-4 4 1-15,5 0-1 16,-9 3 0-16,-1 4 0 15,-7-7 1-15,-1 3-1 16,-8-10 1-16,-13-5 0 16,-9 0 0-16,-3-11 1 15,-23-3 0-15,-11-1 1 16,-14-8 1-16,-12-3 1 16,-13-11 1-16,-13-4-1 15,-9-12 0-15,-8-15-1 16,-4-15 1-16,-5-11-3 15,-3-23 0-15,-14-23-2 16,-4-18 0-16,-4-31-1 16,-4-22 1-16,-4-12-3 15,8-8 1-15,-1 5-1 16,1 3 1-16,5 7-1 0,-1-7 0 16,0 8 0-16,-8-11 1 15,0-12 1-15,3 11 0 16,6-4 0-16,12 5 0 15,8 7 0-15,9 7 1 0,5 8-1 16,3 8 0-16,5 15 0 16,-5 18 0-16,-7 12-1 15,-10 19 1-15,-8 4 0 16,0 11 0-16,-4 11 1 16,0 4 0-16,-1 12-2 15,1 11 1-15,4 7 0 16,0 12 0-16,0 8 0 0,-4 7 1 15,-1-1-1-15,1 9 0 16,-9 7 1-16,-4 4 1 16,-8 4 0-16,-9 3 0 15,-9 0 0-15,-8 1 0 16,-13 7-1-16,-4 7 1 16,-4 9-1-16,-18 3 0 15,-3 7 0-15,-5 4 0 0,-9 8-1 16,1 0 1-16,-5 0 0 15,-13-4 0-15,1 4-1 16,-1-4 1-16,1-4 0 16,12 4 0-16,1-4 0 15,3 8 0-15,5 11 0 16,-5-7 0-16,1 3-1 16,-1 5 1-16,1-1 0 15,0-8 0-15,-1 9-1 16,-4-5 0-16,9 4-4 15,13-15 1-15,25 0-7 16,21-15 1-16</inkml:trace>
  <inkml:trace contextRef="#ctx0" brushRef="#br0" timeOffset="25224.6567">19990 6334 17 0,'-9'-12'8'0,"1"-3"-2"15,3 8 6-15,-3-5-10 16,-5 1 0-16,-4-4 1 0,-4 4 1 15,-9-1-6-15,-4 5 1 16,4-1 2-16,-8 4 1 16,4 4-2-16,0 4 0 15,-5 4-1-15,10 3 1 16,-1 0-1-16,4 1 1 16,1-1-1-16,3-3 1 15,1-1 0-15,0 1 1 16,4 3-1-16,0 0 0 15,0 1 0-15,0-1 1 0,-5 8-1 16,5 8 1-16,0 3-2 16,4 4 1-16,5 7 0 15,-1-3 0-15,1 8-1 16,4 3 1-16,4-4-1 16,8-3 0-1,35 26 0 1,-1-15 0-16,1-8-1 15,8-11 1-15,4-11 0 16,5-8 0-16,4-11 0 16,-4-12 1-16,-1-7 0 15,1-4 1-15,-1-3 0 16,-8-5 0-16,-8-11 0 16,-5 1 1-16,-8-5 0 15,-4-7 1-15,-9 0 0 16,-9-8 0-16,-8 4-1 15,-17 4 1-15,-13 3-4 0,-12 5 1 16,-9 14-5-16,-17 12 0 16,-9 23-3-16,-4 7 0 15</inkml:trace>
  <inkml:trace contextRef="#ctx0" brushRef="#br0" timeOffset="26248.5177">18857 10193 38 0,'-21'-11'19'0,"21"22"-32"0,0-11 39 15,-5 4-26-15,-3 0 1 16,-9 11 0-16,-4 11 0 15,-5 8-1-15,5 8 1 16,4 15-1-16,17-1 1 0,12-3-1 16,14 0 0-16,4-7-1 15,8 7 1-15,5 0-1 16,4-8 1-16,-5-3 0 16,-4 3 1-16,-3-3 0 15,-10-5 0-15,1-2 0 16,-14-5 1-16,-7 0 0 15,-10-3 0-15,-7-1-1 16,-18-7 1-16,-4 0-2 16,-13-8 1-16,-13-7-3 15,-4-4 1-15,5-4-4 16,-5-3 0-16,4-16-6 16,5-22 0-16</inkml:trace>
  <inkml:trace contextRef="#ctx0" brushRef="#br0" timeOffset="26451.6501">18529 10250 54 0,'4'7'27'0,"52"-14"-36"15,-22 7 52-15,13 0-46 16,4-4 1-16,0 4-8 15,-9 0 0-15,-3 4 7 16,-10 3 0-16,-3 1-11 16,-9-1 0-16</inkml:trace>
  <inkml:trace contextRef="#ctx0" brushRef="#br0" timeOffset="26968.3316">19636 10246 35 0,'-8'8'17'0,"38"-8"-29"0,-26-4 30 16,-4 4-15-16,-4 0 0 0,-5 0 2 15,-4-4 1-15,-8 0-9 16,-13 0 1-16,-13 1 1 15,-13-1 1-15,-3 4-2 16,-6 7 1-16,1 9-3 16,4 2 1-16,9 5 1 15,12 4 0-15,9 3 2 16,9 0 0-16,16-3 0 16,18 3 1-16,12-7 1 15,5-4 0-15,3-4 0 16,6-4 0-16,-1-11-2 15,0-4 1-15,4-11-2 16,0 0 0-16,-4 0-1 16,-4 0 1-16,0 3-1 15,-4 1 1-15,-1 3 1 16,-4 5 0-16,1 6 1 0,-5 5 1 16,0 11 0-16,0 11 0 15,0 16 0-15,0 22 0 16,-4 11 0-16,-9 23 0 15,-8 8-1-15,-1 11 0 16,-7 8-1-16,-5-8 0 16,-5-15-9-16,1-15 0 15,-5-35-1-15,1-37 1 16</inkml:trace>
  <inkml:trace contextRef="#ctx0" brushRef="#br0" timeOffset="28857.8228">20249 7753 20 0,'22'-4'10'0,"63"-4"-10"0,-59 1 10 0,8-1-10 15,8 1 1-15,14-5 1 16,16 5 0-16,9-5-2 15,13 5 0-15,3-1 2 16,14 1 0-16,4-1 1 16,0 4 0-16,9 0 1 15,-1 4 0-15,9-3-1 16,0-1 0-16,0 0 0 16,0-3 0-16,4-1-2 15,-3 0 1-15,3-3-2 16,-4 0 1-16,-4 3 0 15,-5 1 1-15,-21 3-1 16,-4 0 1-16,-13 0-1 0,-16 0 0 16,-14 1-7-16,-21-5 1 15,-26 4-6-15,-29-3 1 16</inkml:trace>
  <inkml:trace contextRef="#ctx0" brushRef="#br0" timeOffset="29302.8406">20126 8661 41 0,'-9'11'20'0,"52"-7"-26"0,-22-8 36 16,13 0-30-16,5 0 1 15,12-3-1-15,0-1 1 16,0 5-1-16,9-1 0 15,12 8 0-15,13-4 1 0,22 0-1 16,12 0 1-16,21 3-1 16,14-3 1-16,8 0-1 15,-5 0 0-15,9 0 0 16,0 4 1-16,-8 0-1 16,-9-8 1-16,-21 4-3 15,-18-4 1-15,-16 4-5 16,-21-7 1-16,-22-8-7 15,-30-4 1-15</inkml:trace>
  <inkml:trace contextRef="#ctx0" brushRef="#br0" timeOffset="29762.1101">19283 7976 38 0,'-26'-12'19'0,"26"-29"-26"15,9 30 33-15,-5-5-26 16,0 1 1-16,-4 0 1 16,0 4 1-16,-4-1-3 15,-4 9 1-15,-1 6 1 16,-4 13 1-16,-8 10-1 15,-9 8 0-15,-8 15-1 16,-9 16 1-16,-13 14-2 16,1 12 1-16,-1-4-2 0,0-4 1 15,9-11-5-15,9-11 0 32,12-5-7-32,21-29 1 15</inkml:trace>
  <inkml:trace contextRef="#ctx0" brushRef="#br0" timeOffset="30113.8421">19636 7881 40 0,'-55'15'20'0,"38"50"-36"15,17-46 31-15,-4 15-16 16,-5 0 0-16,-4 15 1 16,1 8 0-16,7-1 0 15,5 5 0-15,9-1-2 16,8-10 1-16,4-9 0 0,9-14 0 16,4-12 3-16,4-15 0 0,1-15 2 15,-5-12 0-15,-4-14 2 16,-13-5 0-16,-9-18-1 15,-16-12 1-15,-18 1-4 16,-12 3 1-16,-22 11-7 16,-8 16 1-16,0 22-7 15,12 16 0-15,14 10-2 16,8-3 0-16</inkml:trace>
  <inkml:trace contextRef="#ctx0" brushRef="#br0" timeOffset="30673.7652">20522 7927 25 0,'38'15'12'0,"60"-4"-19"0,-64-11 22 0,9-4-16 16,4 1 0-16,4-1 1 16,0-8 0-16,4 5 0 15,1-8 1-15,-9 3 0 0,-5 1 0 16,-3 7 1-16,-10 0 0 15,-3 1 0-15,-9 3 1 16,-4 0-1-16,-9 7 1 31,-8 8-1-31,-9 4 1 16,-4 4 0-16,-4 3 0 16,-13 12-1-16,-9 4 0 0,-4 3-2 15,-8 5 1-15,-1 2-4 16,1-6 1-16,8-8-8 15,9-12 1-15</inkml:trace>
  <inkml:trace contextRef="#ctx0" brushRef="#br0" timeOffset="31102.1098">21757 7790 27 0,'-17'0'13'0,"21"31"-16"16,-8-20 17-16,-9 8-12 15,-12 7 0-15,-5 9 2 16,-4 14 0-16,0 4-5 15,0 3 0-15,4 5 2 16,0-1 0-16,4-3-1 16,14-4 0-16,7-7-1 15,10-5 0-15,7-7 0 16,14-19 1-16,12-18 0 16,9-12 0-16,9-16 0 15,-5-7 0-15,-4-15 2 0,-5-11 0 16,-16-12 1-16,-14 1 0 15,-12 7 0-15,-25 3 1 16,-30 12-3-16,-22 16 1 0,-13 18-7 16,-8 22 1-16,-4 20-6 31,-13 7 0-31</inkml:trace>
  <inkml:trace contextRef="#ctx0" brushRef="#br0" timeOffset="32833.5385">23861 7870 23 0,'-9'-8'11'0,"9"-7"-17"0,0 15 11 0,5-7-4 15,-5 7 0-15,0-8 0 16,0 8 0-16,-5 0-2 16,1-8 0-16,0 1 2 15,-1 7 0-15,1 0 1 0,0-8 0 16,-5 8 2-16,5-7 0 15,0-1 1-15,0 1 1 16,-1-5 0-16,-3 5 1 0,-1-1-2 16,1 8 1-16,-5 4-1 15,0 11 0-15,-8 27-2 16,-13 14 0-16,-4 24-1 16,-18 22 0-16,-8 19-2 15,-8 4 1-15,8 0-3 16,0-15 1-16,5-20-5 15,12-18 0-15,8-19-8 16,22-26 1-16,22-39 0 16,16-33 1-16</inkml:trace>
  <inkml:trace contextRef="#ctx0" brushRef="#br0" timeOffset="33175.1052">23886 7601 46 0,'-47'49'23'0,"43"38"-42"0,4-56 51 15,0 22-33-15,-8 0 1 16,-14 3 0-16,1 9 0 0,-4-1 0 16,-1 0 0-16,5-3-2 31,-1-8 1-31,5-4-1 15,13-15 1-15,8-4 0 16,13-11 0-16,13-11 0 16,4-8 1-16,9-11 1 15,4-12 1-15,4-7 0 0,0-4 1 16,-13-8 0-16,-8-11 0 16,-17-8-1-16,-17-14 1 15,-22-1-5-15,-8 0 1 16,-30 1-9-16,-8 7 0 15,-13 7-2-15,-1 4 0 0</inkml:trace>
  <inkml:trace contextRef="#ctx0" brushRef="#br0" timeOffset="33508.1786">22864 6829 42 0,'26'42'21'0,"93"98"-31"0,-68-83 44 16,34 26-32-16,22 19 1 0,38 31 4 15,4 18 0-15,8 8-8 16,-3 7 0-16,-1 8 5 16,-21-7 0-16,-17-12-5 15,-13-11 0-15,-13-16-8 16,-20-29 1-16,-14-24-7 16,-30-25 1-16</inkml:trace>
  <inkml:trace contextRef="#ctx0" brushRef="#br0" timeOffset="33792.773">24495 7159 56 0,'-81'30'28'0,"-34"61"-41"0,77-38 54 0,-34 41-38 15,-39 61 1-15,-59 35 4 16,-43 40 0-16,-47 31-11 16,-47 27 1-16,-29 18-5 15,-18 24 0-15,-8-16-9 31,9-31 0-31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06T22:51:32.1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7470 7249 24 0,'-18'-3'12'0,"10"-5"-13"0,4 4 12 16,-5 0-11-16,-4 4 0 15,-4 0 1-15,0 4 1 0,0-4-2 16,0 0 1-16,0 8 0 15,4 3 0-15,1 4 0 16,3 0 1-16,1 8-2 16,8 7 1-16,0 1-1 15,0-1 0-15,8-4 0 16,-4 5 0-16,1-1 0 16,-5 4 1-16,0 4 0 0,-5 3 1 31,1 5 0-31,4 11 0 0,0-1-1 15,0 9 1-15,-4 3-1 16,0-4 1-16,4 0-2 16,-5 1 0-16,5-1 0 15,0-7 0-15,0 0 0 16,5-8 0-16,3 4 0 16,5-4 1-16,0-7-1 15,4-12 0-15,4 0 0 16,0 0 1-16,5-7-1 15,-1-8 0-15,1 0 1 16,4-3 0-16,4 3 0 16,0-4 0-16,17 1 1 15,-4-5 0-15,4 1-1 0,0-1 1 16,0 1-1-16,0-1 1 0,5-3-1 16,3 4 1-16,-3-5-1 15,3 5 1-15,9 0-1 16,5-5 0-16,3 5 1 15,1 3 0-15,8-3-1 32,5-1 1-32,-1-3-1 15,5 0 1-15,0 0-1 0,-1-4 1 0,-8 4-2 16,1 7 1-16,-1-3-1 16,4-1 1-16,1-3-1 15,12 0 1-15,-4-4-1 16,0-4 1-16,4 0-1 15,4 0 0-15,1-7 0 16,12 0 1-16,-8-1 0 16,-5-3 0-16,9 4 0 15,0-1 0-15,4 1 0 0,1 0 1 16,-5 3-1-16,-5 1 1 16,1-5-1-16,4 1 0 15,-4 3-1 1,4 1 1-16,-4 3-1 15,-1 0 0-15,1-3 0 16,4 3 0-16,4 4 0 16,0 4 0-16,1-1-1 15,-5-3 1-15,4 4 0 16,0-4 0-16,0 0 0 16,9-4 0-1,68-11 0-15,-26 0 0 16,-12-11 1-16,-22-8 0 15,0 0-1-15,-16-1 1 16,-14-2-1-16,-16-9 1 16,-14 5 0-16,-12-12 0 0,-8 0 0 15,-5-8 0-15,-5-7-1 16,-7-4 1 0,-1-7-1-16,0-1 0 15,-8-3-1-15,-4 4 0 16,-9-5-1-16,-4 9 1 15,-9-5 0-15,-8-7 0 16,-9 8 0-16,-4 7 0 16,-4 8 0-16,-5 11 0 0,5 7 0 15,-5 12 0-15,-4 11 0 16,-4 8 1-16,-8 4-1 16,-14 7 0-16,1 4 1 15,-5 0 0-15,-12 4 0 16,-13 0 0-16,-13-4 0 15,-13 3 1-15,-4 1-1 0,0 0 0 16,0 0 0-16,0 3 0 0,-4 1 0 16,0 3 0-16,4 1-1 31,-5-1 0-31,5 0 1 16,-8 4 0-16,-13-7-1 15,-5 3 1-15,-4-3 0 16,5-4 0-16,-1-4 0 0,9-4 0 15,9 4 0-15,4-4 0 16,8 0 0-16,9-3 0 16,-1 3 0-16,5-4 0 15,5-3 0-15,-1 11 0 0,-4-7 0 16,-4 3 0-16,-9 0 0 16,-4 0 1-16,5 0-2 15,7 4 1-15,1 0-1 16,4 4 0-16,4 0 0 15,9 4 0-15,0-1 0 16,-4 4 0-16,8 1 0 0,-9-1 1 16,-3 4-1-16,-5 4 1 31,0 0 0-31,-4-4 0 16,-1-3-1-16,1 7 1 15,8-1-1-15,-8-6 1 0,9-1 0 16,7 4 0-16,5-3-1 15,-4 3 0-15,4 0 0 16,-4 8 0-16,-8-1 0 16,-5 5 0-16,-5 7-1 15,-12-11 1-15,5 3 1 16,-1 1 0-16,13-5-2 16,4 1 0-16,9 3-5 0,8 5 0 15,5 10-5-15,4-14 1 16</inkml:trace>
  <inkml:trace contextRef="#ctx0" brushRef="#br0" timeOffset="25456.0611">12827 10938 11 0,'-17'-26'5'0,"8"7"-5"0,9 19 5 16,0-4-8-16,-4-3 1 15,-5-1-1-15,-3 4 1 0,-1-3 4 16,-4 7 0-16,4 0-3 15,-4 3 1-15,4 1 0 16,1 0 0-16,3 0 1 16,5 0 1-16,0 3 1 15,-1 1 0-15,1-1 2 0,4-3 1 16,-4-4 1-16,4 0 0 16,-5 0-1-16,1-4 1 15,0 0-3-15,4 1 0 16,-4-1-2-16,-1 0 1 15,5-3-2-15,0 7 1 16,0 0-1 0,9-4 1-16,4 0-1 0,8 4 1 0,13 4-1 15,13 11 0-15,21 15 0 16,21 16 1-16,35 22-1 16,29 15 0-16,18 15-1 15,12 8 1-15,8 15-2 31,-7 4 1-31,-23-8-2 16,-12 8 1-16,-21-19-2 16,-17-11 1-16,-13-16-5 0,-17-7 0 15,-17-19-3-15,-22-26 0 16</inkml:trace>
  <inkml:trace contextRef="#ctx0" brushRef="#br0" timeOffset="25815.0207">14138 11313 31 0,'-29'-27'15'0,"7"-7"-14"0,14 27 25 0,-13 3-24 16,-9 12 0-16,-17 7 4 16,-21 7 0-16,-17 16-5 15,-18 11 0-15,-7 27 4 16,-5 19 0-16,0 14-1 15,-5 28 0-15,-3 6-9 32,-5 20 1-32,9 4-10 15,0-9 0-15</inkml:trace>
  <inkml:trace contextRef="#ctx0" brushRef="#br0" timeOffset="49604.0073">6669 14763 19 0,'-30'4'9'0,"17"8"-5"0,13-12 9 16,0 0-11-16,0 7 0 16,0-7 2-16,-4 4 1 0,4 4-6 15,-4-1 1-15,4 4 3 16,0 5 0-16,8-1-1 15,5 0 0-15,4 0-2 16,9 0 1-16,12-4-1 16,9-3 0-16,8-8 0 15,9 0 0-15,4 0-1 16,5-8 1-16,-5 1 1 16,0 3 0-16,4-3 1 15,5-1 1-15,0 0 0 0,4 5 0 16,-5-5 1-16,9-3 0 0,-12 3-1 31,-1-3 0-31,1-1-2 16,-1 5 1-16,-4-1-1 15,-4 8 1-15,4-3-1 16,4 6 0-16,1-3 1 16,-5 4 0-16,-4 0-1 15,4 0 1-15,4-1-1 0,1-3 1 16,-5 4-1-16,0-4 1 15,9 4-2-15,-9-4 1 16,0 4 0-16,-4 0 0 16,-4 3 0-16,-5 1 1 15,0-8-1-15,1 3 1 16,-1 5-1-16,0-4 1 0,5 0-1 16,-9-4 0-16,0 0 0 15,0 3 0-15,0-3-1 16,5 8 1-16,-5 0-2 0,-4-5 1 31,4 1 1-31,8-4 0 16,10 0-1-16,7-4 1 15,1 4-1-15,8-3 0 16,-4 3 1-16,-9-4 0 0,1 0-1 16,-5 0 0-16,0 4 0 15,4-4 0-15,-3-3 0 16,3 7 1-16,0-4-1 15,9 0 1-15,-8-3-1 16,-1-5 0-16,0 5 0 0,1-1 0 16,-14-3 0-16,-3 0 1 15,-5-1-1-15,-9 1 1 16,-3-1 0-16,-5 5 0 16,4 3 0-16,-4-7 0 0,0 7-1 15,-8 0 0-15,-5 0 0 16,-4 4 0-16,0-7 0 15,-4 11 0-15,0-1 0 32,-5 1 0-32,1-4-2 0,-5 4 1 0,-4-4-5 31,0 0 1-31,-4-8-12 16,-9-3 1-16,-25-12-2 0,-5 4 0 15</inkml:trace>
  <inkml:trace contextRef="#ctx0" brushRef="#br0" timeOffset="61160.9146">17379 12694 40 0,'-8'7'20'0,"16"-14"-21"0,-8 7 21 0,0 0-19 31,0 0 0-31,0 4 4 16,0-4 0-16,0 3-5 16,-4 1 0-16,0 8 2 0,-1 3 1 15,1 7 0-15,0 9 0 16,4 10-2-16,4 16 1 15,5 7-2-15,3 12 1 16,1 7 0-16,-4 19 0 16,-1 8-1-16,1-4 0 0,-1 4 0 15,5 0 1-15,0-12 0 16,0-7 0-16,-1-12-1 16,1-7 1-16,0-19-6 15,0-11 1-15,0-16-7 16,-1-18 1-1,14-23-5-15,4-23 1 16</inkml:trace>
  <inkml:trace contextRef="#ctx0" brushRef="#br0" timeOffset="61569.4483">18380 12686 38 0,'-17'-7'19'0,"4"-5"-26"15,9 12 36-15,-9 0-26 16,0 4 1-16,1 0 3 15,3 4 0-15,1 3-8 16,3 4 1-16,1 4 6 16,4 11 0-16,0-3-1 0,4 7 1 15,1 11-2-15,-1 4 0 16,0 16-2-16,9 7 1 16,-5 11-2-16,5 15 0 15,0 4-1-15,0 4 1 16,4 4-2-16,-4-4 1 15,-5-12-2-15,5 1 1 16,-9-23-4-16,0-8 0 0,-8-15-6 16,0-26 1-16,-5-19-7 15,-3-38 0-15</inkml:trace>
  <inkml:trace contextRef="#ctx0" brushRef="#br0" timeOffset="62129.1082">16783 12690 23 0,'-30'-4'11'0,"13"4"-6"16,13-3 10-16,0-1-10 15,-1 4 0-15,1 0 3 16,4 0 1-16,0 0-11 16,0 0 1-16,0 0 8 15,9 0 0-15,3 0-2 16,5 4 1-16,5-1-3 15,-1 1 1-15,5 0-2 16,8 7 0-16,8-7-1 0,5 0 0 31,13-4 0-31,4-4 0 16,17-4 0-16,8-7 0 16,17 0 0-16,14-4 1 15,-5 0-1-15,4-3 1 0,0 7-1 16,-4-1 1-16,-8 9-1 15,-9-1 1-15,-9 4-2 16,-8 1 1-16,-9 6 0 16,1-3 0-16,-5 4 0 15,-13 0 0-15,-8 0-2 0,-13 0 0 0,-13 3-2 16,-12-3 1-16,-18 0-8 16,-3 0 1-16,-14 3-8 31,-29-11 0-31</inkml:trace>
  <inkml:trace contextRef="#ctx0" brushRef="#br0" timeOffset="63760.3361">16826 15210 48 0,'-9'11'24'0,"22"4"-23"0,-9-11 24 15,0 0-22-15,1 0 0 16,3 3 2-16,1 5 1 16,-1-1-8-16,1 0 0 15,-1-3 4-15,5-1 0 16,0-3-2-16,0-4 0 16,8-11-1-16,0-4 0 15,0-15 0-15,5-5 0 0,4-6 1 16,-5-1 0-16,-3-3 0 15,-1 7 1-15,-8 8 1 16,-1-4 0-16,-3 15 0 16,0 0 0-16,-5 0 0 15,0 8 0-15,-8 7-1 16,4 4 0-16,0 4-2 0,0 7 1 0,-4 8-1 31,-1 15 1-31,-3 0-1 16,8 11 1-16,-5 1 0 15,5-1 1-15,5-7-1 16,3 4 0-16,9-12 1 16,0 0 0-16,5-7-1 15,3 0 1-15,9-16-4 0,-4-3 0 16,0-15-3-16,0-8 1 16,-1-8-5-16,-3-7 1 0,-5 0-5 15,-8-8 0-15,-4-7 1 16,-9 4 0-16</inkml:trace>
  <inkml:trace contextRef="#ctx0" brushRef="#br0" timeOffset="63963.8291">17247 14453 68 0,'-8'0'34'0,"12"0"-55"15,-4 0 78-15,4 4-58 16,-4 11 1-16,0-4-8 0,0 8 1 16,-4 4-6-1,12-8 0-15,-8-3-4 16,17-16 0-16</inkml:trace>
  <inkml:trace contextRef="#ctx0" brushRef="#br0" timeOffset="64315.0819">17920 14567 59 0,'9'19'29'0,"20"-12"-45"15,-16-3 59-15,4 0-42 16,4-4 0-16,1 0 1 16,3 0 0-16,1 0-3 15,4 4 0-15,-5-4-1 16,1-4 1-16,-1 4-4 15,-3-8 1-15,-5 4-4 16,-5 4 0-16,-3 4-5 16,-5 4 0-16,-8 3 0 15,-9-11 0-15</inkml:trace>
  <inkml:trace contextRef="#ctx0" brushRef="#br0" timeOffset="64545.4928">17839 15104 62 0,'-4'30'31'0,"21"-11"-52"16,-4-19 68-16,-5 8-44 16,-4 7 1-16,5 0 0 15,-5 0 0-15,5-4-8 16,-5 8 0-16,5-7-1 15,-1-1 0-15,5-7-10 0,4-8 1 0,8-15-3 16,1-4 1-16</inkml:trace>
  <inkml:trace contextRef="#ctx0" brushRef="#br0" timeOffset="64898.7548">19027 14635 57 0,'0'45'28'0,"-8"-37"-59"0,-1-1 59 16,-4 5-29-16,-8 14 0 15,-9 12 3-15,-4 4 0 16,0 7-3 0,4 4 0-16,9-12-1 15,8 9 1-15,9-9 0 16,8-3 0-16,5-8 0 0,8-3 0 15,4-12 2-15,9-15 0 0,8-8 3 16,-4-7 0-16,5-11 0 16,-5-8 1-16,-9-4-1 15,1-15 1-15,-13-4-2 16,-13-11 1-16,-17-4-5 16,-17-4 0-16,-5 5-8 15,-8 6 0-15,-8-3-6 31,4 0 1-31</inkml:trace>
  <inkml:trace contextRef="#ctx0" brushRef="#br0" timeOffset="65865.2625">16860 11366 26 0,'-5'-4'13'0,"10"-3"-10"0,-5 7 18 16,0 0-18-16,0-8 1 0,0 8 2 15,0 0 1-15,0 4-9 16,0 3 0-16,0 8 5 15,0 23 0-15,0 4-2 16,4 15 0-16,0 7-2 16,0 12 1-16,1-1-1 15,3 5 1-15,5-12 0 16,0-8 0-16,0-7 0 16,-5-3 0-1,5-16 1-15,-5-8 0 16,1-15 0-16,-1-18 1 15,1-12-2-15,4-8 1 0,-1-10 0 16,1-16 0-16,0-8-1 16,4-7 0-16,0-15-1 15,-4 11 1-15,4 0 0 16,0 8 1-16,4 3-1 16,1 8 0-16,-1 12 1 15,-4 10 0-15,4 12-1 16,0 16 1-16,-4 18-1 15,5 15 1-15,-9 15-1 0,-1 12 1 0,1 7 0 16,-4 5 0-16,-1 2 0 16,1 1 0-16,-5-4 1 15,0-11 0-15,-4-8-1 16,0-7 0-16,0-12 0 16,0-11 0-16,-4-15-1 31,4-8 0-31,-4-11-1 15,-1-11 0-15,1-12-1 0,4-4 1 16,0-7-2-16,9-8 1 16,-1 0-1-16,5 8 1 0,4-4 1 15,0 8 1-15,0 7 0 16,4 8 1-16,-4 7 1 16,0 12 1-16,0 14 0 15,0 9 0-15,-4-1 0 16,0 16 0-16,0 11 1 15,-5 11 0-15,-3 7-2 16,-5 1 1-16,-5 4-1 0,1-5 1 16,-4 1-2-16,-5 4 0 15,-4-8-6-15,-5-12 0 16,1-7-10-16,4-3 1 16,4-16-3-1,1-19 1-15</inkml:trace>
  <inkml:trace contextRef="#ctx0" brushRef="#br0" timeOffset="66197.4417">17873 11684 41 0,'-8'0'20'0,"25"0"-13"0,-9-4 38 16,5 4-41-16,4-4 0 16,4 4 1-16,5-4 1 15,4 1-9-15,4-5 1 0,4 0 4 16,0 1 0-16,1-5-5 15,-5 1 1-15,0 0-5 16,-4-1 0-16,-9 5-5 16,0-1 0-16,-8 1-3 15,0-5 0-15</inkml:trace>
  <inkml:trace contextRef="#ctx0" brushRef="#br0" timeOffset="67229.0659">18925 11022 45 0,'9'-4'22'0,"16"8"-33"0,-25-4 42 16,0 0-31-16,0 0 1 15,0 0 0-15,0 3 0 16,0 1-2-16,0 0 1 16,4 0 0-16,1-1 1 15,-1 5-1-15,4-4 1 0,1 0-1 31,4-4 1-31,0 0 1 16,-1 0 0-16,1 0 0 16,-4 0 0-16,-1 0 0 15,-8 0 1-15,4 0-1 0,13-4 0 16,-17 4-1-16,9-4 0 16,-1-4 0-16,1 5 0 15,-9 3 0-15,8 0 0 16,-8 0-1-16,9-4 1 0,-5 4-1 15,0 0 1-15,5 0-1 16,-9 0 1-16,0 0-1 16,0 4 0-16,0-4 0 31,0 0 1-31,0 0-1 16,0 0 0-16,0 0 0 15,4-4 1-15,-4 4-1 0,5-4 0 16,-5 4 0-16,8-4 0 0,-8 4 0 15,0 0 0-15,9-3 0 16,-9 3 0-16,0 0 0 16,4 0 0-16,-4 0 0 15,0 0 0-15,0 0-1 16,4 0 1-16,-4 0 0 16,0 0 0-16,0 0 0 0,4 0 0 15,-4 0 0-15,9 0 0 16,-9 0 0-16,8 0 0 15,-8 0 0-15,0 0 0 16,5 3 0-16,-5 1 0 0,0 0 0 16,4 0 1-16,-4-1-1 31,0 9 1-31,-4-5-1 16,4 5 1-16,0 10 0 15,0 12 0-15,0 8 0 16,-5 15 0-16,5 11 0 15,-4 8 1-15,-4 11-1 16,-5 3 0-16,0 1 0 0,0-4 1 16,0 0-2-16,1-11 1 15,-1-12-3-15,-8-15 1 0,-5-7-9 16,9-19 0-16,9-35-7 16,-5-22 0-16</inkml:trace>
  <inkml:trace contextRef="#ctx0" brushRef="#br0" timeOffset="68607.3804">19773 13042 45 0,'-17'15'22'0,"-22"-11"-29"0,26-4 34 0,-4 0-27 16,-12 4 0-16,-6-1 3 31,-7 5 0-31,-9-4-2 16,-5 3 0-16,1 5 2 15,8-1 0-15,5 4-1 16,3 4 1-16,5 0-3 16,4 4 0-16,9 3-1 15,8-3 0-15,9 0 0 0,13-1 0 16,8-3 0-16,4 0 1 15,5 4 1-15,8 0 0 0,4-5 0 16,9 1 0-16,-5 4-1 16,1 4 0-16,0-1 1 15,-5-3 0-15,-4 3-1 16,-4 1 1-16,-9 3 0 16,-4-7 0-16,-8-1 0 15,-5-3 1-15,-13 0-1 16,-3 0 1-16,-10 0-1 15,-12-4 1-15,-8-3 0 16,-10-5 0-16,1-3-3 0,5 0 1 16,3-1-5-16,5-3 0 15,12 0-8-15,9-3 0 16,9-9-3-16,12-3 0 16</inkml:trace>
  <inkml:trace contextRef="#ctx0" brushRef="#br0" timeOffset="69147.9169">20028 14234 43 0,'0'38'21'0,"21"-16"-31"0,-12-22 42 31,4 0-31-31,-1-3 0 16,5-9 3-16,0 1 1 0,5-4-5 15,-1-4 0-15,5-15 3 16,-1-4 0-16,5-4-2 15,-4 1 0-15,3-5-2 16,-3 5 0-16,-5 7 0 16,-4 0 1-16,-4 3 0 15,4 16 1-15,-4 8 0 0,4 7 1 16,-4 3 0-16,-1 9 0 16,1 7-1-16,0 11 1 15,4 0-1-15,-4 4 1 0,4 4 0 16,0 0 1-16,0-4 0 15,4-4 0-15,5-3 1 32,-1-8 0-32,5-8-2 15,4-7 1-15,0-1-3 16,-4-3 1-16,-4-11-4 0,-5 0 0 31,-13-27-10-31,-8-4 1 16,-8 1-6-16,-9-16 1 15</inkml:trace>
  <inkml:trace contextRef="#ctx0" brushRef="#br0" timeOffset="69366.7377">20292 13277 85 0,'-25'30'42'0,"50"34"-67"16,-29-45 85-16,-5 8-70 15,1 3 1-15,-9 4-31 16,-13-34 1-16</inkml:trace>
  <inkml:trace contextRef="#ctx0" brushRef="#br0" timeOffset="103460.2294">9109 17306 24 0,'0'15'12'0,"-4"-19"-9"16,0 1 13-16,-1 3-16 15,-3 0 0-15,-1-4-1 16,-8 4 1-16,0 7 0 16,-4 5 1-16,4-1 0 15,4 0 1 1,0 5 1-16,1 2 0 16,-1 1 0-16,4 4 0 15,1 4 0-15,-5-5 1 16,4 5-2-16,1-1 1 15,4-3-2-15,-1 0 1 16,5-4 0-16,5-1 0 0,3 1 0 16,5 0 0-16,4-4-1 15,4 1 0-15,5-5-1 0,4 0 1 16,4 1-1-16,4-1 0 16,0 4-1-16,1 0 1 15,3-3 0-15,9-1 1 0,9-4 0 16,4-3 0-16,4-8 0 31,4-3 1-31,5 3 0 0,-5 0 0 0,-3 1 0 16,3 3 0-16,0 0-1 15,5 3 1-15,4 1-1 16,-4 0 0-16,4 0 0 16,-1-1 0-16,-3 1-1 15,4 0 1-15,8 7-1 16,5-7 0-16,-4 0 0 15,-5 11 0-15,-4 0 0 32,0-3 0-32,-9 3 0 0,0-4 1 15,-4-3 0-15,9-5 0 16,-4 5-1-16,-5-4 1 16,8 0 0-16,-3 3 0 0,-5-7-1 15,-9-4 1-15,-7 1 0 0,-10 3 0 16,-4-4-1-16,-3 0 1 15,-10 8 0-15,-8-4 1 32,0 0-3-32,-4 0 1 0,-13 0-8 15,-4 0 1-15,-5-12-10 16,-21 1 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53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95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05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3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98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81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11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738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496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5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5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2/9/2015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  <p:extLst>
      <p:ext uri="{BB962C8B-B14F-4D97-AF65-F5344CB8AC3E}">
        <p14:creationId xmlns:p14="http://schemas.microsoft.com/office/powerpoint/2010/main" val="35134038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219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045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308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106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15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30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3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87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03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31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2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3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5" Type="http://schemas.openxmlformats.org/officeDocument/2006/relationships/image" Target="../media/image10.emf"/><Relationship Id="rId4" Type="http://schemas.openxmlformats.org/officeDocument/2006/relationships/customXml" Target="../ink/ink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25.xml"/><Relationship Id="rId7" Type="http://schemas.openxmlformats.org/officeDocument/2006/relationships/image" Target="../media/image4.wmf"/><Relationship Id="rId2" Type="http://schemas.openxmlformats.org/officeDocument/2006/relationships/tags" Target="../tags/tag2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4.emf"/><Relationship Id="rId5" Type="http://schemas.openxmlformats.org/officeDocument/2006/relationships/notesSlide" Target="../notesSlides/notesSlide17.xml"/><Relationship Id="rId10" Type="http://schemas.openxmlformats.org/officeDocument/2006/relationships/customXml" Target="../ink/ink9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12.xml"/><Relationship Id="rId4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5" Type="http://schemas.openxmlformats.org/officeDocument/2006/relationships/image" Target="../media/image12.emf"/><Relationship Id="rId4" Type="http://schemas.openxmlformats.org/officeDocument/2006/relationships/customXml" Target="../ink/ink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image" Target="../media/image3.emf"/><Relationship Id="rId5" Type="http://schemas.openxmlformats.org/officeDocument/2006/relationships/tags" Target="../tags/tag8.xml"/><Relationship Id="rId10" Type="http://schemas.openxmlformats.org/officeDocument/2006/relationships/customXml" Target="../ink/ink1.xml"/><Relationship Id="rId4" Type="http://schemas.openxmlformats.org/officeDocument/2006/relationships/tags" Target="../tags/tag7.xml"/><Relationship Id="rId9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13: Hash Tables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Linda Shapiro</a:t>
            </a:r>
          </a:p>
          <a:p>
            <a:r>
              <a:rPr lang="en-US" sz="2400" dirty="0" smtClean="0"/>
              <a:t>Winter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More on roles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962400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Two roles must both contribute to minimizing collisions (heuristically)</a:t>
            </a: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 should aim for different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</a:rPr>
              <a:t> for expected items</a:t>
            </a:r>
            <a:endParaRPr lang="en-US" sz="2000" b="0" kern="0" dirty="0" smtClean="0">
              <a:solidFill>
                <a:srgbClr val="C00000"/>
              </a:solidFill>
              <a:latin typeface="+mn-lt"/>
            </a:endParaRP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Avoid “wasting” any part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0" kern="0" dirty="0" smtClean="0">
                <a:latin typeface="+mn-lt"/>
              </a:rPr>
              <a:t> or the 32 bits of the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rgbClr val="C00000"/>
                </a:solidFill>
                <a:latin typeface="+mn-lt"/>
              </a:rPr>
              <a:t>Library should aim for putting “similar”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0" kern="0" dirty="0" err="1" smtClean="0">
                <a:solidFill>
                  <a:srgbClr val="C00000"/>
                </a:solidFill>
                <a:latin typeface="+mn-lt"/>
              </a:rPr>
              <a:t>s</a:t>
            </a:r>
            <a:r>
              <a:rPr lang="en-US" sz="2000" b="0" kern="0" dirty="0" smtClean="0">
                <a:solidFill>
                  <a:srgbClr val="C00000"/>
                </a:solidFill>
                <a:latin typeface="+mn-lt"/>
              </a:rPr>
              <a:t> in different indices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C</a:t>
            </a:r>
            <a:r>
              <a:rPr lang="en-US" sz="2000" b="0" kern="0" dirty="0" smtClean="0">
                <a:latin typeface="+mn-lt"/>
              </a:rPr>
              <a:t>onversion to index is almost always 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“mod table-size”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U</a:t>
            </a:r>
            <a:r>
              <a:rPr lang="en-US" sz="2000" b="0" kern="0" dirty="0" smtClean="0">
                <a:latin typeface="+mn-lt"/>
              </a:rPr>
              <a:t>sing 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prime numbers </a:t>
            </a:r>
            <a:r>
              <a:rPr lang="en-US" sz="2000" b="0" kern="0" dirty="0" smtClean="0">
                <a:latin typeface="+mn-lt"/>
              </a:rPr>
              <a:t>for table-size is common</a:t>
            </a: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43000" y="1676400"/>
            <a:ext cx="7162800" cy="1295400"/>
            <a:chOff x="1143000" y="19050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19812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25716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25525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25525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26478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23430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24163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19620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19812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19050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09600" y="12954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ambiguity in terminology on which parts are “hashing”</a:t>
            </a:r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2055876" y="2513075"/>
            <a:ext cx="307848" cy="1524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91433" y="333369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3389378" y="954025"/>
            <a:ext cx="307848" cy="419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327660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416320" y="5316120"/>
              <a:ext cx="5464080" cy="9511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11640" y="5307480"/>
                <a:ext cx="5477760" cy="96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762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to hash?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181600"/>
          </a:xfrm>
        </p:spPr>
        <p:txBody>
          <a:bodyPr/>
          <a:lstStyle/>
          <a:p>
            <a:pPr marL="514350" indent="-457200">
              <a:buNone/>
            </a:pPr>
            <a:r>
              <a:rPr lang="en-US" dirty="0" smtClean="0"/>
              <a:t>We will focus on the two most common things to hash: </a:t>
            </a:r>
            <a:r>
              <a:rPr lang="en-US" dirty="0" err="1" smtClean="0">
                <a:solidFill>
                  <a:schemeClr val="accent2"/>
                </a:solidFill>
              </a:rPr>
              <a:t>ints</a:t>
            </a:r>
            <a:r>
              <a:rPr lang="en-US" dirty="0" smtClean="0">
                <a:solidFill>
                  <a:schemeClr val="accent2"/>
                </a:solidFill>
              </a:rPr>
              <a:t> and strings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For objects with several fields, usually best to have most of the “identifying fields” contribute to the hash to avoid collisions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Example: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Person {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first; String middle; String last;    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Date birthdate;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914400" lvl="1" indent="-457200">
              <a:lnSpc>
                <a:spcPts val="1700"/>
              </a:lnSpc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/>
            <a:r>
              <a:rPr lang="en-US" dirty="0" smtClean="0">
                <a:latin typeface="+mj-lt"/>
                <a:cs typeface="Courier New" pitchFamily="49" charset="0"/>
              </a:rPr>
              <a:t>An inherent trade-off: hashing-time vs. collision-avoidance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Bad idea(?):  Use only first name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Good idea(?):  Use only middle initial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Admittedly, what-to-hash-with is often unprincipled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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1314450" lvl="2" indent="-457200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4403160" y="2522520"/>
              <a:ext cx="2676960" cy="5522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99560" y="2514240"/>
                <a:ext cx="2689200" cy="56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8108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Hashing integers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876800" cy="4724400"/>
          </a:xfrm>
        </p:spPr>
        <p:txBody>
          <a:bodyPr/>
          <a:lstStyle/>
          <a:p>
            <a:r>
              <a:rPr lang="en-US" dirty="0" smtClean="0"/>
              <a:t>key space = integers</a:t>
            </a:r>
          </a:p>
          <a:p>
            <a:endParaRPr lang="en-US" sz="1400" dirty="0" smtClean="0"/>
          </a:p>
          <a:p>
            <a:r>
              <a:rPr lang="en-US" dirty="0" smtClean="0"/>
              <a:t>Simple hash function: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h(key) = key %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Client: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lvl="1"/>
            <a:r>
              <a:rPr lang="en-US" dirty="0" smtClean="0"/>
              <a:t>Library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g(x) = 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Fairly fast and natural</a:t>
            </a:r>
          </a:p>
          <a:p>
            <a:pPr lvl="1">
              <a:buNone/>
            </a:pPr>
            <a:endParaRPr lang="en-US" sz="1400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 lvl="1"/>
            <a:r>
              <a:rPr lang="en-US" dirty="0" smtClean="0"/>
              <a:t>Insert 7, 18, 41, 34, 10</a:t>
            </a:r>
          </a:p>
          <a:p>
            <a:pPr lvl="1"/>
            <a:r>
              <a:rPr lang="en-US" dirty="0" smtClean="0"/>
              <a:t>(As usual, ignoring data “along for the ride”)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795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0392639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57889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93385949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1529818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11168210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33057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41184431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484217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50982562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4419720" y="4799880"/>
              <a:ext cx="4319280" cy="10875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13960" y="4793400"/>
                <a:ext cx="4330440" cy="110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3517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Collision-avoidance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dirty="0" smtClean="0"/>
              <a:t>With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” the number of collisions depends on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ints</a:t>
            </a:r>
            <a:r>
              <a:rPr lang="en-US" dirty="0" smtClean="0"/>
              <a:t> inserted (obviously)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Larger table-size tends to help, but not always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70, 24, 56, 43, 10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60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Technique: Pick table size to be prime. </a:t>
            </a:r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Real-life data tends to have a pattern</a:t>
            </a:r>
          </a:p>
          <a:p>
            <a:pPr lvl="1"/>
            <a:r>
              <a:rPr lang="en-US" dirty="0" smtClean="0"/>
              <a:t>“Multiples of 61” are probably less likely than “multiples of 60”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collision-handling strategy does </a:t>
            </a:r>
            <a:r>
              <a:rPr lang="en-US" i="1" dirty="0" smtClean="0"/>
              <a:t>provably</a:t>
            </a:r>
            <a:r>
              <a:rPr lang="en-US" dirty="0" smtClean="0"/>
              <a:t> well with prime table size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2567880" y="1990080"/>
              <a:ext cx="6287400" cy="22791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2480" y="1982880"/>
                <a:ext cx="6298920" cy="229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0239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Back to the client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 keys aren’t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, the client must convert to an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Trade-off: speed versus distinct keys hashing to distinct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Very important example: Strings</a:t>
            </a:r>
          </a:p>
          <a:p>
            <a:pPr lvl="1"/>
            <a:r>
              <a:rPr lang="en-US" dirty="0" smtClean="0"/>
              <a:t>Key space K  = 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…s</a:t>
            </a:r>
            <a:r>
              <a:rPr lang="en-US" baseline="-25000" dirty="0" smtClean="0"/>
              <a:t>m-1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(where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are chars: 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[0,52]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[0,256]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</a:t>
            </a:r>
            <a:r>
              <a:rPr lang="en-US" baseline="30000" dirty="0" smtClean="0">
                <a:sym typeface="Symbol" pitchFamily="18" charset="2"/>
              </a:rPr>
              <a:t>16</a:t>
            </a:r>
            <a:r>
              <a:rPr lang="en-US" dirty="0" smtClean="0">
                <a:sym typeface="Symbol" pitchFamily="18" charset="2"/>
              </a:rPr>
              <a:t>])</a:t>
            </a:r>
          </a:p>
          <a:p>
            <a:pPr lvl="1"/>
            <a:r>
              <a:rPr lang="en-US" dirty="0" smtClean="0"/>
              <a:t>Some choices: Which avoid collisions best?</a:t>
            </a:r>
          </a:p>
          <a:p>
            <a:pPr lvl="1"/>
            <a:endParaRPr lang="en-US" sz="1000" dirty="0" smtClean="0"/>
          </a:p>
          <a:p>
            <a:pPr marL="1009650" lvl="1" indent="-609600">
              <a:buFontTx/>
              <a:buAutoNum type="arabicPeriod"/>
            </a:pPr>
            <a:r>
              <a:rPr lang="en-US" dirty="0" smtClean="0"/>
              <a:t>h(K) = s</a:t>
            </a:r>
            <a:r>
              <a:rPr lang="en-US" baseline="-25000" dirty="0" smtClean="0"/>
              <a:t>0</a:t>
            </a:r>
            <a:r>
              <a:rPr lang="en-US" dirty="0" smtClean="0"/>
              <a:t>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2"/>
            </a:pPr>
            <a:endParaRPr lang="en-US" dirty="0" smtClean="0"/>
          </a:p>
          <a:p>
            <a:pPr marL="1009650" lvl="1" indent="-609600">
              <a:buFontTx/>
              <a:buAutoNum type="arabicPeriod" startAt="2"/>
            </a:pPr>
            <a:r>
              <a:rPr lang="en-US" dirty="0" smtClean="0"/>
              <a:t>h(K) =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1009650" lvl="1" indent="-609600">
              <a:buFontTx/>
              <a:buAutoNum type="arabicPeriod" startAt="3"/>
            </a:pPr>
            <a:r>
              <a:rPr lang="en-US" dirty="0" smtClean="0"/>
              <a:t>h(K) =          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554287" y="4418013"/>
          <a:ext cx="133191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6" imgW="482400" imgH="457200" progId="">
                  <p:embed/>
                </p:oleObj>
              </mc:Choice>
              <mc:Fallback>
                <p:oleObj name="Equation" r:id="rId6" imgW="4824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7" y="4418013"/>
                        <a:ext cx="1331913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514600" y="5486400"/>
          <a:ext cx="198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8" imgW="749160" imgH="457200" progId="Equation.3">
                  <p:embed/>
                </p:oleObj>
              </mc:Choice>
              <mc:Fallback>
                <p:oleObj name="Equation" r:id="rId8" imgW="749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86400"/>
                        <a:ext cx="1981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/>
              <p14:cNvContentPartPr/>
              <p14:nvPr/>
            </p14:nvContentPartPr>
            <p14:xfrm>
              <a:off x="2382480" y="2517120"/>
              <a:ext cx="5108400" cy="39326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76360" y="2508120"/>
                <a:ext cx="5123880" cy="395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0912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Today and Monday: Hashing</a:t>
            </a:r>
          </a:p>
          <a:p>
            <a:r>
              <a:rPr lang="en-US" sz="2800" dirty="0" smtClean="0"/>
              <a:t>Today: Mid-quarter Assessment by Jim </a:t>
            </a:r>
            <a:r>
              <a:rPr lang="en-US" sz="2800" dirty="0" err="1" smtClean="0"/>
              <a:t>Borgeford</a:t>
            </a:r>
            <a:r>
              <a:rPr lang="en-US" sz="2800" dirty="0" smtClean="0"/>
              <a:t>-Parnell from CELT</a:t>
            </a:r>
          </a:p>
          <a:p>
            <a:r>
              <a:rPr lang="en-US" sz="2800" dirty="0" smtClean="0"/>
              <a:t>Monday: HW4 due</a:t>
            </a:r>
          </a:p>
          <a:p>
            <a:r>
              <a:rPr lang="en-US" sz="2800" dirty="0" smtClean="0"/>
              <a:t>Wednesday: Go over review list and HW4</a:t>
            </a:r>
          </a:p>
          <a:p>
            <a:r>
              <a:rPr lang="en-US" sz="2800" dirty="0" smtClean="0"/>
              <a:t>Friday the 13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: Midterm exam in class, one double sided page of </a:t>
            </a:r>
            <a:r>
              <a:rPr lang="en-US" sz="2800" smtClean="0"/>
              <a:t>notes allowed.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14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Specializing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Thought question: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might you hash differently if all your strings were web addresses (URLs)?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1016280" y="3221280"/>
              <a:ext cx="7118640" cy="16513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1960" y="3214800"/>
                <a:ext cx="7131240" cy="166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280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ash functions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few rules of thumb / tricks: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C00000"/>
                </a:solidFill>
              </a:rPr>
              <a:t>all 32 bits </a:t>
            </a:r>
            <a:r>
              <a:rPr lang="en-US" dirty="0" smtClean="0"/>
              <a:t>(careful, that includes negative numbers)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different overlapping bits for different parts of the hash </a:t>
            </a:r>
          </a:p>
          <a:p>
            <a:pPr marL="457200" indent="-457200">
              <a:buFont typeface="+mj-lt"/>
              <a:buAutoNum type="arabicPeriod"/>
            </a:pPr>
            <a:endParaRPr lang="en-US" sz="1000" baseline="30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smashing two hashes into one hash, use </a:t>
            </a:r>
            <a:r>
              <a:rPr lang="en-US" dirty="0" smtClean="0">
                <a:solidFill>
                  <a:srgbClr val="C00000"/>
                </a:solidFill>
              </a:rPr>
              <a:t>bitwise-</a:t>
            </a:r>
            <a:r>
              <a:rPr lang="en-US" dirty="0" err="1" smtClean="0">
                <a:solidFill>
                  <a:srgbClr val="C00000"/>
                </a:solidFill>
              </a:rPr>
              <a:t>xor</a:t>
            </a:r>
            <a:endParaRPr lang="en-US" dirty="0" smtClean="0">
              <a:solidFill>
                <a:srgbClr val="C00000"/>
              </a:solidFill>
            </a:endParaRP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Rely on expertise of others; consult books and other resources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keys are known ahead of time, choose a </a:t>
            </a:r>
            <a:r>
              <a:rPr lang="en-US" i="1" dirty="0" smtClean="0">
                <a:solidFill>
                  <a:srgbClr val="C00000"/>
                </a:solidFill>
              </a:rPr>
              <a:t>perfect hash </a:t>
            </a:r>
            <a:r>
              <a:rPr lang="en-US" dirty="0" smtClean="0"/>
              <a:t>that maps distinct keys to distinct integers with no collisions.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-3240" y="118440"/>
              <a:ext cx="8871120" cy="61992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1520" y="113040"/>
                <a:ext cx="8885520" cy="621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/>
              <p14:cNvContentPartPr/>
              <p14:nvPr/>
            </p14:nvContentPartPr>
            <p14:xfrm>
              <a:off x="87120" y="2547360"/>
              <a:ext cx="7767720" cy="31093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920" y="2541960"/>
                <a:ext cx="7780320" cy="311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1145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Hashing and comparing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200400"/>
          </a:xfrm>
        </p:spPr>
        <p:txBody>
          <a:bodyPr/>
          <a:lstStyle/>
          <a:p>
            <a:r>
              <a:rPr lang="en-US" dirty="0" smtClean="0"/>
              <a:t>Need to emphasize a </a:t>
            </a:r>
            <a:r>
              <a:rPr lang="en-US" dirty="0" smtClean="0">
                <a:solidFill>
                  <a:srgbClr val="FF0000"/>
                </a:solidFill>
              </a:rPr>
              <a:t>critical detail:</a:t>
            </a:r>
          </a:p>
          <a:p>
            <a:pPr lvl="1"/>
            <a:r>
              <a:rPr lang="en-US" dirty="0" smtClean="0"/>
              <a:t>We initially </a:t>
            </a:r>
            <a:r>
              <a:rPr lang="en-US" i="1" dirty="0" smtClean="0"/>
              <a:t>hash </a:t>
            </a:r>
            <a:r>
              <a:rPr lang="en-US" dirty="0" smtClean="0"/>
              <a:t>key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get a table index</a:t>
            </a:r>
          </a:p>
          <a:p>
            <a:pPr lvl="1"/>
            <a:r>
              <a:rPr lang="en-US" dirty="0" smtClean="0"/>
              <a:t>To check an item is what we are looking for, </a:t>
            </a:r>
            <a:r>
              <a:rPr lang="en-US" i="1" dirty="0" err="1" smtClean="0">
                <a:solidFill>
                  <a:srgbClr val="FF0000"/>
                </a:solidFill>
              </a:rPr>
              <a:t>compareTo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dirty="0">
              <a:solidFill>
                <a:srgbClr val="FF0000"/>
              </a:solidFill>
              <a:cs typeface="Courier New" pitchFamily="49" charset="0"/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Does it have an equal key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?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So a hash table needs a </a:t>
            </a:r>
            <a:r>
              <a:rPr lang="en-US" dirty="0" smtClean="0">
                <a:solidFill>
                  <a:schemeClr val="accent2"/>
                </a:solidFill>
              </a:rPr>
              <a:t>hash function </a:t>
            </a:r>
            <a:r>
              <a:rPr lang="en-US" dirty="0" smtClean="0"/>
              <a:t>and a </a:t>
            </a:r>
            <a:r>
              <a:rPr lang="en-US" dirty="0" smtClean="0">
                <a:solidFill>
                  <a:schemeClr val="accent2"/>
                </a:solidFill>
              </a:rPr>
              <a:t>comparator</a:t>
            </a:r>
          </a:p>
          <a:p>
            <a:pPr lvl="1"/>
            <a:r>
              <a:rPr lang="en-US" dirty="0" smtClean="0"/>
              <a:t>The Java library uses a more object-oriented approach:     each object has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4343400"/>
            <a:ext cx="4953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8920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Equal Objects Must Hash the Same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library make a crucial assumption clients must satisfy</a:t>
            </a:r>
          </a:p>
          <a:p>
            <a:pPr lvl="1"/>
            <a:r>
              <a:rPr lang="en-US" dirty="0" smtClean="0"/>
              <a:t>And all hash tables make analogous assumptions</a:t>
            </a:r>
          </a:p>
          <a:p>
            <a:endParaRPr lang="en-US" sz="1000" dirty="0" smtClean="0"/>
          </a:p>
          <a:p>
            <a:r>
              <a:rPr lang="en-US" dirty="0" smtClean="0"/>
              <a:t>Object-oriented way of saying it: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dirty="0" smtClean="0">
                <a:solidFill>
                  <a:schemeClr val="accent2"/>
                </a:solidFill>
              </a:rPr>
              <a:t>, then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essential?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up to the client?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always</a:t>
            </a:r>
            <a:r>
              <a:rPr lang="en-US" dirty="0" smtClean="0">
                <a:latin typeface="+mj-lt"/>
                <a:cs typeface="Courier New" pitchFamily="49" charset="0"/>
              </a:rPr>
              <a:t>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correctly</a:t>
            </a:r>
            <a:r>
              <a:rPr lang="en-US" dirty="0" smtClean="0">
                <a:latin typeface="+mj-lt"/>
                <a:cs typeface="Courier New" pitchFamily="49" charset="0"/>
              </a:rPr>
              <a:t> if you override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Many libraries use hash tables on your objects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93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8077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MyDate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common?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	   return</a:t>
            </a:r>
            <a:r>
              <a:rPr lang="en-US" sz="2000" kern="0" dirty="0" smtClean="0">
                <a:latin typeface="Courier New" pitchFamily="49" charset="0"/>
              </a:rPr>
              <a:t> month = </a:t>
            </a:r>
            <a:r>
              <a:rPr lang="en-US" sz="2000" kern="0" dirty="0" err="1" smtClean="0">
                <a:latin typeface="Courier New" pitchFamily="49" charset="0"/>
              </a:rPr>
              <a:t>otherObject.month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&amp;&amp; year = </a:t>
            </a:r>
            <a:r>
              <a:rPr lang="en-US" sz="2000" kern="0" dirty="0" err="1" smtClean="0">
                <a:latin typeface="Courier New" pitchFamily="49" charset="0"/>
              </a:rPr>
              <a:t>otherObject.year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&amp;&amp; day = </a:t>
            </a:r>
            <a:r>
              <a:rPr lang="en-US" sz="2000" kern="0" dirty="0" err="1" smtClean="0">
                <a:latin typeface="Courier New" pitchFamily="49" charset="0"/>
              </a:rPr>
              <a:t>otherObject.day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301760" y="3026880"/>
              <a:ext cx="5725440" cy="17802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97080" y="3021840"/>
                <a:ext cx="5735520" cy="179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2354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80772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MyDate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common?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	   return</a:t>
            </a:r>
            <a:r>
              <a:rPr lang="en-US" sz="2000" kern="0" dirty="0" smtClean="0">
                <a:latin typeface="Courier New" pitchFamily="49" charset="0"/>
              </a:rPr>
              <a:t> month = </a:t>
            </a:r>
            <a:r>
              <a:rPr lang="en-US" sz="2000" kern="0" dirty="0" err="1" smtClean="0">
                <a:latin typeface="Courier New" pitchFamily="49" charset="0"/>
              </a:rPr>
              <a:t>otherObject.month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&amp;&amp; year = </a:t>
            </a:r>
            <a:r>
              <a:rPr lang="en-US" sz="2000" kern="0" dirty="0" err="1" smtClean="0">
                <a:latin typeface="Courier New" pitchFamily="49" charset="0"/>
              </a:rPr>
              <a:t>otherObject.year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&amp;&amp; day = </a:t>
            </a:r>
            <a:r>
              <a:rPr lang="en-US" sz="2000" kern="0" dirty="0" err="1" smtClean="0">
                <a:latin typeface="Courier New" pitchFamily="49" charset="0"/>
              </a:rPr>
              <a:t>otherObject.day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// wrong: must also override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hashCode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8478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Conclusions and notes on hashing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hash table is one of the most important data structures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Supports only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>
                <a:solidFill>
                  <a:schemeClr val="accent2"/>
                </a:solidFill>
              </a:rPr>
              <a:t>, and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>
                <a:solidFill>
                  <a:schemeClr val="accent2"/>
                </a:solidFill>
              </a:rPr>
              <a:t> efficiently</a:t>
            </a:r>
          </a:p>
          <a:p>
            <a:pPr lvl="1"/>
            <a:r>
              <a:rPr lang="en-US" dirty="0" smtClean="0"/>
              <a:t>Have to search entire table for other operations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use a good hash function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keep hash table at a good size</a:t>
            </a:r>
          </a:p>
          <a:p>
            <a:endParaRPr lang="en-US" dirty="0" smtClean="0"/>
          </a:p>
          <a:p>
            <a:r>
              <a:rPr lang="en-US" dirty="0" smtClean="0"/>
              <a:t>Side-comment: hash functions have uses beyond hash tables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solidFill>
                  <a:srgbClr val="00B050"/>
                </a:solidFill>
              </a:rPr>
              <a:t>Cryptography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Big remaining topic: </a:t>
            </a:r>
            <a:r>
              <a:rPr lang="en-US" dirty="0" smtClean="0"/>
              <a:t>Handling collisions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8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Motivating Hash Tables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</a:t>
            </a:r>
            <a:r>
              <a:rPr lang="en-US" b="1" dirty="0" smtClean="0"/>
              <a:t>dictionary</a:t>
            </a:r>
            <a:r>
              <a:rPr lang="en-US" dirty="0" smtClean="0"/>
              <a:t> with </a:t>
            </a:r>
            <a:r>
              <a:rPr lang="en-US" i="1" dirty="0" smtClean="0"/>
              <a:t>n</a:t>
            </a:r>
            <a:r>
              <a:rPr lang="en-US" dirty="0" smtClean="0"/>
              <a:t>  key, value pairs</a:t>
            </a:r>
          </a:p>
          <a:p>
            <a:pPr>
              <a:buNone/>
            </a:pPr>
            <a:endParaRPr lang="en-US" sz="1600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Unsorted array       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linked list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array                   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Balanced</a:t>
            </a:r>
            <a:r>
              <a:rPr lang="en-US" dirty="0" smtClean="0"/>
              <a:t>  tree	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Magic array          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</a:t>
            </a:r>
            <a:r>
              <a:rPr lang="en-US" dirty="0">
                <a:solidFill>
                  <a:srgbClr val="119F33"/>
                </a:solidFill>
              </a:rPr>
              <a:t>)</a:t>
            </a:r>
            <a:endParaRPr lang="en-US" dirty="0" smtClean="0">
              <a:solidFill>
                <a:srgbClr val="119F33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Sufficient “magic”: </a:t>
            </a:r>
          </a:p>
          <a:p>
            <a:pPr lvl="1"/>
            <a:r>
              <a:rPr lang="en-US" dirty="0" smtClean="0"/>
              <a:t>Use key to compute array index for an item in </a:t>
            </a:r>
            <a:r>
              <a:rPr lang="en-US" i="1" dirty="0" smtClean="0"/>
              <a:t>O</a:t>
            </a:r>
            <a:r>
              <a:rPr lang="en-US" dirty="0" smtClean="0"/>
              <a:t>(1) time </a:t>
            </a:r>
          </a:p>
          <a:p>
            <a:pPr lvl="1"/>
            <a:r>
              <a:rPr lang="en-US" dirty="0" smtClean="0"/>
              <a:t>Have a different index for every item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4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 Tables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4495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often-reasonable </a:t>
            </a:r>
            <a:r>
              <a:rPr lang="en-US" dirty="0" smtClean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31705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721152" y="2662535"/>
            <a:ext cx="7584648" cy="3681175"/>
            <a:chOff x="721152" y="2662535"/>
            <a:chExt cx="7584648" cy="3681175"/>
          </a:xfrm>
        </p:grpSpPr>
        <p:sp>
          <p:nvSpPr>
            <p:cNvPr id="7" name="Freeform 4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1320800" y="4038600"/>
              <a:ext cx="2946400" cy="1733550"/>
            </a:xfrm>
            <a:custGeom>
              <a:avLst/>
              <a:gdLst/>
              <a:ahLst/>
              <a:cxnLst>
                <a:cxn ang="0">
                  <a:pos x="982" y="68"/>
                </a:cxn>
                <a:cxn ang="0">
                  <a:pos x="598" y="68"/>
                </a:cxn>
                <a:cxn ang="0">
                  <a:pos x="534" y="90"/>
                </a:cxn>
                <a:cxn ang="0">
                  <a:pos x="502" y="100"/>
                </a:cxn>
                <a:cxn ang="0">
                  <a:pos x="353" y="175"/>
                </a:cxn>
                <a:cxn ang="0">
                  <a:pos x="182" y="303"/>
                </a:cxn>
                <a:cxn ang="0">
                  <a:pos x="129" y="367"/>
                </a:cxn>
                <a:cxn ang="0">
                  <a:pos x="76" y="463"/>
                </a:cxn>
                <a:cxn ang="0">
                  <a:pos x="1" y="719"/>
                </a:cxn>
                <a:cxn ang="0">
                  <a:pos x="12" y="836"/>
                </a:cxn>
                <a:cxn ang="0">
                  <a:pos x="86" y="858"/>
                </a:cxn>
                <a:cxn ang="0">
                  <a:pos x="321" y="879"/>
                </a:cxn>
                <a:cxn ang="0">
                  <a:pos x="353" y="900"/>
                </a:cxn>
                <a:cxn ang="0">
                  <a:pos x="374" y="964"/>
                </a:cxn>
                <a:cxn ang="0">
                  <a:pos x="353" y="1071"/>
                </a:cxn>
                <a:cxn ang="0">
                  <a:pos x="257" y="1231"/>
                </a:cxn>
                <a:cxn ang="0">
                  <a:pos x="204" y="1348"/>
                </a:cxn>
                <a:cxn ang="0">
                  <a:pos x="332" y="1604"/>
                </a:cxn>
                <a:cxn ang="0">
                  <a:pos x="460" y="1594"/>
                </a:cxn>
                <a:cxn ang="0">
                  <a:pos x="588" y="1530"/>
                </a:cxn>
                <a:cxn ang="0">
                  <a:pos x="716" y="1455"/>
                </a:cxn>
                <a:cxn ang="0">
                  <a:pos x="844" y="1498"/>
                </a:cxn>
                <a:cxn ang="0">
                  <a:pos x="886" y="1594"/>
                </a:cxn>
                <a:cxn ang="0">
                  <a:pos x="993" y="1956"/>
                </a:cxn>
                <a:cxn ang="0">
                  <a:pos x="1249" y="1914"/>
                </a:cxn>
                <a:cxn ang="0">
                  <a:pos x="1302" y="1871"/>
                </a:cxn>
                <a:cxn ang="0">
                  <a:pos x="1324" y="1839"/>
                </a:cxn>
                <a:cxn ang="0">
                  <a:pos x="1356" y="1818"/>
                </a:cxn>
                <a:cxn ang="0">
                  <a:pos x="1473" y="1306"/>
                </a:cxn>
                <a:cxn ang="0">
                  <a:pos x="1398" y="911"/>
                </a:cxn>
                <a:cxn ang="0">
                  <a:pos x="1345" y="836"/>
                </a:cxn>
                <a:cxn ang="0">
                  <a:pos x="1302" y="751"/>
                </a:cxn>
                <a:cxn ang="0">
                  <a:pos x="1270" y="634"/>
                </a:cxn>
                <a:cxn ang="0">
                  <a:pos x="1345" y="356"/>
                </a:cxn>
                <a:cxn ang="0">
                  <a:pos x="1345" y="143"/>
                </a:cxn>
                <a:cxn ang="0">
                  <a:pos x="1217" y="58"/>
                </a:cxn>
                <a:cxn ang="0">
                  <a:pos x="1153" y="36"/>
                </a:cxn>
                <a:cxn ang="0">
                  <a:pos x="982" y="68"/>
                </a:cxn>
              </a:cxnLst>
              <a:rect l="0" t="0" r="r" b="b"/>
              <a:pathLst>
                <a:path w="1473" h="1959">
                  <a:moveTo>
                    <a:pt x="982" y="68"/>
                  </a:moveTo>
                  <a:cubicBezTo>
                    <a:pt x="876" y="15"/>
                    <a:pt x="715" y="60"/>
                    <a:pt x="598" y="68"/>
                  </a:cubicBezTo>
                  <a:cubicBezTo>
                    <a:pt x="577" y="75"/>
                    <a:pt x="555" y="83"/>
                    <a:pt x="534" y="90"/>
                  </a:cubicBezTo>
                  <a:cubicBezTo>
                    <a:pt x="523" y="94"/>
                    <a:pt x="502" y="100"/>
                    <a:pt x="502" y="100"/>
                  </a:cubicBezTo>
                  <a:cubicBezTo>
                    <a:pt x="381" y="182"/>
                    <a:pt x="500" y="108"/>
                    <a:pt x="353" y="175"/>
                  </a:cubicBezTo>
                  <a:cubicBezTo>
                    <a:pt x="287" y="205"/>
                    <a:pt x="241" y="264"/>
                    <a:pt x="182" y="303"/>
                  </a:cubicBezTo>
                  <a:cubicBezTo>
                    <a:pt x="130" y="382"/>
                    <a:pt x="197" y="285"/>
                    <a:pt x="129" y="367"/>
                  </a:cubicBezTo>
                  <a:cubicBezTo>
                    <a:pt x="105" y="396"/>
                    <a:pt x="97" y="432"/>
                    <a:pt x="76" y="463"/>
                  </a:cubicBezTo>
                  <a:cubicBezTo>
                    <a:pt x="54" y="550"/>
                    <a:pt x="16" y="629"/>
                    <a:pt x="1" y="719"/>
                  </a:cubicBezTo>
                  <a:cubicBezTo>
                    <a:pt x="5" y="758"/>
                    <a:pt x="0" y="799"/>
                    <a:pt x="12" y="836"/>
                  </a:cubicBezTo>
                  <a:cubicBezTo>
                    <a:pt x="13" y="840"/>
                    <a:pt x="68" y="853"/>
                    <a:pt x="86" y="858"/>
                  </a:cubicBezTo>
                  <a:cubicBezTo>
                    <a:pt x="195" y="889"/>
                    <a:pt x="34" y="863"/>
                    <a:pt x="321" y="879"/>
                  </a:cubicBezTo>
                  <a:cubicBezTo>
                    <a:pt x="332" y="886"/>
                    <a:pt x="346" y="889"/>
                    <a:pt x="353" y="900"/>
                  </a:cubicBezTo>
                  <a:cubicBezTo>
                    <a:pt x="365" y="919"/>
                    <a:pt x="374" y="964"/>
                    <a:pt x="374" y="964"/>
                  </a:cubicBezTo>
                  <a:cubicBezTo>
                    <a:pt x="371" y="987"/>
                    <a:pt x="368" y="1044"/>
                    <a:pt x="353" y="1071"/>
                  </a:cubicBezTo>
                  <a:cubicBezTo>
                    <a:pt x="322" y="1126"/>
                    <a:pt x="287" y="1177"/>
                    <a:pt x="257" y="1231"/>
                  </a:cubicBezTo>
                  <a:cubicBezTo>
                    <a:pt x="235" y="1271"/>
                    <a:pt x="229" y="1310"/>
                    <a:pt x="204" y="1348"/>
                  </a:cubicBezTo>
                  <a:cubicBezTo>
                    <a:pt x="212" y="1485"/>
                    <a:pt x="191" y="1571"/>
                    <a:pt x="332" y="1604"/>
                  </a:cubicBezTo>
                  <a:cubicBezTo>
                    <a:pt x="375" y="1601"/>
                    <a:pt x="418" y="1600"/>
                    <a:pt x="460" y="1594"/>
                  </a:cubicBezTo>
                  <a:cubicBezTo>
                    <a:pt x="508" y="1588"/>
                    <a:pt x="541" y="1545"/>
                    <a:pt x="588" y="1530"/>
                  </a:cubicBezTo>
                  <a:cubicBezTo>
                    <a:pt x="623" y="1495"/>
                    <a:pt x="668" y="1471"/>
                    <a:pt x="716" y="1455"/>
                  </a:cubicBezTo>
                  <a:cubicBezTo>
                    <a:pt x="772" y="1463"/>
                    <a:pt x="806" y="1460"/>
                    <a:pt x="844" y="1498"/>
                  </a:cubicBezTo>
                  <a:cubicBezTo>
                    <a:pt x="855" y="1533"/>
                    <a:pt x="875" y="1559"/>
                    <a:pt x="886" y="1594"/>
                  </a:cubicBezTo>
                  <a:cubicBezTo>
                    <a:pt x="894" y="1728"/>
                    <a:pt x="871" y="1876"/>
                    <a:pt x="993" y="1956"/>
                  </a:cubicBezTo>
                  <a:cubicBezTo>
                    <a:pt x="1285" y="1941"/>
                    <a:pt x="1104" y="1959"/>
                    <a:pt x="1249" y="1914"/>
                  </a:cubicBezTo>
                  <a:cubicBezTo>
                    <a:pt x="1307" y="1825"/>
                    <a:pt x="1231" y="1928"/>
                    <a:pt x="1302" y="1871"/>
                  </a:cubicBezTo>
                  <a:cubicBezTo>
                    <a:pt x="1312" y="1863"/>
                    <a:pt x="1315" y="1848"/>
                    <a:pt x="1324" y="1839"/>
                  </a:cubicBezTo>
                  <a:cubicBezTo>
                    <a:pt x="1333" y="1830"/>
                    <a:pt x="1345" y="1825"/>
                    <a:pt x="1356" y="1818"/>
                  </a:cubicBezTo>
                  <a:cubicBezTo>
                    <a:pt x="1466" y="1650"/>
                    <a:pt x="1423" y="1499"/>
                    <a:pt x="1473" y="1306"/>
                  </a:cubicBezTo>
                  <a:cubicBezTo>
                    <a:pt x="1466" y="1156"/>
                    <a:pt x="1470" y="1037"/>
                    <a:pt x="1398" y="911"/>
                  </a:cubicBezTo>
                  <a:cubicBezTo>
                    <a:pt x="1326" y="785"/>
                    <a:pt x="1399" y="935"/>
                    <a:pt x="1345" y="836"/>
                  </a:cubicBezTo>
                  <a:cubicBezTo>
                    <a:pt x="1330" y="808"/>
                    <a:pt x="1302" y="751"/>
                    <a:pt x="1302" y="751"/>
                  </a:cubicBezTo>
                  <a:cubicBezTo>
                    <a:pt x="1293" y="711"/>
                    <a:pt x="1280" y="673"/>
                    <a:pt x="1270" y="634"/>
                  </a:cubicBezTo>
                  <a:cubicBezTo>
                    <a:pt x="1279" y="537"/>
                    <a:pt x="1290" y="439"/>
                    <a:pt x="1345" y="356"/>
                  </a:cubicBezTo>
                  <a:cubicBezTo>
                    <a:pt x="1356" y="285"/>
                    <a:pt x="1372" y="215"/>
                    <a:pt x="1345" y="143"/>
                  </a:cubicBezTo>
                  <a:cubicBezTo>
                    <a:pt x="1322" y="82"/>
                    <a:pt x="1267" y="75"/>
                    <a:pt x="1217" y="58"/>
                  </a:cubicBezTo>
                  <a:cubicBezTo>
                    <a:pt x="1196" y="51"/>
                    <a:pt x="1153" y="36"/>
                    <a:pt x="1153" y="36"/>
                  </a:cubicBezTo>
                  <a:cubicBezTo>
                    <a:pt x="985" y="48"/>
                    <a:pt x="1018" y="0"/>
                    <a:pt x="982" y="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97400" y="4978400"/>
              <a:ext cx="1524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8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67400" y="5943600"/>
              <a:ext cx="18573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err="1"/>
                <a:t>TableSize</a:t>
              </a:r>
              <a:r>
                <a:rPr lang="en-US" sz="2000" dirty="0"/>
                <a:t> –1 </a:t>
              </a:r>
            </a:p>
          </p:txBody>
        </p:sp>
        <p:sp>
          <p:nvSpPr>
            <p:cNvPr id="11" name="Text Box 8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6546" y="3958064"/>
              <a:ext cx="207620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spAutoFit/>
            </a:bodyPr>
            <a:lstStyle/>
            <a:p>
              <a:pPr algn="ctr"/>
              <a:r>
                <a:rPr lang="en-US" dirty="0"/>
                <a:t>hash function:</a:t>
              </a:r>
            </a:p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index = </a:t>
              </a:r>
              <a:r>
                <a:rPr lang="en-US" b="1" dirty="0" smtClean="0">
                  <a:solidFill>
                    <a:srgbClr val="C00000"/>
                  </a:solidFill>
                </a:rPr>
                <a:t>h(key)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 Box 8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96100" y="2662535"/>
              <a:ext cx="14097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hash table</a:t>
              </a:r>
            </a:p>
          </p:txBody>
        </p:sp>
        <p:sp>
          <p:nvSpPr>
            <p:cNvPr id="13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1152" y="5867400"/>
              <a:ext cx="36984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key space (e.g., integers, strings)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Ink 14"/>
              <p14:cNvContentPartPr/>
              <p14:nvPr/>
            </p14:nvContentPartPr>
            <p14:xfrm>
              <a:off x="4380120" y="4283640"/>
              <a:ext cx="3906720" cy="6598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74720" y="4277880"/>
                <a:ext cx="3920040" cy="67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0254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 Tables vs. Balanced Trees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r>
              <a:rPr lang="en-US" dirty="0" smtClean="0"/>
              <a:t>In terms of a Dictionary ADT for just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hash tables and balanced trees are just different data structures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Hash tables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(1) on average </a:t>
            </a:r>
            <a:r>
              <a:rPr lang="en-US" dirty="0" smtClean="0"/>
              <a:t>(</a:t>
            </a:r>
            <a:r>
              <a:rPr lang="en-US" i="1" dirty="0" smtClean="0"/>
              <a:t>assuming</a:t>
            </a:r>
            <a:r>
              <a:rPr lang="en-US" dirty="0" smtClean="0"/>
              <a:t> few </a:t>
            </a:r>
            <a:r>
              <a:rPr lang="en-US" i="1" dirty="0" smtClean="0"/>
              <a:t>collisions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Balanced trees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Constant-time is better, right?</a:t>
            </a:r>
          </a:p>
          <a:p>
            <a:pPr lvl="1"/>
            <a:r>
              <a:rPr lang="en-US" dirty="0" smtClean="0"/>
              <a:t>Yes, but you need “hashing to behave” (must avoid collisions)</a:t>
            </a:r>
          </a:p>
          <a:p>
            <a:pPr lvl="1"/>
            <a:r>
              <a:rPr lang="en-US" dirty="0" smtClean="0"/>
              <a:t>Yes,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 smtClean="0"/>
              <a:t>  go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printSorted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from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Why your textbook considers this to be a different ADT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2271960" y="4059000"/>
              <a:ext cx="6016320" cy="8830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68360" y="4053600"/>
                <a:ext cx="6025680" cy="89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9613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 Tables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There are 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/>
              <a:t> possible keys (</a:t>
            </a:r>
            <a:r>
              <a:rPr lang="en-US" i="1" dirty="0" smtClean="0"/>
              <a:t>m</a:t>
            </a:r>
            <a:r>
              <a:rPr lang="en-US" dirty="0" smtClean="0"/>
              <a:t> typically large, even infinite) </a:t>
            </a:r>
          </a:p>
          <a:p>
            <a:r>
              <a:rPr lang="en-US" dirty="0" smtClean="0"/>
              <a:t>We expect our table to have only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 items 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is much less than </a:t>
            </a:r>
            <a:r>
              <a:rPr lang="en-US" i="1" dirty="0" smtClean="0"/>
              <a:t>m</a:t>
            </a:r>
            <a:r>
              <a:rPr lang="en-US" dirty="0" smtClean="0"/>
              <a:t> (often written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&lt;&lt; 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Many dictionaries have this property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Compiler:</a:t>
            </a:r>
            <a:r>
              <a:rPr lang="en-US" dirty="0" smtClean="0"/>
              <a:t> All possible identifiers allowed by the language vs. those used in some file of one program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Database:</a:t>
            </a:r>
            <a:r>
              <a:rPr lang="en-US" dirty="0" smtClean="0"/>
              <a:t> All possible student names vs. students enrolled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AI:</a:t>
            </a:r>
            <a:r>
              <a:rPr lang="en-US" dirty="0" smtClean="0"/>
              <a:t> All possible chess-board configurations vs. those considered by the current player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5069880" y="2236680"/>
              <a:ext cx="1035360" cy="6526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64480" y="2231280"/>
                <a:ext cx="1046880" cy="66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0985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 functions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 ideal hash function:</a:t>
            </a:r>
          </a:p>
          <a:p>
            <a:r>
              <a:rPr lang="en-US" dirty="0" smtClean="0"/>
              <a:t>Fast to compute</a:t>
            </a:r>
          </a:p>
          <a:p>
            <a:r>
              <a:rPr lang="en-US" dirty="0" smtClean="0"/>
              <a:t>“Rarely” hashes two “used” keys to the same index</a:t>
            </a:r>
          </a:p>
          <a:p>
            <a:pPr lvl="1"/>
            <a:r>
              <a:rPr lang="en-US" dirty="0" smtClean="0"/>
              <a:t>Often impossible in theory but easy in practice</a:t>
            </a:r>
          </a:p>
          <a:p>
            <a:pPr lvl="1"/>
            <a:r>
              <a:rPr lang="en-US" dirty="0" smtClean="0"/>
              <a:t>Will handle </a:t>
            </a:r>
            <a:r>
              <a:rPr lang="en-US" i="1" dirty="0" smtClean="0"/>
              <a:t>collisions</a:t>
            </a:r>
            <a:r>
              <a:rPr lang="en-US" dirty="0" smtClean="0"/>
              <a:t> in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34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index = </a:t>
            </a:r>
            <a:r>
              <a:rPr lang="en-US" b="1" dirty="0" smtClean="0">
                <a:solidFill>
                  <a:srgbClr val="C00000"/>
                </a:solidFill>
              </a:rPr>
              <a:t>h(key)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4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" y="58674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key space (e.g., integers, strings)</a:t>
            </a:r>
          </a:p>
        </p:txBody>
      </p:sp>
    </p:spTree>
    <p:extLst>
      <p:ext uri="{BB962C8B-B14F-4D97-AF65-F5344CB8AC3E}">
        <p14:creationId xmlns:p14="http://schemas.microsoft.com/office/powerpoint/2010/main" val="3496261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Collisions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1981200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key1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3810000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key2</a:t>
            </a:r>
          </a:p>
        </p:txBody>
      </p:sp>
      <p:pic>
        <p:nvPicPr>
          <p:cNvPr id="2050" name="Picture 2" descr="C:\Users\shapiro\AppData\Local\Microsoft\Windows\Temporary Internet Files\Content.IE5\EVIHS3PZ\Crraassshhhhhhh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777827"/>
            <a:ext cx="2295527" cy="100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>
            <a:stCxn id="6" idx="3"/>
            <a:endCxn id="2050" idx="1"/>
          </p:cNvCxnSpPr>
          <p:nvPr/>
        </p:nvCxnSpPr>
        <p:spPr bwMode="auto">
          <a:xfrm>
            <a:off x="2021881" y="2181255"/>
            <a:ext cx="2169119" cy="11002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3"/>
            <a:endCxn id="2050" idx="1"/>
          </p:cNvCxnSpPr>
          <p:nvPr/>
        </p:nvCxnSpPr>
        <p:spPr bwMode="auto">
          <a:xfrm flipV="1">
            <a:off x="2021881" y="3281509"/>
            <a:ext cx="2169119" cy="7285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114800" y="2381310"/>
            <a:ext cx="2406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hash to same index</a:t>
            </a:r>
          </a:p>
        </p:txBody>
      </p:sp>
    </p:spTree>
    <p:extLst>
      <p:ext uri="{BB962C8B-B14F-4D97-AF65-F5344CB8AC3E}">
        <p14:creationId xmlns:p14="http://schemas.microsoft.com/office/powerpoint/2010/main" val="282003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Who hashes what?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2514600"/>
          </a:xfrm>
        </p:spPr>
        <p:txBody>
          <a:bodyPr/>
          <a:lstStyle/>
          <a:p>
            <a:r>
              <a:rPr lang="en-US" dirty="0" smtClean="0"/>
              <a:t>Hash tables can be generic</a:t>
            </a:r>
          </a:p>
          <a:p>
            <a:pPr lvl="1"/>
            <a:r>
              <a:rPr lang="en-US" dirty="0" smtClean="0"/>
              <a:t>To store elements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, we just need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be: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i="1" dirty="0" err="1" smtClean="0">
                <a:solidFill>
                  <a:srgbClr val="C00000"/>
                </a:solidFill>
              </a:rPr>
              <a:t>Hashable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convert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14450" lvl="2" indent="-457200">
              <a:buFont typeface="+mj-lt"/>
              <a:buAutoNum type="arabicPeriod"/>
            </a:pPr>
            <a:r>
              <a:rPr lang="en-US" i="1" dirty="0">
                <a:solidFill>
                  <a:srgbClr val="C00000"/>
                </a:solidFill>
              </a:rPr>
              <a:t>Comparable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order any two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only when dictionary</a:t>
            </a:r>
            <a:r>
              <a:rPr lang="en-US" dirty="0" smtClean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14450" lvl="2" indent="-457200">
              <a:buFont typeface="+mj-lt"/>
              <a:buAutoNum type="arabicPeriod"/>
            </a:pPr>
            <a:endParaRPr lang="en-US" sz="1000" dirty="0" smtClean="0"/>
          </a:p>
          <a:p>
            <a:pPr marL="514350" indent="-457200"/>
            <a:r>
              <a:rPr lang="en-US" dirty="0" smtClean="0"/>
              <a:t>When hash tables are a reusable library, the division of responsibility generally breaks down into two roles: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6388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143000" y="3962400"/>
            <a:ext cx="7162800" cy="1295400"/>
            <a:chOff x="1143000" y="39624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46290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E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k 13"/>
              <p14:cNvContentPartPr/>
              <p14:nvPr/>
            </p14:nvContentPartPr>
            <p14:xfrm>
              <a:off x="644040" y="2443680"/>
              <a:ext cx="7222680" cy="32965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0440" y="2440080"/>
                <a:ext cx="7234920" cy="330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9712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33467</TotalTime>
  <Words>1611</Words>
  <Application>Microsoft Office PowerPoint</Application>
  <PresentationFormat>On-screen Show (4:3)</PresentationFormat>
  <Paragraphs>504</Paragraphs>
  <Slides>26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Courier New</vt:lpstr>
      <vt:lpstr>Symbol</vt:lpstr>
      <vt:lpstr>Times New Roman</vt:lpstr>
      <vt:lpstr>Wingdings</vt:lpstr>
      <vt:lpstr>dan_design_template</vt:lpstr>
      <vt:lpstr>Equation</vt:lpstr>
      <vt:lpstr>CSE373: Data Structures &amp; Algorithms Lecture 13: Hash Tables</vt:lpstr>
      <vt:lpstr>Announcements</vt:lpstr>
      <vt:lpstr>Motivating Hash Tables</vt:lpstr>
      <vt:lpstr>Hash Tables</vt:lpstr>
      <vt:lpstr>Hash Tables vs. Balanced Trees</vt:lpstr>
      <vt:lpstr>Hash Tables</vt:lpstr>
      <vt:lpstr>Hash functions</vt:lpstr>
      <vt:lpstr>Collisions</vt:lpstr>
      <vt:lpstr>Who hashes what?</vt:lpstr>
      <vt:lpstr>More on roles</vt:lpstr>
      <vt:lpstr>What to hash?</vt:lpstr>
      <vt:lpstr>Hashing integers</vt:lpstr>
      <vt:lpstr>Hashing integers</vt:lpstr>
      <vt:lpstr>Hashing integers</vt:lpstr>
      <vt:lpstr>Hashing integers</vt:lpstr>
      <vt:lpstr>Hashing integers</vt:lpstr>
      <vt:lpstr>Hashing integers</vt:lpstr>
      <vt:lpstr>Collision-avoidance</vt:lpstr>
      <vt:lpstr>Back to the client</vt:lpstr>
      <vt:lpstr>Specializing hash functions</vt:lpstr>
      <vt:lpstr>Hash functions</vt:lpstr>
      <vt:lpstr>Hashing and comparing</vt:lpstr>
      <vt:lpstr>Equal Objects Must Hash the Same</vt:lpstr>
      <vt:lpstr>Example</vt:lpstr>
      <vt:lpstr>Example</vt:lpstr>
      <vt:lpstr>Conclusions and notes on hashing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shapiro</cp:lastModifiedBy>
  <cp:revision>1402</cp:revision>
  <dcterms:created xsi:type="dcterms:W3CDTF">2009-03-13T20:43:19Z</dcterms:created>
  <dcterms:modified xsi:type="dcterms:W3CDTF">2015-02-09T22:37:41Z</dcterms:modified>
</cp:coreProperties>
</file>