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ink/ink4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2.xml" ContentType="application/vnd.openxmlformats-officedocument.presentationml.notesSlide+xml"/>
  <Override PartName="/ppt/ink/ink5.xml" ContentType="application/inkml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3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5.xml" ContentType="application/vnd.openxmlformats-officedocument.presentationml.notesSlide+xml"/>
  <Override PartName="/ppt/ink/ink6.xml" ContentType="application/inkml+xml"/>
  <Override PartName="/ppt/tags/tag130.xml" ContentType="application/vnd.openxmlformats-officedocument.presentationml.tags+xml"/>
  <Override PartName="/ppt/notesSlides/notesSlide16.xml" ContentType="application/vnd.openxmlformats-officedocument.presentationml.notesSlide+xml"/>
  <Override PartName="/ppt/ink/ink7.xml" ContentType="application/inkml+xml"/>
  <Override PartName="/ppt/tags/tag131.xml" ContentType="application/vnd.openxmlformats-officedocument.presentationml.tags+xml"/>
  <Override PartName="/ppt/notesSlides/notesSlide17.xml" ContentType="application/vnd.openxmlformats-officedocument.presentationml.notesSlide+xml"/>
  <Override PartName="/ppt/ink/ink8.xml" ContentType="application/inkml+xml"/>
  <Override PartName="/ppt/tags/tag132.xml" ContentType="application/vnd.openxmlformats-officedocument.presentationml.tags+xml"/>
  <Override PartName="/ppt/notesSlides/notesSlide18.xml" ContentType="application/vnd.openxmlformats-officedocument.presentationml.notesSlide+xml"/>
  <Override PartName="/ppt/ink/ink9.xml" ContentType="application/inkml+xml"/>
  <Override PartName="/ppt/tags/tag133.xml" ContentType="application/vnd.openxmlformats-officedocument.presentationml.tags+xml"/>
  <Override PartName="/ppt/notesSlides/notesSlide19.xml" ContentType="application/vnd.openxmlformats-officedocument.presentationml.notesSlide+xml"/>
  <Override PartName="/ppt/tags/tag13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0.xml" ContentType="application/inkml+xml"/>
  <Override PartName="/ppt/notesSlides/notesSlide22.xml" ContentType="application/vnd.openxmlformats-officedocument.presentationml.notesSlide+xml"/>
  <Override PartName="/ppt/ink/ink11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3.xml" ContentType="application/vnd.openxmlformats-officedocument.presentationml.notesSlide+xml"/>
  <Override PartName="/ppt/ink/ink12.xml" ContentType="application/inkml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4.xml" ContentType="application/vnd.openxmlformats-officedocument.presentationml.notesSlide+xml"/>
  <Override PartName="/ppt/ink/ink13.xml" ContentType="application/inkml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ink/ink14.xml" ContentType="application/inkml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8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9.xml" ContentType="application/vnd.openxmlformats-officedocument.presentationml.notesSlide+xml"/>
  <Override PartName="/ppt/ink/ink15.xml" ContentType="application/inkml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0.xml" ContentType="application/vnd.openxmlformats-officedocument.presentationml.notesSlide+xml"/>
  <Override PartName="/ppt/ink/ink16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1.xml" ContentType="application/vnd.openxmlformats-officedocument.presentationml.notesSlide+xml"/>
  <Override PartName="/ppt/ink/ink17.xml" ContentType="application/inkml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3.xml" ContentType="application/vnd.openxmlformats-officedocument.presentationml.notesSlide+xml"/>
  <Override PartName="/ppt/ink/ink18.xml" ContentType="application/inkml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4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5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6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38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9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20.xml" ContentType="application/inkml+xml"/>
  <Override PartName="/ppt/notesSlides/notesSlide43.xml" ContentType="application/vnd.openxmlformats-officedocument.presentationml.notesSlide+xml"/>
  <Override PartName="/ppt/ink/ink21.xml" ContentType="application/inkml+xml"/>
  <Override PartName="/ppt/notesSlides/notesSlide44.xml" ContentType="application/vnd.openxmlformats-officedocument.presentationml.notesSlide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8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79" r:id="rId15"/>
    <p:sldId id="380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8" r:id="rId46"/>
    <p:sldId id="383" r:id="rId4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3D"/>
    <a:srgbClr val="950097"/>
    <a:srgbClr val="119F33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5" autoAdjust="0"/>
    <p:restoredTop sz="94660"/>
  </p:normalViewPr>
  <p:slideViewPr>
    <p:cSldViewPr>
      <p:cViewPr varScale="1">
        <p:scale>
          <a:sx n="110" d="100"/>
          <a:sy n="110" d="100"/>
        </p:scale>
        <p:origin x="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'open addressing hash tables'!$A$3:$A$85</c:f>
              <c:numCache>
                <c:formatCode>0.00</c:formatCode>
                <c:ptCount val="8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</c:numCache>
            </c:numRef>
          </c:xVal>
          <c:yVal>
            <c:numRef>
              <c:f>'open addressing hash tables'!$D$3:$D$85</c:f>
              <c:numCache>
                <c:formatCode>0.00</c:formatCode>
                <c:ptCount val="83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1.14935064935065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1.2692307692307701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3.4411764705882431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'open addressing hash tables'!$A$3:$A$85</c:f>
              <c:numCache>
                <c:formatCode>0.00</c:formatCode>
                <c:ptCount val="8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</c:numCache>
            </c:numRef>
          </c:xVal>
          <c:yVal>
            <c:numRef>
              <c:f>'open addressing hash tables'!$E$3:$E$85</c:f>
              <c:numCache>
                <c:formatCode>0.00</c:formatCode>
                <c:ptCount val="83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1.3888888888888899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1.8888888888888899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2.4223375624759731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2.7634676324128602</c:v>
                </c:pt>
                <c:pt idx="53">
                  <c:v>2.86294896030246</c:v>
                </c:pt>
                <c:pt idx="54">
                  <c:v>2.9691358024691401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3.96260387811635</c:v>
                </c:pt>
                <c:pt idx="62">
                  <c:v>4.1523009495982528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4.8252595155709423</c:v>
                </c:pt>
                <c:pt idx="66">
                  <c:v>5.0913682277318753</c:v>
                </c:pt>
                <c:pt idx="67">
                  <c:v>5.3828125000000098</c:v>
                </c:pt>
                <c:pt idx="68">
                  <c:v>5.7029136316337281</c:v>
                </c:pt>
                <c:pt idx="69">
                  <c:v>6.0555555555555687</c:v>
                </c:pt>
                <c:pt idx="70">
                  <c:v>6.4453032104637504</c:v>
                </c:pt>
                <c:pt idx="71">
                  <c:v>6.8775510204081813</c:v>
                </c:pt>
                <c:pt idx="72">
                  <c:v>7.358710562414287</c:v>
                </c:pt>
                <c:pt idx="73">
                  <c:v>7.8964497041420367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9.9517958412098704</c:v>
                </c:pt>
                <c:pt idx="77">
                  <c:v>10.830578512396739</c:v>
                </c:pt>
                <c:pt idx="78">
                  <c:v>11.837868480725669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273360"/>
        <c:axId val="228225480"/>
      </c:scatterChart>
      <c:valAx>
        <c:axId val="15427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28225480"/>
        <c:crosses val="autoZero"/>
        <c:crossBetween val="midCat"/>
      </c:valAx>
      <c:valAx>
        <c:axId val="228225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154273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80554856932795"/>
          <c:y val="0.30133388177224102"/>
          <c:w val="0.21219950086091799"/>
          <c:h val="0.3242080933913110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4531933502"/>
          <c:y val="2.3148148148148098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rgbClr val="76B93D"/>
              </a:solidFill>
            </a:ln>
          </c:spPr>
          <c:marker>
            <c:symbol val="none"/>
          </c:marker>
          <c:xVal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</c:numCache>
            </c:numRef>
          </c:xVal>
          <c:yVal>
            <c:numRef>
              <c:f>'open addressing hash tables'!$D$3:$D$101</c:f>
              <c:numCache>
                <c:formatCode>0.00</c:formatCode>
                <c:ptCount val="99"/>
                <c:pt idx="0">
                  <c:v>1.005050505050505</c:v>
                </c:pt>
                <c:pt idx="1">
                  <c:v>1.010204081632653</c:v>
                </c:pt>
                <c:pt idx="2">
                  <c:v>1.0154639175257729</c:v>
                </c:pt>
                <c:pt idx="3">
                  <c:v>1.020833333333333</c:v>
                </c:pt>
                <c:pt idx="4">
                  <c:v>1.0263157894736841</c:v>
                </c:pt>
                <c:pt idx="5">
                  <c:v>1.031914893617021</c:v>
                </c:pt>
                <c:pt idx="6">
                  <c:v>1.0376344086021501</c:v>
                </c:pt>
                <c:pt idx="7">
                  <c:v>1.043478260869565</c:v>
                </c:pt>
                <c:pt idx="8">
                  <c:v>1.0494505494505499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1.0681818181818179</c:v>
                </c:pt>
                <c:pt idx="12">
                  <c:v>1.0747126436781611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1.0952380952380949</c:v>
                </c:pt>
                <c:pt idx="16">
                  <c:v>1.102409638554217</c:v>
                </c:pt>
                <c:pt idx="17">
                  <c:v>1.1097560975609759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1.1329113924050629</c:v>
                </c:pt>
                <c:pt idx="21">
                  <c:v>1.141025641025641</c:v>
                </c:pt>
                <c:pt idx="22">
                  <c:v>1.14935064935065</c:v>
                </c:pt>
                <c:pt idx="23">
                  <c:v>1.1578947368421051</c:v>
                </c:pt>
                <c:pt idx="24">
                  <c:v>1.1666666666666661</c:v>
                </c:pt>
                <c:pt idx="25">
                  <c:v>1.1756756756756761</c:v>
                </c:pt>
                <c:pt idx="26">
                  <c:v>1.1849315068493149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1.2352941176470591</c:v>
                </c:pt>
                <c:pt idx="32">
                  <c:v>1.2462686567164181</c:v>
                </c:pt>
                <c:pt idx="33">
                  <c:v>1.257575757575758</c:v>
                </c:pt>
                <c:pt idx="34">
                  <c:v>1.2692307692307701</c:v>
                </c:pt>
                <c:pt idx="35">
                  <c:v>1.28125</c:v>
                </c:pt>
                <c:pt idx="36">
                  <c:v>1.2936507936507939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1.3620689655172411</c:v>
                </c:pt>
                <c:pt idx="42">
                  <c:v>1.3771929824561411</c:v>
                </c:pt>
                <c:pt idx="43">
                  <c:v>1.392857142857143</c:v>
                </c:pt>
                <c:pt idx="44">
                  <c:v>1.4090909090909089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1.4615384615384619</c:v>
                </c:pt>
                <c:pt idx="48">
                  <c:v>1.4803921568627461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1.6363636363636369</c:v>
                </c:pt>
                <c:pt idx="56">
                  <c:v>1.6627906976744189</c:v>
                </c:pt>
                <c:pt idx="57">
                  <c:v>1.6904761904761909</c:v>
                </c:pt>
                <c:pt idx="58">
                  <c:v>1.7195121951219521</c:v>
                </c:pt>
                <c:pt idx="59">
                  <c:v>1.7500000000000011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1.8513513513513531</c:v>
                </c:pt>
                <c:pt idx="63">
                  <c:v>1.8888888888888899</c:v>
                </c:pt>
                <c:pt idx="64">
                  <c:v>1.9285714285714299</c:v>
                </c:pt>
                <c:pt idx="65">
                  <c:v>1.9705882352941191</c:v>
                </c:pt>
                <c:pt idx="66">
                  <c:v>2.0151515151515169</c:v>
                </c:pt>
                <c:pt idx="67">
                  <c:v>2.0625000000000022</c:v>
                </c:pt>
                <c:pt idx="68">
                  <c:v>2.1129032258064542</c:v>
                </c:pt>
                <c:pt idx="69">
                  <c:v>2.1666666666666692</c:v>
                </c:pt>
                <c:pt idx="70">
                  <c:v>2.2241379310344849</c:v>
                </c:pt>
                <c:pt idx="71">
                  <c:v>2.2857142857142878</c:v>
                </c:pt>
                <c:pt idx="72">
                  <c:v>2.3518518518518552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2.6739130434782652</c:v>
                </c:pt>
                <c:pt idx="77">
                  <c:v>2.7727272727272769</c:v>
                </c:pt>
                <c:pt idx="78">
                  <c:v>2.8809523809523858</c:v>
                </c:pt>
                <c:pt idx="79">
                  <c:v>3.0000000000000062</c:v>
                </c:pt>
                <c:pt idx="80">
                  <c:v>3.1315789473684279</c:v>
                </c:pt>
                <c:pt idx="81">
                  <c:v>3.2777777777777848</c:v>
                </c:pt>
                <c:pt idx="82">
                  <c:v>3.4411764705882431</c:v>
                </c:pt>
                <c:pt idx="83">
                  <c:v>3.6250000000000102</c:v>
                </c:pt>
                <c:pt idx="84">
                  <c:v>3.833333333333345</c:v>
                </c:pt>
                <c:pt idx="85">
                  <c:v>4.0714285714285854</c:v>
                </c:pt>
                <c:pt idx="86">
                  <c:v>4.3461538461538627</c:v>
                </c:pt>
                <c:pt idx="87">
                  <c:v>4.6666666666666856</c:v>
                </c:pt>
                <c:pt idx="88">
                  <c:v>5.045454545454569</c:v>
                </c:pt>
                <c:pt idx="89">
                  <c:v>5.5000000000000302</c:v>
                </c:pt>
                <c:pt idx="90">
                  <c:v>6.05555555555559</c:v>
                </c:pt>
                <c:pt idx="91">
                  <c:v>6.7500000000000462</c:v>
                </c:pt>
                <c:pt idx="92">
                  <c:v>7.6428571428572036</c:v>
                </c:pt>
                <c:pt idx="93">
                  <c:v>8.8333333333334192</c:v>
                </c:pt>
                <c:pt idx="94">
                  <c:v>10.500000000000121</c:v>
                </c:pt>
                <c:pt idx="95">
                  <c:v>13.000000000000201</c:v>
                </c:pt>
                <c:pt idx="96">
                  <c:v>17.16666666666702</c:v>
                </c:pt>
                <c:pt idx="97">
                  <c:v>25.50000000000081</c:v>
                </c:pt>
                <c:pt idx="98">
                  <c:v>50.50000000000329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950097"/>
              </a:solidFill>
            </a:ln>
          </c:spPr>
          <c:marker>
            <c:symbol val="none"/>
          </c:marker>
          <c:xVal>
            <c:numRef>
              <c:f>'open addressing hash tables'!$A$3:$A$98</c:f>
              <c:numCache>
                <c:formatCode>0.00</c:formatCode>
                <c:ptCount val="9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</c:numCache>
            </c:numRef>
          </c:xVal>
          <c:yVal>
            <c:numRef>
              <c:f>'open addressing hash tables'!$E$3:$E$98</c:f>
              <c:numCache>
                <c:formatCode>0.00</c:formatCode>
                <c:ptCount val="96"/>
                <c:pt idx="0">
                  <c:v>1.0101520253035401</c:v>
                </c:pt>
                <c:pt idx="1">
                  <c:v>1.0206164098292381</c:v>
                </c:pt>
                <c:pt idx="2">
                  <c:v>1.0314061005420341</c:v>
                </c:pt>
                <c:pt idx="3">
                  <c:v>1.0425347222222221</c:v>
                </c:pt>
                <c:pt idx="4">
                  <c:v>1.054016620498615</c:v>
                </c:pt>
                <c:pt idx="5">
                  <c:v>1.0658669081032139</c:v>
                </c:pt>
                <c:pt idx="6">
                  <c:v>1.078101514625968</c:v>
                </c:pt>
                <c:pt idx="7">
                  <c:v>1.0907372400756139</c:v>
                </c:pt>
                <c:pt idx="8">
                  <c:v>1.1037918125830211</c:v>
                </c:pt>
                <c:pt idx="9">
                  <c:v>1.117283950617284</c:v>
                </c:pt>
                <c:pt idx="10">
                  <c:v>1.1312334301224589</c:v>
                </c:pt>
                <c:pt idx="11">
                  <c:v>1.145661157024793</c:v>
                </c:pt>
                <c:pt idx="12">
                  <c:v>1.1605892456070821</c:v>
                </c:pt>
                <c:pt idx="13">
                  <c:v>1.176041103299081</c:v>
                </c:pt>
                <c:pt idx="14">
                  <c:v>1.1920415224913501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1.2620789513793631</c:v>
                </c:pt>
                <c:pt idx="19">
                  <c:v>1.28125</c:v>
                </c:pt>
                <c:pt idx="20">
                  <c:v>1.3011536612722321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1.3656509695290859</c:v>
                </c:pt>
                <c:pt idx="24">
                  <c:v>1.3888888888888899</c:v>
                </c:pt>
                <c:pt idx="25">
                  <c:v>1.4130752373995621</c:v>
                </c:pt>
                <c:pt idx="26">
                  <c:v>1.438262338149747</c:v>
                </c:pt>
                <c:pt idx="27">
                  <c:v>1.4645061728395059</c:v>
                </c:pt>
                <c:pt idx="28">
                  <c:v>1.491866693116445</c:v>
                </c:pt>
                <c:pt idx="29">
                  <c:v>1.5204081632653059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1.6138338159946539</c:v>
                </c:pt>
                <c:pt idx="33">
                  <c:v>1.6478420569329659</c:v>
                </c:pt>
                <c:pt idx="34">
                  <c:v>1.6834319526627219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1.8007284079084289</c:v>
                </c:pt>
                <c:pt idx="38">
                  <c:v>1.843724805159904</c:v>
                </c:pt>
                <c:pt idx="39">
                  <c:v>1.8888888888888899</c:v>
                </c:pt>
                <c:pt idx="40">
                  <c:v>1.9363688595231261</c:v>
                </c:pt>
                <c:pt idx="41">
                  <c:v>1.9863258026159341</c:v>
                </c:pt>
                <c:pt idx="42">
                  <c:v>2.038935056940598</c:v>
                </c:pt>
                <c:pt idx="43">
                  <c:v>2.0943877551020411</c:v>
                </c:pt>
                <c:pt idx="44">
                  <c:v>2.1528925619834718</c:v>
                </c:pt>
                <c:pt idx="45">
                  <c:v>2.214677640603568</c:v>
                </c:pt>
                <c:pt idx="46">
                  <c:v>2.2799928800284812</c:v>
                </c:pt>
                <c:pt idx="47">
                  <c:v>2.3491124260355041</c:v>
                </c:pt>
                <c:pt idx="48">
                  <c:v>2.4223375624759731</c:v>
                </c:pt>
                <c:pt idx="49">
                  <c:v>2.5000000000000022</c:v>
                </c:pt>
                <c:pt idx="50">
                  <c:v>2.5824656393169532</c:v>
                </c:pt>
                <c:pt idx="51">
                  <c:v>2.6701388888888911</c:v>
                </c:pt>
                <c:pt idx="52">
                  <c:v>2.7634676324128602</c:v>
                </c:pt>
                <c:pt idx="53">
                  <c:v>2.86294896030246</c:v>
                </c:pt>
                <c:pt idx="54">
                  <c:v>2.9691358024691401</c:v>
                </c:pt>
                <c:pt idx="55">
                  <c:v>3.0826446280991768</c:v>
                </c:pt>
                <c:pt idx="56">
                  <c:v>3.2041644131963261</c:v>
                </c:pt>
                <c:pt idx="57">
                  <c:v>3.3344671201814098</c:v>
                </c:pt>
                <c:pt idx="58">
                  <c:v>3.474419988102325</c:v>
                </c:pt>
                <c:pt idx="59">
                  <c:v>3.6250000000000049</c:v>
                </c:pt>
                <c:pt idx="60">
                  <c:v>3.787310979618677</c:v>
                </c:pt>
                <c:pt idx="61">
                  <c:v>3.96260387811635</c:v>
                </c:pt>
                <c:pt idx="62">
                  <c:v>4.1523009495982528</c:v>
                </c:pt>
                <c:pt idx="63">
                  <c:v>4.3580246913580316</c:v>
                </c:pt>
                <c:pt idx="64">
                  <c:v>4.5816326530612317</c:v>
                </c:pt>
                <c:pt idx="65">
                  <c:v>4.8252595155709423</c:v>
                </c:pt>
                <c:pt idx="66">
                  <c:v>5.0913682277318753</c:v>
                </c:pt>
                <c:pt idx="67">
                  <c:v>5.3828125000000098</c:v>
                </c:pt>
                <c:pt idx="68">
                  <c:v>5.7029136316337281</c:v>
                </c:pt>
                <c:pt idx="69">
                  <c:v>6.0555555555555687</c:v>
                </c:pt>
                <c:pt idx="70">
                  <c:v>6.4453032104637504</c:v>
                </c:pt>
                <c:pt idx="71">
                  <c:v>6.8775510204081813</c:v>
                </c:pt>
                <c:pt idx="72">
                  <c:v>7.358710562414287</c:v>
                </c:pt>
                <c:pt idx="73">
                  <c:v>7.8964497041420367</c:v>
                </c:pt>
                <c:pt idx="74">
                  <c:v>8.5000000000000284</c:v>
                </c:pt>
                <c:pt idx="75">
                  <c:v>9.1805555555555873</c:v>
                </c:pt>
                <c:pt idx="76">
                  <c:v>9.9517958412098704</c:v>
                </c:pt>
                <c:pt idx="77">
                  <c:v>10.830578512396739</c:v>
                </c:pt>
                <c:pt idx="78">
                  <c:v>11.837868480725669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  <c:pt idx="83">
                  <c:v>20.031250000000131</c:v>
                </c:pt>
                <c:pt idx="84">
                  <c:v>22.722222222222371</c:v>
                </c:pt>
                <c:pt idx="85">
                  <c:v>26.01020408163285</c:v>
                </c:pt>
                <c:pt idx="86">
                  <c:v>30.085798816568289</c:v>
                </c:pt>
                <c:pt idx="87">
                  <c:v>35.222222222222541</c:v>
                </c:pt>
                <c:pt idx="88">
                  <c:v>41.822314049587199</c:v>
                </c:pt>
                <c:pt idx="89">
                  <c:v>50.500000000000583</c:v>
                </c:pt>
                <c:pt idx="90">
                  <c:v>62.228395061729202</c:v>
                </c:pt>
                <c:pt idx="91">
                  <c:v>78.625000000001151</c:v>
                </c:pt>
                <c:pt idx="92">
                  <c:v>102.54081632653239</c:v>
                </c:pt>
                <c:pt idx="93">
                  <c:v>139.3888888888917</c:v>
                </c:pt>
                <c:pt idx="94">
                  <c:v>200.500000000005</c:v>
                </c:pt>
                <c:pt idx="95">
                  <c:v>313.00000000000978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225088"/>
        <c:axId val="228225872"/>
      </c:scatterChart>
      <c:valAx>
        <c:axId val="22822508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28225872"/>
        <c:crosses val="autoZero"/>
        <c:crossBetween val="midCat"/>
      </c:valAx>
      <c:valAx>
        <c:axId val="228225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1667169728783899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28225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669252645630604"/>
          <c:y val="0.30192484602790998"/>
          <c:w val="0.21219950086091799"/>
          <c:h val="0.3226031028299680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2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40:22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13393 1926 10 0,'-8'-8'5'0,"25"1"-3"16,-13-1 6-16,0 1-8 16,0 3 0-16,1-4-1 15,-5 1 1-15,0 7 1 16,0 0 0-16,0-8 0 16,0 8 1-16,0 0-1 15,0 0 1-15,8-4 0 16,5 1 1-16,4-1-2 15,0 0 1-15,0-3-1 16,4 3 1-16,1 0 0 16,3 0 0-16,5-3-1 15,8-1 1-15,-4-3-1 16,5 3 0-16,3 1 0 0,-3-1 0 16,3 0-1-16,5-3 0 15,9 7 0-15,3 1 1 16,1-1-1-16,4 4 1 15,4 4-1-15,8-1 1 16,-3 5-1-16,3-4 1 16,10 3-1-16,3-3 1 15,-4 11-1-15,9-7 1 16,4 3 0-16,-4 0 1 0,-5 1-1 16,9 7 1-16,-4-4-1 15,4 0 1-15,0 8-1 16,8 3 1-16,-8 4-2 15,0 4 0-15,-4-3-2 0,-5 7 0 16,-12-4-4-16,-9 0 0 16,-17-4-3-16,-17-7 1 31</inkml:trace>
  <inkml:trace contextRef="#ctx0" brushRef="#br0" timeOffset="502.3397">12503 1166 20 0,'-8'-46'10'0,"20"27"-9"16,-3 12 16-16,-1 3-17 15,1 8 0-15,-5 3 0 16,0 5 0-16,-4 10 0 16,0 9 1-16,-4-1 0 15,0 27 0-15,-5 7 0 0,-3 12 1 16,-1 22-1-16,0 8 1 15,0 7-1-15,-4-11 0 16,-4 1-1-16,-5-9 1 16,5 1-3-16,0-20 0 0,4-14-6 31,0-8 1-31</inkml:trace>
  <inkml:trace contextRef="#ctx0" brushRef="#br0" timeOffset="897.1307">12955 1147 26 0,'-30'30'13'0,"0"61"-17"0,17-76 20 0,-4 23-16 16,-13-1 1-16,-8 9-1 16,-9 7 0-16,-4 4-1 15,-4 14 1-15,-5-10 0 16,-4 7 0-16,5-11-1 16,3 0 0-16,14-8 1 15,12-11 0-15,9 7-1 16,8-15 1-16,8 4 0 15,10 0 1-15,8-3-1 16,8 3 0-16,13 0 0 16,8 4 0-16,1 7-1 15,-5 0 1-15,1 5-3 0,-1-1 0 16,0 0-3-16,-8-4 1 16</inkml:trace>
  <inkml:trace contextRef="#ctx0" brushRef="#br0" timeOffset="1201.4414">13257 1177 30 0,'4'64'15'0,"-4"69"-16"0,0-96 28 16,0 28-26-16,-4 14 0 15,-5 12-1-15,-8 15 1 0,-8-4-4 16,-5 4 0-16,-4 15-6 15,4-4 0-15</inkml:trace>
  <inkml:trace contextRef="#ctx0" brushRef="#br0" timeOffset="1670.6926">12312 3629 30 0,'-30'3'15'0,"25"-3"-17"0,5 0 23 0,0 8-21 15,0 3 1-15,0 12 0 16,0 3 1-16,-4 20-2 15,0 7 0-15,0 15 1 16,-1 4 1-16,-3 11 0 16,-1 4 0-16,-3 19-1 0,-1-8 0 15,-4 8 0-15,0-11 0 16,-5-4-2-16,5-12 0 16,0-11-8-16,0-15 1 15,13-19-2-15,8-22 0 0</inkml:trace>
  <inkml:trace contextRef="#ctx0" brushRef="#br0" timeOffset="2135.6031">12899 3814 28 0,'-21'11'14'0,"12"-3"-20"0,5-4 26 16,-4 15-21-16,-9-1 0 15,-5 5 0-15,-8 7 1 16,-4 1 0-16,0 7 1 16,-8-4-1-16,-9 0 0 15,0 0 0-15,-9-4 1 0,5 4-1 16,-5-4 0-16,9 4 0 15,0-7 0-15,8-4 0 32,9-5 0-32,4-2 1 15,9 6 0-15,8 5 0 16,9-8 1-16,8 3 0 16,9-3 1-16,4 4-1 15,9 4 0-15,8-1 0 16,8-3 0-16,5 3-1 0,4 12 0 15,0 4-1-15,-4 3 0 16,4-7 0-16,0 3 1 16,0 9-3-16,-4-5 0 15,-4 0-1-15,-9-10 0 0,-4-1-7 16,-9-8 1-16</inkml:trace>
  <inkml:trace contextRef="#ctx0" brushRef="#br0" timeOffset="2620.4194">13466 4011 29 0,'-17'0'14'0,"25"-8"-17"0,-4 1 23 16,1-9-20-16,-5 1 1 15,4 0 1-15,-4 0 1 16,4 0-3-16,0 0 1 16,5 3 1-16,-1 5 0 15,1 7-1-15,-1 15 1 0,1 4-1 16,4 15 0-16,0 8-2 15,-5 3 1-15,-4 8 0 32,-4 4 0-32,-4 11 0 15,0 0 1-15,-9 0-1 16,-4-4 0 0,-17 27 0-16,4-15 1 15,9-19-1-15,8-8 0 16,4-8 1-16,9-3 0 15,9-4 0-15,12-3 1 0,9-9-2 16,4-3 1-16,17-8-6 16,5-7 1-16,12-8-7 15,4-11 1-15</inkml:trace>
  <inkml:trace contextRef="#ctx0" brushRef="#br0" timeOffset="3252.1227">14402 4699 25 0,'0'0'12'0,"9"4"-8"0,-5-8 15 16,9-7-17-16,-4 7 1 16,3 0 1-16,5 1 0 0,5-5-5 15,3 0 0-15,1-3 3 16,8 0 0-16,4-8-1 15,9 4 0-15,4-8 0 16,4-3 0-16,5-1-1 16,12-7 1-16,-3 0 0 15,-1 0 0-15,4-4 0 16,5-4 1-16,-1 5-1 16,-3 3 0-16,-1-1 0 15,5-6 1-15,-5 3 0 16,-4-4 1-16,1 5-1 15,-6-5 0-15,-3-3-1 16,4-12 1-16,0 4-2 16,0-8 1-16,0-3-3 0,-1 0 1 15,-3-4-1-15,0-1 0 16,-5 1 0-16,0-4 0 16,-8 8 1-16,-4-8 0 15,-5 12 1-15,-4-1 0 0,0 1 0 16,-4 7 0-16,-4 7 0 15,-1 12 0-15,1 0-3 16,-9 8 1-16,-4 3-7 31,-1 8 1-31,-3 11-4 16,-5 0 1-16</inkml:trace>
  <inkml:trace contextRef="#ctx0" brushRef="#br0" timeOffset="3805.6331">16408 1778 20 0,'-8'-3'10'0,"3"6"-11"0,5-3 14 0,0 4-13 15,5 0 1-15,-1 4 1 16,0 3 1-16,1 4-4 16,3 12 1-16,5-5 1 15,4 9 1-15,8 10-1 16,1-3 1-16,4 0-2 15,0 3 0-15,4 1 0 16,-5-4 0-16,-7-4 0 31,-1 0 1-31,-12-4-1 0,-14-3 0 16,-12 11 1-16,-17-1 0 16,-13-3-2-16,-12-3 0 0,-5 3-5 15,4-8 1-15,9 5-2 16,9-5 0-16</inkml:trace>
  <inkml:trace contextRef="#ctx0" brushRef="#br0" timeOffset="4239.2927">16349 2887 22 0,'0'-4'11'0,"8"12"-13"0,1-8 20 0,-1-4-18 16,1 0 0-16,3-3 2 15,1 3 1-15,0-4-2 16,4 1 0-16,0-5 1 15,4 5 1-15,1 3-1 16,3-4 1-16,5-3-2 16,4 7 0-16,4-3-1 15,9 11 0-15,-4 3-1 16,4-3 1-16,-5 11-1 16,-3 8 1-16,3 11 0 0,-3 23 1 15,-10 7 0-15,-7 15 0 16,-14 12 0-16,-4-8 0 31,-4-7-2-31,-4-12 0 16,4-11-8-16,-4-15 1 0,17-23-1 15,4-26 0-15</inkml:trace>
  <inkml:trace contextRef="#ctx0" brushRef="#br0" timeOffset="4754.3368">17418 1676 9 0,'0'4'4'0,"0"-4"3"15,0 0 4-15,0 0-9 16,0 0 1-16,0 0 1 16,-5 4 0-16,1 0-5 0,0-8 1 15,-5 19 3-15,1 0 0 16,-5 12-1-16,0 14 1 16,-4 20 0-16,0 22 0 0,-4 34-1 15,0 16 0-15,-5 10 0 16,-8 1 0-16,8-11-1 31,1-12 0-31,-1-8-1 16,5-18 1-16,4-23-4 15,0-23 1-15,-4-19-7 16,12-37 1-16</inkml:trace>
  <inkml:trace contextRef="#ctx0" brushRef="#br0" timeOffset="5734.2967">17545 1585 38 0,'0'-22'19'0,"56"22"-27"16,-35 4 33-16,9-1-26 15,12 5 0-15,5 3 0 16,4 4 0-16,13 1 1 15,17 2 1-15,9 5-2 16,12 4 0-16,17-1 1 16,17-3 0-16,13-4 0 15,5-8 0-15,3 0 0 16,5-3 1-16,4-4-1 0,-8 7 1 16,-9-11-1-16,0-7 0 15,-4 3 0-15,-18 4 1 16,-7 0 0-16,-5-8 0 15,-18 12 0-15,-3 4 1 16,-17 3-1-16,-9 0 1 16,-8 4-1-16,-14 4 1 0,-7 8-1 15,-9 11 0-15,-9 11-1 16,-8 8 0-16,-1 14 0 16,1 24 0-16,0 7 0 15,4 15 0-15,0 12 0 16,4 7 0-16,1-7 0 31,-1-12 0-31,0-3 0 0,0-8 1 0,-3-15-1 31,3-4 1-31,-4-12 0 16,0-7 0-16,-4 0 0 0,-5-15 0 16,-4-11 0-16,-8-8 1 15,-9-11 0-15,-8-8 0 16,-21-11 0-16,-14-12 0 15,-12-11 0-15,-13-7 1 0,-8-5-1 16,-9-3 0-16,-9 4-1 16,-3-4 0-16,-1 4-1 15,-8 11 0-15,4 0-1 0,-9 11 0 16,-4 1-1-16,1 14 1 16,-74-7-1-1,27 8 1-15,16 0 0 31,26-1 0-31,17 1-1 16,13-5 1-16,13 1-1 16,3 4 1-16,1-1 0 15,4-3 0-15,0-15 0 16,5 7 0-16,-1 0 1 16,5-3 0-16,-1-1 0 15,5 1 0-15,4-1 0 0,13 8 0 16,4-4 0-16,5 12 0 15,-18 3-1 1,5 4 0-16,-1 8-1 16,5 0 1-16,5-4 0 15,-1 3 0-15,-4-3-1 16,-1 0 1-16,10-4 0 16,-1 0 0-16,5-3-1 15,4-5 1-15,0 1-3 0,8-1 1 16,1 5-1-16,3-8 0 15,-3 7-1-15,4-4 1 16,-1 5-5-16,1 7 1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57:51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 3205 14 0,'-43'7'7'0,"30"-14"-10"0,9 7 7 16,-9 4-10-16,1 3 1 15</inkml:trace>
  <inkml:trace contextRef="#ctx0" brushRef="#br0" timeOffset="1119.57">1542 3368 14 0,'-30'7'7'0,"8"1"-6"0,14-8 14 0,4 7-15 16,4-3 0-16,0 4-1 15,0 3 1-15,0 4 0 16,12-4 0-16,-3-3-1 16,8 3 1-16,9 4-1 15,3 4 1-15,1-4 1 16,13 1 0-16,8-5 0 0,-4 0 1 15,4 1 0-15,4-1 0 0,5 0 0 16,-1-3 0-16,10 0-1 16,7-1 1-16,9 4-2 15,-8-3 1-15,4 0-1 16,0-1 1-16,4 1-1 16,5-5 1-16,3 1-1 15,5-4 1-15,4-4-1 16,-4-3 1-16,4-1-1 15,5 1 0 1,-1 3 0-16,5 0 0 16,4 0 0-16,-17 1 1 15,-4-1-1-15,4 4 0 0,4 0 0 16,0-4 1-16,-4 4 0 16,9-7 0-16,-14-1-1 15,9 0 1-15,1-3-1 16,7 0 1-16,-12 3 0 15,9 1 0-15,-9-5 0 0,8 5 0 16,5 3 0-16,-5 0 1 16,5 4-1-16,0 0 0 15,-9 0-1-15,-4-4 1 16,0 0-1-16,-4 4 0 16,-5-7-1-1,-4-8 1-15,5 0-1 16,-5-8 0-16,0-7-2 15,0-1 1-15,-8 1 0 16,-9 0 0-16,-4-4 0 16,-9 4 1-16,-8-1 0 15,-13-3 1-15,-4 0 0 16,-9-4 1-16,-8 1-1 16,-5-5 0-16,1 0 0 0,-5-3 1 15,-4-12-1-15,-4 4 0 16,-5-4 0-16,-3-3 0 15,-10-4 0-15,-3-5 1 0,-5 1 0 16,5 0 0-16,-10 0-1 16,-3 4 1-16,-9-4 0 15,-12 3 0-15,-5-3-1 16,-9-7 1 0,-12-5 0-16,4 5 0 15,-4-1-1-15,-9 0 0 16,-4-3 0-16,-4 7 1 15,-13 0-1-15,0 11 1 0,-8 1-1 16,-1 3 0-16,-8 8-1 16,-8 7 1-16,3 16-2 15,-7-12 1-15,-1 23-1 16,-13-12 1-16,14 20-1 16,-10 3 1-16,9 4 0 15,-4 4 1-15,13 11 0 0,8 8 0 16,9 3 0-16,-13 12 0 15,4 15 0-15,5 4 0 0,4 7 0 16,-5 8 0-16,5 11-1 16,0 8 1-16,4 4 0 15,4-8 0-15,13 11 0 16,0 0 0-16,9 20-1 16,12-9 1-16,5 9-1 15,-1 6 1-15,14 13 0 31,7 3 0-31,18-4 0 16,9-4 0-16,16 8 0 0,18 0 1 16,16 0-1-16,22 0 0 15,26-4-7-15,12 8 0 16</inkml:trace>
  <inkml:trace contextRef="#ctx0" brushRef="#br0" timeOffset="19030.22">3799 7507 1 0,'-9'-12'0'0,"13"12"0"0,-4 0 1 0</inkml:trace>
  <inkml:trace contextRef="#ctx0" brushRef="#br0" timeOffset="21368.1439">3739 7537 6 0,'13'8'3'0,"17"-5"-3"0,-18-3 7 16,5 4-6-16,9-4 1 31,0 0 1-31,3 0 0 0,-7 0-4 16,7 4 1-16,6-4 2 15,-10 0 1-15,9 0-2 16,-4 0 1-16,4 0-1 16,0 0 1-16,0-4-1 15,0 0 0-15,5 4 0 0,3 0 1 16,-4 0-2-16,5 4 1 16,0 0-1-16,-5-4 0 15,-4 0 0-15,4 0 1 0,-12 0 0 16,8 0 0-16,-8 0-1 15,-1 0 1-15,1 0 0 16,-1 0 0-16,5 0-1 31,-9 0 1-31,5 4-2 16,-1-1 1-16,5 5 0 16,-9-4 0-16,9 3 0 15,-4-3 0-15,8 0 0 16,0-4 0-16,0 0 0 15,0 0 0-15,0-4 0 0,-8 4 0 16,-1-4 0-16,5 1 0 16,8-1 0-16,-16 0 0 0,3-4 0 15,1 1 0-15,4-1 0 16,-1 5 0-16,1-5 0 16,0 4 0 15,8 4 0-31,-4-4 0 15,-4 4 0-15,0 0 0 16,-4 0 0-16,-1 0 1 0,9 0-1 16,-4-3 0-16,0-1 0 15,-5 4 0-15,5 0-1 16,0 0 1-16,0 0 0 16,0 4 0-16,-5-1 0 15,1 5 0-15,-1-4 0 16,-3 0 1-16,-1-1-1 15,9 1 0-15,0 0 0 0,4 0 0 16,4-4 0-16,0 0 0 16,-4 3 0-16,0-3 0 15,0 0 0-15,1 0 0 16,-1 0 0-16,4 4 0 0,-4-4 0 16,0 4 0-16,4 0 0 15,1 0 0-15,-5 3 0 16,0 1 0-16,4-1 0 15,0 5 0-15,5-1 0 32,4-3 0-32,4-1 0 15,0-3 0-15,0 0 0 16,5-4 0-16,3 0 0 0,5 0 0 16,-4 0 0-16,-9 0 1 15,0-4-1-15,4 4 1 16,1 0-1-16,-1-4 1 15,0 0 0-15,-4 1 0 0,1-5 0 16,3 0 0-16,5 1 0 16,-5-1 0-16,0 1-1 15,-4-5 1-15,-4 5-1 0,-4-1 1 16,-5 1-1-16,0-1 1 16,1 1-1-16,3-1 0 15,5 8 0-15,0 0 1 16,0 0-1-16,8 0 0 15,-4 0 0-15,-4 0 0 0,0 0 1 16,0 0 0-16,-5 0 0 16,-3-4 0-16,-1 4-1 31,0 0 1-31,5 0 0 16,0 0 0-16,3 0-1 15,-3 0 0-15,0 0 0 16,-1-4 1-16,1 1-1 15,-5 3 1-15,0 0-1 16,1-4 1-16,3 4-1 16,-3 0 1-16,-1 4-1 15,0-4 0-15,1 3 0 0,-1 1 1 0,0 0-1 16,1 0 0-16,3 3 0 16,1-3 0-16,4 4 0 15,-5-5 0-15,1 1 0 16,4-4 1-16,-5 0 0 15,5 0 0-15,0-4-1 0,4-3 1 16,-4 3 0-16,-4-3 0 31,-1 3-1-31,5 0 0 16,0 0 0-16,8 0 0 16,-4-3 0-16,0 3 1 0,0-7-1 15,1 7 1-15,-1-4-1 16,4 1 1-16,-8-1-1 15,0 4 0-15,0-3 0 16,-1 7 0-16,1-8 0 16,0-3 0-16,-4 3 0 0,-1 1 0 0,1-1 0 15,-5 1 1-15,1 3-1 16,-5 4 0-16,4-4 0 16,0 4 0-16,1-4-1 15,-5 8 1-15,4-4 0 16,0 0 0-16,1 0 0 31,-5 4 0-31,-5-4 0 16,6 4 0-16,-6-1 0 0,1-3 0 15,4-3 0-15,0-1 0 16,0 4 0-16,0 0 0 16,-4 0 0-16,0-4 0 0,0 4 0 15,-5 4 0-15,5-8 0 16,0 8 1-16,-4 0-2 15,-1 3 1-15,5-3 0 16,-4 0 1-16,3 0-1 16,1 11 0-16,0-4 0 15,0-7 0-15,4 3 0 16,-9-3 0-16,5 0 0 0,0 4 0 16,0-8 0-16,4 3 0 0,4 1 0 15,1 0 0-15,-1 3 0 16,0-3 0-16,-4-4 0 15,0 0 0-15,0 4 0 16,5 0 1-16,-1-4-1 16,-4 0 0-16,4 0 0 15,5 4 0-15,-9-4 0 16,-4 0 0-16,8 0-1 16,1 0 1-16,3 0 0 15,1 0 1-15,-1 0-1 31,1 0 0-31,-1 0 0 16,-3 0 0-16,3 0 0 16,-8 0 1-16,5 0-1 0,-1 0 1 15,5-4-1-15,-5 4 1 16,-4 0-1-16,4-4 1 16,-4 0-1-16,5 4 1 0,-1 0-1 15,5 0 1-15,-1-4-1 16,5 1 0-16,-4 3 0 15,-1-8 1 1,5 4-1-16,-4 4 1 16,-1-3 0-16,1-1 0 15,-5 0 0-15,1-4 1 0,-5 8 0 16,0-7 0-16,0-1-1 16,4 1 0-16,0-5 0 15,1 5 1-15,3-1-2 16,1 4 0-16,0 4 0 15,-1 0 0-15,1 0-1 0,-5 0 1 16,5 4 0-16,-1-4 0 16,-3 0 0-16,-1-4 1 0,0 1-1 15,1-1 0-15,-1 0 0 16,4 0 1-16,1 1-2 16,0 3 1-16,-5 0 0 31,-4 0 0-31,-4 3-1 15,-9 1 1-15,-4-4-3 16,-8 8 1-16,-14-5-3 0,-7 5 1 16,-5 3-4-16,-5 8 1 15,-3-4-6-15,-9 1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59:36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14679 9648 21 0,'-25'8'10'0,"16"3"-13"0,9-7 11 0,-4 0-17 16,0-1 1-16</inkml:trace>
  <inkml:trace contextRef="#ctx0" brushRef="#br0" timeOffset="557.8376">14598 9694 12 0,'5'-4'6'0,"7"8"-9"0,-12-4 12 0,9 0-9 15,-1 0 1-15,5 3-1 31,4 1 1-31,9 0-1 16,8 0 1-16,4-1 1 16,5-3 1-16,12-3-1 0,-4-1 1 0,13 0 0 15,-4 0 0-15,-1 1-1 16,1-1 1-16,4 4-1 16,0-4 0-16,4 0 0 15,4-3 1-15,9-5-1 16,0 1 1-16,-4 0-1 15,-1-5 1-15,5 5-1 0,0 4 0 32,-4-5-1-32,4 8 0 15,0 1 0-15,0-1 1 16,-5 0-1-16,1 0 0 0,4 0 0 16,4 1 0-16,-4-1 0 15,13 4 0-15,-5 4-1 16,5-1 0-16,4-3 0 15,4 0 0-15,4 0 0 16,5 4 0-16,-4 4 0 16,-1-4 0-16,0 3 0 0,5 8 0 15,4-3 0-15,0 3 0 16,0-4 0-16,0 4 0 16,0-3 0-16,4-5 1 15,5 1-1-15,4-4 0 16,-9-1 0-16,4 1 1 0,5 0-1 31,4 0 0-31,-4-1 0 16,0-3 0-16,-5 0 0 15,5 0 1-15,-17 0-1 16,-18 0 1-16,-16 0-2 0,-17 0 0 16,-14 0-6-16,-20-3 1 15,-30 3-5-15,-13-4 1 16</inkml:trace>
  <inkml:trace contextRef="#ctx0" brushRef="#br0" timeOffset="107454.9781">21335 1131 11 0,'5'-15'5'0,"3"4"-3"15,-4 0 6-15,1 7-8 0,3-11 1 31,-3 7 1-31,-1-3 0 16,0 3-2-16,-4-3 1 0,0 3 2 16,0 5 0-16,-4-5 0 15,0 4 0-15,4-7-1 16,0 3 1-16,-5 1-2 16,5-1 1-16,0 4-1 15,0-3 1-15,0 3-1 0,0 0 0 16,0 4 0-16,0 0 1 15,0 0 0-15,0 0 1 16,0 0 0-16,0 0 0 16,0 0-1-16,0 0 0 15,0 0-1-15,0 0 1 16,0 0-1 0,0 4 0-16,0-4-1 15,0 4 0-15,0-4 0 16,0 0 0-16,0 0 0 15,0 0 1-15,0 0-1 16,9 7 0-16,-5-3 1 16,5-4 0-16,-1 0 0 0,-4 0 1 15,1 0-1-15,-1 0 0 16,0 0 0-16,0 0 1 0,5 0-1 16,-5 0 0-16,0 0-1 15,1 0 1-15,-1 0-1 16,0 0 1-16,0 0-1 15,-4 0 0-15,5 4 0 16,-1 0 0-16,-4-1-1 16,0 5 1-16,4 0-1 0,-4 3 1 31,0 0 0-31,0 1 0 16,4 3-1-16,-4 4 1 0,5 7 0 15,-1 1 0-15,0-1 0 16,5 4 0-16,4 4 0 15,-5 4 1-15,1 4-2 16,-5 0 1-16,0-1 0 16,-4 5 1-16,0-1-1 15,-4-3 0-15,0-8 0 16,-5-4 0-16,1-4 0 16,-5 5 0-16,4-16-3 0,1 0 1 15,-1-4-5-15,1-7 0 16,3-4-5-16,1-15 1 15</inkml:trace>
  <inkml:trace contextRef="#ctx0" brushRef="#br0" timeOffset="108401.5392">22375 1101 16 0,'29'-23'8'0,"-7"5"-5"0,-14 6 6 15,5 1-8-15,0 0 1 16,-5-8 0-16,1 3 1 16,-1 1-4-16,-3 0 1 0,-1-4 1 15,-4 4 0-15,-9 4-1 16,-4-1 0-16,-8 5 0 15,-9-4 1-15,-8 11-1 16,0 0 1-16,-1 0-1 16,1 11 1-16,0-4 0 15,-1 12 1-15,5 8-1 0,5 11 0 16,-6 11 0-16,14-4 0 31,0 4-1-31,4 4 1 16,4 4 0-16,9-8 0 0,4 1-1 15,0-5 1-15,8 0-1 16,5-3 0-16,4-4 0 16,4-4 0-16,13-4-1 15,-4-7 1-15,0-8 0 16,8 0 0-16,1-7 1 16,3-5 0-1,18-10 1-15,-5-4 0 16,-4-5 0-16,1-3 0 15,-1-3 0-15,-5 7 0 0,1-4-1 16,-8-4 0-16,-1 0-1 16,-8-3 1-16,-5-8-1 31,-3 4 1-31,-5 7 0 16,-5-11 0-16,-3 3 0 15,-9-6 1-15,-4-1-1 0,-9-8 1 16,-8 5 0-16,-18-1 0 15,-8-7-1-15,-21 11 1 0,-13-11-1 16,-8 15 1-16,-13 0-2 16,-5 11 0-16,5 12-10 15,0 15 1-15,4 7-3 16,9-15 0-16</inkml:trace>
  <inkml:trace contextRef="#ctx0" brushRef="#br0" timeOffset="110973.3083">21595 2108 12 0,'4'-4'6'0,"1"-8"-1"0,-1 16 7 0,-4-4-11 16,4-4 0-16,5 1 1 15,-5-5 0-15,5-3-3 16,-5 7 1-16,0-4 1 16,-4-3 1-16,0 11-1 15,4-8 0-15,-4 8 0 16,-4 4 1-16,4 0-1 0,-4-4 1 15,4 8-1-15,0-5 0 16,-4 1 0-16,-1 0 0 16,1 0 0-16,0-4 0 15,-1 11 0-15,1-11 1 16,0 4 0 0,0 0 0-16,-1-1 0 15,1 5 0-15,0-4-1 16,-5 0 1-16,5 3-2 15,0-3 1-15,0 4 0 16,-1-5 0-16,5 1-1 16,0-4 1-16,0 0 0 15,-4 0 0-15,4 0 0 0,0 4 1 0,-4-4-1 16,4 0 1-16,0-4-1 16,-4 8 0-16,-1-8-1 15,1 0 1-15,4 1 0 16,0 3 0-16,-4-4-1 15,4 0 1-15,0 4 0 16,0 0 0-16,0 0-1 31,0 0 1-31,0-8 0 0,0-3 0 16,0 0 0-16,0 11 0 16,0 0-1-16,0 0 1 15,-4-4 0-15,-1 4 0 16,1 4-1-16,0-1 1 15,0 1-1-15,-1 4 0 0,1-4 0 16,0 3 0-16,-5-3 0 16,1 4 1-16,3-5-1 15,1 1 1-15,0-4 0 16,0 4 0-16,-1 0-1 0,1-4 1 16,0 0-2-16,0 0 1 15,4 3-1-15,-5-3 1 16,5 0 0-16,0 0 0 15,0 0-1-15,0 0 0 16,9 0 1 0,-1-3 0-16,5-1 0 15,-4-7 0-15,8-1 0 16,-4 5 1-16,-1-5-1 16,1-3 1-16,0 0-1 15,0 4 0-15,4-8 0 16,4 4 0-16,5 3-1 15,-5 1 0-15,0-4 0 0,5 7 0 0,-1-3 0 16,1 3 0-16,-1 4 0 16,1 1 1-16,4 3 0 15,-1 7 0-15,6 5-1 16,-1 7 1-16,0 11 0 16,-4-8 0-16,-1 20 0 15,-7-4 0-15,-5 7 0 0,-5 1 0 16,-3 7 0-16,-9 3 0 15,-9 1 0-15,-8-4 1 16,-4-4-1-16,-9-7 0 16,-4-4-1-16,-4-8 1 15,-9-7 0-15,-4-12 0 16,0-11 0-16,0-11 0 16,4-8 0-16,4-8 0 15,9-10-1 1,4-1 0-16,13 0 0 15,5 4 0-15,7 0 1 16,10 11 0-16,12 8 0 0,4 7 1 16,17 12 0-16,9 15 0 15,-4 15 0-15,-1 12 0 0,-3-1-1 16,-5 12 0-16,-5 3-1 16,-3-7 1-16,-5-4-3 15,-4-7 1-15,0-8-5 16,0-15 0-16,13-11-5 15,-4-20 1-15</inkml:trace>
  <inkml:trace contextRef="#ctx0" brushRef="#br0" timeOffset="111422.5912">22890 1968 20 0,'-4'-12'10'0,"4"-10"-11"0,0 18 10 0,-5-8-7 15,1 9 0-15,-4-5 2 16,-1 4 0-16,-4 1-5 16,-8 3 1-16,-5 3 3 0,-3 5 0 15,-5 3 0-15,-5 8 0 16,5 11-1-16,-4 8 0 31,-5 53-1-31,9-4 0 0,13-7 0 16,12-9 1-16,9-10-2 31,9-1 1-31,4-10-1 16,4-13 1-16,4-2-1 15,9-13 0-15,4-14 1 16,4-4 0-16,5-12-1 15,-5-11 1-15,-4-11 0 0,-4-16 0 16,-13-7 0-16,-9-11 0 16,-16 4 0-16,-26-8 1 0,-17 3-1 15,-22 8 0-15,1 8-4 16,-5 15 0-16,9 8-7 16,0 18 0-16</inkml:trace>
  <inkml:trace contextRef="#ctx0" brushRef="#br0" timeOffset="113658.6603">21749 3012 21 0,'17'-15'10'0,"8"-4"-7"0,-16 11 9 15,-1 1-11-15,1-5 1 16,-1 1 1-16,1 0 1 16,3-1-4-16,-3 1 1 15,-1 3 3-15,5 5 0 16,0-1-1-16,0 4 1 0,-5 4-2 15,1 7 1-15,-5 4-2 16,-4 8 1-16,-8 7-2 16,-1 15 1-16,-12-7-1 15,-5 4 0-15,-4 3 0 16,1-11 1-16,-1-3-1 16,4-1 0-16,1-4 0 0,3-7 1 15,10-4-1-15,7 1 1 16,5-1-2-1,9 0 1-15,8-4-1 16,4 12 1-16,5 3-1 16,-1-3 1-16,-3 7-1 15,-1 4 1-15,-4 0 0 16,-4 0 0-16,-5 1 0 16,-4 2 1-16,-4 1 0 15,-4 0 0-15,-13-8 1 16,-8 1 0-16,-9-9 1 0,-9-3 0 15,-4-4 0-15,-4 0 0 16,0-15-3-16,0 0 1 16,0-3-5-16,8-5 0 0,5-3-9 15,17-8 1-15,12-8-1 16,9-14 0-16</inkml:trace>
  <inkml:trace contextRef="#ctx0" brushRef="#br0" timeOffset="114154.8003">22553 3023 25 0,'-12'-7'12'0,"-1"10"-17"0,4-3 23 0,-8 4-18 16,-4 8 0-16,-5-1 1 16,-3 12 1-16,3 7-2 15,-4 8 1-15,5 3 0 16,3 9 0-16,10 6 0 15,3-3 0-15,5 4-1 16,17-4 1-16,4 0-2 16,12-8 1-16,6-7 0 15,-1 0 1-15,0-12 0 0,8-14 0 16,5-5 1-16,4-7 0 16,5-15 0-16,3-7 0 15,-12-9 0-15,0-10 0 0,-5-9 0 16,-12-6 0-16,-13-16 0 15,-8-4 0-15,-26 8-1 16,-34 4 0-16,-22 3-1 16,-25 16 1-16,-4 15-8 15,-4 18 0-15,3 20-4 16,18-8 1-16</inkml:trace>
  <inkml:trace contextRef="#ctx0" brushRef="#br0" timeOffset="115138.1682">22081 4185 25 0,'-17'7'12'0,"12"-14"-13"16,5 7 17-16,0 0-12 16,0 0 0-1,0 0 3-15,0 7 0 16,0 5-9-16,-4 7 1 15,0 7 5-15,-9 1 1 0,-4 10-3 16,-4 1 1-16,-1 0-2 16,-3 0 1-16,-1 0-2 15,1 0 1-15,4-8 0 16,3 0 0-16,6 4-1 16,12-4 0-16,4-3-1 15,0 7 1-15,9 0-1 16,4 0 1-16,9 0-1 0,8 0 0 15,4 4-3-15,5-4 0 16,-5-7-2-16,0-1 0 16,-8-11-4-16,0-7 1 15,0-4-1-15,-1-20 1 16</inkml:trace>
  <inkml:trace contextRef="#ctx0" brushRef="#br0" timeOffset="115455.4182">22311 4192 36 0,'-17'-11'18'0,"21"7"-24"16,-4 4 38-16,0 0-32 16,-4 0 1-16,4 4 0 15,4 11 1-15,-8 12-2 16,4 3 0-16,0 15 1 15,-5 12 1-15,1 0-1 16,-4 15 0-16,-5 3 0 0,0 5 1 16,0 3-1-16,0-4 0 15,-4 1-1-15,0-1 1 16,0-11-1-16,5-11 0 0,3 0-2 16,1-12 0-16,-1-11-4 15,5-15 0-15,4-7-6 16,17-24 0-16</inkml:trace>
  <inkml:trace contextRef="#ctx0" brushRef="#br0" timeOffset="115977.0705">23175 4181 31 0,'-13'0'15'0,"18"0"-16"0,-14 0 23 16,-4 4-22-16,-8 11 1 15,-9 11 1-15,0 1 0 16,-4 7-3-16,0 15 1 15,-4 8 1-15,0 7 0 0,-1 8 0 16,5 8 0-16,4-1-1 16,9-7 0-16,8-4 0 15,9 4 0-15,4-4 0 16,9-11 0-16,8-8 1 16,0-8 0-16,0-10-1 15,4-1 1-15,5-15 0 16,3-7 1-16,1-16-1 15,4-15 0-15,-4-3 0 16,4-12 1-16,0-3-1 0,-8-5 1 0,-5-3-1 16,0-15 1-16,-4-4-1 15,-8-12 0-15,-9-7-1 16,-9 4 1-16,-25-4-2 16,-17 11 1-16,-30 0-1 31,-17 16 0-31,-12 11-1 15,-10 15 0-15,5 26-10 0,-8 16 1 16</inkml:trace>
  <inkml:trace contextRef="#ctx0" brushRef="#br0" timeOffset="118109.3449">19662 3500 17 0,'0'-4'8'0,"30"-7"-6"0,-26 11 8 0,4-4-9 15,1 4 1-15,-1-8-1 16,1 5 1-16,4-5-3 15,4 12 1-15,0 0 1 16,4-4 0-16,0 3-1 16,5 1 1-16,4-4 0 15,8 4 0-15,5 0 0 0,3-4 0 16,6 0 0-16,-6 0 0 16,6 7 0-16,3-7 1 15,0 0-1-15,9 0 1 16,-8 4 0-16,3-4 0 15,5 4 0-15,8 3 0 16,5 1-1-16,0 3 1 0,4 1 0 16,4-5 0-16,-9 1-1 15,1-1 1-15,0-3-1 16,-1 0 0-16,1-4 0 31,0 0 1-31,4 0-2 0,12 0 1 16,-8-4-1-16,13 0 1 15,9 1-1-15,4-1 0 0,4-4 0 16,4-3 0-16,-4 3 0 16,4-3 0-16,-4-8 0 15,4-4 1-15,9 12-1 16,4 0 0-16,21 3 0 16,9 8 1-16,13 12-1 15,16 3 1-15,-3 15-1 0,-9 4 1 16,-35 4-3-16,-16-12 0 15,-26 1-8-15,-25-1 0 16</inkml:trace>
  <inkml:trace contextRef="#ctx0" brushRef="#br0" timeOffset="125594.2343">24082 3231 17 0,'0'-3'8'0,"-8"-13"-4"0,8 9 9 15,0-1-13 1,-5-7 1-16,5 0 0 16,0 4 0-16,0-8-1 15,0 0 0-15,0 7 1 16,0-3 0-16,0 15 0 15,0 0 1-15,0 8-1 0,5-1 1 16,-1 9 0-16,4 10 0 0,1-3 0 16,4 7 0-16,0 8 0 15,-5 7 1-15,1 4-1 16,-5 4 0-16,-4 8-1 16,-4 11 1-16,-5 4-2 15,1-8 0-15,-5-4-5 16,0-11 0-16,0-8-4 15,0-14 0-15</inkml:trace>
  <inkml:trace contextRef="#ctx0" brushRef="#br0" timeOffset="126049.1389">24180 3148 27 0,'13'-30'13'0,"21"7"-12"0,-21 12 20 16,4-1-22-16,4 9 1 0,0 3 0 16,5-4 0-16,-1 15 0 31,1-7 0-31,4 11-1 15,-5 4 1-15,1 7 0 16,4 1 0-16,-5-1 0 16,5 9 0-16,-9-5 1 15,1 8 0-15,-1 3 0 16,-4-7 1-16,-8 4 0 0,-1 0 0 16,-8 7 0-16,-4-3 0 15,-5-4-1-15,-3-4 0 0,-6 4-1 16,1-12 1-16,-4-7-1 15,-9 0 1-15,-12-11-1 16,-14-5 1-16,-3-3-1 16,-18 4 1-16,-4 4-1 15,5 3 0-15,-1 8-7 16,9 7 0-16,4-3-3 0,9-15 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02:54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19939 13348 20 0,'-5'12'10'0,"14"-20"-9"16,-9 8 10-16,0 0-12 15,4 0 0-15,0 0 2 16,-4 0 0-16,0 0 0 31,0 0 0-31,0 0-1 16,0-4 1-16,-4 4 0 16,-4 0 1-16,-5 0-1 0,-4-7 1 0,-4-1-2 15,-1 5 1-15,1-5 0 16,0-3 0-16,-5-1-1 15,-4 1 1-15,-4-4-1 16,0 0 1-16,-4-4-1 0,-1-4 1 31,-3 0-1-31,-1 4 0 0,-4 4 0 0,1 4 1 16,-1-4-1-16,0 3 1 16,-4 1-1-16,-9 3 1 15,-8 5-1-15,-4-1 0 0,-9 4-1 16,0 0 0-16,4 4 0 15,9-1 0-15,0 5-1 32,8 0 1-32,1-1-1 15,-1 1 1-15,0-1 0 0,1 1 0 16,3-4 1-16,-3-8 0 16,-1 8 1-16,1-1 0 15,3-3 0-15,5 8 1 16,0 0 0-16,-4 3 0 0,-5 4-1 15,5 4 0-15,-13-4-1 16,4 12 0-16,0-1-1 16,-4 1 1-16,0 3 0 31,4 4 0-31,-9 0 0 16,1 0 0-16,-5 4 0 15,9 0 0-15,4 7 0 0,0 0 1 16,5 5-1-16,-1 3 0 0,0 3 0 15,5 5 0-15,4-1 0 16,0 9 0-16,4-5 0 16,0 0 0-16,13-3 1 15,9-1 0-15,3 1-1 16,10-1 1-16,7-10 0 16,5-5 0-16,13-3 0 0,0-8 0 15,8-4-1-15,0-4 1 16,9-3 0-16,9 0 0 15,-1-4 0-15,4 0 0 0,5 3-1 16,13-3 1-16,0-4-1 16,8-3 1-16,0-1-1 15,0 4 0-15,4-7 0 16,9-4 0-16,-8-1 0 16,8-3 0-16,-5-3 0 15,5-1 0-15,-8-4 0 16,-5 1 0-16,0-9 0 15,0 1 1-15,9 4-1 16,-9-4 1-16,4-4-1 16,5-4 1-16,-1 4 0 31,5 0 1-31,-4 0-1 16,-5 1 0-16,1-1 1 0,-14 0 0 15,-8 4 0-15,-4-1 0 16,-4-2-1-16,-5-1 1 15,-4-4-1-15,0-4 0 0,-4 1-1 16,0-1 0-16,0-7 0 16,0-7 0-16,-5-1 0 15,-4-3 0-15,1-1 0 16,-1-3 0-16,0-4 0 16,9-4 0-16,0 5-1 15,0-9 1-15,0 0 0 16,-1 5 0-16,1-1 0 15,0-7 0-15,-4-4-1 16,-9 3 1-16,-9-7 0 16,-4 4 1-16,-4-4-1 15,-8-3 1-15,-5 3-1 0,-4 11 0 16,0 1 0-16,-4 14 0 16,-9 5-3-16,0 7 1 15,0 11-4-15,-8 15 1 0,-9 16-7 16,-4 7 1-16</inkml:trace>
  <inkml:trace contextRef="#ctx0" brushRef="#br0" timeOffset="20248.5452">4829 5032 12 0,'-21'-7'6'0,"4"-1"-2"0,13 8 7 0,-1-4-8 16,-3 4 0-16,4 4 3 16,-9 0 0-16,0 3-8 15,0 16 0-15,5 4 4 0,-5 7 1 16,4 4-3-16,5 3 1 16,0-3-2-16,0 7 0 15,4 1 0-15,0-5 0 16,4-3 0-16,13 0 1 15,-4-4 0-15,8 0 0 32,5-4 1-32,3-3 0 0,5-8 0 15,1 0 0-15,11-4 0 16,1 0 0-16,4-4-1 16,5 5 1-16,-5-9-1 15,8 4 1-15,-7 1-1 16,7-5 0-16,5 1 0 0,0 3 1 15,8-7-1-15,1-4 1 16,8-4 0-16,-9-3 1 0,9-5 0 16,0-3 0-16,-5 0 0 15,1-8 0-15,0 8 0 16,-5 4 1-16,-4 0-2 16,0 3 1-16,1-3-1 15,-14 7 1-15,0-4-1 16,1 1 1-16,3-1-1 31,-3 1 0-31,-1-1-1 16,0 0 1-16,1 1-1 0,-1 7 1 0,0-8-1 15,5 1 0-15,-5-5 0 16,-3-3 1-16,-1 4-1 16,0-8 0-16,0 8 0 15,0-8 0-15,0 7 0 16,0 1 1-16,0 0-1 15,0-1 0-15,9 9 0 0,-5-1 0 16,1 0-1-16,-1 0 1 16,-4 0 0-16,5 8 0 15,-1 0 0-15,5 4 0 16,-1 7 0 0,5-8 0-16,8 1 0 15,5-1 0-15,0-3 0 16,-5 0 1-16,9 0-1 15,0 0 0-15,0-1 1 16,4 1 0-16,13-4-1 16,-4 4 1-16,-5 3-1 15,5 5 1-15,4-5-1 0,0 1 1 16,4 3-1-16,9 1 1 16,-9-1-1-16,4 0 0 0,9-3 0 15,-4 3 1-15,12 1-1 16,-3-5 0-16,-1 1 0 15,4-1 1-15,-3 1-1 16,12-1 0-16,-9-3 0 16,-4-4 0-16,5 0 0 15,-1 0 1-15,9 0-1 0,-4 0 0 16,-4-4 0-16,-1 1 0 16,9 3 0-16,0 0 0 31,-4-4 0-31,0 4 0 15,4 0 0-15,4 0 1 16,-8 0-1-16,8 0 1 0,-4 0-1 16,4 0 0-16,5-4 0 15,4 4 1-15,-5-7-1 16,-8-5 1-16,9 1-1 16,-5 3 1-16,-4-3-7 15,-8 11 1-15,-9-4-8 0,-52-26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03:32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9335 5524 9 0,'-17'0'4'0,"8"-4"-3"0,9 4 4 0,0-7-5 15,-4-5 0-15,0 5 0 32,-1 3 1-32,-3-4-1 15,-1 8 0-15,-3-3 1 0,-5 6 0 16,0 5-1-16,0-8 1 16,0-4 1-16,-1 4 0 15,1 0 0-15,-4 0 1 16,0 0 0-16,0 0 1 15,4-7-1-15,-1-1 0 16,1-3-1-16,0 7 0 16,0-7-1-16,5 7 1 0,-1-4-2 15,4 1 0-15,1-5-1 16,-1 1 1-16,5 3 0 16,0 1 0-16,0 3 0 15,4-3 0-15,4-1 0 16,4 4 1-16,1 0 0 15,4 1 0-15,4-5 0 16,4 1 1-16,4-1-1 16,1-3 0-16,4-1 0 0,4 5 1 15,-9-1-2-15,5 4 0 0,-4 1 0 16,-1 3 0-16,5 3 0 16,0 1 0-16,0 0-1 31,4 0 1-31,4-1 0 15,-4 1 0-15,0 0 1 16,0 0 0-16,0 3-1 16,1 1 1-16,-1-4 0 0,0 0 1 15,0-4-1-15,0 3 1 16,0 1-2-16,0 4 1 16,0-8-1-16,0 7 1 0,-4 1-1 15,4-1 1-15,0 8-1 16,4 1 0-16,5-1 0 15,-5 4 1-15,1-4 0 16,-1-4 0-16,4 4-1 16,1 0 1-16,4-3-1 15,0-1 1-15,0 0-1 16,-1-3 0-16,-3 0 0 0,-5-1 0 16,5-3-1-16,4 4 1 0,4-5 0 15,0 1 0-15,0 0 0 31,4 0 0-31,5-1 0 16,0 1 1-16,-1-4-1 16,-3 0 1-16,-5 0-2 15,4 0 1-15,1-4 0 16,7 1 1-16,-3 3-1 16,0 0 0-16,-5-4-1 0,5 0 1 15,-1 0 0-15,1 1 1 16,-1-5-1-16,-3-3 0 15,-1 3 0-15,9 0 0 16,-4 5 0-16,-1-1 0 16,-3-7 0-16,-1-1 1 0,-4 5-1 15,0-1 0-15,0-3 0 16,0 7 1-16,1-7-1 16,-1 3 0-16,0 4 0 15,-9 0 0-15,5-7 0 16,0 7 0-16,0-3 0 15,0 3 0-15,0-4 0 0,-1 8 1 16,6 0-1-16,-1-3 0 16,0 6 0-16,4 5 0 31,-4 3 0-31,5-3 0 16,-5 3 0-16,4 1 0 0,0-5 0 15,5 1 1-15,0-1-1 16,-1 1 1-16,5-1-1 15,0 1 1-15,-4 3-1 0,-1 4 1 16,-8-3-1-16,-4 3 0 16,-4-4 1-16,4 4 0 15,-1 1-1-15,1-5 1 0,4 0-1 16,1 1 1-16,-1 3-1 16,-5-8 0-16,10 1 0 15,3-4 1-15,-3-1-1 31,-1 5 0-31,-4 0 0 16,0-5 1-16,9 5-1 16,0 3 1-16,3 1-1 0,-3 3 1 15,4-8-1-15,4 8 0 16,0 8 0-16,0-11 0 16,-4 3 0-16,4-4 1 15,5 4-1-15,3-4 1 0,-3-3-1 16,-5-4 1-16,0 0-1 15,-8-1 1-15,-5 13-4 16,-4-9 1-16,-8 4-10 16,-13 8 0-16</inkml:trace>
  <inkml:trace contextRef="#ctx0" brushRef="#br0" timeOffset="32761.1655">17349 9905 22 0,'-12'-7'11'0,"12"11"-9"16,0-1 12-16,0-3-15 15,0 4 1-15,0-4 0 0,0 0 1 31,0 0-2-31,0 0 1 16,0 0 0-16,4 4 0 16,4-4 0-16,5 0 1 0,4 4-1 15,5-4 1-15,7 4 0 16,1-1 1-16,8 1-1 16,1 4 1-16,3 3 0 15,5 0 0-15,-4 1 0 16,4 3 0-16,-5 0 0 15,1 4 0-15,-9 0-1 0,4 4 0 16,-8-1-1-16,0 5 1 16,0-1-1-16,-5 4 0 15,1 1 0-15,-5-1 0 0,0-3 0 16,-4-1 0-16,0 0 0 16,-4 1 0-16,-4-12 0 15,-1 0 1-15,-4-3-1 16,1-5 1-16,-1 1-1 15,0-1 0-15,-4-3 0 32,0-4 0-32,0 0 0 15,0-8 0-15,0 1 0 16,-4-4 0-16,-5-1 0 0,-3 1 0 16,-1-4 0-16,-4-4 0 15,-4 4 0-15,-1 0 1 16,5-1-1-16,-4 1 0 0,4-7 0 15,0 3 0-15,0 0 0 16,-4-4 0-16,4 4 0 16,-5 8 1-16,5 3-1 15,-8 4 0-15,3 8 0 0,-3 8 0 16,-5 6 0-16,-4 9 1 16,4 7 0-16,-4 4 0 15,0 11-1-15,4 4 1 16,0 0 0-16,-4-4 0 15,4 0-3 1,1 1 1-16,3-5-6 16,1-7 0-16,8 3-3 15,4-22 0-15</inkml:trace>
  <inkml:trace contextRef="#ctx0" brushRef="#br0" timeOffset="33446.0011">18521 10204 31 0,'-5'8'15'0,"35"-8"-21"0,-21 0 28 0,8 0-22 15,4 0 0-15,4 0 2 16,5 0 0-16,9 0-2 15,3-4 0-15,1 4 1 16,4 4 0-16,-1-4 0 16,6 0 0-16,-6-4-2 0,6 0 1 15,-6 1-1-15,-3-5 0 16,-9-3-2-16,-4 3 1 16,-5-3-4-16,-3 3 0 15,-5-3-2-15,-9 3 0 16</inkml:trace>
  <inkml:trace contextRef="#ctx0" brushRef="#br0" timeOffset="33746.2265">18793 10488 13 0,'-8'27'6'0,"12"-20"3"0,-4-7 8 15,0 0-13-15,4 4 1 16,0 0 3-16,5-1 1 16,4 5-11-16,4-4 1 0,4-4 6 0,4 4 0 31,5-1-2-31,4 5 0 15,0-4-5-15,-4 0 1 16,-4 3-6-16,4-3 0 0,8 7-4 16,-4-7 0-16</inkml:trace>
  <inkml:trace contextRef="#ctx0" brushRef="#br0" timeOffset="34213.2455">19807 9947 22 0,'-9'-8'11'0,"26"16"-14"15,-13-8 16-15,1 8-8 16,-5-1 1-16,4 12 5 16,-4 8 0-16,4 7-13 15,-4 11 1-15,0 19 9 0,4 20 0 16,-4 14-4-16,0 8 1 16,5 4-4-16,3 3 0 15,1 4-9-15,-1-7 0 16,1-8-5-16,-14-26 0 15</inkml:trace>
  <inkml:trace contextRef="#ctx0" brushRef="#br0" timeOffset="40163.6645">13214 12107 9 0,'-12'-11'4'0,"24"-4"-3"0,-12 15 4 16,0-8-4-16,0 8 0 0,0 0 4 16,0 0 0-16,0-3-5 15,0 3 0-15,0 3 3 16,9 5 1-16,-5 0-2 16,5-1 1-16,3 4-2 15,1 1 0-15,4 3-1 16,9-4 0-16,-1-3 0 15,9-4 0-15,0-4 1 0,5 3 0 16,-1-3 1-16,5 0 0 16,4 4 1-16,-1 4 1 15,10-4-1-15,-5-4 0 16,-4 3-1-16,0 1 1 16,4-4-1-16,0 8 0 15,4-5-1-15,-4 5 0 16,0 0-1-16,-4-1 1 15,0 5-1-15,0-1 1 0,8-4-1 32,-4 1 0-32,5-8 0 15,-5-4 1-15,4-3-1 0,5 3 0 16,-1-4 0-16,1 5 0 16,0-1 0-16,-1-8 1 15,14 1-1-15,-9 0 1 16,4-4 0-16,-4 7 0 0,4 0-1 15,4 5 1-15,-4-9-1 16,-4 5 1-16,-9 7-2 31,-8 0 0-31,-4 0-7 16,-18 7 1-16,-16 5-4 16,-18-9 1-16</inkml:trace>
  <inkml:trace contextRef="#ctx0" brushRef="#br0" timeOffset="48307.1895">20705 10129 27 0,'-38'-19'13'0,"29"-8"-11"0,9 20 14 0,0-8-13 31,5 3 0-31,-1 1 1 16,4 3 1-16,1 1-6 16,4 7 0-16,-1 3 4 15,5 13 0-15,9 3-2 16,8 11 0-16,13 0 0 15,17 8 0-15,8 7-1 16,18 5 1-16,16-5 0 0,22 12 0 16,0-8-1-16,8 4 1 15,-4 4-1-15,-4 3 0 16,-5 1-4-16,-12 7 0 16,-5-8-4-16,-20 1 0 15,-14-1-3-15,-4-10 1 16</inkml:trace>
  <inkml:trace contextRef="#ctx0" brushRef="#br0" timeOffset="48620.0007">22375 9663 47 0,'-39'-30'23'0,"-8"11"-34"0,35 19 48 15,-5 8-38-15,-13 7 1 16,-9 7 3-16,-7 16 1 16,-10 19-6-16,-8 15 1 15,-8 15 1-15,-13 23 0 16,0 7-1-16,-9 12 0 15,4 7-6-15,5-4 0 16,9 12-4-16,8 0 0 16</inkml:trace>
  <inkml:trace contextRef="#ctx0" brushRef="#br0" timeOffset="50408.7706">17268 11703 11 0,'0'-4'5'0,"5"-4"5"0,-5 8 6 15,0 0-14-15,0 0 0 0,0-7 2 16,0-1 0-16,4 1-6 16,0-5 1-16,5 1 3 15,4-1 0-15,-1 1-2 16,5-4 1-16,9 4-1 16,4-1 0-16,8-3 2 15,5 0 0-15,3-4 0 0,10 8 0 16,-1 3 1-16,1 4 0 15,-5 4 0-15,-4 12 1 0,-1 3-2 16,10 8 0-16,-5 7-1 16,0 4 1-16,0 4-1 15,-4 7 0-15,-5 4-1 16,-3-3 1-16,-1-1-1 16,-4 4 1-16,-8 4-1 31,-1-4 1-31,-3 1-1 15,-5-9 1-15,-5 1-1 16,1-12 1-16,-4-3-1 0,-1-8 1 16,-4 0-1-16,1-8 0 0,-1-4 0 15,-4 1 1-15,0-4-1 16,-4-4 1-16,-5-4-1 16,1 0 1-16,-1-3-1 15,-4-5 0-15,1-10-1 16,-1-1 1-16,4 0-1 15,-3-3 1-15,-1-1-1 0,-4 1 1 16,-5-5-1-16,-3 1 1 16,-5 4 0-16,-4-8 0 31,-4 3-1-31,-1 1 1 16,5 11 0-16,0 8 0 0,-8 7-1 15,3 8 1-15,5 3 0 16,-4 9 1-16,8 6-1 15,0 9 1-15,0 6-1 16,1 13 1-16,3-1-1 16,1 7 1-16,3 1-2 15,5-8 0-15,0 1-6 0,4-1 1 16,5-4-5-16,8-22 0 16</inkml:trace>
  <inkml:trace contextRef="#ctx0" brushRef="#br0" timeOffset="51073.8941">18653 11680 35 0,'4'-8'17'0,"26"1"-20"15,-18 3 27-15,5 0-24 0,5 4 1 16,3 0-1-16,1 4 1 16,-1 0-2-16,-3 3 1 31,-1 5-2-31,-4-1 1 16,0 0-2-16,0 1 0 0,0 3-2 15,0 0 0-15,0 8-4 16,-4-8 1-16</inkml:trace>
  <inkml:trace contextRef="#ctx0" brushRef="#br0" timeOffset="51325.1416">18921 11941 38 0,'8'8'19'0,"39"3"-39"0,-34-11 36 0,0 4-18 15,-5-1 0-15,1 1 1 32,4 4 0-32,-1-1 2 0,5 5 0 15,9-5-3-15,-1-3 1 16,5 0-4-16,9-8 0 15</inkml:trace>
  <inkml:trace contextRef="#ctx0" brushRef="#br0" timeOffset="52341.5011">19913 11941 29 0,'-13'0'14'0,"22"8"-19"0,-9-8 24 16,4 3-19-16,0 1 0 16,1 0 3-16,-1 7 1 15,-4-3-3-15,0-1 1 16,-4 12 1-16,4 0 1 0,0 0-1 15,-5 4 1-15,1-4-1 16,4-4 0-16,0-4-2 16,0-3 0-16,-4-8 0 15,0-4 1-15,4-7-1 16,-5-1 0-16,1-3 0 16,-4 4 0-16,-1-1 0 15,5 1 0-15,-5 7 0 0,1 4 1 16,-1 8 0-16,1 3 0 15,3 1-1 1,1-5 1-16,0 1-1 16,4-1 0-16,0-3-1 15,0 0 1-15,-4-4-2 16,4-4 1-16,-5-3-1 16,5-1 1-16,-4 4-3 15,-4 4 0-15,-1 0-5 16,-4 4 0-16,1 15-6 15,3-12 1-15</inkml:trace>
  <inkml:trace contextRef="#ctx0" brushRef="#br0" timeOffset="53209.8955">21008 11158 39 0,'-18'0'19'0,"31"-12"-30"0,-13 12 31 16,-4 0-22-16,-5-3 1 16,-3 6 4-16,-1-3 0 15,-4 4-2-15,0 0 0 16,-9 4 0-16,-8-1 1 16,0 1 0-16,-4 3 1 0,-5 4-3 15,-4-3 1-15,-4 6-1 16,4-2 0-16,5 2-1 15,8 5 1-15,0 0 0 16,4 0 0-16,4-1 0 16,5 5 0-16,8-1 0 31,1 1 1-31,7-1 0 16,-3-3 0-16,8 0 0 0,0-1 0 15,0 1 0-15,4 0 0 16,-4 3-1-16,4 1 1 0,-4-5-1 15,9 5 0-15,-5-4 1 16,5-1 0-16,-1-7 0 16,5-3 0-16,4 3 0 15,0-8 1-15,4-7-1 16,1-3 1-16,3-9-2 16,5 1 1-16,4 0-1 15,4-4 0-15,1 3 0 0,3 1 0 16,-3-1 0-16,-1 5 0 15,0 3 0-15,-4 4 0 16,5 0 1-16,-10 4 0 16,-3 7-1-16,-1 1 0 15,-3 7 0-15,-9-1 1 0,-5 13 0 16,-4-5 0-16,-4 8 0 16,-4-4 0-16,-4 5 0 31,-9 2 1-31,-5 1-1 15,5 4 0-15,-4-1 0 16,-5-3 0-16,-3 0-2 0,-10-4 1 16,1 0-1-16,-9 0 1 0,0-3-1 15,-4-1 0-15,-9-4 0 16,-8-3 0-16,-4-4-1 16,0 0 1-16,-1 0-4 15,1 3 0-15,12 5-8 16,18-4 0-16</inkml:trace>
  <inkml:trace contextRef="#ctx0" brushRef="#br0" timeOffset="71592.0617">18414 13250 10 0,'-13'-15'5'0,"22"-4"-14"0,-5 11 6 16</inkml:trace>
  <inkml:trace contextRef="#ctx0" brushRef="#br0" timeOffset="71670.248">18418 13072 9 0,'0'-7'4'0,"5"-5"-13"16,-5 12 8-16</inkml:trace>
  <inkml:trace contextRef="#ctx0" brushRef="#br0" timeOffset="72791.2451">19283 12701 25 0,'0'0'12'0,"4"-11"-22"15,-4 11 25-15,0 0-15 16,4 0 0-16,1 4 1 15,-1 0 0-15,0-4-1 0,0 3 0 32,1 1 1-32,-5 4 0 15,0-1 0-15,0 1 1 16,0 3 0-16,0-3 0 0,0-1 0 16,0 1 1-16,0 0 0 15,-5-5 1-15,5 5-1 16,0-1 0-16,0-7 0 15,-4 8 0-15,0-4-1 16,4 0 0-16,-4 3-1 16,-1 1 1-16,1-1-2 15,0 5 1-15,0 3-1 0,-1-8 1 16,5 8-1-16,0 4 0 16,0 4 0-16,5 11 0 0,3 8-1 15,5 15 1-15,4 3 0 16,4 8 0-16,0 8 0 15,-4-8 0-15,-4 0 0 16,0-4 0-16,-4-3-3 16,-9-4 1-16,-5-16-6 31,-3-7 0-31,-1-15-3 16,-4-15 1-16</inkml:trace>
  <inkml:trace contextRef="#ctx0" brushRef="#br0" timeOffset="73356.2894">18610 13889 17 0,'4'-11'8'0,"9"-8"-2"0,-5 12 11 0,-3 7-14 16,3 0 0-16,1-4 3 15,-1 4 1-15,5 4-9 16,4-1 1-16,4 1 5 16,5 0 1-16,4 0-2 15,4 0 0-15,13 7-1 16,12-7 1-16,14-1-1 15,8 5 1-15,17-4-1 16,0-4 0-16,8 0 0 16,5 0 0-16,-1-4-1 0,18-4 1 31,-9 1-1-31,-4-1 1 0,-8-3-1 16,-18 3 0-16,-8 5-1 15,-8 3 1-15,-18 0-5 16,-12 0 1-16,-14 7-6 15,-12 1 1-15,-17 3-5 16,-12 8 0-16</inkml:trace>
  <inkml:trace contextRef="#ctx0" brushRef="#br0" timeOffset="74190.0943">19517 14362 18 0,'-4'0'9'0,"8"-7"-9"16,-4 7 8-16,4-8-5 16,-4 8 0-16,5-7 3 0,-5 3 0 15,0 4-6-15,0 0 0 16,0 0 5-16,0 0 1 16,0 0-2-16,0 4 1 15,0 3-1-15,0 8 0 0,0 4-2 16,0 8 1-16,4 11-1 31,-4 3 1-31,0 5-1 16,0 3 0-16,4 0-2 15,-4 12 1-15,-4-16-1 16,0 0 0-16,-5-3-3 16,1-8 1-16,-1-4-6 0,0-7 0 0,5-8-4 15,0-15 0-15</inkml:trace>
  <inkml:trace contextRef="#ctx0" brushRef="#br0" timeOffset="74903.3398">18780 15195 28 0,'9'-19'14'0,"12"26"-10"16,-12-14 21-16,3-1-21 15,1 1 0 1,4-1 2-16,0 1 0 16,9 3-8-16,8 4 0 15,4 0 5-15,9-4 1 16,8 0-3-16,9 4 1 16,13-4-1-16,4 4 1 15,4-3-1-15,9-5 0 0,-1-3 0 16,-3-4 0-16,-5-1-1 15,-8 1 1-15,-13 0-4 16,-13 4 1-16,-13 0-4 16,-13-1 0-16,-12 5-6 15,-13 7 1-15,-13 7-2 16,-16 5 1-16</inkml:trace>
  <inkml:trace contextRef="#ctx0" brushRef="#br0" timeOffset="75554.0991">19164 15554 31 0,'8'0'15'0,"30"-30"-19"16,-25 22 29-16,0 1-24 16,4 7 1-16,-4 0 2 15,4 4 0-15,0 7-5 16,0 0 1-16,0 4 2 16,0 4 1-16,0 8-2 15,0 3 1-15,0 0-2 16,0-3 0-16,-4 7-1 15,0 4 1-15,4 3 0 0,-5 1 0 16,1 0 0 0,-4-8 0-16,-1 0 0 15,-3 4 0-15,-5-1 0 16,-5-3 1-16,-8 0-2 16,-4-3 0-16,-4-5 0 15,0-7 1-15,-5-4-2 0,-4 0 1 16,1-3-1-16,3-8 1 15,-4-12-1-15,1 0 0 16,-1-7-1-16,0 0 1 16,4-4 0-16,1 0 1 0,8 0 0 15,0-3 1-15,8-1 0 16,5 4 1-16,0 4 0 16,8 0 1-16,4 0-1 15,14 7 0-15,3 1-1 16,5 7 0-16,8 3 1 15,9 1 0-15,9 4 0 16,3 11 0 0,9 7 0-16,5 4 0 15,-1 8-1-15,-4 0 1 16,-4 4-4-16,-8-1 0 16,-10-3-7-16,1-11 0 15</inkml:trace>
  <inkml:trace contextRef="#ctx0" brushRef="#br0" timeOffset="75989.9629">19896 14064 54 0,'0'-4'27'0,"38"11"-42"0,-25-3 53 15,4 4-38-15,4 7 1 16,5 11 1-16,0 5 0 0,-1 10-3 15,5 16 1-15,0 11 0 16,0 15 1-16,8 16-1 16,-4 10 0-16,4 16-1 15,5 4 1-15,-5 15-1 16,-4-4 1-16,-8 3-1 16,-5 9 1-16,-8-12-1 15,-13-12 0-15,-9-3-1 0,-8-15 1 16,-8-15-3-16,-5-12 0 15,-8-23-8-15,-22-26 0 16,-8-30-1-16,-5-23 1 0</inkml:trace>
  <inkml:trace contextRef="#ctx0" brushRef="#br0" timeOffset="76344.9624">19134 14548 30 0,'-77'-12'15'0,"35"12"-24"16,24 4 27-16,-3 8-16 15,-9 6 0-15,1 9 3 16,-6 7 1-16,-3 8-7 31,4 11 1-31,4 7 4 16,5 12 1-16,-1 15 0 0,13 11 0 15,5 20 0-15,4 3 0 16,8 15 0-16,9 4 0 16,8 0-2-16,5 4 1 0,3-4-6 15,1-4 1-15,4-11-9 16,0-23 1-16,13-23-6 15,-9-26 0-15</inkml:trace>
  <inkml:trace contextRef="#ctx0" brushRef="#br0" timeOffset="76978.025">20484 14408 36 0,'-17'-15'18'0,"21"-8"-25"15,0 12 30-15,-4-1-21 16,0 1 0-16,0 0 4 16,0-1 1-1,0 1-7 1,0 0 1-16,0-1 4 16,4 5 1-16,5-1-2 15,-1 4 0-15,5 4-3 0,0 4 1 16,4 7-2-16,4 12 0 31,5 0 0-31,8 7 0 16,0 0-1-16,4 8 1 0,1 8 0 15,-9-1 0-15,-1 4-1 16,-3 0 1-16,-9 1 0 16,-4 2 0-16,-9-10-1 15,-13 0 1-15,-12-8-1 16,-13-8 1-16,-13-3 0 15,0-12 0-15,1-3 0 16,-1-4 1-16,8-4 1 16,10 0 1-16,7 0-1 15,5 0 1-15,13 0-1 0,17 3 0 16,12 1-1-16,18 0 0 16,8 0-5-16,4 0 1 15,-4-4-5-15,1-4 0 0,-1-11-7 16,13-12 1-16,-5-22-1 31,5-8 0-31</inkml:trace>
  <inkml:trace contextRef="#ctx0" brushRef="#br0" timeOffset="78243.3842">17716 13118 19 0,'0'-12'9'0,"8"-3"-10"0,-8 15 15 0,0 0-14 15,0 0 1-15,0 0 0 16,0 0 1-16,0 0-2 16,0 4 1-16,0 3 1 31,0-3 0-31,0-4 1 16,0 4 1-16,0 4 0 15,0-1 0-15,0-3 0 16,0 7 1-16,4 1-1 15,5 7 1-15,-5 7-3 16,0 8 1-16,5 8-2 16,-1 15 0-16,5 11-1 0,0 15 1 0,0 23-1 15,-5 4 0-15,1 11 1 16,-5 7 0-16,-4-3-1 16,-4-4 1-1,0-4 0-15,-1-3 0 16,-3-16-1-16,-1-14 0 15,1-9-3-15,-1-18 0 16,5-12-7-16,0-14 1 16,12-20-3-16,1-15 0 0</inkml:trace>
  <inkml:trace contextRef="#ctx0" brushRef="#br0" timeOffset="78623.7691">18423 13583 25 0,'-9'-19'12'0,"13"27"-11"0,-4-8 19 15,0 0-16-15,0 3 1 16,0 1 2-16,0 8 0 16,-4 3-9-16,4 7 0 15,0 9 6-15,0 10 0 16,0 12-2-16,4 8 0 0,1 3-2 16,-1 16 0-16,4-12-1 15,5 4 1-15,-4-8-3 16,3-7 1-16,1-8-4 15,0-8 1-15,0-7-5 16,-5-15 0-16,9-7 0 16,0-20 0-16</inkml:trace>
  <inkml:trace contextRef="#ctx0" brushRef="#br0" timeOffset="78913.5616">18342 14029 37 0,'8'-15'18'0,"56"-7"-21"0,-38 10 39 0,16-3-34 16,9 0 1-16,13-4 1 16,4 0 0-16,0 8-10 15,-8 7 1-15,0 12-6 16,-18-5 1-16</inkml:trace>
  <inkml:trace contextRef="#ctx0" brushRef="#br0" timeOffset="82098.2462">22021 12524 31 0,'-13'-19'15'0,"18"4"-14"0,-1 3 15 0,-4 12-16 31,0 0 1-31,0 0 4 0,4 8 0 0,-4-8-5 16,0 4 0-16,0 11 2 15,0 0 1-15,0 8-1 16,0 3 0-16,0 4-2 15,0 12 1-15,0 0 0 16,4 3 0 0,1 8 0-16,3 11 1 15,1-7-1-15,-1 7 1 16,1 8-2-16,-1-11 1 0,1-1-1 16,-1 5 1-16,5-12-4 15,-9-8 1-15,-4-3-7 16,0-8 1-16,-4-4-4 15,-5-19 1-15</inkml:trace>
  <inkml:trace contextRef="#ctx0" brushRef="#br0" timeOffset="82516.2737">21544 13757 36 0,'-4'0'18'0,"17"-8"-27"16,-9 5 34-16,0-1-22 16,5-4 0-16,-1 5 2 0,9-5 1 31,13 0-7-31,13 1 0 16,8-1 4-16,17 1 0 15,13-5-2-15,4 1 0 16,13 3-1-16,13 1 0 0,-5-1-1 15,5 1 0-15,-5 3-2 16,-8 0 0-16,-13 4-4 16,1 4 0-16,-14 4-4 15,-12-1 0-15</inkml:trace>
  <inkml:trace contextRef="#ctx0" brushRef="#br0" timeOffset="84929.4913">22392 14116 21 0,'-5'0'10'0,"5"-7"-8"15,0 7 13-15,0 0-12 16,0 0 1-16,0 4 4 0,0-4 1 16,5 7-10-16,-1 12 1 15,0 4 6-15,5 7 0 16,-1 4-1-16,1 8 0 0,-1 11-3 15,1 4 1-15,-1-4-2 16,-4-1 0-16,1-6-2 16,-1-5 0-16,-4 1-4 15,-4-4 0-15,-1-12-7 32,-3-3 1-32,4-8-1 15,-1-7 0-15</inkml:trace>
  <inkml:trace contextRef="#ctx0" brushRef="#br0" timeOffset="85246.4592">22021 15138 38 0,'9'4'19'0,"67"-16"-24"0,-50 1 38 0,16-12-30 16,14 1 0-16,8-5 0 16,-1 1 1-16,6-1-6 15,-1 8 1-15,0 4 2 16,-4 4 1-16,-9 3-5 15,1 8 0-15,-14 4-5 16,-8 7 1-16,-8 12-6 16,-18-4 1-16</inkml:trace>
  <inkml:trace contextRef="#ctx0" brushRef="#br0" timeOffset="85599.6958">22315 15467 30 0,'-13'4'15'0,"9"-4"-16"15,4 4 24-15,0 3-18 16,0 5 0-16,4 3 1 15,0-4 1-15,5 8-10 16,-1 0 1-16,9 4 5 16,5-1 1-16,3 1-4 15,9 0 1-15,5-4-1 16,12 0 0-16,13-4-1 16,4-8 0-16,0-3-2 15,0-8 0-15,0-3-3 0,0-5 1 16,-12-3-4-16,-5-4 0 15,-4 0-2 1,-5-7 1-16</inkml:trace>
  <inkml:trace contextRef="#ctx0" brushRef="#br0" timeOffset="85897.9916">22771 15225 35 0,'-17'23'17'0,"12"22"-24"16,5-34 35-16,0 12-24 15,0 26 1-15,0 8 2 0,0 15 0 16,0 11-9-16,0 8 0 15,5 11 6-15,-1-3 0 16,-4 3-5-16,0 0 1 16,0-19-7-16,-4-11 1 15,4-11-7-15,-5-24 0 16</inkml:trace>
  <inkml:trace contextRef="#ctx0" brushRef="#br0" timeOffset="86859.2868">21719 12043 27 0,'-26'-4'13'16,"9"42"-14"-16,13-23 17 0,-5 19-15 15,1 16 1-15,-1 29 1 16,1 23 0-16,-1 42-4 15,1 38 1-15,-1 29 0 16,1 32 1-16,-1 10 0 16,1 4 0-16,3-7-1 15,5 4 0-15,9-5 0 0,12-26 0 16,9 1 1-16,8-12 0 16,9-19-1-16,0-16 0 15,8-18-2-15,9-7 0 16,9-24-2-16,-1-22 0 15,22-23-4-15,-1-26 0 16</inkml:trace>
  <inkml:trace contextRef="#ctx0" brushRef="#br0" timeOffset="87384.3828">22196 12259 29 0,'-17'-23'14'0,"12"0"-19"15,5 23 25-15,0-7-16 16,0-5 1-16,5 1 0 15,3 4 1-15,9-1-9 16,13 12 1-16,17 3 4 16,8 12 1-16,18 19-3 15,20 19 0-15,14 26-1 0,12 19 1 16,0 16 0 0,13 14 0-16,5 19 0 0,12 8 0 15,4 11 0-15,0 8 1 16,5 27-1-16,-9 3 0 15,-13 19-1-15,-17 3 1 16,-21 16-3-16,-25-15 1 16,-27-4-6-16,-24 0 1 15,-31-11-3-15,-25-35 1 0</inkml:trace>
  <inkml:trace contextRef="#ctx0" brushRef="#br0" timeOffset="88785.1985">17890 16754 30 0,'-8'19'15'0,"-5"-35"-16"0,13 16 15 16,-4 0-9-16,-9 0 0 31,4 0 1-31,1 4 1 16,-1 0-10-16,-3 4 1 0,-1 3 5 15,0 8 0-15,5-4-2 16,-5 4 0-16,4 0-1 16,1 0 1-16,3 0 0 15,-3 3 0-15,4 5-1 16,-1 3 1-16,1 4-1 15,4 8 1-15,0 14-1 0,-4 13 1 16,0 6-1-16,-1 20 0 16,1 7-2-16,0 8 0 0,-5 7-3 15,-3-11 0-15,3-4-6 16,9-19 0-16</inkml:trace>
  <inkml:trace contextRef="#ctx0" brushRef="#br0" timeOffset="89154.5236">18844 16947 40 0,'-17'18'20'0,"13"1"-28"0,4-11 34 16,-4 7-23-16,-1 8 0 0,1 7 2 15,0 15 0-15,0 16-7 16,4 7 1-16,0 4 3 31,0-4 0-31,0 0-3 16,0 0 0-16,0 0-5 15,0-15 0-15,0-11-6 16,4-8 1-16</inkml:trace>
  <inkml:trace contextRef="#ctx0" brushRef="#br0" timeOffset="89467.3258">18563 17495 38 0,'9'0'19'0,"42"-45"-25"16,-34 30 31-16,8-1-22 16,5 1 0-16,4 4 2 15,5-4 1 1,7 4-8-16,1-1 1 0,4 5 3 16,0 3 0-16,1-4-5 15,-1 4 1-15,0 1-8 0,-4-1 1 16,4 0-3-16,-9-3 0 15</inkml:trace>
  <inkml:trace contextRef="#ctx0" brushRef="#br0" timeOffset="89846.2794">20211 16818 45 0,'0'57'22'0,"13"-20"-34"15,-13-25 45-15,0 7-34 16,-4 7 0-16,-5 8 0 15,-4 4 1-15,1 4 0 16,-1-1 1-16,0 9-2 16,5-9 1-16,3-3 1 0,10-4 0 15,7-7-1-15,5-5 0 16,17-3-1-16,9-7 1 16,17-5-1-16,-1-7 0 15,5-7-4-15,9-5 1 16,7-7-7-16,6-3 0 15</inkml:trace>
  <inkml:trace contextRef="#ctx0" brushRef="#br0" timeOffset="90187.7419">20629 16534 42 0,'-26'38'21'0,"22"-4"-29"15,8-26 37-15,-4 14-26 16,4 20 0-16,0 15 6 15,5 30 0-15,0 19-11 16,-1 30 1-16,1 15 6 16,-5 16 0-1,-4 14-3-15,-9 5 1 16,-3-5-6-16,3-10 1 0,0-20-12 16,5-7 0-16,-4-42-1 15,-18-30 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06:30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4761 6478 10 0,'13'-4'5'0,"0"-4"-2"0,-5 8 5 15,1 0-7-15,-1 0 1 16,5 4-1-16,4 0 1 0,-4-4-3 16,0 0 1-16,-1-4 1 15,5 4 1-15,0 4-2 16,-8-8 1-16,4 4 0 16,-1-8 0-16,5 5 0 15,-4-9 0-15,9 5 0 16,3 3 0-16,1-4 0 15,-1-3 0-15,-3 3 0 16,3-3 0-16,1 4-1 16,3-1 1-16,-7 4-1 0,-5 0 1 15,0 4-1-15,0 4 0 16,0-4 0-16,0 0 0 31,4 0 0-31,5 0 0 16,-1-4 0-16,5 4 0 15,0-3 0-15,0 3 0 0,0-8 0 16,-1 4 0-16,1-3 0 0,0 3 0 16,0 0 0-16,0 4 1 15,4-4-1-15,4 1 0 16,0-1 0-16,9 0 0 0,-9 0 0 16,5-3 0-16,-9 3 0 31,9 0 0-31,4 0 0 15,-1 1 1-15,1-1-1 16,0 0 1-16,-9 0 0 16,5 4 0-16,0 0-1 15,-1 0 1-15,1 0 0 16,4 0 0-16,-5 0-1 16,-3-4 0-16,-1 1 0 15,0-5 0-15,5 0 0 16,-1 5 1-16,1-1-1 15,0 0 1-15,-1 4-1 0,-4 0 1 16,-4 4-1-16,5 0 1 16,-1-1-1-16,0 5 1 15,9 0-1-15,-4-5 0 0,-1 5-1 16,-3-4 1-16,-1 0 0 0,-4-1 0 16,0 1 0-16,5 4 0 15,3-5 0-15,1 1 0 31,4 0 0-31,-1 0 0 16,6-4 0-16,-1-4 0 16,13 0 0-16,-5-3 0 0,1-1 0 15,-9-3 0-15,0-1 0 16,0 1 1-16,4 0-2 16,1-1 1-16,-1 5 0 15,-4-1 1-15,0 1-1 0,5 3 0 16,-1 4 1-16,0 0 0 15,5 0 0-15,-9-4 1 16,0 4-1-16,0-4 0 0,5 4 0 16,-5-4 0-16,0 4-1 15,-4-3 1-15,0 3-1 16,-1-4 0-16,1 4 0 31,4 0 0-31,-4 4 0 0,0 3 1 0,0 1-1 16,0-1 0-16,-5 9 0 15,5-1 0-15,-4 0 0 16,4 4 1-16,0-8-1 16,-1 0 1-1,1-3 0-15,-4 0 0 16,-1-5-1-16,1-3 1 16,0 0 0-16,-1 0 0 15,-4 0-1-15,5 0 1 16,-5 0-1-16,-4 0 0 0,1 0 0 15,-1-3 1-15,0 3-1 16,4-4 0-16,5 0 0 16,3 0 0-16,-3-3 0 15,4 3 1-15,-5 0-2 0,5 0 1 16,0 4 0-16,4 0 0 0,0 0-1 16,0-3 1-16,-4-1 0 31,0 0 0-31,0 0-1 15,4 0 1-15,13 4 0 16,-4 0 0-16,3 0-1 16,10-3 1-16,3-1 0 15,-3-8 0-15,-9 1-1 16,0 0 1-16,-5-1 0 16,5 1 1-16,-8 3-1 0,-5 5 0 15,-9 3-1-15,-3-4 1 0,-5 4-3 16,-9 0 0-16,-4 4-5 15,-8 3 0-15,-17 1-2 16,-13-8 1-16</inkml:trace>
  <inkml:trace contextRef="#ctx0" brushRef="#br0" timeOffset="8725.4507">4374 8627 10 0,'4'-4'5'0,"4"8"-5"0,-8-1 6 0,0-3-7 16,0 4 0-16,0 0 1 15,0 4 0-15,0-1 0 32,0 4 1-32,0-3-1 15,0 3 1-15,9 1 1 16,4-1 0-16,4-3 0 0,4 3 1 16,-8 0-1-16,4 1 1 15,0-5-2-15,8-3 1 0,-8 0-1 16,13-4 0-16,-9 0-1 15,14-8 1-15,7 1-1 16,5-1 0-16,4-3 0 16,4 3 0-16,5 1 0 15,0 3 1-15,-5 0-1 16,5 4 1-16,-1 4 0 0,1-4 1 16,-5-4-1-16,1 0 1 15,-1 4-1-15,-4-4 1 16,0 1-1-16,5-5 0 0,-1 4-1 15,0-3 1-15,1 3-1 32,-1-4 1-32,5 5-1 15,-5-5 0-15,0 1 0 16,-4-1 0-16,1 0 0 16,-1 1 0-16,0 3 0 15,0 0 0-15,8 0 0 16,-3 4 0-16,-1 0 0 15,5 0 1-15,-9 0-1 16,0 0 1-16,0 4 1 0,0-4 0 0,0-4-1 16,5 4 1-16,-5 4 0 15,8-4 0-15,-3 0-1 16,-1 0 0-16,1 4-1 16,3-4 0-16,-4 0 0 15,-3 0 1-15,-1 0-1 16,4 0 0-16,0 0 0 15,1 4 1 1,3 0-1-16,-3 3 1 16,3-3-1-16,5 0 1 15,-4 0-1-15,-5-1 0 16,1 1 0-16,-1 0 1 0,0 0-2 16,1-1 1-16,3-3 0 15,-3 0 0-15,-1 0 0 16,5 0 1-16,4 0-1 15,-5-3 0-15,1-1 0 16,-1 4 0-16,-3-8 0 16,-1 8 1-16,5-7-2 15,-5 3 1-15,-4 4 0 0,0 0 1 16,-4 0-1-16,-4 0 0 0,-9 0 0 16,-13 0 0-16,-8 0-4 15,-9 4 1-15,-12 3-7 16,-18 5 1-16</inkml:trace>
  <inkml:trace contextRef="#ctx0" brushRef="#br0" timeOffset="12594.981">13048 14483 10 0,'-55'27'5'0,"17"15"2"0,33-39 5 16,1 9-13-16,0-1 1 16,8 4-1-16,-4-3 1 15,9-9-1-15,-1 1 1 16,5-4-1-16,0-11 0 16,4-1 0-16,8-14 0 15,-3 3 0-15,3 1 1 0,5-9 0 16,0 1 0-16,-1-4 1 31,1-4 0-31,0 0 0 16,4-3 0-16,5-12 0 15,3-4 0-15,1-4 0 16,4-14 0-16,4-5-1 16,8-11 0-16,-3-3 0 0,3-8 1 15,-8-12-1-15,-8-3 0 16,-5 0 0-16,1-4 0 0,-1-4 0 15,-8 7 0-15,-5-3 0 16,1 4 1-16,-1 4-1 16,1-12 1-16,-1-8-1 15,-3-3 1-15,-1 0-1 16,0 3 1-16,-4-7-1 16,0 0 1-16,0 8-1 15,-4-8 0 1,0 4 0-16,0 7 0 15,-5 1 0-15,-3 18 1 16,-5 4-1-16,-9 8 0 0,-4-1 0 16,-4 16 0-16,-4-4 0 15,-5 4 0-15,1 3 0 16,-5 12 1-16,0 8-1 16,-4 3 0-16,-8 4 0 15,-10 7 1-15,-11-3-1 16,-1 15 1-16,-9 8-1 0,-8 7 1 15,9 11-1-15,-5 12 1 16,-4 15-1-16,1 4 1 16,-14 11-1-16,-4 15 1 0,-4 4 0 15,4 15 0-15,4 4 0 16,5 19 0-16,-14 11 0 16,5 8 0-16,5-1-1 15,3 9 1-15,9-9-1 16,18 5 1-16,3 3-1 15,9-3 0-15,12 3-1 16,10 4 1-16,3 8 0 16,1-1 0-16,8 5 0 15,0-1 0-15,8 0-1 16,5 1 1-16,4-1 0 16,-5 1 0-16,5 3 0 15,0-19 0-15,0 8 0 16,5-11 0-16,-1-12 0 15,0 0 0-15,5-8 0 16,4-6 0-16,4-1 0 0,4-12 0 16,4 8-1-16,9-3 1 15,1-8 0-15,3 0 0 16,13-4 0-16,0-4 0 16,0-7 0-16,13-4 0 15,-13-8 0 1,5-11 0-16,-5-3 0 15,4-13 0-15,9-2 0 16,-4-5 0-16,-5-4 0 16,4 1 0-16,5 0 0 15,0-5 0-15,4 1 0 16,-4-4 1-16,-4-4-1 16,-1-7 1-16,5-4-1 0,0-8 1 15,4 1-5-15,13-13 1 0,0-10-4 16,-21-12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07:11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2461 14203 24 0,'13'12'12'0,"4"-24"-13"15,-17 12 12-15,9 4-11 16,-9-4 0-16,0 0 1 16,0 0 1-16,0 4-2 15,0 0 0-15,0 0 1 16,0-1 1-16,8 1 1 16,5 0 0-16,0 0-1 15,4-4 1-15,0 4-1 16,8-8 1-16,1 4-1 15,8 0 1-15,17 0-2 0,9-4 0 16,-1 4-1-16,14-4 1 16,3 0-1-1,1 4 1-15,8-7-1 16,0 3 1-16,1 4-1 16,-1-8 1-16,9 5-1 15,-9-5 1-15,-9 1-1 0,-3-1 0 16,-14 4-1-16,-12-3 0 15,-4-1-4-15,-5 1 1 16,-21 7-6-16,13 0 1 16</inkml:trace>
  <inkml:trace contextRef="#ctx0" brushRef="#br0" timeOffset="600.3514">3117 13719 28 0,'17'-26'14'0,"9"-5"-18"16,-13 28 21-16,-9-1-17 0,9 4 1 16,4 4 4-16,-5 7 0 15,1 4-5-15,0 4 1 16,4 11 2-16,0 1 0 16,9 6-1-16,-5 5 1 15,9-4-3-15,-5 4 1 16,5-12-1-1,0-4 0-15,0 1 0 16,0-5 1-16,-1-6-1 16,-3 3 0-16,4-4 0 0,0 0 1 15,-5 0-1-15,-4-4 0 16,5 8 0-16,-13 0 0 16,-1 0 0-16,-3 0 1 15,0 4-1-15,-5-1 0 16,-4 1 0-16,-9 4 1 0,1-1-1 15,-5 0 1-15,-4 1-1 16,-4 11 1-16,-5 0 0 16,-12 11 0-16,-9 8 0 15,-8 7 0-15,-9 4-1 16,4 4 1-16,-21 4-2 0,17-8 0 16,-4 7-5-16,4 5 1 15,9-5-6-15,0 5 0 16</inkml:trace>
  <inkml:trace contextRef="#ctx0" brushRef="#br0" timeOffset="9273.5833">2679 4317 9 0,'-9'0'4'0,"18"-4"-3"0,-9 4 5 0,0 0-5 15,-9 0 0-15,5 0 3 16,4 4 0-16,-9 0-4 16,5 0 0-16,0 0 2 15,0-1 0-15,4 1 0 16,-5-4 0-16,5 4-2 15,0 0 1-15,5-1-1 0,-1 1 0 16,0 0 0-16,0 0 1 16,5-4 0-16,-9 0 1 15,4 0-1-15,5 0 1 16,-9 0-1-16,4 0 1 16,4 4-3-16,-3 3 1 0,3 4-3 15,-8 5 0-15,4-5-1 16,1 0 1-16,7-3-1 15,1-4 1-15,-8-1 1 16,7-3 0-16,5-3-1 16,9-1 0-16</inkml:trace>
  <inkml:trace contextRef="#ctx0" brushRef="#br0" timeOffset="10777.7692">2491 5622 11 0,'-13'8'5'0,"-4"-4"-6"0,17-4 7 0,0 0-6 16,-12 0 1-16,3 0 2 16,1 0 1-16,-5 0-4 15,0 0 0-15,9 4 2 16,-9-1 0-16,0-3-1 15,9 4 1-15,0 4-2 32,4-8 1-32,0 0-1 15,0 0 0-15,0 0 0 0,0 0 1 0,0 0-1 16,4 0 0-16,5-8 1 16,-1 4 0-16,5 1 0 15,-9-1 0-15,5 0 0 16,3 0 1-16,-7 0-1 15,3 1 1-15,1-1-1 16,3 0 0-16,-7 0 0 16,3-3 0-16,5 7 0 0,0-4 0 15,-9 4-1-15,5-4 1 16,3 0 0 0,1-3 0-16,8-1-1 15,-8 1 0-15,8-1 0 16,5 1 1-16,8 3-1 15,17-4 1-15,13 4 0 0,8 8 1 16,18 0-1-16,8 0 1 16,8 3-1-16,5 1 0 15,13 3 0-15,-9 1 1 16,-9-1-2-16,-17 0 1 16,-3 1-1-16,-14-5 1 0,-12 1-1 15,-5-4 0-15,-21-1-1 16,-13 1 0-16,-16 4-3 31,-10-4 0-31,-3-4-4 16,-13 0 1-16,8-4-2 15,-17-4 0-15</inkml:trace>
  <inkml:trace contextRef="#ctx0" brushRef="#br0" timeOffset="11294.7298">3139 5259 26 0,'8'4'13'0,"30"-12"-18"0,-16 8 26 0,3 0-22 15,1 0 1-15,12 0 0 16,9 0 0-16,0 0 1 16,0 4 1 15,38 11 0-15,-9 4 0-16,-12-11 1 15,-4 7 0-15,-9 4 0 0,-13-4 0 16,-4 0-1-16,-4 0 0 15,-8 4-1-15,-5-4 0 16,0 4-1-16,4 0 1 0,-8-4-1 16,-9 0 1-16,5-3-1 15,-9-1 1-15,4 1-1 16,-4-1 1-16,0 0 0 16,-4 1 1-16,4 3-1 15,-9 4 0-15,5 3 0 16,-9 5 1-16,-17 11-1 0,5 0 1 15,-14 7 0-15,-16 8 1 32,-9 4-1-32,-13 11 0 15,-4-4-3-15,-4 8 0 16,-8-4-11-16,3 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07:33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3002 14317 13 0,'-59'11'6'0,"16"-3"-6"16,30-8 6-16,-4 0-6 15,-4-4 1-15,0 4 2 16,-5-4 1-16,1 1-3 0,-1 3 0 16,0 0 2-16,5 3 1 15,0 5-1-15,4-1 0 16,-4 1-2-16,8 0 1 0,0-1-2 16,0 1 1-16,13-4-1 15,0-1 1-15,0 1 0 16,0 0 1-16,13-4 0 0,-13 0 1 15,0 0-1-15,13-4 1 16,-9 0-1-16,9 1 1 16,4-1 0-16,8 0 0 15,-3 0-1-15,16 0 0 0,-4-3-1 32,4-1 1-32,9 4-1 15,4 1 0-15,0 3-1 16,5-4 1-16,3 4-2 15,-12 0 1-15,0 4 0 16,9-1 1-16,3 1-1 16,9 4 1-16,-4-1-1 15,9 1 0-15,-1 0 0 0,-4 3 1 0,-4 0-1 16,-9-3 1-16,-4-1-1 16,1 1 1-16,-6 3-1 15,1 1 1-15,-13-5-2 16,0-3 1-16,-17 4-3 15,-4-5 0-15,-13 1-7 32,-4-8 0-32,-9-3-2 15,-8-8 1-15</inkml:trace>
  <inkml:trace contextRef="#ctx0" brushRef="#br0" timeOffset="634.8404">3283 13908 34 0,'-4'0'17'0,"8"-7"-26"0,5-1 33 16,-9 12-24-16,13-4 0 16,-9 0 0-16,4 4 1 15,1 3 0-15,8 12 0 16,-4-4 1-16,8 4 0 0,-4 0 0 15,13 4 0-15,0-4 0 16,12 4 0-16,5-4 0 16,0 3 0-16,8-3-1 15,1 0 1-15,-5 0-1 16,-4-4 0-16,-1 0-1 16,6-7 1-16,3 3-1 15,-8 4 0-15,4 0 0 16,-17 8 0-16,0 4 0 15,-4 3 0-15,-5-4 0 0,-3 1 1 16,-5 3 0-16,0-7 0 16,-13 0-1-16,5 7 1 15,-9 0 0-15,-9 0 1 16,-4 4 0-16,-8 4 0 16,-9 8 1-16,-12 7 0 15,3 0 0-15,-12 11 1 16,-4 4-1-1,-18 4 1-15,9 11-1 16,-4-11 0-16,9 0-3 16,3-8 1-16,10-3-8 0,-1-5 1 15,13-6-11-15,8-16 1 16</inkml:trace>
  <inkml:trace contextRef="#ctx0" brushRef="#br0" timeOffset="2737.8632">2210 15043 23 0,'-13'-7'11'0,"-21"-1"4"0,22 5 4 0,-1 3-16 15,-8 3 0-15,3 1 2 16,1 7 1-16,0 5-8 16,5 2 1-16,-5 17 4 15,12 2 1-15,-7 16-3 16,3 27 1-16,5 18-1 16,4 12 0-16,-9 19-1 15,5 11 1-15,-5-8-2 16,5-7 1-16,-4-15-3 15,-1-12 0-15,5-15-6 16,4-19 0 0,-9-29-3-16,-3-24 1 15</inkml:trace>
  <inkml:trace contextRef="#ctx0" brushRef="#br0" timeOffset="3022.2078">1393 15706 47 0,'-47'56'23'0,"47"-37"-36"16,12-15 46-16,10-4-33 15,16 4 1-15,0-4-1 0,9 0 1 16,21-4-1-16,-4 0 0 15,9 0 0-15,8-3 1 16,4-4-1-16,0-1 1 0,0-3-4 16,9-4 1-16,-5 8-4 15,1-1 1-15,-5 1-7 16,0-4 1-16</inkml:trace>
  <inkml:trace contextRef="#ctx0" brushRef="#br0" timeOffset="3386.3169">3139 15059 39 0,'-35'7'19'0,"31"1"-24"0,4-8 34 16,-8 3-26-16,3 5 0 0,5 7 5 31,-8 15 1-31,8 20-10 15,0 22 1-15,8 33 5 0,5 35 0 0,-4 16-1 16,16 29 0 0,-8 0-7-16,9 23 0 0,-5-11-12 15,13-8 0-15</inkml:trace>
  <inkml:trace contextRef="#ctx0" brushRef="#br0" timeOffset="4856.1285">2223 4510 23 0,'-13'0'11'0,"13"-7"-9"16,0 7 11-16,0 0-14 15,0 0 1-15,0-8 0 16,0 8 0-16,0 0 1 16,0 0 0-16,0 0 0 31,0 0 0-31,4 4 1 16,5-4 0-16,-1 4 1 15,1-4 0-15,0 0-1 0,3 3 1 16,1-3 0-16,0 4 0 15,4-4-1-15,8 0 0 16,1-7-1-16,-9 3 1 16,4 4-1-16,5 4 1 0,-1-8-1 15,5 8 0-15,4 3 0 16,-4-3 0-16,0 0 0 16,8-1 0-1,-8 1-1-15,13 0 0 16,-9 0 0-16,17 0 0 15,-13-1 0-15,9 1 0 0,4-4 0 16,4 8 0-16,-8-8 0 16,4 0 1-16,0 0-1 15,5 0 1-15,-9 4 0 16,4-4 0-16,4 3-1 16,1 9 1-16,-10-9 0 15,1 5 0-15,0-4-1 0,-13 0 0 16,-4-1-2-16,-5 1 0 15,-7-4-5-15,-6-7 1 16,1-12-6-16,-21-8 0 0</inkml:trace>
  <inkml:trace contextRef="#ctx0" brushRef="#br0" timeOffset="6551.2196">2943 3965 22 0,'-13'0'11'0,"-4"4"-8"16,17-4 12-16,-4 0-14 31,-1 4 0-31,1 0-1 16,0-1 1-16,4 1-2 0,-9 4 1 15,5 7 0-15,4-4 1 16,0 1-1-16,0-1 0 15,13 0 0-15,4 1 0 0,13 3 1 16,8 0 0-16,9-4 1 16,12 4 1-16,1-3-1 15,4-5 1-15,8 1-1 16,9 3 1-16,9 1-1 16,3-1 0-16,1-3-2 15,-22-1 1-15,1 1-1 0,-9 3 0 16,-9-3 0-16,5-1 1 15,-22 1-1-15,-4-1 1 16,-4 1-1-16,-9-4 1 0,1 3 1 16,-14-3 0-16,1 4-1 15,-9-1 0-15,-5 1 1 16,-3-1 0-16,-9 5-1 16,-5-1 1-16,1 0-1 15,-4 16 1-15,-9 11-1 31,-9 7 0-31,-34 19 1 16,-12 27 0-16,-26 30 0 0,-43 31 0 16,-38 33-1-16,-8 15 1 0,-9-3-14 15,4 11 1-15,-4-34-3 16,30-94 1-16</inkml:trace>
  <inkml:trace contextRef="#ctx0" brushRef="#br0" timeOffset="16646.295">9812 13246 26 0,'-47'-11'13'0,"26"11"-15"0,16-8 13 16,1-3-14-16,-4-8 0 16,-1 12 2-1,1-1 1-15,-1 0 2 16,-4 1 0-16,5-1-1 15,-1 1 0-15,1 3 1 16,-1 0 0-16,1 4 0 16,-1-4 0-16,1 8 0 15,3-4 1-15,1 4 0 16,0-4 0-16,4 4 0 16,0-4 0-16,8-4-1 15,9 4 1-15,9-4-3 16,0-3 1-16,8 3-1 0,4-4 1 15,0 1-1 1,9-1 1-16,4 0 1 0,13 1 0 0,8-1-1 16,5 1 1-16,8-1 0 15,0 1 0-15,5-1-1 16,12 1 0-16,5-1-1 0,3 0 1 16,1 1-1-16,-9-1 0 15,-4 1 0-15,-4-1 0 16,-5 4 0-16,-4-3 1 31,-12 3-1-31,-14 0 0 16,-12 0-2-16,-8 1 1 0,-10-1-6 15,-12-4 1-15,-12 5-6 16,-27 3 0-16</inkml:trace>
  <inkml:trace contextRef="#ctx0" brushRef="#br0" timeOffset="17494.5377">10621 12206 34 0,'0'-8'17'0,"17"20"-20"15,-13-9 27-15,0 1-23 16,1 0 0-16,-5 4 2 0,-5 3 0 15,1 0-3-15,-4 4 1 16,-1 4 1-16,-8 0 1 16,-13 4-1-16,5-4 0 31,-9 11-1-31,-5-3 0 0,-3 7-1 16,-1-4 0-16,-4 8 0 15,0-8 0-15,-4 0 0 16,0 4 1-16,0-3-1 15,4 3 0-15,0-4-1 16,5 0 1-16,-5 4 0 16,9-4 0-16,4-3 0 15,8-4 0-15,1 3-1 16,8-7 1-16,4 0 0 0,0-4 0 16,4 0 0-16,1 0 1 15,4-3-1-15,-1 3 1 0,5-4 0 16,0 1 0-16,0-1-1 15,5 0 1-15,-1 1-1 16,4-1 1-16,-8-3-1 16,9-1 1-16,-1 4 0 15,1-3 0-15,0 3 1 32,-5-3 0-32,4-1 0 0,-3 1 1 15,3 7-1-15,-4-3 1 16,1-1-1-16,-1-4 0 15,-4 1-1-15,4 0 0 16,0 3 0-16,1 0 0 0,-1 4-1 16,0 4 1-16,5-4-1 15,3 4 1-15,1-3-1 16,9 2 0-16,12 13 0 16,21 7 0-16,13 3 0 15,17 16 1-15,9 3-1 0,4 5 0 16,4 7-2-16,-8-8 1 15,-9 0-4-15,-21-11 1 16,-13-4-8-16,-13-7 1 0,-25-8-4 16,-21-15 0-16</inkml:trace>
  <inkml:trace contextRef="#ctx0" brushRef="#br0" timeOffset="20450.1649">10259 14116 30 0,'-17'4'15'0,"8"0"-10"16,9 0 16-16,0 0-21 0,0 3 1 15,-4 8 1-15,-4 0 1 16,-1 4-3-16,-4 12 1 15,0 10 2-15,1 8 0 16,-1 8-1-16,0 15 1 0,5 0-2 16,-1 11 1-16,1 12-1 15,-1-1 0-15,5-10-2 16,0-5 1-16,-1-3-2 16,1-12 0-16,0-15-5 15,0-15 0-15,-1-11-4 16,1-23 0-16</inkml:trace>
  <inkml:trace contextRef="#ctx0" brushRef="#br0" timeOffset="20733.7577">9701 14461 45 0,'-34'11'22'0,"30"4"-31"16,4-11 41-16,8 4-32 16,5-1 1-16,4 5 2 15,9-1 1-15,8 0-4 16,4-7 0-16,9-4 2 16,12-4 1-16,10-3-2 15,7 7 1-15,5-8-3 16,0 4 0-16,0 1-3 15,-4-1 0-15,4 0-3 16,-1 4 0-16,6 4-6 0,-14 0 0 16</inkml:trace>
  <inkml:trace contextRef="#ctx0" brushRef="#br0" timeOffset="21331.1081">11460 13697 43 0,'-17'7'21'0,"13"1"-29"0,4-8 37 15,8 0-29-15,1 0 0 16,-5 0 0-16,4 3 0 0,-3 1 0 15,-1 0 1-15,-4 0 0 16,0 3 0-16,0 1 0 16,0-1 1-16,0 1 0 15,0 0 0-15,0 3 0 16,0 0 0-16,0 8 0 16,0-7 0-16,4-1-1 15,0 4 1-15,1 4 0 0,3 4 0 16,1-4-1-16,-1 7 1 15,5 8 0-15,4 15 0 16,4 12 0-16,1 22 1 16,7 27-1-1,5 34 1-15,1 11 1 16,-6 11 0-16,-7 8-1 16,-10-7 0-16,-7-12-6 15,-5-15 1-15,0-30-13 16,0-27 0-16,-5-38-3 15,-3-41 0-15</inkml:trace>
  <inkml:trace contextRef="#ctx0" brushRef="#br0" timeOffset="35310.3356">9024 14260 35 0,'-34'8'17'0,"13"22"-22"0,21-26 18 15,-5 7-14-15,1 1 0 0,0 6-3 16,0 1 1-16,-1 0-2 16,1 0 1-16,0 12-3 15,-5-16 0 1</inkml:trace>
  <inkml:trace contextRef="#ctx0" brushRef="#br0" timeOffset="36328.8328">8956 4045 29 0,'-30'-12'14'0,"17"-14"-8"0,13 26 15 0,0 0-22 16,0 0 1-16,0 0-3 16,4 4 0-16,5 3-1 15,-1 16 0-15,5 7-5 16,-4 1 1-16</inkml:trace>
  <inkml:trace contextRef="#ctx0" brushRef="#br0" timeOffset="37144.0814">8730 5547 31 0,'-47'-15'15'0,"26"11"-16"0,21 4 29 0,0 0-30 31,0 0 1-31,0 0-3 16,0 0 1-16,8 0 1 16,1 4 1-16,4 3-7 0,-5 1 0 15,5 11 0-15,0 0 0 16</inkml:trace>
  <inkml:trace contextRef="#ctx0" brushRef="#br0" timeOffset="37894.5065">10123 6383 7 0,'-17'4'3'0,"-9"7"-3"0,18-3 2 16,-1-1-4-16,0 5 1 15,-3 3-2-15,-1 0 0 16</inkml:trace>
  <inkml:trace contextRef="#ctx0" brushRef="#br0" timeOffset="38212.2081">9948 6519 11 0,'0'-4'5'0,"0"-11"-2"0,0 15 12 0,0 0-13 15,0-11 0-15,0 0 1 16,4 3 1-16,-4-3-5 16,5-1 0-16,-1 5 3 15,0-1 1-15,0 4-2 16,1 1 1-16,-1-5-1 16,0 4 0-16,5 4 0 15,8-4 1 1,-5 1-1-16,5-5 0 15,5 4 1-15,3 4 0 16,5-3-1-16,0 3 0 0,4-4 0 16,0 4 0-1,26 0 0 1,-5 4 0-16,-4-1-1 16,-4 1 1-16,-9 0-1 0,-4 0 1 15,0-1-1-15,-4-3 1 16,-4 4-7-16,-1 0 0 15,-12 7-3-15,-26-14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08:22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2896 14389 13 0,'-13'15'6'15,"-8"-11"-3"-15,21-4 7 0,-5 0-9 16,1 0 0-16,0 0 0 16,4 0 1-16,0 0-3 15,0 0 1-15,0 0 1 16,0 0 0-16,-4 4 0 16,-1-1 0-1,5-3-1-15,0 4 0 16,0-4 1-16,0 0 1 15,0 0-1-15,9-4 0 0,-1-3 0 16,5-1 0-16,-8 1 0 16,3-1 1-16,5 4-2 15,-9 1 1-15,0-1 0 16,-4 4 0-16,9-4 0 16,-9 4 1-16,4-4-1 15,0 0 0-15,5-3 0 16,4-1 1-16,-9 1-2 15,4-1 1-15,-8 8-1 16,0 0 1-16,0 0 0 0,0 0 1 0,0 0-1 16,0 0 0-16,0 0 0 15,0 0 1-15,0 0-1 16,0 0 1-16,0 0-1 16,0-4 0-16,5 1-1 15,3-1 1-15,-8 0 0 31,0 4 0-31,0 0-1 0,4 0 0 16,-4 0 0-16,0 0 1 16,0 0-1-16,0 0 0 15,5 0 0-15,-5 0 1 0,0 4-1 16,0 0 1-16,0-1 0 16,0 1 0-16,0 0 0 15,0 0 0-15,0-1 0 16,0 1 0-16,0 0-1 15,0 0 1-15,0 0-1 0,0-4 1 16,0 3 0-16,0-3 0 16,0 4 0-16,0-4 0 15,-5 0-1-15,5 0 1 16,0 0-1-16,0 0 1 0,0 0-1 31,0 0 1-31,0 0-1 16,0 4 0-16,0 0 0 15,5 0 0-15,-1-1 0 16,0 5 0-16,5-1 0 16,4 1 0-16,8 0 0 15,-4-5 0-15,13 1 0 0,-1 0 0 16,14 0 0-16,0-4 0 16,8 0 0-16,13-8 0 15,12 1 0-15,9-5 0 0,9 1 0 16,-4 0 0-16,-1 3-1 15,5 4 1-15,-9 4 0 16,4 4 0-16,-8 0-1 16,-8 0 1-16,-14-1-4 15,-8 5 0-15,-8-4-8 0,-26-4 0 16</inkml:trace>
  <inkml:trace contextRef="#ctx0" brushRef="#br0" timeOffset="628.6087">3897 13715 19 0,'-47'0'9'0,"47"-7"-7"31,4-1 5-31,5 1-6 16,-5-1 0-16,4-3 4 15,1 3 0-15,-1 4-5 16,5 4 1-16,-4 4 4 16,3 4 0-16,14 3-2 15,0 8 1-15,3 0-2 16,14 4 0-16,8-1-2 15,-4 5 1-15,8-4-1 0,1 3 0 16,-1-3 1-16,5-1 0 16,-22 1 0-16,4 0 0 15,-7-4 0-15,-6 0 1 16,-3-4-1-16,-1 0 1 0,-8 0-1 16,-4 0 0-16,-4 0-1 15,-5 4 1-15,0 0 0 16,-4-4 0-16,0 4-1 15,-4 0 0-15,-4-4 0 0,-1 4 1 16,-4-4-1-16,-4 4 1 16,-8 0-1-16,3 4 1 15,-12 3-1-15,0 8 1 16,0-3 0-16,4 3 0 0,-8 4-1 16,4 3 1-16,-9 1-1 31,5-1 1-31,-5 1-1 15,-3 7 1-15,-1 8-1 16,-13 4 1-16,-12 10-1 16,-30 13 1-16,-1 14-2 15,-16 16 0-15,0-5-7 16,-5 1 1-16,5 0-6 16,13-23 1-16</inkml:trace>
  <inkml:trace contextRef="#ctx0" brushRef="#br0" timeOffset="4156.2997">3501 4136 9 0,'-13'-42'4'0,"9"4"-5"0,4 27 5 0,0-1-4 16,0-3 0-16,0-7 0 15,0 3 0-15,-9-4-1 16,0 8 1-16,-3 0 0 15,-5 3 1-15,4 1-1 16,-13 3 1-16,9 5-1 16,0 3 1-16,-8 0 1 0,-1 0 0 15,9 3 0 1,0 5 1-16,0-4 0 0,4 3 0 0,5 8 0 16,4-3 1-16,-1 11-2 15,-3 3 1-15,8 8-1 16,8 0 1-16,-8 12-1 15,5 6 0-15,-1 24 1 32,0 4 0-32,-4 3-1 15,4 15 0-15,-8 1-1 0,4-5 1 0,-4 1-3 16,0-8 1-16,-1-8-6 16,-3-14 1-16,-9-9-4 15,4-14 1-15</inkml:trace>
  <inkml:trace contextRef="#ctx0" brushRef="#br0" timeOffset="4439.8462">2883 4605 37 0,'30'-12'18'0,"72"-7"-26"15,-64 4 35-15,13 4-28 16,18-8 0-16,-5 4-1 16,8 0 1-16,9 0 0 0,0-4 0 0,-5 11-3 15,-3 1 0-15,-5-5-2 16,-8-3 1-16,-18 4-3 15,1-1 0-15</inkml:trace>
  <inkml:trace contextRef="#ctx0" brushRef="#br0" timeOffset="4703.1572">4037 3856 19 0,'-34'-27'9'0,"21"50"-4"0,9-16 15 16,4 5-15-16,-4 22 1 0,0 23 4 15,4 30 1-15,0 41-13 16,0 27 0-16,0 19 5 0,4 27 1 15,4 11-13-15,5-12 0 16</inkml:trace>
  <inkml:trace contextRef="#ctx0" brushRef="#br0" timeOffset="17613.8618">4254 4143 19 0,'-21'4'9'0,"34"22"-26"0,-9-10 9 16</inkml:trace>
  <inkml:trace contextRef="#ctx0" brushRef="#br0" timeOffset="18217.5682">5259 5562 13 0,'-17'8'6'0,"43"10"-21"15,-9-18 13-15</inkml:trace>
  <inkml:trace contextRef="#ctx0" brushRef="#br0" timeOffset="19801.1615">3224 7605 11 0,'-5'0'5'0,"5"-4"-8"15,0 4 11-15,0 0-8 16,5 4 0-16,-5-4 0 16,-5 4 1-16,5 0 0 15,0-1 0-15,0 5 0 16,0 0 1-1,5-1 0-15,3 1 0 16,-8-1 0-16,13 1 0 16,0-1-1-16,0 1 1 0,8-4 0 15,-4-1 1-15,13 1-1 16,8 0 1-16,-4 0-1 16,13 0 1-16,8-4-2 15,9 0 1-15,0-4-1 16,8 0 0-16,-12 0-1 15,4 0 1-15,4 1-1 0,-4 3 1 16,-4 0-1-16,-5-4 1 16,-8 4 0-16,4 0 1 15,-4 0-1-15,-5 0 0 16,1 0 0-16,-13 0 1 0,0 0-2 16,-9 0 0-16,-4 0-3 31,-9 0 0-31,-8 0-6 15,0 4 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09:21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22877 7242 37 0,'-26'0'18'0,"18"-4"-16"15,8 4 18-15,-4-4-20 16,-1 4 0-16,-3 4-1 15,-1 0 1-15,-3 0-1 16,-1 7 1-16,0 4 0 31,0 4 0-31,1 11 0 16,-1 8 0-16,0 0 1 16,0 19 0-16,-4-1 0 0,9 20 1 15,3 7-1-15,1 8 0 16,-4 11-1-16,3 4 1 15,5 4-1-15,5 7 1 16,-1-3-1-16,0 11 1 16,5 3-1-16,-1-3 0 15,9 4 0-15,0 15 1 16,5 3-2-16,-1 16 1 16,0 3 0-16,5 12 0 0,-5-8 0 15,9 8 0-15,-5-4-1 16,-3-4 1-16,3 5 0 15,-4-5 1-15,1 0-1 16,-9-3 0-16,-1-5 0 16,-3 1 1-16,-1 0-1 15,-8-1 0-15,0 1 0 0,-4-4 0 16,0 0-1-16,0 11 1 16,-1-19-1-16,-7 1 1 0,3-5 0 15,0-3 0-15,-3 0-1 16,-1 0 1-16,4-4-4 15,1-8 0-15,4-7-6 16,16-8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11:40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9254 9618 9 0,'0'0'4'0,"0"4"-4"0,0-4 5 0,0 0-6 16,0 0 1-16,0 0 0 15,0 0 0-15,-4 0 0 16,4 0 0-16,-5 0-1 16,1 3 1-16,0 1-2 31,0 4 0-31,-1-4 3 16,-67-12-1-1,140 23 2-15,-68-11 0 16,0 0 1-16,4-1 1 0,1 1 1 15,-1 0 0-15,4 0-2 16,1 0 0-16,-1-1-2 16,5-3 0-16,4 0-1 15,0 0 1-15,5-3-1 16,-1-1 1-16,4 0 0 16,5 0 0-16,-4 0 0 15,-1-3 1-15,1-1 0 16,-1 1 0-16,1-5 1 15,8 5 0-15,0-1-1 16,0-3 0-16,4 3-1 16,1 1 1-16,-5-1-2 15,0 1 1-15,-4 3-1 16,-5 0 0-16,-3 0 0 16,-1 1 0-16,0 3 0 15,-4 0 0-15,0 3 0 16,0 1 1-16,0 0-2 15,0 3 1-15,5 5-1 0,-1-5 1 16,4 1 0-16,1 3 0 16,0-3-1-16,3-4 0 15,1-4 0-15,0 0 1 0,4 0 0 16,-4 0 1-16,0 0-2 16,4 3 1-16,0 1 0 31,-4 4 0-31,-1-1 1 0,6 1 0 0,-1-1-1 15,-5 1 0-15,5-4 1 16,5 0 1-16,3-4-2 31,5 3 1-31,0-3-1 0,-4 0 1 16,-1 4-1-16,-3 0 0 16,-1 0 0-16,0 0 0 0,1-1 0 15,-1 1 0-15,0 0 0 16,5 0 1-16,-9-1-1 15,-4 1 1-15,-1 4-1 16,-3-4 1-16,4-1 0 16,-5 1 0-16,1-4-1 0,0 4 1 15,-1-4-1-15,5 4 0 16,0-4 0-16,-1 0 0 16,6 0 0-16,-1-4 0 15,0 4 0-15,0-4 0 16,0 0 0-16,4-3 1 15,0 3-1 1,5-4 1-16,0 5-1 16,-9-1 1-16,4 0-1 15,0 0 0-15,1 4 0 16,-1 4 1-16,0 0-1 16,1 0 0-16,-5-1 0 0,0 1 0 15,0-4 0-15,-4 0 1 16,0 0-1-16,-5 0 0 0,5 0 0 15,0 0 1-15,-1 4-2 16,6-4 1-16,-1 4 0 16,0 0 0-16,4-1 0 15,-4-3 1-15,-8 0-1 16,-1 4 1-16,1-4 0 16,-1 0 1-16,1 0-1 0,4 0 1 15,-1 0-1-15,6 0 0 31,-1-4 0-31,4 1 0 16,0-1-1-16,-4-4 1 16,5 1-1-16,3 3 0 0,1-4 0 15,4 1 1-15,0-1-1 16,-5 4 1-16,-4 1-1 16,1 3 1-16,-1 0-1 15,5 3 1-15,-1 1-1 16,1 4 1-16,-1-1-1 15,1 1 1-15,0-4-1 16,3-1 1-16,1 1-1 0,4 0 0 16,5 0 0-16,-5-4 0 0,-4 0-1 15,0 4 0-15,4-4 1 16,4 0 0-16,5-4 0 16,-1 0 0-16,-3 4 0 15,3-4 0-15,5 0 0 16,4 4 1-16,-8 0-1 31,-5 0 1-31,1-3-1 16,3 3 1-16,1-4-1 0,-1 0 1 15,1 0-1-15,-5-3 0 16,1-1 0-16,-1 1 1 0,-4 3-2 16,-8 0 1-16,-9 0-3 15,-4 0 1-15,-13 4-5 16,-17 0 0-16,-22 8-6 15,-12 3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44:22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12865 5732 11 0,'-13'-19'5'0,"-8"16"-2"0,13-1 5 0,-5 0-7 16,-4-4 1-16,-5 1 0 15,1-1 1-15,0 1-4 16,0-5 0-16,-5 5 3 16,5-8 0-16,-1 3-2 31,-7 1 1-31,-1-4-1 15,0 0 1-15,-4 3-1 0,-9 1 0 16,1 0 0-16,-9 3 1 16,0 0-1-16,-5 8 1 15,-3 8-1-15,-1 11 1 0,0 7-1 16,-4 5 1-16,-8 22-2 16,0 3 1-16,4-3-1 15,-1 8 1-15,6 3-1 16,3-7 1-16,9 7-1 15,4 1 0-15,9-1 0 16,4 12 1-16,4 7-2 16,4 0 1-16,5 8-1 15,4-4 1-15,4 0-1 16,5 0 1-16,3-11 1 16,5-8 1-16,5-4 0 15,3 0 0-15,1-7 1 16,3-4 0-16,5-4-1 15,0 0 1-15,0-7-1 16,5 3 0-16,3 1 0 0,1-8 0 16,4 3-1-16,4 1 0 15,8-4 0-15,1 0 0 16,8-4 0-16,-4-4 0 16,4 4 0-16,9-4 0 15,-5 1 0-15,5-1 0 16,-1-4 0-16,-3 1 0 15,3-1 0-15,5-11 0 16,-4-11 0-16,-1-11 1 0,-3-5-1 16,8-14 1-16,-1-4-1 15,6-8 1-15,-1-4 0 16,-4-3 0-16,-1-12-1 0,1 0 1 16,-4-3-1-16,-9-12 0 15,0 0 1-15,0-4 1 16,-12-7-1-16,-1 3 1 15,0-10-1-15,-8 3 1 16,-9-8-1-16,-8-7 0 16,-4-4-1-1,-9 4 0-15,-13-8 0 16,-8 0 0-16,-9-11 0 16,-9 8 0-16,-3 3 0 15,-5 19 0-15,-13 16 0 16,-4 18 1-16,-8 19-4 15,-17 23 1-15,-18 26-5 16,-12 35 0-16</inkml:trace>
  <inkml:trace contextRef="#ctx0" brushRef="#br0" timeOffset="2522.071">1295 6633 9 0,'-34'11'4'0,"-1"4"-5"16,27-7 4-16,4 3-7 16,-9 0 1-16</inkml:trace>
  <inkml:trace contextRef="#ctx0" brushRef="#br0" timeOffset="3193.1073">928 6992 12 0,'-38'19'6'0,"25"-19"-8"0,13 0 12 16,0-4-11-16,0-3 1 0,0-1-1 16,13 4 0-16,-4-3 0 31,3 3 1-31,14 0-1 16,-1 0 0-16,10 1 0 15,-1-1 1-15,4 4 0 16,9 0 1-16,-9 0 1 0,-4 0 1 0,13 0 0 15,13 0 0-15,3-4 0 16,-3 0 0-16,12 0-1 16,-3 1 1-16,-5-1-2 15,-13 8 0-15,-9-1 0 16,-3 5 0-16,-5 0 0 16,-5-1 0-16,-7 1 0 15,-1-1 0 1,-17-3 0-16,5 0 0 15,-18 0 0-15,-4-1 0 16,-4 1-1-16,-12 0 0 16,-1 0 0-16,-17 0 0 0,-13-1-1 15,1 1 1-15,-9 0-1 16,4-4 1-16,-4 0-1 16,4 0 0-16,4 0-1 15,-4-4 1-15,17 0 0 0,1 1 0 16,7-5-1-16,5 4 1 15,9 0 0-15,8 1 1 16,4 3 0-16,9 0 0 0,-5 0 0 16,18 3 0-16,8-3 0 15,12 0 1-15,1 0-1 16,13 0 1-16,4 0 0 16,-5 0 0-16,14-3-1 15,3 3 1-15,5 0-1 16,-4 0 1-16,-1 0-1 31,9 0 1-31,-8 0-1 16,-5 0 1-16,1-4-1 15,-9 0 1-15,-18 0-2 0,1 1 1 0,-4-1-4 16,-13 0 0-16,-9 0-2 16,-4 4 0-16</inkml:trace>
  <inkml:trace contextRef="#ctx0" brushRef="#br0" timeOffset="3844.5854">1295 6292 18 0,'0'-4'9'0,"17"-3"-11"0,-9 3 15 0,5 4-14 15,4-4 1-15,0 4 0 16,0 4 0-16,4 0 1 15,-8 0 0-15,8 7 1 16,5 4 0-16,-1 0 0 31,10 8 0-31,-1 7 0 16,8 0 1-16,5 5-2 16,0-1 1-16,0 0-1 0,0-4 0 15,-5-4-1-15,1-3 1 16,-9 0-1-16,4-4 1 15,-12-4-1-15,-1 4 1 16,-3-8-1-16,-1 0 1 16,-4 5-1-16,-4-5 0 15,-5 4 1-15,5-4 0 0,-9 1-1 16,0-1 1-16,-4 0-1 16,0 1 1-16,0-1 0 15,-4 1 0-15,0-5 0 16,-9 1 0-16,-8 7 0 15,4 7 0-15,-4 9 0 0,-18 3 0 16,-8 19 0-16,-8 7 1 0,-5 20-1 16,-3 7 1-16,-18 4-1 15,-5 11 0-15,1 7-1 16,4-3 1-16,-4 0-9 16,-4 4 0-16,8-15-2 15,4-35 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12:44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15889 8411 16 0,'-13'4'8'0,"4"7"-10"0,9-7 8 0,-8 7-6 15,-1-3 0-15,1 3 1 16,-1-3 1-16,1 3-2 16,-1 0 1-16,1 5 0 15,4-5 1-15,-1 0 0 16,5 1 0-16,0-9 0 16,0 1 0-16,5 7-1 15,3-3 1-15,1 0-1 16,-1-1 0-16,5-3 1 15,4 0 0 1,8-4-1 0,1 4 1-16,0-4-1 15,3 0 0-15,5 0 1 16,1 3 0-16,3 1-1 16,-4-4 1-16,0 4-1 15,9-4 1-15,3 4-1 16,-3-4 1-16,4 3-1 15,4-3 0-15,0 0 0 0,0 0 1 16,0 0-1-16,0 0 0 16,0 0-1-16,5 0 1 15,-9 0-1-15,0 0 1 0,-1 0-1 16,1 0 0-16,-4 4 0 16,-1-8 1-16,1 4 0 15,8 0 0-15,-4-3-1 16,-5 3 1-16,5 3-1 0,4-3 0 15,5 0 0-15,-5 4 0 16,-4 4 0-16,0-1 0 16,-1 1 0-16,1 0 1 31,0-5 0-31,-4 5 0 0,4-1 0 16,-1-3 0-16,1 0 0 15,0 0 0-15,0-4-1 16,4 0 0-16,-4 4 0 15,4-1 0-15,-4 5 0 16,0-8 0-16,4 4 0 16,-4-1 0-16,4 1 0 15,4 4 1-15,5-8-2 16,-1 4 1-16,5-8 0 16,4-4 1-16,-4 1-1 15,0-1 0-15,0 1 0 16,4 3 0-16,4-4 0 15,5 1 0-15,0-1-1 16,4 4 1-16,0 1 0 16,-5-1 0-16,-3 0-1 15,-1-4 1-15,-4 5-1 16,-8-5 1-16,-9-3 0 0,0-4 1 16,-4-4-1-16,-9-4 1 15,-8-7 0-15,-4 3 1 16,-5-3 0-16,-4-8 0 15,-4-4 0-15,-5 1 0 16,-8-12 0-16,-4 0 0 16,-5-8 0-16,1-18 0 0,-5-1-2 15,-8-7 1-15,0-3-2 16,-5-9 1-16,-4 5-2 16,5-1 1-16,-5 4-1 15,4-3 0-15,1 10-1 16,3 5 1-16,-3 11 0 15,4 7 0-15,-5 16 0 0,-4 7 1 16,-4 4 0-16,-4 8 1 16,-1 7 0-16,-7 0 0 15,-14 4 0-15,-4-1 0 16,-4 5 0-16,-4-4 0 16,-1 4 0-16,5 3 1 15,0 1-1-15,4 7 1 16,-4 3-1-16,0 5 1 15,-5 3-1-15,1 4 0 0,-9 8-1 16,0 0 1-16,0 3 0 16,0 1 0-16,0-5 0 15,1 1 0-15,-1 4 0 16,4-8 0-16,0-1 0 16,9 1 0-16,4 4 0 15,0-4 0-15,5-4 0 16,-1 0 0-16,5 0 0 15,-1-3 0-15,1-1-1 16,-5 4 1-16,5-7 0 16,-5 7 1-16,1-4-2 15,-1 1 1-15,1-1-1 16,3-7 0-16,1 0 0 0,4-4 1 16,4 0-1-16,4-4 1 15,-3-4 0-15,-1 1 0 16,4-1 0-16,-4 0 0 15,5 1 0-15,-1-1 0 16,0 5 0-16,1 3 0 16,-5 3-1-16,0 5 1 15,0-1-1-15,1 1 1 16,3 3 0-16,5 1 0 16,-9-1 0-16,13 0 0 0,0 5-1 15,0 2 1-15,4 1 0 16,0-3 0-16,0 2 0 15,0 5 0-15,5 4 0 16,-1 3 1-16,1 4-1 16,8 8 0-16,0 7 0 15,4 0 0-15,-4 11 0 32,4-3 0-32,5-4 0 15,-1 8 0-15,0-4 0 0,1 3 0 16,4-7 0-16,-1 0 0 15,5 0 0-15,5 7 0 16,3-10 0-16,9 3 0 0,0 3 0 16,0 5 0-16,-4-4 0 15,0-4 0-15,-5 3 0 16,-8-6 1-16,0-1-2 16,-4-8 0-16,-9-7-4 15,1 1 0-15,-5-5-6 0,4-4 1 16</inkml:trace>
  <inkml:trace contextRef="#ctx0" brushRef="#br0" timeOffset="49285.9642">8815 12077 12 0,'-8'4'6'0,"-1"-8"-6"0,9 0 7 16,0 4-9-16,-4-3 1 16,0 6 0-16,-1-3 1 0,-3 4 1 15,4-4 0-15,4 4 0 16,-5 4 1-16,5-5 0 15,0 9 1-15,5-5-1 0,-1 8 0 16,9-7 0-16,-9 3 0 16,4 1-2-16,1-5 1 15,-1-3-1-15,5-4 1 0,4-4 0 16,0-3 1-16,9-5-1 16,4 1 1-16,8-4-1 15,5 3 1-15,-1-6-1 31,5 2 1-31,-4 1-2 16,-5 0 1-16,0 0 0 16,-4 4 1-16,-4 3 0 15,0 0 0-15,0 1-1 0,0-1 1 16,-1 1-1-16,5 3 0 16,1-7 0-16,-1 3 0 15,4 1-1-15,0-1 0 16,5 8-1-16,-5-4 0 15,1-3 1-15,-1 3 0 0,-4 0 0 16,0 4 1-16,-4 0-1 16,0 0 0-16,-5 4 0 15,5-4 1-15,0 0-1 16,4 4 0-16,8-4 0 0,-3 3 0 16,-1 5 0-16,-4-8 0 31,4 0 0-31,5 0 1 15,0 4-1-15,-5 0 0 0,-4-1 1 16,0 1 0-16,-4 0 0 16,4 0 0-16,0-4-1 15,-4 0 1-15,-5 3 0 16,1-3 0-16,0 4-1 16,-5 0 1-16,9 4-1 15,-5-1 1-15,1 1-1 0,-1-1 1 16,1-3-1-16,4 4 1 15,-5-1-1-15,5-3 0 16,-4 0 0-16,-1-4 1 16,5 4-1-16,4-1 1 15,-4 1 0-15,-5 0 0 0,5-4-1 16,-4 0 1-16,-1 0-1 16,9 4 1-16,-4-4-1 15,0 3 1-15,0 5-1 31,4-4 1-31,0 0-1 16,0 3 0-16,0 1 0 16,4-4 0-16,1-4 0 0,-1 0 0 15,0 0 0-15,5-8 1 16,-1 8-1-16,-3 0 0 16,-1-4 0-16,5 4 0 15,-5 0 0-15,5-4 0 16,-1 4-1-16,5-3 1 15,-4-5 0-15,8 0 0 0,4 1 0 0,5-8 0 16,8 3 0-16,4-3 0 16,-4 4 0-16,-4-4 0 15,-8 3 0-15,3 1 0 16,-8-4 0-16,0 0 0 0,5 0 0 16,-1 0 0-16,1 3 0 15,-1-3 0-15,0 0 0 31,5 7 0-31,0 1 0 16,-1-5 0-16,1 12-1 16,-9 0 1-16,0-7 0 15,-4 3 1-15,0 4-1 16,0 0 0-16,-1 4 0 0,-3-4 1 16,0 4-1-16,-1-1 1 15,5-3-2-15,4 0 1 0,-4 0 0 16,4 8 1-16,-4 0-1 15,-5-1 0-15,-3 1 0 16,-1-5 0-16,0 1 0 16,1 4 1-16,-1 3 0 15,0 1 0-15,1-5-1 16,-1 4 1-16,-4-3 0 16,0 0 0-16,5-5-1 0,-1 5 1 31,4 0-1-31,1-5 0 15,0 1 0-15,-1 0 0 0,1 0 0 16,-1-1 0-16,-3 5 0 16,-1-4 0-16,5 0 0 15,-1-1 1-15,1-3-1 16,4 0 0-16,-5-3 0 16,5 3 1-16,8-4-1 15,-3 0 0-15,-1 0 0 16,0 0 0-16,0 1 0 0,-4-5 0 15,0 4 0-15,-1 1 1 16,1-1-1-16,-4 0 1 16,-5-4-1-16,0 8 1 0,-8 0 0 15,-4-3 0-15,-1 3-1 16,-8 3 1-16,-4 1-1 31,0-4 0-31,-5 0 0 16,-8 4 1-16,-4-4-6 15,-9 0 1-15,-8 0-10 0,-13-8 1 16</inkml:trace>
  <inkml:trace contextRef="#ctx0" brushRef="#br0" timeOffset="75723.7338">2317 15577 24 0,'-22'-4'12'0,"1"0"-13"0,17 4 12 0,-5-3-11 16,-3 3 0-16,-6 3-1 15,1 1 1-15,-8-4 0 16,-1 0 1-16,1 4 1 16,-14 3 0-16,18 1 1 0,0 0 0 15,8-1-1-15,5 1 1 16,12-1 0-16,13 1 0 16,21-4-2-16,18-4 0 0,16 0-1 15,5 0 1-15,4-4-1 16,12 0 1-16,1 4-2 15,4 0 1-15,0 4 0 32,-5 0 0-32,-7-1-1 0,-14 5 1 0,-8 3-4 31,-9 4 1-31,-8 1-6 16,-9 6 1-16</inkml:trace>
  <inkml:trace contextRef="#ctx0" brushRef="#br0" timeOffset="76071.7662">1763 16443 26 0,'0'-26'13'0,"64"-27"-14"15,-39 34 20-15,18-8-19 16,21-3 0-16,13 0-1 16,25 3 1-16,4-3 0 0,5 7 0 15,8 5 0-15,0 6 0 16,13 5 0-16,-8 3 1 15,-5 0-1-15,0 4 1 16,-16-4-1-16,-1 4 1 16,-4-3-7-16,-13-5 0 15,-13-3-2-15,-25-12 1 0</inkml:trace>
  <inkml:trace contextRef="#ctx0" brushRef="#br0" timeOffset="76507.6058">2474 15373 42 0,'-8'-8'21'0,"93"-18"-34"15,-55 18 44-15,21 4-34 16,8-3 1-16,14-1-1 16,8 8 1-16,-5-4 3 15,5 12 1-15,-4 3-3 0,-5 4 0 16,9 12 1-16,-8-1 1 16,-1 5-1-16,-8 3 1 15,4 0-1-15,-8 7 1 16,-13 5-1-16,-13-1 0 0,4 8 0 31,-21 8 1-31,0-5-1 16,-8 1 1-16,-9 4 0 15,-13 11 1-15,-4 7 1 16,-22 12 1-16,-7 11 1 16,-14 8 0-16,-12 15 0 0,-31 3 0 15,-7 5-4-15,-10 3 0 16,1-4-14-16,0 8 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14:43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13926 12255 43 0,'-47'-19'21'0,"17"-30"-23"16,30 30 22-16,-4-15-26 16,4 0 1-16,0 0-5 0,0-4 1 15,-5 0 8-15,1 0 0 16,0 0-9-1,-9 8 0-15</inkml:trace>
  <inkml:trace contextRef="#ctx0" brushRef="#br0" timeOffset="1100.7706">13832 11131 30 0,'34'-15'15'0,"4"-11"-12"0,-21 22 30 15,13-4-33-15,8 1 1 16,14-1 1-16,-1 1 0 0,8-1-2 15,5-3 0-15,4 7 2 32,-8 0 0-32,-1 0 0 15,10 1 1-15,7-1 0 16,5 4 1-16,0 0-1 16,4 0 1-16,13 4-2 15,-13 7 1-15,5 4-1 16,8 0 0-16,4 12-1 15,4-5 0-15,5 5 0 0,-4-4 0 16,3-1-1-16,1-3 1 16,0 8-1-16,-5-5 1 15,1 1-1-15,-14 4 0 16,-12-1 0-16,-8 8 1 16,-5 0-1-16,-9 4 0 0,-3-4 0 15,-9 0 1-15,0 4 0 16,-9 4 0-16,-4-1 1 15,-4 5 0-15,-9 3 0 0,-4 15 1 32,-4 0 0-32,-9 16 0 15,-4 7 0-15,-8 7 1 16,-5 24-2-16,-8 3 1 16,-5 7-2-16,0 16 0 15,1-4 0-15,4 4 0 16,-1 4-1-16,-3-1 1 15,12 8-1-15,0-3 0 0,-4 18 0 16,0 0 1-16,-4 8-1 0,8-49 1 16,-8 52-1-1,-1-14 1-15,5-8-1 0,5-16 0 16,3-7-1-16,5-7 1 16,0-4-1-16,-5-8 1 15,9-7 0-15,0-12 0 0,0-7 0 16,0-23 1-16,-4 12-1 15,-5-20 1-15,1-7-1 32,-9-4 1-32,-5-7 0 15,-3-4 0-15,-9-4 0 16,-9 0 0-16,-8-4 0 16,-13-3 1-16,-8-8 0 15,-13 0 0-15,-13-8-1 16,-21 4 0-16,-9-4 0 0,-26 5 0 0,-20 6-1 15,-5 12 0-15,-17 12 0 16,-13-8 0-16,5 15-1 16,-17 7 1-16,-14 1-1 15,10 3 0-15,3 0-4 16,5-3 1-16,25-4-13 16,39-1 1-16,8-25-6 0,13-31 0 15</inkml:trace>
  <inkml:trace contextRef="#ctx0" brushRef="#br0" timeOffset="34110.0641">17588 12266 57 0,'-43'4'28'0,"26"4"-29"15,17-5 28-15,5 9-29 16,3 11 1 0,1 14-3-16,8 16 1 15,8 12 3-15,9 25 1 16,13 9-3-16,8 14 0 0,14 16-2 16,20 3 1-16,5-3-4 15,8-4 1-15,4-15-6 16,-3-12 1-16</inkml:trace>
  <inkml:trace contextRef="#ctx0" brushRef="#br0" timeOffset="34392.5551">18580 12229 55 0,'-38'3'27'0,"34"1"-35"0,4 4 53 16,0 14-45-16,-5 16 0 15,-3 26 0-15,-14 16 0 0,-7 26 0 16,-14 19 0-16,1 22-1 31,-1 20 1-31,-8-5-5 16,-5 5 0-16,-3-12-4 15,3-19 0-15,-3-22-5 0,-1-27 0 16,5-19 0-16,0-26 0 0</inkml:trace>
  <inkml:trace contextRef="#ctx0" brushRef="#br0" timeOffset="34544.7127">17264 13640 46 0,'-55'-42'23'0,"25"27"-22"15,39 11 52-15,-1 0-50 16,18-3 0-16,42-8 1 15,43-8 0-15,55-11-6 16,64-15 0-16,55-19-13 16,30-27 1-16,-51-22-3 0,-25-4 1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3:16:00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4263 8222 12 0,'-13'0'6'0,"26"-12"-10"15,-5 9 6-15,1 3-6 16,-1-4 1-16</inkml:trace>
  <inkml:trace contextRef="#ctx0" brushRef="#br0" timeOffset="1708.7135">4254 8214 8 0,'5'4'4'0,"3"-8"-4"0,-8 4 8 16,4 0-8-16,5 0 0 16,-1-4 0-16,5 1 1 15,0 3-1-15,0-4 0 16,8 0 1-16,5 0 0 0,-9-3 0 16,8-1 1-16,5-3 0 15,-5-4 1-15,10 3 0 16,-14 5 0-16,9-1-1 15,-5 4 0-15,1-3 0 16,4 7 0-16,-1 0-1 16,1 0 1-16,0 0-1 0,0 4 0 15,0 3 0-15,4-3 0 16,4 0 0-16,0 3 0 16,1-3-1-16,-1 7 0 0,0 1 0 15,1-5 1-15,-1 1-1 16,0-1 0-16,5 1 0 15,-9 0 0-15,0-1 0 16,4 1 1-16,1-1-1 16,3 1 0-16,5-4 0 15,-4-1 0-15,4 1 0 16,-1 0 0-16,1 0 0 16,0-4 0-16,-4 0 0 15,4 0 0-15,-1 0 0 16,-7 0 0-16,-1 0 0 15,-4 0 0-15,0 4 0 16,0-1 0-16,5 5 0 16,-1 0 0-16,4-1 0 15,5 1 1-15,4-5-1 16,1 1 0-16,-1-4 0 16,0 0 0-16,0 0 0 0,-4 0 0 15,-5 4 0-15,-8-4 0 16,0 0 0-16,-4 0 0 15,4-4 0-15,0 0 1 16,5 1-2-16,3-5 1 0,1 4 0 16,-1 1 1-16,5-1-1 15,0 4 0-15,0 0-1 16,8-4 1-16,-4 0 0 31,-4-3 1-31,-4-1-1 16,-1 0 0-16,1 5 0 15,0-5 1-15,3 4 0 0,1 4 1 16,4 0-2-16,0 4 1 16,1 0 0-16,-1 0 0 0,13-1-1 15,-9-3 1-15,0 0-1 16,-8 0 0-16,0 0 0 16,0 0 1-16,0 0-1 15,4 4 1-15,0 0-1 16,0 0 0-16,4 0 0 15,9-1 1-15,4-3-1 0,1-7 0 16,-6-1 0-16,1-3 1 16,0 3-1-16,0 1 0 15,0-1 0-15,-4 1 0 16,-5-1 0-16,9 0 1 31,-5-3-1-31,1 4 0 0,0-5 0 16,-1 1 0-16,1 0 0 15,4-1 1-15,8 1-1 16,1-4 0-16,12 3 0 16,-4-3 0-16,0 4 0 15,-1 3 1-15,-3-3 0 16,0 7 0-16,4-3 0 16,0 7 0-16,8 0 0 15,-4 3 0-15,0-3-1 16,1 4 1-16,-1 0-1 0,4 0 0 0,1-4 0 15,7-4 0-15,1 0 0 16,-8-3 1-16,-5-1-1 31,-4 4 1-31,-4 0 0 16,-5 4 0-16,0 0-1 16,-3 4 1-16,-6-4-1 0,6 4 1 15,-1 4-1-15,0-5 0 16,0 1 1-16,-4 0 0 0,0-4-1 15,4 4 1-15,-4-4-1 16,0-4 1-16,-5 4-1 16,1-4 1-16,4 4-1 15,0-4 1-15,-1 1-1 16,1-1 0-16,5 4 0 16,-1-4 1-16,4-4-1 15,0 1 1-15,1 3-1 0,-1-3 1 16,1 3 0-16,-1-4 0 15,0 4 0-15,1 1 0 0,-9-1 0 32,0 4 0-32,-5 4-1 0,5-4 1 0,0 3-1 31,4 1 0-31,0 0 0 16,0-4 1-16,5-4-1 15,-9 0 1-15,-5 1 0 16,-3 3 0-16,-1-4-1 15,0 0 0-15,-4 4 0 0,-4 0 1 16,-4 0-2-16,-1 4 1 16,-3 0 0-16,3-1 0 15,9 1 0-15,-8 0 0 16,0-4 0-16,3 0 1 16,-3 0-1-16,-5 0 0 0,-4 0 0 15,1 0 1-15,-10 0-1 16,1 0 1-16,-1 0-1 0,-4 0 1 15,-3-4-1-15,-6 4 1 32,1 0-1-32,-4 0 1 15,-1 0-1-15,-8 0 0 16,-4-4-2-16,-5 4 0 0,-3-3-3 16,-1 3 1-16,-4 0-10 15,0 7 0-15</inkml:trace>
  <inkml:trace contextRef="#ctx0" brushRef="#br0" timeOffset="21951.8341">18853 13946 25 0,'-26'-11'12'0,"18"0"-10"0,8-1 12 15,0 5-15-15,8-5 1 16,1 12 0-16,3 4 0 0,1-4 0 15,4 15 0-15,17 8 0 16,5 3 0-16,12 5 0 31,8 14 0-31,27-3 0 16,16 7 0-16,21 8-1 16,9-1 1-16,22 5 0 15,7-8 0-15,10-12 0 16,8-10 0-16,12-16 0 15,9-11 1-15,9-8-1 16,4-15 1-16,0-15 0 16,0-8 0-16,-9-18 0 0,-8-8 1 0,-17-8 1 15,-4-7 0-15,-18-8 1 16,-16-7 1-16,-22-8 0 16,-17-4 0-16,-17-11 1 15,-29 7 0-15,-22 1-1 16,-17 3 0-16,-21 4-2 0,-26 4 0 15,-26-4-2-15,-12 0 1 16,-21 8-3-16,-9 3 1 16,-13 8-1-16,-8-4 0 15,0 8-1-15,-13 7 1 16,0 8-1-16,-5 8 0 16,1 22 0-16,0 8 1 0,-5 11-1 31,18 11 1-31,4 16-1 15,4 18 1-15,4 8 0 16,-4 19 1-16,8 8-1 16,5 11 1-16,0 7-1 15,0 4 0-15,-5 4 0 0,9-7 1 16,9-1-1-16,-1 5 1 16,10-5-1-16,7 8 1 0,5 8-1 15,8 3 1-15,1 12-2 16,3 7 1-16,10 12 0 15,3 14 1-15,5-10-1 16,8-1 1-16,4-3-1 31,9 3 1-31,4-14 0 16,5 6 0-16,-1-14-5 0,5-8 1 16,4 0-7-16,-4-22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45:11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13129 5108 16 0,'13'-23'8'0,"4"4"-3"16,-17 8 9-16,0 0-14 15,0-1 1-15,4-3 0 16,0 0 0-16,-4 0-2 16,0 0 1-16,0-4 1 15,-4 0 0-15,4-4-1 16,-4 0 1-1,0 1 0-15,-9-8 1 16,-4-1-1-16,-4-3 1 0,-9 8 0 16,0-5 1-16,-8 1 0 15,-1 7 0-15,1 8-2 16,-5 4 1-16,-3 11-1 16,-6 15 1-16,6 8-2 15,3 15 1-15,-4 3-1 16,13 5 0-16,13 14-1 0,8-11 1 15,13 16 0-15,9-9 0 0,12-3-1 16,4-7 1-16,10-8-1 16,3-8 1-16,0-7-1 15,5-8 0-15,4-11-1 32,-1-8 0-32,6-11 0 15,-6-12 1-15,5-11-1 16,-8-3 1-16,-5-8-1 15,-8-1 1-15,-4-3-1 16,-9 0 1-16,-4 12 1 16,-5 7 0-16,1 7 1 15,-1 8 0-15,-4 16 1 0,1 14 1 0,-1 8-1 16,0 15 0-16,0 11 0 16,5 16 0-16,-1 3-3 15,1-3 1-15,-1-5-5 16,5-3 1-16,-4-3-5 15,8-13 1-15</inkml:trace>
  <inkml:trace contextRef="#ctx0" brushRef="#br0" timeOffset="314.6201">13725 3920 24 0,'-34'-57'12'0,"17"31"-10"0,13 22 19 16,0 11-21-16,-1 16 0 16,5 7 2-16,0 23 1 15,0 12-3-15,0 14 1 0,0 23 1 16,0 4 0-16,0 12 0 15,5-5 0-15,-5 4-1 16,0-15 0-16,8 4-1 16,1-7 0-16,4-20-4 15,-1-14 0-15,1-9-5 16,4-14 0-16</inkml:trace>
  <inkml:trace contextRef="#ctx0" brushRef="#br0" timeOffset="682.8621">14023 3814 29 0,'-25'-23'14'0,"16"38"-16"16,9-11 21-16,0 11-20 16,-4 12 1-16,0 3 2 15,-5 12 1-15,1 7-3 16,-1 4 1-16,1 11 0 16,-1 4 1-16,5 19 0 15,4 0 0-15,0 4-1 16,0 0 0-16,4-4-1 15,9-8 0-15,4 1 0 16,0-8 0-16,4 0 0 16,-4 3 0-16,1-10-1 0,-1-5 1 15,-5-7-4-15,-3-7 1 16,-1-12-6-16,1 0 0 16</inkml:trace>
  <inkml:trace contextRef="#ctx0" brushRef="#br0" timeOffset="1081.2466">15267 4673 42 0,'0'15'21'0,"8"76"-31"16,-8-65 39-16,-4 16-32 16,0 18 1-16,-5 5-4 31,1-5 0-31,-1-7 4 16,-3-4 0-16,3-7-8 15,5-8 0-15</inkml:trace>
  <inkml:trace contextRef="#ctx0" brushRef="#br0" timeOffset="1551.1995">15642 4688 39 0,'0'4'19'0,"30"90"-28"15,-22-71 37-15,5 11-28 16,-5 15 0-16,1 12 1 0,-9 7 0 15,-4-8-1-15,-5 1 0 16,-4 0 1-16,1-1 0 16,-1-3-1-16,0-19 1 0,0-8 0 15,-4-4 0-15,4-14-1 16,-4-8 1-16,5-16-1 16,3-11 0-16,5-11-1 15,8-19 1-15,9-11-2 31,8-4 1-31,5 0-1 16,12 4 1-16,5-1-1 16,3 1 1-16,1 11 1 15,4 15 1-15,5 8 0 16,3 15 1-16,1 11-1 16,0 15 1-16,-9 12 0 15,-4 15 1-15,-5 15-1 0,-4 15 0 16,-8-4 0-16,-4 4 0 15,-9 0-1-15,-4-3 0 0,-9-1-1 16,-4-15 0-16,-4-7-4 16,-9-8 0-16,0-11-4 15,-4-12 0-15,-4-15-4 16,-5-15 0-16</inkml:trace>
  <inkml:trace contextRef="#ctx0" brushRef="#br0" timeOffset="1773.151">15305 3852 48 0,'-38'-30'24'0,"34"30"-38"15,4 7 48-15,0 1-42 16,0 11 1-16,-5 3-16 0,1 16 1 16</inkml:trace>
  <inkml:trace contextRef="#ctx0" brushRef="#br0" timeOffset="2334.1038">17345 4593 43 0,'17'-7'21'0,"81"-27"-28"0,-77 26 35 16,5-3-29-1,4-4 1-15,4-8-1 16,-4-7 1-16,4-4 0 16,-4 0 0-16,4-8-1 15,-5 0 0-15,-3 8 0 16,0 0 0-16,-5 4 1 15,-4 4 0-15,0 7 0 16,-4 7 0-16,-5 1 1 16,9 11 0-16,-4 4 0 0,-4 3 1 15,3 1-1-15,1 7 0 16,0 4 0-16,0 15 0 16,-5-4 0-16,5 12 1 0,-5 15-1 15,1-1 0-15,-1 9 1 16,-3 7 1-16,-1 7-1 31,-4 4 0-31,0-3-1 16,0 3 1-16,4 0-1 0,-4-7 0 15,0-4-4-15,-4-12 1 16,0-11-4-16,-1-11 1 16,-3 0-4-16,-1-19 0 0,1-11-4 15,-5-1 0-15</inkml:trace>
  <inkml:trace contextRef="#ctx0" brushRef="#br0" timeOffset="2733.5755">17396 5346 24 0,'-17'19'12'0,"17"-4"-13"0,0-15 18 15,-4 8-16-15,0-1 0 16,-1-3 3-16,5 4 1 16,0-4-5-16,5-1 0 15,7 1 3-15,6-8 1 16,3 4-1-16,9-3 1 16,8-1-2-16,5-8 0 0,8 5 0 15,13-4 0-15,-1 3 0 16,14-7 0-16,12 7 1 15,1-3 0-15,12 3 0 16,0 1 1-16,-4-1-2 16,-4 4 1-16,-5 4-2 15,-3 4 1-15,-18-4-2 16,-13 4 0-16,-12 0-4 16,-9-4 0-16,-13 4-10 15,-17-1 1-15,-8-6-1 16,0-24 1-16</inkml:trace>
  <inkml:trace contextRef="#ctx0" brushRef="#br0" timeOffset="3360.6269">19888 3878 41 0,'17'19'20'0,"0"76"-29"15,-17-73 41-15,0 13-32 16,-5 18 1-16,1 18 1 15,-9 24 1-15,1 11-4 32,-6 11 1-32,-3 12 1 15,0-8 0-15,0-4 0 0,4-11 0 16,-5-15-1-16,5-12 1 16,4-10 0-16,1-17 0 15,3-6 0-15,1-16 1 0,-1-26-2 16,5-8 1-16,4-11-1 15,8-23 0-15,9-15-2 16,5-11 0-16,8-4-1 16,4-4 0-16,12-4 0 15,10 8 1-15,3 8 0 0,5 7 0 16,9 11 1-16,-5 19 1 16,0 16 0-16,4 3 0 15,-16 19 0-15,-9 12 1 0,-9 7 0 16,-13 7 0-16,-8 5 1 15,-12 3 1-15,-18 11 1 16,-17-14 0-16,-12-5-1 16,-10-7 1-16,-16 0-1 15,-13-7 1-15,-4-12-3 32,4-4 1-32,5 1-6 15,-1-16 0-15,13 0-5 16,9-3 1-16,8-5-7 15,13-3 1-15</inkml:trace>
  <inkml:trace contextRef="#ctx0" brushRef="#br0" timeOffset="3750.77">20799 4737 27 0,'0'19'13'0,"0"23"-11"0,0-35 18 0,-4 12-16 16,-1 11 0-16,1 8 2 16,0 11 0-16,4-3-8 15,4 3 1-15,0 0 5 16,5-7 0-16,4-1-3 15,-1-6 1-15,5-9-1 0,5-11 1 16,8-11-1-16,-5-15 1 16,5-16 0-16,0-7 0 15,0-19 0-15,-5-7 0 0,-4-16-2 16,-12-7 0-16,-9 11-1 16,-4 4 0-16,-5 11-2 15,-4 11 0-15,-4 12-5 31,-4 16 0-31,-9 10-4 16,5 8 0-16</inkml:trace>
  <inkml:trace contextRef="#ctx0" brushRef="#br0" timeOffset="4102.047">21838 4661 21 0,'0'-11'10'0,"-30"-4"-3"16,17 15 11-16,-8 0-14 15,-9 4 1-15,0 7 1 16,1 16 0-16,3 10-8 15,1 5 1-15,7 15 5 16,10 7 1-16,8 16-2 16,13-9 1-16,8 1 0 15,13-7 0-15,9-1-1 16,-5 0 0-16,0-18-4 16,1-8 1-16,3-12-6 0,5-3 1 15,0-8-8-15,-4-11 1 16,3-8-1-16,1-7 0 15</inkml:trace>
  <inkml:trace contextRef="#ctx0" brushRef="#br0" timeOffset="4403.3164">22647 3757 31 0,'0'-15'15'0,"4"79"-23"15,-4-41 30 1,-8 64-17-16,-5 11 1 16,0 8 1-16,-4 15 1 15,-8 12-11-15,-5-1 1 16,-8 8 5-16,-5-3 1 15,0-5-6-15,1-3 0 16,8-23-6-16,0-23 0 16,8-15-3-16,5-19 0 15</inkml:trace>
  <inkml:trace contextRef="#ctx0" brushRef="#br0" timeOffset="4768.2089">22949 4245 31 0,'22'12'15'0,"8"52"-22"16,-35-49 28-16,-3 4-22 15,-5 15 1-15,-13 4 1 0,-8 0 1 31,-12 3-2-31,-6 1 1 16,1 7 0-16,0-7 1 16,-4-4-1-16,8-1 1 0,13-3-1 0,8 1 0 15,14 6 1-15,7 8 0 16,10 12 1-16,7 7 0 16,10 8 1-16,7 11 0 15,6-4-1-15,-6 12 1 0,1-16-4 16,0 4 1-16,-13-11-7 31,-4-11 0-31,0-16-7 16,-1-15 0-16</inkml:trace>
  <inkml:trace contextRef="#ctx0" brushRef="#br0" timeOffset="5236.2904">23018 5089 28 0,'12'19'14'0,"27"15"-19"0,-35-30 19 16,4 3-14-16,5 1 0 15,4 3 2-15,5 1 1 16,3-5-3-16,5 1 0 0,8-1 1 15,5-7 0 1,29-11 1 0,-12-8 0-16,-5-4 0 15,-8-3 1-15,-9-4 0 16,-4-1 0-16,-8-3 0 16,-17 0 1-16,-9 4-1 15,-9 3 0-15,-12 5-2 16,-9 3 1-16,-4 15 0 15,-5 15 0-15,1 16 1 16,0 11 0-16,8 22 1 0,4 5 0 16,5 14 0-16,8-3 0 15,1 15 0-15,7-4 0 0,5 7-3 16,9-11 0-16,4-3-4 16,-1-20 0-16,1-10-7 15,4-16 1-15,5-12-7 16,7-14 1-16</inkml:trace>
  <inkml:trace contextRef="#ctx0" brushRef="#br0" timeOffset="5652.2164">24295 3727 41 0,'9'4'20'0,"20"64"-27"0,-24-49 33 0,-1 22-26 16,0 5 1-16,-8 11 1 16,0 18 1-16,-5 8-3 15,1 20 0-15,-5-5 1 16,4 19 1-16,1-7-1 15,4 3 1-15,-5 1-2 16,5-4 0-16,4-4 0 16,4-8 1-16,9-7-1 15,8-4 1-15,9-4 0 0,8-11 0 16,9-12 0-16,13-3 1 16,16-15-2-16,5-16 1 15,0-7-2-15,9-7 1 16,-1-12-2-16,-4-16 0 15,-4-6-4-15,-4-8 0 0,-18-12-2 16,-16-7 1-16,-17 3-4 16,-18-3 0-16</inkml:trace>
  <inkml:trace contextRef="#ctx0" brushRef="#br0" timeOffset="6053.37">23580 4586 30 0,'4'-8'15'0,"-4"-11"-19"0,4 12 25 15,0-1-19-15,1 1 1 0,8-1 3 16,-1 0 1-16,18 1-8 16,17-1 1-16,8 8 5 31,26 12 0-31,26 3 0 15,12 8 0-15,17 11-1 16,9 3 0-16,-13-3-2 16,-9 4 1-16,-16-11-4 0,-22-12 1 15,-12-8-11-15,-31-10 1 16,-21-16-5-16,-12-11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47:09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18124 6205 21 0,'0'0'10'0,"0"-4"-9"0,0 4 11 16,0 0-12-16,5-7 1 15,-1-5-1-15,-4 1 0 16,0 0-1-16,0-1 0 0,0-3 0 16,-4 0 0-16,-1-4 0 15,1-3 1-15,-4-1 0 16,-1-4 1-16,1 1 1 16,-5 3 0-16,0-3 0 15,-4 3 1-15,-4-4-2 16,-5 1 1-16,5 7-1 15,-9-7 0-15,-4-1-1 0,-9 4 1 16,-8 4-1-16,5 1 0 16,-1 2 0-16,-9 5 0 15,-3 0-1-15,-5 3 1 0,4 4-1 16,-4 4 1-16,-4 4-1 16,-4 0 1-16,-9 4-1 31,4 3 1-31,-8 8 0 15,-9 7 0-15,5 5 0 16,-5 6 0-16,1-6-1 16,-5-1 1-16,12 8-1 15,1 7 1-15,4 4-1 16,5-7 1-16,3 3 0 0,9 1 0 16,1 7 0-16,-1 0 0 15,4 3 0-15,0 13 0 16,9-13-1-16,4 12 1 0,5 0 0 15,8-3 0-15,8-1-1 16,5 4 1-16,4-7 0 16,8 3 0-16,9 0-1 0,0 1 1 15,13-5 0-15,9 1 0 16,3-8-1-16,5-4 1 16,4 0 0-16,4-3 0 15,5-9 0-15,8-3 1 16,9 0-1-1,3-7 1-15,10-1-1 16,-1-3 1-16,1-4 0 16,3-4 0-16,1-3-1 15,4-9 1-15,4-3-1 16,0-7 1-16,5-5 0 16,-1-3 0-16,0-15 0 15,1-4 0-15,-1-11 0 0,1 3 0 16,-1-7 0-16,1 0 0 0,-9-4 0 15,-9 0 1-15,-4 0 0 16,-13-4 0-16,1 0 0 16,-9-7 0-16,-1-4 0 15,-7-4 1-15,-5-8-2 16,0-7 0-16,-8-3-1 31,-9 6 1-31,-5 5-1 16,-3-8 0-16,-9 7 0 0,-13-3 0 15,-12 11-1-15,-22-11 1 16,-4 7-2-16,-13 8 0 0,-17 8-4 16,-9 18 1-16,-3 35-5 15,-27 18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48:24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12780 5721 25 0,'0'0'12'0,"-17"-11"-14"0,8 7 13 0,-8 0-16 16,-8 0 0-16,-5 0-3 15,-8 8 0-15,-9 0 9 16,-9 4 1-16,-3-1-7 16,-1 4 0-16,-12 1 2 15,8-5 1-15,0-3 1 0,4-4 1 16,5-4 1-16,-5 1 1 16,1-5 2-1,-9-3 0-15,0-1 0 0,-9-3 1 16,-4-4-1-16,0 0 1 15,0-3-2-15,-8 6 0 16,-13 1-2-16,-5 0 0 16,-8 4-1-16,0 0 1 15,4 3-1-15,-8 0 0 0,0 5 0 16,-9-5 1-16,5 8 0 16,3 8 0-16,-7 3 1 15,3 4 0-15,-8 8-1 16,4-1 1-16,5 16-1 15,-5 12 0-15,-8 2-1 16,4 5 1-16,-4 4-1 16,4 3 1-16,-9 8-1 0,-8 0 0 31,0 0 1-31,8 7 1 16,9 8-1-16,0-4 0 15,9 1-1-15,8-1 1 0,4-4-1 16,9 5 0-16,8-5-2 15,5 4 1-15,8 4 0 16,0 0 0-16,-4 4 1 16,4-4 0-16,4 8 0 0,5-1 0 15,4 12-1-15,17-7 1 16,4-5-1-16,13 8 0 16,8-11 1-16,9 4 0 0,13-8-1 15,8 7 1-15,13-7 0 16,9 4 0-16,8 0 0 15,13 0 0-15,17-4-1 32,4-4 0-32,4-11 0 15,13-4 0-15,9-4 0 16,17-7 0-16,4-4-1 0,4-11 1 16,4-4 1-16,14-8 0 15,7-11 0-15,1-4 0 16,4-4 0-16,0-3 1 0,0-1 0 15,9-3 0-15,-9 0 0 16,-4 0 0-16,4 0 0 16,0 3 0-16,-9-7 0 15,5 4 1-15,-4 0-1 16,16-1 0-16,1 1-1 16,-1-4 1-16,1 0-1 0,8-4 0 15,-13-3 0-15,-4-4 1 31,5-1 0-31,3 1 0 16,-8-1 0-16,-8-6 1 16,-1 6-1-16,1 1 0 0,8 0 0 15,-8-5 1-15,-9 1-3 16,0 0 1-16,4-4 0 16,0-7 1-16,5-5-2 15,-5-6 1-15,4 3-1 16,-8-16 0-16,1-6 1 15,-6-1 0-15,-16-4 0 16,-9-7 1-16,-12-4 0 0,-9-7 0 16,-9 3 1-16,-12-11 1 15,-14 0-2-15,-7-7 1 16,-5-12-1-16,-13 3 0 0,-4 5 0 16,-4-8 0-16,-9 0 0 15,-4 0 0-15,-4-11 0 31,-5 0 0-31,1 3-1 16,-5-7 0-16,-4 11-1 16,-8-3 1-16,-1-1-1 0,0-7 1 15,-8 12-2-15,-4 3 1 0,-9 0-1 16,-4 0 1-16,-4 0-1 16,-5 11 0-16,-8 12 0 15,-9 7 0-15,1 16 0 16,-18 7 0-16,-17 7 0 15,-29 9 1-15,-22 10 0 16,-17 8 0-16,-4 8-1 0,21 7 1 16,9 8-5-16,16 3 0 15,18 9-1-15,13-5 0 16</inkml:trace>
  <inkml:trace contextRef="#ctx0" brushRef="#br0" timeOffset="39092.946">924 6383 17 0,'0'0'8'0,"0"4"-11"0,0-4 8 0,4 0-5 16,5 4 0-16,-9-4 0 15,0 7 0-15,0 1 0 16,0-8 1-16,0-4 0 16,-9 8 0-16,9-4 0 15,-4-4 1 1,4-4-1-16,-13 5 1 16,13-9-1-16,-8-11 1 15,4-3-1-15,4 0 1 0,0-9-1 16,0-14 0-16,0-4 0 15,0 12 0-15,12-27-1 16,1-12 1-16,-9 8-1 16,9 0 0-16,4 8-1 15,-4 7 1-15,0 12-1 16,4 7 1-16,4 8-1 16,-8 7 0-16,8 12 1 15,-8 3 0-15,8 8-1 16,-8 8 1-16,4 11 0 0,4 7 0 0,-8 8 0 15,0 12 0-15,0-5 0 16,8 1 0-16,-4 7 0 16,0 4 0-16,-4 0 0 31,0 4 0-31,-1-8 0 16,1-7 0-16,-4-1 0 15,-5-7 0-15,4-4 0 0,-3-7 0 16,3-12 0-16,-8-7 1 15,13-11-1-15,-9-8 1 16,5-8-1-16,3-11 1 0,-12-12 0 16,-8-10 1-16,4-16 0 15,4-4 0-15,-9 4 0 16,5 4 1-16,-5 8 0 16,5 3 0-16,4 11-1 15,-8 9 0-15,8 10-3 16,-5 8 1-16,5 19-8 15,0 4 1-15,13 11-2 0,0 4 1 16</inkml:trace>
  <inkml:trace contextRef="#ctx0" brushRef="#br0" timeOffset="39613.1556">1861 5675 19 0,'4'-15'9'0,"26"8"-12"16,-17-1 16-16,0 1-12 15,4-1 1-15,4-3 2 16,13-1 0-16,-4-3-5 16,12 4 0-16,-3 0 3 0,8-1 0 15,-9 5-2-15,4 3 0 0,-3 4-4 16,-5 0 1-16,-4 0-2 15,-5 4 0-15,-3-1-1 16,-1 1 1-16,-8 4-1 16,-13 3 1-16</inkml:trace>
  <inkml:trace contextRef="#ctx0" brushRef="#br0" timeOffset="39880.0236">1993 6088 19 0,'-47'30'9'0,"13"0"-14"0,30-22 22 16,4 0-17-16,-9-1 0 15,9-3 2-15,9 0 0 16,-9-1-1-16,13-3 1 0,-1 0 0 15,5-3 0-15,13-1-1 0,0 0 1 32,13 0-3-32,-5-3 1 15,13 3-4-15,4 0 0 16,5 4-3-16,4 4 1 0</inkml:trace>
  <inkml:trace contextRef="#ctx0" brushRef="#br0" timeOffset="40589.9236">3279 5210 31 0,'-13'-19'15'0,"26"15"-24"0,-9 12 30 16,5 3-21-16,-5 8 0 0,-4 11 2 15,-4 23 1-15,-9 4-3 16,-4 15 1-16,-4 15 1 16,-9 8 1-16,4-1-1 15,1-7 0-15,-1-3-2 16,1-20 1-16,8-15-4 15,0-4 0-15,4-14-7 16,9-9 1-16</inkml:trace>
  <inkml:trace contextRef="#ctx0" brushRef="#br0" timeOffset="40994.0537">4007 5040 34 0,'-8'4'17'0,"4"45"-23"0,-1-27 28 0,-3 13-22 15,-9 14 0-15,-17 15 0 16,-5 16 0-16,-3 3 0 16,-5 11 0-16,4 5 0 15,1-5 0-15,12-3-1 16,0-11 1-16,13-9-2 31,9-6 1-31,8-12 0 16,12-15 0-16,10-12 0 15,12-11 0-15,4-15 0 16,9-15 1-16,4-23 1 0,4-7 0 16,-4-20 0-16,1-10 1 15,-6-16-1-15,-7-4 1 16,-9-3 0-16,-26 11 0 15,-8 11-1-15,-26 8 0 0,-13 19-3 16,-29 11 1-16,-30 19-3 16,-1 16 0-16,5 18-5 15,9 15 0-15</inkml:trace>
  <inkml:trace contextRef="#ctx0" brushRef="#br0" timeOffset="42244.2661">1129 7212 20 0,'-13'-19'10'0,"13"4"-10"15,4 11 14-15,-4 4-15 16,9 0 1-16,3-4-1 0,-7 4 1 15,-5 0 1-15,8 0 0 16,1 0 1-16,3 4 0 31,-7 7 0-31,7 12 1 16,-3 7 0-16,4 15 1 16,-13 12-2-16,4 15 1 0,-4 23-1 15,-4 7 0-15,4 4-1 16,-13-8 1-16,4-15-2 15,5-3 1-15,-4-12-4 16,-5-15 1-16,0-11-5 0,0-12 0 16,1-19-2-16,-1-11 0 15</inkml:trace>
  <inkml:trace contextRef="#ctx0" brushRef="#br0" timeOffset="42645.6739">796 7223 20 0,'0'-30'10'0,"9"-8"-9"0,-9 23 16 15,13 0-16-15,-5-1 1 16,5-3 1-16,4-7 1 16,4 3-4-16,5 4 0 15,21 0 3-15,0 1 1 16,4 2-1-1,4 1 0-15,9 4-2 16,8 3 1-16,9 1-1 16,-4 3 0-16,4 0-3 15,-9 4 0-15,1 0-5 16,-14-4 1-16,-8 8-3 16,-4 0 0-16</inkml:trace>
  <inkml:trace contextRef="#ctx0" brushRef="#br0" timeOffset="43093.4982">1959 7514 30 0,'-21'-22'15'0,"42"10"-14"0,-17 1 27 15,17-1-28-15,14-6 1 16,11-1-1-16,6 4 0 16,16 3-1-16,-4 1 1 0,4 3-2 15,-9 4 1-15,1 1-4 16,-9-1 1-16,-4 4-4 31,-17 4 0-31,-1 3-1 0,-11 5 0 0</inkml:trace>
  <inkml:trace contextRef="#ctx0" brushRef="#br0" timeOffset="43314.9575">2031 7843 36 0,'-25'16'18'0,"50"-16"-27"0,-16 0 40 16,16-4-31-16,9-4 1 16,18 4-1-16,-6-3 0 15,14-1-5-15,0 1 1 16,-1-1-5-1,9 8 0-15</inkml:trace>
  <inkml:trace contextRef="#ctx0" brushRef="#br0" timeOffset="43678.7193">3109 7026 41 0,'-22'46'20'0,"14"71"-28"0,4-83 36 15,-5 19-28-15,-8 15 0 0,0 11 0 16,-8 20 0-16,-1-8-2 16,0-4 1-16,1-8-3 15,4-11 0-15,8-15-6 16,0-11 0-16</inkml:trace>
  <inkml:trace contextRef="#ctx0" brushRef="#br0" timeOffset="44164.4228">3786 6950 23 0,'0'-7'11'0,"4"3"-10"0,-4 4 13 15,-4 4-14-15,-5 7 0 16,-3 8 1-16,-14 8 0 16,0 14-1-16,-16 16 1 15,-1 4 0-15,-8 14 0 0,4-3-1 16,5 4 1-16,3 7-1 15,14-7 1-15,-1-4-1 16,9-4 1-16,13-12-1 16,-4-10 0-16,16-1 0 15,1-18 1-15,16-8-1 16,5-16 1-16,13-10-1 16,-5-20 1-16,17-14-1 0,9-5 1 15,-4-3-1-15,-9-8 0 31,4-7-1-31,-8-4 1 16,-9-11 0-16,-8-1 0 0,-9 4 1 16,-12 1 0-16,-26 7 0 15,-21 7 0-15,-26 12-1 16,-21 11 1-16,-13 12-2 16,-5 14 0-16,5 16-8 15,0 19 1-15</inkml:trace>
  <inkml:trace contextRef="#ctx0" brushRef="#br0" timeOffset="53922.9402">707 8585 16 0,'0'-8'8'0,"13"-18"-7"16,-1 18 9-16,1 1-9 15,-4-12 0-15,4 4 2 0,-9 3 0 16,4 5-3-16,5 3 0 16,-13 4 2-16,13 4 1 15,-9 11-1-15,5 8 0 0,3 11-1 16,10 0 1-16,-10 7-1 15,14 9 0-15,-5-5 0 16,18 4 0-16,-5 4-1 16,-4 8 1-16,12-1-1 15,-8 1 0-15,5-5 0 16,-5-10 1-16,-9-1-1 0,1-7 0 16,-1-4 0-16,-3-7 0 15,-5-8 0-15,0-4 0 16,-5-8-1-16,1-3 1 15,0-4-1 1,-13-11 1-16,0-4-1 16,0-12 1-16,-9-7-1 15,5 0 1-15,4-4-1 16,-13-3 0-16,1-5 0 16,-10 5 0-16,1-1 0 15,-5 8 1-15,1 0 0 0,-1 4 0 16,-3 11 0-16,-1 11 0 15,4 12 0-15,-4 0 1 16,5 3-1-16,-1 12 0 0,1 11 0 16,-1 4 0-16,-8 4 0 15,0 8 0-15,-4 7 0 16,12 0 0-16,-8-8-3 16,13 4 1-16,4 0-5 15,8 4 1-15</inkml:trace>
  <inkml:trace contextRef="#ctx0" brushRef="#br0" timeOffset="54324.2232">1720 8615 21 0,'9'-15'10'0,"8"15"-9"16,-4 0 16-16,4-7-17 16,8-5 1-16,1 1 1 0,8-1 0 15,-4 5-3-15,12-12 1 16,5 4 1-16,4-4 0 16,-4 4-3-16,0 3 1 15,-9 9-3-15,-4-1 1 16,-17 11-4-16,0 5 1 0,-8 3-1 15,0 0 1-15</inkml:trace>
  <inkml:trace contextRef="#ctx0" brushRef="#br0" timeOffset="54640.1606">1755 8873 20 0,'8'-8'10'0,"60"-37"-15"0,-38 26 21 16,0 0-15-16,12-8 1 15,9 5 2-15,5 6 1 0,3 1-7 16,10 4 1-16,-1 0 1 16,-4 7 0-16,-5 4-5 15,-3 4 1-15,-5-4-3 16,-4 3 0-16</inkml:trace>
  <inkml:trace contextRef="#ctx0" brushRef="#br0" timeOffset="55053.8963">3194 8214 28 0,'-17'4'14'0,"13"-8"-21"16,4 4 30-16,-9 0-21 15,5 0 1-15,4 4 1 16,-9 0 1-16,5 11-6 16,-4 8 0-16,3 11 4 0,5 22 0 15,0 9-1-15,0 14 1 16,0 8-2-16,0 4 0 16,0-8-1-16,0-3 0 15,-12 3-9-15,-1-11 0 0,4-12-2 16,-4-22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52:21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20002 1241 3 0,'9'-11'1'15,"-5"3"0"-15,-4 8 1 0,0 0-2 16,0 0 1-16,-4 8-1 16,0 7 1-16,-1 8-1 15,-7 7 1-15,-1 12 0 0,0 3 1 16,-4 8 0-16,0 15 1 0,4 11 0 15,-4 16 0-15,-4 15 0 16,0 11 0-16,4 23-2 16,-5 15 1-16,1 3-1 15,-4 5 1-15,3-5-2 32,1 9 0-32,-13-1 0 15,-4 12 0-15,3-5 0 16,-3 1 0-16,0-15 0 15,0-12 0-15,3-7 0 0,6-23 1 16,-1-15-1-16,4-19 1 16,1-11-1-16,3-16 1 0,5-14 0 15,5-5 1-15,3-7-1 16,5 0 0-16,8-7 0 16,9-4 0-16,12-8 0 15,9-8 0-15,9-3-1 16,21-4 0-16,13 4 0 15,4 0 1-15,25-4-1 0,9 7 1 16,21-7-1-16,5-4 1 16,16-3-1-16,5-12 1 15,9 4-1-15,-1-4 0 16,4 0 0-16,-3 0 0 0,-14 4 0 16,-20 0 0-16,-18 3 0 15,-21 1 0-15,-13 3 0 16,-13-3 1-16,-12 0-1 31,-9-1 1-31,-8-10 0 16,-9-9 0-16,-9-6 0 15,-8-20 0-15,-8-7 0 16,-9-16 1-16,-9-30-2 0,-3-11 1 16,-5-4-1-16,-5-11 1 15,-3 8-1-15,-1-16 0 16,1 8 0-16,3-4 0 0,-3 0-1 15,3-4 1-15,10-4-1 16,3 5 0-16,9-5-1 16,4 0 0-16,5-7-2 15,4 4 0-15,8 15-1 16,9 7 1-16,4 8 0 16,0 15 0-16,-4 11 0 15,-5 12 1-15,-8 4 1 0,-4 18 0 16,-9 8 2-16,-8 8 0 15,-4 11 3-15,-5 0 0 16,-4 15 1-16,-4 0 0 16,-1 8-1-1,1-1 1-15,-9 5-1 16,-8 3 1-16,-5 0-3 16,-12 0 0-16,-1 4-1 15,-7 0 1-15,-10 0-1 0,-3 0 1 16,-5 0-2-16,-5 0 1 15,-7 4 0-15,3 0 1 0,-3 7-2 16,-5 8 1-16,0 11 0 16,4 1 0-16,0 3 0 15,-8 0 0-15,4 0-1 16,5 0 1-16,3-4-3 16,5-3 0-16,17 10-3 31,17-6 0-31</inkml:trace>
  <inkml:trace contextRef="#ctx0" brushRef="#br0" timeOffset="467.2185">19973 2380 18 0,'0'-23'9'0,"29"12"-8"16,-11 3 13-16,7 1-15 15,9-1 1-15,4 4 0 0,9 1 0 16,13-1 1-16,8 0 0 16,0 0 0-16,13-3 1 0,17-1 0 15,13 1 0-15,12-5-1 16,5 1 1-16,4 0-1 15,4-1 0-15,1 1-1 16,-5-4 1-16,0 0-1 16,-5 7 0-16,-7 4-5 15,-18 4 0-15,-8 8-2 0,-35-1 0 16</inkml:trace>
  <inkml:trace contextRef="#ctx0" brushRef="#br0" timeOffset="1004.2467">19696 3500 17 0,'13'-15'8'0,"29"11"-9"0,-25-7 12 16,0-1-10-16,5 5 1 0,-1-5 0 16,4 9 1-16,5 3-4 15,9 0 1-15,7 3 2 16,10 1 0-16,16-4-1 15,13 12 1-15,1-5-1 0,7-3 1 16,9 0-1-16,1-1 1 16,7 1-1-16,-3 0 1 31,-9 0-2-31,0-4 1 0,-9 7-1 16,-4 1 1-16,-4 7-4 15,-8 8 1-15,-9 7-5 16,-9 4 0-16</inkml:trace>
  <inkml:trace contextRef="#ctx0" brushRef="#br0" timeOffset="1702.5712">20922 1661 14 0,'5'-19'7'0,"3"-19"-2"16,-4 23 5-16,1 0-10 15,3 0 1-15,1 0-1 16,-1 4 1-16,5-1-2 15,4 12 1-15,9-7 0 16,8 3 1-16,4 4-1 0,9 0 0 0,12 11 1 16,-12-7 0-16,38 15 0 15,13 0 1-15,5 3-1 16,-5-10 1-16,4-5 0 16,4-3 1-16,1-4-2 15,3-4 1-15,1-3 0 16,-13-12 0-16,-9 4-1 15,-3 0 0-15,-10 0-2 0,-16 3 0 16,0 5-4-16,-14-1 0 16,-3-7-3-16,-13 4 1 15</inkml:trace>
  <inkml:trace contextRef="#ctx0" brushRef="#br0" timeOffset="2053.9644">22413 1283 17 0,'-17'0'8'0,"25"15"-8"16,-3-8 12-16,3-7-13 15,1 4 1-15,3 8 0 16,1-9 0-16,4 1 0 0,5 8 0 0,-1-5 0 15,0-3 0 1,13 7 0 0,0 8 1-16,0-11-1 31,0 3 0-31,5 0 0 16,-9 5 1-16,-5-5-1 0,-8 8 0 15,-4 0 0-15,-13 11 0 16,-9 4 0-16,-12 11 1 15,-9 1-1-15,-8 7 1 0,4 0-1 16,0-8 0-16,0-7-5 16,8-8 1-16</inkml:trace>
  <inkml:trace contextRef="#ctx0" brushRef="#br0" timeOffset="3103.7212">23171 1078 17 0,'0'23'8'0,"-4"-4"-6"16,4-15 12-16,0 3-14 15,-5-3 1-15,1 4-1 16,0 3 1-16,-5 1-1 15,1-9 0-15,-1 5 0 0,1-1 1 32,4 5-1-32,-1-1 0 15,1 0 0-15,0 1 1 16,4-1 0-16,0 1 0 16,-5-1 0-16,1 0 1 0,0 4-1 15,0 0 1-15,-1 8-1 16,5 11 1-16,0-3-1 15,-4 6 1-15,4 13-2 16,-4 6 1-16,0 9-1 16,-1-1 0-16,1 0 0 0,0-7 0 15,0 0-1-15,-1-12 1 16,1-3 0-16,0-12 1 16,4-7-1-16,4-16 0 15,9-3 0-15,8-11 0 0,5-1 0 16,4 0 0-16,8-3 0 15,13-4 0-15,9 4-1 16,3 3 1-16,10 0-1 16,4 8 1-16,3-3 0 31,1 3 0-31,9 3-1 16,8 1 1-16,8 4 0 15,-4-4 1-15,1 3-1 0,-10-7 0 16,-12 0 0-16,-4-11 1 0,-5 3 0 15,1 1 0-15,-14-12 0 16,-3 0 1-16,-10-8-1 16,-3-3 0-16,-9-4-1 15,-4-8 1-15,-5-3-1 16,-7 0 0-16,-6-1 0 16,-7-7 0-16,-5-4 0 15,0 4 0-15,-5-3 0 16,1-5 0-16,0 1 0 15,0 3 0-15,-1 4 0 16,1 4 0-16,4 0-1 0,-4 3 0 0,-5 1 0 16,1 14 1-16,-9 5-1 15,-5 3 1-15,-7 8-1 16,-5 0 0-16,-5 7 1 31,1 1 0-31,-9 3 1 16,-8 4 0-16,-18 4 0 15,-3 0 1-15,-14 3-1 16,-4 5 1-16,-3 7 0 16,-14-8 1-16,-4 8-2 0,8 0 1 15,5 7-2-15,8 12 1 16,14 0-9-16,11 0 0 0,10 7-2 16,8-15 0-16</inkml:trace>
  <inkml:trace contextRef="#ctx0" brushRef="#br0" timeOffset="3969.6974">21327 2861 20 0,'8'-16'10'0,"65"16"-8"16,-48-3 14-16,14-5-16 15,25 8 1-15,8-4-1 16,0-3 1-16,18-1-1 0,8 4 0 31,4 8 0-31,0 0 1 16,5 0-3-16,-22-1 1 0,-9-6-5 16,-3-5 0-16</inkml:trace>
  <inkml:trace contextRef="#ctx0" brushRef="#br0" timeOffset="4301.2858">22349 2512 25 0,'-4'-3'12'0,"29"33"-15"0,-12-23 20 15,0 5-18-15,0 3 1 16,-1 0-1-16,5 0 1 16,-8 0 0-1,4 4 0-15,-1 4 0 16,1 3 0-16,0 5 0 0,0-9 0 16,0 12 0-16,-5-7 1 15,1 3 0-15,-5 4 0 16,-8 8 0-16,-1 0 0 15,-16 11 0-15,-9-4 1 0,-8-4-5 16,-5-3 1-16,5-16-5 16,12-7 0-16</inkml:trace>
  <inkml:trace contextRef="#ctx0" brushRef="#br0" timeOffset="4570.5296">22864 2486 29 0,'-4'34'14'0,"4"34"-19"15,4-34 25-15,-4 12-20 0,-4 14 0 16,-5 16 0-16,-3-1 0 15,-1 9-2-15,0-12 1 16,0-8-6-16,1-19 0 16,-1-14 0-16,4-35 0 15</inkml:trace>
  <inkml:trace contextRef="#ctx0" brushRef="#br0" timeOffset="5138.683">23141 2168 28 0,'17'0'14'0,"34"-4"-20"15,-25 4 30-15,16 4-25 16,18 4 1-16,0 3-1 16,12 0 1-16,9 5 0 15,0-1 1 1,8 0-2-16,9 0 1 15,4-4 0-15,5-3 0 16,-1-4 0-16,-3-4 1 0,3-8-1 16,0 1 1-16,-3-5-1 15,-14 1 0-15,-8-1 0 0,-13 5 1 16,-8 3-1-16,-13 4 1 16,-9 8-1-16,-8 7 1 15,-9 11-1-15,-8 12 1 16,-5 11-1-16,-8 12 1 0,-4 3-1 15,-9 12 0-15,-4 7 0 16,0 0 0-16,-4 1 0 16,-5-1 0-16,-8-8 0 15,0-6 1 1,-30 6 0 0,9-7 0-16,0-18-1 31,-5-16 1-31,-4-4-2 15,-8-15 1-15,-5-11-2 16,-8 0 1-16,-5-8 0 0,-7 8 0 16,-6-1 0-16,-7 1 0 0,3 0 1 15,-4 3 0-15,5 1 0 16,-1 7 0-16,-3-3-2 16,-5 6 0-16,8 1-5 0,1 4 1 15,8 4-2-15,13-1 1 31</inkml:trace>
  <inkml:trace contextRef="#ctx0" brushRef="#br0" timeOffset="5588.4861">21050 4086 29 0,'4'-26'14'0,"60"18"-17"0,-42 1 30 15,12-1-25-15,17-3 0 16,13-1 0-16,12 5 1 16,5-1-4-16,9 5 0 15,-10-1 2-15,1 8 1 0,-4-1-2 16,0 5 1-16,-5-1-1 15,1 5 1-15,-5-5-3 16,0 1 1-16,-9-12-3 16,1 0 0-16,-9-7-5 15,0-8 0-15,-4 0-1 0,-9-7 0 16</inkml:trace>
  <inkml:trace contextRef="#ctx0" brushRef="#br0" timeOffset="5904.9405">22336 3655 29 0,'13'-4'14'0,"21"0"-22"0,-21 4 29 16,4 0-21-16,0 4 1 15,0 0-1-15,0 4 1 0,0 3-2 16,0 4 1-16,0 4 0 16,0 8 0-16,-4 3 0 15,0 4 0-15,-5 7 0 16,-8 5 0-16,-4 3 0 16,-13 4 1-16,-9 4 0 15,-12 3 0-15,-5 5-1 0,1-1 0 31,3-7-7-31,5-1 0 0</inkml:trace>
  <inkml:trace contextRef="#ctx0" brushRef="#br0" timeOffset="6173.7528">22890 3965 26 0,'-26'8'13'0,"13"56"-13"15,9-37 18-15,-4 14-18 16,-5 12 0-16,0 15-1 15,-4 8 1-15,0 0-2 16,0 7 0-16,4-11-5 0,1-4 1 16</inkml:trace>
  <inkml:trace contextRef="#ctx0" brushRef="#br0" timeOffset="6924.1853">23154 3776 31 0,'21'0'15'0,"30"4"-18"16,-25-12 26-16,16 8-24 15,14-7 0-15,3 3 0 16,9 0 0-16,5 4 1 15,4 0 1-15,12 0-2 16,9-4 0-16,13 4 1 0,8-3 1 16,-8-9-1-16,-5 5 1 15,1-1 0-15,-10 1 0 16,-7-1 0-16,-18 4 1 16,-12 0 0-16,-13 1 0 15,-9 10-1-15,-8-3 1 16,-13 4-1-16,-9 11 1 15,-3 11-1-15,-5-4 0 16,-5 5-1-16,1 10 0 0,0 8-1 16,-5 4 1-16,1 4 0 15,-1 11 0-15,1 4-1 16,4 15 1-16,4-11-1 16,0-1 1-16,4 5-1 15,4-1 1-15,1-7 0 0,-1-11 0 16,1-8 0-16,-1-4 0 15,1-7 0-15,-5-8 1 16,0-8-1-16,-8-7 1 31,0-11-1-31,-9-8 1 16,-4-8-1-16,-8-3 1 0,-14-5-2 16,-3-2 1-16,-5-1-2 15,-13 0 1-15,-21-4 0 16,0 0 0-16,-4 4 0 15,0 0 1-15,4 1 0 0,0-1 0 16,-4 0 1-16,-4 0 0 16,-5 0-1-16,0 0 0 15,-4 4-1-15,-4 7 0 0,-9 5 0 16,-12 3 1-16,12 0 0 16,5 3 1-16,12-3 0 31,9 4 0-31,12-4 0 15,14 8 1-15,8-1-4 16,4 5 1-16,9-1-9 16,8 15 1-16</inkml:trace>
  <inkml:trace contextRef="#ctx0" brushRef="#br0" timeOffset="14703.295">17524 916 12 0,'-21'0'6'0,"-5"4"0"0,22-4 6 15,0 0-11-15,-1 0 0 0,1 0 0 16,4 0 1-16,9-4-2 16,3-4 0-16,5 1 1 15,0 3 1-15,5-7-1 16,12 3 0-16,4 4 0 15,1 4 0-15,3 0-1 16,-4 0 1 0,1 4 0-16,-1 4 0 15,0 3-1-15,5 4 1 16,0 0 0-16,-1 8 0 16,1 3-1-16,-1 12 1 0,1 0 0 15,-5 0 0-15,1 0-1 16,-5 0 0-16,0-4 0 15,-4 0 1-15,-5-4-1 16,-8 0 0-16,0-3 0 16,-4-1 0-16,-5-11 0 15,1 4 1-15,-5-11-1 16,0 3 0-16,-4-7 0 0,0-4 0 16,-4-4 0-16,-4-3 0 0,-1-1 0 15,1 4 0-15,-5-7 0 16,-4-4 0-16,0 3-1 15,-4-10 1-15,-1 6-1 16,-3-6 0-16,-5 3 0 16,-4 0 1-16,-5-4-1 15,1 4 1-15,0 0 0 32,-1 12 1-32,-3-4-1 15,-5 14 0-15,-4 12 0 16,-17 8 0-16,8 11 0 0,1 15 0 15,-1 1-1-15,9-1 1 16,13 7-1-16,8-10 1 16,8-4-6-16,10-8 1 15,12 0-2-15,4-12 1 16</inkml:trace>
  <inkml:trace contextRef="#ctx0" brushRef="#br0" timeOffset="15177.366">18597 681 27 0,'17'-11'13'0,"17"0"-18"0,-21 3 26 0,8 8-21 15,5-4 0-15,-1 0 0 16,5-3 0-16,0-1-1 15,-4 4 0-15,8-3-3 16,-9-4 0-16,5 11-3 16,-13 0 1-16</inkml:trace>
  <inkml:trace contextRef="#ctx0" brushRef="#br0" timeOffset="15415.0917">18657 916 31 0,'-9'4'15'0,"35"3"-18"0,-13-3 29 0,4 0-27 16,4 3 1-16,0 1-6 15,5 3 0-15,-1-7 0 16,1 11 1-16</inkml:trace>
  <inkml:trace contextRef="#ctx0" brushRef="#br0" timeOffset="15746.7219">19419 329 30 0,'-17'27'15'0,"13"37"-16"0,4-37 25 16,0 7-24-16,-4 15 0 0,-5 15 0 15,-4 16 0-15,-4 14 0 16,0 16 0-16,-4 11-3 16,0 0 1-16,4 15-7 15,0-3 1-15</inkml:trace>
  <inkml:trace contextRef="#ctx0" brushRef="#br0" timeOffset="57079.7936">1657 901 8 0,'-13'3'4'0,"17"1"-4"0,-4-4 5 16,0 0-6-16,0 4 1 15,0 0 0-15,0 0 0 16,9 3 0-16,-9 1 0 0,12 7 0 15,-7-4 0-15,16-3 0 16,0 11 0-16,5-8 0 16,8 4 1-16,4-11 1 15,9 4 1-15,0-8 0 16,-5 11 0-16,14-7 0 0,-5 3 1 16,4-3-1-16,9 0 0 15,4 0-2-15,5-12 1 16,-1 0-2-16,5 1 0 15,8-1 0-15,4 5 1 0,9-9-1 16,0 12 0-16,-4-11 0 31,4 3 0-31,-9-3 0 16,13-8 1-16,-4 4-1 16,9 0 1-16,-9 3 0 15,0 1 0-15,-13 0-1 16,-4-1 1-16,0 9-1 0,4-5 0 15,-8 4-1-15,-9 4 1 16,4 4 0-16,-25 4 0 0,4-5 0 16,-13 5 0-16,-4 3 1 15,-12 4 0-15,-9 12 0 16,-9 3 0-16,-4 8 0 16,-4 0 1-16,-9 7 0 15,0-7 0-15,-4 11-1 16,0 4 1-16,-4-4-1 0,-5 8 1 15,1 0-1-15,-5 3 0 16,4 9-1-16,1 6 1 16,-1-3-1-16,1 0 0 15,-1-4 0 1,0-11 0-16,5 0 0 16,0-12 0-16,0-7 0 15,4-12 1-15,-5-3-1 16,-3-8 1-16,-1-15-1 15,-4 0 1-15,0-7-1 16,-12 3 1-16,-1-4-1 16,-12-7 1-16,-5 7 0 0,-4 1 0 15,1-4 0-15,-6 7 0 16,-3-11-1-16,-9 3 1 16,4-3-1-16,5 0 1 0,-13 0-2 15,4-4 1-15,4 4-1 16,-4 0 1-16,-4 0-1 15,-13-1 0-15,9 5 0 16,-9 7 0-16,0 12 1 16,4-1 0-16,1 9-1 15,3 3 1-15,5 3-1 16,0 5 1-16,8-1 0 16,1 1 0-16,3 3 0 0,1 0 0 15,12-11 0-15,-8-4 0 16,13 0 0-16,8-3 0 31,4-1 0-31,5-3 1 16,4-8-1-16,8-8 0 15,9-7 0-15,9 0 0 0,-5-8 0 16,0-11 0-16,13 8 0 16,-13-8 0-16,5-8-1 15,4-11 1-15,4 4 0 16,-9-4 0-16,9 0-2 15,9-12 1-15,3 5-1 16,1-1 0-16,4 8 0 16,0 0 0-16,0 8-1 15,5 7 0-15,-10 4-5 16,10 11 0-16</inkml:trace>
  <inkml:trace contextRef="#ctx0" brushRef="#br0" timeOffset="58114.8938">1959 1177 8 0,'-13'4'4'0,"-21"-8"2"0,30-7-1 16,-9-1-5-16,5 5 1 0,-5-1 0 15,-9-7 1-15,5 4-2 16,-4 3 0-16,-4 4 1 16,-9-7 0-16,8 3-1 15,0 8 1-15,-8 0-1 16,9 8 1-16,-9 3-1 15,-5 1 0-15,10 10 0 16,-1 1 1 0,-4 3-1-16,8 5 0 15,1 14 0-15,3 4 0 16,-3 12 0-16,12-1 1 0,-4 12-3 16,4 11 1-16,9-7-3 15,8 4 0-15</inkml:trace>
  <inkml:trace contextRef="#ctx0" brushRef="#br0" timeOffset="58530.291">2985 969 19 0,'-25'-8'9'0,"12"8"-9"0,9 0 17 16,-5 0-17-16,-4 0 0 0,-4 0 1 15,-4 0 1-15,-5 4-2 16,-3 0 1-16,3 7 0 16,-4 8 1-16,9 8-1 15,-5 10 1-15,5 9-2 16,0 11 1-16,4 18-1 16,0 8 0-16,4 23 0 0,9 0 0 15,-5-4-1-15,5-3 1 16,4-8-3-16,0-19 1 15,0-8-5-15,0-11 0 0</inkml:trace>
  <inkml:trace contextRef="#ctx0" brushRef="#br0" timeOffset="58924.7404">3662 1510 26 0,'-12'-8'13'0,"41"8"-14"0,-7 0 23 16,-1 0-23-16,17 4 1 15,1-4 0-15,7 0 0 16,14 4 0-16,17 0 0 31,4 3 0-31,12 1 0 16,5-1 0-16,0 1 0 16,9-1 1-16,12-3 1 0,-4 0-1 15,8-4 1-15,-8-4-1 16,0 0 1-16,-4 1-2 15,-13 3 1-15,-13 0-5 16,-4-4 0-16,-4-4-5 16,-5 1 1-16</inkml:trace>
  <inkml:trace contextRef="#ctx0" brushRef="#br0" timeOffset="59297.735">5119 1128 24 0,'13'3'12'0,"59"-10"-15"0,-46 11 18 0,12-1-17 15,17 1 1-15,5 4-2 16,4 3 1-16,4 1 3 15,4-1 0-15,-16-7-2 16,3 7 0-16,1 0 1 16,-9 1 0-16,0 3 0 15,-17-4 0-15,0 4 1 16,-13 12 1-16,-8 7 0 16,-13 7 0-16,-13 9 0 15,-21 14 0-15,-12 12 0 0,-14 7 0 16,-12 0-1-16,8-11 1 15,4-8-4-15,9-11 1 0,13-11-6 16,21-16 1-16</inkml:trace>
  <inkml:trace contextRef="#ctx0" brushRef="#br0" timeOffset="59611.7691">6396 594 27 0,'-17'0'13'0,"43"23"-16"0,-18-12 20 16,5 20-17-16,0 6 0 15,-5 28 1-15,1 14 0 16,-5 23-2-16,-4 23 1 16,-13 8 0-16,-4 18 0 15,5-7-1-15,-5-12 1 16,0-15-3-16,4-26 1 0,-4-15-4 16,8-23 1-16,1-15-2 15,-1-31 1-15</inkml:trace>
  <inkml:trace contextRef="#ctx0" brushRef="#br0" timeOffset="60414.2144">6473 764 31 0,'-34'-60'15'0,"51"-8"-18"16,-13 56 33-16,5-6-30 15,8-9 0-15,8 8 0 16,5 0 0-16,13-3-1 0,16 6 1 16,10 9 0-16,16 3 0 15,17 4-1-15,9 4 1 16,12 3-1-16,5 1 1 16,21 3 0-16,0-11 1 15,17 8-1-15,13-8 1 16,8 0 0-16,18-8 0 15,-5 8 0-15,-4-15 0 0,0-4 0 16,-18 8 1-16,-11-12-2 16,-14-3 1-16,-17 3-1 15,-21 8 1-15,-21 4 0 16,-18-5 0-16,-16 9-1 16,-13-1 0-16,-9 4 0 15,-8 4 0-15,0 12 0 16,-9 14 0-16,0 5-1 15,5 14 1-15,0 8 0 16,3 11 0-16,1 20-1 0,0-5 1 16,0 19 0-16,0 1 0 15,-1 10-1 1,-3-6 1-16,0-1-1 16,-5 4 1-16,0-4 0 15,-4-15 0-15,-4-4 0 16,0-7 1-16,-9-19 0 0,-4-12 1 15,-9-3-1-15,-3-8 1 16,-10-4 0-16,-7 0 0 16,-5-19-1-16,-13 1 1 15,-9-5-1-15,-12-7 0 16,-8 0-1-16,-22 0 0 16,-5-3-1-16,-12 3 1 0,-17-4-2 15,-8 0 0-15,-18 0 0 16,5 0 0-16,0 8 0 15,-1-4 1-15,1-4 0 16,8 4 0 0,9 4 0-16,0 4 0 15,4-1 0-15,0 1 0 16,-5 0-1-16,1-5 1 0,-9 9-1 16,-17-12 1-16,1-4 0 15,-5 0 1-15,-13-3 0 16,4-5 1-16,13 5-2 15,22-5 0-15,21 5-8 16,25 3 1-16</inkml:trace>
  <inkml:trace contextRef="#ctx0" brushRef="#br0" timeOffset="60781.3061">7912 466 25 0,'-21'11'12'0,"13"-11"-11"15,12 4 15-15,-4-1-16 16,4 9 0-16,5 3 1 16,-5 8 1-16,4 11-1 15,1 19 0-15,-5 7 2 16,5 20 0-16,-1 33 0 16,-4 4 0-16,-4 12-1 0,0 11 0 15,-4 11-1-15,-4-11 0 16,-9-11-2-16,0 0 1 31,-5-20-10-31,1-6 1 0</inkml:trace>
  <inkml:trace contextRef="#ctx0" brushRef="#br0" timeOffset="79576.7859">13389 16194 6 0,'-21'-4'3'0,"4"23"-5"0,12-19 3 16,-3 0 1-16,-1 0 1 0,1 0 3 16,-1 0 1-16,5-4-8 15,0 4 1-15,0 0 4 16,4 0 1-16,0 0-2 15,0 4 0-15,4 0-2 16,4-1 0-16,1-3-1 16,4 0 1-16,-1 4-1 15,5-4 1-15,5-4-1 0,3 1 1 16,9-5 0-16,0 0 0 16,13 1-1-16,4-5 0 15,5-3 0-15,3 0 0 31,1-4 0-31,0 0 0 16,8-3-1-16,0-5 1 16,0 5 0-16,4 3 0 0,1 0 0 15,3 0 0-15,-3 7 0 16,-9 5 0-16,0 3 0 16,4 0 1-16,4 8 0 0,-4 0 0 15,5 3 0-15,-1-3 0 16,9 0 0-16,-4 0 1 15,-5-4-1-15,-4 0 0 0,5 4-1 16,-5-1 1-16,-4 1-1 31,-5 0 1-31,-3 3-1 16,7 1 0-16,-3 0 0 16,0 3 1-16,4 4-1 15,-5 0 1-15,1 0-1 16,-1 8 0-16,5 0 0 0,0-4 0 15,0 0 0-15,0-4 1 16,-5-4 0-16,1 0 0 16,0-3 0-16,-1 0 0 15,1-1 0-15,8-3 1 16,13 0-1-16,0-4 0 16,8 3-1-16,-8-3 1 0,0 0-1 15,-4 4 0-15,-5 0 0 16,1 4 1-16,-5 3-1 15,-4 0 0-15,0 4-2 0,-18-3 1 16,-7-1-8-16,-1-7 0 31,-25-19 0-31,-22-15 1 0</inkml:trace>
  <inkml:trace contextRef="#ctx0" brushRef="#br0" timeOffset="94074.3009">1597 1290 9 0,'-21'-7'4'0,"16"14"0"0,5-7 4 15,0-3-7-15,0-1 1 0,0-4 1 16,0 4 0-16,0-3-4 16,0 3 1-16,-8-3 1 15,8 3 1-15,0-4-2 16,0 8 1-16,8 0-1 15,5 4 0-15,0 4 0 16,0-1 1-16,0 4 0 16,-1 5 1-16,14 2-1 15,-5 1 1-15,0 15-1 0,-4-3 1 16,-4-5-2-16,0 4 1 16,-4 5-1-16,-9-1 0 0,-9 0 0 15,-4 3 1-15,-4-2-1 16,-13 6 0-16,1-14 0 15,-5 3 1-15,-13-7-1 32,8-12 0-32,1-7 0 15,8-8 1-15,13-4-1 16,-4 1 0-16,12-5 1 0,9 1 0 16,17 4 0-16,0 3 0 15,17-4 1-15,1 8 0 16,11 4-1-16,6 4 1 15,7 10-2-15,-8-6 1 16,-4 7-3-16,0 0 1 0,-13-8-7 16,0-3 1-16,4-12-1 15,-4-15 1-15</inkml:trace>
  <inkml:trace contextRef="#ctx0" brushRef="#br0" timeOffset="94739.305">1933 1309 17 0,'-42'0'8'0,"38"-11"-7"15,4 3 15-15,-9 5-15 0,5-1 1 16,-5 4 0-16,5-8 1 31,-9 1-4-31,13 3 1 16,-13 4 1-16,13 0 1 0,0 0-1 16,0 0 0-16,13-4-1 15,-9 4 1-15,18 0-1 16,-5-4 1-16,13 1-1 15,-5-1 1-15,9-4-1 16,5-3 1-16,7-4-1 16,1 3 0-16,4 1 0 15,-4-4 0-15,0 4 0 0,-9 3 0 16,1 0 0-16,-5 1 0 16,-9 7 0-16,-3-8 0 0,-5 12 0 15,-5 0 1-15,-3 7-1 16,-9 1 0-16,-9 6 1 31,-3 9 1-31,-1 7 0 0,-13 19 0 0,1 0 0 31,-9 11 1-31,-5 8-1 16,5 0 1-16,4 4-6 0,9-1 1 16,0-3-7-16,17 0 0 15</inkml:trace>
  <inkml:trace contextRef="#ctx0" brushRef="#br0" timeOffset="96991.5657">6831 904 8 0,'4'-18'4'0,"-4"-5"0"16,0 15 4-16,0 1-5 15,-4 3 0-15,-1 0 2 16,1 4 0-16,-4 0-6 16,-5 4 0-16,0 3 4 0,0 9 1 15,-4 14-3-15,-4-4 1 16,-4 20-1-16,-5 11 0 16,-9-8 0-16,1 7 1 15,-5-3 0 1,1-7 0-16,4-5 0 15,3 5 1-15,10-12-2 16,8-4 0-16,8 0 0 16,9 4 1-16,13-7-3 15,8-1 0-15,9-3-1 16,0 0 0-16,4-8-2 16,4-4 0-16,5-7-5 0,4-8 1 15</inkml:trace>
  <inkml:trace contextRef="#ctx0" brushRef="#br0" timeOffset="97274.4959">7125 749 28 0,'-52'12'14'0,"10"37"-17"16,29-34 26-16,-4 15-24 16,0 16 1-16,-13 14 1 15,0 16 0-15,-8 7 0 16,-4 8 0-16,-5 15 0 0,8-4 1 16,-3 4-1-16,3-8 0 15,5-7-4-15,9-11 1 16,8-20-7-16,4-18 1 15</inkml:trace>
  <inkml:trace contextRef="#ctx0" brushRef="#br0" timeOffset="97692.5563">7142 628 41 0,'-22'68'20'0,"14"-60"-26"15,12-4 37-15,5 3-32 16,-1 12 0-16,1-4-1 16,8-3 1-16,0-1 1 0,0 0 0 31,0 1-2-31,0 3 0 15,4 0-1-15,0 0 1 0,5 0-1 16,-1 4 1-16,-3-7 0 16,-1 3 0-16,0 0 1 15,-4 4 1-15,-4-4 1 0,-4 4 0 16,-5 15 0-16,-4 0 1 16,-4 7-1-16,-5 5 1 15,-8-1-1-15,-8 16 1 0,-5-4-1 31,-9 14 1-31,-7-2-1 16,-6-5 0-16,1 4-3 16,5-4 0-16,7-11-8 15,14-4 1-15</inkml:trace>
  <inkml:trace contextRef="#ctx0" brushRef="#br0" timeOffset="98378.5377">10451 348 10 0,'-35'12'5'0,"-3"10"0"0,25-14-5 16,-4 3-1-16,0-11 1 15,0 4 0-15,0 4 1 16,0-1 1-16,0 1 0 16,0-1 1-16,0-7 0 0,0 0 1 15,0 0 1-15,-4 0 1 16,-1 0 0-16,1 4-2 16,0 0 1-16,0-4-1 15,-1 4 0-15,1 3-1 16,0 5 1-16,-1 3-3 15,-3 0 1-15,-1 8-1 16,-8 3 1-16,-4 8-1 31,-13 15 1-31,-5-3-1 16,-3 7 1-16,-9 3 0 16,-5 1 0-16,1 7-1 0,-5 12 1 15,-12-8-2-15,-5 8 1 0,-8 7-1 16,-9 4 1-16,0 8-1 15,1 7 1-15,-14 4-2 16,9-4 1-16,-4 0 0 16,8-11 1-16,13 0-1 0,-8 7 0 15,21-18-1-15,0 3 1 16,4-4-3-16,12-11 0 16,10-3-6-16,8-9 0 15,8-6-3-15,9-24 0 16</inkml:trace>
  <inkml:trace contextRef="#ctx0" brushRef="#br0" timeOffset="118243.4909">20373 11551 8 0,'-4'-11'4'0,"-1"26"-11"15,5-15 4-15</inkml:trace>
  <inkml:trace contextRef="#ctx0" brushRef="#br0" timeOffset="118772.0228">19445 12085 31 0,'-9'34'15'0,"43"0"-24"15,-21-23 31-15,4-3-23 16,4 3 1-16,9 0 1 15,8 1 0-15,1-1 0 16,8-3 0-16,-1-1 0 16,-3 1 0-16,8-4 0 15,9-1 1-15,4 1-3 16,8-4 1-16,13 0-2 16,13-4 1-1,4 1-1-15,9-1 1 16,4-4 0-16,4 1 0 15,9-1 1-15,13 1 1 16,8-5-1-16,8 1 0 16,5-4 0-16,17 7 0 15,-5-3 0-15,14-1 0 0,3 5-1 16,-3 3 1-16,-1-7 0 16,-16 18 0-16,-10-3 0 15,-12 4 0-15,-21 7-2 16,-21-8 0-16,-22-14-5 0,-38-5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55:46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8585 6531 17 0,'-21'15'8'0,"4"-12"-7"15,13 1 9-15,-1 0-10 16,5-4 1-16,-4 4 0 15,4-8 0 1,0 4-2-16,9 0 1 16,3 4 0-16,1-12 1 0,4 4 0 15,5-7 0-15,3 0-1 16,5-1 1-16,4-3 0 16,0 4 1-16,4 0-1 15,5-5 1-15,0 5-1 16,8 0 0-16,8-4 0 15,5-1 0-15,-4 5-1 0,8-4 1 16,0-4-1-16,0 8 0 16,-4-1 0-16,4 1 0 15,0 3 0-15,-4 1 0 16,-4-1 0-16,-5 1 0 0,-4-1-1 16,-8 1 1-16,-9-1-2 15,-4 0 1-15,-5 5-5 31,-8 6 0-31</inkml:trace>
  <inkml:trace contextRef="#ctx0" brushRef="#br0" timeOffset="1404.0455">8543 7457 8 0,'-30'-3'4'0,"-13"10"2"0,31-3-1 0,-6 0-5 15,1 3 1-15,-4-3 1 32,0 4 1-32,0-4-4 15,4 3 1-15,0 1 1 0,4-5 0 16,0 5 0-16,4-4 0 15,1 0-2-15,4 3 1 16,4-3 0-16,0-4 0 0,8 0 0 16,5-4 1-16,4 4 0 15,4-7 0-15,5 3 0 16,4 0 1-16,4-4-1 16,0-3 1-16,4 0-1 15,5-1 0-15,8 1-1 16,4-4 1-16,5-4-1 15,4 4 0-15,4 0 0 16,0 7 1-16,0 1-1 16,0-5 0-16,0 5 0 0,5-1 1 15,3 1-1-15,1-1 0 16,17-3 0-16,-1-1 0 16,-3 1 0-16,-9-4 0 15,-5 0 0-15,-3 3 0 16,-9 9-1-16,-9-1 0 15,-4 4-5-15,-17 7 1 16</inkml:trace>
  <inkml:trace contextRef="#ctx0" brushRef="#br0" timeOffset="2184.5929">7904 8536 5 0,'4'7'2'0,"30"-7"1"0,-25 0-4 16,4 4 1-16,-1 0 0 15,5 0 2-15,0-1 1 0,5 5-3 16,3 3 1-16,1-3 2 16,4 0 1-16,-1 3-1 15,1 0 1-15,13-3-1 16,-5-1 0-16,5 1 0 16,4 0 1-16,-5-1-2 15,5 4 0-15,-4 1 0 31,-1-5 1-31,5 1-2 16,4-1 1-16,4 1-1 0,1-4 0 16,8 0 0-16,0-1 0 15,-1-3 1-15,6 0 0 16,-1 0-1-16,0 0 1 0,4 0-1 16,5 0 1-16,4 0-1 15,17 0 0-15,0 0-1 16,4-3 1-16,9 3-1 15,-1 0 0-15,-3 3-2 16,-5 1 0-16,-17 4-5 16,-12 3 0-16,-18 4-2 15,-21-3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56:08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18188 13768 11 0,'-8'8'5'0,"8"-4"-14"0,0-4 5 0</inkml:trace>
  <inkml:trace contextRef="#ctx0" brushRef="#br0" timeOffset="267.1833">18201 13829 12 0,'9'4'6'0,"12"7"-4"16,-13-7 12-16,1 3-14 16,4 1 0-16,0-4 0 15,4 0 1-15,4-1-2 16,13 5 1-16,4-8 0 15,9 4 0-15,8-8 0 16,5 4 1-16,8 0-1 16,5 0 0-16,8 4 1 15,-1-4 1-15,6 0-1 16,-5 0 0-16,8-8 0 0,5 1 0 16,-9-1-1-16,-4 0 1 15,-5-7-2-15,-12 8 1 16,-8-1-5-16,-14 4 1 15,-12 1-2-15,-4 6 1 16</inkml:trace>
  <inkml:trace contextRef="#ctx0" brushRef="#br0" timeOffset="817.661">18831 13216 27 0,'60'-26'13'0,"42"10"-21"16,-76 20 29-16,4 4-21 0,8 3 1 16,-4 8 3-16,0 0 0 15,4 4-4-15,-4-1 0 16,1 5 2-16,-1-1 1 16,-5 1-1-16,-3 3 0 15,-5-3-2-15,-4 3 1 0,-4-8 0 16,0-3 0-16,-5 4 0 15,-3 4 0-15,-5 3 0 16,0-4 1-16,-5 1-1 16,1 3 0-16,-4-3-1 15,-5-1 1-15,0 4 0 16,-4 4 0-16,-4 0 0 16,-1 4 0-16,1-7 0 15,-4 3 0-15,-10 11 0 0,-3 0 0 16,-9 1-1-16,0-1 1 15,-12 8-1-15,-14 11 1 16,-7 8-2 0,-1 8 1-16,-9-8-2 15,1 7 0-15,-1 1-10 16,-3 3 1-16</inkml:trace>
  <inkml:trace contextRef="#ctx0" brushRef="#br0" timeOffset="3730.1995">10250 10927 11 0,'-4'4'5'0,"8"0"-4"0,-4-4 6 16,0 3-7-16,0-3 0 15,5 4 4-15,-5-4 1 16,4 4-5-16,0 0 1 0,0-1 2 16,5 5 1-16,4 0-1 15,-1-1 0-15,6 1-3 16,7-4 0-16,9-4-1 16,4-8 0-16,1-3-1 15,-1-8 0-15,5 4-1 16,4-12 0-16,4-3 2 31,-5-4 0-31,6-4 1 16,-1-4 0-16,4-3 0 15,0-12 0-15,-3 4 2 0,-10 4 0 16,-4 0 0-16,-8 0 1 16,-4 3 0-16,-9 5 0 15,-4-1 0-15,-9-3 0 16,-4 3-1-16,0-3 0 15,-4-1-2-15,-5-3 0 16,1 0-1-16,-9-8 0 16,0-4-1-16,-5 1 1 15,1-1-1-15,0 5 1 0,-9-5 0 16,9 16 0-16,-9-16 1 16,-4 12 0-16,0 11 0 15,0 8 0-15,-1 0 0 16,1 11 1-16,0 7-1 15,0 5 1-15,0 7-1 16,0 11 0-16,4 4-1 16,0 8 1-16,5 7 0 15,-1 4 0-15,5 0 0 16,4 4 0-16,4 8 0 0,0 7 0 16,9 0 0-16,-4-1 0 15,8 5 0-15,0 4 0 0,0 7 0 16,0-8 0-16,-5 9 0 15,-3-1 0-15,4 15 0 16,-1 4 0-16,5 4 0 16,0 3 1-16,0-3 0 15,5 0 1-15,3-8-1 16,1 4 0-16,-1-7-4 16,1-1 1-16,-1-7-4 15,-3-19 0-15</inkml:trace>
  <inkml:trace contextRef="#ctx0" brushRef="#br0" timeOffset="20445.0815">6188 6288 17 0,'12'0'8'0,"-3"-3"-6"0,0 3 9 0,-1-4-11 15,5 4 1 1,0 0-1-16,4 0 0 16,8 7-1-16,1 5 1 15,4-1 0-15,12 4 0 16,-4 0-1-16,1 0 1 0,3 8 0 15,5-11 0-15,4 3 0 16,0-4 0-16,5 4 0 16,-5 0 1-16,0 0 0 15,0-3 0-15,0 3-1 16,5 0 1-16,-10 4 0 16,5-8 1-16,-4 8-1 15,0-4 0-15,0 0-1 0,0 1 1 16,4-5-1-16,-4 0 1 0,0 1-1 15,-1-5 0-15,6 1 0 16,-6-1 0-16,10 1 0 31,-5-4 1-31,0-4-1 0,0 0 1 0,0 0-1 16,0-4 1-16,0 4-1 31,-4-4 1-31,0 4-1 16,-4 0 1-16,-1 0-1 15,-3 0 0-15,12-4-1 0,-9 4 1 16,5 0 0-16,0 4 0 16,0 0 0-16,0 4 0 15,0-5 0-15,-5 5 0 0,5-1 0 16,0-3 1-16,0 0-1 16,-1-4 0-16,1-4 0 15,-4 0 0-15,12-3 0 16,-8-4 0-16,4-1 0 15,0 5 1-15,-4-1-1 16,0-3 0-16,0 7 0 16,-5 0 0-16,1 0-1 15,-5 1 1-15,1-1 0 16,3-4 0-16,-3 4-1 16,3-3 1-16,1 3-1 15,-5 0 1-15,5-3-1 16,-1 3 0-16,5-4 0 15,0 5 1-15,0-5-1 16,0 0 1-16,-1 1-1 0,-3 3 1 16,-5-3-1-16,-4 3 0 15,-8 0-5-15,-5 4 0 16</inkml:trace>
  <inkml:trace contextRef="#ctx0" brushRef="#br0" timeOffset="25620.6526">18150 12997 22 0,'-4'-4'11'0,"0"-11"-10"0,4 7 11 0,0 8-11 15,-5 0 0-15,-3 0 1 32,-1 4 1-32,-4 0-4 15,1 3 1-15,-5 8 1 16,0 4 1-16,0 4-1 15,-5 3 0-15,5 5-1 0,0-1 1 16,-4 8 0-16,4 3 1 16,0 1-1-16,0 3 1 15,0 12-1-15,0 0 1 16,0 7-1-16,-5 8 0 16,5 4-1-16,5 0 0 0,-1-5-2 15,4-3 0-15,5-11-6 16,0 0 0-16</inkml:trace>
  <inkml:trace contextRef="#ctx0" brushRef="#br0" timeOffset="26384.8003">17848 15032 29 0,'0'4'14'0,"38"-15"-18"16,-25 7 20-16,8-4-18 15,5 1 1-15,3-5 2 16,5 5 0-16,1-1 1 16,3 1 0-16,0 3 0 15,5 0 1-15,8 4 0 31,4 0 0-31,5 0-1 16,4-4 1-16,12 0-1 16,5 1 0-16,4-1 0 0,9 0 0 15,4-4 0-15,-8 1 1 16,-1 3-2-16,-4 0 1 16,-8 4-2-16,-9 0 1 15,-8 4-2-15,-9 0 1 16,-9 0-4-16,-8-4 0 0,-12-4-7 15,-5-11 0-15</inkml:trace>
  <inkml:trace contextRef="#ctx0" brushRef="#br0" timeOffset="26802.8262">19078 14601 25 0,'-4'11'12'0,"38"-11"-16"0,-21-4 13 0,0-3-6 15,4 7 1-15,0 4 4 16,0-1 0-16,4 1-10 16,5 4 0-16,8-8 6 31,0 3 0-31,4 1-2 15,-4 0 0-15,5 4-2 0,-5 3 0 16,4-3 0-16,-4 3 0 16,-4-4 0-16,0 5 1 15,-5 3 0-15,1 0 0 16,-13 4 0-16,-5 7 1 16,-8 5 0-16,-4 3 1 15,-9 7 0-15,-8 9 1 16,-9-5-1-16,-17 16 1 0,-4 3-1 15,-4-4 1-15,-14 1-3 16,-7 7 1-16,-1-7-6 16,0-5 1-16,-3-14-11 15,-1-4 0-15</inkml:trace>
  <inkml:trace contextRef="#ctx0" brushRef="#br0" timeOffset="27654.5175">16894 14915 35 0,'4'-4'17'0,"30"-15"-18"0,-21 8 21 16,4-8-18-16,0 0 1 15,0 0 2-15,4 4 0 16,-4 0-6-16,5 3 0 16,-1 5 4-16,0 3 0 15,-4 4-3 1,0 4 1-16,0 7-2 15,0 4 1-15,0 4-1 16,0-4 0-16,5 0 0 16,-1-3 0-16,4 3 1 15,-7 0 1-15,-1 0-1 16,-5 0 1-16,-3 4-1 16,-5 4 1-16,-8 0 0 0,0 7 0 15,-9-7-1-15,0-1 0 16,-4 9-2-16,-13-1 1 15,5 4-1-15,-5 0 1 16,0-4-2-16,0-3 1 0,9-5-1 16,-5-3 1-16,5 0-1 31,4 0 1-31,4 4-1 16,-4-8 1-16,4-4 1 0,5-3 0 15,8 3 0-15,0-7 1 16,0 0 1-16,8-4 0 15,5-4 0-15,4 0 1 16,0 1-1-16,5-1 0 16,-1-4 0-16,4 4 1 15,5-3-1-15,0 3 0 0,8-7 0 16,13 3 0-16,1 1 0 16,16-1 0-1,64 8 0 1,-4-4 1-16,-9 8-2 0,-17 7 1 15,-17 4-9-15,-21 20 1 16,-26 10-3-16,-33 0 0 16</inkml:trace>
  <inkml:trace contextRef="#ctx0" brushRef="#br0" timeOffset="35252.3605">17980 5331 7 0,'-30'-7'3'0,"-8"-1"3"16,25 8 3-16,-4 4-7 0,0-4 0 15,-5 0 2-15,5 0 0 16,5-4-6-16,-1 4 1 15,4 0 2-15,1 0 1 16,-1-4-1-16,5 4 0 16,0-4-2-16,4 4 1 0,0 4-1 15,4 4 1-15,5-1 0 16,8-3 1-16,8 4-1 16,9-8 1-16,13 0-1 31,4-8 1-31,9 4 0 0,12-3 0 15,5-5 0-15,8 5 0 16,0-4-1-16,9-12 1 16,8 11 0-16,-4-3 0 15,0 4-1-15,-13 0 1 0,-13 11-1 16,-3-12 1-16,-10-3-1 16,-3 4 0-16,-1-8 0 15,-12 0 0-15,-5-4-3 16,-4 4 0-16,-4 4-3 15,-5 0 0-15</inkml:trace>
  <inkml:trace contextRef="#ctx0" brushRef="#br0" timeOffset="35743.904">19112 4578 26 0,'-8'-7'13'0,"42"-16"-18"0,-21 27 23 16,4-4-19-16,0 11 1 0,-4 4 0 15,4-3 0-15,0 3 0 16,0 4 0-16,0 3 0 15,4 9 0-15,0-5 0 16,1 4 0-16,3-7 0 16,1 0 0-16,-5 3 0 15,0 1 1-15,1-1-1 16,-1 1 0-16,0-1 0 0,-4 4 0 31,-4 1 0-31,-4-5 0 16,-5 4 0-16,-4-7 1 15,-4 0-1-15,-1 3 1 0,-7 1 0 16,-6-1 0-16,-7 1 1 16,-5 7 1-16,-8 0-1 15,-1 15 1-15,-7-3-1 16,-5 3 0-16,-5 0-1 16,-3 0 0-16,3-7-5 15,-3-1 0-15,3-7-5 16,1-7 0-16</inkml:trace>
  <inkml:trace contextRef="#ctx0" brushRef="#br0" timeOffset="36540.0375">17686 4578 12 0,'-21'-15'6'0,"21"8"-3"0,0-1 2 0,0 8-5 31,0 0 1-31,4-8 2 16,4 1 1-16,-3-1-4 15,3 1 1-15,1-1 2 16,-1 1 0-16,1-1-1 16,-1-3 1-16,1 3-3 15,-1 1 1-15,5 3-1 16,4-4 1-16,0 4-1 0,4 1 1 0,1-5 0 15,-1 8 0-15,4-4-1 16,-3 8 1-16,-1 4 0 16,-4 3 0-16,0 4-1 15,-4 0 1-15,-5 4-1 16,-3 0 0-16,-5 4 0 16,-9 7 1-16,-4-3-1 15,-4-1 0-15,-8-3-1 16,-1-1 1-16,5-6 0 0,0-1 0 15,8-8-1-15,4 1 1 16,5 7-1-16,8-4 1 16,5 1 0-16,4 3 0 15,4-8 0 1,0 5 0-16,4 3 0 16,-4 4 1-16,0 3-1 15,-4 5 0-15,-5 3 0 0,-3 8 0 16,-5 0 0-16,-9 0 0 15,-4 3 0-15,-8-7 1 16,-9 0-1-16,-12 0 1 16,-1-3-8-16,-12-1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09T22:56:59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17618 15077 26 0,'-22'0'13'0,"14"-11"-12"16,4 11 14-16,-5-4-15 16,-4 4 0-16,-4 4-1 15,-4 0 1-15,0 3-1 16,-1 1 0-16,5 0-1 15,5-1 1-15,7 5-1 0,14-1 0 16,12 0 1-16,9-7 0 16,17-4 2-16,8-4 0 15,13-3 2-15,5-5 1 16,8-3 0-16,8 0 0 16,-8 0 0-16,0 0 0 15,4 3-2-15,0 1 1 16,0 4-3-16,1-1 1 0,-1 8-1 15,-4 0 0-15,-9 0-1 16,-12 0 0-16,-5 0-2 31,-12-4 0-31,-9 0-6 16,-9-7 0-16</inkml:trace>
  <inkml:trace contextRef="#ctx0" brushRef="#br0" timeOffset="699.3932">18193 14438 27 0,'-5'0'13'0,"31"-4"-20"0,-18 4 19 15,5 0-16-15,4 0 1 16,0 0 0-16,5 0 0 0,-1 0 6 16,4 0 1-16,5 0-4 15,9 4 1-15,-5-4 1 16,8 4 1-16,-3 3 0 15,7 5 1-15,5-1-2 16,5 12 1-16,-5 0-1 16,9-5 1-16,-1 5-1 0,1-4 1 15,-1-4-1-15,1-7 0 16,-5-1-1-16,-8-3 0 16,-8 0 1-16,-5 3 0 15,-9-3-1-15,-4 0 1 16,-3 0-1-16,-6 7 1 15,1-3-1-15,-4-1 1 0,-5-3-1 16,-4 0 0-16,-4 3 0 31,-1-3 1-31,-3 4-1 16,-1 3 0-16,-3 0 0 16,-1 1 0-16,0-5-1 15,0 1 0-15,-4 3 0 0,0 4 0 16,0 4 0-16,-4-3 1 15,4-1-1-15,0 0 0 0,-5 0 0 16,1 4 0-16,-9 4 0 16,5 7 0-16,-1 11-1 15,-4 1 1-15,-8 26 0 16,-9 4 1-16,-4 11 0 16,-4 8 0-16,8 7 0 15,-4-11 1-15,0 4-5 16,0-8 0-16,0 1-9 0,-13-9 0 15</inkml:trace>
  <inkml:trace contextRef="#ctx0" brushRef="#br0" timeOffset="1150.3139">16996 14366 37 0,'-9'-11'18'0,"14"18"-20"0,-5-3 24 0,4 15-21 16,0 8 0-16,-4 22 2 15,0 8 0-15,-4 26-3 16,-5 19 0-16,-3 8 2 16,-5 7 0-16,-5 15-2 15,-3-3 0-15,-5 0-9 0,-8 3 0 16,8-11-2-16,4-30 0 16</inkml:trace>
  <inkml:trace contextRef="#ctx0" brushRef="#br0" timeOffset="8640.3585">18180 4854 20 0,'-4'-7'10'0,"8"14"-7"15,-4-7 10-15,0 0-13 0,0 0 1 16,0 0 1-16,-4 0 0 16,-1 0-2-16,-3-3 0 15,-1 6 1-15,1 5 1 0,-1 3-1 16,1 1 0-16,-1 3 0 16,5 4 0-16,4 0 0 31,4-4 0-31,5 0 0 15,4 0 1-15,4 4-2 16,4-4 0-16,4 4 1 16,14 0 0-16,3-8-1 0,9 4 0 15,1 4 0-15,3-4 0 16,13 1 1-16,9-1 0 16,8 0-1-16,4-11 1 15,9-1-1-15,0 5 1 16,4 3-1-16,1 1 1 0,-5-5-1 15,-5 5 0-15,-12-5 0 16,-13 8 0-16,-8-3-1 16,-13-1 0-16,-9 0-7 15,-17-3 1-15,-4 3-2 16,-12-22 1-16</inkml:trace>
  <inkml:trace contextRef="#ctx0" brushRef="#br0" timeOffset="9174.6614">19368 4340 36 0,'17'-4'18'0,"43"-3"-28"0,-43 7 36 0,4 3-27 16,0 5 0-16,-4 3-1 31,0 8 0-31,5 8 2 0,-1 3 0 0,0 0-2 31,5 0 0-31,-1 1 0 16,9-1 0-16,-4 4 0 15,0-4 1-15,0 1 0 0,0 3 0 16,-1 0 1-16,-3-8 0 16,-5-3 0-16,-4 0 0 0,-4-1 1 15,-4 1 0-15,-9 0-1 16,-9-1 1-16,1 9 0 15,-14 3 1-15,-12 7-1 0,-13 8 1 16,-8 4-1-16,-17 8 1 16,-14 11 0-16,1 7 1 15,-8 5-1-15,-1 3 1 16,-4 7-2-16,4 1 0 16,1 3-6-16,7-7 1 15,18-8-5-15,13-15 0 16</inkml:trace>
  <inkml:trace contextRef="#ctx0" brushRef="#br0" timeOffset="11656.9824">17362 4067 30 0,'-8'-30'15'0,"20"-8"-15"15,-7 27 15-15,-1 0-15 16,0 3 0-16,-4 1-1 0,0 7 0 0,4 3 1 16,5 9 0-16,0 7-1 15,-1 3 1-15,5 9-1 16,0-5 1-16,-1 8 0 16,1 4 0-16,0 4 1 15,-5 3 1-15,-3 4 0 16,-5 0 0-16,-5 8 0 15,-3 0 0-15,-1-12 0 0,-8 8 0 16,0 4-1-16,-4-8 0 16,0 0-1-16,-1 0 0 15,1-3 0-15,-4-1 0 32,3 4 0-32,-8 4 0 15,-8 0 0-15,4-7 0 0,0-1-1 16,0-11 1-16,8-3 0 15,-8-1 0-15,9-11 0 16,4 3 0-16,3-6-1 16,6-1 1-16,12-4 0 15,4-3 0-15,-4 3 0 0,8 4 0 16,5-7 0-16,4 3 1 16,5 4-1-16,3-3 1 15,9 3-1-15,5 0 0 0,7-4 0 16,22 0 1-16,5 1-1 15,8-1 0-15,12 1 1 16,-3-5 0-16,4-7-1 31,4-4 1-31,-5 1-1 16,-12 6 0-16,-8 1-8 16,-10 11 0-16,-20 0-2 0,-43-22 1 15</inkml:trace>
  <inkml:trace contextRef="#ctx0" brushRef="#br0" timeOffset="15029.9991">18095 6114 16 0,'-5'-11'8'0,"5"3"-6"16,5 1 8-1,-5-1-9-15,0 8 1 0,4-7 0 0,-4 7 1 16,0 0-3-16,4 4 0 16,-4-4 2-16,9 0 1 15,3 0-2 1,6 3 1-16,3-3-1 16,4 4 1-16,14 0-2 15,8 0 0-15,12-4 0 16,5-4 0-16,13-4 0 15,4 1 1-15,4-1-1 0,8 1 1 16,1-9-1-16,0 5 1 16,-9 0-1-16,-4-4 0 15,-9 11-1-15,-8 0 1 16,-13-7-4-16,-8 3 0 0,-9 4-3 16,0 1 0-16</inkml:trace>
  <inkml:trace contextRef="#ctx0" brushRef="#br0" timeOffset="15479.3507">19287 5611 35 0,'-13'0'17'0,"39"4"-25"0,-13-4 33 15,4 4-28-15,4-1 1 0,0 5-1 16,1 3 0-16,3 5 4 16,1-5 0-16,-1 12-2 15,1-4 0-15,4 7 1 16,-1 0 0-16,1 1 0 15,0-1 1-15,4 1 0 16,4-1 1-16,-8-3-1 16,0 0 0-16,0-4 0 15,-5 0 1-15,-3-4-1 16,-5 4 1-16,-5-4-2 16,-3 11 1-16,-13-3 0 0,-9 7 0 15,-17 1 1-15,-12 10 0 16,-14 8-1-16,-16 8 1 15,-5 11-1-15,-4 4 1 0,-8 4-5 16,-1-8 1-16,5-4-9 16,9-7 1-16</inkml:trace>
  <inkml:trace contextRef="#ctx0" brushRef="#br0" timeOffset="16492.5629">17686 5940 8 0,'0'-15'4'0,"8"23"2"0,1-12-6 16,-1-4 0-16,5 1 0 15,-4-1 3 1,3 1 1-16,1-5-3 16,0 9 0-16,0-1 3 15,0-4 0-15,-1 4 0 16,1 1 0-16,0-1-2 16,-5 4 0-16,1 7-1 0,4-3 0 15,-5 4-1-15,1-4 1 16,-1 7 0-16,1 0 0 0,-1 4 0 15,-3 1 0-15,-5-5 0 16,-5 8 0-16,-3-4-1 16,-5 8 1-16,-4 3-1 15,0-7 0-15,4 0 0 16,-4 0 1-16,4-4-1 16,1 0 0-16,-1 0 0 15,4-3 1-15,5-5-1 16,4 1 0-1,9-1 0-15,3 1 0 16,10-1 0-16,-1 1 0 16,9 0-1-16,0 3 1 15,4 0-1-15,0 1 1 16,0 3-1-16,-4 0 1 0,-5 4 0 16,-4 0 0-16,-4-4 0 15,-4 0 1-15,-9 11 0 16,-12 1 0-16,-9-1 0 15,-9 5 1-15,-8-5-1 0,-8 1 0 16,-5-5-2-16,0-3 0 16,-4 0-7-16,0 4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6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0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91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6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42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8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3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9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4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86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2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1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5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9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69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9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24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0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8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0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9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6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0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0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4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70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0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64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8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5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customXml" Target="../ink/ink2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notesSlide" Target="../notesSlides/notesSlide9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notesSlide" Target="../notesSlides/notesSlide11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tags" Target="../tags/tag113.xml"/><Relationship Id="rId41" Type="http://schemas.openxmlformats.org/officeDocument/2006/relationships/image" Target="../media/image6.emf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customXml" Target="../ink/ink4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tags" Target="../tags/tag123.xml"/><Relationship Id="rId7" Type="http://schemas.openxmlformats.org/officeDocument/2006/relationships/image" Target="../media/image7.wmf"/><Relationship Id="rId2" Type="http://schemas.openxmlformats.org/officeDocument/2006/relationships/tags" Target="../tags/tag1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7.wmf"/><Relationship Id="rId2" Type="http://schemas.openxmlformats.org/officeDocument/2006/relationships/tags" Target="../tags/tag1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7.wmf"/><Relationship Id="rId2" Type="http://schemas.openxmlformats.org/officeDocument/2006/relationships/tags" Target="../tags/tag1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129.xml"/><Relationship Id="rId7" Type="http://schemas.openxmlformats.org/officeDocument/2006/relationships/image" Target="../media/image7.wmf"/><Relationship Id="rId2" Type="http://schemas.openxmlformats.org/officeDocument/2006/relationships/tags" Target="../tags/tag12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5" Type="http://schemas.openxmlformats.org/officeDocument/2006/relationships/image" Target="../media/image10.emf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5" Type="http://schemas.openxmlformats.org/officeDocument/2006/relationships/image" Target="../media/image11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5" Type="http://schemas.openxmlformats.org/officeDocument/2006/relationships/image" Target="../media/image12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customXml" Target="../ink/ink12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38.xml"/><Relationship Id="rId7" Type="http://schemas.openxmlformats.org/officeDocument/2006/relationships/image" Target="../media/image17.wmf"/><Relationship Id="rId2" Type="http://schemas.openxmlformats.org/officeDocument/2006/relationships/tags" Target="../tags/tag13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emf"/><Relationship Id="rId5" Type="http://schemas.openxmlformats.org/officeDocument/2006/relationships/notesSlide" Target="../notesSlides/notesSlide24.xml"/><Relationship Id="rId10" Type="http://schemas.openxmlformats.org/officeDocument/2006/relationships/customXml" Target="../ink/ink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21.emf"/><Relationship Id="rId5" Type="http://schemas.openxmlformats.org/officeDocument/2006/relationships/customXml" Target="../ink/ink15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22.emf"/><Relationship Id="rId5" Type="http://schemas.openxmlformats.org/officeDocument/2006/relationships/customXml" Target="../ink/ink16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23.emf"/><Relationship Id="rId5" Type="http://schemas.openxmlformats.org/officeDocument/2006/relationships/customXml" Target="../ink/ink17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24.emf"/><Relationship Id="rId5" Type="http://schemas.openxmlformats.org/officeDocument/2006/relationships/customXml" Target="../ink/ink18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smtClean="0"/>
              <a:t>Lecture 14: </a:t>
            </a:r>
            <a:r>
              <a:rPr lang="en-US" sz="3200" i="0" dirty="0" smtClean="0"/>
              <a:t>Hash Collisions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3581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371600"/>
            <a:ext cx="4267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" name="Ink 2"/>
              <p14:cNvContentPartPr/>
              <p14:nvPr/>
            </p14:nvContentPartPr>
            <p14:xfrm>
              <a:off x="315720" y="1992600"/>
              <a:ext cx="4449600" cy="883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1760" y="1987920"/>
                <a:ext cx="4459320" cy="8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19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Thoughts on chaining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Worst-case time for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>
                <a:solidFill>
                  <a:srgbClr val="C00000"/>
                </a:solidFill>
              </a:rPr>
              <a:t>?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Linear</a:t>
            </a:r>
          </a:p>
          <a:p>
            <a:pPr lvl="1"/>
            <a:r>
              <a:rPr lang="en-US" dirty="0" smtClean="0"/>
              <a:t>But only with really bad luck or bad hash function</a:t>
            </a:r>
          </a:p>
          <a:p>
            <a:pPr lvl="1"/>
            <a:r>
              <a:rPr lang="en-US" dirty="0" smtClean="0"/>
              <a:t>So not worth avoiding (e.g., with balanced trees at each bucket)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Beyond asymptotic complexity, some </a:t>
            </a:r>
            <a:r>
              <a:rPr lang="en-US" dirty="0" smtClean="0">
                <a:solidFill>
                  <a:schemeClr val="accent2"/>
                </a:solidFill>
              </a:rPr>
              <a:t>“data-structure engineering” </a:t>
            </a:r>
            <a:r>
              <a:rPr lang="en-US" dirty="0" smtClean="0"/>
              <a:t>may be warranted</a:t>
            </a:r>
          </a:p>
          <a:p>
            <a:pPr lvl="1"/>
            <a:r>
              <a:rPr lang="en-US" dirty="0" smtClean="0"/>
              <a:t>Linked list vs. array vs. tree</a:t>
            </a:r>
          </a:p>
          <a:p>
            <a:pPr lvl="1"/>
            <a:r>
              <a:rPr lang="en-US" dirty="0" smtClean="0"/>
              <a:t>Move-to-front upon access</a:t>
            </a:r>
          </a:p>
          <a:p>
            <a:pPr lvl="1"/>
            <a:r>
              <a:rPr lang="en-US" dirty="0" smtClean="0"/>
              <a:t>Maybe leave room for 1 element (or 2?) in the table itself, to optimize constant factors for the common case</a:t>
            </a:r>
          </a:p>
          <a:p>
            <a:pPr lvl="2"/>
            <a:r>
              <a:rPr lang="en-US" dirty="0" smtClean="0"/>
              <a:t>A time-space trade-off…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530240" y="1341720"/>
              <a:ext cx="4572000" cy="768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3760" y="1337040"/>
                <a:ext cx="4583520" cy="7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93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Time vs. space (constant factors only here)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35814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9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33" name="Group 64"/>
          <p:cNvGraphicFramePr>
            <a:graphicFrameLocks noGrp="1"/>
          </p:cNvGraphicFramePr>
          <p:nvPr>
            <p:custDataLst>
              <p:tags r:id="rId27"/>
            </p:custDataLst>
          </p:nvPr>
        </p:nvGraphicFramePr>
        <p:xfrm>
          <a:off x="5029200" y="1371600"/>
          <a:ext cx="1676400" cy="3962400"/>
        </p:xfrm>
        <a:graphic>
          <a:graphicData uri="http://schemas.openxmlformats.org/drawingml/2006/table">
            <a:tbl>
              <a:tblPr/>
              <a:tblGrid>
                <a:gridCol w="594852"/>
                <a:gridCol w="624348"/>
                <a:gridCol w="457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10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0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315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62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AutoShape 9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>
            <a:off x="6477000" y="236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" name="Rectangle 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15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Rectangle 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01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05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1534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9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7467600" y="236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Rectangle 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05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5623200" y="2049840"/>
              <a:ext cx="905040" cy="68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18160" y="2044440"/>
                <a:ext cx="915120" cy="6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24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rigorous chaining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rgbClr val="C00000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is </a:t>
            </a:r>
            <a:r>
              <a:rPr lang="en-US" sz="2000" noProof="0" dirty="0" smtClean="0">
                <a:sym typeface="Symbol" pitchFamily="18" charset="2"/>
              </a:rPr>
              <a:t>___</a:t>
            </a:r>
            <a:endParaRPr kumimoji="0" lang="en-US" sz="20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54520" y="1814400"/>
              <a:ext cx="4827960" cy="1544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920" y="1810080"/>
                <a:ext cx="4838760" cy="15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865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rigorous chaining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chemeClr val="accent2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</a:t>
            </a:r>
            <a:r>
              <a:rPr lang="en-US" sz="2000" b="0" kern="0" dirty="0">
                <a:latin typeface="+mn-lt"/>
              </a:rPr>
              <a:t>bucket is </a:t>
            </a:r>
            <a:r>
              <a:rPr lang="en-US" sz="20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</a:t>
            </a:r>
            <a:endParaRPr lang="en-US" sz="2000" b="0" i="1" kern="0" dirty="0">
              <a:solidFill>
                <a:schemeClr val="accent2"/>
              </a:solidFill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 smtClean="0">
                <a:latin typeface="+mj-lt"/>
                <a:sym typeface="Symbol" pitchFamily="18" charset="2"/>
              </a:rPr>
              <a:t>random</a:t>
            </a:r>
            <a:r>
              <a:rPr lang="en-US" sz="2000" b="0" dirty="0" smtClean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____ items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9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rigorous chaining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chemeClr val="accent2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</a:t>
            </a:r>
            <a:r>
              <a:rPr lang="en-US" sz="2000" b="0" kern="0" dirty="0">
                <a:latin typeface="+mn-lt"/>
              </a:rPr>
              <a:t>is </a:t>
            </a:r>
            <a:r>
              <a:rPr lang="en-US" sz="2000" b="0" i="1" kern="0" dirty="0">
                <a:solidFill>
                  <a:schemeClr val="accent2"/>
                </a:solidFill>
                <a:sym typeface="Symbol" pitchFamily="18" charset="2"/>
              </a:rPr>
              <a:t></a:t>
            </a:r>
            <a:endParaRPr lang="en-US" sz="20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 smtClean="0">
                <a:latin typeface="+mj-lt"/>
                <a:sym typeface="Symbol" pitchFamily="18" charset="2"/>
              </a:rPr>
              <a:t>random</a:t>
            </a:r>
            <a:r>
              <a:rPr lang="en-US" sz="2000" b="0" dirty="0" smtClean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</a:t>
            </a:r>
            <a:r>
              <a:rPr lang="en-US" sz="2000" b="0" dirty="0">
                <a:solidFill>
                  <a:srgbClr val="000000"/>
                </a:solidFill>
                <a:latin typeface="Arial"/>
                <a:sym typeface="Symbol" pitchFamily="18" charset="2"/>
              </a:rPr>
              <a:t>against </a:t>
            </a:r>
            <a:r>
              <a:rPr lang="en-US" sz="2000" i="1" dirty="0">
                <a:solidFill>
                  <a:srgbClr val="3333CC"/>
                </a:solidFill>
                <a:sym typeface="Symbol" pitchFamily="18" charset="2"/>
              </a:rPr>
              <a:t></a:t>
            </a:r>
            <a:r>
              <a:rPr lang="en-US" sz="2000" b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_____ items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6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rigorous chaining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Definition: The </a:t>
            </a:r>
            <a:r>
              <a:rPr lang="en-US" dirty="0" smtClean="0">
                <a:solidFill>
                  <a:srgbClr val="C00000"/>
                </a:solidFill>
              </a:rPr>
              <a:t>load factor</a:t>
            </a:r>
            <a:r>
              <a:rPr lang="en-US" dirty="0" smtClean="0"/>
              <a:t>, </a:t>
            </a:r>
            <a:r>
              <a:rPr lang="en-US" b="1" i="1" dirty="0" smtClean="0">
                <a:sym typeface="Symbol" pitchFamily="18" charset="2"/>
              </a:rPr>
              <a:t></a:t>
            </a:r>
            <a:r>
              <a:rPr lang="en-US" i="1" dirty="0" smtClean="0">
                <a:sym typeface="Symbol" pitchFamily="18" charset="2"/>
              </a:rPr>
              <a:t>, </a:t>
            </a:r>
            <a:r>
              <a:rPr lang="en-US" dirty="0" smtClean="0"/>
              <a:t>of a hash table 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43200" y="2171700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6" imgW="927000" imgH="393480" progId="">
                  <p:embed/>
                </p:oleObj>
              </mc:Choice>
              <mc:Fallback>
                <p:oleObj name="Equation" r:id="rId6" imgW="9270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1700"/>
                        <a:ext cx="1882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0125" y="2171700"/>
            <a:ext cx="31590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 </a:t>
            </a:r>
            <a:r>
              <a:rPr lang="en-US" dirty="0" smtClean="0"/>
              <a:t>number </a:t>
            </a:r>
            <a:r>
              <a:rPr lang="en-US" dirty="0"/>
              <a:t>of elements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004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chaining, the average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elements per bucket is </a:t>
            </a:r>
            <a:r>
              <a:rPr lang="en-US" sz="2000" b="0" i="1" kern="0" dirty="0">
                <a:solidFill>
                  <a:schemeClr val="accent2"/>
                </a:solidFill>
                <a:sym typeface="Symbol" pitchFamily="18" charset="2"/>
              </a:rPr>
              <a:t></a:t>
            </a: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000" i="1" dirty="0" smtClean="0">
              <a:sym typeface="Symbol" pitchFamily="18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if some inserts are followed by </a:t>
            </a:r>
            <a:r>
              <a:rPr lang="en-US" sz="2000" b="0" i="1" dirty="0" smtClean="0">
                <a:latin typeface="+mj-lt"/>
                <a:sym typeface="Symbol" pitchFamily="18" charset="2"/>
              </a:rPr>
              <a:t>random</a:t>
            </a:r>
            <a:r>
              <a:rPr lang="en-US" sz="2000" b="0" dirty="0" smtClean="0">
                <a:latin typeface="+mj-lt"/>
                <a:sym typeface="Symbol" pitchFamily="18" charset="2"/>
              </a:rPr>
              <a:t> finds, then on average: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unsuccessful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</a:t>
            </a:r>
            <a:r>
              <a:rPr lang="en-US" sz="2000" i="1" dirty="0" smtClean="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2000" b="0" dirty="0" smtClean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  <a:sym typeface="Symbol" pitchFamily="18" charset="2"/>
              </a:rPr>
              <a:t>Each successful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find</a:t>
            </a:r>
            <a:r>
              <a:rPr lang="en-US" sz="2000" b="0" dirty="0" smtClean="0">
                <a:latin typeface="+mj-lt"/>
                <a:sym typeface="Symbol" pitchFamily="18" charset="2"/>
              </a:rPr>
              <a:t> compares against </a:t>
            </a:r>
            <a:r>
              <a:rPr lang="en-US" sz="2000" i="1" dirty="0" smtClean="0">
                <a:solidFill>
                  <a:schemeClr val="accent2"/>
                </a:solidFill>
                <a:sym typeface="Symbol" pitchFamily="18" charset="2"/>
              </a:rPr>
              <a:t> / 2</a:t>
            </a:r>
            <a:r>
              <a:rPr lang="en-US" sz="2000" b="0" dirty="0" smtClean="0">
                <a:latin typeface="+mj-lt"/>
                <a:sym typeface="Symbol" pitchFamily="18" charset="2"/>
              </a:rPr>
              <a:t>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b="0" dirty="0">
              <a:latin typeface="+mj-lt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2000" b="0" dirty="0" smtClean="0">
                <a:latin typeface="+mj-lt"/>
                <a:sym typeface="Symbol" pitchFamily="18" charset="2"/>
              </a:rPr>
              <a:t>So we like to </a:t>
            </a:r>
            <a:r>
              <a:rPr lang="en-US" sz="2000" b="0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keep </a:t>
            </a:r>
            <a:r>
              <a:rPr lang="en-US" sz="2000" i="1" dirty="0" smtClean="0">
                <a:solidFill>
                  <a:srgbClr val="C00000"/>
                </a:solidFill>
                <a:sym typeface="Symbol" pitchFamily="18" charset="2"/>
              </a:rPr>
              <a:t>  </a:t>
            </a:r>
            <a:r>
              <a:rPr lang="en-US" sz="2000" b="0" dirty="0" smtClean="0">
                <a:solidFill>
                  <a:srgbClr val="C00000"/>
                </a:solidFill>
                <a:latin typeface="+mj-lt"/>
                <a:sym typeface="Symbol" pitchFamily="18" charset="2"/>
              </a:rPr>
              <a:t>fairly low </a:t>
            </a:r>
            <a:r>
              <a:rPr lang="en-US" sz="2000" b="0" dirty="0" smtClean="0">
                <a:latin typeface="+mj-lt"/>
                <a:sym typeface="Symbol" pitchFamily="18" charset="2"/>
              </a:rPr>
              <a:t>(e.g., 1 or 1.5 or 2) for chaining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15440" y="118440"/>
              <a:ext cx="8587080" cy="5753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960" y="114480"/>
                <a:ext cx="8599680" cy="57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083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No lists;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845440" y="2255760"/>
              <a:ext cx="872640" cy="900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2920" y="2250720"/>
                <a:ext cx="87948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23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 simple idea: If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h(key)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already full,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+ 1)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+ 2)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full,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(h(key) + 3)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 If full…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insert 38, 19, 8, 109, 10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27680" y="1597680"/>
              <a:ext cx="4849560" cy="3976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4440" y="1592280"/>
                <a:ext cx="4856400" cy="39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67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043320" y="1426320"/>
              <a:ext cx="1128960" cy="427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8280" y="1420560"/>
                <a:ext cx="1139400" cy="42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84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Wednesday: Review List and go over answers to HW 4. It may not be turned in later than </a:t>
            </a:r>
            <a:r>
              <a:rPr lang="en-US" sz="2800" smtClean="0"/>
              <a:t>2:30 Wednesday.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3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Alternative: Use empty space in the 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05600" y="1600200"/>
          <a:ext cx="1600200" cy="3962400"/>
        </p:xfrm>
        <a:graphic>
          <a:graphicData uri="http://schemas.openxmlformats.org/drawingml/2006/table">
            <a:tbl>
              <a:tblPr/>
              <a:tblGrid>
                <a:gridCol w="838200"/>
                <a:gridCol w="762000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Another simple idea: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</a:t>
            </a:r>
            <a:r>
              <a:rPr lang="en-US" dirty="0" smtClean="0"/>
              <a:t> is already full, 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full,</a:t>
            </a:r>
          </a:p>
          <a:p>
            <a:pPr lvl="1"/>
            <a:r>
              <a:rPr lang="en-US" dirty="0" smtClean="0"/>
              <a:t>try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.  If full…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insert 38, 19, 8, 109,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Probing hash 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ables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Trying the next spot is called </a:t>
            </a:r>
            <a:r>
              <a:rPr lang="en-US" dirty="0" smtClean="0">
                <a:solidFill>
                  <a:srgbClr val="FF0000"/>
                </a:solidFill>
              </a:rPr>
              <a:t>probing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(also called </a:t>
            </a:r>
            <a:r>
              <a:rPr lang="en-US" dirty="0" smtClean="0">
                <a:solidFill>
                  <a:schemeClr val="accent2"/>
                </a:solidFill>
              </a:rPr>
              <a:t>open addressing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just did </a:t>
            </a:r>
            <a:r>
              <a:rPr lang="en-US" dirty="0">
                <a:solidFill>
                  <a:schemeClr val="accent2"/>
                </a:solidFill>
              </a:rPr>
              <a:t>linear probing</a:t>
            </a:r>
          </a:p>
          <a:p>
            <a:pPr lvl="2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probe was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In general have some </a:t>
            </a:r>
            <a:r>
              <a:rPr lang="en-US" dirty="0" smtClean="0">
                <a:solidFill>
                  <a:schemeClr val="accent2"/>
                </a:solidFill>
              </a:rPr>
              <a:t>probe function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/>
              <a:t> and use     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h(key) + f(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%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Open addressing does poorly with high load factor </a:t>
            </a:r>
            <a:r>
              <a:rPr lang="en-US" b="1" i="1" dirty="0" smtClean="0">
                <a:sym typeface="Symbol" pitchFamily="18" charset="2"/>
              </a:rPr>
              <a:t>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So want 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larger tables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Too many probes means no more </a:t>
            </a:r>
            <a:r>
              <a:rPr lang="en-US" i="1" dirty="0" smtClean="0">
                <a:latin typeface="+mj-lt"/>
                <a:cs typeface="Courier New" pitchFamily="49" charset="0"/>
              </a:rPr>
              <a:t>O</a:t>
            </a:r>
            <a:r>
              <a:rPr lang="en-US" dirty="0" smtClean="0">
                <a:latin typeface="+mj-lt"/>
                <a:cs typeface="Courier New" pitchFamily="49" charset="0"/>
              </a:rPr>
              <a:t>(1)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32080" y="410040"/>
              <a:ext cx="4772880" cy="2343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400" y="404280"/>
                <a:ext cx="4785480" cy="23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779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Other operations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finds an open table position using a probe function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What about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en-US" dirty="0" smtClean="0"/>
              <a:t>Must use </a:t>
            </a:r>
            <a:r>
              <a:rPr lang="en-US" dirty="0" smtClean="0">
                <a:solidFill>
                  <a:srgbClr val="C00000"/>
                </a:solidFill>
              </a:rPr>
              <a:t>same probe </a:t>
            </a:r>
            <a:r>
              <a:rPr lang="en-US" dirty="0" smtClean="0"/>
              <a:t>function to “retrace the trail” for the data</a:t>
            </a:r>
          </a:p>
          <a:p>
            <a:pPr lvl="1"/>
            <a:r>
              <a:rPr lang="en-US" dirty="0" smtClean="0"/>
              <a:t>Unsuccessful search when reach empty position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What about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en-US" b="1" i="1" dirty="0" smtClean="0"/>
              <a:t>Must</a:t>
            </a:r>
            <a:r>
              <a:rPr lang="en-US" dirty="0" smtClean="0"/>
              <a:t> use “lazy” deletion.  Why?</a:t>
            </a:r>
          </a:p>
          <a:p>
            <a:pPr lvl="2"/>
            <a:r>
              <a:rPr lang="en-US" dirty="0" smtClean="0"/>
              <a:t>Marker indicates “no data here, but don’t stop probing”</a:t>
            </a:r>
          </a:p>
          <a:p>
            <a:pPr lvl="1"/>
            <a:r>
              <a:rPr lang="en-US" dirty="0" smtClean="0"/>
              <a:t>Note: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 with chaining is plain-old list-remove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255280" y="310680"/>
              <a:ext cx="3615480" cy="3186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400" y="303480"/>
                <a:ext cx="3624840" cy="32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46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(Primary) Clustering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turns out linear probing is a </a:t>
            </a:r>
            <a:r>
              <a:rPr lang="en-US" i="1" dirty="0" smtClean="0"/>
              <a:t>bad idea</a:t>
            </a:r>
            <a:r>
              <a:rPr lang="en-US" dirty="0" smtClean="0"/>
              <a:t>, even though the probe function is quick to compute (which is a good thing)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8189" y="2438400"/>
            <a:ext cx="4619011" cy="389090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5943600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45717" rIns="0" bIns="45717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[R. </a:t>
            </a:r>
            <a:r>
              <a:rPr lang="en-US" sz="1800" dirty="0" err="1"/>
              <a:t>Sedgewick</a:t>
            </a:r>
            <a:r>
              <a:rPr lang="en-US" sz="1800" dirty="0"/>
              <a:t>]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199" y="2667000"/>
            <a:ext cx="30009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Tends to produce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lead to</a:t>
            </a:r>
            <a:endParaRPr lang="en-US" sz="2000" b="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probing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noProof="0" dirty="0" smtClean="0">
                <a:latin typeface="+mn-lt"/>
              </a:rPr>
              <a:t>Called </a:t>
            </a:r>
            <a:r>
              <a:rPr lang="en-US" sz="2000" b="0" kern="0" noProof="0" dirty="0" smtClean="0">
                <a:solidFill>
                  <a:schemeClr val="accent2"/>
                </a:solidFill>
                <a:latin typeface="+mn-lt"/>
              </a:rPr>
              <a:t>primary clustering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Saw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starting in our example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688040" y="1804680"/>
              <a:ext cx="5494680" cy="3504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2640" y="1800000"/>
                <a:ext cx="5505120" cy="35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43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Analysis of Linear Probing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Trivial fact: </a:t>
            </a:r>
            <a:r>
              <a:rPr lang="en-US" dirty="0" smtClean="0"/>
              <a:t>For any </a:t>
            </a:r>
            <a:r>
              <a:rPr lang="en-US" b="1" i="1" dirty="0" smtClean="0">
                <a:sym typeface="Symbol" pitchFamily="18" charset="2"/>
              </a:rPr>
              <a:t> </a:t>
            </a:r>
            <a:r>
              <a:rPr lang="en-US" i="1" dirty="0" smtClean="0">
                <a:sym typeface="Symbol" pitchFamily="18" charset="2"/>
              </a:rPr>
              <a:t>&lt; 1, </a:t>
            </a: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linear probing will find an empty slot</a:t>
            </a:r>
          </a:p>
          <a:p>
            <a:pPr lvl="1"/>
            <a:r>
              <a:rPr lang="en-US" dirty="0" smtClean="0">
                <a:sym typeface="Symbol" pitchFamily="18" charset="2"/>
              </a:rPr>
              <a:t>It is “safe” in this sense: no infinite loop unless table is full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Non-trivial facts we won’t prove: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Average # of probes given </a:t>
            </a:r>
            <a:r>
              <a:rPr lang="en-US" b="1" i="1" dirty="0" smtClean="0">
                <a:sym typeface="Symbol" pitchFamily="18" charset="2"/>
              </a:rPr>
              <a:t> </a:t>
            </a:r>
            <a:r>
              <a:rPr lang="en-US" dirty="0" smtClean="0">
                <a:sym typeface="Symbol" pitchFamily="18" charset="2"/>
              </a:rPr>
              <a:t>(in the limit as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TableSize</a:t>
            </a:r>
            <a:r>
              <a:rPr lang="en-US" b="1" i="1" dirty="0" smtClean="0">
                <a:sym typeface="Symbol" pitchFamily="18" charset="2"/>
              </a:rPr>
              <a:t> →</a:t>
            </a:r>
            <a:r>
              <a:rPr lang="en-US" b="1" i="1" dirty="0" smtClean="0">
                <a:sym typeface="Symbol"/>
              </a:rPr>
              <a:t></a:t>
            </a:r>
            <a:r>
              <a:rPr lang="en-US" dirty="0" smtClean="0">
                <a:sym typeface="Symbol" pitchFamily="18" charset="2"/>
              </a:rPr>
              <a:t> )</a:t>
            </a:r>
            <a:endParaRPr lang="en-US" b="1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Unsuccessful search: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Successful search:  </a:t>
            </a:r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This is pretty bad: need to leave sufficient empty space in the table to get decent performance (see chart)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038600" y="3505200"/>
          <a:ext cx="1752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6" imgW="965160" imgH="482400" progId="Equation.3">
                  <p:embed/>
                </p:oleObj>
              </mc:Choice>
              <mc:Fallback>
                <p:oleObj name="Equation" r:id="rId6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05200"/>
                        <a:ext cx="17526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038600" y="4521200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8" imgW="901440" imgH="457200" progId="Equation.3">
                  <p:embed/>
                </p:oleObj>
              </mc:Choice>
              <mc:Fallback>
                <p:oleObj name="Equation" r:id="rId8" imgW="901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21200"/>
                        <a:ext cx="1752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222720" y="1904400"/>
              <a:ext cx="5551560" cy="4781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7320" y="1898280"/>
                <a:ext cx="5562360" cy="47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81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 a chart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/>
              <a:t>Linear-probing performance degrades rapidly as table gets full</a:t>
            </a:r>
          </a:p>
          <a:p>
            <a:pPr lvl="1"/>
            <a:r>
              <a:rPr lang="en-US" dirty="0" smtClean="0"/>
              <a:t>(Formula assumes “large table” but point remains)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comparison, chaining performance is linear in </a:t>
            </a:r>
            <a:r>
              <a:rPr lang="en-US" b="1" i="1" dirty="0" smtClean="0">
                <a:sym typeface="Symbol" pitchFamily="18" charset="2"/>
              </a:rPr>
              <a:t> </a:t>
            </a:r>
            <a:r>
              <a:rPr lang="en-US" dirty="0" smtClean="0">
                <a:sym typeface="Symbol" pitchFamily="18" charset="2"/>
              </a:rPr>
              <a:t>and has no trouble with </a:t>
            </a:r>
            <a:r>
              <a:rPr lang="en-US" b="1" i="1" dirty="0" smtClean="0">
                <a:sym typeface="Symbol" pitchFamily="18" charset="2"/>
              </a:rPr>
              <a:t>&gt;1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82184"/>
              </p:ext>
            </p:extLst>
          </p:nvPr>
        </p:nvGraphicFramePr>
        <p:xfrm>
          <a:off x="-76200" y="2667000"/>
          <a:ext cx="51689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20749"/>
              </p:ext>
            </p:extLst>
          </p:nvPr>
        </p:nvGraphicFramePr>
        <p:xfrm>
          <a:off x="4495800" y="2667000"/>
          <a:ext cx="51689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427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2" grpId="0">
        <p:bldAsOne/>
      </p:bldGraphic>
      <p:bldGraphic spid="1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 smtClean="0"/>
              <a:t>We can avoid primary clustering by changing the probe function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+ f(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A common technique is quadratic probing: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= i</a:t>
            </a:r>
            <a:r>
              <a:rPr lang="en-US" b="1" baseline="30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pPr lvl="1"/>
            <a:r>
              <a:rPr lang="en-US" dirty="0" smtClean="0"/>
              <a:t>So probe sequence is:</a:t>
            </a:r>
          </a:p>
          <a:p>
            <a:pPr lvl="2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probe: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+ 1)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+ 4)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+ 9)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baseline="30000" dirty="0" err="1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probe: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(h(key) + i</a:t>
            </a:r>
            <a:r>
              <a:rPr lang="en-US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sz="1000" dirty="0" smtClean="0"/>
          </a:p>
          <a:p>
            <a:r>
              <a:rPr lang="en-US" dirty="0" smtClean="0"/>
              <a:t>Intuition: Probes quickly “leave the neighborhood”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574640" y="2235240"/>
              <a:ext cx="3534120" cy="3025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1760" y="2228760"/>
                <a:ext cx="3541680" cy="30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582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82804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14266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Hash Tables: Review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1828800"/>
          </a:xfrm>
        </p:spPr>
        <p:txBody>
          <a:bodyPr/>
          <a:lstStyle/>
          <a:p>
            <a:r>
              <a:rPr lang="en-US" dirty="0" smtClean="0"/>
              <a:t>Aim for </a:t>
            </a:r>
            <a:r>
              <a:rPr lang="en-US" dirty="0" smtClean="0">
                <a:solidFill>
                  <a:srgbClr val="FF0000"/>
                </a:solidFill>
              </a:rPr>
              <a:t>constant-time</a:t>
            </a:r>
            <a:r>
              <a:rPr lang="en-US" dirty="0" smtClean="0"/>
              <a:t> (i.e., </a:t>
            </a:r>
            <a:r>
              <a:rPr lang="en-US" i="1" dirty="0" smtClean="0"/>
              <a:t>O</a:t>
            </a:r>
            <a:r>
              <a:rPr lang="en-US" dirty="0" smtClean="0"/>
              <a:t>(1))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endParaRPr lang="en-US" dirty="0" smtClean="0"/>
          </a:p>
          <a:p>
            <a:pPr lvl="1"/>
            <a:r>
              <a:rPr lang="en-US" dirty="0" smtClean="0"/>
              <a:t>“On average” under some reasonable </a:t>
            </a:r>
            <a:r>
              <a:rPr lang="en-US" dirty="0" smtClean="0">
                <a:solidFill>
                  <a:schemeClr val="accent2"/>
                </a:solidFill>
              </a:rPr>
              <a:t>assumptions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hash table is an array of some fixed size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growable</a:t>
            </a:r>
            <a:r>
              <a:rPr lang="en-US" dirty="0" smtClean="0"/>
              <a:t> as we’ll see</a:t>
            </a:r>
          </a:p>
          <a:p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4800" y="3886200"/>
            <a:ext cx="7162800" cy="1295400"/>
            <a:chOff x="1143000" y="3962400"/>
            <a:chExt cx="7162800" cy="12954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46290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1600200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46099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 smtClean="0">
                  <a:cs typeface="Times New Roman" pitchFamily="18" charset="0"/>
                </a:rPr>
                <a:t>int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9378" y="46099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3288792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5727192" y="47052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000" y="44004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2218" y="44737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 smtClean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40194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39624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hash table library</a:t>
              </a:r>
            </a:p>
          </p:txBody>
        </p:sp>
      </p:grpSp>
      <p:graphicFrame>
        <p:nvGraphicFramePr>
          <p:cNvPr id="27" name="Group 8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15200" y="2941935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 Box 8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8400" y="5786735"/>
            <a:ext cx="185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 –1 </a:t>
            </a:r>
          </a:p>
        </p:txBody>
      </p:sp>
      <p:sp>
        <p:nvSpPr>
          <p:cNvPr id="29" name="Text Box 8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05700" y="243393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123058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52480" y="1552680"/>
              <a:ext cx="592200" cy="3923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800" y="1548720"/>
                <a:ext cx="603000" cy="39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69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4560" y="1427400"/>
              <a:ext cx="3747240" cy="455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080" y="1423080"/>
                <a:ext cx="3763800" cy="45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53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</a:t>
            </a:r>
            <a:r>
              <a:rPr lang="en-US" dirty="0" smtClean="0"/>
              <a:t>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022400" y="1378440"/>
              <a:ext cx="880560" cy="421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720" y="1374480"/>
                <a:ext cx="887760" cy="42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36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0" y="13716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14478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TableSize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Insert</a:t>
            </a:r>
            <a:r>
              <a:rPr lang="en-US" dirty="0"/>
              <a:t>: 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58</a:t>
            </a:r>
          </a:p>
          <a:p>
            <a:r>
              <a:rPr lang="en-US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36316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160480" y="2604240"/>
              <a:ext cx="130680" cy="2322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3640" y="2597400"/>
                <a:ext cx="144720" cy="23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01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17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1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9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23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0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Collision resolution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Collision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When two keys map to the same location in the hash table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try to avoid it, but number-of-keys exceeds table size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hash tables should support </a:t>
            </a:r>
            <a:r>
              <a:rPr lang="en-US" dirty="0" smtClean="0">
                <a:solidFill>
                  <a:schemeClr val="accent2"/>
                </a:solidFill>
              </a:rPr>
              <a:t>collision resolution</a:t>
            </a:r>
          </a:p>
          <a:p>
            <a:pPr lvl="1"/>
            <a:r>
              <a:rPr lang="en-US" dirty="0" smtClean="0"/>
              <a:t>Ideas?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358520" y="392400"/>
              <a:ext cx="3186000" cy="1401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3480" y="387360"/>
                <a:ext cx="3198600" cy="14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64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Another Quadratic Probing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3000" y="1752601"/>
            <a:ext cx="3124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/>
              <a:t>TableSize</a:t>
            </a:r>
            <a:r>
              <a:rPr lang="en-US" sz="2000" dirty="0"/>
              <a:t> = 7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Insert:</a:t>
            </a:r>
            <a:endParaRPr lang="en-US" sz="2000" dirty="0"/>
          </a:p>
          <a:p>
            <a:pPr marL="457200" indent="-457200" eaLnBrk="0" hangingPunct="0">
              <a:buAutoNum type="arabicPlain" startAt="76"/>
            </a:pPr>
            <a:r>
              <a:rPr lang="en-US" sz="2000" dirty="0" smtClean="0"/>
              <a:t>                (76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pPr marL="457200" indent="-457200">
              <a:buAutoNum type="arabicPlain" startAt="40"/>
            </a:pPr>
            <a:r>
              <a:rPr lang="en-US" sz="2000" dirty="0" smtClean="0"/>
              <a:t>                (40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pPr marL="457200" indent="-457200"/>
            <a:r>
              <a:rPr lang="en-US" sz="2000" dirty="0" smtClean="0"/>
              <a:t>48                   (48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5                     (  5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r>
              <a:rPr lang="en-US" sz="2000" dirty="0" smtClean="0"/>
              <a:t>55                   (55 </a:t>
            </a:r>
            <a:r>
              <a:rPr lang="en-US" sz="2000" dirty="0"/>
              <a:t>% 7 </a:t>
            </a:r>
            <a:r>
              <a:rPr lang="en-US" sz="2000" dirty="0" smtClean="0"/>
              <a:t>= 6)</a:t>
            </a:r>
            <a:endParaRPr lang="en-US" sz="2000" dirty="0"/>
          </a:p>
          <a:p>
            <a:r>
              <a:rPr lang="en-US" sz="2000" dirty="0" smtClean="0"/>
              <a:t>47                   (47 </a:t>
            </a:r>
            <a:r>
              <a:rPr lang="en-US" sz="2000" dirty="0"/>
              <a:t>% 7 </a:t>
            </a:r>
            <a:r>
              <a:rPr lang="en-US" sz="2000" dirty="0" smtClean="0"/>
              <a:t>= 5)</a:t>
            </a:r>
            <a:endParaRPr lang="en-US" sz="2000" dirty="0"/>
          </a:p>
          <a:p>
            <a:endParaRPr lang="en-US" sz="2000" dirty="0"/>
          </a:p>
          <a:p>
            <a:pPr eaLnBrk="0" hangingPunct="0"/>
            <a:endParaRPr lang="en-US" sz="2000" dirty="0"/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981200"/>
          <a:ext cx="1600200" cy="2773680"/>
        </p:xfrm>
        <a:graphic>
          <a:graphicData uri="http://schemas.openxmlformats.org/drawingml/2006/table">
            <a:tbl>
              <a:tblPr/>
              <a:tblGrid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029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rgbClr val="C00000"/>
                </a:solidFill>
                <a:latin typeface="+mn-lt"/>
              </a:rPr>
              <a:t>Doh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!: For all </a:t>
            </a:r>
            <a:r>
              <a:rPr lang="en-US" sz="2000" b="0" i="1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((n*n) +5) % 7 is 0, 2, 5, or 6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  Excel shows takes “at least” 50 probes and a pattern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From Bad News to Good News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Bad news: </a:t>
            </a:r>
          </a:p>
          <a:p>
            <a:pPr lvl="1"/>
            <a:r>
              <a:rPr lang="en-US" dirty="0" smtClean="0"/>
              <a:t>Quadratic probing can cycle through the same full indices, never terminating despite table not being full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Good news: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If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>
                <a:solidFill>
                  <a:schemeClr val="accent2"/>
                </a:solidFill>
              </a:rPr>
              <a:t> is </a:t>
            </a:r>
            <a:r>
              <a:rPr lang="en-US" i="1" dirty="0" smtClean="0">
                <a:solidFill>
                  <a:schemeClr val="accent2"/>
                </a:solidFill>
              </a:rPr>
              <a:t>prime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 </a:t>
            </a:r>
            <a:r>
              <a:rPr lang="en-US" dirty="0" smtClean="0">
                <a:solidFill>
                  <a:schemeClr val="accent2"/>
                </a:solidFill>
              </a:rPr>
              <a:t>&lt; ½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then quadratic probing will find an empty slot in at most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/2 </a:t>
            </a:r>
            <a:r>
              <a:rPr lang="en-US" dirty="0" smtClean="0">
                <a:solidFill>
                  <a:schemeClr val="accent2"/>
                </a:solidFill>
              </a:rPr>
              <a:t>probes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So</a:t>
            </a:r>
            <a:r>
              <a:rPr lang="en-US" dirty="0">
                <a:sym typeface="Symbol" pitchFamily="18" charset="2"/>
              </a:rPr>
              <a:t>: If you keep  </a:t>
            </a:r>
            <a:r>
              <a:rPr lang="en-US" dirty="0"/>
              <a:t>&lt; </a:t>
            </a:r>
            <a:r>
              <a:rPr lang="en-US" dirty="0" smtClean="0"/>
              <a:t>½ 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/>
              <a:t> is </a:t>
            </a:r>
            <a:r>
              <a:rPr lang="en-US" i="1" dirty="0"/>
              <a:t>prime</a:t>
            </a:r>
            <a:r>
              <a:rPr lang="en-US" dirty="0" smtClean="0"/>
              <a:t>, </a:t>
            </a:r>
            <a:r>
              <a:rPr lang="en-US" dirty="0"/>
              <a:t>no need to detect cycles</a:t>
            </a:r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>
              <a:latin typeface="+mj-lt"/>
              <a:sym typeface="Symbol" pitchFamily="18" charset="2"/>
            </a:endParaRPr>
          </a:p>
          <a:p>
            <a:pPr lvl="1"/>
            <a:endParaRPr lang="en-US" sz="1000" dirty="0" smtClean="0">
              <a:latin typeface="+mj-lt"/>
              <a:sym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172" name="Picture 4" descr="C:\Users\shapiro\AppData\Local\Microsoft\Windows\Temporary Internet Files\Content.IE5\13TK8L8G\homer_wooho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1876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96160" y="3439440"/>
              <a:ext cx="2116080" cy="68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2920" y="3433320"/>
                <a:ext cx="212688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2962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Clustering reconsidered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Quadratic probing does not suffer from primary clustering:       no problem with keys initially hashing to the same neighborhood</a:t>
            </a:r>
          </a:p>
          <a:p>
            <a:endParaRPr lang="en-US" dirty="0" smtClean="0"/>
          </a:p>
          <a:p>
            <a:r>
              <a:rPr lang="en-US" dirty="0" smtClean="0"/>
              <a:t>But it’s no help if keys initially hash to the same index</a:t>
            </a:r>
          </a:p>
          <a:p>
            <a:pPr lvl="1"/>
            <a:r>
              <a:rPr lang="en-US" dirty="0" smtClean="0"/>
              <a:t>Called </a:t>
            </a:r>
            <a:r>
              <a:rPr lang="en-US" dirty="0" smtClean="0">
                <a:solidFill>
                  <a:schemeClr val="accent2"/>
                </a:solidFill>
              </a:rPr>
              <a:t>secondary clustering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avoid secondary clustering with a probe function that depends on the key: </a:t>
            </a:r>
            <a:r>
              <a:rPr lang="en-US" dirty="0" smtClean="0">
                <a:solidFill>
                  <a:schemeClr val="accent2"/>
                </a:solidFill>
              </a:rPr>
              <a:t>double hashing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Double hashing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Given two good hash functions </a:t>
            </a:r>
            <a:r>
              <a:rPr lang="en-US" i="1" dirty="0" smtClean="0"/>
              <a:t>h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it is very unlikely that for some </a:t>
            </a:r>
            <a:r>
              <a:rPr lang="en-US" i="1" dirty="0" smtClean="0"/>
              <a:t>key</a:t>
            </a:r>
            <a:r>
              <a:rPr lang="en-US" dirty="0" smtClean="0"/>
              <a:t>,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== g(key)</a:t>
            </a:r>
          </a:p>
          <a:p>
            <a:pPr lvl="1"/>
            <a:r>
              <a:rPr lang="en-US" dirty="0" smtClean="0"/>
              <a:t>So make the probe function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*g(key)</a:t>
            </a:r>
          </a:p>
          <a:p>
            <a:pPr lvl="1"/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Probe sequence:</a:t>
            </a:r>
          </a:p>
          <a:p>
            <a:pPr lvl="2"/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probe: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probe: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g(key))  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+ 2*g(key))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probe: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(h(key) + 3*g(key))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baseline="30000" dirty="0" err="1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probe: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*g(key))</a:t>
            </a:r>
            <a:r>
              <a:rPr lang="en-US" b="1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000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Detail: Make sure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 dirty="0" smtClean="0">
                <a:latin typeface="+mj-lt"/>
                <a:cs typeface="Courier New" pitchFamily="49" charset="0"/>
              </a:rPr>
              <a:t> cannot be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34680" y="2451960"/>
              <a:ext cx="6511320" cy="3726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000" y="2444400"/>
                <a:ext cx="6524280" cy="37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07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Double-hashing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Intuition:</a:t>
            </a:r>
            <a:r>
              <a:rPr lang="en-US" dirty="0" smtClean="0"/>
              <a:t> Because each probe is “jumping” by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 dirty="0" smtClean="0"/>
              <a:t> each time, we </a:t>
            </a:r>
            <a:r>
              <a:rPr lang="en-US" dirty="0" smtClean="0">
                <a:solidFill>
                  <a:srgbClr val="C00000"/>
                </a:solidFill>
              </a:rPr>
              <a:t>“leave the neighborhood”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“go different places from other initial collisions”</a:t>
            </a:r>
          </a:p>
          <a:p>
            <a:endParaRPr lang="en-US" dirty="0" smtClean="0"/>
          </a:p>
          <a:p>
            <a:r>
              <a:rPr lang="en-US" dirty="0" smtClean="0"/>
              <a:t>But we could still have a problem like in quadratic probing where we are not “safe” (infinite loop despite room in table)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It is known that this cannot happen in at least one case: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= key % p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g(key) = q – (key % q)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 &lt; q &lt; p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 smtClean="0"/>
              <a:t> are prime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608360" y="3966480"/>
              <a:ext cx="2196000" cy="2103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0800" y="3957840"/>
                <a:ext cx="2210040" cy="21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38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Rehashing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As with array-based stacks/queues/lists, if table gets too full, create a bigger table and copy everything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With chaining, we get to decide what “too full” means</a:t>
            </a:r>
          </a:p>
          <a:p>
            <a:pPr lvl="1"/>
            <a:r>
              <a:rPr lang="en-US" dirty="0" smtClean="0"/>
              <a:t>Keep load factor reasonable (e.g., &lt; 1)?</a:t>
            </a:r>
          </a:p>
          <a:p>
            <a:pPr lvl="1"/>
            <a:r>
              <a:rPr lang="en-US" dirty="0" smtClean="0"/>
              <a:t>Consider average or max size of non-empty chains?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For probing, half-full is a good rule of thumb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New table size</a:t>
            </a:r>
          </a:p>
          <a:p>
            <a:pPr lvl="1"/>
            <a:r>
              <a:rPr lang="en-US" dirty="0" smtClean="0"/>
              <a:t>Twice-as-big is a good idea, except that won’t be prime!</a:t>
            </a:r>
          </a:p>
          <a:p>
            <a:pPr lvl="1"/>
            <a:r>
              <a:rPr lang="en-US" dirty="0" smtClean="0"/>
              <a:t>So go </a:t>
            </a:r>
            <a:r>
              <a:rPr lang="en-US" i="1" dirty="0" smtClean="0"/>
              <a:t>about</a:t>
            </a:r>
            <a:r>
              <a:rPr lang="en-US" dirty="0" smtClean="0"/>
              <a:t> twice-as-big </a:t>
            </a:r>
          </a:p>
          <a:p>
            <a:pPr lvl="1"/>
            <a:r>
              <a:rPr lang="en-US" dirty="0" smtClean="0"/>
              <a:t>Can have a list of prime numbers in your code since you won’t grow more than 20-30 times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530000" y="2869920"/>
              <a:ext cx="6704640" cy="2454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6760" y="2861640"/>
                <a:ext cx="6716160" cy="24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49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Hashing gives us approximately O(1) behavior for both insert and find.</a:t>
            </a:r>
          </a:p>
          <a:p>
            <a:r>
              <a:rPr lang="en-US" dirty="0" smtClean="0"/>
              <a:t>Collisions are what ruin it.</a:t>
            </a:r>
          </a:p>
          <a:p>
            <a:r>
              <a:rPr lang="en-US" dirty="0" smtClean="0"/>
              <a:t>There are several different collision strategies.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Chaining</a:t>
            </a:r>
            <a:r>
              <a:rPr lang="en-US" dirty="0" smtClean="0"/>
              <a:t> just uses linked lists pointed to by the hash table bins.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Probing</a:t>
            </a:r>
            <a:r>
              <a:rPr lang="en-US" dirty="0" smtClean="0"/>
              <a:t> uses various methods for computing the next index to try if the first one is full.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Rehashing</a:t>
            </a:r>
            <a:r>
              <a:rPr lang="en-US" dirty="0" smtClean="0"/>
              <a:t> makes a new, bigger table.</a:t>
            </a:r>
          </a:p>
          <a:p>
            <a:pPr lvl="1"/>
            <a:r>
              <a:rPr lang="en-US" dirty="0" smtClean="0"/>
              <a:t>If the table is kept reasonably empty (small load factor), and the hash function works well, we will get the kind of behavior we want.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8194" name="Picture 2" descr="C:\Users\shapiro\AppData\Local\Microsoft\Windows\Temporary Internet Files\Content.IE5\EVIHS3PZ\4976234495_995aedfac7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08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Separate Chaining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Chaining: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keys that map to the same</a:t>
            </a:r>
            <a:br>
              <a:rPr lang="en-US" dirty="0" smtClean="0"/>
            </a:br>
            <a:r>
              <a:rPr lang="en-US" dirty="0" smtClean="0"/>
              <a:t>table location are kept in a </a:t>
            </a:r>
            <a:r>
              <a:rPr lang="en-US" dirty="0" smtClean="0">
                <a:solidFill>
                  <a:srgbClr val="C00000"/>
                </a:solidFill>
              </a:rPr>
              <a:t>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insert 10, 22, 107, 12, 42</a:t>
            </a:r>
            <a:br>
              <a:rPr lang="en-US" dirty="0" smtClean="0"/>
            </a:br>
            <a:r>
              <a:rPr lang="en-US" dirty="0" smtClean="0"/>
              <a:t>with mod hashing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13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71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3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Chaining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1447800"/>
          <a:ext cx="1219200" cy="3962400"/>
        </p:xfrm>
        <a:graphic>
          <a:graphicData uri="http://schemas.openxmlformats.org/drawingml/2006/table">
            <a:tbl>
              <a:tblPr/>
              <a:tblGrid>
                <a:gridCol w="638629"/>
                <a:gridCol w="58057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1676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524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6002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107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1676400" y="4419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4267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22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766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AutoShape 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590800" y="2438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Chaining: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All keys that map to the same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table location are kept in a list    (a.k.a. a “chain” or “bucket”)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easy as it sounds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insert 10, 22, 107, 12, 42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with mod hashing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3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32404</TotalTime>
  <Words>2997</Words>
  <Application>Microsoft Office PowerPoint</Application>
  <PresentationFormat>On-screen Show (4:3)</PresentationFormat>
  <Paragraphs>1047</Paragraphs>
  <Slides>46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Courier New</vt:lpstr>
      <vt:lpstr>Symbol</vt:lpstr>
      <vt:lpstr>Times New Roman</vt:lpstr>
      <vt:lpstr>dan_design_template</vt:lpstr>
      <vt:lpstr>Equation</vt:lpstr>
      <vt:lpstr>CSE373: Data Structures &amp; Algorithms Lecture 14: Hash Collisions</vt:lpstr>
      <vt:lpstr>Announcements</vt:lpstr>
      <vt:lpstr>Hash Tables: Review</vt:lpstr>
      <vt:lpstr>Collision resolution</vt:lpstr>
      <vt:lpstr>Separate Chaining</vt:lpstr>
      <vt:lpstr>Separate Chaining</vt:lpstr>
      <vt:lpstr>Separate Chaining</vt:lpstr>
      <vt:lpstr>Separate Chaining</vt:lpstr>
      <vt:lpstr>Separate Chaining</vt:lpstr>
      <vt:lpstr>Separate Chaining</vt:lpstr>
      <vt:lpstr>Thoughts on chaining</vt:lpstr>
      <vt:lpstr>Time vs. space (constant factors only here)</vt:lpstr>
      <vt:lpstr>More rigorous chaining analysis</vt:lpstr>
      <vt:lpstr>More rigorous chaining analysis</vt:lpstr>
      <vt:lpstr>More rigorous chaining analysis</vt:lpstr>
      <vt:lpstr>More rigorous chaining analysis</vt:lpstr>
      <vt:lpstr>Alternative: No lists; Use empty space in the table</vt:lpstr>
      <vt:lpstr>Alternative: Use empty space in the table</vt:lpstr>
      <vt:lpstr>Alternative: Use empty space in the table</vt:lpstr>
      <vt:lpstr>Alternative: Use empty space in the table</vt:lpstr>
      <vt:lpstr>Alternative: Use empty space in the table</vt:lpstr>
      <vt:lpstr>Probing hash tables</vt:lpstr>
      <vt:lpstr>Other operations</vt:lpstr>
      <vt:lpstr>(Primary) Clustering</vt:lpstr>
      <vt:lpstr>Analysis of Linear Probing</vt:lpstr>
      <vt:lpstr>In a chart</vt:lpstr>
      <vt:lpstr>Quadratic probing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Another Quadratic Probing Example</vt:lpstr>
      <vt:lpstr>From Bad News to Good News</vt:lpstr>
      <vt:lpstr>Clustering reconsidered</vt:lpstr>
      <vt:lpstr>Double hashing</vt:lpstr>
      <vt:lpstr>Double-hashing analysis</vt:lpstr>
      <vt:lpstr>Rehashing</vt:lpstr>
      <vt:lpstr>Summary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1411</cp:revision>
  <dcterms:created xsi:type="dcterms:W3CDTF">2009-03-13T20:43:19Z</dcterms:created>
  <dcterms:modified xsi:type="dcterms:W3CDTF">2015-02-09T23:17:55Z</dcterms:modified>
</cp:coreProperties>
</file>