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5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03" r:id="rId2"/>
    <p:sldId id="297" r:id="rId3"/>
    <p:sldId id="309" r:id="rId4"/>
    <p:sldId id="310" r:id="rId5"/>
    <p:sldId id="304" r:id="rId6"/>
    <p:sldId id="305" r:id="rId7"/>
    <p:sldId id="311" r:id="rId8"/>
    <p:sldId id="306" r:id="rId9"/>
    <p:sldId id="269" r:id="rId10"/>
    <p:sldId id="270" r:id="rId11"/>
    <p:sldId id="271" r:id="rId12"/>
    <p:sldId id="289" r:id="rId13"/>
    <p:sldId id="290" r:id="rId14"/>
    <p:sldId id="272" r:id="rId15"/>
    <p:sldId id="291" r:id="rId16"/>
    <p:sldId id="273" r:id="rId17"/>
    <p:sldId id="313" r:id="rId18"/>
    <p:sldId id="292" r:id="rId19"/>
    <p:sldId id="293" r:id="rId20"/>
    <p:sldId id="314" r:id="rId21"/>
    <p:sldId id="315" r:id="rId22"/>
    <p:sldId id="316" r:id="rId23"/>
    <p:sldId id="295" r:id="rId24"/>
    <p:sldId id="286" r:id="rId25"/>
    <p:sldId id="274" r:id="rId26"/>
    <p:sldId id="307" r:id="rId27"/>
    <p:sldId id="276" r:id="rId2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800000"/>
    <a:srgbClr val="000099"/>
    <a:srgbClr val="006600"/>
    <a:srgbClr val="FFCC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6" autoAdjust="0"/>
    <p:restoredTop sz="90929"/>
  </p:normalViewPr>
  <p:slideViewPr>
    <p:cSldViewPr>
      <p:cViewPr varScale="1">
        <p:scale>
          <a:sx n="100" d="100"/>
          <a:sy n="100" d="100"/>
        </p:scale>
        <p:origin x="55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5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7" tIns="45370" rIns="90737" bIns="45370" numCol="1" anchor="t" anchorCtr="0" compatLnSpc="1">
            <a:prstTxWarp prst="textNoShape">
              <a:avLst/>
            </a:prstTxWarp>
          </a:bodyPr>
          <a:lstStyle>
            <a:lvl1pPr defTabSz="9076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21150" y="0"/>
            <a:ext cx="3206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7" tIns="45370" rIns="90737" bIns="45370" numCol="1" anchor="t" anchorCtr="0" compatLnSpc="1">
            <a:prstTxWarp prst="textNoShape">
              <a:avLst/>
            </a:prstTxWarp>
          </a:bodyPr>
          <a:lstStyle>
            <a:lvl1pPr algn="r" defTabSz="9076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56700"/>
            <a:ext cx="3205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7" tIns="45370" rIns="90737" bIns="45370" numCol="1" anchor="b" anchorCtr="0" compatLnSpc="1">
            <a:prstTxWarp prst="textNoShape">
              <a:avLst/>
            </a:prstTxWarp>
          </a:bodyPr>
          <a:lstStyle>
            <a:lvl1pPr defTabSz="9076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21150" y="9156700"/>
            <a:ext cx="3206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7" tIns="45370" rIns="90737" bIns="45370" numCol="1" anchor="b" anchorCtr="0" compatLnSpc="1">
            <a:prstTxWarp prst="textNoShape">
              <a:avLst/>
            </a:prstTxWarp>
          </a:bodyPr>
          <a:lstStyle>
            <a:lvl1pPr algn="r" defTabSz="907600">
              <a:defRPr sz="1200"/>
            </a:lvl1pPr>
          </a:lstStyle>
          <a:p>
            <a:pPr>
              <a:defRPr/>
            </a:pPr>
            <a:fld id="{49956E5D-799B-4E83-A59A-3281B4466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17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2-18T22:47:20.7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10208 9081 6 0,'-9'0'3'0,"-4"3"-3"0,13-3 4 0,-4 0-4 16,0 0 0-16,0 0 1 15,-1 0 0-15,-3 4-1 16,-1-4 1-16,1-4 0 15,-1 4 1 1,1-3 0-16,-1 3 1 16,1 3-1-16,4-3 1 15,-1 4 0-15,1-4 0 16,0 4-1-16,0-8 1 16,4 4-2-16,0 0 0 0,0 4-1 15,0-4 1-15,0 0-1 16,0 0 0-16,4 4 1 15,-4-4 0-15,0 0 0 16,0 7 0-16,0-3 1 16,0-4 0-16,0 8-1 15,4-5 1-15,0 1-2 0,1 4 1 16,3-4 0-16,1-1 0 16,-1 1 1-16,5-4 0 15,0 0 0-15,-1-4 0 16,1 8 0-16,4-15 1 15,0 3-1-15,0 1 0 16,-4-1-1-16,8 1 0 16,5-1-1-16,0 0 1 15,-1 1 0-15,9 3 0 0,0-4 0 16,0 5 0-16,-4-1 0 16,0 0 0-16,4 0 0 15,0 4 0-15,9 0 0 16,-5-3 0-16,5 3-1 15,-1 0 0-15,1 0 0 16,-5 0 1-16,5 0-1 16,-1 0 1-16,1 0-1 15,-1 0 1-15,-3 0-1 16,8 3 0-16,-9-3 0 0,0 4 0 16,1-4 0-16,3 4 1 31,18-4-1-31,-5 0 1 15,-4 0 0-15,0 0 1 0,0 0-1 16,-4 0 1-16,0 0-2 16,-4 0 1-16,-1 0-1 15,-3 0 0-15,-1 0 1 16,-8 0 0-16,4 4-1 16,-9-4 0-16,1 0 0 31,-1 3 0-31,1 1 0 15,4-4 0-15,0 4-1 16,4-4 1-16,-5 0-1 0,6 0 0 16,-1 0 1-16,0 0 0 15,-4 0 0-15,-1 0 0 16,1 4 1-16,4-4 0 16,-4 0-1-16,-4 0 1 0,-1 7 0 15,9-7 0-15,0 0-1 16,-4 0 0-16,-4 4-1 15,-1-8 0-15,1 1 1 16,-1 3 1-16,1-4-1 0,-1 4 0 16,5 0 0-16,-4 0 0 31,4-4-1-31,-1 4 1 16,1 0-1-16,4-4 1 0,0-3-1 15,0-1 1-15,0-3 0 16,5-1 0-16,-1 1 0 15,0 0 0-15,5 3 0 16,-5 1 0-16,-4-1 0 16,-4 0 1-16,0 5-1 0,0-1 1 15,4 4-1-15,0 0 1 16,4-4-1-16,1 0 0 16,3 1-1-16,1-1 0 15,-9 0 0-15,0 0 1 0,-4 0 0 31,-5 4 0-31,1 0-1 16,-9 0 1-16,-4 0-3 16,-1 4 1-16,-7 0-5 15,-5 0 0-15,0 11-5 16,-5 0 0-16</inkml:trace>
  <inkml:trace contextRef="#ctx0" brushRef="#br0" timeOffset="11143.9385">11703 5721 16 0,'-5'0'8'0,"1"-8"-10"0,4 8 8 16,0 0-5-16,0 0 0 0,0 0 2 15,0 0 0-15,0-3-3 16,-4-1 1-16,0 0 2 16,-1 0 0-16,1 0 0 15,0 4 0-15,-1-7-2 16,5-1 1-16,0-3-2 15,0 0 1-15,0-5-1 16,0 5 1-16,0 0 0 16,-4-4 0-1,-4 3 0-15,-1-3 0 16,1 4 0-16,-1-1 1 16,-4 1-1-16,1-4 1 0,-1 0-2 15,-4 0 0-15,0-1 0 16,-5-2 0-16,1 10 0 15,-4-7 0-15,-1 4 0 16,1-1 0-16,3 5 0 16,-3-1 1-16,3 12 0 15,1 3 0-15,0 1-1 0,0 7 0 16,-1 4 0-16,1 0 1 16,0 0-1-16,-1 4 0 15,-3 3-1-15,3 4 0 16,-3 1 1-1,-1-1 0-15,1 8-1 0,-1 0 1 0,5-4 0 32,0 0 1-32,-1 3-1 15,5-3 0-15,0-3 0 0,5-1 0 16,-1 0 0-16,4 1 1 16,1 3-1-16,-1 3 0 15,1-6 0-15,-1-1 0 16,1 4 0-16,-1 0 0 0,1 4 0 15,-1-4 0-15,1 0-1 16,3 4 1-16,1 3 0 16,0 1 0-16,0-8 0 15,-1 4 0-15,1-8 0 16,4 1 0-16,0-1 0 0,0 0 0 16,0 0 0-16,4-3 1 15,5-1-1-15,-1-3 0 31,1 3 0-31,-1-3 0 0,1-4-1 16,-1 0 0-16,1-4 1 16,4 4 0-16,-1-4 0 15,6 0 0-15,3 0-1 16,4-3 1-16,1-1 0 16,-1 1 1-16,5-5-2 15,4 1 1-15,-4-1 0 16,-9-3 0-16,1-4 0 0,-1 0 0 15,5-4 0-15,-5-3 0 16,0-1 0-16,5-3 0 16,4 3-1-16,-1-3 1 0,5-4 0 15,0-4 0-15,-4-4-1 16,-4-3 1-16,-5-1 0 16,0 1 0-16,1-5 0 15,-5 5 0-15,4-4 0 16,0 3 1-16,5-3-1 15,-5-4 0-15,0 0-1 16,1 0 1-16,-1 3 0 16,-4 1 0-1,0 0 0-15,-4 0 0 0,4-4 0 16,0 7 1-16,4-3-1 16,-4 0 0-16,0-5 0 15,-4 1 0-15,0 4 0 16,-5-4 1-16,1 4-1 15,-9 3 0-15,-4 5 0 16,-5-5 1-16,1 4-1 0,-1 5 1 16,1-5-1-16,-1 8 0 15,1-8 0-15,-1 4 0 16,1-7-1-16,-5-1 1 16,4-3-1-16,1 0 1 15,-1 3-1-15,1-3 1 16,3 3-1-1,1-3 0-15,0 0 0 16,4 7 0-16,0 4-1 16,0 0 1-16,-4 8-2 15,4 0 1-15,0 3-2 16,-5 0 0-16,1 5-3 0,0 3 1 16</inkml:trace>
  <inkml:trace contextRef="#ctx0" brushRef="#br0" timeOffset="18835.0046">13300 5728 17 0,'4'-18'8'0,"13"10"-5"0,-9 4 8 0,-3-3-10 16,3-1 0-16,-4 0 1 15,5-3 1-15,-5 4-4 16,0-9 0-16,1 5 2 16,-1 3 1-16,-4-3-1 15,0 4 1-15,-4-1 0 16,-5 0 0-16,1 5 0 15,-5-5 1-15,4 1-1 16,-3-1 0-16,3 0-1 0,1 1 1 16,-5 3-1-16,4-4 0 0,-4 1-1 15,-4-1 0-15,-4-7 0 16,0 8 1-16,4-5-1 16,-5 5 0-16,1-5-1 15,-4 5 1-15,3-1 0 16,1 1 0-16,4-5 0 15,0 1 0-15,0 3-1 16,-4 1 1-16,4-1 0 16,0 1 0-16,4 3 0 31,-4 8 0-31,0 3-1 16,-5 8 1-16,5 1-1 0,-4-5 1 0,0 4-1 15,0 0 1-15,-1-4-1 16,1 1 1-16,0-1-1 15,-1 1 1-15,5-1-1 16,0 0 1-16,5 1-1 16,-1-1 1-16,0 4 0 15,0 0 0-15,0 0 0 16,5 0 1-16,-1 1-2 16,1 3 1-16,-1-4 0 15,5-4 0-15,0 8 0 0,0 0 0 16,-5 4 0-16,1 3 0 31,-1-7 0-31,1 4 1 16,-1 3-1-16,0-3 1 0,1-4-1 15,-1 0 1-15,1 3-1 16,-1-3 1-16,1 4-1 0,-1-4 0 16,5 0 0-16,-4 0 0 15,3 3 0-15,1-3 1 16,4-3-1-16,-4 2 0 15,0 1 1-15,4-4 0 0,-5 4-1 16,1 0 1-16,4 0-1 16,0 0 1-16,0 0-1 15,-4 0 1-15,4 4-1 16,0-4 0-16,0 3 0 16,0-3 0-16,4 0 0 15,0 0 1-15,-4 11-1 31,5-11 1-31,-5 0-1 16,4 0 0-16,-4 0 0 0,4-4 1 0,-4 0-1 16,0-3 1-16,4 7-1 15,1-4 0-15,-1-4 0 16,-4 0 1-16,4 1-1 16,5-1 1-16,-1-3 0 15,-4-1 0-15,1 5-1 16,3-1 1-16,1-4-1 15,-1 5 1-15,1-5-1 16,-1 5 0-16,1-5 0 16,-1 1 0-16,5-1 0 15,0 1 1-15,0 0-1 16,-1-5 1-16,5 5-1 0,0-4 1 16,5 7-1-16,-1-7 1 15,5 0-1-15,-1-8 0 16,1 0 0-1,-1-7 0-15,1 7 0 16,4-7 0-16,4 3 0 0,-5 0 0 16,1 1-1-16,0-4 1 15,-4-5 0-15,3 1 1 16,-7 0-1-16,-1-8 0 0,9-3 0 16,-9-4 0-16,0 3 0 15,1-7 0-15,-1 0 0 16,-4 0 0-16,0 0 0 15,0-4 0-15,0 4 0 16,0 8 0-16,-4 7 0 16,0-8 0-16,-5 1 0 15,1-1 1-15,-5 1-1 16,0-1 0-16,1 1 0 16,-1-1 0-16,0 1 0 15,-4 3 1-15,0-3-1 16,0-5 0-1,0 5 0-15,0-8 0 16,0 0 0-16,0 0 0 16,0 3 0-16,0 5 0 15,-4-1 0-15,0 1 1 0,4 0-1 16,-5-5 0-16,5-3 0 0,0 8 0 31,0-20-1-31,0 8 1 16,0 4 0-16,0 8 0 15,0-1 0-15,0 5 0 16,0 3 0-16,0 0 0 16,0 4 0-1,0 0 0-15,0-4 0 16,0 4 0-16,0 3 0 16,0-3 0-16,0 8 0 15,0 7 0-15,0-12 0 16,0 8 0-16,-4 8-1 15,0 0 1-15,0 4-6 0,4 7 0 16,8 7-5-16,5-6 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2-18T23:10:49.2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21118 4234 27 0,'-8'0'13'0,"21"-8"-14"15,-9 5 14-15,-4 3-12 16,4-4 0 0,5-4 0-16,-1-3 1 0,1 3-2 0,-1 5 1 31,1-9 1-31,-1 8 1 15,1-3 0-15,-1-1 1 0,1 1-1 16,-1-5 1-16,-4-7-2 0,5 4 0 16,-5-4-1-16,5-3 1 15,-1-1-2-15,1 4 1 16,-1-7-1-16,1-1 0 0,-5 4 1 16,0-7 0-16,-4-4 0 15,0-8 1-15,-4 8 0 16,0 4 1-16,0-4 0 15,-5 4 0-15,-4 0-1 16,0-1 1-16,-4 1-1 16,-4 4 0-16,-4-1-2 15,-1 1 1-15,1-5-1 16,-1 1 0-16,0 0 0 31,-3-1 0-31,-1 5 0 16,0 3 0-16,0 1 0 15,-4-1 1-15,-13 0 0 0,5 0 0 16,-5 1 0-16,0-1 0 0,4 0-1 16,1 1 1-16,-5 7-1 15,-4-4 1-15,0 3-1 16,0 1 0-16,-5-4 0 0,1 4 0 16,-5 4 0-16,5 0 0 15,0 3 0-15,3 4 0 16,6 4-1-16,-1 4 1 15,-4-8 0-15,-5 4 0 16,1 8 0-16,0-1 0 16,-1 1 0-1,-8 0 0 1,-38 10 0 0,17-2 0-16,0-1 0 15,0 0 0-15,4 0 0 0,4-4 1 16,0 1-1-16,-3 3 0 15,3-4 0-15,4 1 1 16,1-1-1-16,0 4 1 0,4 0-1 16,-9 0 1-16,4 4-1 15,1 4 1-15,0 7-2 16,-1 0 1-16,5-3-1 16,0 3 1-16,4 8 0 15,5 7 0-15,-5 5-1 31,4-1 1-31,-4 4 0 0,5 0 0 16,3 0 0-16,1 3 0 16,-1 5 0-16,5-8 0 15,0-8 0-15,4 1 0 16,5 3 0-16,3 0 0 16,10 4 0-16,3 4 0 0,5-4 0 15,4 4 1-15,8-8-1 16,1 4 0-16,3 0 0 15,5 0 0-15,0 0 0 16,5-4 1-16,3 0-1 0,5 4 1 16,4-4-1-16,0-3 1 15,9 3-1-15,-1-4 1 16,5-3 0-16,0 3 0 0,4-3-1 16,4-4 1-16,9-1-1 15,4 5 1-15,5-4 0 31,-5-4 0-31,4 0-1 16,0 0 0-16,14-4 1 16,-6-3 0-16,1-8-1 15,0 0 0-15,4-4 0 0,0 0 1 16,1-4-1-16,-1-3 1 16,0-1-1-16,13 1 1 15,-5 0 0-15,-3-1 0 16,-1-3-1-16,5 0 1 0,-5-4 0 15,1 0 0-15,-9-4-1 16,4 0 1-16,-4 4 0 16,4-4 0-16,0-7 0 15,-4 3 0-15,0-3-1 16,-1-8 1-16,1 8-1 0,4-8 0 16,-4 0 0-16,0-4 1 31,0 1-1-31,0 3 0 15,-4-4 0-15,-1 4 1 16,1 0 0-16,-5-7 0 0,1 3-1 16,-1-4 1-16,0 1 0 15,5-12 1-15,-9 12-2 16,-4-5 1-16,4 1-1 16,0 0 1-16,0-4-1 0,-4 0 1 15,0 7-1-15,-5 1 1 16,1-5-1-16,-5 5 0 15,-4-4 0-15,0 3 1 16,1 1-1-16,-6-1 0 16,5 5 0-16,-8-1 0 0,0 0 0 15,-9 0 1-15,0 1-1 16,-5-1 0-16,-3-3 0 16,-1 7 1-16,-3-12-1 15,-1-3 1-15,0 4-2 16,0 0 1-16,1 0 0 15,3 3 0 1,1-15-1-16,-1 8 1 16,-3 4 0-16,3 0 0 31,-12 3 0-31,0 5 1 16,-1-1-2-16,-3 0 1 15,-1 4-1-15,-4 8 0 16,-4 3-2-16,0 5 0 0,0-1-7 15,0 8 1-15,0 7-11 16,-8 0 1-16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2-18T22:49:19.8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694 9762 9 0,'0'19'4'0,"-8"-38"-10"0,8 15 9 0,-5 8-4 16,-3-1 0-16,-1 5 0 16,5 3 1-16,-9-3-1 15,1 3 1-15</inkml:trace>
  <inkml:trace contextRef="#ctx0" brushRef="#br0" timeOffset="2952.4635">1082 9175 11 0,'0'23'5'0,"8"-23"-6"0,-8 0 11 15,0 0-10-15,0 4 1 16,-8-1-1-16,-5 1 1 0,4 4-1 15,-3 3 1-15,-1-3 1 16,0 3 0-16,5-3 0 16,3-1 0-16,5-3 0 15,-8-4 1-15,8 4-1 16,0-4 1-16,0 0-1 16,8 0 1-16,-8 0 1 15,0 0 0-15,0 0 0 16,0 0 0-16,0 0-1 15,0 0 0-15,0 0-1 16,0 0 0-16,0 4-1 16,0-1 0-16,0-3-2 15,0 4 1-15,0-4-1 16,0 0 1-16,13 0 0 16,-4 4 0-16,-5-8-1 0,4 4 1 15,5 0 0-15,-13 0 0 16,4-7 0-16,5 3 1 15,-5 0-1-15,-4 4 1 16,9-4-1-16,-1 0 0 0,5 1 0 16,-9 3 0-16,5 0 0 15,4-4 0-15,-9-7 0 16,9 3 0-16,-5 4 0 16,1 0 1-16,3-3-1 15,-7 3 1-15,3 4-1 16,-4 0 1-16,-4 0-1 15,9 0 1-15,-9 4 0 16,0-4 1 0,0 4-1-16,0-4 0 0,0 0 1 15,4 0 0-15,5 3 0 16,-9-3 1-16,0 0-1 16,0 8 1-16,0-8-1 15,0 4 0-15,0 0 0 16,0 3 0-16,0-3-2 15,0 3 1-15,0 1 0 16,-9-4 0-16,5 0-1 16,4-1 0-16,0 1 0 15,0 4 1-15,0-5 0 16,0 1 0-16,0 0-1 0,0-4 1 16,0 4-1-16,0 0 1 0,0-1-1 15,0-3 1-15,0 4-1 16,13 4 1-16,-13-8-1 31,8 0 0-31,5 4 0 16,-9-4 0-16,9-4 0 15,-4 4 0-15,3-4 0 0,-7 4 0 16,3-4 0-16,-8 4 0 16,9-4 0-16,3-3 1 15,-7 3-1-15,3 0 0 16,5-3 0-16,-9-1 1 0,9 1-1 15,4-1 0-15,-4 4 0 16,0 4 1-16,-1-7-1 16,-7 3 0-16,3 0 0 15,5 4 0-15,-5 0 0 0,5 0 1 16,0-7-1-16,-9 14 0 16,5-7 0-16,3 4 1 15,-3 0-1-15,4-4 1 16,-9 0-1-16,17 0 1 15,-16 0-1-15,3 0 1 0,1 3-1 16,3-3 1-16,-7 4-1 16,3-4 1-16,-8 0-1 31,4 4 1-31,5 0-1 16,-9-4 1-16,4 0-1 15,5 0 0-15,4 0 0 0,-9-4 1 16,4 4-2-16,1-4 1 15,4 0 0-15,-1 4 0 16,1-3 0-16,0-1 0 0,-5 4 0 16,5-4 0-16,0-3 0 15,0 7 1-15,0 0-1 16,8 0 0-16,-8 7 0 16,4-7 1-16,4 0-1 15,-8-7 1-15,-1 3-1 16,1-4 0-16,9 1 0 15,-14 3 1-15,5 4-1 0,0 0 1 16,-1 0-1-16,1-4 0 31,0 0 0-31,-9 4 0 16,5 0 0-16,-1 0 0 0,5-4 0 16,-9 4 0-16,5 0 0 15,-5 4 1-15,5-4-1 16,-5 0 0-16,4 0 0 15,1 0 0-15,4 4 0 16,-9-4 0-16,4-4 0 0,5 4 0 16,-9 0 0-16,5-4 0 15,-1 4 0-15,5 0 0 0,-8-3 0 16,16 3 1-16,-8 0-1 16,-1-4 0-16,-3 0 0 15,4 4 0-15,-1-4 0 16,1 4 0-16,0 0 0 31,0-3 0-31,0 3 0 16,8-4 0-16,-8 4-1 15,4-4 1-15,4 0 0 16,0 0 0-16,5 1-1 0,-5-5 1 16,5 8 0-16,-14-4 1 15,5-3-1-15,0 7 0 16,0 0 0-16,5-4 0 15,-1 4 0-15,-8-8 1 16,4 12-2-16,-4 0 1 16,-1 0 0-16,-3 0 0 15,4-1 0-15,0-10 0 0,-1 7 0 16,1 0 0-16,0 0 0 0,4 0 0 16,-4 0 0-16,-1-4 0 15,1 0 0-15,-4 4 1 0,3 4-1 31,6-4 0-31,-6-4 0 16,1 4 0-16,0-4 0 16,4 8 0-16,-13-4 0 15,5 4 0-15,3 4 0 16,-7-1 1-16,3-3-1 16,1 3 0-16,-1-3-1 0,9 4 1 15,-4-1 0-15,-9 1 0 16,9 3 0-16,-4-3 1 15,3-1-1-15,-3-3 0 16,4 0 0-16,-9 0 0 0,4 7 0 16,5-3 1-16,-4-5-2 15,-1 5 1-15,1 0 0 16,4-5 1-16,-1 1-2 16,1 0 1-16,4 0 0 15,0-4 0-15,4 3 0 16,-8 1 1-16,4 0-2 15,0 0 1-15,0 0 0 0,-4-1 1 16,4 1 0-16,0-4 0 31,4 0-2-31,-8 0 1 16,4 0 1-16,-4 0 0 0,4 0-1 16,0 0 0-16,0 0-1 15,0 0 0-15,4 0 1 16,-3 0 0-16,-1-4-1 15,8 4 0-15,-8 0 0 16,0 4 1-16,0-8 0 16,5 4 0-16,-10 0 0 15,5 0 1-15,0 4-1 0,0 0 1 16,5-4-1-16,-5 0 0 16,13 0 0-16,-13-4 1 15,8 4 0-15,-4 4 0 0,5-4-1 16,0 0 1-16,-5 0 0 15,0 4 0-15,-4-4 0 16,0 0 0-16,9 0-1 31,-9 0 1-15,8-4-1-16,5 0 0 16,-13-3 0-16,13 3 1 0,-13 0-1 15,0 0 0-15,0-3 0 16,4 7 0-16,-8-4 0 15,4 0 1-15,0 0-1 16,9-3 0-16,-9-5 0 16,4 9 0-16,0-5 0 15,5-3 0 1,8 3 0-16,0 1 0 16,0-1 0-16,0 4 0 15,-4-3 0-15,0-1 1 16,-9 1-1-1,5 7 0-15,-5-4 0 16,4 4 0-16,1 0 0 16,-5-4 1-16,1 0-1 15,3 4 1-15,-4 0-1 16,5-4 1-16,0 8 0 16,-5-4 0-16,0 4 0 15,0-4 0-15,1 4-1 16,-14 0 1-16,-3-4 0 15,-5 0 0-15,-9-4-3 0,-4 4 1 16,0 0-5-16,1 0 0 16,-5 4-11-16,12 7 0 15,-7-11-4-15,-5-19 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2-18T22:51:05.0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15271 4022 3 0,'-17'4'1'0,"-8"7"-2"0,20-11 1 15</inkml:trace>
  <inkml:trace contextRef="#ctx0" brushRef="#br0" timeOffset="2315.515">15808 4071 30 0,'4'-22'15'0,"39"14"-24"0,-35 0 30 15,-8 8-20-15,9-7 0 16,-1-1 3-16,-4 4 1 16,1-3-5-16,-5 7 0 0,-5-8 2 15,5 8 1-15,0-3-1 16,0 3 0-16,-4-4-2 16,8 0 1-16,-4 4-1 31,0 0 0-31,0 0 0 15,9-8 0-15,-5-3 0 16,5 4 1-16,-5-1-1 16,0-3 1-16,1-1-1 0,-5-3 1 15,4-4 0-15,0 8 0 16,0-4-1-16,-4-4 0 0,5-4 0 16,-1-3 1-16,0 3-1 15,0 0 0-15,-4 1 0 16,0-1 1-16,0-4-1 15,0 5 0-15,-4-5 0 16,4 4 1-16,-4 1-1 16,0 3 0-16,-1 0 0 15,1 0 1-15,0 0 0 0,0 0 0 16,-1-4-1-16,1 5 1 16,-5-1 0-16,1-4 1 15,-5 0 0-15,-4 4 0 31,-4 4-1-31,0-8 1 0,-1 8-1 16,-3-4 1-16,-5 4-1 16,4-4 0-16,1 0-1 15,-5-3 1-15,0 3-1 16,-4 0 1-16,0 0-1 16,-9 0 0-16,1 4 0 15,-5-4 1-15,9 0-1 16,-1 8 1-16,-3 3-1 0,3-7 0 15,-3 0 0-15,-1 4 0 16,-4-1 0-16,5 1 0 0,-1 0-1 16,-4-1 1-16,1 1 0 15,-1-1 0-15,0 5-1 16,-4-1 1-16,4 5 0 31,4-1 0-31,1 4 0 16,3 0 0-16,-3 0 0 15,-1 0 0-15,-4 0-1 0,5 4 1 16,-1-1 0-16,1 5 0 16,-5-1-1-16,-4 1 1 15,0 0 0-15,-9-1 0 16,9 1 0-16,4-1 0 0,-4 8-1 16,4-7 1-16,-8 0 0 15,-5 3 1-15,5 0-1 16,-1 1 0-16,5-1 0 15,0-3 0-15,-4 7 0 0,8 0 0 16,0 11-1-16,5-11 0 16,3 4 1-16,5-4 0 15,0-3-1-15,0 7 1 0,0 0 0 16,0 0 1-16,4 3-1 16,0-7 1-16,5 4-1 31,-5 4 0-31,4 4-1 0,1-5 1 0,4 5-1 15,4 3 1-15,4 4-1 16,0 4 0-16,-4-4 0 31,8 0 1-31,1 4 0 16,-1 3 0-16,1 1 0 16,-1 7 0-16,1-7 0 0,-1-1 0 15,1 5 0-15,-1-1 0 16,5 1 0-16,0-5 0 15,-1 1 0-15,1 3 1 0,0 1-1 16,0-5 1-16,-1 8-1 16,-3 1 1-16,-1-5 0 15,5 8 0-15,0-4 0 16,0 0 1-16,4 4 0 16,4 0 0-16,0 4-1 15,5-11 1-15,-1 3 0 16,5 4 0-16,0-4-1 15,0 4 1-15,-1 11-1 16,1-7 0-16,4 0 0 16,0-8 0-16,9 0 0 15,-5 8 1-15,5 0-1 16,3-8 0-16,1 0 1 16,0 0 0-16,4 4 0 15,-4-4 0-15,4 0-1 0,4 4 1 16,1 0-1-16,-1-3 1 15,0-1-1-15,1-8 1 16,-1-7-1-16,0 4 0 16,1-4-1-16,-1 0 1 0,4 4 0 15,-3-8 0-15,3 1-1 32,-3-9 1-32,-5-3-1 0,0-4 0 0,0-3 0 15,4-8 1-15,1 7-1 16,3-11 1-16,1 8 0 15,4-1 0-15,-5-7-1 32,-4 4 0-32,5-8 0 0,0-3 1 15,-1-1-1-15,1-3 1 16,-1-5-1-16,1-2 1 16,0 2-1-16,-1 1 1 0,-4-7-1 15,5 6 0-15,0-6 0 16,-9-1 1-16,13 8-1 15,-5 0 0-15,1-8 0 0,-5 4 0 16,5 4 0-16,-14-4 1 16,6 4-1-16,-6-4 0 15,1-7 0-15,4 7 0 0,-4-8 0 16,4-3 0-16,-4 3 0 31,-5-3 0-31,1-4 0 16,-5 0 0-16,1 4 0 15,3 0 0-15,1-5 0 16,4 5 1-16,-1-8-1 16,1 4 0-16,-4 4 0 15,-1-4 0-15,1 4 0 16,-1-1 1-16,-3-6-1 0,-1 3 0 16,-4-4 0-16,0 4 0 15,0 0 0-15,0 0 0 16,-4 0 0-16,0-4 0 0,4 4 0 15,0 3 0-15,4 1 0 16,-4-12 0-16,4 8 0 16,-4 0 0-16,-4 4 0 15,0 7 0-15,4-7 0 16,-4-8 0-16,-5 12 0 16,1-8 1-16,-1 0-2 15,1 0 1-15,4-12 0 16,4 8 1-16,-5 1-1 15,1-1 0-15,0 0-1 16,-5 0 1-16,1 0 0 16,-5 12 1-16,5-8-1 15,-5 0 0-15,0 3 0 0,0 5 0 16,-4-1 0-16,0 1 1 16,0-1-1-16,-4 9 0 15,4-5 0-15,-4 11 0 16,0-3-3-16,-1 4 1 15,-3 0-5-15,-1 11 1 16,-3 11-12-16,7 4 1 0,1-7-4 16,13-23 1-16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2-18T22:54:10.0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5966 9202 13 0,'-25'-23'6'0,"33"8"-15"16,-8 7 7-16,0 1 0 16,-4 3 1-16</inkml:trace>
  <inkml:trace contextRef="#ctx0" brushRef="#br0" timeOffset="264.2064">5689 9296 12 0,'5'15'6'0,"20"1"-8"16,-20-9 13 0,7 1-11-16,1-1 0 15,4 5 0-15,-4-1 0 16,4-3-1-16,0 3 1 0,0 0 1 16,4-7 0-16,1 0 0 15,-5-12 1-15,4 1 0 16,-4-1 0-16,-9 1 1 15,-3-1 0-15,-10 4-1 16,-12 4 0-16,-8 4-1 16,-5 7 0-16,-4 4-7 0,-4 8 1 15</inkml:trace>
  <inkml:trace contextRef="#ctx0" brushRef="#br0" timeOffset="39457.6401">13789 7019 13 0,'13'0'6'0,"-9"-4"-7"0,-4 4 7 0,5 0-6 15,-5 0 0-15,0 0 0 16,8-4 1-16,1 0 0 16,-9 4 0-16,0 0 1 15,8-7 1-15,1 3 0 32,-9 4 1-32,0 0 0 0,0 0 0 0,4-4 1 31,-4 4 0-31,0-7-1 15,0 7 0-15,0-8-1 16,4 0 0-16,-4 1-1 16,0-1 1-16,4 1-2 15,-4-1 0-15,-4-3 0 16,4-1 0-16,0 1-1 0,0 0 1 16,4-4-1-16,1-1 0 15,-1-2 0-15,0 6 1 16,-4-3 0-16,0 0 0 15,0 0 0-15,-4 0 0 16,0 3 0-16,-5 1 1 0,-4 0-1 16,-4-5 0-16,0 1-1 15,0 4 1-15,0 0 0 16,-4-1 0-16,-5 5 1 16,1-1 0-16,-1 1 0 15,1-1 0-15,-9 8 0 0,4-4 0 16,-4 4 0-16,0 0 0 15,0 8-2-15,4-1 1 16,4 5-1-16,5-1 1 16,0-3-1-16,4 3 1 15,4 4-1-15,4 8 1 16,1-8-1-16,-1 0 0 16,5 4 1-16,0-4 0 15,4 0-1 1,0 0 1-16,0 1-1 0,0-1 0 0,4 0 0 31,0 0 1-31,1 0-1 16,-1-4 1-16,4 1-1 15,1-1 1-15,4 0-1 0,-1-3 0 16,1-4 0-16,0 0 1 0,0-4-1 16,4 0 1-16,-4-4-1 15,-1 0 1-15,1-4-1 16,0 1 1-16,0-4 0 15,-1-1 0-15,1 1-1 16,0 0 0-16,0-1 0 16,0 5 1-16,-1-5-1 0,-3-3 0 15,-1-4-1-15,5 4 1 16,0 0-1-16,8 4 1 31,-4-1 0-31,-4 1 0 0,0 0 0 16,0 3 0-16,-5-3 0 15,1 3 1-15,-5 0-2 16,0 1 1-16,-4-1 0 16,0 8 0-16,0 0 0 15,-8 4 0-15,3-4 0 0,1 4 0 16,0 0 0-16,-5 7 1 16,1 0 0-16,-1 1 0 15,1-1 0-15,-1 4 0 0,1-3 0 16,3 3 0-16,-3-4-1 15,4 0 0-15,-9 1 0 16,9 3 1-16,-1 0-1 16,1 0 0-16,0 4 2 15,0 0 0-15,-1 4 0 16,1-1 0-16,0 1-1 16,0 4 1-16,-1 3 0 15,1 4 0-15,0 0-2 16,0 0 1-16,-1 0-1 15,1 0 1-15,0 0-1 16,0 4 0-16,-5 0 0 16,5 0 1-1,-5-8-1-15,5-4 0 0,-5 8 0 16,5-3 1-16,0-1-1 16,0 0 0-16,-1 1 0 15,5-1 1-15,-4-7 0 0,0-1 0 16,0 5-1-16,4-5 1 15,-5 1 0-15,1-4 0 16,4 4 0-16,0-4 0 0,0 3-1 16,0-7 1-16,-4 1 0 15,0-5 0 1,-1 0-5 15,1 1 1-31,0-9-11 16,0 1 1-16,4 0-7 15,4-12 0-15</inkml:trace>
  <inkml:trace contextRef="#ctx0" brushRef="#br0" timeOffset="56603.3882">9922 7579 25 0,'-4'-4'12'0,"4"-4"-12"16,0 8 13-16,-4-4-12 15,-5 1 0-15,-3-1 3 16,-1 4 0-16,-4 0-3 15,-4 0 0-15,-1 4 2 16,-3-1 1 0,3 1-1-16,-3 4 0 15,-1 3-2-15,1 0 1 16,-5 5-2-16,0-1 1 0,0 0-1 16,-4 4 1-16,0 0 1 15,0 3 0-15,0 1 0 16,0 0 0-16,0-4 0 15,-4 3 0-15,-1 5 0 16,5-8 0-16,0 0-2 16,-4 0 1-16,-1 3 0 15,-3-3 0-15,4 4 1 0,3 0 0 16,1-4-1-16,5 0 1 16,-1-4 1-16,4 0 0 0,1 0-1 15,-1-4 1-15,1 1-2 16,-1 7 1-16,0-8 0 15,-3 4 0-15,-1-4-1 32,0-3 0-32,5 3-1 15,3 1 1-15,5-5 0 16,4 5 0-16,5-9-1 0,-1 1 0 16,1 0 0-16,4 0 1 15,4-1-1-15,0-3 0 16,8 0 0-16,1-7 1 0,-1 7-1 15,5-4 1-15,0-7-1 16,4-4 1-16,4 0-1 16,5-4 1-16,-1 0-1 15,9 0 0-15,0-4 0 0,0 4 0 16,0 0 0-16,0-3 0 16,5 6 0-16,-5-10 0 15,-4 3 0-15,4 1 1 16,0 3-1-1,-4-4 0-15,-5 8-1 16,-4-4 1-16,1 4 0 16,-5-8 0-16,0 12 0 15,-4-1 0-15,4 1 0 16,0 3 0-16,-5 1 0 16,1 3 0-16,4-4 0 15,0 5 0-15,0-5 0 16,0 1 0-16,5-1 0 15,-5 0 1-15,-5 1-1 0,1-1 0 16,0 1 0-16,0-5 1 16,0 1-1-16,4-4 1 15,0 0-1-15,0 0 0 0,0-1-1 16,0 1 1-16,0 0 0 16,0 8 0-16,4-5-1 31,-4 1 1-31,0-4 0 0,4 3 0 15,1 1 0-15,-5 4 0 16,-4-1 0-16,-1 0 0 16,1-3 0-16,-4 7 0 15,-1 0-1-15,1 1 1 16,-9 3 0-16,0 0 0 16,0 3-1-16,0 1 1 15,-5-4-5-15,-3 8 1 0,-9-4-4 16,-4 7 1-16,-1-3-4 15,5-1 0-15,-4 4-5 16,0 5 0-16</inkml:trace>
  <inkml:trace contextRef="#ctx0" brushRef="#br0" timeOffset="57586.7401">8777 7457 34 0,'8'-3'17'0,"5"3"-23"15,-13 0 29-15,0 0-22 16,0 0 1-16,0 3 2 16,-4 5 0-16,-5 0-5 0,-8-1 1 15,5 5 3-15,-1-1 1 16,0 4-2-16,0 0 1 0,1 4 0 15,-1 0 0-15,0 0 0 32,0 4 0-32,5-1-1 15,-1 5 1-15,1-1 0 16,-1 8 0-16,1-3-2 16,-5 3 1-16,0 11-1 15,-8-11 0-15,8 8 0 0,0-1 0 16,0 1 0-16,-4 0 0 15,5-1 0-15,-1-3 1 16,-4 4-1-16,0-1 0 16,4-3 0-16,-4 0 0 0,0 0-1 15,0-12 1-15,8 5-1 16,-3-9 1-16,3 1-1 16,1-4 1-16,3-4-1 31,-3 4 1-31,4-4 0 0,-1-4 0 15,5 1 0-15,0-1 0 16,0-3 0-16,0 3 1 16,9-3-1-16,-5-5 0 0,5 1 0 15,-1-8 0-15,5 4-1 16,4-3 1-16,-4-1 0 16,4-4 0-16,0 8-1 15,0-11 1-15,0 0 0 16,4-5 0-16,0 9-1 15,-4-1 1-15,5 1-1 16,-1-1 1-16,5 1-1 16,8-5 1-16,4 5-1 15,0 3 1-15,5-4-1 16,4 1 0-16,0 3 0 16,4 0 1-16,4-3-1 15,0-1 0-15,1 0 0 16,-5 1 1-16,4-4-1 15,1-1 1-15,-5 5-1 16,0-1 1 0,0 8 0-1,-9 0 0-15,-7 4 0 16,-14 3 0-16,-8 5-2 0,-13-5 1 16,-9 1-4-16,-8 7 0 15,-4 0-11-15,4 8 1 16,4-12-6-16,4-11 0 0</inkml:trace>
  <inkml:trace contextRef="#ctx0" brushRef="#br0" timeOffset="72163.8455">8641 11320 29 0,'0'0'14'15,"8"4"-13"-15,-8-4 17 0,4 0-16 16,-4 0 0-16,5-4 2 16,-1 8 1-16,0 0-6 15,0 0 1-15,1-4 3 16,-1 4 0-16,4-4-1 15,1-8 1-15,4 0-2 16,0-7 1-16,4-7-1 16,0-5 1-16,4 4-1 0,9-7 0 15,-5-4-1-15,1-4 1 16,-1 0-1-16,1 4 1 16,-1 0-1-16,-3 12 1 15,-5 3-1-15,-4 4 0 16,-1 7 1-16,-3 4 0 15,-9 8-1-15,0 7 1 16,-4 5 0-16,-5 6 0 0,-4 1-1 16,-4 7 1-16,-4-3-1 15,0 3 1-15,-1 4-1 16,-3-4 1 0,-5 8-1-1,4-8 1-15,5 1-1 16,0-9 1-16,4-3 0 15,4-7 0-15,5-5-1 16,3-3 1-16,10-4-1 16,-1-8 1-16,9 1-1 15,4-8 1-15,4-8-1 16,4-4 1-16,1-7-1 16,4 4 0-16,0-4 0 15,4-4 0-15,4 0 0 16,-4 4 0-16,-4 0 0 15,-5 8 0-15,-3 3 1 16,-1 8 0-16,-8 4 0 16,-9 3 0-16,0 4 0 0,-4 4 0 15,-4 4 0-15,-4 7 0 16,-5 5-1-16,-8 10 1 16,-5 1-1-1,-4 10 1-15,-4 5-1 16,-4 3 0-16,-1 5 0 15,1-5 1-15,0 0-2 16,4 1 1-16,0-5 0 0,8-7 0 16,5-7-1-16,4-4 0 15,4-4-2-15,4-8 0 16,9-7-6-16,9-8 1 0,8-15-7 16,-4 0 1-16</inkml:trace>
  <inkml:trace contextRef="#ctx0" brushRef="#br0" timeOffset="75919.2062">8049 11275 18 0,'-17'0'9'0,"-5"-4"-6"15,22 4 10-15,-4 0-11 0,-4-4 0 16,-1-3 1-16,1 11 0 0,-5-4-4 16,-4 3 1-16,0 5 4 15,-5 0 1-15,10-1-1 16,-1-3 1-16,0 0-1 16,5-4 1-16,-5 4-1 15,13-1 0-15,0-3-1 16,0-7 0-16,0 7-2 15,4-8 1-15,9 4-1 16,0 1 1-16,-1 3 0 0,1 0 0 31,4 7-1-31,0 1 1 16,5-1 0-16,3 5 0 16,1 7-1-16,8-4 0 15,0 0 0-15,0 8 0 0,4 3 0 16,0-3 0-16,5 3 0 15,-5 1 0-15,1 3 0 16,-5 4 0-16,-4 0 0 16,4 0 0-16,-5-7 0 15,1 3 0-15,0-4-1 16,-9 1 0-16,1-8 0 16,-1 0 1-16,0-8-1 0,1-3 0 15,-1-1 0-15,0-7 0 0,-4 0 0 16,-4 0 1-16,0 0-1 15,-5-4 1-15,1 8-1 16,-9-11 0-16,0 3 0 16,-4 0 1-16,-5-4-1 15,-8-7 1-15,0 4-1 16,-4 0 0-16,-5-4 0 31,-8-1 1-31,-4 1-1 16,-13-4 1-16,-1 0-1 15,1 0 0-15,-8 1 0 0,3 6 1 16,1 1-1-16,0 0 0 0,8-1 0 16,9-3 0-16,3 0 0 15,6-4 0-15,7 8 0 16,5-8 0-16,9 4 0 16,-1 3 0-16,5 5-1 15,4-1 1-15,9 1-1 16,3 7 1-16,5-4-1 0,5 4 1 15,3 7 0-15,9 1 0 16,5 3 0-16,3 4 0 16,9 0 0-16,5 1 0 15,-5-5-1-15,4 0 1 0,-4-3 0 32,-4-4 0-32,0-1 0 15,-5 1 0-15,1-4 0 16,-5 0 0-16,-4 0 1 15,-4-4 0-15,-8 4-1 16,-5 0 1-16,-5-3 0 0,-12 3 0 16,-4-8-1-16,-13 1 0 15,-4-1-4-15,-1 4 1 16,1 0-6-16,-4 8 0 16,8-11-8-16,-9 3 1 0</inkml:trace>
  <inkml:trace contextRef="#ctx0" brushRef="#br0" timeOffset="94565.5201">7035 13118 7 0,'-17'7'3'0,"9"23"-2"0,8-37 3 0,-5 11-5 16,1-4 0-16,0 0-1 15,0 3 1-15,-1-3 1 16,1-7 1-16,0 7 0 16,0 0 0-16,-1 0 4 15,5-4 0-15,-8 4 1 16,8 0 1-16,0 4 1 0,0-4 0 16,0 4-2-16,-4-1 1 15,-1 1-3-15,1 0 0 31,0 4 0-31,-1-8 0 16,1 3-2-16,0 1 0 0,0-4 0 16,-1-4 0-16,1-3-1 15,0 3 1-15,4-7 0 16,-4-1 0-16,4 1 0 16,0-4 0-16,0-4 0 15,-5-4 0-15,1 1 0 0,-4-5 0 16,-1 4 0-16,1 1 0 15,-5-1 0-15,-4 4 0 0,0 0 0 16,-5 4 0-16,-3 7 0 16,-1 1 0-16,-3 7-1 15,7-4 0-15,1 8 0 16,0 0 1-16,-1 3-1 16,5 5 0-16,0 3 0 15,5 4 1-15,-1 3 0 16,4 5 0-16,1 3 0 15,3 0 1-15,1 12-1 16,0 0 0-16,0 3 0 31,-1 4 1-31,5-3-2 16,0 3 0-16,5-4-1 0,-5 1 1 16,8-1-1-16,1 0 1 15,-1-3-1-15,-4 3 0 0,1-7 0 16,-5 0 1-16,-5-4-1 15,5 0 1-15,-4-7-1 16,-4-8 1-16,-1-8-5 0,1-7 1 16,-5-8-4-16,4 0 1 31,1-7-4-31,-1-8 0 0,1 0-4 16,-1-4 0-16,5-3-1 15,0-5 1-15,0 5 1 16,-1-8 0-16</inkml:trace>
  <inkml:trace contextRef="#ctx0" brushRef="#br0" timeOffset="95119.391">6409 13174 24 0,'-4'-7'12'0,"-9"18"-15"16,9-11 22-16,0 0-20 15,-5 0 0-15,1 4 0 16,-5 0 1-16,4 3 0 0,1 5 1 16,3-5 0-16,1-3 1 0,4 4 1 15,4-8 1-15,1 3 1 32,3-3 0-32,1 4 0 0,4-4 1 15,-5 4 0-15,1-8 0 16,-1 4-1-16,5 0 1 15,0 0-2-15,-5 4 1 0,5 3-1 16,0-3 1-16,4-8-2 16,0 4 0-16,0 4 0 15,4-4 1-15,0 4-1 16,1 0 0-16,3-4-1 16,1 0 1-16,8-4 0 15,4 0 0-15,9-3-2 0,0-1 0 16,0 1 0-16,0-1 0 15,4 0-1-15,4 8 1 16,-8-3-1-16,-5-5 0 16,-3 8 0-16,-5 0 0 15,-9 8 0-15,-8-1 1 16,-4 1-1-16,-4-1 1 16,-14 1-1-1,-7-1 0-15,-1 1-3 16,-4-4 1-16,-4-4-6 15,4 0 0-15,4 0-8 16,4-8 0-16,9 1-4 16,5-5 1-16</inkml:trace>
  <inkml:trace contextRef="#ctx0" brushRef="#br0" timeOffset="96315.4267">7946 13258 38 0,'5'-12'19'0,"3"24"-26"16,-8-12 31-16,5-8-22 16,-5 8 0-16,0 0 3 0,0 0 1 15,0-8-7-15,0 5 0 16,0-1 5-16,0-4 1 16,-5 1-2-16,1-1 1 0,4 1-2 15,-4-8 1-15,-1-1-1 16,1 1 1-16,-4 0-2 15,-5-4 1-15,0 0-1 16,0 0 0-16,-4 0 0 16,0 1 0-16,-4 2-1 15,4 1 1-15,-4 4 0 32,-5 0 0-32,5 7 0 15,0 4 0-15,-1 4 0 0,1 3 0 16,0 4-1-16,-1 8 0 15,1-3 0-15,0 6 1 16,0 1 0-16,-5 7 0 16,5 4 0-16,4 0 1 15,0 4-1-15,0 0 0 0,0 0 1 16,-1 0 0-16,6-1-1 16,-1-2 1-16,4-5-1 15,1 0 0-15,4 0 0 0,-1-3 0 16,5 3-2-16,0-7 1 15,5-4 0-15,3 0 1 16,1-4 0-16,3-4 0 0,1-3-1 16,0-5 1-16,4-3 0 15,4-3 0-15,1-9-1 16,3-3 1-16,5 0-1 31,-4-4 0-31,8-4 0 16,0-7 0-1,8-8 0-15,-3-3 1 16,-10-1-1-16,1 4 1 16,-4 0-1-16,-5-3 0 15,-4 7 0-15,0 0 0 0,-4 3 0 16,-5 1 0-16,1 4 0 16,-5 3 0-16,0 0 0 15,1 1 0-15,-1 3 0 16,-4 0 0-16,0 4 0 15,0 3 0-15,0 5 0 16,0 7 0-16,0 0 0 0,0 0 1 16,4 7-1-16,-4 5 0 15,0 3 1-15,4 0 0 32,1 0 0-32,-1 4 0 15,0 4 0-15,1-1 1 16,-1 20-1-1,0 3 1-15,-4-11-1 16,0 0 1-16,0 4-1 16,0 4 0-16,0-4 0 15,0-4 0-15,0-4-1 0,0 0 1 16,4 1-1-16,1-1 1 16,-1-7-1-16,0-5 1 15,0-2-1-15,1-1 1 0,-1-4-1 16,-4-3 1-16,0-1 0 15,0 1 0-15,0-1-1 16,0-3 0-16,0 4 0 31,-4-4 0-31,4-1-3 0,-5 1 1 0,1-4-6 16,0-4 0-16,4-3-9 16,4-5 0-16,9-3-5 0,8-4 0 31</inkml:trace>
  <inkml:trace contextRef="#ctx0" brushRef="#br0" timeOffset="96889.4472">8641 13061 52 0,'0'-4'26'0,"8"-11"-34"15,-8 15 46-15,0 0-34 16,0 0 0-16,0 0 5 15,0 4 1-15,0 0-11 16,0 7 0-16,-4 0 8 16,4 1 0-16,0 3-2 0,-4 4 0 15,4 3-2-15,0 5 1 0,4-1-1 16,0 5 1-16,0-1-1 16,-4-4 1-16,5 8-1 15,-1-3 0-15,0-1 0 16,-4 0 0-16,4 0-1 15,1-3 0-15,-1-1-1 16,-4 1 0-16,0-1 0 0,0 5 0 16,0-5-1-16,-4 1 1 15,4-5-1-15,-5-3 0 16,1 0-1-16,-4-4 1 31,-1-3-4-31,1-1 0 0,-1-7-4 16,5 0 1-16,-5-4-5 15,1-8 1 1,4-18-13 0,4-1 0-16,8-3 3 15,1-8 1-15</inkml:trace>
  <inkml:trace contextRef="#ctx0" brushRef="#br0" timeOffset="97288.978">8645 12875 22 0,'4'4'11'0,"0"-26"-10"0,-4 14 14 0,0-7-10 16,0 7 0-16,0 8 5 15,0 0 1-15,0-7-11 16,0 11 0-16,0-4 10 0,-4 0 0 15,0 7-1-15,0 8 0 0,-1-3-4 16,-3-1 1-16,-1 4-6 31,1 0 1-31,4 0-12 16,-1 0 1-16,10-3-7 16,7-8 0-16</inkml:trace>
  <inkml:trace contextRef="#ctx0" brushRef="#br0" timeOffset="98014.3815">9428 12236 42 0,'0'-7'21'0,"13"-12"-25"16,-8 11 32-16,-1 0-23 15,-4 5 0-15,0-1 4 16,-4 8 0-16,-5-1-10 16,0 1 0-16,1 8 8 15,-5 7 1-15,0 7-2 16,-4 4 1-16,5 4-3 0,-1 8 1 16,0 3-1-16,5 1 1 15,3 7-2-15,-3 0 0 0,-1-4 0 16,1 8 0-16,3-4-1 15,1 3 1-15,4 1 0 32,0 4 0-32,0-8-1 15,0 0 0-15,0 0 0 16,4-1 0-16,1-2-1 16,-5 3 1-16,4 0-1 0,-4 3 0 15,4-6-1-15,-4-9 1 16,4 1 0-16,1-1 0 15,-1 5-1-15,0 3 1 0,1-7-1 16,-1-5 1-16,0 1-1 16,-4 4 1-16,4 0 0 15,-4-5 0-15,5-3-1 16,-5-3 1-16,0-1-1 16,0 0 1-16,0 0-1 15,-5-7 0-15,5 0 0 16,-4 0 1-16,0-4-1 0,0-1 0 15,-1-6-5-15,1-5 1 16,0-3-14-16,4-11 1 31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2-18T22:57:49.8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8543 5010 24 0,'12'-16'12'0,"1"-2"-9"0,-17 14 12 16,0-4-14-1,4 1 0-15,-5-1 3 16,1 0 1-16,0 1-5 15,0-4 0-15,-1 3 4 16,-3 0 0-16,4 1-1 16,-5-1 1-16,-4 1-2 15,5 3 1-15,-1 0-1 0,-3-3 0 16,-1 3 0-16,-4 0 0 16,4 0 0-16,-4 0 0 0,0 1 0 15,0-1 1-15,0-4-1 16,4 8 1-16,0-7-1 15,-4-1 1-15,0 4-2 16,0-3 1-16,-4 3-1 31,0 8 1-31,-5-8-1 16,0 4 1-16,-8-8-1 0,5 12 0 16,-1 0 0-16,0 4 1 15,0-1-2-15,-4 1 1 0,4-4-1 16,0 3 1-16,1 4-1 15,-1 5 0-15,0-1 0 16,-4 0 0-16,4 4 0 16,0 3 1-16,5-3-1 15,-1 4 1-15,1 0 0 16,-1 3 0-16,1 1-1 0,-1-1 1 16,1-3 0-16,-5 3 0 15,8 5-1-15,1-1 1 16,0-4-1-16,-5 1 1 15,1-1 0-15,3 12 1 16,1-7-1-16,0-1 1 0,4 0-1 16,0-3 1-16,4-1-1 15,0 0 0-15,5 1-1 16,-1 3 1-16,1-3-1 31,-1-1 0-31,5 1-1 16,0-1 1-16,-1 4 0 15,5 1 1-15,5-5-1 16,-1 1 0-16,0-1 0 16,5-3 0-16,-1 0 0 0,1-5 1 0,-1 5-1 15,1-4 0-15,-1 0 0 16,1-4 0-16,-1 0 0 16,5 4 0-16,0-4 0 15,4-3 0-15,0 3 0 16,4 4 0-16,-4-8 0 15,0 4 1-15,5 4-1 0,-5-7 0 32,4-5 0-32,0 4 1 15,-4-3-1-15,5 3 0 16,-5-7 0-16,4 7 1 0,-4-3-1 16,8 3 0-16,-3-7 0 15,-1 0 0-15,0-4 0 16,5 4 1-16,-1-4-1 15,5 0 1-15,-4-8-1 16,-1 8 0-16,1-15 1 16,-5 11 0-16,5-7-1 15,-5 3 0-15,5-7 0 16,-5 4 1-16,0-8-1 16,0 4 0-16,1 0 0 0,-1-4 0 15,0-4 0-15,1 8 1 16,-1-8-1-16,0-3 0 0,0 3 0 15,1-7 0-15,-5 3 0 16,-4 5 1-16,-1-5-1 16,10 1 1-16,-1-5-1 31,-4 1 1-31,0 4-1 16,0-1 1-16,0-3-1 15,0 3 0-15,0 5 0 0,0 3 0 16,-4-4 0-16,0 0 1 0,0-7-1 15,-5 7 0-15,1 1 0 16,-1 3 1-16,1-4-1 16,-5 4 1-16,0 0-1 15,-4 0 1-15,4 4-1 16,1 0 0-16,-5-4 0 16,8-7 1-16,-4 7-1 15,-4 0 0-15,0 0 0 16,-4-4 1-16,4 0-1 0,0-3 0 15,0 3 0-15,-4 1 0 16,0-1 0 0,-1 4 0-16,1 4 0 15,-4 0 0-15,3 0 0 16,1-1 0-16,0 5 0 16,0 0 0-16,-1-1 0 15,-3 5 1-15,4-1-1 0,-5 1 0 16,0-1 0-16,1-3 0 15,-1 3 0-15,-8 1 1 16,0-1-1-16,5 0 0 16,-1 1 0-16,-4-1 0 15,0 5 0-15,-5 3 0 16,-3 3-4-16,-5 1 1 16,-4 11-11-16,4 12 1 0,5 3-9 15,12-30 1-15</inkml:trace>
  <inkml:trace contextRef="#ctx0" brushRef="#br0" timeOffset="90388.976">15799 12554 29 0,'0'0'14'0,"22"-4"-8"0,-22-3 15 0,4-1-18 31,-4 0 1-31,0 8 3 16,0 0 0-16,4-3-7 0,0-5 0 16,-4 4 7-16,0 4 0 15,0 0-1-15,0 0 0 16,0 0-1-16,0-7 0 15,0 7-1-15,0 0 1 0,0 0-2 16,5 0 0-16,3-8 0 16,1 4 0-16,-1 4-1 15,1 4 1-15,-5 0-2 16,-4-4 1-16,8 4-1 16,-8 3 1-16,5 1-1 15,-5-1 1-15,0 5-1 16,0-1 0-16,0 0 0 0,0 5 0 15,0-1 0-15,0 4 0 16,-5-4 0-16,1 4 0 16,0 0 0-16,0 0 0 15,-5 3 1 1,1 1 0-16,-1 7-1 0,-4-3 0 0,1 3 1 31,-1 8 0-31,0-8 0 16,5 4 0-16,-1 0-1 0,0-4 1 15,1 8-1-15,-1 0 0 16,5-4-1-16,-4 0 1 0,-1-4-1 16,5 5 0-16,-5-5 1 15,1 0 0-15,4 4 0 16,-9-11 0-16,4 3 0 16,1-3 1-16,4-4-2 15,-1 0 1-15,-3-4 0 16,-1-4 0-16,5-3-1 15,0 3 1-15,-1-7-1 0,1 0 1 16,0 0-1-16,0-12 1 16,-1 0-1-16,5-3 0 15,5 0 0-15,-1-8 0 16,4-4-1-16,5-3 1 31,0-1 0-31,0-3 0 0,8-4-1 16,0-4 1-16,1-7 0 15,3 3 0-15,1 0-1 0,-1 1 1 16,1 7-1-16,4-4 1 16,-1-4 0-16,1 4 0 15,4 8-1-15,0 4 1 16,-4 3-1-16,4 8 1 16,-8 3 0-16,-1 1 0 15,1 11-1-15,-5 4 1 16,1 3 0-1,-1 1 0-15,-4 0 0 0,-4 7 0 0,-1 0 0 16,-3 4 0-16,-1 0 0 31,1 3 0-31,-5 5 0 16,1 3 1-16,-5 0-1 0,0 1 0 16,0 3 0-16,0-4 0 15,-5 0 0-15,1 4 1 0,-5-3-1 16,1 3 1-16,-5-4-1 15,0-7 1-15,-4-1-1 16,0 1 0-16,0-4 0 16,0 0 1-16,-4-4-1 15,0 0 0-15,-1-4 0 16,-3 1 0-16,4-8 0 0,-5-1 1 16,5-3-1-16,-1 0 1 15,5-3-1-15,-4-9 0 31,-13-7 0-31,8-3 1 16,1 3-1 0,-1-4 1-16,1 0-1 15,8 4 1-15,-9-3-1 16,1 7 0-16,-1 3 0 16,5-3 0-16,0 4-5 15,-5-1 1-15,5-3-11 0,-1 8 1 16,5 3-12-16,0-19 0 15</inkml:trace>
  <inkml:trace contextRef="#ctx0" brushRef="#br0" timeOffset="91421.0234">16847 12667 41 0,'-4'0'20'0,"8"0"-19"16,-4 0 18-16,0 0-16 16,-4 4 1-16,-1 0 5 15,1 0 0-15,0 7-10 31,0 0 0-31,-1 1 7 16,1 3 0-16,0-4-2 16,0 1 1-16,-1 3-3 15,5 0 1-15,0-8 0 0,0 5 0 0,0-5 0 16,5 1 1-16,-5 0-1 16,4 3 0-16,-4 4 0 15,4-7 0-15,0 3-2 16,-4 0 1-16,0 4-1 15,0 1 1 1,5 2-1-16,-1 5 1 16,0 0-1-16,-4 0 0 15,4-1 0-15,1 1 0 0,-1 0-1 16,0-1 1-16,-4 5-1 16,0-1 0-16,0-3-1 15,0 0 1-15,-4-1-4 16,0-6 1-16,-1-5-9 15,-3-4 1-15,8-7-10 0,-4-7 0 16</inkml:trace>
  <inkml:trace contextRef="#ctx0" brushRef="#br0" timeOffset="92265.9163">17439 12720 55 0,'8'8'27'0,"14"-16"-37"0,-22 8 42 15,0 0-30-15,4 0 0 16,0 4 4-16,-4 7 0 16,0 1-6-16,0 3 0 0,0 4 4 15,0 0 1-15,-4 0-2 16,4 7 1-16,-4 1-2 15,4 3 0-15,0 0-1 16,4 1 0-16,0-1 1 16,5 0 0-16,-1-3-1 15,1-1 1-15,-1-3 0 16,1 3 1-16,-1-7 0 16,-3 0 0-16,-1-4-1 15,-4-7 1-15,0 3 0 0,0-3 0 16,0-8-1-16,-4-12 1 15,-1 5-1-15,5-5 1 16,-4-3-2-16,4-4 0 16,0-7 0-16,0-4 0 15,0-8 0-15,4 4 0 0,1-8-1 16,3 4 0-16,1-3 1 16,3-5 0-16,1 1-1 15,4 3 0 1,13-11 0-1,0 12 1-15,0 7-1 16,-5 11 0-16,1 4 0 16,-1 8 1-16,1 7-1 15,-5 4 0-15,5 7 0 16,-5 5 0-16,9 7 0 16,-5 0 1-16,-3 3-1 15,3 5 0-15,1-1 0 16,-1 4 1-16,1 1 0 15,-1 3 0-15,1 4 0 16,-5 7 1-16,0-3-1 16,-3-1 1-16,-6 1-1 0,-7 0 1 15,-5-8-3-15,-5-4 1 16,-7-4-3-16,-6-7 0 16,-7 4-5-16,-5-12 0 15,0-7-8-15,0-8 0 16,-8-7-9-16,0-16 1 0</inkml:trace>
  <inkml:trace contextRef="#ctx0" brushRef="#br0" timeOffset="92621.9528">16979 12229 67 0,'8'-12'33'0,"9"-14"-36"0,-17 26 56 0,0-8-49 16,0 8 1-16,-8 4 0 15,-1 0 1-15,-3 3-11 16,-5 5 1-16,0 3-5 16,-5 4 0-16,10 0-12 15,-6-8 1-15</inkml:trace>
  <inkml:trace contextRef="#ctx0" brushRef="#br0" timeOffset="93490.3386">18968 12614 55 0,'93'19'27'0,"-50"-53"-31"0,-35 27 39 15,5-5-31-15,-9 5 1 16,1-1 4-16,-5 1 1 16,0 3-12-16,-5-7 1 15,-3 7 6-15,-5-8 1 16,0 5-2-16,-4-1 0 16,-8 4-3-16,4 4 1 0,-9 4-1 31,0 0 0-31,-4 4 0 15,-4 3 1-15,-1 4-2 16,1 8 1-16,0 3-1 16,-1 5 1-16,5-5-1 15,4 12 1-15,1 3-1 16,3-3 0-16,5 0 0 0,8 8 1 16,0-9-1-16,5 1 0 15,3-4 0-15,1 0 1 0,4-3-1 16,4-5 1-16,5-3-1 15,-1-8 0-15,5-4 0 16,4-3 1-16,0-4-1 16,5-4 0-16,3-8-1 15,5-7 1-15,0-4 0 16,0-7 0-16,-1-5-1 0,1 5 0 31,-4-8 0-31,-1-4 1 16,1-4 0-16,-5 1 0 15,-8 3-1-15,0-4 1 0,-1 4 0 16,-3 4 0-16,-1 8 0 16,-3-1 0-16,-5 1 1 15,-5 3 0-15,5 12-1 16,-4 7 1-16,4 8 0 16,-4 3 1-16,0 9-1 15,4 2 1-15,4 5 0 16,-4 11 1-16,13 8 1 0,-5 3 0 15,1 8-1-15,4 8 0 16,-5 3-1-16,1 0 0 0,-5 1-2 16,0-12 0-16,-4-4-6 15,0-11 1-15,-4-8-11 16,4-7 1-16,4-12-10 31,5-22 0-31</inkml:trace>
  <inkml:trace contextRef="#ctx0" brushRef="#br0" timeOffset="94069.9048">19440 12754 57 0,'9'27'28'0,"8"-8"-33"0,-13-12 42 0,0 5-33 16,1-1 0-16,3 12 4 16,-4 3 0-16,-4 8-10 15,0 4 1-15,0-4 5 16,-4 4 1-16,0 4-2 15,0-5 0-15,-5 1-2 16,1-7 0-16,-1 3 0 16,1-12 1-16,-5-3-1 15,0-4 1 1,-8-22-1 0,-1-8 1-16,5-4 0 15,0-8 0-15,5-7-1 0,3-4 1 0,5-7-1 16,0 3 1-16,8-7-2 15,4-4 1-15,1 8-1 16,4 3 1-16,4 1 0 16,4 7 0-16,0 7 0 15,5 8 1-15,-1 0-1 16,1 8 1-16,0 7 0 16,-1 8 0-1,1 7-1-15,-5 1 1 16,0 6-2-16,-4 1 0 15,0-3-3-15,-4-1 0 0,-9 0-7 16,-4 0 0-16,-4-7-10 16,0-1 0-16,8-22-3 15,-8-8 0-15</inkml:trace>
  <inkml:trace contextRef="#ctx0" brushRef="#br0" timeOffset="94958.1139">19888 12550 53 0,'-5'30'26'0,"5"-14"-36"15,0-9 47-15,0 4-32 16,0 1 0-16,0 7 5 15,0 7 1-15,0 1-14 0,0 10 1 16,5-2 8-16,-1-1 0 16,0-4-3-16,5 4 1 15,3-8-3-15,5-3 0 16,0-4 0-16,5-11 1 0,7-8-1 16,-7 0 0-16,16-16 0 15,-8 5 1-15,8-27-1 16,1-7 0-16,-5 3 0 15,-5-3 0-15,-3 3 0 16,-5-3 1-16,1 3 0 16,-10 8 0-16,1 8 1 0,-4 7 1 15,-5 11-1-15,-4 12 0 16,0 4 0-16,-4 10 0 16,4 5-1-1,-5 7 0-15,5 4-1 16,-4 16 0-16,8-1-1 15,1 4 1-15,3 7-1 16,1-3 0-16,12 4 0 16,0-1 0-16,5 4 0 15,4-3 0-15,-1 7 0 16,6 0 0-16,-1-3 0 16,4 3 0-16,0 0 0 15,5-4 0-15,-5 4 0 16,-4 4 0-16,-4-4 0 0,-4-4 1 15,-5 1-1-15,0 3 1 16,-8-11-1-16,0-1 1 0,-9 5 0 16,0-4 0-16,-8-4-1 15,-5-4 1-15,-3 4 0 32,-10-4 1-32,-3-4-1 0,-5 1 0 15,-4-8 0-15,-4-4 1 16,-9-8-1-16,-4-7 0 15,0 0 0-15,-9-4 1 16,0-3-1-16,-4-12 1 16,1-4 0-16,-6-11 0 15,10-4 0-15,3-4 1 16,5-11-1-16,9 4 0 16,8-8-1-16,8-8 1 0,9 1-2 15,4 0 0-15,9-8-1 16,4-4 0-16,13 11-1 15,4 5 0-15,0 7-1 16,0 4 0-16,-4 7-5 0,-5 0 0 16,-8 0-13-16,-17 8 0 0,-13 4-7 15,-16-4 1-15</inkml:trace>
  <inkml:trace contextRef="#ctx0" brushRef="#br0" timeOffset="95808.0377">16374 14313 52 0,'13'12'26'0,"0"-20"-29"0,-5 4 37 16,1 0-30-16,-5 1 0 15,-4 3 3-15,4-4 0 16,-4 4-8-16,0 0 1 15,0 0 5-15,-4-4 1 0,-9 0-2 16,-4 4 1 0,-13 8-1-1,1 3 1-15,-5 4-2 32,4 4 1-32,0 0 0 15,4 8 1-15,5 7-2 0,4 7 1 16,9 1-1-16,3 11 0 15,5 0-1-15,5 7 0 0,3 1-2 16,5 3 0-16,0 1 0 16,-1-9 1-16,1 9-1 15,0-1 0-15,0-11 0 16,-1-4 0-16,1-7 1 16,-4-1 0-16,-1 1 0 15,-8-8 0-15,0-4 1 16,-4 1 0-16,-4-12 0 0,-5-1 1 15,-4-2 0-15,-9-5 0 16,-8 0 0-16,-9 1 1 0,1-5-1 16,-1 1 1-16,-4-1-1 15,-4 5 0-15,-4-5-1 16,0 5 0-16,8-9-3 31,4 5 1-31,1-8-5 16,3 0 1-16,10-8-7 15,3-3 1-15,9-19-10 16,8-1 1-16,18-21-9 0,12-13 0 16</inkml:trace>
  <inkml:trace contextRef="#ctx0" brushRef="#br0" timeOffset="96576.9859">16655 14676 75 0,'17'12'37'0,"17"-1"-50"16,-21-11 64-16,0 4-48 15,4 3 1-15,4-3 1 0,1 8 0 16,-1-5-8-16,0 1 1 16,0-4 4-16,5 3 1 15,4-7-3-15,0-4 0 16,8-7 0-16,0-4 0 15,5-8-1-15,-1-11 1 16,1-8 0-16,-5 5 0 0,1-9 0 16,3 1 0-16,-8-1 1 31,-4 1 0-31,-9 7 0 16,-8 12 1-16,-4-1 0 0,-9 5 0 15,-9-1 1-15,-8 11 0 16,-4 5-1-16,0 3 1 15,-9 12-2-15,-13 3 1 0,5 12-2 16,-5 3 0-16,5 1-1 16,0 3 1-16,-1 8-1 15,5 0 0-15,4 3 1 16,5-3 0-16,-1 0 1 16,5 7 1-16,4 5-1 15,4-1 0-15,0-4 1 16,5 1 0-16,4-1-1 0,4 0 1 15,8-3-1-15,1 3 0 16,3 1 0-16,1-12 0 0,4 0 1 16,0 0 0-16,5-4-1 15,-1 0 0-15,9 1 0 16,0-9 1-16,-5-6-1 16,5-5 0-16,4-7-1 31,-4-1 0-31,-5-3-2 15,1 0 1-15,-5-7-5 16,0-4 0-16,-4-8-7 0,5-4 0 16,-1-7-11-16,0-8 1 15,-8-11-2-15,0-16 0 16</inkml:trace>
  <inkml:trace contextRef="#ctx0" brushRef="#br0" timeOffset="97405.629">18069 14347 61 0,'21'-15'30'0,"-4"-11"-43"0,-17 18 59 15,0 1-39-15,-4-5 1 16,-9 5 2-16,-4 3 1 16,-4 4-15-16,0 0 1 15,-5 4 9-15,1 3 1 16,-5 12-5-16,4 0 0 15,-3 4-1-15,-1 11 1 0,-9 4-2 16,5 3 1-16,0 1 0 31,4 7 0-31,1 0 0 16,7 8 0-16,1-4 0 16,8-8 1-16,0-3 0 15,5 0 0-15,4-1-1 0,4-3 1 16,0-4-1-16,8-4 1 15,1-7-2-15,4 4 1 16,4-12-1-16,0-4 1 0,4-7-1 16,4-8 1-16,1-7-2 15,0-4 1-15,-1-4-1 16,1-12 1-16,-1-3-1 16,1 0 1-16,-1-4-2 15,1 4 1-15,-5 0 1 16,-4-7 0-16,0-5-1 0,-4 1 0 15,-5-4 1-15,-3 11 0 16,-5 0 1-16,0 4 0 0,-5 7 0 16,1 5 0-16,0 3 1 15,0 4 0-15,-1 3-1 32,5 9 1-32,-4 3-1 15,4 7 1-15,0 1 0 16,0 14 0-16,4 9 0 15,1 3 0-15,-1 7 0 0,0 12 1 16,0 12 0-16,1-5 0 16,-1 8 0-16,-4 0 0 15,4 4-2-15,-4-7 0 16,0-9-3-16,0-10 0 16,0-8-7-16,0-12 0 15,5-11-10-15,3-19 0 16,13-18-8-16,5-20 0 0,-5-26 1 15,9-23 1-15</inkml:trace>
  <inkml:trace contextRef="#ctx0" brushRef="#br0" timeOffset="97876.2954">18665 14177 69 0,'-8'34'34'0,"-5"19"-47"0,9-26 75 16,-1 10-56-16,1 13 1 16,-4 6 2-16,-1 12 1 15,-4 8-13-15,1 0 0 16,3-1 8-16,1 1 0 0,-1-8-4 16,1-4 1-16,-1-11-1 15,5-3 0-15,0-16 0 16,-1-4 0-16,1-11 0 15,4-8 0-15,-4-18 0 16,0-12 1-16,-1-15-2 16,-3-12 0-16,3-18 0 15,1-4 0-15,8-8-1 32,5-3 1-32,4-4-1 15,4-1 1-15,4 12 0 0,5 16 1 16,8 6 0-16,4 16 0 15,0 4 1-15,-4 15 0 16,1 11-1-16,-6 8 1 16,-7 7-6-16,-5 4 1 0,0 4-8 15,-5-3 0-15,1-1-12 16,9-12 1-16,-1-6-4 16,0-12 1-1</inkml:trace>
  <inkml:trace contextRef="#ctx0" brushRef="#br0" timeOffset="98241.2909">19462 14256 58 0,'-17'4'29'0,"-13"-11"-33"0,21 3 54 0,-12 8-44 15,-5 3 1-15,-8 8 4 16,-4 12 0-16,-9-1-13 16,0 8 1-16,1 8 8 15,3 7 1-15,-4 4-2 16,13 4 0-16,8 3 0 16,5 16 0-16,4 4 0 15,9-9 1-15,3 1-1 16,5-7 0-16,9 7-1 15,8-16 0-15,4-3-5 16,9-15 1 0,4-8-7-16,9-14 1 15,-1-13-10-15,5-22 1 16,13-18-13-16,4-16 1 16,17-27-3-16,-9-14 1 15</inkml:trace>
  <inkml:trace contextRef="#ctx0" brushRef="#br0" timeOffset="98889.6694">20037 13935 86 0,'-13'64'43'0,"9"-37"-66"0,-1-12 87 16,-3 8-60-16,-1 7 1 16,-4 15 4-16,1 12 1 15,-1 3-12-15,0 12 0 16,0 0 7-16,1 4 0 16,-1-4-2-16,4 3 0 31,5 28-2-31,0-20 0 15,4-15-1-15,0-15 1 0,0-11 0 16,0-1 0-16,4-14-1 16,0-8 1-16,1-8 0 15,-1-11 0-15,4-11-1 16,1-16 1-16,-1-7-1 16,5-11 1-16,4-8-1 15,4 0 0-15,5-8-1 0,8-3 1 16,0 3-1-16,9 8 1 15,-1 4 0-15,9 8 0 16,1 10 0-16,7 9 0 16,-8 10 0-16,5 12 1 15,3 4-1-15,1 15 1 16,-1 7-1-16,-3 12 0 0,-1 15 0 31,-8 15 1-31,-9 0-1 16,-8 16 1-16,-9-1-1 15,-8 8 1-15,-4-1 0 16,4 9 0-16,-13-5-1 0,-13 9 0 16,0-13-2-16,-4-14 0 15,-9 0-4-15,1-16 1 16,-5-7-8-16,0-30 0 0,0-15-11 16,13-20 1-16,5-26-3 15,-22-26 0-15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2-18T23:01:14.2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11111 10481 11 0,'-9'-19'5'0,"26"7"-4"0,-17 5 5 16,0-1-4-16,0 4 1 16,0 4 3-16,-4-3 0 15,0-1-7 1,-1 0 1-16,1 4 4 15,0 0 0-15,-5 0-1 16,5 4 0-16,0-4-2 16,-5 4 1-16,5-1 0 15,-4-6 1-15,3 3 0 16,-3 3 0-16,3 1 0 16,-3-8 0-16,4 12 0 15,-1-8 0-15,1 4-1 16,0-4 0-16,0 3-1 0,-1-3 0 15,1 4 0-15,0 0 0 16,4-4-1-16,-4 0 0 0,-1-4 0 16,5 4 1-16,0 0-1 15,0 0 0-15,0 0 0 16,0 0 0-16,5 0 0 16,-5 0 1-16,8-7-1 15,1 3 1-15,-1-4-1 31,1 5 1-31,-1-1 0 0,1-4 0 16,-1 4 0-16,1 1 0 16,-1-1-1-16,-3 0 1 0,-1 0-1 15,4 0 1-15,1 1-1 16,-1-1 1-16,1 0-1 16,-1 0 0-16,1 1 0 15,-1-1 1-15,1 0-1 16,-1 0 0-16,1 4 0 15,-1 0 0-15,1-4 0 16,0 4 0-16,-9 0 0 0,8 0 0 16,1 0 0-16,-1-3 1 15,1-1 0-15,-9 4 0 16,4-4-1-16,-4 4 1 16,4-4 0-16,0 1 0 15,-4 3 0 1,0 0 0-16,0 0-1 15,0 0 1-15,0 0-1 16,0 0 1-16,0 0-1 16,0 0 1-16,0 0-1 15,0 0 1-15,0 0 0 16,0 0 0-16,0 0 0 16,0 0 0-16,0 0 0 0,0 0 0 15,-4 0 0-15,0 3 1 16,0-3-2-16,-1 4 1 15,-3 0 0-15,-5 0 0 16,0-1-1-16,0 5 1 16,-4 0 0-16,5-1 0 15,-5 1 0-15,4 3 0 16,-4-3 0-16,-4 7 0 0,-1 0 0 16,1 4 0-16,-5 4-1 15,1-5 1-15,-5 9-1 16,0-4 1-16,-8 3-1 15,-5 4 1-15,-4 1-1 16,5 3 0-16,-5 7 1 16,0-10 0-16,5-1-1 15,-5-4 0-15,8 1 0 16,1-4 1-16,8-1-1 16,0 1 0-16,9-4 0 0,0-4 0 15,8-4-1-15,5 1 1 31,16-16 0-31,9-4 0 16,4-3 0-16,9 0 0 0,4-16-1 16,9-3 1-16,4-4 0 15,12-4 0-15,1 0-1 16,0-3 1-16,4-9-1 31,-1 1 1-31,-3 8 0 16,0-1 0-16,-9 4 0 0,-9 8 0 15,-8 3 0-15,-8 5 1 16,-5 3-1-16,-4 4 1 16,-12 3-1-16,-10 8 1 15,-8 8-1-15,-12 8 1 0,-9 3-1 16,-9 4 1-16,-12 15 0 16,-9 4 0-16,-4 3 0 15,-4 1 1-15,-5 7 0 16,-4 4 0-16,0-4-1 15,9-7 0-15,3 3 0 16,6-3 0-16,7-1-1 16,9-7 1-16,9-3-1 15,8-5 0-15,5-7-1 0,8-4 1 16,29-22-1 15,10-8 1-31,3-4-1 16,14-12 1-16,3-3-1 15,9-4 1-15,5-3-1 16,-1-1 1-16,0-7-2 16,5-8 0-16,4 4 1 0,-9 8 0 15,-4 3 0-15,-8 4 1 16,-9 8 0-16,-4 4 0 16,-9 3 1-16,-4 4 1 15,-4 8-1-15,-13 11 1 0,-9 3-2 16,-12 9 0-16,-13 14 0 15,-9 12 0-15,-8 4-1 16,-4 7 1-16,0 0-4 16,-5 0 0-16,9 1-9 15,4-13 0-15,0-6-5 0,5-28 1 16</inkml:trace>
  <inkml:trace contextRef="#ctx0" brushRef="#br0" timeOffset="700.5846">10472 9981 36 0,'-9'-11'18'0,"18"-16"-21"15,-5 23 25-15,-4-3-21 16,0 7 1-1,0 0 3-15,0 0 0 16,0 0-6-16,0 4 1 16,0 3 4-16,0 8 1 15,-8 12-2-15,3-1 1 0,-7 12-1 16,-1 0 0-16,-9 11-1 16,-3 4 1-16,4 4-1 15,-1 7 0 1,-12 27 0-1,4-11 1-15,5-9-1 16,4-6 0-16,-1-12 0 16,5-4 0-16,0-8-1 0,4-6 1 15,1-5-1-15,3-4 0 16,1 1 1-16,3-5 0 16,5-3 0-16,5 0 0 15,3-4-1-15,1 1 0 16,3-5 0-16,5 0 1 15,5 1-2 1,3-1 1 0,43 0-1-16,-4 1 1 15,9 3-1-15,8-4 1 16,4-7-1-16,-9 4 0 16,-3-5 0-16,-1 1 0 15,-12 4 0-15,-13-5 0 0,-9 5-3 16,-17 3 1-16,-8 8-6 15,-17-4 1-15,-5 4-12 16,-12-4 1-16</inkml:trace>
  <inkml:trace contextRef="#ctx0" brushRef="#br0" timeOffset="2286.1001">7550 12951 18 0,'-8'4'9'0,"4"4"3"0,4-8-5 0,-5 0-6 16,1 3 1-16,0 1 1 15,-5 0 0-15,1 3-4 16,-1 1 1-16,1 0 3 16,-1-1 1-16,1 1-1 15,-1-1 0-15,5 1 1 16,0-4 0-16,-1-1 0 16,1 1 0-16,0 0 0 0,0 0 1 46,-5 3-1-46,-4 5 1 16,1-1-1-16,-5 0 0 0,-5 8-1 16,1 4 0-16,-5 7-1 15,-3 4 0-15,-10 8-2 16,-12 7 0-16,-4 0 0 16,0 0 1-16,-1 1-1 15,1 3 1-15,-1-8-1 0,10 0 1 16,7-11 0-16,9-3 0 15,5-9 0-15,4-6 0 16,4-5 0-16,8-7 0 0,5-8-1 16,8-7 1-16,13-8-1 31,4 0 1-31,9-4-1 0,4-7 0 0,9-12-1 31,4 8 1-31,8-4 0 16,-4 8 0-16,0 0 0 15,-8-1 0-15,-1 1 0 0,-3 4 0 16,-5-1 0-16,-4 5 0 16,-5 3 0-16,-8 3 0 15,-4 5 0-15,-4 4 1 0,-9 10-1 16,-9 12 1-16,-12 4-1 16,-9 12 0-16,-13 3 0 15,-16 11 1-15,-5-3-2 16,-9 3 1-16,-3 4 0 15,8-3 0-15,8-5-1 16,13-7 1-16,5-7 0 0,12-4 0 16,4-12-1-16,9-7 1 15,9-12-1-15,12-11 1 16,13 0-1-16,13-15 1 16,12-7-1-16,1-9 1 15,17 5 0 1,-1-8 0-16,9 0 0 15,-8 0 0-15,-5 0 0 16,1 4 0-16,-1-4 0 16,0 8 0-16,-4 7 0 15,-8 4 1-15,-9 7-1 0,-8 8 1 16,-5 4-1-16,-8 8 1 16,-13 14-1-16,-13 12 0 15,-8 8 0-15,-9 7 1 0,-4 11-1 16,-5 4 0-16,-3 4 0 15,-5-4 0-15,4-7 0 16,5-4 0-16,8-8 0 16,5-7 0-16,3-8 0 15,14-7 0-15,8-8-1 16,13-19 1-16,8-8-2 16,13-11 1-16,-4-7-6 15,4-1 0-15,4-6-9 0,-4 2 0 31</inkml:trace>
  <inkml:trace contextRef="#ctx0" brushRef="#br0" timeOffset="2982.4753">6575 12853 44 0,'4'4'22'0,"22"-1"-25"0,-17 1 31 15,-1 4-27-15,-4-1 1 0,1 5 3 16,-5 3 0-16,0 7-5 16,-5 9 0-16,1-1 3 15,0 12 0-15,-5-1-1 16,1 8 1-16,-1 1-2 15,-4 10 1-15,1-7-1 16,3 0 0-16,-4-4 0 16,5-3 0-16,-1-5 0 15,1-7 1-15,8-3 0 16,-4 3 0-16,-1-12-1 16,5 1 1-16,0-4 0 0,5-4 1 15,3 0-1-15,1-3 1 16,-1-1-2-1,5 0 1-15,0-3 0 16,-1-1 0-16,1 1-1 0,9 0 0 31,33 3 0-31,5-4 0 16,3 1 0-16,10 7 0 16,-1 0 0-16,1-3 0 15,-14 3-1-15,-3 0 1 0,-10 0-1 16,-7 0 1-16,-5 0-1 15,-9 0 0-15,-8 4-5 16,-8 0 0-16,-9 0-10 16,-9 0 0-16,-12-8-5 15,-17-7 1-15</inkml:trace>
  <inkml:trace contextRef="#ctx0" brushRef="#br0" timeOffset="7070.9796">5890 15168 13 0,'0'12'6'0,"-22"-27"0"0,22 15-3 0,0 0-4 16,0 3 1-16,0 9-1 15,-4-1 1-15,4 0-1 16,-8-3 1-16,3-1-1 16,1 1 1-16,0 0-1 0,4-5 1 15,-5 1-2-15,5 8 0 16,-4-9-1-16,4 5 1 16,-4-4 4-1,-94 45-2 1,192-95 2-16,-99 50 1 15,-3 0 1-15,-1 0 0 16,5-4 2-16,-4 0 0 0,-1-4-2 16,1 4 0-16,-1-4 0 15,5 0 1-15,-9 4-1 16,5-7 1-16,-1 7-1 31,-4 0 1-31,5 0-2 16,-1 4 1-16,-4-4-2 15,5 0 0-15,4 3-1 16,-1 1 1-16,5-4 0 16,-4 4 0-16,0-8 0 15,4 8 1-15,4 4 0 16,0-1 1-16,1-3-1 16,-1 3 1-16,0-3-2 0,-4-4 1 15,4 8-1-15,1-1 0 16,3 1 0-16,-4-4 0 15,-4 0-1-15,5-1 1 16,-5 1-1-16,4 4 1 16,-4-8-2-16,4 3 1 0,-4 5 0 15,0-4 0-15,5 0 0 16,-1-1 0-16,-4 1 0 16,0-4 1-16,4 12-1 15,0-5 0-15,1 4 0 16,-1-3 1-16,0 0-1 0,0-1 1 15,5 4-1-15,-5 5 0 16,0-5 0 0,1 8 0-16,-5 0-1 15,0-4 0-15,4 0 0 16,-4 4 1-16,13 0-1 16,-13 4 1-16,0-1-1 15,4 5 0 1,0 14 1-1,5 5 0-15,-5-12-1 16,0-4 1-16,0 4-1 16,5 0 1-16,-5-3 0 0,0-9 0 15,1 5-1-15,-1-1 1 16,0 1-1-16,1 3 1 16,-5 0-1-16,8 0 1 0,-8-3-1 15,0-1 1-15,4 1-1 16,1 3 1-16,-1 0-1 15,0 1 0-15,0-5 0 16,1-3 0 0,-5-4 0-16,8-4 0 15,-8-4 0-15,4 1 0 16,1-9 0-16,-5-3 0 0,0-11 0 16,0-8 0-16,0 0 0 15,0-19 1-15,0-3-1 16,0-5 0-16,-9 1 0 15,5-12 0-15,-5-3 0 16,1-1 0-16,-1 1 0 16,-3-5 1-16,-1 5-1 15,-4 3 0-15,0-11 0 0,0 7 1 16,-9 8-2-16,1 0 1 16,3 4-1-16,1 8 1 15,4-1-1 1,4 4 1-16,5 15-2 15,-5 8 1-15,9 0 0 16,4 15 1-16,4 0-1 31,9 8 1-31,4-1 0 16,0 12 0-16,0 8 0 16,0 3 0-16,0 0 0 0,8 4 0 15,1 8 0-15,-1 3 0 16,-3 5 0-16,-1-1 0 15,-4-4 0-15,4 8 1 16,1 8-1-16,-1-12 0 0,0 4 0 16,-4 4 0-16,-4-4 0 15,4-4 0-15,-4 0 0 16,0-4 1-16,-5-3-1 16,1-8 0-16,-5 0 1 0,-4-7 0 15,0-5-1-15,-4-3 1 16,-1-4-1-16,-3-7 1 15,-5-8-1-15,0-8 1 32,1-3-1-32,3-4 1 0,-12-12-1 15,4-7 0-15,-5 0-1 16,-3-11 1-16,-1-8-1 16,-3-15 1-16,-1-4-1 15,4 4 1-15,5 3-1 16,-5 12 0-16,9 0 0 15,0 8 1-15,4 7-1 0,5 4 1 16,8 4-1-16,0 3 1 16,-4 9-1-16,8 2 1 15,4 5-1-15,5 7 0 16,4 4 0-16,0 4 1 0,9 4-1 16,-5 11 1-16,0 3-1 15,5 8 1-15,-5 5 0 16,5 6 1-16,-1-3-1 31,1 7 0-31,0 1 0 0,-1-1 1 16,1 4-1-16,-5-3 1 15,0-1-1-15,-4 8 0 16,-4-7 0-16,0-1 1 16,-5-3-1-16,-3-5 1 15,-5-6-1-15,-5-5 1 0,1-3 0 16,-4-12 0-16,-1-3-1 15,-4-8 0 1,-8-15-1 0,0-8 1-16,-1-4-1 15,1-7 1-15,-4-7-1 16,3-12 0-16,1-8 0 16,0 1 0-16,-1-5-1 15,5-3 1-15,0-7 0 16,4-1 0-16,5 12 0 0,-5 3 0 0,0 4 0 15,5 12 1-15,4 7-1 32,4 12 1-32,-9 3-1 15,5 4 1-15,4 0-1 16,0 12 0-16,0 7 0 16,13 11 0-16,-9 8-1 0,9 19 1 15,4-1 0-15,4 9 0 16,-4 3 1-16,0 0 0 15,0 0 0-15,0-3 0 16,0-1 0-16,0-3 0 16,0-1 0-16,-4-14 0 0,4 3 0 15,-13-7 1-15,5-8 0 16,-5 0 0-16,-4-11-1 16,0-4 1-16,-4-4 0 15,-5-7 0-15,5-4 0 0,-9-8 1 16,5 0-2-16,-1-11 1 15,-4 0 0-15,-4-7 0 32,0-9-1-32,-4 1 1 15,-4 0-1-15,-1 4 0 0,0 3 0 16,1 4 0-16,-1 8-1 16,-3 3 1-16,7 5-1 15,1 3 1-15,4 0-4 16,0 8 0-16,4-1-9 15,22-3 1-15,3-11-7 0,1-20 1 16</inkml:trace>
  <inkml:trace contextRef="#ctx0" brushRef="#br0" timeOffset="9551.1542">6465 16001 19 0,'-30'11'9'0,"21"-11"-7"0,5-4 3 15,0 0-3-15,-1-3 0 16,1 7 2-16,-4-4 1 15,-1 0-5-15,1 4 0 16,-1 0 5-16,5 0 0 0,0 4-1 16,-9 0 1-16,4 3-1 15,5 1 1-15,4 3-2 16,4-7 1-16,1 0-2 16,3 0 1-16,5 3-1 15,-5 1 0-15,5-4 0 0,4 7 1 0,0 0-1 31,4 4 1-31,1 1-1 16,3-5 1-16,1 4-1 16,-5-4 0-16,-4 1 0 15,0 3 0-15,-4 0 0 16,0-4 0-16,-5-3 0 16,1 0 0-16,-5-5-1 15,-4 1 1-15,0-4-1 0,-4-4 0 16,0-3 0-16,-9-5 0 15,-4 5-1-15,0-8 0 16,-5 0-1-16,-3-4 1 0,-5 4 0 16,-4-1 0-16,0 1 0 15,4-4 0-15,5 4-1 16,-1 0 1-16,9 4-1 16,4-1 1-16,5 5 0 15,8-5 0-15,8 5-1 0,1-1 1 31,3 5 0-31,10-1 0 16,8 0 0-16,-5 4 1 16,5 0-1-16,4 4 1 0,0-4-1 15,-4 0 1-15,0 4-1 16,-5-1 1-16,1 1 0 16,-1 0 0-16,-3 0 0 15,-1-1 0-15,-4-3 0 16,-4 4 1-16,0-4-1 15,-5 4 1-15,-8-4-1 16,0-4 0-16,-4 0 0 0,-5 4 0 16,1 0 0-16,-5-3 0 15,0-1-1-15,0 4 1 0,-4-4-1 16,0 0 0-16,0 4 0 16,0 0 0-16,0 8 0 15,4-1 0-15,-4 1 0 31,5 3 0-31,-1 1-1 0,0 7 1 0,5 0 0 16,-5 11 0-16,0-4 0 16,0 1 0-16,1 3 0 31,-1 0 0-31,0 4 0 16,0 0 0-16,0 4 0 0,1-4 0 15,-1 0 0-15,4 0 1 16,1 8-1-16,4-12 1 15,-5-3-1-15,5-1 0 16,0-3 1-16,-1-4 0 0,5 4-1 16,0-4 0-16,5-4 0 15,-1 0 1-15,0-4-1 0,9 4 1 16,-5-3-1-16,9-1 0 16,0-3 0-16,5-5 1 15,3 1-1-15,1 0 0 16,-1 0 0-16,1-4 0 0,-5 3 0 31,5 1 0-31,-1 8 0 16,-3-5 0-1,7 20 0 1,-3-5 1-16,-5 1 0 16,-4 0 0-16,0 3-1 15,-8 4 1-15,-1 1 0 0,-8-1 0 16,0 0-1-16,-4 1 0 15,-4-5 0-15,-5-3 1 16,-4-1 0-16,4-3 0 0,-8 0-1 16,4-7 1-16,-5 7-1 15,1-8 0-15,-4-4 0 16,-5 1 1-16,0-8-1 16,-4 0 1-16,4 8-1 15,-4-5 0-15,0 1 0 0,0 0 1 16,-5 0-1-16,5-8 0 15,0 0 0-15,0 4 0 32,4 0 0-32,-8-7 0 15,4 3 0-15,4-4 0 16,0 4 0-16,5-3 0 0,4 7 0 16,4-8 0-16,-5 8 0 15,5-3 0-15,0-5 0 16,9 4 0-16,-1-3-1 15,5 7 1-15,0-4-1 0,4 4 1 16,0 0-1-16,0 0 1 16,4 11 0-16,-4-11 0 15,4 4-1-15,0 0 1 0,5 3 0 16,-5 5 0-16,5-5 0 16,-1 5 1-16,5-1-1 31,-4 0 0-31,3 1 0 0,1 3 0 0,0-4 0 15,0 0 0-15,4 5-1 16,0-1 1-16,-5 4 0 31,1-4 1-31,4 4-1 16,0 0 0-16,0-4-1 16,0-4 1-16,0-3-1 15,-8-1 1-15,-9-7-7 0,-9-7 1 16,-8-8-12-16,-8-1 0 0,-26-6-2 15,-13-5 0-15</inkml:trace>
  <inkml:trace contextRef="#ctx0" brushRef="#br0" timeOffset="36005.5235">10336 16122 7 0,'-5'11'3'0,"-3"0"-8"16,4-3 3-16</inkml:trace>
  <inkml:trace contextRef="#ctx0" brushRef="#br0" timeOffset="37175.7226">10336 16213 28 0,'-5'7'14'0,"35"-3"-22"0,-21-8 28 0,-1-7-21 16,1 3 1-16,-1 1 2 15,-4 7 0-15,-4 0-1 16,0 0 1-16,5 0 1 16,-5 0 0-16,0 0 0 31,-9 0 1-31,1 0-1 16,-5 3 0-16,0-3-1 0,0 4 1 0,1-4-1 15,-1-4 0-15,0 1 0 16,0-5 1-16,0 0-1 15,1-3 0-15,-5 4 0 16,-5-1 1-16,-3-3-1 31,-5 3 1-31,-4 4-1 16,0 1 0-16,0-1 0 0,4 0 0 16,-8 4-1-16,-5 0 1 15,0 4-2-15,5 7 1 16,-4 0-1-16,-1 5 1 0,9 2-1 15,4-2 0-15,5-1 0 16,-1 4 1-16,9 3 0 16,0 1 0-16,4 4 0 15,5-1 1-15,3 1-1 16,1-5 0-16,4 1-1 16,4 7 1-16,5 0-1 0,-1 1 1 15,5-1-1-15,4 0 0 16,0-7 0-16,5 0 0 15,-1-4 1-15,4-4 0 16,-3-4-1-16,3-3 1 16,-3-1 0-16,-1-7 0 15,0-4 1-15,0-7 0 16,-4 0-1-16,0-4 1 0,1-1-1 31,-6 1 1-31,5-4 0 16,0 0 0-16,5 4-2 0,-5-4 1 15,4-3-1-15,0-1 0 16,1 0 0-16,-5-7 1 16,-5 4-1-16,1-1 1 0,0 4-1 15,-5 4 1-15,-3-7-1 16,-5 7 1-16,0 0-1 16,-5-4 1-16,1 5-1 15,-4 2 0-15,-1 5 0 16,1 3 1-16,-1 1-1 15,1 3 0-15,-5 8 0 16,0 3 0-16,5 5 0 0,-1-1 1 31,0 1-1-31,1-1 1 16,-1 8 0-16,5 0 0 16,-4 3 0-16,3 1 0 0,-3 4-1 15,4-1 1-15,-1-3-1 16,1-4 0-16,-4 3 0 15,8 9 1-15,0-5-2 16,0 4 1-16,0-3 0 16,0-1 0-16,8 1 0 15,-8-1 1-15,4 8-1 0,1-3 0 16,-1 7 0-16,0-1 1 16,0-6-1-16,5 6 0 0,-5 1 0 15,0-4 0-15,1 0 0 16,-5 0 1-16,0 1-1 15,0-5 1-15,4-4-1 16,0 5 0-16,0-1 0 16,1-7 1-16,-1 7-1 31,0-8 0-31,1 5 0 16,-5-12 0-16,0 0-1 0,-5 0 0 15,-8 0-9-15,1 1 1 16,-1-1-12-16,0-4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2-18T23:05:04.67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13287 14052 22 0,'8'0'11'0,"-3"4"-9"16,-5-4 12-16,0 0-13 0,-5 4 0 0,5-4 2 16,-4 4 0-16,0-1-4 15,-5 1 0-15,1 0-1 16,-5 0 0-16,0 7-5 16,0 0 1-16</inkml:trace>
  <inkml:trace contextRef="#ctx0" brushRef="#br0" timeOffset="2950.2921">12861 13439 23 0,'-21'12'11'0,"21"-43"-17"0,0 31 18 16,0 0-14-16,0 0 0 0,0 0 0 16,-5 0 1-16,-3 4-1 15,-1 0 1-15,1 0-4 16,-5 3 1-16,4-3 5 47,-37 26-1-47,88-52 2 15,-46 29 1-15,8 1 2 16,-4-1 1-16,4-7 3 16,1 4 0-16,-1 0-2 0,-4 3 0 15,0 1-2-15,0 0 1 16,4-1-2-16,-4 1 1 16,5-1-2-16,-1 1 1 15,0-4-2-15,0 3 1 0,1-3-1 16,-1 0 1-16,4 0 0 15,-3 7 0-15,-1-4-1 16,0 1 1-16,0 0-1 16,1-1 0-16,-1 1 0 0,0-5 0 15,0 5-1-15,1 0 1 16,3-1-1-16,1-3 1 16,-1 0-1-16,-4 0 0 15,5-1-1 1,-5 5 1-16,5-4-1 15,-5 3 1-15,0-3-1 16,5 4 1-16,-1-5 0 16,1 1 1-16,4 0-1 15,-1 0 0-15,5 0 0 0,5-1 0 16,-5 1 0-16,0-4 0 16,0 0-1-16,4 0 0 15,0 0 0-15,1 0 1 0,-5 0 0 16,0 0 0-16,0 0-1 15,-4-4 1-15,4 4-1 16,0 0 1-16,0-3-1 16,0-1 1-16,4-4-1 15,0 1 1-15,1-1-1 16,-1 0 0-16,-4-3 0 16,4 0 0-16,-4-1 0 0,5 1 1 15,-5 3-1-15,0 1 0 16,0-4 0-16,0-1 0 15,0 1 0-15,0-8 1 32,0 0-2-32,0 4 1 0,4-4 0 15,-4 0 0-15,9 0 0 16,-9-4 0-16,0 8 0 16,-4 0 0-16,4-4 0 15,-5 0 1-15,5-3-1 16,0-9 0-16,0 12 0 15,0-7 0-15,1-4 0 0,-1-1 0 16,0 1 0-16,0 4 0 0,-5-5 0 16,-3 5 0-16,-1-4 0 15,1 3 0-15,-1 1 0 16,-3-1 0-16,-1 1 0 16,-4 3 1-16,0-3-1 31,4-1 1-31,-4 1-1 15,0-5 0-15,0 5 0 0,0-1 0 16,0 5 0-16,0-1 0 16,-4 0 0-16,-5-3 0 15,1 7 0-15,-5-8 0 0,0-3 0 16,5 0 1-16,-1 3-1 16,-3-3 0-16,-1-8 0 15,-4 4 0-15,0 0-1 16,4 0 1-16,4 4 0 15,1-4 0-15,-1-4 0 16,1 8 0-16,-1-4-1 16,1 0 1-16,-1-1 0 15,-3 1 1-15,-5 8-1 0,-1-4 0 16,1 7 0-16,0 0 1 16,-8-3-1-1,4 7 1-15,-5-4-1 16,-4 4 1-16,0 4-1 15,1 0 1-15,-5 0-2 16,-1 3 1-16,1 1 0 16,0 0 0-16,-4 7 0 15,0-4 0-15,-5-3 0 16,-4 0 0-16,5 3 0 16,-1 1 0-16,0 3 0 15,-8 0 0 1,-17 12-1-16,9-5 1 15,3 9-1-15,9 3 1 0,5-4 0 16,-1 8 0-16,1-4-1 16,-1 4 1-16,0 0 0 15,5 0 0-15,4 0 0 16,-4 0 0-16,-1 0 0 0,5 3 0 16,5 1 0-16,-1 7 1 31,-4-3-1-31,0-1 0 15,-5 5 0-15,5-5 1 0,-4 4-1 16,4 5 0-16,4-1 0 16,0 0 0-16,5 3 0 15,-5 1 1-15,0 4-1 16,0 0 0-16,5 3 0 16,3-11 1-16,-3 0-1 15,-1-4 1-15,1-3 0 16,3 7 0-16,-3 0 0 15,4 0 0-15,-1 0 0 16,5-4 0-16,4 1-1 0,5 3 1 16,-1-4-1-16,1 0 1 15,-1 0 0-15,5-3 0 0,0-1-1 16,0-3 1-16,-1 4-1 16,1-5 1-16,0 8-1 15,4-3 0-15,0-4 0 31,0-1 0-31,0 1 0 16,4 7 0-16,0-3 0 16,5-4 0-16,-1-5 0 0,1 1 1 15,4 0-1-15,-5 0 0 0,5 0 0 16,0 0 0-16,0 0 0 16,4-4 1-16,-5 0-1 15,1 0 0-15,4 0 0 16,0 1 0-16,4-5 0 15,5 0 1-15,-9 1-1 16,0-1 0-16,0-3 0 0,0-1 0 16,0 5 0-16,5-1 0 15,-1-4 0-15,0 5 0 16,0-1 0-16,5-3 0 16,-1 3 0-16,5-3 0 15,0-1 0 1,0 1 0-16,0-1 0 15,-5-3 0-15,1 4 0 16,-1-5 0-16,1 1 0 16,-1 0 0-16,1 0 0 15,0 0 0-15,-1-1 0 16,-4 1 1-16,5 0-1 0,0 0 0 16,-1-4 0-16,-4 4 0 15,5-4 0-15,-1-4 0 16,1-4 0-16,0 1 0 0,3-1 0 15,-3-3 0-15,4-1 0 16,-5 1 0-16,5 3 0 16,-4 1 0-16,-1-1 0 15,1 1 1-15,-5 3-1 16,0 4 0-16,1 4 0 0,-1-1 0 16,-4 5 0-16,4 0 0 15,-4-1 0-15,0 1 0 31,5-1 0-31,-1 1 0 16,4-1 0-16,-3-3 1 16,-5 0-1-16,4 0 0 0,-4-4 1 15,-4 0 0 1,-5 0-1 0,-3 4 1-16,-14 3-2 15,-4 1 0-15,-8-1-6 16,-4 5 1-16,-5-5-13 0,-13 1 0 15,1-12-4-15,3-34 0 16</inkml:trace>
  <inkml:trace contextRef="#ctx0" brushRef="#br0" timeOffset="7576.9896">16242 6758 30 0,'-13'-8'15'0,"13"16"-14"0,0-8 15 16,0 0-16-16,0 3 0 0,-4 1 3 15,0 0 1-15,0 0-4 16,-1-4 1-16,1 3 2 16,0 13 1-16,0-5-1 15,-1 0 1-15,1 1-2 16,-4-5 1-16,3 5-1 0,1 3 0 15,0 4-1-15,0 11 0 16,-1 4 1-16,5 8 0 16,0 11-1-16,0 3 1 0,0 5 0 15,0 3 0-15,0 0 0 16,0-3 1-16,5 7-1 16,-5-11 0-16,0 22-1 15,0-18 1 1,-9 56-1 15,0-11 1-31,1-11-1 16,-5-5 1-16,0-10-1 15,1-4 0-15,-1-12-1 0,0 0 1 16,0-11 0-16,5-4 0 16,4-7 0-16,-5-8 1 15,5-7-2-15,4-1 1 0,0-7 0 16,0-4 1-16,0-4-1 15,0 1 1-15,4-5-1 16,5 5 0-16,-1-5-1 16,5-3 0-1,0 0 1-15,4 0 0 16,4-1-1-16,4 1 0 16,1-4-1-16,8 0 0 15,4 0 1-15,9-7 0 16,0 3 0-16,4-4 0 0,5 1-1 15,3-1 1-15,9 1 1 16,0-1 0-16,9 0 0 16,-4 5 0-16,3-1-1 15,5 0 0-15,0-7 1 0,4-1 1 16,5 5-2-16,3-8 0 16,-3 7 0-16,3 1 1 15,-3-5 0-15,-5-3 0 16,4-4-1-16,5 12 1 0,4-9 0 15,-8 1 0-15,3-4-1 32,1 0 1-32,-9 1-1 15,5-1 1-15,3 0-1 16,1 4 0-16,-5-1 0 16,1 5 1-16,3 0-2 15,-3-1 1-15,4 1 0 16,8 0 1-16,-4 3-1 0,4 1 0 15,0 3 0-15,-4-4 0 0,0 4 0 16,8 1 0-16,-3-1 0 16,-10 0 0-16,5-4 0 15,0 12 0-15,-4-4 0 16,4 0 0-16,4 0 0 16,0 0 0-16,1 4 0 15,-6 4 0-15,6-1 0 16,-1-7 0-16,-4 0 0 0,4-4 0 15,0 4 0-15,0-3 1 16,5 3-1-16,-5-8 0 16,0 4 0-16,1-7 0 15,-6-4 0-15,-7-4 0 16,-1 0 0-16,1 0 1 0,-9-4-1 31,-9 4 1-15,0-11-1-1,-12 7 1-15,-13 1 0 0,-13-9 0 16,-13 9-1-16,-8-5 1 16,-4 1-1-16,-9-8 1 15,-9 0-1-15,1-4 1 16,-9 0-1-16,-5-4 1 0,1-7 0 16,-5-15 0-16,5 0-1 15,-4-12 0-15,-1-11 0 16,5 4 1-16,-5-4-2 15,1 7 1-15,-5-7-1 16,-4 4 1 0,-5 3-1-16,1 5 0 15,-9-16 0-15,13 27 1 16,-13-4-1-16,-4 3 1 16,-8 9-1-16,-1-1 1 15,0 8-1-15,-4 15 1 0,-8 3-1 16,-5 9 1-16,-4-5-1 15,-4 19 1-15,-4-3-1 16,-5 4 1-16,-8 3-1 16,-9 4 1-16,1 0 0 15,-10 0 0-15,5 0 0 16,5 0 0-16,-5 7 0 0,4 1 0 16,0 3 0-16,9 1 0 15,0-5 0-15,8 1 0 16,-4-1 0-16,-4 1 0 0,-5-1 0 15,10 1 1-15,-1 0-1 16,0-1 0-16,4-3 0 31,0 0 0-31,-4 0 0 16,9 3 0-16,8 1 0 16,4-1 0-16,-4 1 0 15,0-1 0-15,9 1-1 16,-5-4 1-16,-3 3 0 0,-1 5 0 15,0-1 0-15,4 4 0 16,0 4-1-16,1-8 1 0,3 1 0 16,1 3 0-16,8 0 0 15,4-4 0-15,1 4 0 16,-5 1 0-16,4-1 0 16,1 0 0-16,-1 0-1 15,0 0 1-15,1 4 0 0,-5 0 0 16,9 0-1-16,-1 0 1 15,5 0 0-15,4 0 0 16,5-4 0-16,-1 4 0 16,-4-4 0-16,5 4 0 15,-5-4 0-15,0-4 1 16,0 4-1-16,0-3 0 16,-4-1 0-16,4-3 1 0,1-5-1 15,-1 1 0-15,0 0-4 16,4 4 1-16,9 3-10 31,4 8 0-31,5-4-7 16,12-26 1-16</inkml:trace>
  <inkml:trace contextRef="#ctx0" brushRef="#br0" timeOffset="8227.2784">17941 6190 33 0,'5'-4'16'0,"-1"8"-14"0,-4-4 19 0,0 0-18 31,0 0 1-31,0 11 3 16,0 4 0-16,0 4-8 15,0 8 1-15,0 7 5 16,0 8 1-16,0 11-2 16,0-8 0-16,4 4-1 15,0 8 1-15,1 0-2 0,3-4 0 16,1 11-1-16,-1 8 1 15,1 0-1-15,-1 3 0 16,5 5-1-16,0 3 0 16,0-3 0-16,4-5 0 0,0 5 0 15,0 3 1-15,4 0-1 16,-4-3 1-16,0-1 0 16,0-7 0-16,0-4 0 15,0 4 0-15,-4-4 0 16,0-11 1-16,-5-4-1 15,1-4 0 1,-9 0-2-16,0-4 1 16,-9-7-5-16,1-7 0 15,-5-9-9-15,0-3 0 16,5-23-4-16,-1-22 1 0</inkml:trace>
  <inkml:trace contextRef="#ctx0" brushRef="#br0" timeOffset="9026.7976">19832 6148 30 0,'13'-22'15'0,"0"14"-17"15,-9 1 22-15,-4-1-18 16,0 4 1-16,-9-3 1 16,5 3 1-16,0 4-6 15,-5 0 1-15,5-4 4 0,0 8 0 16,0 0 0-16,-1 7 0 16,1 0 0-16,0-3 0 15,0 3-1-15,8 1 1 16,0-5 0-16,0 1 0 0,-4 3-1 31,5 4 1-31,-1 4-2 16,0 0 1-16,5 8-1 15,-5-1 1-15,0 16-2 16,5-1 1-16,-5 12-1 16,4-4 1-16,-3 4-1 0,-1 8 1 15,0-4-1-15,5-1 1 16,-1 13-1-16,1-5 0 15,-1 12 0-15,5-1 0 16,4 1-1-16,-4 3 1 16,8 27-1-1,0-7 1-15,-3-12-1 16,3 3 1-16,0-6-1 16,-4-9 0-16,0-3 0 15,0-4 1-15,0 0-1 16,0-3 1-16,-4-12-1 15,0-4 0-15,0 0 0 16,-1 0 1 0,-3 4-1-16,-1-11 1 15,1 3-1-15,-5-3 0 0,-4 3 0 16,0-7 1-16,-4-4-2 16,0-4 0-16,-5-7-7 15,-8-8 1-15,-4-3-13 16,-9-16 1-16</inkml:trace>
  <inkml:trace contextRef="#ctx0" brushRef="#br0" timeOffset="10011.2079">18614 6822 18 0,'-8'11'9'0,"8"-7"2"0,0-4-7 0,0 4-2 16,0 0 0-16,-5-1 6 15,1 1 0-15,0 0-8 16,-5 0 0-16,5 3 6 15,0 1 1-15,0 3 0 16,-1 1 1-16,1 3-3 16,4 4 1-16,-4-1-1 15,0 5 0-15,4 7-1 0,0 5 0 16,4 6-2-16,-4 12 1 16,0-4-1-16,0 8 1 15,-4 7-2-15,-1 1 1 0,-3 3 1 16,-9 7 0-16,0 1-1 31,4 0 0-31,-8-4 0 16,-1-12 0-16,5-3-1 15,-4-12 1-15,0-7-5 16,-1-11 1-16,1-5-6 0,0-6 1 16,4-16-8-16,4-8 1 15,17-19-5-15,5-18 1 16</inkml:trace>
  <inkml:trace contextRef="#ctx0" brushRef="#br0" timeOffset="10709.0476">18951 6886 40 0,'-9'-11'20'0,"9"15"-30"15,0-4 34-15,-8 3-24 16,-1 5 1-16,-8 0 2 16,-4 7 1-16,-1 0-3 0,-3 7 0 15,-5-3 2-15,-4 4 1 16,0 11 0-16,4 0 0 16,0 8-2-16,5-1 1 15,-5-3-1-15,0-4 1 16,0 0-2-16,5-3 0 15,-1-5 0-15,1 1 0 16,-5-1 0-16,9 1 0 16,4-8 0-16,0-1 0 0,4-2 0 15,4-1 0-15,1-8 0 16,3 1 1-16,1 3-1 16,8-3 0-16,-4-4 0 15,5 3 0-15,3-3-1 16,5-8 1-16,0 4-1 15,4 4 0 1,0-8 0-16,8 8 0 16,-3-4 0-16,3 4 0 15,1-8-1-15,4 8 1 0,-1-1 0 16,1-3 0-16,4 4-1 16,0 0 1-16,-4 0 0 15,0 0 0-15,-4 3 0 16,-1 5 1-16,-4 3-1 15,1 0 1-15,-5 4-1 16,-5 0 1-16,1 3-1 0,0 5 0 16,-4-5 0-16,-1 9 1 15,1-5-1-15,-1 5 1 16,-8 6-1-16,4-3 1 16,5 4 1-16,-9 0 1 15,-4 4-1-15,-1-8 0 16,-3 4-1-16,-5-4 1 0,-4-4-5 15,-4-7 1-15,-5-4-12 16,1-4 1-16,3-8-5 31,5-26 0-31</inkml:trace>
  <inkml:trace contextRef="#ctx0" brushRef="#br0" timeOffset="12680.5457">19236 7098 21 0,'-4'0'10'0,"4"-4"-6"0,0 4 7 31,-9 12-6-31,1-1 1 16,-5 0 2-16,0 4 0 15,-4 1-10-15,4-1 0 32,-4 4 7-32,0 0 0 0,4-1-3 15,1 5 1-15,7 0-2 16,1 3 1-16,0 1-1 16,4-4 0-16,4 3 0 15,0 4 0-15,5-7 0 0,-1 3 0 16,1-3-1-16,-1 0 1 15,-3 0 0-15,3-4 0 16,-3-1 1-16,-1 5 0 0,-4-4-1 16,-4 0 1-16,-1 0-1 15,-3-4 1-15,-5 0 0 16,-4-4 0-16,-4 1-2 31,-13-8 0-31,4-4-3 0,0-4 0 0,4-4-5 31,1-7 0-31,4 0-6 16,4-11 1-16</inkml:trace>
  <inkml:trace contextRef="#ctx0" brushRef="#br0" timeOffset="12948.5247">18963 7011 36 0,'5'0'18'0,"3"11"-22"15,1-11 28-15,3 4-20 16,6-4 0-16,-6 4 2 0,10-4 0 0,3 0-7 16,1 0 0-16,-1 0 3 15,-3 0 1-15,-5 4-5 16,0 0 1-16,0-1-6 15,-5 1 1-15,5 7-7 16,5-3 0-16</inkml:trace>
  <inkml:trace contextRef="#ctx0" brushRef="#br0" timeOffset="13361.3998">19428 7257 36 0,'0'0'18'0,"17"15"-23"0,-13-11 30 15,0 0-25-15,-4 3 0 0,0 5 2 16,0 3 1-16,-4 0-3 16,0 8 1-16,-1 7 2 15,1-4 0-15,-4 8 1 16,-1 12 0-16,1-1-2 0,-5 1 1 15,-4 7-1-15,0-4 0 16,0 4-2-16,0-12 1 16,0 1-5-16,-5-12 0 0,1-3-6 15,0-12 0-15,-1-4-3 16,5-22 0-16</inkml:trace>
  <inkml:trace contextRef="#ctx0" brushRef="#br0" timeOffset="13614.2731">19411 7423 53 0,'0'12'26'0,"42"-5"-43"16,-33 5 54-16,-1-5-36 15,1 8 1-15,-1-3 1 16,-4-1 1-16,1-3-4 0,-5-1 0 15,0 5 2-15,4-1 0 16,0 0-2-16,1 1 1 16,3-1-5-16,1-3 0 15,-1-1-7-15,1-3 1 16,3 0-4 0,-3-12 0-16</inkml:trace>
  <inkml:trace contextRef="#ctx0" brushRef="#br0" timeOffset="13919.4029">19598 7503 52 0,'0'0'26'0,"13"30"-41"0,-9-22 51 0,0 7-33 15,0 8 0-15,1 7 3 16,-5 11 1-16,0 9-9 16,-5 10 1-16,1 8 4 15,-4 8 1-15,-1-8-7 16,1 8 0-16,-5-4-13 15,-4 15 1-15</inkml:trace>
  <inkml:trace contextRef="#ctx0" brushRef="#br0" timeOffset="14833.2773">19155 7575 31 0,'-8'0'15'0,"29"-15"-14"15,-13 11 13 1,-3 0-12-16,-1-3 1 0,0 3 1 15,-4 4 1-15,0 0-6 16,4-4 1-16,-4 4 3 16,5 0 0-16,3 4 0 15,1 0 0-15,-1 3 0 16,5 1 0-16,8-1 0 16,5 1 0-16,4-4 0 15,4 3 1-15,4-3-1 16,5 0 1-16,-5 3-2 0,-4 1 0 15,0-1-1-15,0 1 0 16,-13 3-7-16,-8 4 1 16,-13 16-10-16,-17-16 0 15</inkml:trace>
  <inkml:trace contextRef="#ctx0" brushRef="#br0" timeOffset="16932.7658">17022 7643 40 0,'-30'-4'20'0,"8"-7"-21"15,18 11 20-15,0 4-19 16,-5-1 1-16,-3 5 3 16,-10 3 1-16,1 1-4 15,-9 10 0-15,0 16 3 0,-4 4 0 0,-4 11-1 16,-5 7 1-16,1 12-2 15,-5 11 1-15,-4 16-2 16,0 10 0-16,-5 13 0 16,1-1 1-16,0 15-1 31,-5 0 1-31,-4 0-1 16,5 4 1-16,-1-11-1 0,9-4 0 15,-5-12-1-15,10-11 1 16,3-11-6-16,5-15 1 15,4-23-10-15,4-12 1 0,0-29-3 16,0-20 1-16</inkml:trace>
  <inkml:trace contextRef="#ctx0" brushRef="#br0" timeOffset="17268.4432">15659 9255 46 0,'-17'34'23'0,"21"15"-37"15,-8-38 46-15,-5 12-32 16,1 11 1-16,-5 4 1 16,-8 11 1-16,-1 12-2 15,1 10 0-15,0 1 1 16,-1-4 1-16,5 1 0 15,9-1 0 1,21 0 0-16,12-27 0 16,14-18-1-16,20-19 1 15,9-16-1-15,9-6 1 16,12-13-4-16,9-14 1 0,13 0-9 16,0-1 1-16,4 1-8 15,-13-12 1-15</inkml:trace>
  <inkml:trace contextRef="#ctx0" brushRef="#br0" timeOffset="17968.6513">20931 7038 53 0,'-4'11'26'0,"16"0"-35"16,-12-7 46-16,0 15-34 15,9 7 0-15,-1 5 3 16,1 7 0-16,4 3-8 16,4 12 1-16,8 8 4 15,5 7 0-15,4 15-1 16,5 12 0-16,7 3 0 0,10 8 0 15,8-4 0-15,4 4 0 16,4 0 0-16,9 7 1 16,-9-10-1-16,-3-1 0 15,-10-4-1-15,1 4 0 16,-1-3-1-16,-3-9 0 16,-1 9 0-1,-4-12 1-15,-8-8-2 16,-1 1 1-16,-3-8-1 15,-9-8 1-15,-5-11-4 16,-8-11 1-16,-4-8-4 0,0-8 0 16,-5-11-5-16,-8-15 1 15,0-15-7-15,-8-15 1 16</inkml:trace>
  <inkml:trace contextRef="#ctx0" brushRef="#br0" timeOffset="18415.2723">22434 8392 52 0,'-4'11'26'0,"21"20"-43"16,-17-20 47-16,0 4-26 15,0 19 0-15,0 8 3 16,4 7 0-16,5 12-9 0,-1 10 1 16,1 5 5-16,4 19 0 15,-5-5-2-15,1 1 1 16,-1 8-2-16,5-5 0 16,0-7 0-16,-1-4 0 15,5-11 0-15,-4-7 0 16,0-1 0-16,-5-7 0 15,-3-8 1-15,-5-7 1 16,-9-5 0-16,-12-6 0 0,-9-5 0 16,-21-7 0-16,-21-4 0 31,-31-3 0-31,-16-1-1 16,-17 4 0-16,-5 0-5 15,-12 8 1-15,-5-4-8 16,-12 11 0-16,-9 8-10 15,0-4 1-15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2-18T23:06:51.5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7027 15233 12 0,'-17'-8'6'0,"21"19"-14"16,-4-7 6-16,0-8 0 15,-9 1 1-15,1 6 14 32,-82 47-13-32,171-96 2 0,-89 50 1 15,4-4 3-15,8 4 0 16,4-4 2-16,-3 7 1 15,3-7-4-15,1-7 0 16,3 7-1-16,1 4 0 0,-4-1-1 16,3-3 1-16,-3 0-2 15,4 0 1-15,0 0-1 32,-1 0 0-32,1 0-1 15,0 0 1-15,-5 4 1 16,1 0 0-16,-1 3-1 0,1-7 1 15,-1 4 0-15,5 0 0 16,-4 0 0-16,-1 3 0 16,1 1-2-16,4-4 1 15,-5-1-1-15,5 1 0 16,-5 0 0-16,5 4 0 0,0-8 0 16,0 3 0-16,-1 1 0 15,1 4 0-15,0-4 0 0,0-1 0 16,4 1-1-16,0 0 1 15,0-4 0-15,0 4 0 16,0 7-1-16,4-7 1 16,1 0-1-1,-1-1 1-15,-4 1 0 16,4 0 0-16,-4 0-1 16,0 0 1-16,9-1-1 15,-5 1 1-15,0-4-1 16,1 0 1-16,3 4-1 15,5-4 0-15,0 0 0 16,-5 7 0-16,1-7 0 0,4 0 0 16,-5 4 0-16,1 0 0 15,-1 0 0-15,1 3 0 0,-1 1-1 16,1-1 1-16,0-3 0 16,3 8 1-16,1-5-2 15,4 1 1-15,0-1 0 16,0-3 1-16,9-4-1 15,-9 0 0-15,0 8-1 16,0-5 1 0,5-6 0-16,-5 6 1 15,0-3-1-15,0 8 0 16,0-4 0-16,0-4 0 16,0 0 0-16,0 4 1 0,4-4-1 15,5 0 0-15,0-4 0 16,-1 0 0-16,1-4 0 15,-5 8 0-15,0 0 0 16,1 4 1-16,3-15-2 16,-3 11 1-16,-1 0 0 15,0 0 1-15,5-8-1 16,-5 8 1-16,0-3-1 16,-3 6 1-16,3 1 0 15,0 0 1-15,1-8-2 0,-1 4 0 16,4-4 0-16,-3 4 1 15,-1 0-1-15,-4-3 0 0,4 3-1 32,5-4 1-32,0 4 1 15,-5-8 0-15,0 1-1 16,5-1 0-16,-1-3 0 16,-3 3 1-16,3-3-1 0,1-1 0 15,4 1 0-15,4 0 0 16,-4-1 0-16,-5 1 0 15,5-8 0-15,0 8 0 0,0 7 0 16,4-7 0-16,-4-1-1 16,0 1 1-16,-5 0 0 15,1 3 0-15,-1 4 0 16,5-7 0-16,4 3 0 16,0-3 0-16,-4 3-1 15,0 1 1-15,-4-1-1 0,-5 1 0 16,0 3 0-16,-8 0 0 15,-4 8-3-15,-13 0 1 16,-13-1-8-16,-13 9 1 16,-9 3-7-16,-16 0 0 15</inkml:trace>
  <inkml:trace contextRef="#ctx0" brushRef="#br0" timeOffset="9688.4858">9454 13867 9 0,'4'-4'4'0,"1"-7"-2"16,-5 11 4-16,-5-4 0 16,1 0 1-16,-4 0 2 15,-1 0 0-15,0 4-12 16,1 0 0-16,-5 4 8 16,0 0 0-16,-4 4-3 15,5-1 0-15,-1 5-2 0,4-5 0 16,1 1 0-1,-1-5 0-15,1 1 1 16,3 0 1-16,1 0-1 16,0 0 1-16,0-4 0 15,4 3 0-15,0-3 1 0,0 0 0 16,-5 0-2-16,5 4 1 16,-4 0 0-16,0 7 0 15,0 1-1-15,4 3 0 0,-5 4-1 16,1 3 1-16,0-3-1 15,0 4 0-15,-1 0 0 16,1-4 1-16,4 3-1 16,0 1 0-16,-4 0 1 31,0-4 0-31,-5 3 0 0,1 1 0 0,-1 0 2 0,1 3 0 16,-1 5-1-16,-4-1 1 15,5 0-1-15,-5 0 0 16,4 1 0-16,-3 6 0 15,3 1-2-15,1 0 0 32,-1 0 0-32,-4 0 1 15,1 0-1-15,3 7 1 0,5-3-1 16,0-5 1-16,-1-2-1 16,1-1 1-16,4-4-1 15,0 4 1-15,0-4-1 16,4-3 1-16,1-1-1 15,-1 1 1-15,0-5-1 16,5-3 1-16,-1-4-1 16,-4 0 1-16,5 12 0 0,-1-8 0 15,-3 4 0-15,7-1 1 16,1 1-1-16,0 0 0 16,0-1 0-16,0-3 0 15,-1-4-1-15,1 1 1 16,-4-5-1-16,3 4 0 15,-3-4 0-15,-1 1 1 16,1-5-1-16,-1 5 0 16,1-9 0-16,-1 5 1 0,5-8-1 15,-4-11 1-15,4 3-1 16,-1-3 0-16,1-1 0 16,0-3 0-16,0-4 0 15,4 0 0-15,-5-7 0 16,5 3 0-16,1 4 0 15,-6 0 0-15,1-3 0 0,0-1 0 16,0 0 0-16,-1-3 0 16,1-1 0-16,0-3 0 15,0 4 0-15,-1-5 1 16,1 1-2-16,0 0 1 16,4 7 0-16,0-3 0 15,-4-5 0-15,0 5 1 16,-1 7-1-1,-3 0 0-15,-1 0 0 16,-3 4 1-16,-1 0-1 16,-4 0 1-16,0 0-1 15,0-1 1-15,0-2-1 0,4-5 0 16,-4 8 0-16,0-8 0 16,0 4 1-16,-4-4 0 15,0 1 0-15,-5 7 1 16,1-4-1-16,3 0 1 0,-3 0-1 15,4 0 1-15,-1 0-2 16,1 0 0-16,0-4 0 16,4 1 0-16,0-1 0 15,0 4 0 1,0-19 0 0,0 8 0-16,-4 0 0 15,-1-1 0-15,5 1 0 16,0 0 0-16,0 3-1 15,-4-3 1-15,0 4 0 0,4-5 0 16,-4 5 0-16,-1-1 1 16,1-7-1-16,0 0 1 15,0 12-1-15,-5 3 0 16,1 0 0-16,-1 0 0 16,0 4 0-16,1 0 0 15,-5 3-1-15,-4 8 1 0,0 4 0 31,-4 4 0-31,4 0 0 16,0 4 0-16,0 7 0 16,-5 4 0-16,5 3-2 15,-4 5 1-15,4-5-2 16,0 1 1-16,0 4-6 16,0-5 1-16,8-3-11 15,9-7 0-15,0-12 1 16,-8-23 1-16</inkml:trace>
  <inkml:trace contextRef="#ctx0" brushRef="#br0" timeOffset="174562.143">6971 15781 3 0,'-8'-4'1'0,"16"-11"-3"16,-8 15 2-16,0 0 17 31,-89 57-17-31,178-114 12 0,-89 57 0 16,0 0-15-16,0 0 0 15,0 0 10-15,0 0 1 0,0 0-4 16,0 0 1-16,0 0-1 16,0 0 0-16,0 0 0 15,0 0 0-15,0 0 1 16,5 4 0-16,-5 4 0 15,0-5 0-15,0 1-1 16,0 0 1-16,-5 7-1 16,-3-7 1-16,4 4-2 0,-1-1 0 15,1 1-1-15,0-1 1 16,-5 5-1-16,1 3 1 16,-5 4-1-16,0 0 1 15,-4 7 0-15,0 1 0 31,0-1-1-31,0 4 1 0,0 5-1 16,0-1 1-16,-4 3-2 16,4-10 1-16,0 3-2 15,0 4 1-15,4 0 0 16,4-3 0-16,1-1-1 16,3 0 0-16,10-3 0 0,-1-5 0 15,5-3 0-15,3 4 1 16,1 3-1-16,4-3 0 15,0 4 0-15,4-9 0 16,1 1 0-16,-1-4 1 16,5 1-1-16,3-5 0 15,5-7 0-15,5-8 0 16,-1 4 0-16,-4-8 1 16,4-3-1-1,1 3 0-15,-9-7 0 0,-1 0 1 16,-7 0-1-16,-5 0 0 15,0 0 0-15,-4 0 1 16,-5-4 0-16,-4 4 0 16,1 0 0-16,-5-1 0 15,-5 5-1-15,-3 0 1 0,-5-1-1 16,0 5 0-16,0 3 0 16,-4-4 1-16,0 5-1 15,0 3 0-15,5 3 0 16,-5 5 0-16,0 3 1 0,4 4 0 15,0 8 0-15,-4 0 0 16,4 11 0-16,0 0 0 16,1 4 0-16,-1-4 0 0,0 0-2 31,5-8 1-31,-1 1-6 16,5-12 0-16,8-7-9 15,5-16 1-15,8-7-8 16,4-19 0-16</inkml:trace>
  <inkml:trace contextRef="#ctx0" brushRef="#br0" timeOffset="175395.5106">7887 15808 46 0,'0'11'23'0,"13"-15"-25"15,-9 0 34-15,0 4-28 16,-4 0 0-16,4 4 3 0,-4-4 0 0,9 4-8 15,-5 0 0-15,5 0 7 16,-1-1 0-16,1 1-2 16,4-4 1-16,4 4-1 15,4-8 0-15,0 8-2 16,9-8 1-16,0 0-1 16,4-3 0-16,-4 3-2 15,4 0 1-15,0 0-1 16,-4 1 1-1,4 3-1-15,-5 0 0 16,1 0 0-16,-4 0 1 16,-5 11 0-16,0 0 0 0,1-7 0 15,-10 4 0-15,1-1 0 16,0 1 1-16,-4 3-1 16,-1 1 1-16,-8-1 0 15,4 4 0-15,-4 0 0 16,-4 4 1-16,0 4-1 15,-5 7 1-15,-3 0-1 0,-6 8 1 16,1 4-1-16,0-8 0 16,0 4 0-16,0 3 0 15,0 5 0-15,0-1 0 16,0 1-1 0,4 7 1-16,-4 3 0 15,0-7 0-15,0 1-1 16,5-5 1-16,-1 0-2 15,0-7 1-15,-4 4-1 16,4-8 1-16,-4-8-6 0,4-10 1 16,5-16-12-16,8-27 1 15,4-7-12-15,0-19 1 16</inkml:trace>
  <inkml:trace contextRef="#ctx0" brushRef="#br0" timeOffset="176264.9745">9739 15887 59 0,'39'-11'29'0,"-44"11"-18"16,1 0 41-16,0 4-52 16,-9-1 1-16,-4-3-1 15,0 0 1-15,-4 4-1 16,-9-4 0-16,-8 4 0 31,-9 0 1-31,-4 3-1 16,0 5 1-16,-1 3-1 0,6 0 1 15,3 4-1-15,9 0 0 16,4 3 0-16,5 9 1 16,8-5-1-16,8 8 0 15,5-3-1-15,8 3 1 0,5 0 0 16,-1 0 1-16,5 7-1 16,8 1 0-16,5-8 0 15,-1 4 1-15,5 3-1 16,0 1 1-16,0 0-1 15,-5-1 1-15,-8-3-1 16,0-4 0-16,-8-4 0 0,-5-7 0 16,-8-4-1-16,-5-8 0 15,-3-3 0-15,-1-8 0 16,0-4 0 0,0-7 1-16,5-1 0 15,-1-6 0-15,5-5 0 16,0-7 1-16,4-1-1 15,0 1 1-15,0-4-1 16,0-4 1-16,4 0-1 0,4-7 0 16,5 0 0-16,0 3 0 15,4-3-1-15,9-5 1 16,3 5-1-16,1-4 1 16,9 3 0-16,-5 5 0 15,0 7 0-15,0 3 1 0,-9 12-1 16,1 1 1-16,-9 6-1 15,0 5 0-15,-9 10-3 32,-3 1 0-32,-5 0-8 15,-5-8 0-15,1 4-9 0,0-7 1 16</inkml:trace>
  <inkml:trace contextRef="#ctx0" brushRef="#br0" timeOffset="177332.3963">10932 15770 39 0,'0'7'19'0,"13"-14"-17"15,-13 7 23-15,0 0-20 16,0 0 1-16,8-4 3 15,-4 4 0-15,-4 0-11 16,5-7 1-16,-1-1 7 16,0-3 1-16,0-1-2 0,1-7 1 15,-1 4-2-15,-4 0 1 16,0 0-1 0,-4-4 0-16,-1 4-1 15,1-8 1-15,-9 4-3 16,-8 4 1-16,-13 0-2 15,-13 7 1-15,5 5-1 16,-1 6 1-16,5 9-1 0,4 7 0 16,-1 3-1-16,6 9 1 15,3-1-1-15,5 0 1 16,8 8-1-16,9-4 1 16,4-4-1-16,4 1 1 15,5-5 0-15,3-3 1 0,14-8-1 16,-1 0 0-16,5-7 0 15,4-8 1-15,5-4 0 16,-1-7 0-16,0-1-1 31,-4-7 1-31,5 0-1 16,-1-7 1-16,5-1-1 0,-5-7 1 16,0 0-1-16,-4-11 1 15,-8 15-1-15,-1-1 0 16,-3 9 0-16,-5-5 1 0,0 8-1 15,0 4 1-15,-9 4 0 16,-3 3 0-16,-5 8 0 16,4 4 0-16,-4 0 0 15,0 11 1-15,0 4 0 16,4 3 0-16,-4 5 0 16,0 3 1-16,0 0-1 15,0 1 1-15,0 7-1 0,0 3 0 16,0 8-1-16,0 1 1 15,4 14-2-15,-4 0 1 16,5 12 0 0,-1 3 0-16,0 1 0 15,5 11 1-15,-1-8-1 16,-4 4 1-16,-4-4-1 16,0-11 0-16,-4-8-3 15,0-11 1-15,-5-7-11 0,1-24 0 16,-1-22-14-16,-3-19 0 15,-5-33 0-15,0-1 0 16</inkml:trace>
  <inkml:trace contextRef="#ctx0" brushRef="#br0" timeOffset="183320.0027">8815 12978 34 0,'-25'-4'17'0,"29"11"-18"0,0 1 18 0,0 11-16 16,-4 11 0-16,0 12 4 15,0 3 1-15,0 12-5 16,-4 19 1-16,0 3 3 15,0 16 0-15,-1 11-1 16,-7 15 0-16,3 4-2 16,-8 18 0-16,4 12-2 15,5 8 0-15,-1 11 1 16,9 0 0-16,5 19 0 16,3 4 0-16,5 11 1 0,0 4 0 31,-1-8 0-31,5 4 0 15,-4 0 1-15,4 8 0 16,-4-4 0-16,0-8 1 16,-5 1 0-16,-3-5 0 0,-5 1-1 15,-5-5 1-15,-7-3-2 16,-14-7 0-16,-8-5-3 16,0-22 0-16,0-7-8 15,-9-28 0-15,1-25-10 0,-5-27 0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2-18T23:08:02.5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1695 9262 1 0,'-21'-11'0'0</inkml:trace>
  <inkml:trace contextRef="#ctx0" brushRef="#br0" timeOffset="913.3034">1482 9009 31 0,'8'-27'15'0,"14"-11"-11"0,-22 27 15 16,0 0-16-16,0-1 0 15,0 5 3-15,0-1 0 0,-9 1-7 16,5 7 1-16,-13 3 4 16,0 5 1-16,4 7-2 31,-12 4 1-31,3 4-2 15,-3 3 0-15,-9 5 0 16,8-1 0-16,1 8 0 16,-9-4 0-16,-5 4-1 0,-3-1 0 15,-5 5 0-15,4 3 1 16,-4 1-1-16,13-1 1 16,-4-7-1-16,8 0 1 15,13 0-1-15,-8 0 1 0,12-1-1 16,-4 1 1-16,12-4-1 15,-3 0 1-15,4 4-1 16,4-4 0-16,4 0 0 16,4 0 0-16,5-3-1 15,0-5 1-15,0 1-1 0,8-5 1 16,5-3 0-16,-1 0 0 16,9-4-1-16,0 0 1 15,5-7 0-15,-5-4 0 16,4-8-1-1,-4-7 1-15,-4-8-1 16,4-4 1-16,0-7-1 16,4-8 0-16,5-4 0 15,-5-3 1-15,-4-1-1 16,-8 9 0-16,-1-5 0 16,-3 0 0-16,-9-3 0 0,-1 11 1 15,-20 4-1-15,-5 3 1 16,-4 4-1-16,-4 12 0 0,-5 7 0 15,-8 8 0-15,9 7 0 16,-10 12 0 0,-11 53 0-1,7-1 0-15,1 1 0 16,4-8 1-16,-4-3-5 16,16-9 1-16,10-10-13 15,3-1 1-15,18-34-4 16,8-33 0-16</inkml:trace>
  <inkml:trace contextRef="#ctx0" brushRef="#br0" timeOffset="1785.5475">2487 8941 37 0,'21'-19'18'0,"5"4"-21"15,-22 11 28-15,5-4-22 16,-5-7 1-16,-4 15 1 16,0-11 1-16,-4-1-8 15,-5 5 0-15,-4-5 6 0,1 1 0 16,-1-4-2-16,-13 4 1 16,-4 3-1-16,1 1 0 31,-10 7 0-31,5 11 0 0,0 0-1 15,9 1 1-15,-1-1-1 16,13 4 0-16,5 8 0 16,8 7 0-16,8 0-1 15,5 1 1-15,4 14 0 16,4 0 0-16,13 5 0 0,-8-1 0 16,-5 4-1-16,5 11 1 15,-1-7 0-15,-12 3 0 16,0 5-1-16,-5-5 1 15,-8-3-1-15,-17 7 1 16,0-11-1-16,-8-7 1 16,-1-9-1-16,5-10 1 15,-13-8-1-15,8-8 1 0,1-11-1 16,-1-7 1-16,9-9-1 16,13-6 1-16,4-12-1 31,4-8 1-31,13-7-1 15,9-12 0-15,-1 1 0 0,9-8 0 16,5-15 0-16,8-5 0 16,-1-6-1-16,-7 7 1 0,-5 0-1 15,0 7 1-15,-4 9-1 16,-5 18 0-16,-8 11-2 16,-4 12 1-16,-9 15-5 15,-4 15 0-15,-4 22-10 16,4 5 1-16</inkml:trace>
  <inkml:trace contextRef="#ctx0" brushRef="#br0" timeOffset="2413.2738">3173 8744 24 0,'17'-4'12'0,"0"4"-11"0,-17 0 8 0,0-4-4 16,12 1 0-16,-12-1 4 15,13 4 1 1,-13-4-11-16,9 4 1 0,-5 4 7 15,0 3 1-15,-4 1-2 16,0 7 0-16,-4 0-1 16,0 4 1-16,0 0-1 15,4 0 0-15,0 4 0 16,0 3 0-16,0 12-1 16,4 0 1-16,-4 11-2 0,4 0 1 15,0 4-1-15,-4 4 0 16,0 7-1-16,-4 4 0 15,0 4-1-15,0 4 1 16,-1 3 0-16,-8-3 0 16,1 7-1-16,3-11 0 15,-4-8-1-15,1-11 1 0,-1-3-5 16,-8-16 0-16,8-8-9 16,4-15 0-16,9-14-8 15,17-24 0-15</inkml:trace>
  <inkml:trace contextRef="#ctx0" brushRef="#br0" timeOffset="2768.5335">3799 8706 48 0,'-26'19'24'0,"1"11"-30"0,16-15 35 0,1 4-26 15,-10 0 1-15,6 8 3 16,-1 7 1-16,0 7-9 16,5 5 0-16,-5 11 8 15,4 7 0-15,5 0-2 16,4 12 0-16,0 3-1 15,0 8 1-15,0 0-1 16,0 12 0-16,0-5-2 0,-8 1 0 16,3 3 0-16,-7-11 0 15,-10 0-1-15,5-7 0 16,-4-16-6-16,-9-7 1 0,5-16-15 16,-1-7 1-16,9-22-2 15,-4-27 0-15</inkml:trace>
  <inkml:trace contextRef="#ctx0" brushRef="#br0" timeOffset="3986.2105">2632 8135 20 0,'-13'4'10'0,"13"-23"-8"16,0 11 7-16,-8 4-8 16,8 4 1-16,-5-7 1 15,5-1 0-15,-13 4-4 0,5 1 1 16,-5 3 3-16,0 0 1 16,-12 3-1-16,4 1 1 15,-5 4-2-15,-12 3 1 16,4 8-1-16,-5 4 1 0,5 11-2 15,-13 4 1-15,9 3-1 32,-9 8 1-32,9 12-1 15,4-1 1-15,-9 5 0 16,13 14 0-16,1-3 0 16,-1 3 0-16,-4 8-1 0,8 8 0 0,1 0-1 15,3 3 1-15,1 0-1 16,8 8 0-16,9-7 0 15,-5 7 1-15,9-1-1 16,9-6 0-16,-5-5 0 16,18-10 1-16,-1-5-1 15,4-11 1-15,1-7-1 16,-1-12 0-16,14-7 0 0,3-8 1 16,-3-12-1-16,8-10 1 31,-13-9 0-31,8-10 0 15,1-4-1-15,4-12 1 0,-9-4 0 16,9-7 0-16,-13 0 0 16,4-11 0-16,-4-8-1 15,-4-4 1-15,0-7-1 16,-5-1 0-16,1 1 0 16,-9 0 0-16,4-4 0 15,1-8 1-15,3 8-2 0,-4 0 1 16,5 0-1-16,-9 0 1 0,4 0-1 15,1-1 0-15,3 5-1 16,-12-4 1-16,0 4-1 16,0-4 1-16,-5 3 0 15,-4 5 1-15,-4-5-1 16,0-3 1-16,-4 8-1 31,-4-1 1-31,-10-3 1 16,-3 7 0-16,-4 12 0 15,-5 3 1-15,0 4 0 0,-17 8 1 16,9 4 0-16,4 14 0 16,-5 5-2-16,-3 7 1 0,4 7-9 15,3 8 1-15,18 16-9 16,0-5 1-16</inkml:trace>
  <inkml:trace contextRef="#ctx0" brushRef="#br0" timeOffset="4533.9987">2785 8237 35 0,'38'-38'17'0,"-16"-38"-16"31,-18 54 24-31,0-5-22 0,0-3 1 16,-4-12 4-16,0-7 0 16,-4-8-9-16,0-11 1 15,0-4 6-15,-1-11 0 0,5-8-2 16,0-26 0-16,0-23-3 15,9-7 1-15,4-20-2 16,8-11 0-16,-4-7-1 16,13 7 1-16,-5 0-1 15,5 15 1-15,13 12-1 16,-13 26 0-16,-1 23-2 16,-3 11 0-16,0 16-5 0,-5 22 0 15,-4 19-7-15,4 22 1 16</inkml:trace>
  <inkml:trace contextRef="#ctx0" brushRef="#br0" timeOffset="4985.7573">2223 6583 44 0,'-34'-45'22'0,"59"-49"-29"16,-12 71 36-16,0-7-29 16,4-16 0-16,0 5 0 15,9-1 0-15,3-11 0 16,10 4 0-16,-1-12-1 0,9-3 1 15,0-12 0-15,12 4 0 16,1-7 0-16,12 11 0 31,1 0 0-31,-9-4 0 16,4 11 0-16,-9 12 0 0,-12 7 0 16,-4 16 0-16,-1 7 0 15,-12 8 0-15,4 14 0 16,0 20 1-16,0 7 1 15,5 27 1-15,8 38 1 16,12 30 0-16,-12 11 0 16,-9 23 1-16,-3 7-5 0,-10 1 1 15,-4 14-14-15,5-22 0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64" tIns="47883" rIns="95764" bIns="47883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64" tIns="47883" rIns="95764" bIns="4788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64" tIns="47883" rIns="95764" bIns="478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64" tIns="47883" rIns="95764" bIns="47883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64" tIns="47883" rIns="95764" bIns="4788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E84F9EF6-E44E-4562-9C80-F8B8838AE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4896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063572E-54D0-4F8D-8C09-6DAE549CD796}" type="slidenum">
              <a:rPr lang="en-US" altLang="en-US" sz="1300" smtClean="0">
                <a:latin typeface="Times New Roman" charset="0"/>
              </a:rPr>
              <a:pPr/>
              <a:t>1</a:t>
            </a:fld>
            <a:endParaRPr lang="en-US" altLang="en-US" sz="1300" smtClean="0">
              <a:latin typeface="Times New Roman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30166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361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361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361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361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8B6338A-AEAA-47DB-8263-2EF691AF1257}" type="slidenum">
              <a:rPr lang="en-US" altLang="en-US" sz="1300" smtClean="0">
                <a:latin typeface="Times New Roman" charset="0"/>
              </a:rPr>
              <a:pPr/>
              <a:t>2</a:t>
            </a:fld>
            <a:endParaRPr lang="en-US" altLang="en-US" sz="1300" smtClean="0">
              <a:latin typeface="Times New Roman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64115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5C14851-468F-484C-AAC3-DED5422A0B84}" type="slidenum">
              <a:rPr lang="en-US" altLang="en-US" sz="1300" smtClean="0">
                <a:latin typeface="Times New Roman" charset="0"/>
              </a:rPr>
              <a:pPr/>
              <a:t>10</a:t>
            </a:fld>
            <a:endParaRPr lang="en-US" altLang="en-US" sz="1300" smtClean="0"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3900"/>
            <a:ext cx="4794250" cy="3595688"/>
          </a:xfrm>
          <a:ln w="12700" cap="flat"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569" tIns="47465" rIns="96569" bIns="4746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7854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22ED6C9-3727-4F3D-9B88-66C95AF20F64}" type="slidenum">
              <a:rPr lang="en-US" altLang="en-US" sz="1300" smtClean="0">
                <a:latin typeface="Times New Roman" charset="0"/>
              </a:rPr>
              <a:pPr/>
              <a:t>11</a:t>
            </a:fld>
            <a:endParaRPr lang="en-US" altLang="en-US" sz="1300" smtClean="0">
              <a:latin typeface="Times New Roman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3900"/>
            <a:ext cx="4794250" cy="3595688"/>
          </a:xfrm>
          <a:ln w="12700"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569" tIns="47465" rIns="96569" bIns="4746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59420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5A1D6F6-3BA5-4334-B3D8-5C79763386C3}" type="slidenum">
              <a:rPr lang="en-US" altLang="en-US" sz="1300" smtClean="0">
                <a:latin typeface="Times New Roman" charset="0"/>
              </a:rPr>
              <a:pPr/>
              <a:t>14</a:t>
            </a:fld>
            <a:endParaRPr lang="en-US" altLang="en-US" sz="1300" smtClean="0">
              <a:latin typeface="Times New Roman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3900"/>
            <a:ext cx="4794250" cy="3595688"/>
          </a:xfrm>
          <a:ln w="12700" cap="flat"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569" tIns="47465" rIns="96569" bIns="4746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33948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F08A817-D6A4-4F5C-A18F-39B6BC6DC49C}" type="slidenum">
              <a:rPr lang="en-US" altLang="en-US" sz="1300" smtClean="0">
                <a:latin typeface="Times New Roman" charset="0"/>
              </a:rPr>
              <a:pPr/>
              <a:t>27</a:t>
            </a:fld>
            <a:endParaRPr lang="en-US" altLang="en-US" sz="1300" smtClean="0">
              <a:latin typeface="Times New Roman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3900"/>
            <a:ext cx="4794250" cy="3595688"/>
          </a:xfrm>
          <a:ln w="12700" cap="flat"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569" tIns="47465" rIns="96569" bIns="4746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56697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Winter 2015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Structures &amp; Algorithms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327AD-1B99-4A65-B156-DE4A318AC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76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Winter 2015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Structures &amp; Algorithms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84BF1-07DB-42AF-9985-873B6CE1E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79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Winter 2015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Structures &amp; Algorithms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40DDA-0855-482E-BAE9-6C982B955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953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Winter 2015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Structures &amp; Algorithms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BA0F4-FB77-4761-8F52-15C60AB3E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150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Winter 2015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Structures &amp; Algorithms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4597F-B850-4289-B4E1-0424A1498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74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Winter 2015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Structures &amp; Algorithms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2E651-EA99-4283-98E9-FC51B521D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7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Winter 2015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Structures &amp; Algorithms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7F710-59FB-452B-AF6E-202F9370C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39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Winter 2015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Structures &amp; Algorithms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48633-562E-49AC-9349-83006F2FD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22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Winter 2015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Structures &amp; Algorithms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24EAB-0CA1-485E-8AD8-16A0AF101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Winter 2015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Structures &amp; Algorithms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F10AF-E3C2-458E-B8BD-68E550B85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9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Winter 2015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Structures &amp; Algorithms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8F0B2-69A0-4EA9-8C54-63C1172EE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33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Winter 2015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Data Structures &amp; Algorithms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C59EAEE-45A4-4195-BEF3-5D8250A4A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85800" y="1752600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›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3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r>
              <a:rPr lang="en-US" altLang="en-US" sz="3200" smtClean="0"/>
              <a:t>CSE373: Data Structures &amp; Algorithms</a:t>
            </a:r>
            <a:r>
              <a:rPr lang="en-US" altLang="en-US" sz="1400" smtClean="0"/>
              <a:t/>
            </a:r>
            <a:br>
              <a:rPr lang="en-US" altLang="en-US" sz="1400" smtClean="0"/>
            </a:br>
            <a:r>
              <a:rPr lang="en-US" altLang="en-US" sz="3200" smtClean="0"/>
              <a:t>Lecture 15: B-Trees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altLang="en-US" sz="2400" smtClean="0"/>
              <a:t>Linda Shapiro</a:t>
            </a:r>
          </a:p>
          <a:p>
            <a:r>
              <a:rPr lang="en-US" altLang="en-US" sz="2400" smtClean="0"/>
              <a:t>Winter 2015</a:t>
            </a:r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Winter 2015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Data Structures &amp; Algorithms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ABB9742-39B8-40D3-B843-E23049900F9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en-US" smtClean="0">
                <a:solidFill>
                  <a:srgbClr val="FF3300"/>
                </a:solidFill>
              </a:rPr>
              <a:t>B+-Tree Details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8513" y="2151063"/>
            <a:ext cx="8301037" cy="1604962"/>
          </a:xfrm>
          <a:noFill/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mtClean="0"/>
              <a:t>Each (non-leaf) internal node of a B-tree has:</a:t>
            </a:r>
          </a:p>
          <a:p>
            <a:pPr lvl="1"/>
            <a:r>
              <a:rPr lang="en-US" altLang="en-US" smtClean="0"/>
              <a:t>Between </a:t>
            </a:r>
            <a:r>
              <a:rPr lang="en-US" altLang="en-US" smtClean="0">
                <a:sym typeface="Symbol" pitchFamily="18" charset="2"/>
              </a:rPr>
              <a:t>M/2 and M children.</a:t>
            </a:r>
            <a:endParaRPr lang="en-US" altLang="en-US" baseline="-25000" smtClean="0"/>
          </a:p>
          <a:p>
            <a:pPr lvl="1"/>
            <a:r>
              <a:rPr lang="en-US" altLang="en-US" smtClean="0"/>
              <a:t>up to M-1 </a:t>
            </a:r>
            <a:r>
              <a:rPr lang="en-US" altLang="en-US" smtClean="0">
                <a:solidFill>
                  <a:schemeClr val="accent2"/>
                </a:solidFill>
              </a:rPr>
              <a:t>keys </a:t>
            </a:r>
            <a:r>
              <a:rPr lang="en-US" altLang="en-US" smtClean="0"/>
              <a:t>k</a:t>
            </a:r>
            <a:r>
              <a:rPr lang="en-US" altLang="en-US" baseline="-25000" smtClean="0"/>
              <a:t>1 </a:t>
            </a:r>
            <a:r>
              <a:rPr lang="en-US" altLang="en-US" smtClean="0">
                <a:latin typeface="Symbol" pitchFamily="18" charset="2"/>
              </a:rPr>
              <a:t>&lt;</a:t>
            </a:r>
            <a:r>
              <a:rPr lang="en-US" altLang="en-US" baseline="-25000" smtClean="0"/>
              <a:t>  </a:t>
            </a:r>
            <a:r>
              <a:rPr lang="en-US" altLang="en-US" smtClean="0"/>
              <a:t>k</a:t>
            </a:r>
            <a:r>
              <a:rPr lang="en-US" altLang="en-US" baseline="-25000" smtClean="0"/>
              <a:t>2 </a:t>
            </a:r>
            <a:r>
              <a:rPr lang="en-US" altLang="en-US" smtClean="0">
                <a:latin typeface="Symbol" pitchFamily="18" charset="2"/>
              </a:rPr>
              <a:t>&lt; ... &lt;</a:t>
            </a:r>
            <a:r>
              <a:rPr lang="en-US" altLang="en-US" baseline="-25000" smtClean="0"/>
              <a:t> </a:t>
            </a:r>
            <a:r>
              <a:rPr lang="en-US" altLang="en-US" smtClean="0"/>
              <a:t>k</a:t>
            </a:r>
            <a:r>
              <a:rPr lang="en-US" altLang="en-US" baseline="-25000" smtClean="0"/>
              <a:t>M-1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57375" y="4090988"/>
            <a:ext cx="5319713" cy="990600"/>
            <a:chOff x="1105" y="1921"/>
            <a:chExt cx="3351" cy="623"/>
          </a:xfrm>
        </p:grpSpPr>
        <p:sp>
          <p:nvSpPr>
            <p:cNvPr id="11272" name="Oval 6"/>
            <p:cNvSpPr>
              <a:spLocks noChangeArrowheads="1"/>
            </p:cNvSpPr>
            <p:nvPr/>
          </p:nvSpPr>
          <p:spPr bwMode="auto">
            <a:xfrm>
              <a:off x="1105" y="1921"/>
              <a:ext cx="3351" cy="47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1273" name="Rectangle 7"/>
            <p:cNvSpPr>
              <a:spLocks noChangeArrowheads="1"/>
            </p:cNvSpPr>
            <p:nvPr/>
          </p:nvSpPr>
          <p:spPr bwMode="auto">
            <a:xfrm>
              <a:off x="3765" y="2035"/>
              <a:ext cx="295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Ctr="1">
              <a:spAutoFit/>
            </a:bodyPr>
            <a:lstStyle>
              <a:lvl1pPr defTabSz="8286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k</a:t>
              </a:r>
              <a:r>
                <a:rPr lang="en-US" altLang="en-US" sz="2200" baseline="-25000">
                  <a:latin typeface="Times New Roman" charset="0"/>
                </a:rPr>
                <a:t>M-1</a:t>
              </a:r>
            </a:p>
          </p:txBody>
        </p:sp>
        <p:sp>
          <p:nvSpPr>
            <p:cNvPr id="11274" name="Rectangle 8"/>
            <p:cNvSpPr>
              <a:spLocks noChangeArrowheads="1"/>
            </p:cNvSpPr>
            <p:nvPr/>
          </p:nvSpPr>
          <p:spPr bwMode="auto">
            <a:xfrm>
              <a:off x="1954" y="2042"/>
              <a:ext cx="263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. . .</a:t>
              </a:r>
            </a:p>
          </p:txBody>
        </p:sp>
        <p:sp>
          <p:nvSpPr>
            <p:cNvPr id="11275" name="Rectangle 9"/>
            <p:cNvSpPr>
              <a:spLocks noChangeArrowheads="1"/>
            </p:cNvSpPr>
            <p:nvPr/>
          </p:nvSpPr>
          <p:spPr bwMode="auto">
            <a:xfrm>
              <a:off x="3189" y="2045"/>
              <a:ext cx="262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. . . </a:t>
              </a:r>
            </a:p>
          </p:txBody>
        </p:sp>
        <p:sp>
          <p:nvSpPr>
            <p:cNvPr id="11276" name="Rectangle 10"/>
            <p:cNvSpPr>
              <a:spLocks noChangeArrowheads="1"/>
            </p:cNvSpPr>
            <p:nvPr/>
          </p:nvSpPr>
          <p:spPr bwMode="auto">
            <a:xfrm>
              <a:off x="2378" y="2035"/>
              <a:ext cx="305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k</a:t>
              </a:r>
              <a:r>
                <a:rPr lang="en-US" altLang="en-US" sz="2200" baseline="-25000">
                  <a:latin typeface="Times New Roman" charset="0"/>
                </a:rPr>
                <a:t>i-1</a:t>
              </a:r>
            </a:p>
          </p:txBody>
        </p:sp>
        <p:sp>
          <p:nvSpPr>
            <p:cNvPr id="11277" name="Rectangle 11"/>
            <p:cNvSpPr>
              <a:spLocks noChangeArrowheads="1"/>
            </p:cNvSpPr>
            <p:nvPr/>
          </p:nvSpPr>
          <p:spPr bwMode="auto">
            <a:xfrm>
              <a:off x="2863" y="2025"/>
              <a:ext cx="163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k</a:t>
              </a:r>
              <a:r>
                <a:rPr lang="en-US" altLang="en-US" sz="2200" baseline="-25000">
                  <a:latin typeface="Times New Roman" charset="0"/>
                </a:rPr>
                <a:t>i</a:t>
              </a:r>
            </a:p>
          </p:txBody>
        </p:sp>
        <p:sp>
          <p:nvSpPr>
            <p:cNvPr id="11278" name="Rectangle 12"/>
            <p:cNvSpPr>
              <a:spLocks noChangeArrowheads="1"/>
            </p:cNvSpPr>
            <p:nvPr/>
          </p:nvSpPr>
          <p:spPr bwMode="auto">
            <a:xfrm>
              <a:off x="1594" y="2029"/>
              <a:ext cx="182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k</a:t>
              </a:r>
              <a:r>
                <a:rPr lang="en-US" altLang="en-US" sz="2200" baseline="-25000">
                  <a:latin typeface="Times New Roman" charset="0"/>
                </a:rPr>
                <a:t>1</a:t>
              </a:r>
            </a:p>
          </p:txBody>
        </p:sp>
        <p:sp>
          <p:nvSpPr>
            <p:cNvPr id="11279" name="Line 13"/>
            <p:cNvSpPr>
              <a:spLocks noChangeShapeType="1"/>
            </p:cNvSpPr>
            <p:nvPr/>
          </p:nvSpPr>
          <p:spPr bwMode="auto">
            <a:xfrm flipH="1">
              <a:off x="1201" y="2161"/>
              <a:ext cx="239" cy="3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Line 14"/>
            <p:cNvSpPr>
              <a:spLocks noChangeShapeType="1"/>
            </p:cNvSpPr>
            <p:nvPr/>
          </p:nvSpPr>
          <p:spPr bwMode="auto">
            <a:xfrm flipH="1">
              <a:off x="2257" y="2161"/>
              <a:ext cx="95" cy="3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15"/>
            <p:cNvSpPr>
              <a:spLocks noChangeShapeType="1"/>
            </p:cNvSpPr>
            <p:nvPr/>
          </p:nvSpPr>
          <p:spPr bwMode="auto">
            <a:xfrm>
              <a:off x="2785" y="2161"/>
              <a:ext cx="95" cy="3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Line 16"/>
            <p:cNvSpPr>
              <a:spLocks noChangeShapeType="1"/>
            </p:cNvSpPr>
            <p:nvPr/>
          </p:nvSpPr>
          <p:spPr bwMode="auto">
            <a:xfrm>
              <a:off x="4129" y="2161"/>
              <a:ext cx="287" cy="3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Winter 2015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Data Structures &amp; Algorithms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41131C-A506-41EE-ACB0-CC0981ADBC9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en-US" smtClean="0">
                <a:solidFill>
                  <a:srgbClr val="FF3300"/>
                </a:solidFill>
              </a:rPr>
              <a:t>Properties of B+-Trees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475" y="3505200"/>
            <a:ext cx="7773988" cy="2370138"/>
          </a:xfrm>
          <a:noFill/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Children of each internal node are "between" the keys in that node.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Suppose subtree T</a:t>
            </a:r>
            <a:r>
              <a:rPr lang="en-US" altLang="en-US" sz="2000" baseline="-25000" smtClean="0"/>
              <a:t>i</a:t>
            </a:r>
            <a:r>
              <a:rPr lang="en-US" altLang="en-US" sz="2000" smtClean="0"/>
              <a:t> is the </a:t>
            </a:r>
            <a:r>
              <a:rPr lang="en-US" altLang="en-US" sz="2000" i="1" smtClean="0"/>
              <a:t>i</a:t>
            </a:r>
            <a:r>
              <a:rPr lang="en-US" altLang="en-US" sz="2000" smtClean="0"/>
              <a:t>th child of the node:</a:t>
            </a:r>
          </a:p>
          <a:p>
            <a:pPr lvl="1">
              <a:buFontTx/>
              <a:buNone/>
            </a:pPr>
            <a:r>
              <a:rPr lang="en-US" altLang="en-US" sz="2000" smtClean="0"/>
              <a:t>all keys in T</a:t>
            </a:r>
            <a:r>
              <a:rPr lang="en-US" altLang="en-US" sz="2000" baseline="-25000" smtClean="0"/>
              <a:t>i</a:t>
            </a:r>
            <a:r>
              <a:rPr lang="en-US" altLang="en-US" sz="2000" smtClean="0"/>
              <a:t> must be between keys k</a:t>
            </a:r>
            <a:r>
              <a:rPr lang="en-US" altLang="en-US" sz="2000" baseline="-25000" smtClean="0"/>
              <a:t>i-1</a:t>
            </a:r>
            <a:r>
              <a:rPr lang="en-US" altLang="en-US" sz="2000" smtClean="0"/>
              <a:t> and k</a:t>
            </a:r>
            <a:r>
              <a:rPr lang="en-US" altLang="en-US" sz="2000" baseline="-25000" smtClean="0"/>
              <a:t>i</a:t>
            </a:r>
          </a:p>
          <a:p>
            <a:pPr lvl="1">
              <a:buFontTx/>
              <a:buNone/>
            </a:pPr>
            <a:r>
              <a:rPr lang="en-US" altLang="en-US" sz="2000" smtClean="0"/>
              <a:t>i.e. </a:t>
            </a:r>
            <a:r>
              <a:rPr lang="en-US" altLang="en-US" sz="2000" smtClean="0">
                <a:solidFill>
                  <a:srgbClr val="FF3300"/>
                </a:solidFill>
              </a:rPr>
              <a:t>k</a:t>
            </a:r>
            <a:r>
              <a:rPr lang="en-US" altLang="en-US" sz="2000" baseline="-25000" smtClean="0">
                <a:solidFill>
                  <a:srgbClr val="FF3300"/>
                </a:solidFill>
              </a:rPr>
              <a:t>i-1</a:t>
            </a:r>
            <a:r>
              <a:rPr lang="en-US" altLang="en-US" sz="2000" smtClean="0">
                <a:solidFill>
                  <a:srgbClr val="FF3300"/>
                </a:solidFill>
              </a:rPr>
              <a:t> </a:t>
            </a:r>
            <a:r>
              <a:rPr lang="en-US" altLang="en-US" sz="2000" smtClean="0">
                <a:solidFill>
                  <a:srgbClr val="FF3300"/>
                </a:solidFill>
                <a:latin typeface="Symbol" pitchFamily="18" charset="2"/>
              </a:rPr>
              <a:t>£ </a:t>
            </a:r>
            <a:r>
              <a:rPr lang="en-US" altLang="en-US" sz="2000" smtClean="0">
                <a:solidFill>
                  <a:srgbClr val="FF3300"/>
                </a:solidFill>
              </a:rPr>
              <a:t>T</a:t>
            </a:r>
            <a:r>
              <a:rPr lang="en-US" altLang="en-US" sz="2000" baseline="-25000" smtClean="0">
                <a:solidFill>
                  <a:srgbClr val="FF3300"/>
                </a:solidFill>
              </a:rPr>
              <a:t>i</a:t>
            </a:r>
            <a:r>
              <a:rPr lang="en-US" altLang="en-US" sz="2000" smtClean="0">
                <a:solidFill>
                  <a:srgbClr val="FF3300"/>
                </a:solidFill>
                <a:latin typeface="Symbol" pitchFamily="18" charset="2"/>
              </a:rPr>
              <a:t> &lt; </a:t>
            </a:r>
            <a:r>
              <a:rPr lang="en-US" altLang="en-US" sz="2000" smtClean="0">
                <a:solidFill>
                  <a:srgbClr val="FF3300"/>
                </a:solidFill>
              </a:rPr>
              <a:t>k</a:t>
            </a:r>
            <a:r>
              <a:rPr lang="en-US" altLang="en-US" sz="2000" baseline="-25000" smtClean="0">
                <a:solidFill>
                  <a:srgbClr val="FF3300"/>
                </a:solidFill>
              </a:rPr>
              <a:t>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>
                <a:solidFill>
                  <a:srgbClr val="0000FF"/>
                </a:solidFill>
              </a:rPr>
              <a:t>k</a:t>
            </a:r>
            <a:r>
              <a:rPr lang="en-US" altLang="en-US" sz="2000" baseline="-25000" smtClean="0">
                <a:solidFill>
                  <a:srgbClr val="0000FF"/>
                </a:solidFill>
              </a:rPr>
              <a:t>i-1 </a:t>
            </a:r>
            <a:r>
              <a:rPr lang="en-US" altLang="en-US" sz="2000" smtClean="0">
                <a:solidFill>
                  <a:srgbClr val="0000FF"/>
                </a:solidFill>
              </a:rPr>
              <a:t>is the smallest key in T</a:t>
            </a:r>
            <a:r>
              <a:rPr lang="en-US" altLang="en-US" sz="2000" baseline="-25000" smtClean="0">
                <a:solidFill>
                  <a:srgbClr val="0000FF"/>
                </a:solidFill>
              </a:rPr>
              <a:t>i</a:t>
            </a:r>
            <a:r>
              <a:rPr lang="en-US" altLang="en-US" sz="2000" smtClean="0">
                <a:latin typeface="Symbol" pitchFamily="18" charset="2"/>
              </a:rPr>
              <a:t> </a:t>
            </a:r>
            <a:endParaRPr lang="en-US" altLang="en-US" sz="2000" baseline="-25000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All keys in first subtree T</a:t>
            </a:r>
            <a:r>
              <a:rPr lang="en-US" altLang="en-US" sz="2000" baseline="-25000" smtClean="0"/>
              <a:t>1</a:t>
            </a:r>
            <a:r>
              <a:rPr lang="en-US" altLang="en-US" sz="2000" smtClean="0">
                <a:latin typeface="Symbol" pitchFamily="18" charset="2"/>
              </a:rPr>
              <a:t> &lt; </a:t>
            </a:r>
            <a:r>
              <a:rPr lang="en-US" altLang="en-US" sz="2000" smtClean="0"/>
              <a:t>k</a:t>
            </a:r>
            <a:r>
              <a:rPr lang="en-US" altLang="en-US" sz="2000" baseline="-25000" smtClean="0"/>
              <a:t>1</a:t>
            </a:r>
            <a:endParaRPr lang="en-US" altLang="en-US" sz="2000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All keys in last subtree T</a:t>
            </a:r>
            <a:r>
              <a:rPr lang="en-US" altLang="en-US" sz="2000" baseline="-25000" smtClean="0"/>
              <a:t>M</a:t>
            </a:r>
            <a:r>
              <a:rPr lang="en-US" altLang="en-US" sz="2000" smtClean="0">
                <a:latin typeface="Symbol" pitchFamily="18" charset="2"/>
              </a:rPr>
              <a:t> ³ </a:t>
            </a:r>
            <a:r>
              <a:rPr lang="en-US" altLang="en-US" sz="2000" smtClean="0"/>
              <a:t>k</a:t>
            </a:r>
            <a:r>
              <a:rPr lang="en-US" altLang="en-US" sz="2000" baseline="-25000" smtClean="0"/>
              <a:t>M-1</a:t>
            </a:r>
          </a:p>
        </p:txBody>
      </p:sp>
      <p:sp>
        <p:nvSpPr>
          <p:cNvPr id="12295" name="Rectangle 4"/>
          <p:cNvSpPr>
            <a:spLocks noChangeArrowheads="1"/>
          </p:cNvSpPr>
          <p:nvPr/>
        </p:nvSpPr>
        <p:spPr bwMode="auto">
          <a:xfrm>
            <a:off x="2768600" y="3917950"/>
            <a:ext cx="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charset="0"/>
            </a:endParaRPr>
          </a:p>
        </p:txBody>
      </p:sp>
      <p:grpSp>
        <p:nvGrpSpPr>
          <p:cNvPr id="12296" name="Group 5"/>
          <p:cNvGrpSpPr>
            <a:grpSpLocks/>
          </p:cNvGrpSpPr>
          <p:nvPr/>
        </p:nvGrpSpPr>
        <p:grpSpPr bwMode="auto">
          <a:xfrm>
            <a:off x="2981325" y="2101850"/>
            <a:ext cx="173038" cy="258763"/>
            <a:chOff x="1950" y="825"/>
            <a:chExt cx="109" cy="163"/>
          </a:xfrm>
        </p:grpSpPr>
        <p:sp>
          <p:nvSpPr>
            <p:cNvPr id="12326" name="Rectangle 6"/>
            <p:cNvSpPr>
              <a:spLocks noChangeArrowheads="1"/>
            </p:cNvSpPr>
            <p:nvPr/>
          </p:nvSpPr>
          <p:spPr bwMode="auto">
            <a:xfrm>
              <a:off x="1950" y="825"/>
              <a:ext cx="6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Times New Roman" charset="0"/>
                </a:rPr>
                <a:t>k</a:t>
              </a:r>
            </a:p>
          </p:txBody>
        </p:sp>
        <p:sp>
          <p:nvSpPr>
            <p:cNvPr id="12327" name="Rectangle 7"/>
            <p:cNvSpPr>
              <a:spLocks noChangeArrowheads="1"/>
            </p:cNvSpPr>
            <p:nvPr/>
          </p:nvSpPr>
          <p:spPr bwMode="auto">
            <a:xfrm>
              <a:off x="2019" y="880"/>
              <a:ext cx="4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Times New Roman" charset="0"/>
                </a:rPr>
                <a:t>1</a:t>
              </a:r>
            </a:p>
          </p:txBody>
        </p:sp>
      </p:grpSp>
      <p:sp>
        <p:nvSpPr>
          <p:cNvPr id="12297" name="Oval 8"/>
          <p:cNvSpPr>
            <a:spLocks noChangeArrowheads="1"/>
          </p:cNvSpPr>
          <p:nvPr/>
        </p:nvSpPr>
        <p:spPr bwMode="auto">
          <a:xfrm>
            <a:off x="1949450" y="1987550"/>
            <a:ext cx="4619625" cy="587375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2298" name="Freeform 9"/>
          <p:cNvSpPr>
            <a:spLocks/>
          </p:cNvSpPr>
          <p:nvPr/>
        </p:nvSpPr>
        <p:spPr bwMode="auto">
          <a:xfrm>
            <a:off x="3797300" y="2195513"/>
            <a:ext cx="1039813" cy="984250"/>
          </a:xfrm>
          <a:custGeom>
            <a:avLst/>
            <a:gdLst>
              <a:gd name="T0" fmla="*/ 2147483647 w 655"/>
              <a:gd name="T1" fmla="*/ 2147483647 h 724"/>
              <a:gd name="T2" fmla="*/ 0 w 655"/>
              <a:gd name="T3" fmla="*/ 2147483647 h 724"/>
              <a:gd name="T4" fmla="*/ 2147483647 w 655"/>
              <a:gd name="T5" fmla="*/ 2147483647 h 724"/>
              <a:gd name="T6" fmla="*/ 2147483647 w 655"/>
              <a:gd name="T7" fmla="*/ 0 h 724"/>
              <a:gd name="T8" fmla="*/ 2147483647 w 655"/>
              <a:gd name="T9" fmla="*/ 2147483647 h 7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55"/>
              <a:gd name="T16" fmla="*/ 0 h 724"/>
              <a:gd name="T17" fmla="*/ 655 w 655"/>
              <a:gd name="T18" fmla="*/ 724 h 7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55" h="724">
                <a:moveTo>
                  <a:pt x="334" y="9"/>
                </a:moveTo>
                <a:lnTo>
                  <a:pt x="0" y="723"/>
                </a:lnTo>
                <a:lnTo>
                  <a:pt x="654" y="723"/>
                </a:lnTo>
                <a:lnTo>
                  <a:pt x="334" y="0"/>
                </a:lnTo>
                <a:lnTo>
                  <a:pt x="334" y="9"/>
                </a:lnTo>
              </a:path>
            </a:pathLst>
          </a:custGeom>
          <a:solidFill>
            <a:srgbClr val="C0C0C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2299" name="Rectangle 10"/>
          <p:cNvSpPr>
            <a:spLocks noChangeArrowheads="1"/>
          </p:cNvSpPr>
          <p:nvPr/>
        </p:nvSpPr>
        <p:spPr bwMode="auto">
          <a:xfrm>
            <a:off x="4281488" y="2851150"/>
            <a:ext cx="131762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charset="0"/>
              </a:rPr>
              <a:t>T</a:t>
            </a:r>
          </a:p>
        </p:txBody>
      </p:sp>
      <p:sp>
        <p:nvSpPr>
          <p:cNvPr id="12300" name="Rectangle 11"/>
          <p:cNvSpPr>
            <a:spLocks noChangeArrowheads="1"/>
          </p:cNvSpPr>
          <p:nvPr/>
        </p:nvSpPr>
        <p:spPr bwMode="auto">
          <a:xfrm>
            <a:off x="4281488" y="2851150"/>
            <a:ext cx="131762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charset="0"/>
              </a:rPr>
              <a:t>T</a:t>
            </a:r>
          </a:p>
        </p:txBody>
      </p:sp>
      <p:sp>
        <p:nvSpPr>
          <p:cNvPr id="12301" name="Rectangle 12"/>
          <p:cNvSpPr>
            <a:spLocks noChangeArrowheads="1"/>
          </p:cNvSpPr>
          <p:nvPr/>
        </p:nvSpPr>
        <p:spPr bwMode="auto">
          <a:xfrm>
            <a:off x="4418013" y="2944813"/>
            <a:ext cx="349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charset="0"/>
              </a:rPr>
              <a:t>i</a:t>
            </a:r>
          </a:p>
        </p:txBody>
      </p:sp>
      <p:sp>
        <p:nvSpPr>
          <p:cNvPr id="12302" name="Rectangle 13"/>
          <p:cNvSpPr>
            <a:spLocks noChangeArrowheads="1"/>
          </p:cNvSpPr>
          <p:nvPr/>
        </p:nvSpPr>
        <p:spPr bwMode="auto">
          <a:xfrm>
            <a:off x="4418013" y="2944813"/>
            <a:ext cx="349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charset="0"/>
              </a:rPr>
              <a:t>i</a:t>
            </a:r>
          </a:p>
        </p:txBody>
      </p:sp>
      <p:sp>
        <p:nvSpPr>
          <p:cNvPr id="12303" name="Rectangle 14"/>
          <p:cNvSpPr>
            <a:spLocks noChangeArrowheads="1"/>
          </p:cNvSpPr>
          <p:nvPr/>
        </p:nvSpPr>
        <p:spPr bwMode="auto">
          <a:xfrm>
            <a:off x="3336925" y="2128838"/>
            <a:ext cx="2698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charset="0"/>
              </a:rPr>
              <a:t>. . .</a:t>
            </a:r>
          </a:p>
        </p:txBody>
      </p:sp>
      <p:sp>
        <p:nvSpPr>
          <p:cNvPr id="12304" name="Rectangle 15"/>
          <p:cNvSpPr>
            <a:spLocks noChangeArrowheads="1"/>
          </p:cNvSpPr>
          <p:nvPr/>
        </p:nvSpPr>
        <p:spPr bwMode="auto">
          <a:xfrm>
            <a:off x="4816475" y="2089150"/>
            <a:ext cx="3238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charset="0"/>
              </a:rPr>
              <a:t>. . . </a:t>
            </a:r>
          </a:p>
        </p:txBody>
      </p:sp>
      <p:sp>
        <p:nvSpPr>
          <p:cNvPr id="12305" name="Freeform 16"/>
          <p:cNvSpPr>
            <a:spLocks/>
          </p:cNvSpPr>
          <p:nvPr/>
        </p:nvSpPr>
        <p:spPr bwMode="auto">
          <a:xfrm>
            <a:off x="5270500" y="2184400"/>
            <a:ext cx="939800" cy="977900"/>
          </a:xfrm>
          <a:custGeom>
            <a:avLst/>
            <a:gdLst>
              <a:gd name="T0" fmla="*/ 2147483647 w 534"/>
              <a:gd name="T1" fmla="*/ 2147483647 h 590"/>
              <a:gd name="T2" fmla="*/ 0 w 534"/>
              <a:gd name="T3" fmla="*/ 2147483647 h 590"/>
              <a:gd name="T4" fmla="*/ 2147483647 w 534"/>
              <a:gd name="T5" fmla="*/ 2147483647 h 590"/>
              <a:gd name="T6" fmla="*/ 2147483647 w 534"/>
              <a:gd name="T7" fmla="*/ 0 h 590"/>
              <a:gd name="T8" fmla="*/ 2147483647 w 534"/>
              <a:gd name="T9" fmla="*/ 2147483647 h 5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4"/>
              <a:gd name="T16" fmla="*/ 0 h 590"/>
              <a:gd name="T17" fmla="*/ 534 w 534"/>
              <a:gd name="T18" fmla="*/ 590 h 5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4" h="590">
                <a:moveTo>
                  <a:pt x="272" y="7"/>
                </a:moveTo>
                <a:lnTo>
                  <a:pt x="0" y="589"/>
                </a:lnTo>
                <a:lnTo>
                  <a:pt x="533" y="589"/>
                </a:lnTo>
                <a:lnTo>
                  <a:pt x="272" y="0"/>
                </a:lnTo>
                <a:lnTo>
                  <a:pt x="272" y="7"/>
                </a:lnTo>
              </a:path>
            </a:pathLst>
          </a:custGeom>
          <a:solidFill>
            <a:srgbClr val="C0C0C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2306" name="Freeform 17"/>
          <p:cNvSpPr>
            <a:spLocks/>
          </p:cNvSpPr>
          <p:nvPr/>
        </p:nvSpPr>
        <p:spPr bwMode="auto">
          <a:xfrm>
            <a:off x="2401888" y="2195513"/>
            <a:ext cx="920750" cy="1008062"/>
          </a:xfrm>
          <a:custGeom>
            <a:avLst/>
            <a:gdLst>
              <a:gd name="T0" fmla="*/ 2147483647 w 535"/>
              <a:gd name="T1" fmla="*/ 2147483647 h 590"/>
              <a:gd name="T2" fmla="*/ 0 w 535"/>
              <a:gd name="T3" fmla="*/ 2147483647 h 590"/>
              <a:gd name="T4" fmla="*/ 2147483647 w 535"/>
              <a:gd name="T5" fmla="*/ 2147483647 h 590"/>
              <a:gd name="T6" fmla="*/ 2147483647 w 535"/>
              <a:gd name="T7" fmla="*/ 0 h 590"/>
              <a:gd name="T8" fmla="*/ 2147483647 w 535"/>
              <a:gd name="T9" fmla="*/ 2147483647 h 5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5"/>
              <a:gd name="T16" fmla="*/ 0 h 590"/>
              <a:gd name="T17" fmla="*/ 535 w 535"/>
              <a:gd name="T18" fmla="*/ 590 h 5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5" h="590">
                <a:moveTo>
                  <a:pt x="269" y="10"/>
                </a:moveTo>
                <a:lnTo>
                  <a:pt x="0" y="589"/>
                </a:lnTo>
                <a:lnTo>
                  <a:pt x="534" y="589"/>
                </a:lnTo>
                <a:lnTo>
                  <a:pt x="269" y="0"/>
                </a:lnTo>
                <a:lnTo>
                  <a:pt x="269" y="10"/>
                </a:lnTo>
              </a:path>
            </a:pathLst>
          </a:custGeom>
          <a:solidFill>
            <a:srgbClr val="C0C0C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2307" name="Rectangle 18"/>
          <p:cNvSpPr>
            <a:spLocks noChangeArrowheads="1"/>
          </p:cNvSpPr>
          <p:nvPr/>
        </p:nvSpPr>
        <p:spPr bwMode="auto">
          <a:xfrm>
            <a:off x="3921125" y="2111375"/>
            <a:ext cx="1079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charset="0"/>
              </a:rPr>
              <a:t>k</a:t>
            </a:r>
          </a:p>
        </p:txBody>
      </p:sp>
      <p:sp>
        <p:nvSpPr>
          <p:cNvPr id="12308" name="Rectangle 19"/>
          <p:cNvSpPr>
            <a:spLocks noChangeArrowheads="1"/>
          </p:cNvSpPr>
          <p:nvPr/>
        </p:nvSpPr>
        <p:spPr bwMode="auto">
          <a:xfrm>
            <a:off x="3921125" y="2111375"/>
            <a:ext cx="1079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charset="0"/>
              </a:rPr>
              <a:t>k</a:t>
            </a:r>
          </a:p>
        </p:txBody>
      </p:sp>
      <p:sp>
        <p:nvSpPr>
          <p:cNvPr id="12309" name="Rectangle 20"/>
          <p:cNvSpPr>
            <a:spLocks noChangeArrowheads="1"/>
          </p:cNvSpPr>
          <p:nvPr/>
        </p:nvSpPr>
        <p:spPr bwMode="auto">
          <a:xfrm>
            <a:off x="4030663" y="2198688"/>
            <a:ext cx="14128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charset="0"/>
              </a:rPr>
              <a:t>i-1</a:t>
            </a:r>
          </a:p>
        </p:txBody>
      </p:sp>
      <p:sp>
        <p:nvSpPr>
          <p:cNvPr id="12310" name="Rectangle 21"/>
          <p:cNvSpPr>
            <a:spLocks noChangeArrowheads="1"/>
          </p:cNvSpPr>
          <p:nvPr/>
        </p:nvSpPr>
        <p:spPr bwMode="auto">
          <a:xfrm>
            <a:off x="4489450" y="2117725"/>
            <a:ext cx="1079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charset="0"/>
              </a:rPr>
              <a:t>k</a:t>
            </a:r>
          </a:p>
        </p:txBody>
      </p:sp>
      <p:sp>
        <p:nvSpPr>
          <p:cNvPr id="12311" name="Rectangle 22"/>
          <p:cNvSpPr>
            <a:spLocks noChangeArrowheads="1"/>
          </p:cNvSpPr>
          <p:nvPr/>
        </p:nvSpPr>
        <p:spPr bwMode="auto">
          <a:xfrm>
            <a:off x="4489450" y="2117725"/>
            <a:ext cx="1079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charset="0"/>
              </a:rPr>
              <a:t>k</a:t>
            </a:r>
          </a:p>
        </p:txBody>
      </p:sp>
      <p:sp>
        <p:nvSpPr>
          <p:cNvPr id="12312" name="Rectangle 23"/>
          <p:cNvSpPr>
            <a:spLocks noChangeArrowheads="1"/>
          </p:cNvSpPr>
          <p:nvPr/>
        </p:nvSpPr>
        <p:spPr bwMode="auto">
          <a:xfrm>
            <a:off x="4598988" y="2209800"/>
            <a:ext cx="349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charset="0"/>
              </a:rPr>
              <a:t>i</a:t>
            </a:r>
          </a:p>
        </p:txBody>
      </p:sp>
      <p:sp>
        <p:nvSpPr>
          <p:cNvPr id="12313" name="Rectangle 24"/>
          <p:cNvSpPr>
            <a:spLocks noChangeArrowheads="1"/>
          </p:cNvSpPr>
          <p:nvPr/>
        </p:nvSpPr>
        <p:spPr bwMode="auto">
          <a:xfrm>
            <a:off x="4598988" y="2209800"/>
            <a:ext cx="349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charset="0"/>
              </a:rPr>
              <a:t>i</a:t>
            </a:r>
          </a:p>
        </p:txBody>
      </p:sp>
      <p:sp>
        <p:nvSpPr>
          <p:cNvPr id="12314" name="Rectangle 25"/>
          <p:cNvSpPr>
            <a:spLocks noChangeArrowheads="1"/>
          </p:cNvSpPr>
          <p:nvPr/>
        </p:nvSpPr>
        <p:spPr bwMode="auto">
          <a:xfrm>
            <a:off x="5603875" y="2840038"/>
            <a:ext cx="1317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charset="0"/>
              </a:rPr>
              <a:t>T</a:t>
            </a:r>
          </a:p>
        </p:txBody>
      </p:sp>
      <p:sp>
        <p:nvSpPr>
          <p:cNvPr id="12315" name="Rectangle 26"/>
          <p:cNvSpPr>
            <a:spLocks noChangeArrowheads="1"/>
          </p:cNvSpPr>
          <p:nvPr/>
        </p:nvSpPr>
        <p:spPr bwMode="auto">
          <a:xfrm>
            <a:off x="5603875" y="2840038"/>
            <a:ext cx="1317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charset="0"/>
              </a:rPr>
              <a:t>T</a:t>
            </a:r>
          </a:p>
        </p:txBody>
      </p:sp>
      <p:sp>
        <p:nvSpPr>
          <p:cNvPr id="12316" name="Rectangle 27"/>
          <p:cNvSpPr>
            <a:spLocks noChangeArrowheads="1"/>
          </p:cNvSpPr>
          <p:nvPr/>
        </p:nvSpPr>
        <p:spPr bwMode="auto">
          <a:xfrm>
            <a:off x="5732463" y="2965450"/>
            <a:ext cx="11271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charset="0"/>
              </a:rPr>
              <a:t>M</a:t>
            </a:r>
          </a:p>
        </p:txBody>
      </p:sp>
      <p:sp>
        <p:nvSpPr>
          <p:cNvPr id="12317" name="Rectangle 28"/>
          <p:cNvSpPr>
            <a:spLocks noChangeArrowheads="1"/>
          </p:cNvSpPr>
          <p:nvPr/>
        </p:nvSpPr>
        <p:spPr bwMode="auto">
          <a:xfrm>
            <a:off x="2724150" y="2835275"/>
            <a:ext cx="13176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charset="0"/>
              </a:rPr>
              <a:t>T</a:t>
            </a:r>
          </a:p>
        </p:txBody>
      </p:sp>
      <p:sp>
        <p:nvSpPr>
          <p:cNvPr id="12318" name="Rectangle 29"/>
          <p:cNvSpPr>
            <a:spLocks noChangeArrowheads="1"/>
          </p:cNvSpPr>
          <p:nvPr/>
        </p:nvSpPr>
        <p:spPr bwMode="auto">
          <a:xfrm>
            <a:off x="2724150" y="2835275"/>
            <a:ext cx="13176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charset="0"/>
              </a:rPr>
              <a:t>T</a:t>
            </a:r>
          </a:p>
        </p:txBody>
      </p:sp>
      <p:sp>
        <p:nvSpPr>
          <p:cNvPr id="12319" name="Rectangle 30"/>
          <p:cNvSpPr>
            <a:spLocks noChangeArrowheads="1"/>
          </p:cNvSpPr>
          <p:nvPr/>
        </p:nvSpPr>
        <p:spPr bwMode="auto">
          <a:xfrm>
            <a:off x="2860675" y="2928938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12320" name="Rectangle 31"/>
          <p:cNvSpPr>
            <a:spLocks noChangeArrowheads="1"/>
          </p:cNvSpPr>
          <p:nvPr/>
        </p:nvSpPr>
        <p:spPr bwMode="auto">
          <a:xfrm>
            <a:off x="2860675" y="2928938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12321" name="Rectangle 32"/>
          <p:cNvSpPr>
            <a:spLocks noChangeArrowheads="1"/>
          </p:cNvSpPr>
          <p:nvPr/>
        </p:nvSpPr>
        <p:spPr bwMode="auto">
          <a:xfrm>
            <a:off x="5292725" y="2068513"/>
            <a:ext cx="1079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charset="0"/>
              </a:rPr>
              <a:t>k</a:t>
            </a:r>
          </a:p>
        </p:txBody>
      </p:sp>
      <p:sp>
        <p:nvSpPr>
          <p:cNvPr id="12322" name="Rectangle 33"/>
          <p:cNvSpPr>
            <a:spLocks noChangeArrowheads="1"/>
          </p:cNvSpPr>
          <p:nvPr/>
        </p:nvSpPr>
        <p:spPr bwMode="auto">
          <a:xfrm>
            <a:off x="5292725" y="2068513"/>
            <a:ext cx="1079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charset="0"/>
              </a:rPr>
              <a:t>k</a:t>
            </a:r>
          </a:p>
        </p:txBody>
      </p:sp>
      <p:sp>
        <p:nvSpPr>
          <p:cNvPr id="12323" name="Rectangle 34"/>
          <p:cNvSpPr>
            <a:spLocks noChangeArrowheads="1"/>
          </p:cNvSpPr>
          <p:nvPr/>
        </p:nvSpPr>
        <p:spPr bwMode="auto">
          <a:xfrm>
            <a:off x="5402263" y="2160588"/>
            <a:ext cx="2190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charset="0"/>
              </a:rPr>
              <a:t>M-1</a:t>
            </a:r>
          </a:p>
        </p:txBody>
      </p:sp>
      <p:sp>
        <p:nvSpPr>
          <p:cNvPr id="12324" name="Rectangle 35"/>
          <p:cNvSpPr>
            <a:spLocks noChangeArrowheads="1"/>
          </p:cNvSpPr>
          <p:nvPr/>
        </p:nvSpPr>
        <p:spPr bwMode="auto">
          <a:xfrm>
            <a:off x="4838700" y="2808288"/>
            <a:ext cx="3238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charset="0"/>
              </a:rPr>
              <a:t>. . . </a:t>
            </a:r>
          </a:p>
        </p:txBody>
      </p:sp>
      <p:sp>
        <p:nvSpPr>
          <p:cNvPr id="12325" name="Rectangle 36"/>
          <p:cNvSpPr>
            <a:spLocks noChangeArrowheads="1"/>
          </p:cNvSpPr>
          <p:nvPr/>
        </p:nvSpPr>
        <p:spPr bwMode="auto">
          <a:xfrm>
            <a:off x="3352800" y="2819400"/>
            <a:ext cx="3238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charset="0"/>
              </a:rPr>
              <a:t>. . .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3632040" y="1898640"/>
              <a:ext cx="1275840" cy="13924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27000" y="1891440"/>
                <a:ext cx="1288080" cy="1405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Winter 2015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Data Structures &amp; Algorithms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8AEA393-F915-4B13-8B31-CC12B803A46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  <p:sp>
        <p:nvSpPr>
          <p:cNvPr id="13317" name="Text Box 2"/>
          <p:cNvSpPr txBox="1">
            <a:spLocks noChangeArrowheads="1"/>
          </p:cNvSpPr>
          <p:nvPr/>
        </p:nvSpPr>
        <p:spPr bwMode="auto">
          <a:xfrm>
            <a:off x="6888163" y="203200"/>
            <a:ext cx="164623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charset="0"/>
              </a:rPr>
              <a:t>DS.B.13</a:t>
            </a:r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838200" y="533400"/>
            <a:ext cx="49260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3300"/>
                </a:solidFill>
                <a:latin typeface="Times New Roman" charset="0"/>
              </a:rPr>
              <a:t>B-Tree Nonleaf Node in More Detail</a:t>
            </a:r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685800" y="1371600"/>
            <a:ext cx="584676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charset="0"/>
              </a:rPr>
              <a:t>P[1]   K[1]  . . .  K[i-1]   P[i-1]   K[i]  . . . K[q-1]   P[q]</a:t>
            </a:r>
          </a:p>
        </p:txBody>
      </p:sp>
      <p:sp>
        <p:nvSpPr>
          <p:cNvPr id="13320" name="Line 5"/>
          <p:cNvSpPr>
            <a:spLocks noChangeShapeType="1"/>
          </p:cNvSpPr>
          <p:nvPr/>
        </p:nvSpPr>
        <p:spPr bwMode="auto">
          <a:xfrm>
            <a:off x="1371600" y="1371600"/>
            <a:ext cx="0" cy="361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6"/>
          <p:cNvSpPr>
            <a:spLocks noChangeShapeType="1"/>
          </p:cNvSpPr>
          <p:nvPr/>
        </p:nvSpPr>
        <p:spPr bwMode="auto">
          <a:xfrm>
            <a:off x="1981200" y="1371600"/>
            <a:ext cx="0" cy="361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7"/>
          <p:cNvSpPr>
            <a:spLocks noChangeShapeType="1"/>
          </p:cNvSpPr>
          <p:nvPr/>
        </p:nvSpPr>
        <p:spPr bwMode="auto">
          <a:xfrm>
            <a:off x="2438400" y="1371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8"/>
          <p:cNvSpPr>
            <a:spLocks noChangeShapeType="1"/>
          </p:cNvSpPr>
          <p:nvPr/>
        </p:nvSpPr>
        <p:spPr bwMode="auto">
          <a:xfrm>
            <a:off x="3276600" y="1371600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9"/>
          <p:cNvSpPr>
            <a:spLocks noChangeShapeType="1"/>
          </p:cNvSpPr>
          <p:nvPr/>
        </p:nvSpPr>
        <p:spPr bwMode="auto">
          <a:xfrm>
            <a:off x="4648200" y="1371600"/>
            <a:ext cx="0" cy="361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0"/>
          <p:cNvSpPr>
            <a:spLocks noChangeShapeType="1"/>
          </p:cNvSpPr>
          <p:nvPr/>
        </p:nvSpPr>
        <p:spPr bwMode="auto">
          <a:xfrm>
            <a:off x="5029200" y="144780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1"/>
          <p:cNvSpPr>
            <a:spLocks noChangeShapeType="1"/>
          </p:cNvSpPr>
          <p:nvPr/>
        </p:nvSpPr>
        <p:spPr bwMode="auto">
          <a:xfrm>
            <a:off x="4038600" y="1371600"/>
            <a:ext cx="0" cy="361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2"/>
          <p:cNvSpPr>
            <a:spLocks noChangeShapeType="1"/>
          </p:cNvSpPr>
          <p:nvPr/>
        </p:nvSpPr>
        <p:spPr bwMode="auto">
          <a:xfrm>
            <a:off x="5867400" y="1371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AutoShape 13"/>
          <p:cNvSpPr>
            <a:spLocks noChangeArrowheads="1"/>
          </p:cNvSpPr>
          <p:nvPr/>
        </p:nvSpPr>
        <p:spPr bwMode="auto">
          <a:xfrm>
            <a:off x="406400" y="2286000"/>
            <a:ext cx="914400" cy="3429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3329" name="AutoShape 14"/>
          <p:cNvSpPr>
            <a:spLocks noChangeArrowheads="1"/>
          </p:cNvSpPr>
          <p:nvPr/>
        </p:nvSpPr>
        <p:spPr bwMode="auto">
          <a:xfrm>
            <a:off x="3200400" y="2286000"/>
            <a:ext cx="914400" cy="28575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charset="0"/>
              </a:rPr>
              <a:t>y</a:t>
            </a:r>
          </a:p>
        </p:txBody>
      </p:sp>
      <p:sp>
        <p:nvSpPr>
          <p:cNvPr id="13330" name="AutoShape 15"/>
          <p:cNvSpPr>
            <a:spLocks noChangeArrowheads="1"/>
          </p:cNvSpPr>
          <p:nvPr/>
        </p:nvSpPr>
        <p:spPr bwMode="auto">
          <a:xfrm>
            <a:off x="5791200" y="2286000"/>
            <a:ext cx="914400" cy="28575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charset="0"/>
              </a:rPr>
              <a:t>z</a:t>
            </a:r>
          </a:p>
        </p:txBody>
      </p:sp>
      <p:sp>
        <p:nvSpPr>
          <p:cNvPr id="13331" name="Line 16"/>
          <p:cNvSpPr>
            <a:spLocks noChangeShapeType="1"/>
          </p:cNvSpPr>
          <p:nvPr/>
        </p:nvSpPr>
        <p:spPr bwMode="auto">
          <a:xfrm>
            <a:off x="838200" y="1752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17"/>
          <p:cNvSpPr>
            <a:spLocks noChangeShapeType="1"/>
          </p:cNvSpPr>
          <p:nvPr/>
        </p:nvSpPr>
        <p:spPr bwMode="auto">
          <a:xfrm>
            <a:off x="3657600" y="1752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18"/>
          <p:cNvSpPr>
            <a:spLocks noChangeShapeType="1"/>
          </p:cNvSpPr>
          <p:nvPr/>
        </p:nvSpPr>
        <p:spPr bwMode="auto">
          <a:xfrm>
            <a:off x="6248400" y="1752600"/>
            <a:ext cx="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Text Box 20"/>
          <p:cNvSpPr txBox="1">
            <a:spLocks noChangeArrowheads="1"/>
          </p:cNvSpPr>
          <p:nvPr/>
        </p:nvSpPr>
        <p:spPr bwMode="auto">
          <a:xfrm>
            <a:off x="406400" y="2857500"/>
            <a:ext cx="164941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charset="0"/>
              </a:rPr>
              <a:t>x &lt; K[1]</a:t>
            </a:r>
          </a:p>
        </p:txBody>
      </p:sp>
      <p:sp>
        <p:nvSpPr>
          <p:cNvPr id="13335" name="Text Box 21"/>
          <p:cNvSpPr txBox="1">
            <a:spLocks noChangeArrowheads="1"/>
          </p:cNvSpPr>
          <p:nvPr/>
        </p:nvSpPr>
        <p:spPr bwMode="auto">
          <a:xfrm>
            <a:off x="2743200" y="2819400"/>
            <a:ext cx="2020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charset="0"/>
              </a:rPr>
              <a:t>K[i-1]</a:t>
            </a:r>
            <a:r>
              <a:rPr lang="en-US" altLang="en-US" sz="2400">
                <a:latin typeface="Times New Roman" charset="0"/>
                <a:sym typeface="Symbol" pitchFamily="18" charset="2"/>
              </a:rPr>
              <a:t></a:t>
            </a:r>
            <a:r>
              <a:rPr lang="en-US" altLang="en-US" sz="2400">
                <a:latin typeface="Times New Roman" charset="0"/>
              </a:rPr>
              <a:t>y&lt;K[i] </a:t>
            </a:r>
          </a:p>
        </p:txBody>
      </p:sp>
      <p:sp>
        <p:nvSpPr>
          <p:cNvPr id="13336" name="Text Box 22"/>
          <p:cNvSpPr txBox="1">
            <a:spLocks noChangeArrowheads="1"/>
          </p:cNvSpPr>
          <p:nvPr/>
        </p:nvSpPr>
        <p:spPr bwMode="auto">
          <a:xfrm>
            <a:off x="5715000" y="2819400"/>
            <a:ext cx="1468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charset="0"/>
              </a:rPr>
              <a:t>K[q-1] </a:t>
            </a:r>
            <a:r>
              <a:rPr lang="en-US" altLang="en-US" sz="2400">
                <a:latin typeface="Times New Roman" charset="0"/>
                <a:sym typeface="Symbol" pitchFamily="18" charset="2"/>
              </a:rPr>
              <a:t></a:t>
            </a:r>
            <a:r>
              <a:rPr lang="en-US" altLang="en-US" sz="2400">
                <a:latin typeface="Times New Roman" charset="0"/>
              </a:rPr>
              <a:t> </a:t>
            </a:r>
            <a:r>
              <a:rPr lang="en-US" altLang="en-US" sz="2400">
                <a:latin typeface="Times New Roman" charset="0"/>
                <a:sym typeface="Symbol" pitchFamily="18" charset="2"/>
              </a:rPr>
              <a:t>z</a:t>
            </a:r>
          </a:p>
        </p:txBody>
      </p:sp>
      <p:sp>
        <p:nvSpPr>
          <p:cNvPr id="13337" name="Text Box 23"/>
          <p:cNvSpPr txBox="1">
            <a:spLocks noChangeArrowheads="1"/>
          </p:cNvSpPr>
          <p:nvPr/>
        </p:nvSpPr>
        <p:spPr bwMode="auto">
          <a:xfrm>
            <a:off x="487363" y="3632200"/>
            <a:ext cx="5564187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400">
                <a:solidFill>
                  <a:schemeClr val="accent2"/>
                </a:solidFill>
                <a:latin typeface="Times New Roman" charset="0"/>
              </a:rPr>
              <a:t> The Ks are keys</a:t>
            </a:r>
          </a:p>
          <a:p>
            <a:pPr>
              <a:spcBef>
                <a:spcPct val="0"/>
              </a:spcBef>
            </a:pPr>
            <a:endParaRPr lang="en-US" altLang="en-US" sz="2400">
              <a:solidFill>
                <a:schemeClr val="accent2"/>
              </a:solidFill>
              <a:latin typeface="Times New Roman" charset="0"/>
            </a:endParaRPr>
          </a:p>
          <a:p>
            <a:pPr>
              <a:spcBef>
                <a:spcPct val="0"/>
              </a:spcBef>
            </a:pPr>
            <a:r>
              <a:rPr lang="en-US" altLang="en-US" sz="2400">
                <a:solidFill>
                  <a:schemeClr val="accent2"/>
                </a:solidFill>
                <a:latin typeface="Times New Roman" charset="0"/>
              </a:rPr>
              <a:t> The Ps are pointers to subtrees.</a:t>
            </a:r>
          </a:p>
        </p:txBody>
      </p:sp>
      <p:sp>
        <p:nvSpPr>
          <p:cNvPr id="13338" name="Rectangle 24"/>
          <p:cNvSpPr>
            <a:spLocks noChangeArrowheads="1"/>
          </p:cNvSpPr>
          <p:nvPr/>
        </p:nvSpPr>
        <p:spPr bwMode="auto">
          <a:xfrm>
            <a:off x="685800" y="2286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charset="0"/>
              </a:rPr>
              <a:t>x</a:t>
            </a:r>
          </a:p>
        </p:txBody>
      </p:sp>
      <p:sp>
        <p:nvSpPr>
          <p:cNvPr id="13339" name="Text Box 26"/>
          <p:cNvSpPr txBox="1">
            <a:spLocks noChangeArrowheads="1"/>
          </p:cNvSpPr>
          <p:nvPr/>
        </p:nvSpPr>
        <p:spPr bwMode="auto">
          <a:xfrm>
            <a:off x="5791200" y="3886200"/>
            <a:ext cx="2139950" cy="4064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3300"/>
                </a:solidFill>
              </a:rPr>
              <a:t>    |  4  |    |  8  |    </a:t>
            </a:r>
          </a:p>
        </p:txBody>
      </p:sp>
      <p:sp>
        <p:nvSpPr>
          <p:cNvPr id="13340" name="Text Box 27"/>
          <p:cNvSpPr txBox="1">
            <a:spLocks noChangeArrowheads="1"/>
          </p:cNvSpPr>
          <p:nvPr/>
        </p:nvSpPr>
        <p:spPr bwMode="auto">
          <a:xfrm>
            <a:off x="4953000" y="5181600"/>
            <a:ext cx="323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3300"/>
                </a:solidFill>
              </a:rPr>
              <a:t>  </a:t>
            </a:r>
          </a:p>
        </p:txBody>
      </p:sp>
      <p:sp>
        <p:nvSpPr>
          <p:cNvPr id="13341" name="Text Box 28"/>
          <p:cNvSpPr txBox="1">
            <a:spLocks noChangeArrowheads="1"/>
          </p:cNvSpPr>
          <p:nvPr/>
        </p:nvSpPr>
        <p:spPr bwMode="auto">
          <a:xfrm>
            <a:off x="6324600" y="5181600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FF3300"/>
              </a:solidFill>
            </a:endParaRPr>
          </a:p>
        </p:txBody>
      </p:sp>
      <p:sp>
        <p:nvSpPr>
          <p:cNvPr id="13342" name="Line 35"/>
          <p:cNvSpPr>
            <a:spLocks noChangeShapeType="1"/>
          </p:cNvSpPr>
          <p:nvPr/>
        </p:nvSpPr>
        <p:spPr bwMode="auto">
          <a:xfrm>
            <a:off x="6019800" y="4114800"/>
            <a:ext cx="0" cy="609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3" name="Line 36"/>
          <p:cNvSpPr>
            <a:spLocks noChangeShapeType="1"/>
          </p:cNvSpPr>
          <p:nvPr/>
        </p:nvSpPr>
        <p:spPr bwMode="auto">
          <a:xfrm>
            <a:off x="6858000" y="4114800"/>
            <a:ext cx="0" cy="609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4" name="Line 37"/>
          <p:cNvSpPr>
            <a:spLocks noChangeShapeType="1"/>
          </p:cNvSpPr>
          <p:nvPr/>
        </p:nvSpPr>
        <p:spPr bwMode="auto">
          <a:xfrm>
            <a:off x="7772400" y="4114800"/>
            <a:ext cx="0" cy="609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5" name="AutoShape 38"/>
          <p:cNvSpPr>
            <a:spLocks noChangeArrowheads="1"/>
          </p:cNvSpPr>
          <p:nvPr/>
        </p:nvSpPr>
        <p:spPr bwMode="auto">
          <a:xfrm>
            <a:off x="5791200" y="4724400"/>
            <a:ext cx="457200" cy="685800"/>
          </a:xfrm>
          <a:prstGeom prst="triangle">
            <a:avLst>
              <a:gd name="adj" fmla="val 50000"/>
            </a:avLst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3346" name="AutoShape 39"/>
          <p:cNvSpPr>
            <a:spLocks noChangeArrowheads="1"/>
          </p:cNvSpPr>
          <p:nvPr/>
        </p:nvSpPr>
        <p:spPr bwMode="auto">
          <a:xfrm>
            <a:off x="6629400" y="4724400"/>
            <a:ext cx="457200" cy="685800"/>
          </a:xfrm>
          <a:prstGeom prst="triangle">
            <a:avLst>
              <a:gd name="adj" fmla="val 50000"/>
            </a:avLst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3347" name="AutoShape 40"/>
          <p:cNvSpPr>
            <a:spLocks noChangeArrowheads="1"/>
          </p:cNvSpPr>
          <p:nvPr/>
        </p:nvSpPr>
        <p:spPr bwMode="auto">
          <a:xfrm>
            <a:off x="7543800" y="4724400"/>
            <a:ext cx="457200" cy="685800"/>
          </a:xfrm>
          <a:prstGeom prst="triangle">
            <a:avLst>
              <a:gd name="adj" fmla="val 50000"/>
            </a:avLst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3348" name="Text Box 41"/>
          <p:cNvSpPr txBox="1">
            <a:spLocks noChangeArrowheads="1"/>
          </p:cNvSpPr>
          <p:nvPr/>
        </p:nvSpPr>
        <p:spPr bwMode="auto">
          <a:xfrm>
            <a:off x="5699125" y="5443538"/>
            <a:ext cx="2505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3300"/>
                </a:solidFill>
              </a:rPr>
              <a:t> x&lt;4     4</a:t>
            </a:r>
            <a:r>
              <a:rPr lang="en-US" altLang="en-US" sz="1800">
                <a:solidFill>
                  <a:srgbClr val="FF3300"/>
                </a:solidFill>
                <a:sym typeface="Symbol" pitchFamily="18" charset="2"/>
              </a:rPr>
              <a:t>x&lt;8       8 x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228600" y="3289320"/>
              <a:ext cx="1476720" cy="2401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5720" y="3279240"/>
                <a:ext cx="1491120" cy="253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Winter 2015</a:t>
            </a:r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Data Structures &amp; Algorithms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229486-F0E8-4370-A780-7121E421D66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  <p:sp>
        <p:nvSpPr>
          <p:cNvPr id="14341" name="Text Box 2"/>
          <p:cNvSpPr txBox="1">
            <a:spLocks noChangeArrowheads="1"/>
          </p:cNvSpPr>
          <p:nvPr/>
        </p:nvSpPr>
        <p:spPr bwMode="auto">
          <a:xfrm>
            <a:off x="6888163" y="203200"/>
            <a:ext cx="164623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charset="0"/>
              </a:rPr>
              <a:t>DS.B.14</a:t>
            </a:r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762000" y="457200"/>
            <a:ext cx="5368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3300"/>
                </a:solidFill>
                <a:latin typeface="Times New Roman" charset="0"/>
              </a:rPr>
              <a:t>Detailed Leaf Node Structure (B+ Tree)</a:t>
            </a:r>
          </a:p>
        </p:txBody>
      </p:sp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685800" y="1295400"/>
            <a:ext cx="47069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charset="0"/>
              </a:rPr>
              <a:t>K[1]  R[1]  . . .  K[q-1]  R[q-1]  Next</a:t>
            </a:r>
          </a:p>
        </p:txBody>
      </p:sp>
      <p:sp>
        <p:nvSpPr>
          <p:cNvPr id="14344" name="Line 5"/>
          <p:cNvSpPr>
            <a:spLocks noChangeShapeType="1"/>
          </p:cNvSpPr>
          <p:nvPr/>
        </p:nvSpPr>
        <p:spPr bwMode="auto">
          <a:xfrm>
            <a:off x="1447800" y="1371600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6"/>
          <p:cNvSpPr>
            <a:spLocks noChangeShapeType="1"/>
          </p:cNvSpPr>
          <p:nvPr/>
        </p:nvSpPr>
        <p:spPr bwMode="auto">
          <a:xfrm>
            <a:off x="2133600" y="1371600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7"/>
          <p:cNvSpPr>
            <a:spLocks noChangeShapeType="1"/>
          </p:cNvSpPr>
          <p:nvPr/>
        </p:nvSpPr>
        <p:spPr bwMode="auto">
          <a:xfrm>
            <a:off x="2667000" y="1371600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8"/>
          <p:cNvSpPr>
            <a:spLocks noChangeShapeType="1"/>
          </p:cNvSpPr>
          <p:nvPr/>
        </p:nvSpPr>
        <p:spPr bwMode="auto">
          <a:xfrm>
            <a:off x="3657600" y="1371600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9"/>
          <p:cNvSpPr>
            <a:spLocks noChangeShapeType="1"/>
          </p:cNvSpPr>
          <p:nvPr/>
        </p:nvSpPr>
        <p:spPr bwMode="auto">
          <a:xfrm>
            <a:off x="4648200" y="1371600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Text Box 10"/>
          <p:cNvSpPr txBox="1">
            <a:spLocks noChangeArrowheads="1"/>
          </p:cNvSpPr>
          <p:nvPr/>
        </p:nvSpPr>
        <p:spPr bwMode="auto">
          <a:xfrm>
            <a:off x="304800" y="2286000"/>
            <a:ext cx="7672388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400">
                <a:solidFill>
                  <a:schemeClr val="accent2"/>
                </a:solidFill>
                <a:latin typeface="Times New Roman" charset="0"/>
              </a:rPr>
              <a:t> The Ks are keys (assume unique).</a:t>
            </a:r>
          </a:p>
          <a:p>
            <a:pPr>
              <a:spcBef>
                <a:spcPct val="0"/>
              </a:spcBef>
            </a:pPr>
            <a:endParaRPr lang="en-US" altLang="en-US" sz="2400">
              <a:solidFill>
                <a:schemeClr val="accent2"/>
              </a:solidFill>
              <a:latin typeface="Times New Roman" charset="0"/>
            </a:endParaRPr>
          </a:p>
          <a:p>
            <a:pPr>
              <a:spcBef>
                <a:spcPct val="0"/>
              </a:spcBef>
            </a:pPr>
            <a:r>
              <a:rPr lang="en-US" altLang="en-US" sz="2400">
                <a:solidFill>
                  <a:schemeClr val="accent2"/>
                </a:solidFill>
                <a:latin typeface="Times New Roman" charset="0"/>
              </a:rPr>
              <a:t> The Rs are pointers to </a:t>
            </a:r>
            <a:r>
              <a:rPr lang="en-US" altLang="en-US" sz="2400" b="1">
                <a:solidFill>
                  <a:srgbClr val="FF0000"/>
                </a:solidFill>
                <a:latin typeface="Times New Roman" charset="0"/>
              </a:rPr>
              <a:t>records</a:t>
            </a:r>
            <a:r>
              <a:rPr lang="en-US" altLang="en-US" sz="2400">
                <a:solidFill>
                  <a:schemeClr val="accent2"/>
                </a:solidFill>
                <a:latin typeface="Times New Roman" charset="0"/>
              </a:rPr>
              <a:t> with those keys.</a:t>
            </a:r>
          </a:p>
          <a:p>
            <a:pPr>
              <a:spcBef>
                <a:spcPct val="0"/>
              </a:spcBef>
            </a:pPr>
            <a:endParaRPr lang="en-US" altLang="en-US" sz="2400">
              <a:solidFill>
                <a:schemeClr val="accent2"/>
              </a:solidFill>
              <a:latin typeface="Times New Roman" charset="0"/>
            </a:endParaRPr>
          </a:p>
          <a:p>
            <a:pPr>
              <a:spcBef>
                <a:spcPct val="0"/>
              </a:spcBef>
            </a:pPr>
            <a:r>
              <a:rPr lang="en-US" altLang="en-US" sz="2400">
                <a:solidFill>
                  <a:schemeClr val="accent2"/>
                </a:solidFill>
                <a:latin typeface="Times New Roman" charset="0"/>
              </a:rPr>
              <a:t> The </a:t>
            </a:r>
            <a:r>
              <a:rPr lang="en-US" altLang="en-US" sz="2400" b="1">
                <a:solidFill>
                  <a:srgbClr val="FF0000"/>
                </a:solidFill>
                <a:latin typeface="Times New Roman" charset="0"/>
              </a:rPr>
              <a:t>Next</a:t>
            </a:r>
            <a:r>
              <a:rPr lang="en-US" altLang="en-US" sz="2400">
                <a:solidFill>
                  <a:schemeClr val="accent2"/>
                </a:solidFill>
                <a:latin typeface="Times New Roman" charset="0"/>
              </a:rPr>
              <a:t> link points to the next leaf in key order </a:t>
            </a:r>
            <a:r>
              <a:rPr lang="en-US" altLang="en-US" sz="2400">
                <a:solidFill>
                  <a:srgbClr val="FF3300"/>
                </a:solidFill>
                <a:latin typeface="Times New Roman" charset="0"/>
              </a:rPr>
              <a:t>(B+-tree)</a:t>
            </a:r>
            <a:r>
              <a:rPr lang="en-US" altLang="en-US" sz="2400">
                <a:solidFill>
                  <a:schemeClr val="accent2"/>
                </a:solidFill>
                <a:latin typeface="Times New Roman" charset="0"/>
              </a:rPr>
              <a:t>.</a:t>
            </a:r>
          </a:p>
        </p:txBody>
      </p:sp>
      <p:sp>
        <p:nvSpPr>
          <p:cNvPr id="14350" name="Text Box 11"/>
          <p:cNvSpPr txBox="1">
            <a:spLocks noChangeArrowheads="1"/>
          </p:cNvSpPr>
          <p:nvPr/>
        </p:nvSpPr>
        <p:spPr bwMode="auto">
          <a:xfrm>
            <a:off x="588963" y="4203700"/>
            <a:ext cx="3711575" cy="34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charset="0"/>
              </a:rPr>
              <a:t>75      89      95          </a:t>
            </a:r>
          </a:p>
        </p:txBody>
      </p:sp>
      <p:sp>
        <p:nvSpPr>
          <p:cNvPr id="14351" name="Line 12"/>
          <p:cNvSpPr>
            <a:spLocks noChangeShapeType="1"/>
          </p:cNvSpPr>
          <p:nvPr/>
        </p:nvSpPr>
        <p:spPr bwMode="auto">
          <a:xfrm>
            <a:off x="1066800" y="4191000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3"/>
          <p:cNvSpPr>
            <a:spLocks noChangeShapeType="1"/>
          </p:cNvSpPr>
          <p:nvPr/>
        </p:nvSpPr>
        <p:spPr bwMode="auto">
          <a:xfrm>
            <a:off x="1371600" y="4191000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4"/>
          <p:cNvSpPr>
            <a:spLocks noChangeShapeType="1"/>
          </p:cNvSpPr>
          <p:nvPr/>
        </p:nvSpPr>
        <p:spPr bwMode="auto">
          <a:xfrm>
            <a:off x="1828800" y="4191000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5"/>
          <p:cNvSpPr>
            <a:spLocks noChangeShapeType="1"/>
          </p:cNvSpPr>
          <p:nvPr/>
        </p:nvSpPr>
        <p:spPr bwMode="auto">
          <a:xfrm>
            <a:off x="2133600" y="4191000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16"/>
          <p:cNvSpPr>
            <a:spLocks noChangeShapeType="1"/>
          </p:cNvSpPr>
          <p:nvPr/>
        </p:nvSpPr>
        <p:spPr bwMode="auto">
          <a:xfrm>
            <a:off x="2590800" y="4191000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17"/>
          <p:cNvSpPr>
            <a:spLocks noChangeShapeType="1"/>
          </p:cNvSpPr>
          <p:nvPr/>
        </p:nvSpPr>
        <p:spPr bwMode="auto">
          <a:xfrm>
            <a:off x="3048000" y="4191000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Text Box 18"/>
          <p:cNvSpPr txBox="1">
            <a:spLocks noChangeArrowheads="1"/>
          </p:cNvSpPr>
          <p:nvPr/>
        </p:nvSpPr>
        <p:spPr bwMode="auto">
          <a:xfrm>
            <a:off x="5059363" y="4203700"/>
            <a:ext cx="3000375" cy="34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charset="0"/>
              </a:rPr>
              <a:t>103      115         </a:t>
            </a:r>
          </a:p>
        </p:txBody>
      </p:sp>
      <p:sp>
        <p:nvSpPr>
          <p:cNvPr id="14358" name="Line 19"/>
          <p:cNvSpPr>
            <a:spLocks noChangeShapeType="1"/>
          </p:cNvSpPr>
          <p:nvPr/>
        </p:nvSpPr>
        <p:spPr bwMode="auto">
          <a:xfrm>
            <a:off x="5715000" y="4191000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20"/>
          <p:cNvSpPr>
            <a:spLocks noChangeShapeType="1"/>
          </p:cNvSpPr>
          <p:nvPr/>
        </p:nvSpPr>
        <p:spPr bwMode="auto">
          <a:xfrm>
            <a:off x="6019800" y="4191000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21"/>
          <p:cNvSpPr>
            <a:spLocks noChangeShapeType="1"/>
          </p:cNvSpPr>
          <p:nvPr/>
        </p:nvSpPr>
        <p:spPr bwMode="auto">
          <a:xfrm>
            <a:off x="6553200" y="4191000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Line 22"/>
          <p:cNvSpPr>
            <a:spLocks noChangeShapeType="1"/>
          </p:cNvSpPr>
          <p:nvPr/>
        </p:nvSpPr>
        <p:spPr bwMode="auto">
          <a:xfrm>
            <a:off x="7315200" y="4191000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23"/>
          <p:cNvSpPr>
            <a:spLocks noChangeShapeType="1"/>
          </p:cNvSpPr>
          <p:nvPr/>
        </p:nvSpPr>
        <p:spPr bwMode="auto">
          <a:xfrm>
            <a:off x="4064000" y="4400550"/>
            <a:ext cx="101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Line 24"/>
          <p:cNvSpPr>
            <a:spLocks noChangeShapeType="1"/>
          </p:cNvSpPr>
          <p:nvPr/>
        </p:nvSpPr>
        <p:spPr bwMode="auto">
          <a:xfrm>
            <a:off x="7924800" y="4400550"/>
            <a:ext cx="71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4" name="Line 25"/>
          <p:cNvSpPr>
            <a:spLocks noChangeShapeType="1"/>
          </p:cNvSpPr>
          <p:nvPr/>
        </p:nvSpPr>
        <p:spPr bwMode="auto">
          <a:xfrm>
            <a:off x="2819400" y="4343400"/>
            <a:ext cx="0" cy="1257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5" name="Text Box 26"/>
          <p:cNvSpPr txBox="1">
            <a:spLocks noChangeArrowheads="1"/>
          </p:cNvSpPr>
          <p:nvPr/>
        </p:nvSpPr>
        <p:spPr bwMode="auto">
          <a:xfrm>
            <a:off x="2438400" y="5638800"/>
            <a:ext cx="29035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charset="0"/>
              </a:rPr>
              <a:t>95  Jones  Mark  19  4</a:t>
            </a:r>
          </a:p>
        </p:txBody>
      </p:sp>
      <p:sp>
        <p:nvSpPr>
          <p:cNvPr id="14366" name="Line 27"/>
          <p:cNvSpPr>
            <a:spLocks noChangeShapeType="1"/>
          </p:cNvSpPr>
          <p:nvPr/>
        </p:nvSpPr>
        <p:spPr bwMode="auto">
          <a:xfrm>
            <a:off x="2971800" y="5638800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7" name="Line 28"/>
          <p:cNvSpPr>
            <a:spLocks noChangeShapeType="1"/>
          </p:cNvSpPr>
          <p:nvPr/>
        </p:nvSpPr>
        <p:spPr bwMode="auto">
          <a:xfrm>
            <a:off x="5029200" y="5638800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8" name="Line 29"/>
          <p:cNvSpPr>
            <a:spLocks noChangeShapeType="1"/>
          </p:cNvSpPr>
          <p:nvPr/>
        </p:nvSpPr>
        <p:spPr bwMode="auto">
          <a:xfrm>
            <a:off x="4572000" y="5715000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9" name="Line 30"/>
          <p:cNvSpPr>
            <a:spLocks noChangeShapeType="1"/>
          </p:cNvSpPr>
          <p:nvPr/>
        </p:nvSpPr>
        <p:spPr bwMode="auto">
          <a:xfrm>
            <a:off x="3733800" y="5715000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0" name="Line 31"/>
          <p:cNvSpPr>
            <a:spLocks noChangeShapeType="1"/>
          </p:cNvSpPr>
          <p:nvPr/>
        </p:nvSpPr>
        <p:spPr bwMode="auto">
          <a:xfrm>
            <a:off x="1219200" y="4419600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1" name="Line 32"/>
          <p:cNvSpPr>
            <a:spLocks noChangeShapeType="1"/>
          </p:cNvSpPr>
          <p:nvPr/>
        </p:nvSpPr>
        <p:spPr bwMode="auto">
          <a:xfrm>
            <a:off x="1981200" y="4419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2" name="Line 33"/>
          <p:cNvSpPr>
            <a:spLocks noChangeShapeType="1"/>
          </p:cNvSpPr>
          <p:nvPr/>
        </p:nvSpPr>
        <p:spPr bwMode="auto">
          <a:xfrm>
            <a:off x="5867400" y="4419600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3" name="Line 34"/>
          <p:cNvSpPr>
            <a:spLocks noChangeShapeType="1"/>
          </p:cNvSpPr>
          <p:nvPr/>
        </p:nvSpPr>
        <p:spPr bwMode="auto">
          <a:xfrm>
            <a:off x="6705600" y="4419600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4" name="Text Box 35"/>
          <p:cNvSpPr txBox="1">
            <a:spLocks noChangeArrowheads="1"/>
          </p:cNvSpPr>
          <p:nvPr/>
        </p:nvSpPr>
        <p:spPr bwMode="auto">
          <a:xfrm>
            <a:off x="508000" y="5657850"/>
            <a:ext cx="205898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6600"/>
                </a:solidFill>
                <a:latin typeface="Times New Roman" charset="0"/>
              </a:rPr>
              <a:t>data record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4634640" y="1059840"/>
              <a:ext cx="1107000" cy="11635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26000" y="1051560"/>
                <a:ext cx="1122840" cy="1182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Winter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Data Structures &amp; Algorithms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51E94CF-72DE-46F1-B552-CE87F3F658C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en-US" smtClean="0">
                <a:solidFill>
                  <a:srgbClr val="FF3300"/>
                </a:solidFill>
              </a:rPr>
              <a:t> Searching in B-trees</a:t>
            </a:r>
          </a:p>
        </p:txBody>
      </p:sp>
      <p:sp>
        <p:nvSpPr>
          <p:cNvPr id="15366" name="Oval 3"/>
          <p:cNvSpPr>
            <a:spLocks noChangeArrowheads="1"/>
          </p:cNvSpPr>
          <p:nvPr/>
        </p:nvSpPr>
        <p:spPr bwMode="auto">
          <a:xfrm>
            <a:off x="3756025" y="2497138"/>
            <a:ext cx="903288" cy="3746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5367" name="Oval 4"/>
          <p:cNvSpPr>
            <a:spLocks noChangeArrowheads="1"/>
          </p:cNvSpPr>
          <p:nvPr/>
        </p:nvSpPr>
        <p:spPr bwMode="auto">
          <a:xfrm>
            <a:off x="5481638" y="3163888"/>
            <a:ext cx="903287" cy="3746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5368" name="Oval 5"/>
          <p:cNvSpPr>
            <a:spLocks noChangeArrowheads="1"/>
          </p:cNvSpPr>
          <p:nvPr/>
        </p:nvSpPr>
        <p:spPr bwMode="auto">
          <a:xfrm>
            <a:off x="2112963" y="4257675"/>
            <a:ext cx="1535112" cy="415925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5369" name="Oval 6"/>
          <p:cNvSpPr>
            <a:spLocks noChangeArrowheads="1"/>
          </p:cNvSpPr>
          <p:nvPr/>
        </p:nvSpPr>
        <p:spPr bwMode="auto">
          <a:xfrm>
            <a:off x="965200" y="4271963"/>
            <a:ext cx="903288" cy="3746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5370" name="Oval 7"/>
          <p:cNvSpPr>
            <a:spLocks noChangeArrowheads="1"/>
          </p:cNvSpPr>
          <p:nvPr/>
        </p:nvSpPr>
        <p:spPr bwMode="auto">
          <a:xfrm>
            <a:off x="4921250" y="4271963"/>
            <a:ext cx="1536700" cy="414337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5371" name="Oval 8"/>
          <p:cNvSpPr>
            <a:spLocks noChangeArrowheads="1"/>
          </p:cNvSpPr>
          <p:nvPr/>
        </p:nvSpPr>
        <p:spPr bwMode="auto">
          <a:xfrm>
            <a:off x="2397125" y="3186113"/>
            <a:ext cx="903288" cy="3492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5372" name="Oval 9"/>
          <p:cNvSpPr>
            <a:spLocks noChangeArrowheads="1"/>
          </p:cNvSpPr>
          <p:nvPr/>
        </p:nvSpPr>
        <p:spPr bwMode="auto">
          <a:xfrm>
            <a:off x="3875088" y="4286250"/>
            <a:ext cx="901700" cy="3746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5373" name="Oval 10"/>
          <p:cNvSpPr>
            <a:spLocks noChangeArrowheads="1"/>
          </p:cNvSpPr>
          <p:nvPr/>
        </p:nvSpPr>
        <p:spPr bwMode="auto">
          <a:xfrm>
            <a:off x="6630988" y="4298950"/>
            <a:ext cx="903287" cy="3873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5374" name="Freeform 11"/>
          <p:cNvSpPr>
            <a:spLocks/>
          </p:cNvSpPr>
          <p:nvPr/>
        </p:nvSpPr>
        <p:spPr bwMode="auto">
          <a:xfrm>
            <a:off x="2849563" y="2873375"/>
            <a:ext cx="1360487" cy="312738"/>
          </a:xfrm>
          <a:custGeom>
            <a:avLst/>
            <a:gdLst>
              <a:gd name="T0" fmla="*/ 2147483647 w 857"/>
              <a:gd name="T1" fmla="*/ 0 h 197"/>
              <a:gd name="T2" fmla="*/ 0 w 857"/>
              <a:gd name="T3" fmla="*/ 2147483647 h 197"/>
              <a:gd name="T4" fmla="*/ 0 60000 65536"/>
              <a:gd name="T5" fmla="*/ 0 60000 65536"/>
              <a:gd name="T6" fmla="*/ 0 w 857"/>
              <a:gd name="T7" fmla="*/ 0 h 197"/>
              <a:gd name="T8" fmla="*/ 857 w 857"/>
              <a:gd name="T9" fmla="*/ 197 h 19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57" h="197">
                <a:moveTo>
                  <a:pt x="856" y="0"/>
                </a:moveTo>
                <a:lnTo>
                  <a:pt x="0" y="19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Freeform 12"/>
          <p:cNvSpPr>
            <a:spLocks/>
          </p:cNvSpPr>
          <p:nvPr/>
        </p:nvSpPr>
        <p:spPr bwMode="auto">
          <a:xfrm>
            <a:off x="4208463" y="2873375"/>
            <a:ext cx="1689100" cy="285750"/>
          </a:xfrm>
          <a:custGeom>
            <a:avLst/>
            <a:gdLst>
              <a:gd name="T0" fmla="*/ 0 w 1064"/>
              <a:gd name="T1" fmla="*/ 0 h 180"/>
              <a:gd name="T2" fmla="*/ 2147483647 w 1064"/>
              <a:gd name="T3" fmla="*/ 2147483647 h 180"/>
              <a:gd name="T4" fmla="*/ 0 60000 65536"/>
              <a:gd name="T5" fmla="*/ 0 60000 65536"/>
              <a:gd name="T6" fmla="*/ 0 w 1064"/>
              <a:gd name="T7" fmla="*/ 0 h 180"/>
              <a:gd name="T8" fmla="*/ 1064 w 1064"/>
              <a:gd name="T9" fmla="*/ 180 h 1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64" h="180">
                <a:moveTo>
                  <a:pt x="0" y="0"/>
                </a:moveTo>
                <a:lnTo>
                  <a:pt x="1063" y="17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Freeform 13"/>
          <p:cNvSpPr>
            <a:spLocks/>
          </p:cNvSpPr>
          <p:nvPr/>
        </p:nvSpPr>
        <p:spPr bwMode="auto">
          <a:xfrm>
            <a:off x="1417638" y="3536950"/>
            <a:ext cx="1433512" cy="735013"/>
          </a:xfrm>
          <a:custGeom>
            <a:avLst/>
            <a:gdLst>
              <a:gd name="T0" fmla="*/ 2147483647 w 903"/>
              <a:gd name="T1" fmla="*/ 0 h 463"/>
              <a:gd name="T2" fmla="*/ 0 w 903"/>
              <a:gd name="T3" fmla="*/ 2147483647 h 463"/>
              <a:gd name="T4" fmla="*/ 0 60000 65536"/>
              <a:gd name="T5" fmla="*/ 0 60000 65536"/>
              <a:gd name="T6" fmla="*/ 0 w 903"/>
              <a:gd name="T7" fmla="*/ 0 h 463"/>
              <a:gd name="T8" fmla="*/ 903 w 903"/>
              <a:gd name="T9" fmla="*/ 463 h 46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03" h="463">
                <a:moveTo>
                  <a:pt x="902" y="0"/>
                </a:moveTo>
                <a:lnTo>
                  <a:pt x="0" y="4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Freeform 14"/>
          <p:cNvSpPr>
            <a:spLocks/>
          </p:cNvSpPr>
          <p:nvPr/>
        </p:nvSpPr>
        <p:spPr bwMode="auto">
          <a:xfrm>
            <a:off x="2849563" y="3536950"/>
            <a:ext cx="33337" cy="720725"/>
          </a:xfrm>
          <a:custGeom>
            <a:avLst/>
            <a:gdLst>
              <a:gd name="T0" fmla="*/ 0 w 21"/>
              <a:gd name="T1" fmla="*/ 0 h 454"/>
              <a:gd name="T2" fmla="*/ 2147483647 w 21"/>
              <a:gd name="T3" fmla="*/ 2147483647 h 454"/>
              <a:gd name="T4" fmla="*/ 0 60000 65536"/>
              <a:gd name="T5" fmla="*/ 0 60000 65536"/>
              <a:gd name="T6" fmla="*/ 0 w 21"/>
              <a:gd name="T7" fmla="*/ 0 h 454"/>
              <a:gd name="T8" fmla="*/ 21 w 21"/>
              <a:gd name="T9" fmla="*/ 454 h 45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" h="454">
                <a:moveTo>
                  <a:pt x="0" y="0"/>
                </a:moveTo>
                <a:lnTo>
                  <a:pt x="20" y="4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Freeform 15"/>
          <p:cNvSpPr>
            <a:spLocks/>
          </p:cNvSpPr>
          <p:nvPr/>
        </p:nvSpPr>
        <p:spPr bwMode="auto">
          <a:xfrm>
            <a:off x="2849563" y="3536950"/>
            <a:ext cx="1479550" cy="749300"/>
          </a:xfrm>
          <a:custGeom>
            <a:avLst/>
            <a:gdLst>
              <a:gd name="T0" fmla="*/ 0 w 932"/>
              <a:gd name="T1" fmla="*/ 0 h 472"/>
              <a:gd name="T2" fmla="*/ 2147483647 w 932"/>
              <a:gd name="T3" fmla="*/ 2147483647 h 472"/>
              <a:gd name="T4" fmla="*/ 0 60000 65536"/>
              <a:gd name="T5" fmla="*/ 0 60000 65536"/>
              <a:gd name="T6" fmla="*/ 0 w 932"/>
              <a:gd name="T7" fmla="*/ 0 h 472"/>
              <a:gd name="T8" fmla="*/ 932 w 932"/>
              <a:gd name="T9" fmla="*/ 472 h 4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32" h="472">
                <a:moveTo>
                  <a:pt x="0" y="0"/>
                </a:moveTo>
                <a:lnTo>
                  <a:pt x="931" y="47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Freeform 16"/>
          <p:cNvSpPr>
            <a:spLocks/>
          </p:cNvSpPr>
          <p:nvPr/>
        </p:nvSpPr>
        <p:spPr bwMode="auto">
          <a:xfrm>
            <a:off x="5934075" y="3540125"/>
            <a:ext cx="1150938" cy="758825"/>
          </a:xfrm>
          <a:custGeom>
            <a:avLst/>
            <a:gdLst>
              <a:gd name="T0" fmla="*/ 0 w 725"/>
              <a:gd name="T1" fmla="*/ 0 h 478"/>
              <a:gd name="T2" fmla="*/ 2147483647 w 725"/>
              <a:gd name="T3" fmla="*/ 2147483647 h 478"/>
              <a:gd name="T4" fmla="*/ 0 60000 65536"/>
              <a:gd name="T5" fmla="*/ 0 60000 65536"/>
              <a:gd name="T6" fmla="*/ 0 w 725"/>
              <a:gd name="T7" fmla="*/ 0 h 478"/>
              <a:gd name="T8" fmla="*/ 725 w 725"/>
              <a:gd name="T9" fmla="*/ 478 h 47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25" h="478">
                <a:moveTo>
                  <a:pt x="0" y="0"/>
                </a:moveTo>
                <a:lnTo>
                  <a:pt x="724" y="47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Freeform 17"/>
          <p:cNvSpPr>
            <a:spLocks/>
          </p:cNvSpPr>
          <p:nvPr/>
        </p:nvSpPr>
        <p:spPr bwMode="auto">
          <a:xfrm>
            <a:off x="5691188" y="3540125"/>
            <a:ext cx="244475" cy="731838"/>
          </a:xfrm>
          <a:custGeom>
            <a:avLst/>
            <a:gdLst>
              <a:gd name="T0" fmla="*/ 2147483647 w 154"/>
              <a:gd name="T1" fmla="*/ 0 h 461"/>
              <a:gd name="T2" fmla="*/ 0 w 154"/>
              <a:gd name="T3" fmla="*/ 2147483647 h 461"/>
              <a:gd name="T4" fmla="*/ 0 60000 65536"/>
              <a:gd name="T5" fmla="*/ 0 60000 65536"/>
              <a:gd name="T6" fmla="*/ 0 w 154"/>
              <a:gd name="T7" fmla="*/ 0 h 461"/>
              <a:gd name="T8" fmla="*/ 154 w 154"/>
              <a:gd name="T9" fmla="*/ 461 h 46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4" h="461">
                <a:moveTo>
                  <a:pt x="153" y="0"/>
                </a:moveTo>
                <a:lnTo>
                  <a:pt x="0" y="46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Rectangle 18"/>
          <p:cNvSpPr>
            <a:spLocks noChangeArrowheads="1"/>
          </p:cNvSpPr>
          <p:nvPr/>
        </p:nvSpPr>
        <p:spPr bwMode="auto">
          <a:xfrm>
            <a:off x="3935413" y="2528888"/>
            <a:ext cx="515937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28675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z="2200">
                <a:latin typeface="Times New Roman" charset="0"/>
              </a:rPr>
              <a:t>13:-</a:t>
            </a:r>
          </a:p>
        </p:txBody>
      </p:sp>
      <p:sp>
        <p:nvSpPr>
          <p:cNvPr id="15382" name="Rectangle 19"/>
          <p:cNvSpPr>
            <a:spLocks noChangeArrowheads="1"/>
          </p:cNvSpPr>
          <p:nvPr/>
        </p:nvSpPr>
        <p:spPr bwMode="auto">
          <a:xfrm>
            <a:off x="2522538" y="3241675"/>
            <a:ext cx="65405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/>
          <a:lstStyle>
            <a:lvl1pPr defTabSz="828675">
              <a:spcBef>
                <a:spcPct val="20000"/>
              </a:spcBef>
              <a:buChar char="•"/>
              <a:tabLst>
                <a:tab pos="657225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28675">
              <a:spcBef>
                <a:spcPct val="20000"/>
              </a:spcBef>
              <a:buChar char="›"/>
              <a:tabLst>
                <a:tab pos="657225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tabLst>
                <a:tab pos="6572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tabLst>
                <a:tab pos="65722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tabLst>
                <a:tab pos="65722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5722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5722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5722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5722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z="2200">
                <a:latin typeface="Times New Roman" charset="0"/>
              </a:rPr>
              <a:t>6:11</a:t>
            </a:r>
          </a:p>
        </p:txBody>
      </p:sp>
      <p:sp>
        <p:nvSpPr>
          <p:cNvPr id="15383" name="Rectangle 20"/>
          <p:cNvSpPr>
            <a:spLocks noChangeArrowheads="1"/>
          </p:cNvSpPr>
          <p:nvPr/>
        </p:nvSpPr>
        <p:spPr bwMode="auto">
          <a:xfrm>
            <a:off x="1185863" y="4324350"/>
            <a:ext cx="43497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28675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z="2200">
                <a:latin typeface="Times New Roman" charset="0"/>
              </a:rPr>
              <a:t>3  4</a:t>
            </a:r>
          </a:p>
        </p:txBody>
      </p:sp>
      <p:sp>
        <p:nvSpPr>
          <p:cNvPr id="15384" name="Rectangle 21"/>
          <p:cNvSpPr>
            <a:spLocks noChangeArrowheads="1"/>
          </p:cNvSpPr>
          <p:nvPr/>
        </p:nvSpPr>
        <p:spPr bwMode="auto">
          <a:xfrm>
            <a:off x="2486025" y="4310063"/>
            <a:ext cx="72707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/>
          <a:lstStyle>
            <a:lvl1pPr defTabSz="828675">
              <a:spcBef>
                <a:spcPct val="20000"/>
              </a:spcBef>
              <a:buChar char="•"/>
              <a:tabLst>
                <a:tab pos="657225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28675">
              <a:spcBef>
                <a:spcPct val="20000"/>
              </a:spcBef>
              <a:buChar char="›"/>
              <a:tabLst>
                <a:tab pos="657225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tabLst>
                <a:tab pos="6572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tabLst>
                <a:tab pos="65722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tabLst>
                <a:tab pos="65722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5722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5722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5722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5722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z="2200">
                <a:latin typeface="Times New Roman" charset="0"/>
              </a:rPr>
              <a:t>6  7  8</a:t>
            </a:r>
          </a:p>
        </p:txBody>
      </p:sp>
      <p:sp>
        <p:nvSpPr>
          <p:cNvPr id="15385" name="Rectangle 22"/>
          <p:cNvSpPr>
            <a:spLocks noChangeArrowheads="1"/>
          </p:cNvSpPr>
          <p:nvPr/>
        </p:nvSpPr>
        <p:spPr bwMode="auto">
          <a:xfrm>
            <a:off x="3905250" y="4321175"/>
            <a:ext cx="83343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28675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z="2200">
                <a:latin typeface="Times New Roman" charset="0"/>
              </a:rPr>
              <a:t>11 12</a:t>
            </a:r>
          </a:p>
        </p:txBody>
      </p:sp>
      <p:sp>
        <p:nvSpPr>
          <p:cNvPr id="15386" name="Rectangle 23"/>
          <p:cNvSpPr>
            <a:spLocks noChangeArrowheads="1"/>
          </p:cNvSpPr>
          <p:nvPr/>
        </p:nvSpPr>
        <p:spPr bwMode="auto">
          <a:xfrm>
            <a:off x="5276850" y="4338638"/>
            <a:ext cx="72707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/>
          <a:lstStyle>
            <a:lvl1pPr defTabSz="828675">
              <a:spcBef>
                <a:spcPct val="20000"/>
              </a:spcBef>
              <a:buChar char="•"/>
              <a:tabLst>
                <a:tab pos="657225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28675">
              <a:spcBef>
                <a:spcPct val="20000"/>
              </a:spcBef>
              <a:buChar char="›"/>
              <a:tabLst>
                <a:tab pos="657225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tabLst>
                <a:tab pos="6572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tabLst>
                <a:tab pos="65722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tabLst>
                <a:tab pos="65722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5722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5722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5722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5722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z="2200">
                <a:latin typeface="Times New Roman" charset="0"/>
              </a:rPr>
              <a:t>13  14</a:t>
            </a:r>
          </a:p>
        </p:txBody>
      </p:sp>
      <p:sp>
        <p:nvSpPr>
          <p:cNvPr id="15387" name="Rectangle 24"/>
          <p:cNvSpPr>
            <a:spLocks noChangeArrowheads="1"/>
          </p:cNvSpPr>
          <p:nvPr/>
        </p:nvSpPr>
        <p:spPr bwMode="auto">
          <a:xfrm>
            <a:off x="6735763" y="4364038"/>
            <a:ext cx="66992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28675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z="2200">
                <a:latin typeface="Times New Roman" charset="0"/>
              </a:rPr>
              <a:t>17 18</a:t>
            </a:r>
          </a:p>
        </p:txBody>
      </p:sp>
      <p:sp>
        <p:nvSpPr>
          <p:cNvPr id="15388" name="Rectangle 25"/>
          <p:cNvSpPr>
            <a:spLocks noChangeArrowheads="1"/>
          </p:cNvSpPr>
          <p:nvPr/>
        </p:nvSpPr>
        <p:spPr bwMode="auto">
          <a:xfrm>
            <a:off x="5705475" y="3209925"/>
            <a:ext cx="54927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28675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z="2200">
                <a:latin typeface="Times New Roman" charset="0"/>
              </a:rPr>
              <a:t>17:-</a:t>
            </a:r>
          </a:p>
        </p:txBody>
      </p:sp>
      <p:sp>
        <p:nvSpPr>
          <p:cNvPr id="15389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666750" y="1939925"/>
            <a:ext cx="8004175" cy="4384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B-tree of order 3: also known as </a:t>
            </a:r>
            <a:r>
              <a:rPr lang="en-US" altLang="en-US" sz="2400" smtClean="0">
                <a:solidFill>
                  <a:srgbClr val="0000FF"/>
                </a:solidFill>
              </a:rPr>
              <a:t>2-3 tree (2 to 3 children per node)</a:t>
            </a:r>
          </a:p>
          <a:p>
            <a:pPr>
              <a:lnSpc>
                <a:spcPct val="90000"/>
              </a:lnSpc>
            </a:pPr>
            <a:endParaRPr lang="en-US" altLang="en-US" sz="120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2400" smtClean="0"/>
          </a:p>
          <a:p>
            <a:pPr>
              <a:lnSpc>
                <a:spcPct val="90000"/>
              </a:lnSpc>
            </a:pPr>
            <a:endParaRPr lang="en-US" altLang="en-US" sz="2400" smtClean="0"/>
          </a:p>
          <a:p>
            <a:pPr>
              <a:lnSpc>
                <a:spcPct val="90000"/>
              </a:lnSpc>
            </a:pPr>
            <a:endParaRPr lang="en-US" altLang="en-US" sz="2400" smtClean="0"/>
          </a:p>
          <a:p>
            <a:pPr>
              <a:lnSpc>
                <a:spcPct val="90000"/>
              </a:lnSpc>
            </a:pPr>
            <a:endParaRPr lang="en-US" altLang="en-US" sz="2400" smtClean="0"/>
          </a:p>
          <a:p>
            <a:pPr>
              <a:lnSpc>
                <a:spcPct val="90000"/>
              </a:lnSpc>
            </a:pPr>
            <a:endParaRPr lang="en-US" altLang="en-US" sz="2400" smtClean="0"/>
          </a:p>
          <a:p>
            <a:pPr>
              <a:lnSpc>
                <a:spcPct val="90000"/>
              </a:lnSpc>
            </a:pPr>
            <a:r>
              <a:rPr lang="en-US" altLang="en-US" sz="2400" smtClean="0">
                <a:solidFill>
                  <a:schemeClr val="accent2"/>
                </a:solidFill>
              </a:rPr>
              <a:t>Examples: </a:t>
            </a:r>
            <a:r>
              <a:rPr lang="en-US" altLang="en-US" sz="2400" smtClean="0"/>
              <a:t>Search for 9, 14, 12</a:t>
            </a:r>
          </a:p>
        </p:txBody>
      </p:sp>
      <p:sp>
        <p:nvSpPr>
          <p:cNvPr id="15390" name="Text Box 27"/>
          <p:cNvSpPr txBox="1">
            <a:spLocks noChangeArrowheads="1"/>
          </p:cNvSpPr>
          <p:nvPr/>
        </p:nvSpPr>
        <p:spPr bwMode="auto">
          <a:xfrm>
            <a:off x="6637338" y="2670175"/>
            <a:ext cx="2338387" cy="40957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FF"/>
                </a:solidFill>
              </a:rPr>
              <a:t>- means empty slot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2048040" y="2390400"/>
              <a:ext cx="2945520" cy="26877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45160" y="2381760"/>
                <a:ext cx="2955600" cy="2708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Winter 2015</a:t>
            </a:r>
          </a:p>
        </p:txBody>
      </p:sp>
      <p:sp>
        <p:nvSpPr>
          <p:cNvPr id="1638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Data Structures &amp; Algorithms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D559B23-AC45-4965-878D-4790A63919D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/>
          </a:p>
        </p:txBody>
      </p:sp>
      <p:sp>
        <p:nvSpPr>
          <p:cNvPr id="16389" name="Text Box 2"/>
          <p:cNvSpPr txBox="1">
            <a:spLocks noChangeArrowheads="1"/>
          </p:cNvSpPr>
          <p:nvPr/>
        </p:nvSpPr>
        <p:spPr bwMode="auto">
          <a:xfrm>
            <a:off x="6989763" y="203200"/>
            <a:ext cx="164623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charset="0"/>
              </a:rPr>
              <a:t>DS.B.17</a:t>
            </a:r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812800" y="571500"/>
            <a:ext cx="53959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3300"/>
                </a:solidFill>
                <a:latin typeface="Times New Roman" charset="0"/>
              </a:rPr>
              <a:t>Searching a B-Tree T for a Key Value 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3300"/>
                </a:solidFill>
                <a:latin typeface="Times New Roman" charset="0"/>
              </a:rPr>
              <a:t>(from a database book)</a:t>
            </a: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914400" y="1828800"/>
            <a:ext cx="3994150" cy="4524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charset="0"/>
              </a:rPr>
              <a:t>Find(ElementType K, Btree T)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charset="0"/>
              </a:rPr>
              <a:t>B = 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99"/>
                </a:solidFill>
                <a:latin typeface="Times New Roman" charset="0"/>
              </a:rPr>
              <a:t>while (B is not a leaf)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99"/>
                </a:solidFill>
                <a:latin typeface="Times New Roman" charset="0"/>
              </a:rPr>
              <a:t>  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99"/>
                </a:solidFill>
                <a:latin typeface="Times New Roman" charset="0"/>
              </a:rPr>
              <a:t>   find the Pi in node B that points to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99"/>
                </a:solidFill>
                <a:latin typeface="Times New Roman" charset="0"/>
              </a:rPr>
              <a:t>      the proper subtree that K will be in;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99"/>
              </a:solidFill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99"/>
                </a:solidFill>
                <a:latin typeface="Times New Roman" charset="0"/>
              </a:rPr>
              <a:t>   B = Pi;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99"/>
                </a:solidFill>
                <a:latin typeface="Times New Roman" charset="0"/>
              </a:rPr>
              <a:t>   }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800000"/>
                </a:solidFill>
                <a:latin typeface="Times New Roman" charset="0"/>
              </a:rPr>
              <a:t>/* Now we’re at a leaf */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800000"/>
                </a:solidFill>
                <a:latin typeface="Times New Roman" charset="0"/>
              </a:rPr>
              <a:t>if key K is the jth key in  leaf B,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800000"/>
                </a:solidFill>
                <a:latin typeface="Times New Roman" charset="0"/>
              </a:rPr>
              <a:t>   use the jth record pointer to find the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800000"/>
                </a:solidFill>
                <a:latin typeface="Times New Roman" charset="0"/>
              </a:rPr>
              <a:t>   associated record;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800000"/>
                </a:solidFill>
                <a:latin typeface="Times New Roman" charset="0"/>
              </a:rPr>
              <a:t>else /* K is not in leaf B */ report failure;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800000"/>
                </a:solidFill>
                <a:latin typeface="Times New Roman" charset="0"/>
              </a:rPr>
              <a:t>}</a:t>
            </a:r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5562600" y="3657600"/>
            <a:ext cx="30035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Times New Roman" charset="0"/>
              </a:rPr>
              <a:t>How would you search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Times New Roman" charset="0"/>
              </a:rPr>
              <a:t> for a key in a node?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2616840" y="1728360"/>
              <a:ext cx="4905000" cy="39452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06040" y="1719000"/>
                <a:ext cx="4930560" cy="3965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Winter 2015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Data Structures &amp; Algorithms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DD748C-684F-4A00-BE9C-A549DAC3D88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FF3300"/>
                </a:solidFill>
              </a:rPr>
              <a:t>Inserting into B-Trees</a:t>
            </a:r>
            <a:br>
              <a:rPr lang="en-US" altLang="en-US" smtClean="0">
                <a:solidFill>
                  <a:srgbClr val="FF3300"/>
                </a:solidFill>
              </a:rPr>
            </a:br>
            <a:r>
              <a:rPr lang="en-US" altLang="en-US" smtClean="0">
                <a:solidFill>
                  <a:srgbClr val="FF3300"/>
                </a:solidFill>
              </a:rPr>
              <a:t>The Idea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04175" cy="16017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Insert X: Do a Find on X and find appropriate leaf node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If leaf node is not full, fill in empty slot with X</a:t>
            </a:r>
          </a:p>
          <a:p>
            <a:pPr lvl="2">
              <a:lnSpc>
                <a:spcPct val="90000"/>
              </a:lnSpc>
            </a:pPr>
            <a:r>
              <a:rPr lang="en-US" altLang="en-US" sz="1800" smtClean="0"/>
              <a:t>E.g. Insert 5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If leaf node is full, </a:t>
            </a:r>
            <a:r>
              <a:rPr lang="en-US" altLang="en-US" sz="2000" smtClean="0">
                <a:solidFill>
                  <a:srgbClr val="0000FF"/>
                </a:solidFill>
              </a:rPr>
              <a:t>split</a:t>
            </a:r>
            <a:r>
              <a:rPr lang="en-US" altLang="en-US" sz="2000" smtClean="0"/>
              <a:t> leaf node and adjust parents up to root node</a:t>
            </a:r>
          </a:p>
          <a:p>
            <a:pPr lvl="2">
              <a:lnSpc>
                <a:spcPct val="90000"/>
              </a:lnSpc>
            </a:pPr>
            <a:r>
              <a:rPr lang="en-US" altLang="en-US" sz="1800" smtClean="0">
                <a:solidFill>
                  <a:srgbClr val="FF0000"/>
                </a:solidFill>
              </a:rPr>
              <a:t>E.g. Insert 9</a:t>
            </a:r>
            <a:endParaRPr lang="en-US" altLang="en-US" sz="2000" smtClean="0">
              <a:solidFill>
                <a:srgbClr val="FF0000"/>
              </a:solidFill>
            </a:endParaRPr>
          </a:p>
        </p:txBody>
      </p:sp>
      <p:grpSp>
        <p:nvGrpSpPr>
          <p:cNvPr id="17415" name="Group 4"/>
          <p:cNvGrpSpPr>
            <a:grpSpLocks/>
          </p:cNvGrpSpPr>
          <p:nvPr/>
        </p:nvGrpSpPr>
        <p:grpSpPr bwMode="auto">
          <a:xfrm>
            <a:off x="1295400" y="3581400"/>
            <a:ext cx="6569075" cy="2200275"/>
            <a:chOff x="608" y="1336"/>
            <a:chExt cx="4138" cy="1379"/>
          </a:xfrm>
        </p:grpSpPr>
        <p:sp>
          <p:nvSpPr>
            <p:cNvPr id="17417" name="Oval 5"/>
            <p:cNvSpPr>
              <a:spLocks noChangeArrowheads="1"/>
            </p:cNvSpPr>
            <p:nvPr/>
          </p:nvSpPr>
          <p:spPr bwMode="auto">
            <a:xfrm>
              <a:off x="2366" y="1336"/>
              <a:ext cx="569" cy="23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7418" name="Oval 6"/>
            <p:cNvSpPr>
              <a:spLocks noChangeArrowheads="1"/>
            </p:cNvSpPr>
            <p:nvPr/>
          </p:nvSpPr>
          <p:spPr bwMode="auto">
            <a:xfrm>
              <a:off x="3453" y="1756"/>
              <a:ext cx="569" cy="23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7419" name="Oval 7"/>
            <p:cNvSpPr>
              <a:spLocks noChangeArrowheads="1"/>
            </p:cNvSpPr>
            <p:nvPr/>
          </p:nvSpPr>
          <p:spPr bwMode="auto">
            <a:xfrm>
              <a:off x="1331" y="2445"/>
              <a:ext cx="967" cy="262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7420" name="Oval 8"/>
            <p:cNvSpPr>
              <a:spLocks noChangeArrowheads="1"/>
            </p:cNvSpPr>
            <p:nvPr/>
          </p:nvSpPr>
          <p:spPr bwMode="auto">
            <a:xfrm>
              <a:off x="608" y="2454"/>
              <a:ext cx="569" cy="23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7421" name="Oval 9"/>
            <p:cNvSpPr>
              <a:spLocks noChangeArrowheads="1"/>
            </p:cNvSpPr>
            <p:nvPr/>
          </p:nvSpPr>
          <p:spPr bwMode="auto">
            <a:xfrm>
              <a:off x="3100" y="2454"/>
              <a:ext cx="968" cy="261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7422" name="Oval 10"/>
            <p:cNvSpPr>
              <a:spLocks noChangeArrowheads="1"/>
            </p:cNvSpPr>
            <p:nvPr/>
          </p:nvSpPr>
          <p:spPr bwMode="auto">
            <a:xfrm>
              <a:off x="1510" y="1770"/>
              <a:ext cx="569" cy="22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7423" name="Oval 11"/>
            <p:cNvSpPr>
              <a:spLocks noChangeArrowheads="1"/>
            </p:cNvSpPr>
            <p:nvPr/>
          </p:nvSpPr>
          <p:spPr bwMode="auto">
            <a:xfrm>
              <a:off x="2441" y="2463"/>
              <a:ext cx="568" cy="23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7424" name="Oval 12"/>
            <p:cNvSpPr>
              <a:spLocks noChangeArrowheads="1"/>
            </p:cNvSpPr>
            <p:nvPr/>
          </p:nvSpPr>
          <p:spPr bwMode="auto">
            <a:xfrm>
              <a:off x="4177" y="2471"/>
              <a:ext cx="569" cy="244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7425" name="Freeform 13"/>
            <p:cNvSpPr>
              <a:spLocks/>
            </p:cNvSpPr>
            <p:nvPr/>
          </p:nvSpPr>
          <p:spPr bwMode="auto">
            <a:xfrm>
              <a:off x="1795" y="1573"/>
              <a:ext cx="857" cy="197"/>
            </a:xfrm>
            <a:custGeom>
              <a:avLst/>
              <a:gdLst>
                <a:gd name="T0" fmla="*/ 856 w 857"/>
                <a:gd name="T1" fmla="*/ 0 h 197"/>
                <a:gd name="T2" fmla="*/ 0 w 857"/>
                <a:gd name="T3" fmla="*/ 196 h 197"/>
                <a:gd name="T4" fmla="*/ 0 60000 65536"/>
                <a:gd name="T5" fmla="*/ 0 60000 65536"/>
                <a:gd name="T6" fmla="*/ 0 w 857"/>
                <a:gd name="T7" fmla="*/ 0 h 197"/>
                <a:gd name="T8" fmla="*/ 857 w 857"/>
                <a:gd name="T9" fmla="*/ 197 h 19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57" h="197">
                  <a:moveTo>
                    <a:pt x="856" y="0"/>
                  </a:moveTo>
                  <a:lnTo>
                    <a:pt x="0" y="196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Freeform 14"/>
            <p:cNvSpPr>
              <a:spLocks/>
            </p:cNvSpPr>
            <p:nvPr/>
          </p:nvSpPr>
          <p:spPr bwMode="auto">
            <a:xfrm>
              <a:off x="2651" y="1573"/>
              <a:ext cx="1064" cy="180"/>
            </a:xfrm>
            <a:custGeom>
              <a:avLst/>
              <a:gdLst>
                <a:gd name="T0" fmla="*/ 0 w 1064"/>
                <a:gd name="T1" fmla="*/ 0 h 180"/>
                <a:gd name="T2" fmla="*/ 1063 w 1064"/>
                <a:gd name="T3" fmla="*/ 179 h 180"/>
                <a:gd name="T4" fmla="*/ 0 60000 65536"/>
                <a:gd name="T5" fmla="*/ 0 60000 65536"/>
                <a:gd name="T6" fmla="*/ 0 w 1064"/>
                <a:gd name="T7" fmla="*/ 0 h 180"/>
                <a:gd name="T8" fmla="*/ 1064 w 1064"/>
                <a:gd name="T9" fmla="*/ 180 h 1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64" h="180">
                  <a:moveTo>
                    <a:pt x="0" y="0"/>
                  </a:moveTo>
                  <a:lnTo>
                    <a:pt x="1063" y="17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7" name="Freeform 15"/>
            <p:cNvSpPr>
              <a:spLocks/>
            </p:cNvSpPr>
            <p:nvPr/>
          </p:nvSpPr>
          <p:spPr bwMode="auto">
            <a:xfrm>
              <a:off x="893" y="1991"/>
              <a:ext cx="903" cy="463"/>
            </a:xfrm>
            <a:custGeom>
              <a:avLst/>
              <a:gdLst>
                <a:gd name="T0" fmla="*/ 902 w 903"/>
                <a:gd name="T1" fmla="*/ 0 h 463"/>
                <a:gd name="T2" fmla="*/ 0 w 903"/>
                <a:gd name="T3" fmla="*/ 462 h 463"/>
                <a:gd name="T4" fmla="*/ 0 60000 65536"/>
                <a:gd name="T5" fmla="*/ 0 60000 65536"/>
                <a:gd name="T6" fmla="*/ 0 w 903"/>
                <a:gd name="T7" fmla="*/ 0 h 463"/>
                <a:gd name="T8" fmla="*/ 903 w 903"/>
                <a:gd name="T9" fmla="*/ 463 h 46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03" h="463">
                  <a:moveTo>
                    <a:pt x="902" y="0"/>
                  </a:moveTo>
                  <a:lnTo>
                    <a:pt x="0" y="46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Freeform 16"/>
            <p:cNvSpPr>
              <a:spLocks/>
            </p:cNvSpPr>
            <p:nvPr/>
          </p:nvSpPr>
          <p:spPr bwMode="auto">
            <a:xfrm>
              <a:off x="1795" y="1991"/>
              <a:ext cx="21" cy="454"/>
            </a:xfrm>
            <a:custGeom>
              <a:avLst/>
              <a:gdLst>
                <a:gd name="T0" fmla="*/ 0 w 21"/>
                <a:gd name="T1" fmla="*/ 0 h 454"/>
                <a:gd name="T2" fmla="*/ 20 w 21"/>
                <a:gd name="T3" fmla="*/ 453 h 454"/>
                <a:gd name="T4" fmla="*/ 0 60000 65536"/>
                <a:gd name="T5" fmla="*/ 0 60000 65536"/>
                <a:gd name="T6" fmla="*/ 0 w 21"/>
                <a:gd name="T7" fmla="*/ 0 h 454"/>
                <a:gd name="T8" fmla="*/ 21 w 21"/>
                <a:gd name="T9" fmla="*/ 454 h 45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" h="454">
                  <a:moveTo>
                    <a:pt x="0" y="0"/>
                  </a:moveTo>
                  <a:lnTo>
                    <a:pt x="20" y="45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Freeform 17"/>
            <p:cNvSpPr>
              <a:spLocks/>
            </p:cNvSpPr>
            <p:nvPr/>
          </p:nvSpPr>
          <p:spPr bwMode="auto">
            <a:xfrm>
              <a:off x="1795" y="1991"/>
              <a:ext cx="932" cy="472"/>
            </a:xfrm>
            <a:custGeom>
              <a:avLst/>
              <a:gdLst>
                <a:gd name="T0" fmla="*/ 0 w 932"/>
                <a:gd name="T1" fmla="*/ 0 h 472"/>
                <a:gd name="T2" fmla="*/ 931 w 932"/>
                <a:gd name="T3" fmla="*/ 471 h 472"/>
                <a:gd name="T4" fmla="*/ 0 60000 65536"/>
                <a:gd name="T5" fmla="*/ 0 60000 65536"/>
                <a:gd name="T6" fmla="*/ 0 w 932"/>
                <a:gd name="T7" fmla="*/ 0 h 472"/>
                <a:gd name="T8" fmla="*/ 932 w 932"/>
                <a:gd name="T9" fmla="*/ 472 h 4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32" h="472">
                  <a:moveTo>
                    <a:pt x="0" y="0"/>
                  </a:moveTo>
                  <a:lnTo>
                    <a:pt x="931" y="47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Freeform 18"/>
            <p:cNvSpPr>
              <a:spLocks/>
            </p:cNvSpPr>
            <p:nvPr/>
          </p:nvSpPr>
          <p:spPr bwMode="auto">
            <a:xfrm>
              <a:off x="3738" y="1993"/>
              <a:ext cx="725" cy="478"/>
            </a:xfrm>
            <a:custGeom>
              <a:avLst/>
              <a:gdLst>
                <a:gd name="T0" fmla="*/ 0 w 725"/>
                <a:gd name="T1" fmla="*/ 0 h 478"/>
                <a:gd name="T2" fmla="*/ 724 w 725"/>
                <a:gd name="T3" fmla="*/ 477 h 478"/>
                <a:gd name="T4" fmla="*/ 0 60000 65536"/>
                <a:gd name="T5" fmla="*/ 0 60000 65536"/>
                <a:gd name="T6" fmla="*/ 0 w 725"/>
                <a:gd name="T7" fmla="*/ 0 h 478"/>
                <a:gd name="T8" fmla="*/ 725 w 725"/>
                <a:gd name="T9" fmla="*/ 478 h 47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25" h="478">
                  <a:moveTo>
                    <a:pt x="0" y="0"/>
                  </a:moveTo>
                  <a:lnTo>
                    <a:pt x="724" y="4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Freeform 19"/>
            <p:cNvSpPr>
              <a:spLocks/>
            </p:cNvSpPr>
            <p:nvPr/>
          </p:nvSpPr>
          <p:spPr bwMode="auto">
            <a:xfrm>
              <a:off x="3585" y="1993"/>
              <a:ext cx="154" cy="461"/>
            </a:xfrm>
            <a:custGeom>
              <a:avLst/>
              <a:gdLst>
                <a:gd name="T0" fmla="*/ 153 w 154"/>
                <a:gd name="T1" fmla="*/ 0 h 461"/>
                <a:gd name="T2" fmla="*/ 0 w 154"/>
                <a:gd name="T3" fmla="*/ 460 h 461"/>
                <a:gd name="T4" fmla="*/ 0 60000 65536"/>
                <a:gd name="T5" fmla="*/ 0 60000 65536"/>
                <a:gd name="T6" fmla="*/ 0 w 154"/>
                <a:gd name="T7" fmla="*/ 0 h 461"/>
                <a:gd name="T8" fmla="*/ 154 w 154"/>
                <a:gd name="T9" fmla="*/ 461 h 46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4" h="461">
                  <a:moveTo>
                    <a:pt x="153" y="0"/>
                  </a:moveTo>
                  <a:lnTo>
                    <a:pt x="0" y="46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Rectangle 20"/>
            <p:cNvSpPr>
              <a:spLocks noChangeArrowheads="1"/>
            </p:cNvSpPr>
            <p:nvPr/>
          </p:nvSpPr>
          <p:spPr bwMode="auto">
            <a:xfrm>
              <a:off x="2479" y="1356"/>
              <a:ext cx="325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13:-</a:t>
              </a:r>
            </a:p>
          </p:txBody>
        </p:sp>
        <p:sp>
          <p:nvSpPr>
            <p:cNvPr id="17433" name="Rectangle 21"/>
            <p:cNvSpPr>
              <a:spLocks noChangeArrowheads="1"/>
            </p:cNvSpPr>
            <p:nvPr/>
          </p:nvSpPr>
          <p:spPr bwMode="auto">
            <a:xfrm>
              <a:off x="1589" y="1805"/>
              <a:ext cx="412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tabLst>
                  <a:tab pos="657225" algn="l"/>
                </a:tabLst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tabLst>
                  <a:tab pos="657225" algn="l"/>
                </a:tabLst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6:11</a:t>
              </a:r>
            </a:p>
          </p:txBody>
        </p:sp>
        <p:sp>
          <p:nvSpPr>
            <p:cNvPr id="17434" name="Rectangle 22"/>
            <p:cNvSpPr>
              <a:spLocks noChangeArrowheads="1"/>
            </p:cNvSpPr>
            <p:nvPr/>
          </p:nvSpPr>
          <p:spPr bwMode="auto">
            <a:xfrm>
              <a:off x="747" y="2487"/>
              <a:ext cx="274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3  4</a:t>
              </a:r>
            </a:p>
          </p:txBody>
        </p:sp>
        <p:sp>
          <p:nvSpPr>
            <p:cNvPr id="17435" name="Rectangle 23"/>
            <p:cNvSpPr>
              <a:spLocks noChangeArrowheads="1"/>
            </p:cNvSpPr>
            <p:nvPr/>
          </p:nvSpPr>
          <p:spPr bwMode="auto">
            <a:xfrm>
              <a:off x="1566" y="2478"/>
              <a:ext cx="458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tabLst>
                  <a:tab pos="657225" algn="l"/>
                </a:tabLst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tabLst>
                  <a:tab pos="657225" algn="l"/>
                </a:tabLst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6  7  8</a:t>
              </a:r>
            </a:p>
          </p:txBody>
        </p:sp>
        <p:sp>
          <p:nvSpPr>
            <p:cNvPr id="17436" name="Rectangle 24"/>
            <p:cNvSpPr>
              <a:spLocks noChangeArrowheads="1"/>
            </p:cNvSpPr>
            <p:nvPr/>
          </p:nvSpPr>
          <p:spPr bwMode="auto">
            <a:xfrm>
              <a:off x="2460" y="2485"/>
              <a:ext cx="525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11 12</a:t>
              </a:r>
            </a:p>
          </p:txBody>
        </p:sp>
        <p:sp>
          <p:nvSpPr>
            <p:cNvPr id="17437" name="Rectangle 25"/>
            <p:cNvSpPr>
              <a:spLocks noChangeArrowheads="1"/>
            </p:cNvSpPr>
            <p:nvPr/>
          </p:nvSpPr>
          <p:spPr bwMode="auto">
            <a:xfrm>
              <a:off x="3324" y="2496"/>
              <a:ext cx="458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tabLst>
                  <a:tab pos="657225" algn="l"/>
                </a:tabLst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tabLst>
                  <a:tab pos="657225" algn="l"/>
                </a:tabLst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13  14</a:t>
              </a:r>
            </a:p>
          </p:txBody>
        </p:sp>
        <p:sp>
          <p:nvSpPr>
            <p:cNvPr id="17438" name="Rectangle 26"/>
            <p:cNvSpPr>
              <a:spLocks noChangeArrowheads="1"/>
            </p:cNvSpPr>
            <p:nvPr/>
          </p:nvSpPr>
          <p:spPr bwMode="auto">
            <a:xfrm>
              <a:off x="4243" y="2512"/>
              <a:ext cx="422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17 18</a:t>
              </a:r>
            </a:p>
          </p:txBody>
        </p:sp>
        <p:sp>
          <p:nvSpPr>
            <p:cNvPr id="17439" name="Rectangle 27"/>
            <p:cNvSpPr>
              <a:spLocks noChangeArrowheads="1"/>
            </p:cNvSpPr>
            <p:nvPr/>
          </p:nvSpPr>
          <p:spPr bwMode="auto">
            <a:xfrm>
              <a:off x="3594" y="1785"/>
              <a:ext cx="346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17:-</a:t>
              </a:r>
            </a:p>
          </p:txBody>
        </p:sp>
      </p:grpSp>
      <p:sp>
        <p:nvSpPr>
          <p:cNvPr id="17416" name="Text Box 28"/>
          <p:cNvSpPr txBox="1">
            <a:spLocks noChangeArrowheads="1"/>
          </p:cNvSpPr>
          <p:nvPr/>
        </p:nvSpPr>
        <p:spPr bwMode="auto">
          <a:xfrm>
            <a:off x="304800" y="4114800"/>
            <a:ext cx="1857375" cy="65087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3300"/>
                </a:solidFill>
              </a:rPr>
              <a:t>Assume M=L=3,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3300"/>
                </a:solidFill>
              </a:rPr>
              <a:t>so (6 7 8) is full.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2031480" y="3575520"/>
              <a:ext cx="2014560" cy="26971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19960" y="3568320"/>
                <a:ext cx="2035080" cy="2715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Winter 2015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Data Structures &amp; Algorithms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A93DDEC-2BC6-470F-9A9C-784FDB15668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FF3300"/>
                </a:solidFill>
              </a:rPr>
              <a:t>Inserting into B-Trees</a:t>
            </a:r>
            <a:br>
              <a:rPr lang="en-US" altLang="en-US" smtClean="0">
                <a:solidFill>
                  <a:srgbClr val="FF3300"/>
                </a:solidFill>
              </a:rPr>
            </a:br>
            <a:r>
              <a:rPr lang="en-US" altLang="en-US" smtClean="0">
                <a:solidFill>
                  <a:srgbClr val="FF3300"/>
                </a:solidFill>
              </a:rPr>
              <a:t>The Idea</a:t>
            </a:r>
          </a:p>
        </p:txBody>
      </p:sp>
      <p:grpSp>
        <p:nvGrpSpPr>
          <p:cNvPr id="18438" name="Group 4"/>
          <p:cNvGrpSpPr>
            <a:grpSpLocks/>
          </p:cNvGrpSpPr>
          <p:nvPr/>
        </p:nvGrpSpPr>
        <p:grpSpPr bwMode="auto">
          <a:xfrm>
            <a:off x="1239838" y="2541588"/>
            <a:ext cx="6569075" cy="2200275"/>
            <a:chOff x="608" y="1336"/>
            <a:chExt cx="4138" cy="1379"/>
          </a:xfrm>
        </p:grpSpPr>
        <p:sp>
          <p:nvSpPr>
            <p:cNvPr id="18445" name="Oval 5"/>
            <p:cNvSpPr>
              <a:spLocks noChangeArrowheads="1"/>
            </p:cNvSpPr>
            <p:nvPr/>
          </p:nvSpPr>
          <p:spPr bwMode="auto">
            <a:xfrm>
              <a:off x="2366" y="1336"/>
              <a:ext cx="569" cy="23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8446" name="Oval 6"/>
            <p:cNvSpPr>
              <a:spLocks noChangeArrowheads="1"/>
            </p:cNvSpPr>
            <p:nvPr/>
          </p:nvSpPr>
          <p:spPr bwMode="auto">
            <a:xfrm>
              <a:off x="3453" y="1756"/>
              <a:ext cx="569" cy="23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8447" name="Oval 7"/>
            <p:cNvSpPr>
              <a:spLocks noChangeArrowheads="1"/>
            </p:cNvSpPr>
            <p:nvPr/>
          </p:nvSpPr>
          <p:spPr bwMode="auto">
            <a:xfrm>
              <a:off x="1331" y="2445"/>
              <a:ext cx="967" cy="262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8448" name="Oval 8"/>
            <p:cNvSpPr>
              <a:spLocks noChangeArrowheads="1"/>
            </p:cNvSpPr>
            <p:nvPr/>
          </p:nvSpPr>
          <p:spPr bwMode="auto">
            <a:xfrm>
              <a:off x="608" y="2454"/>
              <a:ext cx="569" cy="23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8449" name="Oval 9"/>
            <p:cNvSpPr>
              <a:spLocks noChangeArrowheads="1"/>
            </p:cNvSpPr>
            <p:nvPr/>
          </p:nvSpPr>
          <p:spPr bwMode="auto">
            <a:xfrm>
              <a:off x="3100" y="2454"/>
              <a:ext cx="968" cy="261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8450" name="Oval 10"/>
            <p:cNvSpPr>
              <a:spLocks noChangeArrowheads="1"/>
            </p:cNvSpPr>
            <p:nvPr/>
          </p:nvSpPr>
          <p:spPr bwMode="auto">
            <a:xfrm>
              <a:off x="1510" y="1770"/>
              <a:ext cx="569" cy="22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8451" name="Oval 11"/>
            <p:cNvSpPr>
              <a:spLocks noChangeArrowheads="1"/>
            </p:cNvSpPr>
            <p:nvPr/>
          </p:nvSpPr>
          <p:spPr bwMode="auto">
            <a:xfrm>
              <a:off x="2441" y="2463"/>
              <a:ext cx="568" cy="23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8452" name="Oval 12"/>
            <p:cNvSpPr>
              <a:spLocks noChangeArrowheads="1"/>
            </p:cNvSpPr>
            <p:nvPr/>
          </p:nvSpPr>
          <p:spPr bwMode="auto">
            <a:xfrm>
              <a:off x="4177" y="2471"/>
              <a:ext cx="569" cy="244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8453" name="Freeform 13"/>
            <p:cNvSpPr>
              <a:spLocks/>
            </p:cNvSpPr>
            <p:nvPr/>
          </p:nvSpPr>
          <p:spPr bwMode="auto">
            <a:xfrm>
              <a:off x="1795" y="1573"/>
              <a:ext cx="857" cy="197"/>
            </a:xfrm>
            <a:custGeom>
              <a:avLst/>
              <a:gdLst>
                <a:gd name="T0" fmla="*/ 856 w 857"/>
                <a:gd name="T1" fmla="*/ 0 h 197"/>
                <a:gd name="T2" fmla="*/ 0 w 857"/>
                <a:gd name="T3" fmla="*/ 196 h 197"/>
                <a:gd name="T4" fmla="*/ 0 60000 65536"/>
                <a:gd name="T5" fmla="*/ 0 60000 65536"/>
                <a:gd name="T6" fmla="*/ 0 w 857"/>
                <a:gd name="T7" fmla="*/ 0 h 197"/>
                <a:gd name="T8" fmla="*/ 857 w 857"/>
                <a:gd name="T9" fmla="*/ 197 h 19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57" h="197">
                  <a:moveTo>
                    <a:pt x="856" y="0"/>
                  </a:moveTo>
                  <a:lnTo>
                    <a:pt x="0" y="196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Freeform 14"/>
            <p:cNvSpPr>
              <a:spLocks/>
            </p:cNvSpPr>
            <p:nvPr/>
          </p:nvSpPr>
          <p:spPr bwMode="auto">
            <a:xfrm>
              <a:off x="2651" y="1573"/>
              <a:ext cx="1064" cy="180"/>
            </a:xfrm>
            <a:custGeom>
              <a:avLst/>
              <a:gdLst>
                <a:gd name="T0" fmla="*/ 0 w 1064"/>
                <a:gd name="T1" fmla="*/ 0 h 180"/>
                <a:gd name="T2" fmla="*/ 1063 w 1064"/>
                <a:gd name="T3" fmla="*/ 179 h 180"/>
                <a:gd name="T4" fmla="*/ 0 60000 65536"/>
                <a:gd name="T5" fmla="*/ 0 60000 65536"/>
                <a:gd name="T6" fmla="*/ 0 w 1064"/>
                <a:gd name="T7" fmla="*/ 0 h 180"/>
                <a:gd name="T8" fmla="*/ 1064 w 1064"/>
                <a:gd name="T9" fmla="*/ 180 h 1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64" h="180">
                  <a:moveTo>
                    <a:pt x="0" y="0"/>
                  </a:moveTo>
                  <a:lnTo>
                    <a:pt x="1063" y="17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Freeform 15"/>
            <p:cNvSpPr>
              <a:spLocks/>
            </p:cNvSpPr>
            <p:nvPr/>
          </p:nvSpPr>
          <p:spPr bwMode="auto">
            <a:xfrm>
              <a:off x="893" y="1991"/>
              <a:ext cx="903" cy="463"/>
            </a:xfrm>
            <a:custGeom>
              <a:avLst/>
              <a:gdLst>
                <a:gd name="T0" fmla="*/ 902 w 903"/>
                <a:gd name="T1" fmla="*/ 0 h 463"/>
                <a:gd name="T2" fmla="*/ 0 w 903"/>
                <a:gd name="T3" fmla="*/ 462 h 463"/>
                <a:gd name="T4" fmla="*/ 0 60000 65536"/>
                <a:gd name="T5" fmla="*/ 0 60000 65536"/>
                <a:gd name="T6" fmla="*/ 0 w 903"/>
                <a:gd name="T7" fmla="*/ 0 h 463"/>
                <a:gd name="T8" fmla="*/ 903 w 903"/>
                <a:gd name="T9" fmla="*/ 463 h 46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03" h="463">
                  <a:moveTo>
                    <a:pt x="902" y="0"/>
                  </a:moveTo>
                  <a:lnTo>
                    <a:pt x="0" y="46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6" name="Freeform 16"/>
            <p:cNvSpPr>
              <a:spLocks/>
            </p:cNvSpPr>
            <p:nvPr/>
          </p:nvSpPr>
          <p:spPr bwMode="auto">
            <a:xfrm>
              <a:off x="1795" y="1991"/>
              <a:ext cx="21" cy="454"/>
            </a:xfrm>
            <a:custGeom>
              <a:avLst/>
              <a:gdLst>
                <a:gd name="T0" fmla="*/ 0 w 21"/>
                <a:gd name="T1" fmla="*/ 0 h 454"/>
                <a:gd name="T2" fmla="*/ 20 w 21"/>
                <a:gd name="T3" fmla="*/ 453 h 454"/>
                <a:gd name="T4" fmla="*/ 0 60000 65536"/>
                <a:gd name="T5" fmla="*/ 0 60000 65536"/>
                <a:gd name="T6" fmla="*/ 0 w 21"/>
                <a:gd name="T7" fmla="*/ 0 h 454"/>
                <a:gd name="T8" fmla="*/ 21 w 21"/>
                <a:gd name="T9" fmla="*/ 454 h 45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" h="454">
                  <a:moveTo>
                    <a:pt x="0" y="0"/>
                  </a:moveTo>
                  <a:lnTo>
                    <a:pt x="20" y="45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7" name="Freeform 17"/>
            <p:cNvSpPr>
              <a:spLocks/>
            </p:cNvSpPr>
            <p:nvPr/>
          </p:nvSpPr>
          <p:spPr bwMode="auto">
            <a:xfrm>
              <a:off x="1795" y="1991"/>
              <a:ext cx="932" cy="472"/>
            </a:xfrm>
            <a:custGeom>
              <a:avLst/>
              <a:gdLst>
                <a:gd name="T0" fmla="*/ 0 w 932"/>
                <a:gd name="T1" fmla="*/ 0 h 472"/>
                <a:gd name="T2" fmla="*/ 931 w 932"/>
                <a:gd name="T3" fmla="*/ 471 h 472"/>
                <a:gd name="T4" fmla="*/ 0 60000 65536"/>
                <a:gd name="T5" fmla="*/ 0 60000 65536"/>
                <a:gd name="T6" fmla="*/ 0 w 932"/>
                <a:gd name="T7" fmla="*/ 0 h 472"/>
                <a:gd name="T8" fmla="*/ 932 w 932"/>
                <a:gd name="T9" fmla="*/ 472 h 4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32" h="472">
                  <a:moveTo>
                    <a:pt x="0" y="0"/>
                  </a:moveTo>
                  <a:lnTo>
                    <a:pt x="931" y="47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8" name="Freeform 18"/>
            <p:cNvSpPr>
              <a:spLocks/>
            </p:cNvSpPr>
            <p:nvPr/>
          </p:nvSpPr>
          <p:spPr bwMode="auto">
            <a:xfrm>
              <a:off x="3738" y="1993"/>
              <a:ext cx="725" cy="478"/>
            </a:xfrm>
            <a:custGeom>
              <a:avLst/>
              <a:gdLst>
                <a:gd name="T0" fmla="*/ 0 w 725"/>
                <a:gd name="T1" fmla="*/ 0 h 478"/>
                <a:gd name="T2" fmla="*/ 724 w 725"/>
                <a:gd name="T3" fmla="*/ 477 h 478"/>
                <a:gd name="T4" fmla="*/ 0 60000 65536"/>
                <a:gd name="T5" fmla="*/ 0 60000 65536"/>
                <a:gd name="T6" fmla="*/ 0 w 725"/>
                <a:gd name="T7" fmla="*/ 0 h 478"/>
                <a:gd name="T8" fmla="*/ 725 w 725"/>
                <a:gd name="T9" fmla="*/ 478 h 47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25" h="478">
                  <a:moveTo>
                    <a:pt x="0" y="0"/>
                  </a:moveTo>
                  <a:lnTo>
                    <a:pt x="724" y="4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9" name="Freeform 19"/>
            <p:cNvSpPr>
              <a:spLocks/>
            </p:cNvSpPr>
            <p:nvPr/>
          </p:nvSpPr>
          <p:spPr bwMode="auto">
            <a:xfrm>
              <a:off x="3585" y="1993"/>
              <a:ext cx="154" cy="461"/>
            </a:xfrm>
            <a:custGeom>
              <a:avLst/>
              <a:gdLst>
                <a:gd name="T0" fmla="*/ 153 w 154"/>
                <a:gd name="T1" fmla="*/ 0 h 461"/>
                <a:gd name="T2" fmla="*/ 0 w 154"/>
                <a:gd name="T3" fmla="*/ 460 h 461"/>
                <a:gd name="T4" fmla="*/ 0 60000 65536"/>
                <a:gd name="T5" fmla="*/ 0 60000 65536"/>
                <a:gd name="T6" fmla="*/ 0 w 154"/>
                <a:gd name="T7" fmla="*/ 0 h 461"/>
                <a:gd name="T8" fmla="*/ 154 w 154"/>
                <a:gd name="T9" fmla="*/ 461 h 46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4" h="461">
                  <a:moveTo>
                    <a:pt x="153" y="0"/>
                  </a:moveTo>
                  <a:lnTo>
                    <a:pt x="0" y="46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Rectangle 20"/>
            <p:cNvSpPr>
              <a:spLocks noChangeArrowheads="1"/>
            </p:cNvSpPr>
            <p:nvPr/>
          </p:nvSpPr>
          <p:spPr bwMode="auto">
            <a:xfrm>
              <a:off x="2479" y="1356"/>
              <a:ext cx="325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13:-</a:t>
              </a:r>
            </a:p>
          </p:txBody>
        </p:sp>
        <p:sp>
          <p:nvSpPr>
            <p:cNvPr id="18461" name="Rectangle 21"/>
            <p:cNvSpPr>
              <a:spLocks noChangeArrowheads="1"/>
            </p:cNvSpPr>
            <p:nvPr/>
          </p:nvSpPr>
          <p:spPr bwMode="auto">
            <a:xfrm>
              <a:off x="1589" y="1805"/>
              <a:ext cx="412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tabLst>
                  <a:tab pos="657225" algn="l"/>
                </a:tabLst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tabLst>
                  <a:tab pos="657225" algn="l"/>
                </a:tabLst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6:11</a:t>
              </a:r>
            </a:p>
          </p:txBody>
        </p:sp>
        <p:sp>
          <p:nvSpPr>
            <p:cNvPr id="18462" name="Rectangle 22"/>
            <p:cNvSpPr>
              <a:spLocks noChangeArrowheads="1"/>
            </p:cNvSpPr>
            <p:nvPr/>
          </p:nvSpPr>
          <p:spPr bwMode="auto">
            <a:xfrm>
              <a:off x="747" y="2487"/>
              <a:ext cx="274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3  4</a:t>
              </a:r>
            </a:p>
          </p:txBody>
        </p:sp>
        <p:sp>
          <p:nvSpPr>
            <p:cNvPr id="18463" name="Rectangle 23"/>
            <p:cNvSpPr>
              <a:spLocks noChangeArrowheads="1"/>
            </p:cNvSpPr>
            <p:nvPr/>
          </p:nvSpPr>
          <p:spPr bwMode="auto">
            <a:xfrm>
              <a:off x="1566" y="2478"/>
              <a:ext cx="458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tabLst>
                  <a:tab pos="657225" algn="l"/>
                </a:tabLst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tabLst>
                  <a:tab pos="657225" algn="l"/>
                </a:tabLst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6  7  8</a:t>
              </a:r>
            </a:p>
          </p:txBody>
        </p:sp>
        <p:sp>
          <p:nvSpPr>
            <p:cNvPr id="18464" name="Rectangle 24"/>
            <p:cNvSpPr>
              <a:spLocks noChangeArrowheads="1"/>
            </p:cNvSpPr>
            <p:nvPr/>
          </p:nvSpPr>
          <p:spPr bwMode="auto">
            <a:xfrm>
              <a:off x="2460" y="2485"/>
              <a:ext cx="525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11 12</a:t>
              </a:r>
            </a:p>
          </p:txBody>
        </p:sp>
        <p:sp>
          <p:nvSpPr>
            <p:cNvPr id="18465" name="Rectangle 25"/>
            <p:cNvSpPr>
              <a:spLocks noChangeArrowheads="1"/>
            </p:cNvSpPr>
            <p:nvPr/>
          </p:nvSpPr>
          <p:spPr bwMode="auto">
            <a:xfrm>
              <a:off x="3324" y="2496"/>
              <a:ext cx="458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tabLst>
                  <a:tab pos="657225" algn="l"/>
                </a:tabLst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tabLst>
                  <a:tab pos="657225" algn="l"/>
                </a:tabLst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13  14</a:t>
              </a:r>
            </a:p>
          </p:txBody>
        </p:sp>
        <p:sp>
          <p:nvSpPr>
            <p:cNvPr id="18466" name="Rectangle 26"/>
            <p:cNvSpPr>
              <a:spLocks noChangeArrowheads="1"/>
            </p:cNvSpPr>
            <p:nvPr/>
          </p:nvSpPr>
          <p:spPr bwMode="auto">
            <a:xfrm>
              <a:off x="4243" y="2512"/>
              <a:ext cx="422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17 18</a:t>
              </a:r>
            </a:p>
          </p:txBody>
        </p:sp>
        <p:sp>
          <p:nvSpPr>
            <p:cNvPr id="18467" name="Rectangle 27"/>
            <p:cNvSpPr>
              <a:spLocks noChangeArrowheads="1"/>
            </p:cNvSpPr>
            <p:nvPr/>
          </p:nvSpPr>
          <p:spPr bwMode="auto">
            <a:xfrm>
              <a:off x="3594" y="1785"/>
              <a:ext cx="346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17:-</a:t>
              </a:r>
            </a:p>
          </p:txBody>
        </p:sp>
      </p:grpSp>
      <p:sp>
        <p:nvSpPr>
          <p:cNvPr id="18439" name="TextBox 2"/>
          <p:cNvSpPr txBox="1">
            <a:spLocks noChangeArrowheads="1"/>
          </p:cNvSpPr>
          <p:nvPr/>
        </p:nvSpPr>
        <p:spPr bwMode="auto">
          <a:xfrm>
            <a:off x="2625725" y="5029200"/>
            <a:ext cx="1177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6 7    8 9</a:t>
            </a:r>
          </a:p>
        </p:txBody>
      </p:sp>
      <p:sp>
        <p:nvSpPr>
          <p:cNvPr id="18440" name="Oval 3"/>
          <p:cNvSpPr>
            <a:spLocks noChangeArrowheads="1"/>
          </p:cNvSpPr>
          <p:nvPr/>
        </p:nvSpPr>
        <p:spPr bwMode="auto">
          <a:xfrm>
            <a:off x="2590800" y="5067300"/>
            <a:ext cx="549275" cy="3810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8441" name="Oval 34"/>
          <p:cNvSpPr>
            <a:spLocks noChangeArrowheads="1"/>
          </p:cNvSpPr>
          <p:nvPr/>
        </p:nvSpPr>
        <p:spPr bwMode="auto">
          <a:xfrm>
            <a:off x="3270250" y="5029200"/>
            <a:ext cx="549275" cy="3810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cxnSp>
        <p:nvCxnSpPr>
          <p:cNvPr id="18442" name="Straight Connector 5"/>
          <p:cNvCxnSpPr>
            <a:cxnSpLocks noChangeShapeType="1"/>
          </p:cNvCxnSpPr>
          <p:nvPr/>
        </p:nvCxnSpPr>
        <p:spPr bwMode="auto">
          <a:xfrm>
            <a:off x="2514600" y="4114800"/>
            <a:ext cx="1304925" cy="762000"/>
          </a:xfrm>
          <a:prstGeom prst="line">
            <a:avLst/>
          </a:prstGeom>
          <a:noFill/>
          <a:ln w="9525" algn="ctr">
            <a:solidFill>
              <a:srgbClr val="FF3300"/>
            </a:solidFill>
            <a:round/>
            <a:headEnd/>
            <a:tailEnd/>
          </a:ln>
        </p:spPr>
      </p:cxnSp>
      <p:cxnSp>
        <p:nvCxnSpPr>
          <p:cNvPr id="18443" name="Straight Connector 7"/>
          <p:cNvCxnSpPr>
            <a:cxnSpLocks noChangeShapeType="1"/>
          </p:cNvCxnSpPr>
          <p:nvPr/>
        </p:nvCxnSpPr>
        <p:spPr bwMode="auto">
          <a:xfrm flipH="1">
            <a:off x="2408238" y="4038600"/>
            <a:ext cx="1166812" cy="914400"/>
          </a:xfrm>
          <a:prstGeom prst="line">
            <a:avLst/>
          </a:prstGeom>
          <a:noFill/>
          <a:ln w="9525" algn="ctr">
            <a:solidFill>
              <a:srgbClr val="FF3300"/>
            </a:solidFill>
            <a:round/>
            <a:headEnd/>
            <a:tailEnd/>
          </a:ln>
        </p:spPr>
      </p:cxnSp>
      <p:sp>
        <p:nvSpPr>
          <p:cNvPr id="18444" name="TextBox 8"/>
          <p:cNvSpPr txBox="1">
            <a:spLocks noChangeArrowheads="1"/>
          </p:cNvSpPr>
          <p:nvPr/>
        </p:nvSpPr>
        <p:spPr bwMode="auto">
          <a:xfrm>
            <a:off x="2514600" y="287655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Winter 2015</a:t>
            </a:r>
          </a:p>
        </p:txBody>
      </p:sp>
      <p:sp>
        <p:nvSpPr>
          <p:cNvPr id="19459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Data Structures &amp; Algorithms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FB4E24-C678-4CF7-B930-D91334D9340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/>
          </a:p>
        </p:txBody>
      </p:sp>
      <p:sp>
        <p:nvSpPr>
          <p:cNvPr id="19461" name="Text Box 1026"/>
          <p:cNvSpPr txBox="1">
            <a:spLocks noChangeArrowheads="1"/>
          </p:cNvSpPr>
          <p:nvPr/>
        </p:nvSpPr>
        <p:spPr bwMode="auto">
          <a:xfrm>
            <a:off x="6684963" y="146050"/>
            <a:ext cx="164623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charset="0"/>
              </a:rPr>
              <a:t>DS.B.18</a:t>
            </a:r>
          </a:p>
        </p:txBody>
      </p:sp>
      <p:sp>
        <p:nvSpPr>
          <p:cNvPr id="19462" name="Text Box 1027"/>
          <p:cNvSpPr txBox="1">
            <a:spLocks noChangeArrowheads="1"/>
          </p:cNvSpPr>
          <p:nvPr/>
        </p:nvSpPr>
        <p:spPr bwMode="auto">
          <a:xfrm>
            <a:off x="609600" y="533400"/>
            <a:ext cx="75295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3300"/>
                </a:solidFill>
                <a:latin typeface="Times New Roman" charset="0"/>
              </a:rPr>
              <a:t>Inserting a New Key in a B-Tree of Order M (and L=M)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3300"/>
                </a:solidFill>
                <a:latin typeface="Times New Roman" charset="0"/>
              </a:rPr>
              <a:t>from database book</a:t>
            </a:r>
          </a:p>
        </p:txBody>
      </p:sp>
      <p:sp>
        <p:nvSpPr>
          <p:cNvPr id="19463" name="Text Box 1028"/>
          <p:cNvSpPr txBox="1">
            <a:spLocks noChangeArrowheads="1"/>
          </p:cNvSpPr>
          <p:nvPr/>
        </p:nvSpPr>
        <p:spPr bwMode="auto">
          <a:xfrm>
            <a:off x="381000" y="1752600"/>
            <a:ext cx="482282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charset="0"/>
              </a:rPr>
              <a:t>Insert(ElementType K, Btree B) 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charset="0"/>
              </a:rPr>
              <a:t> 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find the leaf </a:t>
            </a:r>
            <a:r>
              <a:rPr lang="en-US" altLang="en-US" sz="1800">
                <a:latin typeface="Times New Roman" charset="0"/>
              </a:rPr>
              <a:t>node LB of B in which K belongs;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charset="0"/>
              </a:rPr>
              <a:t> </a:t>
            </a:r>
            <a:r>
              <a:rPr lang="en-US" altLang="en-US" sz="1800">
                <a:solidFill>
                  <a:srgbClr val="C00000"/>
                </a:solidFill>
                <a:latin typeface="Times New Roman" charset="0"/>
              </a:rPr>
              <a:t>if notfull(LB) insert K into LB;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00000"/>
                </a:solidFill>
                <a:latin typeface="Times New Roman" charset="0"/>
              </a:rPr>
              <a:t> else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charset="0"/>
              </a:rPr>
              <a:t>    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charset="0"/>
              </a:rPr>
              <a:t>     split LB into two nodes LB and LB2 with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charset="0"/>
              </a:rPr>
              <a:t>      j = </a:t>
            </a:r>
            <a:r>
              <a:rPr lang="en-US" altLang="en-US" sz="1800">
                <a:solidFill>
                  <a:srgbClr val="FF3300"/>
                </a:solidFill>
                <a:latin typeface="Times New Roman" charset="0"/>
                <a:sym typeface="Symbol" pitchFamily="18" charset="2"/>
              </a:rPr>
              <a:t>(M+1)/2</a:t>
            </a:r>
            <a:r>
              <a:rPr lang="en-US" altLang="en-US" sz="1800">
                <a:latin typeface="Times New Roman" charset="0"/>
                <a:sym typeface="Symbol" pitchFamily="18" charset="2"/>
              </a:rPr>
              <a:t> keys in LB and the rest in LB2;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charset="0"/>
                <a:sym typeface="Symbol" pitchFamily="18" charset="2"/>
              </a:rPr>
              <a:t>   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charset="0"/>
              <a:sym typeface="Symbol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charset="0"/>
              <a:sym typeface="Symbol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charset="0"/>
              <a:sym typeface="Symbol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charset="0"/>
                <a:sym typeface="Symbol" pitchFamily="18" charset="2"/>
              </a:rPr>
              <a:t>       if ( IsNull(Parent(LB)) 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charset="0"/>
                <a:sym typeface="Symbol" pitchFamily="18" charset="2"/>
              </a:rPr>
              <a:t>           CreateNewRoot(LB, </a:t>
            </a:r>
            <a:r>
              <a:rPr lang="en-US" altLang="en-US" sz="1800">
                <a:solidFill>
                  <a:srgbClr val="FF3300"/>
                </a:solidFill>
                <a:latin typeface="Times New Roman" charset="0"/>
                <a:sym typeface="Symbol" pitchFamily="18" charset="2"/>
              </a:rPr>
              <a:t>K[j+1],</a:t>
            </a:r>
            <a:r>
              <a:rPr lang="en-US" altLang="en-US" sz="1800">
                <a:latin typeface="Times New Roman" charset="0"/>
                <a:sym typeface="Symbol" pitchFamily="18" charset="2"/>
              </a:rPr>
              <a:t> LB2);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charset="0"/>
                <a:sym typeface="Symbol" pitchFamily="18" charset="2"/>
              </a:rPr>
              <a:t>       else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charset="0"/>
                <a:sym typeface="Symbol" pitchFamily="18" charset="2"/>
              </a:rPr>
              <a:t>           InsertInternal(Parent(LB), </a:t>
            </a:r>
            <a:r>
              <a:rPr lang="en-US" altLang="en-US" sz="1800">
                <a:solidFill>
                  <a:srgbClr val="FF3300"/>
                </a:solidFill>
                <a:latin typeface="Times New Roman" charset="0"/>
                <a:sym typeface="Symbol" pitchFamily="18" charset="2"/>
              </a:rPr>
              <a:t>K[j+1],</a:t>
            </a:r>
            <a:r>
              <a:rPr lang="en-US" altLang="en-US" sz="1800">
                <a:latin typeface="Times New Roman" charset="0"/>
                <a:sym typeface="Symbol" pitchFamily="18" charset="2"/>
              </a:rPr>
              <a:t> LB2);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charset="0"/>
                <a:sym typeface="Symbol" pitchFamily="18" charset="2"/>
              </a:rPr>
              <a:t>       } }</a:t>
            </a:r>
          </a:p>
        </p:txBody>
      </p:sp>
      <p:sp>
        <p:nvSpPr>
          <p:cNvPr id="19464" name="Text Box 1029"/>
          <p:cNvSpPr txBox="1">
            <a:spLocks noChangeArrowheads="1"/>
          </p:cNvSpPr>
          <p:nvPr/>
        </p:nvSpPr>
        <p:spPr bwMode="auto">
          <a:xfrm>
            <a:off x="609600" y="4419600"/>
            <a:ext cx="3192463" cy="282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accent2"/>
                </a:solidFill>
                <a:latin typeface="Times New Roman" charset="0"/>
              </a:rPr>
              <a:t>K[1]  R[1]  . . .  K[j]  R[j]</a:t>
            </a:r>
            <a:r>
              <a:rPr lang="en-US" altLang="en-US" sz="1800">
                <a:latin typeface="Times New Roman" charset="0"/>
              </a:rPr>
              <a:t>  </a:t>
            </a:r>
          </a:p>
        </p:txBody>
      </p:sp>
      <p:sp>
        <p:nvSpPr>
          <p:cNvPr id="19465" name="Text Box 1030"/>
          <p:cNvSpPr txBox="1">
            <a:spLocks noChangeArrowheads="1"/>
          </p:cNvSpPr>
          <p:nvPr/>
        </p:nvSpPr>
        <p:spPr bwMode="auto">
          <a:xfrm>
            <a:off x="4343400" y="4419600"/>
            <a:ext cx="4275138" cy="282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accent2"/>
                </a:solidFill>
                <a:latin typeface="Times New Roman" charset="0"/>
              </a:rPr>
              <a:t>K[j+1] R[j+1] . . . K[M+1]  R[M+1]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 </a:t>
            </a:r>
          </a:p>
        </p:txBody>
      </p:sp>
      <p:sp>
        <p:nvSpPr>
          <p:cNvPr id="19466" name="Text Box 1031"/>
          <p:cNvSpPr txBox="1">
            <a:spLocks noChangeArrowheads="1"/>
          </p:cNvSpPr>
          <p:nvPr/>
        </p:nvSpPr>
        <p:spPr bwMode="auto">
          <a:xfrm>
            <a:off x="609600" y="3657600"/>
            <a:ext cx="573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Times New Roman" charset="0"/>
              </a:rPr>
              <a:t>LB</a:t>
            </a:r>
          </a:p>
        </p:txBody>
      </p:sp>
      <p:sp>
        <p:nvSpPr>
          <p:cNvPr id="19467" name="Text Box 1032"/>
          <p:cNvSpPr txBox="1">
            <a:spLocks noChangeArrowheads="1"/>
          </p:cNvSpPr>
          <p:nvPr/>
        </p:nvSpPr>
        <p:spPr bwMode="auto">
          <a:xfrm>
            <a:off x="4419600" y="3581400"/>
            <a:ext cx="725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Times New Roman" charset="0"/>
              </a:rPr>
              <a:t>LB2</a:t>
            </a:r>
          </a:p>
        </p:txBody>
      </p:sp>
      <p:sp>
        <p:nvSpPr>
          <p:cNvPr id="19468" name="Line 1033"/>
          <p:cNvSpPr>
            <a:spLocks noChangeShapeType="1"/>
          </p:cNvSpPr>
          <p:nvPr/>
        </p:nvSpPr>
        <p:spPr bwMode="auto">
          <a:xfrm>
            <a:off x="685800" y="4038600"/>
            <a:ext cx="0" cy="3429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034"/>
          <p:cNvSpPr>
            <a:spLocks noChangeShapeType="1"/>
          </p:cNvSpPr>
          <p:nvPr/>
        </p:nvSpPr>
        <p:spPr bwMode="auto">
          <a:xfrm>
            <a:off x="4495800" y="4038600"/>
            <a:ext cx="0" cy="3429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035"/>
          <p:cNvSpPr>
            <a:spLocks noChangeShapeType="1"/>
          </p:cNvSpPr>
          <p:nvPr/>
        </p:nvSpPr>
        <p:spPr bwMode="auto">
          <a:xfrm>
            <a:off x="3810000" y="4495800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036"/>
          <p:cNvSpPr>
            <a:spLocks noChangeShapeType="1"/>
          </p:cNvSpPr>
          <p:nvPr/>
        </p:nvSpPr>
        <p:spPr bwMode="auto">
          <a:xfrm>
            <a:off x="8610600" y="4572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4179240" y="2190240"/>
              <a:ext cx="3960360" cy="28864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67000" y="2183400"/>
                <a:ext cx="3982680" cy="2898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animBg="1"/>
      <p:bldP spid="19465" grpId="0" animBg="1"/>
      <p:bldP spid="19468" grpId="0" animBg="1"/>
      <p:bldP spid="19469" grpId="0" animBg="1"/>
      <p:bldP spid="19470" grpId="0" animBg="1"/>
      <p:bldP spid="1947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Winter 2015</a:t>
            </a:r>
          </a:p>
        </p:txBody>
      </p:sp>
      <p:sp>
        <p:nvSpPr>
          <p:cNvPr id="20483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Data Structures &amp; Algorithms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3ECF68-E74C-4D52-A331-CA7EFA2DB18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/>
          </a:p>
        </p:txBody>
      </p:sp>
      <p:sp>
        <p:nvSpPr>
          <p:cNvPr id="20485" name="Text Box 2"/>
          <p:cNvSpPr txBox="1">
            <a:spLocks noChangeArrowheads="1"/>
          </p:cNvSpPr>
          <p:nvPr/>
        </p:nvSpPr>
        <p:spPr bwMode="auto">
          <a:xfrm>
            <a:off x="6583363" y="146050"/>
            <a:ext cx="164623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charset="0"/>
              </a:rPr>
              <a:t>DS.B.19</a:t>
            </a:r>
          </a:p>
        </p:txBody>
      </p:sp>
      <p:sp>
        <p:nvSpPr>
          <p:cNvPr id="20486" name="Text Box 3"/>
          <p:cNvSpPr txBox="1">
            <a:spLocks noChangeArrowheads="1"/>
          </p:cNvSpPr>
          <p:nvPr/>
        </p:nvSpPr>
        <p:spPr bwMode="auto">
          <a:xfrm>
            <a:off x="304800" y="914400"/>
            <a:ext cx="855186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3300"/>
                </a:solidFill>
                <a:latin typeface="Times New Roman" charset="0"/>
              </a:rPr>
              <a:t>Inserting a (Key,Ptr) Pair into an Internal Node</a:t>
            </a:r>
          </a:p>
        </p:txBody>
      </p:sp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1219200" y="2133600"/>
            <a:ext cx="4803775" cy="3671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charset="0"/>
              </a:rPr>
              <a:t>If the node is not full, insert them in the proper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charset="0"/>
              </a:rPr>
              <a:t>   place and return.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charset="0"/>
              </a:rPr>
              <a:t>If the node is already full (M pointers, M-1 keys),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charset="0"/>
              </a:rPr>
              <a:t>   find the place for the new pair and </a:t>
            </a:r>
            <a:r>
              <a:rPr lang="en-US" altLang="en-US" sz="1800">
                <a:solidFill>
                  <a:srgbClr val="FF0000"/>
                </a:solidFill>
                <a:latin typeface="Times New Roman" charset="0"/>
              </a:rPr>
              <a:t>split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charset="0"/>
              </a:rPr>
              <a:t>   the adjusted (Key,Ptr) sequence </a:t>
            </a:r>
            <a:r>
              <a:rPr lang="en-US" altLang="en-US" sz="1800">
                <a:solidFill>
                  <a:srgbClr val="FF0000"/>
                </a:solidFill>
                <a:latin typeface="Times New Roman" charset="0"/>
              </a:rPr>
              <a:t>into two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charset="0"/>
              </a:rPr>
              <a:t>   internal nodes with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charset="0"/>
              </a:rPr>
              <a:t>   j = </a:t>
            </a:r>
            <a:r>
              <a:rPr lang="en-US" altLang="en-US" sz="1800">
                <a:latin typeface="Times New Roman" charset="0"/>
                <a:sym typeface="Symbol" pitchFamily="18" charset="2"/>
              </a:rPr>
              <a:t>(M+1)/2 pointers and j-1 keys in the first,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charset="0"/>
              <a:sym typeface="Symbol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charset="0"/>
                <a:sym typeface="Symbol" pitchFamily="18" charset="2"/>
              </a:rPr>
              <a:t>   </a:t>
            </a:r>
            <a:r>
              <a:rPr lang="en-US" altLang="en-US" sz="1800">
                <a:solidFill>
                  <a:srgbClr val="FF3300"/>
                </a:solidFill>
                <a:latin typeface="Times New Roman" charset="0"/>
                <a:sym typeface="Symbol" pitchFamily="18" charset="2"/>
              </a:rPr>
              <a:t>the next key  is inserted in the node’s parent,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3300"/>
              </a:solidFill>
              <a:latin typeface="Times New Roman" charset="0"/>
              <a:sym typeface="Symbol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charset="0"/>
                <a:sym typeface="Symbol" pitchFamily="18" charset="2"/>
              </a:rPr>
              <a:t>   and the rest in the second of the new pair.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Times New Roman" charset="0"/>
              </a:rPr>
              <a:t>Winter 2015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063985-38A3-4CAC-B744-04C0C3060990}" type="slidenum">
              <a:rPr lang="en-US" altLang="en-US" sz="1400" smtClean="0">
                <a:latin typeface="Times New Roman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>
              <a:latin typeface="Times New Roman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altLang="en-US" i="1" smtClean="0"/>
              <a:t>Announcements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altLang="en-US" sz="2400" dirty="0" smtClean="0"/>
              <a:t>HW05 will be out soon on hash tables. Evan is improving it.</a:t>
            </a:r>
          </a:p>
          <a:p>
            <a:endParaRPr lang="en-US" altLang="en-US" sz="2400" dirty="0" smtClean="0"/>
          </a:p>
          <a:p>
            <a:r>
              <a:rPr lang="en-US" altLang="en-US" sz="2400" dirty="0" smtClean="0"/>
              <a:t>I am grading exams.</a:t>
            </a:r>
          </a:p>
          <a:p>
            <a:endParaRPr lang="en-US" altLang="en-US" sz="2400" dirty="0"/>
          </a:p>
          <a:p>
            <a:endParaRPr lang="en-US" altLang="en-US" sz="2400" dirty="0" smtClean="0"/>
          </a:p>
          <a:p>
            <a:r>
              <a:rPr lang="en-US" altLang="en-US" sz="2400" dirty="0" smtClean="0"/>
              <a:t>HW03 is graded and posted.</a:t>
            </a:r>
          </a:p>
          <a:p>
            <a:r>
              <a:rPr lang="en-US" altLang="en-US" sz="2400" dirty="0" smtClean="0"/>
              <a:t>HW04 will be posted by Friday.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Times New Roman" charset="0"/>
              </a:rPr>
              <a:t>Data Structures &amp; Algorithms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371600" y="5257800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FF0000"/>
              </a:solidFill>
            </a:endParaRPr>
          </a:p>
        </p:txBody>
      </p:sp>
      <p:pic>
        <p:nvPicPr>
          <p:cNvPr id="3081" name="Picture 9" descr="C:\Users\shapiro\AppData\Local\Microsoft\Windows\Temporary Internet Files\Content.IE5\GZMR2QW9\exhausted[1]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819400"/>
            <a:ext cx="2311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Winter 2015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Data Structures &amp; Algorithms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A11EAC-12A1-4F0A-A4EE-4419E6E2F44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FF3300"/>
                </a:solidFill>
              </a:rPr>
              <a:t>Inserting into B-Trees</a:t>
            </a:r>
            <a:br>
              <a:rPr lang="en-US" altLang="en-US" smtClean="0">
                <a:solidFill>
                  <a:srgbClr val="FF3300"/>
                </a:solidFill>
              </a:rPr>
            </a:br>
            <a:r>
              <a:rPr lang="en-US" altLang="en-US" smtClean="0">
                <a:solidFill>
                  <a:srgbClr val="FF3300"/>
                </a:solidFill>
              </a:rPr>
              <a:t>The Idea</a:t>
            </a:r>
          </a:p>
        </p:txBody>
      </p:sp>
      <p:grpSp>
        <p:nvGrpSpPr>
          <p:cNvPr id="21510" name="Group 4"/>
          <p:cNvGrpSpPr>
            <a:grpSpLocks/>
          </p:cNvGrpSpPr>
          <p:nvPr/>
        </p:nvGrpSpPr>
        <p:grpSpPr bwMode="auto">
          <a:xfrm>
            <a:off x="1239838" y="2541588"/>
            <a:ext cx="6569075" cy="2200275"/>
            <a:chOff x="608" y="1336"/>
            <a:chExt cx="4138" cy="1379"/>
          </a:xfrm>
        </p:grpSpPr>
        <p:sp>
          <p:nvSpPr>
            <p:cNvPr id="21517" name="Oval 5"/>
            <p:cNvSpPr>
              <a:spLocks noChangeArrowheads="1"/>
            </p:cNvSpPr>
            <p:nvPr/>
          </p:nvSpPr>
          <p:spPr bwMode="auto">
            <a:xfrm>
              <a:off x="2366" y="1336"/>
              <a:ext cx="569" cy="23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1518" name="Oval 6"/>
            <p:cNvSpPr>
              <a:spLocks noChangeArrowheads="1"/>
            </p:cNvSpPr>
            <p:nvPr/>
          </p:nvSpPr>
          <p:spPr bwMode="auto">
            <a:xfrm>
              <a:off x="3453" y="1756"/>
              <a:ext cx="569" cy="23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1519" name="Oval 7"/>
            <p:cNvSpPr>
              <a:spLocks noChangeArrowheads="1"/>
            </p:cNvSpPr>
            <p:nvPr/>
          </p:nvSpPr>
          <p:spPr bwMode="auto">
            <a:xfrm>
              <a:off x="1331" y="2445"/>
              <a:ext cx="967" cy="262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1520" name="Oval 8"/>
            <p:cNvSpPr>
              <a:spLocks noChangeArrowheads="1"/>
            </p:cNvSpPr>
            <p:nvPr/>
          </p:nvSpPr>
          <p:spPr bwMode="auto">
            <a:xfrm>
              <a:off x="608" y="2454"/>
              <a:ext cx="569" cy="23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1521" name="Oval 9"/>
            <p:cNvSpPr>
              <a:spLocks noChangeArrowheads="1"/>
            </p:cNvSpPr>
            <p:nvPr/>
          </p:nvSpPr>
          <p:spPr bwMode="auto">
            <a:xfrm>
              <a:off x="3100" y="2454"/>
              <a:ext cx="968" cy="261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1522" name="Oval 10"/>
            <p:cNvSpPr>
              <a:spLocks noChangeArrowheads="1"/>
            </p:cNvSpPr>
            <p:nvPr/>
          </p:nvSpPr>
          <p:spPr bwMode="auto">
            <a:xfrm>
              <a:off x="1510" y="1770"/>
              <a:ext cx="569" cy="22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1523" name="Oval 11"/>
            <p:cNvSpPr>
              <a:spLocks noChangeArrowheads="1"/>
            </p:cNvSpPr>
            <p:nvPr/>
          </p:nvSpPr>
          <p:spPr bwMode="auto">
            <a:xfrm>
              <a:off x="2441" y="2463"/>
              <a:ext cx="568" cy="23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1524" name="Oval 12"/>
            <p:cNvSpPr>
              <a:spLocks noChangeArrowheads="1"/>
            </p:cNvSpPr>
            <p:nvPr/>
          </p:nvSpPr>
          <p:spPr bwMode="auto">
            <a:xfrm>
              <a:off x="4177" y="2471"/>
              <a:ext cx="569" cy="244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1525" name="Freeform 13"/>
            <p:cNvSpPr>
              <a:spLocks/>
            </p:cNvSpPr>
            <p:nvPr/>
          </p:nvSpPr>
          <p:spPr bwMode="auto">
            <a:xfrm>
              <a:off x="1795" y="1573"/>
              <a:ext cx="857" cy="197"/>
            </a:xfrm>
            <a:custGeom>
              <a:avLst/>
              <a:gdLst>
                <a:gd name="T0" fmla="*/ 856 w 857"/>
                <a:gd name="T1" fmla="*/ 0 h 197"/>
                <a:gd name="T2" fmla="*/ 0 w 857"/>
                <a:gd name="T3" fmla="*/ 196 h 197"/>
                <a:gd name="T4" fmla="*/ 0 60000 65536"/>
                <a:gd name="T5" fmla="*/ 0 60000 65536"/>
                <a:gd name="T6" fmla="*/ 0 w 857"/>
                <a:gd name="T7" fmla="*/ 0 h 197"/>
                <a:gd name="T8" fmla="*/ 857 w 857"/>
                <a:gd name="T9" fmla="*/ 197 h 19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57" h="197">
                  <a:moveTo>
                    <a:pt x="856" y="0"/>
                  </a:moveTo>
                  <a:lnTo>
                    <a:pt x="0" y="196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6" name="Freeform 14"/>
            <p:cNvSpPr>
              <a:spLocks/>
            </p:cNvSpPr>
            <p:nvPr/>
          </p:nvSpPr>
          <p:spPr bwMode="auto">
            <a:xfrm>
              <a:off x="2651" y="1573"/>
              <a:ext cx="1064" cy="180"/>
            </a:xfrm>
            <a:custGeom>
              <a:avLst/>
              <a:gdLst>
                <a:gd name="T0" fmla="*/ 0 w 1064"/>
                <a:gd name="T1" fmla="*/ 0 h 180"/>
                <a:gd name="T2" fmla="*/ 1063 w 1064"/>
                <a:gd name="T3" fmla="*/ 179 h 180"/>
                <a:gd name="T4" fmla="*/ 0 60000 65536"/>
                <a:gd name="T5" fmla="*/ 0 60000 65536"/>
                <a:gd name="T6" fmla="*/ 0 w 1064"/>
                <a:gd name="T7" fmla="*/ 0 h 180"/>
                <a:gd name="T8" fmla="*/ 1064 w 1064"/>
                <a:gd name="T9" fmla="*/ 180 h 1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64" h="180">
                  <a:moveTo>
                    <a:pt x="0" y="0"/>
                  </a:moveTo>
                  <a:lnTo>
                    <a:pt x="1063" y="17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7" name="Freeform 15"/>
            <p:cNvSpPr>
              <a:spLocks/>
            </p:cNvSpPr>
            <p:nvPr/>
          </p:nvSpPr>
          <p:spPr bwMode="auto">
            <a:xfrm>
              <a:off x="893" y="1991"/>
              <a:ext cx="903" cy="463"/>
            </a:xfrm>
            <a:custGeom>
              <a:avLst/>
              <a:gdLst>
                <a:gd name="T0" fmla="*/ 902 w 903"/>
                <a:gd name="T1" fmla="*/ 0 h 463"/>
                <a:gd name="T2" fmla="*/ 0 w 903"/>
                <a:gd name="T3" fmla="*/ 462 h 463"/>
                <a:gd name="T4" fmla="*/ 0 60000 65536"/>
                <a:gd name="T5" fmla="*/ 0 60000 65536"/>
                <a:gd name="T6" fmla="*/ 0 w 903"/>
                <a:gd name="T7" fmla="*/ 0 h 463"/>
                <a:gd name="T8" fmla="*/ 903 w 903"/>
                <a:gd name="T9" fmla="*/ 463 h 46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03" h="463">
                  <a:moveTo>
                    <a:pt x="902" y="0"/>
                  </a:moveTo>
                  <a:lnTo>
                    <a:pt x="0" y="46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8" name="Freeform 16"/>
            <p:cNvSpPr>
              <a:spLocks/>
            </p:cNvSpPr>
            <p:nvPr/>
          </p:nvSpPr>
          <p:spPr bwMode="auto">
            <a:xfrm>
              <a:off x="1806" y="2017"/>
              <a:ext cx="21" cy="454"/>
            </a:xfrm>
            <a:custGeom>
              <a:avLst/>
              <a:gdLst>
                <a:gd name="T0" fmla="*/ 0 w 21"/>
                <a:gd name="T1" fmla="*/ 0 h 454"/>
                <a:gd name="T2" fmla="*/ 20 w 21"/>
                <a:gd name="T3" fmla="*/ 453 h 454"/>
                <a:gd name="T4" fmla="*/ 0 60000 65536"/>
                <a:gd name="T5" fmla="*/ 0 60000 65536"/>
                <a:gd name="T6" fmla="*/ 0 w 21"/>
                <a:gd name="T7" fmla="*/ 0 h 454"/>
                <a:gd name="T8" fmla="*/ 21 w 21"/>
                <a:gd name="T9" fmla="*/ 454 h 45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" h="454">
                  <a:moveTo>
                    <a:pt x="0" y="0"/>
                  </a:moveTo>
                  <a:lnTo>
                    <a:pt x="20" y="45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9" name="Freeform 17"/>
            <p:cNvSpPr>
              <a:spLocks/>
            </p:cNvSpPr>
            <p:nvPr/>
          </p:nvSpPr>
          <p:spPr bwMode="auto">
            <a:xfrm>
              <a:off x="1795" y="1991"/>
              <a:ext cx="932" cy="472"/>
            </a:xfrm>
            <a:custGeom>
              <a:avLst/>
              <a:gdLst>
                <a:gd name="T0" fmla="*/ 0 w 932"/>
                <a:gd name="T1" fmla="*/ 0 h 472"/>
                <a:gd name="T2" fmla="*/ 931 w 932"/>
                <a:gd name="T3" fmla="*/ 471 h 472"/>
                <a:gd name="T4" fmla="*/ 0 60000 65536"/>
                <a:gd name="T5" fmla="*/ 0 60000 65536"/>
                <a:gd name="T6" fmla="*/ 0 w 932"/>
                <a:gd name="T7" fmla="*/ 0 h 472"/>
                <a:gd name="T8" fmla="*/ 932 w 932"/>
                <a:gd name="T9" fmla="*/ 472 h 4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32" h="472">
                  <a:moveTo>
                    <a:pt x="0" y="0"/>
                  </a:moveTo>
                  <a:lnTo>
                    <a:pt x="931" y="47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0" name="Freeform 18"/>
            <p:cNvSpPr>
              <a:spLocks/>
            </p:cNvSpPr>
            <p:nvPr/>
          </p:nvSpPr>
          <p:spPr bwMode="auto">
            <a:xfrm>
              <a:off x="3738" y="1993"/>
              <a:ext cx="725" cy="478"/>
            </a:xfrm>
            <a:custGeom>
              <a:avLst/>
              <a:gdLst>
                <a:gd name="T0" fmla="*/ 0 w 725"/>
                <a:gd name="T1" fmla="*/ 0 h 478"/>
                <a:gd name="T2" fmla="*/ 724 w 725"/>
                <a:gd name="T3" fmla="*/ 477 h 478"/>
                <a:gd name="T4" fmla="*/ 0 60000 65536"/>
                <a:gd name="T5" fmla="*/ 0 60000 65536"/>
                <a:gd name="T6" fmla="*/ 0 w 725"/>
                <a:gd name="T7" fmla="*/ 0 h 478"/>
                <a:gd name="T8" fmla="*/ 725 w 725"/>
                <a:gd name="T9" fmla="*/ 478 h 47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25" h="478">
                  <a:moveTo>
                    <a:pt x="0" y="0"/>
                  </a:moveTo>
                  <a:lnTo>
                    <a:pt x="724" y="4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1" name="Freeform 19"/>
            <p:cNvSpPr>
              <a:spLocks/>
            </p:cNvSpPr>
            <p:nvPr/>
          </p:nvSpPr>
          <p:spPr bwMode="auto">
            <a:xfrm>
              <a:off x="3585" y="1993"/>
              <a:ext cx="154" cy="461"/>
            </a:xfrm>
            <a:custGeom>
              <a:avLst/>
              <a:gdLst>
                <a:gd name="T0" fmla="*/ 153 w 154"/>
                <a:gd name="T1" fmla="*/ 0 h 461"/>
                <a:gd name="T2" fmla="*/ 0 w 154"/>
                <a:gd name="T3" fmla="*/ 460 h 461"/>
                <a:gd name="T4" fmla="*/ 0 60000 65536"/>
                <a:gd name="T5" fmla="*/ 0 60000 65536"/>
                <a:gd name="T6" fmla="*/ 0 w 154"/>
                <a:gd name="T7" fmla="*/ 0 h 461"/>
                <a:gd name="T8" fmla="*/ 154 w 154"/>
                <a:gd name="T9" fmla="*/ 461 h 46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4" h="461">
                  <a:moveTo>
                    <a:pt x="153" y="0"/>
                  </a:moveTo>
                  <a:lnTo>
                    <a:pt x="0" y="46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2" name="Rectangle 20"/>
            <p:cNvSpPr>
              <a:spLocks noChangeArrowheads="1"/>
            </p:cNvSpPr>
            <p:nvPr/>
          </p:nvSpPr>
          <p:spPr bwMode="auto">
            <a:xfrm>
              <a:off x="2479" y="1356"/>
              <a:ext cx="325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13:-</a:t>
              </a:r>
            </a:p>
          </p:txBody>
        </p:sp>
        <p:sp>
          <p:nvSpPr>
            <p:cNvPr id="21533" name="Rectangle 21"/>
            <p:cNvSpPr>
              <a:spLocks noChangeArrowheads="1"/>
            </p:cNvSpPr>
            <p:nvPr/>
          </p:nvSpPr>
          <p:spPr bwMode="auto">
            <a:xfrm>
              <a:off x="1589" y="1805"/>
              <a:ext cx="412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tabLst>
                  <a:tab pos="657225" algn="l"/>
                </a:tabLst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tabLst>
                  <a:tab pos="657225" algn="l"/>
                </a:tabLst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6:11</a:t>
              </a:r>
            </a:p>
          </p:txBody>
        </p:sp>
        <p:sp>
          <p:nvSpPr>
            <p:cNvPr id="21534" name="Rectangle 22"/>
            <p:cNvSpPr>
              <a:spLocks noChangeArrowheads="1"/>
            </p:cNvSpPr>
            <p:nvPr/>
          </p:nvSpPr>
          <p:spPr bwMode="auto">
            <a:xfrm>
              <a:off x="747" y="2487"/>
              <a:ext cx="274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3  4</a:t>
              </a:r>
            </a:p>
          </p:txBody>
        </p:sp>
        <p:sp>
          <p:nvSpPr>
            <p:cNvPr id="21535" name="Rectangle 23"/>
            <p:cNvSpPr>
              <a:spLocks noChangeArrowheads="1"/>
            </p:cNvSpPr>
            <p:nvPr/>
          </p:nvSpPr>
          <p:spPr bwMode="auto">
            <a:xfrm>
              <a:off x="1566" y="2478"/>
              <a:ext cx="458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tabLst>
                  <a:tab pos="657225" algn="l"/>
                </a:tabLst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tabLst>
                  <a:tab pos="657225" algn="l"/>
                </a:tabLst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6  7  8</a:t>
              </a:r>
            </a:p>
          </p:txBody>
        </p:sp>
        <p:sp>
          <p:nvSpPr>
            <p:cNvPr id="21536" name="Rectangle 24"/>
            <p:cNvSpPr>
              <a:spLocks noChangeArrowheads="1"/>
            </p:cNvSpPr>
            <p:nvPr/>
          </p:nvSpPr>
          <p:spPr bwMode="auto">
            <a:xfrm>
              <a:off x="2460" y="2485"/>
              <a:ext cx="525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11 12</a:t>
              </a:r>
            </a:p>
          </p:txBody>
        </p:sp>
        <p:sp>
          <p:nvSpPr>
            <p:cNvPr id="21537" name="Rectangle 25"/>
            <p:cNvSpPr>
              <a:spLocks noChangeArrowheads="1"/>
            </p:cNvSpPr>
            <p:nvPr/>
          </p:nvSpPr>
          <p:spPr bwMode="auto">
            <a:xfrm>
              <a:off x="3324" y="2496"/>
              <a:ext cx="458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tabLst>
                  <a:tab pos="657225" algn="l"/>
                </a:tabLst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tabLst>
                  <a:tab pos="657225" algn="l"/>
                </a:tabLst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13  14</a:t>
              </a:r>
            </a:p>
          </p:txBody>
        </p:sp>
        <p:sp>
          <p:nvSpPr>
            <p:cNvPr id="21538" name="Rectangle 26"/>
            <p:cNvSpPr>
              <a:spLocks noChangeArrowheads="1"/>
            </p:cNvSpPr>
            <p:nvPr/>
          </p:nvSpPr>
          <p:spPr bwMode="auto">
            <a:xfrm>
              <a:off x="4243" y="2512"/>
              <a:ext cx="422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17 18</a:t>
              </a:r>
            </a:p>
          </p:txBody>
        </p:sp>
        <p:sp>
          <p:nvSpPr>
            <p:cNvPr id="21539" name="Rectangle 27"/>
            <p:cNvSpPr>
              <a:spLocks noChangeArrowheads="1"/>
            </p:cNvSpPr>
            <p:nvPr/>
          </p:nvSpPr>
          <p:spPr bwMode="auto">
            <a:xfrm>
              <a:off x="3594" y="1785"/>
              <a:ext cx="346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17:-</a:t>
              </a:r>
            </a:p>
          </p:txBody>
        </p:sp>
      </p:grpSp>
      <p:sp>
        <p:nvSpPr>
          <p:cNvPr id="21511" name="TextBox 2"/>
          <p:cNvSpPr txBox="1">
            <a:spLocks noChangeArrowheads="1"/>
          </p:cNvSpPr>
          <p:nvPr/>
        </p:nvSpPr>
        <p:spPr bwMode="auto">
          <a:xfrm>
            <a:off x="2625725" y="5029200"/>
            <a:ext cx="1177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6 7    8 9</a:t>
            </a:r>
          </a:p>
        </p:txBody>
      </p:sp>
      <p:sp>
        <p:nvSpPr>
          <p:cNvPr id="21512" name="Oval 3"/>
          <p:cNvSpPr>
            <a:spLocks noChangeArrowheads="1"/>
          </p:cNvSpPr>
          <p:nvPr/>
        </p:nvSpPr>
        <p:spPr bwMode="auto">
          <a:xfrm>
            <a:off x="2590800" y="5067300"/>
            <a:ext cx="549275" cy="3810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1513" name="Oval 34"/>
          <p:cNvSpPr>
            <a:spLocks noChangeArrowheads="1"/>
          </p:cNvSpPr>
          <p:nvPr/>
        </p:nvSpPr>
        <p:spPr bwMode="auto">
          <a:xfrm>
            <a:off x="3270250" y="5029200"/>
            <a:ext cx="549275" cy="3810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cxnSp>
        <p:nvCxnSpPr>
          <p:cNvPr id="21514" name="Straight Connector 5"/>
          <p:cNvCxnSpPr>
            <a:cxnSpLocks noChangeShapeType="1"/>
          </p:cNvCxnSpPr>
          <p:nvPr/>
        </p:nvCxnSpPr>
        <p:spPr bwMode="auto">
          <a:xfrm>
            <a:off x="2514600" y="4114800"/>
            <a:ext cx="1304925" cy="762000"/>
          </a:xfrm>
          <a:prstGeom prst="line">
            <a:avLst/>
          </a:prstGeom>
          <a:noFill/>
          <a:ln w="9525" algn="ctr">
            <a:solidFill>
              <a:srgbClr val="FF3300"/>
            </a:solidFill>
            <a:round/>
            <a:headEnd/>
            <a:tailEnd/>
          </a:ln>
        </p:spPr>
      </p:cxnSp>
      <p:cxnSp>
        <p:nvCxnSpPr>
          <p:cNvPr id="21515" name="Straight Connector 7"/>
          <p:cNvCxnSpPr>
            <a:cxnSpLocks noChangeShapeType="1"/>
          </p:cNvCxnSpPr>
          <p:nvPr/>
        </p:nvCxnSpPr>
        <p:spPr bwMode="auto">
          <a:xfrm flipH="1">
            <a:off x="2408238" y="4038600"/>
            <a:ext cx="1166812" cy="914400"/>
          </a:xfrm>
          <a:prstGeom prst="line">
            <a:avLst/>
          </a:prstGeom>
          <a:noFill/>
          <a:ln w="9525" algn="ctr">
            <a:solidFill>
              <a:srgbClr val="FF3300"/>
            </a:solidFill>
            <a:round/>
            <a:headEnd/>
            <a:tailEnd/>
          </a:ln>
        </p:spPr>
      </p:cxnSp>
      <p:sp>
        <p:nvSpPr>
          <p:cNvPr id="21516" name="TextBox 8"/>
          <p:cNvSpPr txBox="1">
            <a:spLocks noChangeArrowheads="1"/>
          </p:cNvSpPr>
          <p:nvPr/>
        </p:nvSpPr>
        <p:spPr bwMode="auto">
          <a:xfrm>
            <a:off x="2514600" y="2876550"/>
            <a:ext cx="469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?8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2409840" y="4670640"/>
              <a:ext cx="1648440" cy="20340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98680" y="4665240"/>
                <a:ext cx="1673640" cy="2046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Winter 2015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Data Structures &amp; Algorithms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B26469-1AEA-462A-9C6F-38052A7E78C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FF3300"/>
                </a:solidFill>
              </a:rPr>
              <a:t>Inserting into B-Trees</a:t>
            </a:r>
            <a:br>
              <a:rPr lang="en-US" altLang="en-US" smtClean="0">
                <a:solidFill>
                  <a:srgbClr val="FF3300"/>
                </a:solidFill>
              </a:rPr>
            </a:br>
            <a:r>
              <a:rPr lang="en-US" altLang="en-US" smtClean="0">
                <a:solidFill>
                  <a:srgbClr val="FF3300"/>
                </a:solidFill>
              </a:rPr>
              <a:t>The Idea</a:t>
            </a:r>
          </a:p>
        </p:txBody>
      </p:sp>
      <p:grpSp>
        <p:nvGrpSpPr>
          <p:cNvPr id="22534" name="Group 4"/>
          <p:cNvGrpSpPr>
            <a:grpSpLocks/>
          </p:cNvGrpSpPr>
          <p:nvPr/>
        </p:nvGrpSpPr>
        <p:grpSpPr bwMode="auto">
          <a:xfrm>
            <a:off x="1239838" y="2541588"/>
            <a:ext cx="6569075" cy="2200275"/>
            <a:chOff x="608" y="1336"/>
            <a:chExt cx="4138" cy="1379"/>
          </a:xfrm>
        </p:grpSpPr>
        <p:sp>
          <p:nvSpPr>
            <p:cNvPr id="22546" name="Oval 5"/>
            <p:cNvSpPr>
              <a:spLocks noChangeArrowheads="1"/>
            </p:cNvSpPr>
            <p:nvPr/>
          </p:nvSpPr>
          <p:spPr bwMode="auto">
            <a:xfrm>
              <a:off x="2366" y="1336"/>
              <a:ext cx="569" cy="23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2547" name="Oval 6"/>
            <p:cNvSpPr>
              <a:spLocks noChangeArrowheads="1"/>
            </p:cNvSpPr>
            <p:nvPr/>
          </p:nvSpPr>
          <p:spPr bwMode="auto">
            <a:xfrm>
              <a:off x="3453" y="1756"/>
              <a:ext cx="569" cy="23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2548" name="Oval 8"/>
            <p:cNvSpPr>
              <a:spLocks noChangeArrowheads="1"/>
            </p:cNvSpPr>
            <p:nvPr/>
          </p:nvSpPr>
          <p:spPr bwMode="auto">
            <a:xfrm>
              <a:off x="608" y="2454"/>
              <a:ext cx="569" cy="23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2549" name="Oval 9"/>
            <p:cNvSpPr>
              <a:spLocks noChangeArrowheads="1"/>
            </p:cNvSpPr>
            <p:nvPr/>
          </p:nvSpPr>
          <p:spPr bwMode="auto">
            <a:xfrm>
              <a:off x="3100" y="2454"/>
              <a:ext cx="968" cy="261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2550" name="Oval 10"/>
            <p:cNvSpPr>
              <a:spLocks noChangeArrowheads="1"/>
            </p:cNvSpPr>
            <p:nvPr/>
          </p:nvSpPr>
          <p:spPr bwMode="auto">
            <a:xfrm>
              <a:off x="1510" y="1770"/>
              <a:ext cx="569" cy="22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2551" name="Oval 11"/>
            <p:cNvSpPr>
              <a:spLocks noChangeArrowheads="1"/>
            </p:cNvSpPr>
            <p:nvPr/>
          </p:nvSpPr>
          <p:spPr bwMode="auto">
            <a:xfrm>
              <a:off x="2441" y="2463"/>
              <a:ext cx="568" cy="23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2552" name="Oval 12"/>
            <p:cNvSpPr>
              <a:spLocks noChangeArrowheads="1"/>
            </p:cNvSpPr>
            <p:nvPr/>
          </p:nvSpPr>
          <p:spPr bwMode="auto">
            <a:xfrm>
              <a:off x="4177" y="2471"/>
              <a:ext cx="569" cy="244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2553" name="Freeform 13"/>
            <p:cNvSpPr>
              <a:spLocks/>
            </p:cNvSpPr>
            <p:nvPr/>
          </p:nvSpPr>
          <p:spPr bwMode="auto">
            <a:xfrm>
              <a:off x="1795" y="1573"/>
              <a:ext cx="857" cy="197"/>
            </a:xfrm>
            <a:custGeom>
              <a:avLst/>
              <a:gdLst>
                <a:gd name="T0" fmla="*/ 856 w 857"/>
                <a:gd name="T1" fmla="*/ 0 h 197"/>
                <a:gd name="T2" fmla="*/ 0 w 857"/>
                <a:gd name="T3" fmla="*/ 196 h 197"/>
                <a:gd name="T4" fmla="*/ 0 60000 65536"/>
                <a:gd name="T5" fmla="*/ 0 60000 65536"/>
                <a:gd name="T6" fmla="*/ 0 w 857"/>
                <a:gd name="T7" fmla="*/ 0 h 197"/>
                <a:gd name="T8" fmla="*/ 857 w 857"/>
                <a:gd name="T9" fmla="*/ 197 h 19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57" h="197">
                  <a:moveTo>
                    <a:pt x="856" y="0"/>
                  </a:moveTo>
                  <a:lnTo>
                    <a:pt x="0" y="196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4" name="Freeform 14"/>
            <p:cNvSpPr>
              <a:spLocks/>
            </p:cNvSpPr>
            <p:nvPr/>
          </p:nvSpPr>
          <p:spPr bwMode="auto">
            <a:xfrm>
              <a:off x="2651" y="1573"/>
              <a:ext cx="1064" cy="180"/>
            </a:xfrm>
            <a:custGeom>
              <a:avLst/>
              <a:gdLst>
                <a:gd name="T0" fmla="*/ 0 w 1064"/>
                <a:gd name="T1" fmla="*/ 0 h 180"/>
                <a:gd name="T2" fmla="*/ 1063 w 1064"/>
                <a:gd name="T3" fmla="*/ 179 h 180"/>
                <a:gd name="T4" fmla="*/ 0 60000 65536"/>
                <a:gd name="T5" fmla="*/ 0 60000 65536"/>
                <a:gd name="T6" fmla="*/ 0 w 1064"/>
                <a:gd name="T7" fmla="*/ 0 h 180"/>
                <a:gd name="T8" fmla="*/ 1064 w 1064"/>
                <a:gd name="T9" fmla="*/ 180 h 1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64" h="180">
                  <a:moveTo>
                    <a:pt x="0" y="0"/>
                  </a:moveTo>
                  <a:lnTo>
                    <a:pt x="1063" y="17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5" name="Freeform 15"/>
            <p:cNvSpPr>
              <a:spLocks/>
            </p:cNvSpPr>
            <p:nvPr/>
          </p:nvSpPr>
          <p:spPr bwMode="auto">
            <a:xfrm>
              <a:off x="893" y="1991"/>
              <a:ext cx="903" cy="463"/>
            </a:xfrm>
            <a:custGeom>
              <a:avLst/>
              <a:gdLst>
                <a:gd name="T0" fmla="*/ 902 w 903"/>
                <a:gd name="T1" fmla="*/ 0 h 463"/>
                <a:gd name="T2" fmla="*/ 0 w 903"/>
                <a:gd name="T3" fmla="*/ 462 h 463"/>
                <a:gd name="T4" fmla="*/ 0 60000 65536"/>
                <a:gd name="T5" fmla="*/ 0 60000 65536"/>
                <a:gd name="T6" fmla="*/ 0 w 903"/>
                <a:gd name="T7" fmla="*/ 0 h 463"/>
                <a:gd name="T8" fmla="*/ 903 w 903"/>
                <a:gd name="T9" fmla="*/ 463 h 46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03" h="463">
                  <a:moveTo>
                    <a:pt x="902" y="0"/>
                  </a:moveTo>
                  <a:lnTo>
                    <a:pt x="0" y="46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6" name="Freeform 17"/>
            <p:cNvSpPr>
              <a:spLocks/>
            </p:cNvSpPr>
            <p:nvPr/>
          </p:nvSpPr>
          <p:spPr bwMode="auto">
            <a:xfrm>
              <a:off x="1795" y="1991"/>
              <a:ext cx="932" cy="472"/>
            </a:xfrm>
            <a:custGeom>
              <a:avLst/>
              <a:gdLst>
                <a:gd name="T0" fmla="*/ 0 w 932"/>
                <a:gd name="T1" fmla="*/ 0 h 472"/>
                <a:gd name="T2" fmla="*/ 931 w 932"/>
                <a:gd name="T3" fmla="*/ 471 h 472"/>
                <a:gd name="T4" fmla="*/ 0 60000 65536"/>
                <a:gd name="T5" fmla="*/ 0 60000 65536"/>
                <a:gd name="T6" fmla="*/ 0 w 932"/>
                <a:gd name="T7" fmla="*/ 0 h 472"/>
                <a:gd name="T8" fmla="*/ 932 w 932"/>
                <a:gd name="T9" fmla="*/ 472 h 4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32" h="472">
                  <a:moveTo>
                    <a:pt x="0" y="0"/>
                  </a:moveTo>
                  <a:lnTo>
                    <a:pt x="931" y="47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7" name="Freeform 18"/>
            <p:cNvSpPr>
              <a:spLocks/>
            </p:cNvSpPr>
            <p:nvPr/>
          </p:nvSpPr>
          <p:spPr bwMode="auto">
            <a:xfrm>
              <a:off x="3738" y="1993"/>
              <a:ext cx="725" cy="478"/>
            </a:xfrm>
            <a:custGeom>
              <a:avLst/>
              <a:gdLst>
                <a:gd name="T0" fmla="*/ 0 w 725"/>
                <a:gd name="T1" fmla="*/ 0 h 478"/>
                <a:gd name="T2" fmla="*/ 724 w 725"/>
                <a:gd name="T3" fmla="*/ 477 h 478"/>
                <a:gd name="T4" fmla="*/ 0 60000 65536"/>
                <a:gd name="T5" fmla="*/ 0 60000 65536"/>
                <a:gd name="T6" fmla="*/ 0 w 725"/>
                <a:gd name="T7" fmla="*/ 0 h 478"/>
                <a:gd name="T8" fmla="*/ 725 w 725"/>
                <a:gd name="T9" fmla="*/ 478 h 47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25" h="478">
                  <a:moveTo>
                    <a:pt x="0" y="0"/>
                  </a:moveTo>
                  <a:lnTo>
                    <a:pt x="724" y="4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8" name="Freeform 19"/>
            <p:cNvSpPr>
              <a:spLocks/>
            </p:cNvSpPr>
            <p:nvPr/>
          </p:nvSpPr>
          <p:spPr bwMode="auto">
            <a:xfrm>
              <a:off x="3585" y="1993"/>
              <a:ext cx="154" cy="461"/>
            </a:xfrm>
            <a:custGeom>
              <a:avLst/>
              <a:gdLst>
                <a:gd name="T0" fmla="*/ 153 w 154"/>
                <a:gd name="T1" fmla="*/ 0 h 461"/>
                <a:gd name="T2" fmla="*/ 0 w 154"/>
                <a:gd name="T3" fmla="*/ 460 h 461"/>
                <a:gd name="T4" fmla="*/ 0 60000 65536"/>
                <a:gd name="T5" fmla="*/ 0 60000 65536"/>
                <a:gd name="T6" fmla="*/ 0 w 154"/>
                <a:gd name="T7" fmla="*/ 0 h 461"/>
                <a:gd name="T8" fmla="*/ 154 w 154"/>
                <a:gd name="T9" fmla="*/ 461 h 46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4" h="461">
                  <a:moveTo>
                    <a:pt x="153" y="0"/>
                  </a:moveTo>
                  <a:lnTo>
                    <a:pt x="0" y="46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9" name="Rectangle 20"/>
            <p:cNvSpPr>
              <a:spLocks noChangeArrowheads="1"/>
            </p:cNvSpPr>
            <p:nvPr/>
          </p:nvSpPr>
          <p:spPr bwMode="auto">
            <a:xfrm>
              <a:off x="2479" y="1356"/>
              <a:ext cx="325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13:-</a:t>
              </a:r>
            </a:p>
          </p:txBody>
        </p:sp>
        <p:sp>
          <p:nvSpPr>
            <p:cNvPr id="22560" name="Rectangle 21"/>
            <p:cNvSpPr>
              <a:spLocks noChangeArrowheads="1"/>
            </p:cNvSpPr>
            <p:nvPr/>
          </p:nvSpPr>
          <p:spPr bwMode="auto">
            <a:xfrm>
              <a:off x="1589" y="1805"/>
              <a:ext cx="412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tabLst>
                  <a:tab pos="657225" algn="l"/>
                </a:tabLst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tabLst>
                  <a:tab pos="657225" algn="l"/>
                </a:tabLst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6:11</a:t>
              </a:r>
            </a:p>
          </p:txBody>
        </p:sp>
        <p:sp>
          <p:nvSpPr>
            <p:cNvPr id="22561" name="Rectangle 22"/>
            <p:cNvSpPr>
              <a:spLocks noChangeArrowheads="1"/>
            </p:cNvSpPr>
            <p:nvPr/>
          </p:nvSpPr>
          <p:spPr bwMode="auto">
            <a:xfrm>
              <a:off x="747" y="2487"/>
              <a:ext cx="274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3  4</a:t>
              </a:r>
            </a:p>
          </p:txBody>
        </p:sp>
        <p:sp>
          <p:nvSpPr>
            <p:cNvPr id="22562" name="Rectangle 23"/>
            <p:cNvSpPr>
              <a:spLocks noChangeArrowheads="1"/>
            </p:cNvSpPr>
            <p:nvPr/>
          </p:nvSpPr>
          <p:spPr bwMode="auto">
            <a:xfrm>
              <a:off x="1566" y="2478"/>
              <a:ext cx="458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tabLst>
                  <a:tab pos="657225" algn="l"/>
                </a:tabLst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tabLst>
                  <a:tab pos="657225" algn="l"/>
                </a:tabLst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endParaRPr lang="en-US" altLang="en-US" sz="2200">
                <a:latin typeface="Times New Roman" charset="0"/>
              </a:endParaRPr>
            </a:p>
          </p:txBody>
        </p:sp>
        <p:sp>
          <p:nvSpPr>
            <p:cNvPr id="22563" name="Rectangle 24"/>
            <p:cNvSpPr>
              <a:spLocks noChangeArrowheads="1"/>
            </p:cNvSpPr>
            <p:nvPr/>
          </p:nvSpPr>
          <p:spPr bwMode="auto">
            <a:xfrm>
              <a:off x="2460" y="2485"/>
              <a:ext cx="525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11 12</a:t>
              </a:r>
            </a:p>
          </p:txBody>
        </p:sp>
        <p:sp>
          <p:nvSpPr>
            <p:cNvPr id="22564" name="Rectangle 25"/>
            <p:cNvSpPr>
              <a:spLocks noChangeArrowheads="1"/>
            </p:cNvSpPr>
            <p:nvPr/>
          </p:nvSpPr>
          <p:spPr bwMode="auto">
            <a:xfrm>
              <a:off x="3324" y="2496"/>
              <a:ext cx="458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tabLst>
                  <a:tab pos="657225" algn="l"/>
                </a:tabLst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tabLst>
                  <a:tab pos="657225" algn="l"/>
                </a:tabLst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13  14</a:t>
              </a:r>
            </a:p>
          </p:txBody>
        </p:sp>
        <p:sp>
          <p:nvSpPr>
            <p:cNvPr id="22565" name="Rectangle 26"/>
            <p:cNvSpPr>
              <a:spLocks noChangeArrowheads="1"/>
            </p:cNvSpPr>
            <p:nvPr/>
          </p:nvSpPr>
          <p:spPr bwMode="auto">
            <a:xfrm>
              <a:off x="4243" y="2512"/>
              <a:ext cx="422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17 18</a:t>
              </a:r>
            </a:p>
          </p:txBody>
        </p:sp>
        <p:sp>
          <p:nvSpPr>
            <p:cNvPr id="22566" name="Rectangle 27"/>
            <p:cNvSpPr>
              <a:spLocks noChangeArrowheads="1"/>
            </p:cNvSpPr>
            <p:nvPr/>
          </p:nvSpPr>
          <p:spPr bwMode="auto">
            <a:xfrm>
              <a:off x="3594" y="1785"/>
              <a:ext cx="346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17:-</a:t>
              </a:r>
            </a:p>
          </p:txBody>
        </p:sp>
      </p:grpSp>
      <p:sp>
        <p:nvSpPr>
          <p:cNvPr id="22535" name="TextBox 2"/>
          <p:cNvSpPr txBox="1">
            <a:spLocks noChangeArrowheads="1"/>
          </p:cNvSpPr>
          <p:nvPr/>
        </p:nvSpPr>
        <p:spPr bwMode="auto">
          <a:xfrm>
            <a:off x="2625725" y="5029200"/>
            <a:ext cx="539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6 7</a:t>
            </a:r>
          </a:p>
        </p:txBody>
      </p:sp>
      <p:sp>
        <p:nvSpPr>
          <p:cNvPr id="22536" name="Oval 3"/>
          <p:cNvSpPr>
            <a:spLocks noChangeArrowheads="1"/>
          </p:cNvSpPr>
          <p:nvPr/>
        </p:nvSpPr>
        <p:spPr bwMode="auto">
          <a:xfrm>
            <a:off x="2590800" y="5067300"/>
            <a:ext cx="549275" cy="3810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2537" name="Oval 34"/>
          <p:cNvSpPr>
            <a:spLocks noChangeArrowheads="1"/>
          </p:cNvSpPr>
          <p:nvPr/>
        </p:nvSpPr>
        <p:spPr bwMode="auto">
          <a:xfrm>
            <a:off x="3467100" y="5051425"/>
            <a:ext cx="549275" cy="3810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2538" name="TextBox 6"/>
          <p:cNvSpPr txBox="1">
            <a:spLocks noChangeArrowheads="1"/>
          </p:cNvSpPr>
          <p:nvPr/>
        </p:nvSpPr>
        <p:spPr bwMode="auto">
          <a:xfrm>
            <a:off x="3451225" y="5081588"/>
            <a:ext cx="539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8 9</a:t>
            </a:r>
          </a:p>
        </p:txBody>
      </p:sp>
      <p:cxnSp>
        <p:nvCxnSpPr>
          <p:cNvPr id="22539" name="Straight Connector 10"/>
          <p:cNvCxnSpPr>
            <a:cxnSpLocks noChangeShapeType="1"/>
          </p:cNvCxnSpPr>
          <p:nvPr/>
        </p:nvCxnSpPr>
        <p:spPr bwMode="auto">
          <a:xfrm>
            <a:off x="2590800" y="3076575"/>
            <a:ext cx="896938" cy="581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40" name="Straight Connector 12"/>
          <p:cNvCxnSpPr>
            <a:cxnSpLocks noChangeShapeType="1"/>
          </p:cNvCxnSpPr>
          <p:nvPr/>
        </p:nvCxnSpPr>
        <p:spPr bwMode="auto">
          <a:xfrm flipH="1">
            <a:off x="2671763" y="2917825"/>
            <a:ext cx="815975" cy="6715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1" name="TextBox 13"/>
          <p:cNvSpPr txBox="1">
            <a:spLocks noChangeArrowheads="1"/>
          </p:cNvSpPr>
          <p:nvPr/>
        </p:nvSpPr>
        <p:spPr bwMode="auto">
          <a:xfrm>
            <a:off x="1981200" y="3367088"/>
            <a:ext cx="482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6:-</a:t>
            </a:r>
          </a:p>
        </p:txBody>
      </p:sp>
      <p:sp>
        <p:nvSpPr>
          <p:cNvPr id="22542" name="TextBox 14"/>
          <p:cNvSpPr txBox="1">
            <a:spLocks noChangeArrowheads="1"/>
          </p:cNvSpPr>
          <p:nvPr/>
        </p:nvSpPr>
        <p:spPr bwMode="auto">
          <a:xfrm>
            <a:off x="3822700" y="3384550"/>
            <a:ext cx="606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11:-</a:t>
            </a:r>
          </a:p>
        </p:txBody>
      </p:sp>
      <p:sp>
        <p:nvSpPr>
          <p:cNvPr id="22543" name="Oval 15"/>
          <p:cNvSpPr>
            <a:spLocks noChangeArrowheads="1"/>
          </p:cNvSpPr>
          <p:nvPr/>
        </p:nvSpPr>
        <p:spPr bwMode="auto">
          <a:xfrm>
            <a:off x="1981200" y="3417888"/>
            <a:ext cx="427038" cy="3349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2544" name="Oval 45"/>
          <p:cNvSpPr>
            <a:spLocks noChangeArrowheads="1"/>
          </p:cNvSpPr>
          <p:nvPr/>
        </p:nvSpPr>
        <p:spPr bwMode="auto">
          <a:xfrm>
            <a:off x="3935413" y="3409950"/>
            <a:ext cx="427037" cy="3349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2545" name="TextBox 18"/>
          <p:cNvSpPr txBox="1">
            <a:spLocks noChangeArrowheads="1"/>
          </p:cNvSpPr>
          <p:nvPr/>
        </p:nvSpPr>
        <p:spPr bwMode="auto">
          <a:xfrm>
            <a:off x="3803650" y="2173288"/>
            <a:ext cx="47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8?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306720" y="1941120"/>
              <a:ext cx="1061280" cy="17737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6640" y="1933920"/>
                <a:ext cx="1076400" cy="1788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Winter 2015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Data Structures &amp; Algorithms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8B4A77-866E-4D7B-8A8D-E4CD68CAAB5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FF3300"/>
                </a:solidFill>
              </a:rPr>
              <a:t>Inserting into B-Trees</a:t>
            </a:r>
            <a:br>
              <a:rPr lang="en-US" altLang="en-US" smtClean="0">
                <a:solidFill>
                  <a:srgbClr val="FF3300"/>
                </a:solidFill>
              </a:rPr>
            </a:br>
            <a:r>
              <a:rPr lang="en-US" altLang="en-US" smtClean="0">
                <a:solidFill>
                  <a:srgbClr val="FF3300"/>
                </a:solidFill>
              </a:rPr>
              <a:t>The Idea</a:t>
            </a:r>
          </a:p>
        </p:txBody>
      </p:sp>
      <p:grpSp>
        <p:nvGrpSpPr>
          <p:cNvPr id="23558" name="Group 4"/>
          <p:cNvGrpSpPr>
            <a:grpSpLocks/>
          </p:cNvGrpSpPr>
          <p:nvPr/>
        </p:nvGrpSpPr>
        <p:grpSpPr bwMode="auto">
          <a:xfrm>
            <a:off x="1239838" y="2541588"/>
            <a:ext cx="6569075" cy="2200275"/>
            <a:chOff x="608" y="1336"/>
            <a:chExt cx="4138" cy="1379"/>
          </a:xfrm>
        </p:grpSpPr>
        <p:sp>
          <p:nvSpPr>
            <p:cNvPr id="23581" name="Oval 5"/>
            <p:cNvSpPr>
              <a:spLocks noChangeArrowheads="1"/>
            </p:cNvSpPr>
            <p:nvPr/>
          </p:nvSpPr>
          <p:spPr bwMode="auto">
            <a:xfrm>
              <a:off x="2366" y="1336"/>
              <a:ext cx="569" cy="23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3582" name="Oval 6"/>
            <p:cNvSpPr>
              <a:spLocks noChangeArrowheads="1"/>
            </p:cNvSpPr>
            <p:nvPr/>
          </p:nvSpPr>
          <p:spPr bwMode="auto">
            <a:xfrm>
              <a:off x="3453" y="1756"/>
              <a:ext cx="569" cy="23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3583" name="Oval 8"/>
            <p:cNvSpPr>
              <a:spLocks noChangeArrowheads="1"/>
            </p:cNvSpPr>
            <p:nvPr/>
          </p:nvSpPr>
          <p:spPr bwMode="auto">
            <a:xfrm>
              <a:off x="608" y="2454"/>
              <a:ext cx="569" cy="23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3584" name="Oval 9"/>
            <p:cNvSpPr>
              <a:spLocks noChangeArrowheads="1"/>
            </p:cNvSpPr>
            <p:nvPr/>
          </p:nvSpPr>
          <p:spPr bwMode="auto">
            <a:xfrm>
              <a:off x="3100" y="2454"/>
              <a:ext cx="968" cy="261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3585" name="Oval 10"/>
            <p:cNvSpPr>
              <a:spLocks noChangeArrowheads="1"/>
            </p:cNvSpPr>
            <p:nvPr/>
          </p:nvSpPr>
          <p:spPr bwMode="auto">
            <a:xfrm>
              <a:off x="1510" y="1770"/>
              <a:ext cx="569" cy="22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3586" name="Oval 11"/>
            <p:cNvSpPr>
              <a:spLocks noChangeArrowheads="1"/>
            </p:cNvSpPr>
            <p:nvPr/>
          </p:nvSpPr>
          <p:spPr bwMode="auto">
            <a:xfrm>
              <a:off x="2441" y="2463"/>
              <a:ext cx="568" cy="23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3587" name="Oval 12"/>
            <p:cNvSpPr>
              <a:spLocks noChangeArrowheads="1"/>
            </p:cNvSpPr>
            <p:nvPr/>
          </p:nvSpPr>
          <p:spPr bwMode="auto">
            <a:xfrm>
              <a:off x="4177" y="2471"/>
              <a:ext cx="569" cy="244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3588" name="Freeform 18"/>
            <p:cNvSpPr>
              <a:spLocks/>
            </p:cNvSpPr>
            <p:nvPr/>
          </p:nvSpPr>
          <p:spPr bwMode="auto">
            <a:xfrm>
              <a:off x="3738" y="1993"/>
              <a:ext cx="725" cy="478"/>
            </a:xfrm>
            <a:custGeom>
              <a:avLst/>
              <a:gdLst>
                <a:gd name="T0" fmla="*/ 0 w 725"/>
                <a:gd name="T1" fmla="*/ 0 h 478"/>
                <a:gd name="T2" fmla="*/ 724 w 725"/>
                <a:gd name="T3" fmla="*/ 477 h 478"/>
                <a:gd name="T4" fmla="*/ 0 60000 65536"/>
                <a:gd name="T5" fmla="*/ 0 60000 65536"/>
                <a:gd name="T6" fmla="*/ 0 w 725"/>
                <a:gd name="T7" fmla="*/ 0 h 478"/>
                <a:gd name="T8" fmla="*/ 725 w 725"/>
                <a:gd name="T9" fmla="*/ 478 h 47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25" h="478">
                  <a:moveTo>
                    <a:pt x="0" y="0"/>
                  </a:moveTo>
                  <a:lnTo>
                    <a:pt x="724" y="4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9" name="Freeform 19"/>
            <p:cNvSpPr>
              <a:spLocks/>
            </p:cNvSpPr>
            <p:nvPr/>
          </p:nvSpPr>
          <p:spPr bwMode="auto">
            <a:xfrm>
              <a:off x="3585" y="1993"/>
              <a:ext cx="154" cy="461"/>
            </a:xfrm>
            <a:custGeom>
              <a:avLst/>
              <a:gdLst>
                <a:gd name="T0" fmla="*/ 153 w 154"/>
                <a:gd name="T1" fmla="*/ 0 h 461"/>
                <a:gd name="T2" fmla="*/ 0 w 154"/>
                <a:gd name="T3" fmla="*/ 460 h 461"/>
                <a:gd name="T4" fmla="*/ 0 60000 65536"/>
                <a:gd name="T5" fmla="*/ 0 60000 65536"/>
                <a:gd name="T6" fmla="*/ 0 w 154"/>
                <a:gd name="T7" fmla="*/ 0 h 461"/>
                <a:gd name="T8" fmla="*/ 154 w 154"/>
                <a:gd name="T9" fmla="*/ 461 h 46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4" h="461">
                  <a:moveTo>
                    <a:pt x="153" y="0"/>
                  </a:moveTo>
                  <a:lnTo>
                    <a:pt x="0" y="46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0" name="Rectangle 20"/>
            <p:cNvSpPr>
              <a:spLocks noChangeArrowheads="1"/>
            </p:cNvSpPr>
            <p:nvPr/>
          </p:nvSpPr>
          <p:spPr bwMode="auto">
            <a:xfrm>
              <a:off x="2479" y="1356"/>
              <a:ext cx="325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8:13</a:t>
              </a:r>
            </a:p>
          </p:txBody>
        </p:sp>
        <p:sp>
          <p:nvSpPr>
            <p:cNvPr id="23591" name="Rectangle 21"/>
            <p:cNvSpPr>
              <a:spLocks noChangeArrowheads="1"/>
            </p:cNvSpPr>
            <p:nvPr/>
          </p:nvSpPr>
          <p:spPr bwMode="auto">
            <a:xfrm>
              <a:off x="1589" y="1805"/>
              <a:ext cx="412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tabLst>
                  <a:tab pos="657225" algn="l"/>
                </a:tabLst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tabLst>
                  <a:tab pos="657225" algn="l"/>
                </a:tabLst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6:11</a:t>
              </a:r>
            </a:p>
          </p:txBody>
        </p:sp>
        <p:sp>
          <p:nvSpPr>
            <p:cNvPr id="23592" name="Rectangle 22"/>
            <p:cNvSpPr>
              <a:spLocks noChangeArrowheads="1"/>
            </p:cNvSpPr>
            <p:nvPr/>
          </p:nvSpPr>
          <p:spPr bwMode="auto">
            <a:xfrm>
              <a:off x="747" y="2487"/>
              <a:ext cx="274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3  4</a:t>
              </a:r>
            </a:p>
          </p:txBody>
        </p:sp>
        <p:sp>
          <p:nvSpPr>
            <p:cNvPr id="23593" name="Rectangle 23"/>
            <p:cNvSpPr>
              <a:spLocks noChangeArrowheads="1"/>
            </p:cNvSpPr>
            <p:nvPr/>
          </p:nvSpPr>
          <p:spPr bwMode="auto">
            <a:xfrm>
              <a:off x="1566" y="2478"/>
              <a:ext cx="458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tabLst>
                  <a:tab pos="657225" algn="l"/>
                </a:tabLst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tabLst>
                  <a:tab pos="657225" algn="l"/>
                </a:tabLst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endParaRPr lang="en-US" altLang="en-US" sz="2200">
                <a:latin typeface="Times New Roman" charset="0"/>
              </a:endParaRPr>
            </a:p>
          </p:txBody>
        </p:sp>
        <p:sp>
          <p:nvSpPr>
            <p:cNvPr id="23594" name="Rectangle 24"/>
            <p:cNvSpPr>
              <a:spLocks noChangeArrowheads="1"/>
            </p:cNvSpPr>
            <p:nvPr/>
          </p:nvSpPr>
          <p:spPr bwMode="auto">
            <a:xfrm>
              <a:off x="2460" y="2485"/>
              <a:ext cx="525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11 12</a:t>
              </a:r>
            </a:p>
          </p:txBody>
        </p:sp>
        <p:sp>
          <p:nvSpPr>
            <p:cNvPr id="23595" name="Rectangle 25"/>
            <p:cNvSpPr>
              <a:spLocks noChangeArrowheads="1"/>
            </p:cNvSpPr>
            <p:nvPr/>
          </p:nvSpPr>
          <p:spPr bwMode="auto">
            <a:xfrm>
              <a:off x="3324" y="2496"/>
              <a:ext cx="458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tabLst>
                  <a:tab pos="657225" algn="l"/>
                </a:tabLst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tabLst>
                  <a:tab pos="657225" algn="l"/>
                </a:tabLst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13  14</a:t>
              </a:r>
            </a:p>
          </p:txBody>
        </p:sp>
        <p:sp>
          <p:nvSpPr>
            <p:cNvPr id="23596" name="Rectangle 26"/>
            <p:cNvSpPr>
              <a:spLocks noChangeArrowheads="1"/>
            </p:cNvSpPr>
            <p:nvPr/>
          </p:nvSpPr>
          <p:spPr bwMode="auto">
            <a:xfrm>
              <a:off x="4243" y="2512"/>
              <a:ext cx="422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17 18</a:t>
              </a:r>
            </a:p>
          </p:txBody>
        </p:sp>
        <p:sp>
          <p:nvSpPr>
            <p:cNvPr id="23597" name="Rectangle 27"/>
            <p:cNvSpPr>
              <a:spLocks noChangeArrowheads="1"/>
            </p:cNvSpPr>
            <p:nvPr/>
          </p:nvSpPr>
          <p:spPr bwMode="auto">
            <a:xfrm>
              <a:off x="3594" y="1785"/>
              <a:ext cx="346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17:-</a:t>
              </a:r>
            </a:p>
          </p:txBody>
        </p:sp>
      </p:grpSp>
      <p:sp>
        <p:nvSpPr>
          <p:cNvPr id="23559" name="TextBox 2"/>
          <p:cNvSpPr txBox="1">
            <a:spLocks noChangeArrowheads="1"/>
          </p:cNvSpPr>
          <p:nvPr/>
        </p:nvSpPr>
        <p:spPr bwMode="auto">
          <a:xfrm>
            <a:off x="2625725" y="5029200"/>
            <a:ext cx="539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6 7</a:t>
            </a:r>
          </a:p>
        </p:txBody>
      </p:sp>
      <p:sp>
        <p:nvSpPr>
          <p:cNvPr id="23560" name="Oval 3"/>
          <p:cNvSpPr>
            <a:spLocks noChangeArrowheads="1"/>
          </p:cNvSpPr>
          <p:nvPr/>
        </p:nvSpPr>
        <p:spPr bwMode="auto">
          <a:xfrm>
            <a:off x="2590800" y="5067300"/>
            <a:ext cx="549275" cy="3810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3561" name="Oval 34"/>
          <p:cNvSpPr>
            <a:spLocks noChangeArrowheads="1"/>
          </p:cNvSpPr>
          <p:nvPr/>
        </p:nvSpPr>
        <p:spPr bwMode="auto">
          <a:xfrm>
            <a:off x="3467100" y="5051425"/>
            <a:ext cx="549275" cy="3810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3562" name="TextBox 6"/>
          <p:cNvSpPr txBox="1">
            <a:spLocks noChangeArrowheads="1"/>
          </p:cNvSpPr>
          <p:nvPr/>
        </p:nvSpPr>
        <p:spPr bwMode="auto">
          <a:xfrm>
            <a:off x="3451225" y="5081588"/>
            <a:ext cx="539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8 9</a:t>
            </a:r>
          </a:p>
        </p:txBody>
      </p:sp>
      <p:cxnSp>
        <p:nvCxnSpPr>
          <p:cNvPr id="23563" name="Straight Connector 10"/>
          <p:cNvCxnSpPr>
            <a:cxnSpLocks noChangeShapeType="1"/>
          </p:cNvCxnSpPr>
          <p:nvPr/>
        </p:nvCxnSpPr>
        <p:spPr bwMode="auto">
          <a:xfrm>
            <a:off x="2590800" y="3076575"/>
            <a:ext cx="896938" cy="581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4" name="Straight Connector 12"/>
          <p:cNvCxnSpPr>
            <a:cxnSpLocks noChangeShapeType="1"/>
          </p:cNvCxnSpPr>
          <p:nvPr/>
        </p:nvCxnSpPr>
        <p:spPr bwMode="auto">
          <a:xfrm flipH="1">
            <a:off x="2671763" y="2917825"/>
            <a:ext cx="815975" cy="6715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3565" name="TextBox 13"/>
          <p:cNvSpPr txBox="1">
            <a:spLocks noChangeArrowheads="1"/>
          </p:cNvSpPr>
          <p:nvPr/>
        </p:nvSpPr>
        <p:spPr bwMode="auto">
          <a:xfrm>
            <a:off x="1981200" y="3367088"/>
            <a:ext cx="482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6:-</a:t>
            </a:r>
          </a:p>
        </p:txBody>
      </p:sp>
      <p:sp>
        <p:nvSpPr>
          <p:cNvPr id="23566" name="TextBox 14"/>
          <p:cNvSpPr txBox="1">
            <a:spLocks noChangeArrowheads="1"/>
          </p:cNvSpPr>
          <p:nvPr/>
        </p:nvSpPr>
        <p:spPr bwMode="auto">
          <a:xfrm>
            <a:off x="3822700" y="3384550"/>
            <a:ext cx="606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11:-</a:t>
            </a:r>
          </a:p>
        </p:txBody>
      </p:sp>
      <p:sp>
        <p:nvSpPr>
          <p:cNvPr id="23567" name="Oval 15"/>
          <p:cNvSpPr>
            <a:spLocks noChangeArrowheads="1"/>
          </p:cNvSpPr>
          <p:nvPr/>
        </p:nvSpPr>
        <p:spPr bwMode="auto">
          <a:xfrm>
            <a:off x="1981200" y="3417888"/>
            <a:ext cx="427038" cy="3349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3568" name="Oval 45"/>
          <p:cNvSpPr>
            <a:spLocks noChangeArrowheads="1"/>
          </p:cNvSpPr>
          <p:nvPr/>
        </p:nvSpPr>
        <p:spPr bwMode="auto">
          <a:xfrm>
            <a:off x="3935413" y="3409950"/>
            <a:ext cx="427037" cy="3349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3569" name="TextBox 18"/>
          <p:cNvSpPr txBox="1">
            <a:spLocks noChangeArrowheads="1"/>
          </p:cNvSpPr>
          <p:nvPr/>
        </p:nvSpPr>
        <p:spPr bwMode="auto">
          <a:xfrm>
            <a:off x="3756025" y="2173288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cxnSp>
        <p:nvCxnSpPr>
          <p:cNvPr id="23570" name="Straight Arrow Connector 4"/>
          <p:cNvCxnSpPr>
            <a:cxnSpLocks noChangeShapeType="1"/>
            <a:stCxn id="23581" idx="2"/>
            <a:endCxn id="23565" idx="0"/>
          </p:cNvCxnSpPr>
          <p:nvPr/>
        </p:nvCxnSpPr>
        <p:spPr bwMode="auto">
          <a:xfrm flipH="1">
            <a:off x="2222500" y="2730500"/>
            <a:ext cx="1808163" cy="636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3571" name="Straight Arrow Connector 7"/>
          <p:cNvCxnSpPr>
            <a:cxnSpLocks noChangeShapeType="1"/>
            <a:stCxn id="23581" idx="4"/>
          </p:cNvCxnSpPr>
          <p:nvPr/>
        </p:nvCxnSpPr>
        <p:spPr bwMode="auto">
          <a:xfrm flipH="1">
            <a:off x="4210050" y="2917825"/>
            <a:ext cx="271463" cy="4492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3572" name="Straight Arrow Connector 9"/>
          <p:cNvCxnSpPr>
            <a:cxnSpLocks noChangeShapeType="1"/>
            <a:stCxn id="23581" idx="6"/>
            <a:endCxn id="23582" idx="1"/>
          </p:cNvCxnSpPr>
          <p:nvPr/>
        </p:nvCxnSpPr>
        <p:spPr bwMode="auto">
          <a:xfrm>
            <a:off x="4933950" y="2730500"/>
            <a:ext cx="954088" cy="5365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3573" name="Straight Arrow Connector 16"/>
          <p:cNvCxnSpPr>
            <a:cxnSpLocks noChangeShapeType="1"/>
            <a:stCxn id="23567" idx="2"/>
          </p:cNvCxnSpPr>
          <p:nvPr/>
        </p:nvCxnSpPr>
        <p:spPr bwMode="auto">
          <a:xfrm flipH="1">
            <a:off x="1524000" y="3584575"/>
            <a:ext cx="457200" cy="7413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3574" name="Straight Arrow Connector 19"/>
          <p:cNvCxnSpPr>
            <a:cxnSpLocks noChangeShapeType="1"/>
            <a:stCxn id="23565" idx="2"/>
            <a:endCxn id="23559" idx="0"/>
          </p:cNvCxnSpPr>
          <p:nvPr/>
        </p:nvCxnSpPr>
        <p:spPr bwMode="auto">
          <a:xfrm>
            <a:off x="2222500" y="3767138"/>
            <a:ext cx="673100" cy="12620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3575" name="Straight Arrow Connector 21"/>
          <p:cNvCxnSpPr>
            <a:cxnSpLocks noChangeShapeType="1"/>
            <a:stCxn id="23566" idx="2"/>
            <a:endCxn id="23586" idx="0"/>
          </p:cNvCxnSpPr>
          <p:nvPr/>
        </p:nvCxnSpPr>
        <p:spPr bwMode="auto">
          <a:xfrm>
            <a:off x="4125913" y="3784600"/>
            <a:ext cx="474662" cy="5556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3576" name="Straight Arrow Connector 23"/>
          <p:cNvCxnSpPr>
            <a:cxnSpLocks noChangeShapeType="1"/>
            <a:stCxn id="23568" idx="3"/>
            <a:endCxn id="23561" idx="0"/>
          </p:cNvCxnSpPr>
          <p:nvPr/>
        </p:nvCxnSpPr>
        <p:spPr bwMode="auto">
          <a:xfrm flipH="1">
            <a:off x="3741738" y="3695700"/>
            <a:ext cx="255587" cy="13557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066800" y="3744913"/>
            <a:ext cx="476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&lt;6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525713" y="4017963"/>
            <a:ext cx="850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Symbol" pitchFamily="18" charset="2"/>
              </a:rPr>
              <a:t>³6, &lt;8</a:t>
            </a:r>
            <a:endParaRPr lang="en-US" altLang="en-US" b="1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292475" y="4648200"/>
            <a:ext cx="600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&lt;11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302125" y="3808413"/>
            <a:ext cx="1108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Symbol" pitchFamily="18" charset="2"/>
              </a:rPr>
              <a:t>³11, &lt;13</a:t>
            </a:r>
            <a:endParaRPr lang="en-US" alt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Winter 2015</a:t>
            </a:r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Data Structures &amp; Algorithms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8F00053-6D4F-4159-AFA5-E7A4E9DA07D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of Insertions into a</a:t>
            </a:r>
            <a:br>
              <a:rPr lang="en-US" altLang="en-US" smtClean="0"/>
            </a:br>
            <a:r>
              <a:rPr lang="en-US" altLang="en-US" smtClean="0"/>
              <a:t>B+ tree with M=3, L=2</a:t>
            </a:r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593725" y="2017713"/>
            <a:ext cx="3749675" cy="376237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3300"/>
                </a:solidFill>
              </a:rPr>
              <a:t>Insertion Sequence: 9, 5, 1, 7, 3,12</a:t>
            </a:r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457200" y="2667000"/>
            <a:ext cx="320675" cy="376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24584" name="Text Box 5"/>
          <p:cNvSpPr txBox="1">
            <a:spLocks noChangeArrowheads="1"/>
          </p:cNvSpPr>
          <p:nvPr/>
        </p:nvSpPr>
        <p:spPr bwMode="auto">
          <a:xfrm>
            <a:off x="1371600" y="2667000"/>
            <a:ext cx="633413" cy="376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</a:rPr>
              <a:t>5 | 9</a:t>
            </a:r>
          </a:p>
        </p:txBody>
      </p:sp>
      <p:sp>
        <p:nvSpPr>
          <p:cNvPr id="24585" name="Text Box 6"/>
          <p:cNvSpPr txBox="1">
            <a:spLocks noChangeArrowheads="1"/>
          </p:cNvSpPr>
          <p:nvPr/>
        </p:nvSpPr>
        <p:spPr bwMode="auto">
          <a:xfrm>
            <a:off x="3505200" y="3276600"/>
            <a:ext cx="677863" cy="406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</a:rPr>
              <a:t>1|  | </a:t>
            </a:r>
          </a:p>
        </p:txBody>
      </p:sp>
      <p:sp>
        <p:nvSpPr>
          <p:cNvPr id="24586" name="Text Box 7"/>
          <p:cNvSpPr txBox="1">
            <a:spLocks noChangeArrowheads="1"/>
          </p:cNvSpPr>
          <p:nvPr/>
        </p:nvSpPr>
        <p:spPr bwMode="auto">
          <a:xfrm>
            <a:off x="4572000" y="3276600"/>
            <a:ext cx="755650" cy="376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</a:rPr>
              <a:t>5 | 9 |</a:t>
            </a:r>
          </a:p>
        </p:txBody>
      </p:sp>
      <p:sp>
        <p:nvSpPr>
          <p:cNvPr id="24587" name="Line 9"/>
          <p:cNvSpPr>
            <a:spLocks noChangeShapeType="1"/>
          </p:cNvSpPr>
          <p:nvPr/>
        </p:nvSpPr>
        <p:spPr bwMode="auto">
          <a:xfrm>
            <a:off x="4114800" y="3505200"/>
            <a:ext cx="457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Text Box 10"/>
          <p:cNvSpPr txBox="1">
            <a:spLocks noChangeArrowheads="1"/>
          </p:cNvSpPr>
          <p:nvPr/>
        </p:nvSpPr>
        <p:spPr bwMode="auto">
          <a:xfrm>
            <a:off x="4038600" y="2743200"/>
            <a:ext cx="692150" cy="376238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3300"/>
                </a:solidFill>
              </a:rPr>
              <a:t> | 5 | </a:t>
            </a:r>
          </a:p>
        </p:txBody>
      </p:sp>
      <p:sp>
        <p:nvSpPr>
          <p:cNvPr id="24589" name="Oval 12"/>
          <p:cNvSpPr>
            <a:spLocks noChangeArrowheads="1"/>
          </p:cNvSpPr>
          <p:nvPr/>
        </p:nvSpPr>
        <p:spPr bwMode="auto">
          <a:xfrm>
            <a:off x="152400" y="27432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4590" name="Text Box 13"/>
          <p:cNvSpPr txBox="1">
            <a:spLocks noChangeArrowheads="1"/>
          </p:cNvSpPr>
          <p:nvPr/>
        </p:nvSpPr>
        <p:spPr bwMode="auto">
          <a:xfrm>
            <a:off x="152400" y="2693988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</a:t>
            </a:r>
          </a:p>
        </p:txBody>
      </p:sp>
      <p:sp>
        <p:nvSpPr>
          <p:cNvPr id="24591" name="Oval 14"/>
          <p:cNvSpPr>
            <a:spLocks noChangeArrowheads="1"/>
          </p:cNvSpPr>
          <p:nvPr/>
        </p:nvSpPr>
        <p:spPr bwMode="auto">
          <a:xfrm>
            <a:off x="1066800" y="27432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4592" name="Text Box 15"/>
          <p:cNvSpPr txBox="1">
            <a:spLocks noChangeArrowheads="1"/>
          </p:cNvSpPr>
          <p:nvPr/>
        </p:nvSpPr>
        <p:spPr bwMode="auto">
          <a:xfrm>
            <a:off x="1050925" y="2678113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2</a:t>
            </a:r>
          </a:p>
        </p:txBody>
      </p:sp>
      <p:sp>
        <p:nvSpPr>
          <p:cNvPr id="24593" name="Oval 16"/>
          <p:cNvSpPr>
            <a:spLocks noChangeArrowheads="1"/>
          </p:cNvSpPr>
          <p:nvPr/>
        </p:nvSpPr>
        <p:spPr bwMode="auto">
          <a:xfrm>
            <a:off x="3352800" y="27432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4594" name="Line 17"/>
          <p:cNvSpPr>
            <a:spLocks noChangeShapeType="1"/>
          </p:cNvSpPr>
          <p:nvPr/>
        </p:nvSpPr>
        <p:spPr bwMode="auto">
          <a:xfrm flipH="1">
            <a:off x="3962400" y="2971800"/>
            <a:ext cx="15240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Line 18"/>
          <p:cNvSpPr>
            <a:spLocks noChangeShapeType="1"/>
          </p:cNvSpPr>
          <p:nvPr/>
        </p:nvSpPr>
        <p:spPr bwMode="auto">
          <a:xfrm>
            <a:off x="4648200" y="2971800"/>
            <a:ext cx="15240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Text Box 19"/>
          <p:cNvSpPr txBox="1">
            <a:spLocks noChangeArrowheads="1"/>
          </p:cNvSpPr>
          <p:nvPr/>
        </p:nvSpPr>
        <p:spPr bwMode="auto">
          <a:xfrm>
            <a:off x="3336925" y="2678113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</a:t>
            </a:r>
          </a:p>
        </p:txBody>
      </p:sp>
      <p:sp>
        <p:nvSpPr>
          <p:cNvPr id="24597" name="Text Box 20"/>
          <p:cNvSpPr txBox="1">
            <a:spLocks noChangeArrowheads="1"/>
          </p:cNvSpPr>
          <p:nvPr/>
        </p:nvSpPr>
        <p:spPr bwMode="auto">
          <a:xfrm>
            <a:off x="6248400" y="2514600"/>
            <a:ext cx="1190625" cy="376238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3300"/>
                </a:solidFill>
              </a:rPr>
              <a:t> | 5 |  | 7 | </a:t>
            </a:r>
          </a:p>
        </p:txBody>
      </p:sp>
      <p:sp>
        <p:nvSpPr>
          <p:cNvPr id="24598" name="Text Box 21"/>
          <p:cNvSpPr txBox="1">
            <a:spLocks noChangeArrowheads="1"/>
          </p:cNvSpPr>
          <p:nvPr/>
        </p:nvSpPr>
        <p:spPr bwMode="auto">
          <a:xfrm>
            <a:off x="5715000" y="3276600"/>
            <a:ext cx="677863" cy="406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</a:rPr>
              <a:t>1|  | </a:t>
            </a:r>
          </a:p>
        </p:txBody>
      </p:sp>
      <p:sp>
        <p:nvSpPr>
          <p:cNvPr id="24599" name="Text Box 22"/>
          <p:cNvSpPr txBox="1">
            <a:spLocks noChangeArrowheads="1"/>
          </p:cNvSpPr>
          <p:nvPr/>
        </p:nvSpPr>
        <p:spPr bwMode="auto">
          <a:xfrm>
            <a:off x="7696200" y="3276600"/>
            <a:ext cx="755650" cy="376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</a:rPr>
              <a:t>7 | 9 |</a:t>
            </a:r>
          </a:p>
        </p:txBody>
      </p:sp>
      <p:sp>
        <p:nvSpPr>
          <p:cNvPr id="24600" name="Text Box 23"/>
          <p:cNvSpPr txBox="1">
            <a:spLocks noChangeArrowheads="1"/>
          </p:cNvSpPr>
          <p:nvPr/>
        </p:nvSpPr>
        <p:spPr bwMode="auto">
          <a:xfrm>
            <a:off x="6705600" y="3276600"/>
            <a:ext cx="747713" cy="406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</a:rPr>
              <a:t>5 |  | </a:t>
            </a:r>
          </a:p>
        </p:txBody>
      </p:sp>
      <p:sp>
        <p:nvSpPr>
          <p:cNvPr id="24601" name="Line 24"/>
          <p:cNvSpPr>
            <a:spLocks noChangeShapeType="1"/>
          </p:cNvSpPr>
          <p:nvPr/>
        </p:nvSpPr>
        <p:spPr bwMode="auto">
          <a:xfrm flipH="1">
            <a:off x="6172200" y="2819400"/>
            <a:ext cx="228600" cy="457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2" name="Line 25"/>
          <p:cNvSpPr>
            <a:spLocks noChangeShapeType="1"/>
          </p:cNvSpPr>
          <p:nvPr/>
        </p:nvSpPr>
        <p:spPr bwMode="auto">
          <a:xfrm>
            <a:off x="6858000" y="2743200"/>
            <a:ext cx="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Line 26"/>
          <p:cNvSpPr>
            <a:spLocks noChangeShapeType="1"/>
          </p:cNvSpPr>
          <p:nvPr/>
        </p:nvSpPr>
        <p:spPr bwMode="auto">
          <a:xfrm>
            <a:off x="7391400" y="2667000"/>
            <a:ext cx="381000" cy="609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Line 27"/>
          <p:cNvSpPr>
            <a:spLocks noChangeShapeType="1"/>
          </p:cNvSpPr>
          <p:nvPr/>
        </p:nvSpPr>
        <p:spPr bwMode="auto">
          <a:xfrm>
            <a:off x="6324600" y="350520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Line 28"/>
          <p:cNvSpPr>
            <a:spLocks noChangeShapeType="1"/>
          </p:cNvSpPr>
          <p:nvPr/>
        </p:nvSpPr>
        <p:spPr bwMode="auto">
          <a:xfrm>
            <a:off x="7315200" y="350520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Oval 30"/>
          <p:cNvSpPr>
            <a:spLocks noChangeArrowheads="1"/>
          </p:cNvSpPr>
          <p:nvPr/>
        </p:nvSpPr>
        <p:spPr bwMode="auto">
          <a:xfrm>
            <a:off x="5715000" y="25908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5699125" y="2525713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4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1066800" y="4343400"/>
            <a:ext cx="1190625" cy="376238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3300"/>
                </a:solidFill>
              </a:rPr>
              <a:t> | 5 |  | 7 | </a:t>
            </a:r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381000" y="5105400"/>
            <a:ext cx="819150" cy="406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</a:rPr>
              <a:t>1| 3 | </a:t>
            </a:r>
          </a:p>
        </p:txBody>
      </p:sp>
      <p:sp>
        <p:nvSpPr>
          <p:cNvPr id="24610" name="Text Box 34"/>
          <p:cNvSpPr txBox="1">
            <a:spLocks noChangeArrowheads="1"/>
          </p:cNvSpPr>
          <p:nvPr/>
        </p:nvSpPr>
        <p:spPr bwMode="auto">
          <a:xfrm>
            <a:off x="1371600" y="5105400"/>
            <a:ext cx="747713" cy="406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</a:rPr>
              <a:t>5 |  | </a:t>
            </a:r>
          </a:p>
        </p:txBody>
      </p: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2438400" y="5105400"/>
            <a:ext cx="755650" cy="376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</a:rPr>
              <a:t>7 | 9 |</a:t>
            </a:r>
          </a:p>
        </p:txBody>
      </p:sp>
      <p:sp>
        <p:nvSpPr>
          <p:cNvPr id="24612" name="Line 36"/>
          <p:cNvSpPr>
            <a:spLocks noChangeShapeType="1"/>
          </p:cNvSpPr>
          <p:nvPr/>
        </p:nvSpPr>
        <p:spPr bwMode="auto">
          <a:xfrm>
            <a:off x="1143000" y="5334000"/>
            <a:ext cx="228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3" name="Line 37"/>
          <p:cNvSpPr>
            <a:spLocks noChangeShapeType="1"/>
          </p:cNvSpPr>
          <p:nvPr/>
        </p:nvSpPr>
        <p:spPr bwMode="auto">
          <a:xfrm>
            <a:off x="2057400" y="533400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4" name="Line 38"/>
          <p:cNvSpPr>
            <a:spLocks noChangeShapeType="1"/>
          </p:cNvSpPr>
          <p:nvPr/>
        </p:nvSpPr>
        <p:spPr bwMode="auto">
          <a:xfrm flipH="1">
            <a:off x="914400" y="4572000"/>
            <a:ext cx="22860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5" name="Line 39"/>
          <p:cNvSpPr>
            <a:spLocks noChangeShapeType="1"/>
          </p:cNvSpPr>
          <p:nvPr/>
        </p:nvSpPr>
        <p:spPr bwMode="auto">
          <a:xfrm>
            <a:off x="1676400" y="4572000"/>
            <a:ext cx="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6" name="Line 40"/>
          <p:cNvSpPr>
            <a:spLocks noChangeShapeType="1"/>
          </p:cNvSpPr>
          <p:nvPr/>
        </p:nvSpPr>
        <p:spPr bwMode="auto">
          <a:xfrm>
            <a:off x="2209800" y="4572000"/>
            <a:ext cx="38100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7" name="Oval 41"/>
          <p:cNvSpPr>
            <a:spLocks noChangeArrowheads="1"/>
          </p:cNvSpPr>
          <p:nvPr/>
        </p:nvSpPr>
        <p:spPr bwMode="auto">
          <a:xfrm>
            <a:off x="457200" y="44196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441325" y="4354513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5</a:t>
            </a:r>
          </a:p>
        </p:txBody>
      </p:sp>
      <p:sp>
        <p:nvSpPr>
          <p:cNvPr id="24619" name="Text Box 43"/>
          <p:cNvSpPr txBox="1">
            <a:spLocks noChangeArrowheads="1"/>
          </p:cNvSpPr>
          <p:nvPr/>
        </p:nvSpPr>
        <p:spPr bwMode="auto">
          <a:xfrm>
            <a:off x="4038600" y="5410200"/>
            <a:ext cx="819150" cy="406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</a:rPr>
              <a:t>1| 3 | </a:t>
            </a:r>
          </a:p>
        </p:txBody>
      </p:sp>
      <p:sp>
        <p:nvSpPr>
          <p:cNvPr id="24620" name="Text Box 44"/>
          <p:cNvSpPr txBox="1">
            <a:spLocks noChangeArrowheads="1"/>
          </p:cNvSpPr>
          <p:nvPr/>
        </p:nvSpPr>
        <p:spPr bwMode="auto">
          <a:xfrm>
            <a:off x="5181600" y="5410200"/>
            <a:ext cx="747713" cy="406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</a:rPr>
              <a:t>5 |  | </a:t>
            </a:r>
          </a:p>
        </p:txBody>
      </p:sp>
      <p:sp>
        <p:nvSpPr>
          <p:cNvPr id="24621" name="Text Box 45"/>
          <p:cNvSpPr txBox="1">
            <a:spLocks noChangeArrowheads="1"/>
          </p:cNvSpPr>
          <p:nvPr/>
        </p:nvSpPr>
        <p:spPr bwMode="auto">
          <a:xfrm>
            <a:off x="6324600" y="5410200"/>
            <a:ext cx="755650" cy="376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</a:rPr>
              <a:t>7 |   | </a:t>
            </a:r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7391400" y="5410200"/>
            <a:ext cx="1009650" cy="376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</a:rPr>
              <a:t> 9 | 12 | </a:t>
            </a:r>
          </a:p>
        </p:txBody>
      </p:sp>
      <p:sp>
        <p:nvSpPr>
          <p:cNvPr id="24623" name="Text Box 48"/>
          <p:cNvSpPr txBox="1">
            <a:spLocks noChangeArrowheads="1"/>
          </p:cNvSpPr>
          <p:nvPr/>
        </p:nvSpPr>
        <p:spPr bwMode="auto">
          <a:xfrm>
            <a:off x="4648200" y="4724400"/>
            <a:ext cx="747713" cy="4064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3300"/>
                </a:solidFill>
              </a:rPr>
              <a:t> | 5 | </a:t>
            </a:r>
          </a:p>
        </p:txBody>
      </p:sp>
      <p:sp>
        <p:nvSpPr>
          <p:cNvPr id="24624" name="Text Box 49"/>
          <p:cNvSpPr txBox="1">
            <a:spLocks noChangeArrowheads="1"/>
          </p:cNvSpPr>
          <p:nvPr/>
        </p:nvSpPr>
        <p:spPr bwMode="auto">
          <a:xfrm>
            <a:off x="6858000" y="4724400"/>
            <a:ext cx="747713" cy="4064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3300"/>
                </a:solidFill>
              </a:rPr>
              <a:t> | 9 | </a:t>
            </a:r>
          </a:p>
        </p:txBody>
      </p:sp>
      <p:sp>
        <p:nvSpPr>
          <p:cNvPr id="24625" name="Text Box 50"/>
          <p:cNvSpPr txBox="1">
            <a:spLocks noChangeArrowheads="1"/>
          </p:cNvSpPr>
          <p:nvPr/>
        </p:nvSpPr>
        <p:spPr bwMode="auto">
          <a:xfrm>
            <a:off x="5694363" y="4125913"/>
            <a:ext cx="747712" cy="4064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6600"/>
                </a:solidFill>
              </a:rPr>
              <a:t> | 7 | </a:t>
            </a:r>
          </a:p>
        </p:txBody>
      </p:sp>
      <p:sp>
        <p:nvSpPr>
          <p:cNvPr id="24626" name="Line 51"/>
          <p:cNvSpPr>
            <a:spLocks noChangeShapeType="1"/>
          </p:cNvSpPr>
          <p:nvPr/>
        </p:nvSpPr>
        <p:spPr bwMode="auto">
          <a:xfrm flipH="1">
            <a:off x="5105400" y="4343400"/>
            <a:ext cx="685800" cy="3810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7" name="Line 52"/>
          <p:cNvSpPr>
            <a:spLocks noChangeShapeType="1"/>
          </p:cNvSpPr>
          <p:nvPr/>
        </p:nvSpPr>
        <p:spPr bwMode="auto">
          <a:xfrm>
            <a:off x="6324600" y="4343400"/>
            <a:ext cx="762000" cy="3810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8" name="Line 53"/>
          <p:cNvSpPr>
            <a:spLocks noChangeShapeType="1"/>
          </p:cNvSpPr>
          <p:nvPr/>
        </p:nvSpPr>
        <p:spPr bwMode="auto">
          <a:xfrm flipH="1">
            <a:off x="4343400" y="4953000"/>
            <a:ext cx="457200" cy="457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9" name="Line 54"/>
          <p:cNvSpPr>
            <a:spLocks noChangeShapeType="1"/>
          </p:cNvSpPr>
          <p:nvPr/>
        </p:nvSpPr>
        <p:spPr bwMode="auto">
          <a:xfrm>
            <a:off x="5257800" y="4953000"/>
            <a:ext cx="228600" cy="457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0" name="Line 55"/>
          <p:cNvSpPr>
            <a:spLocks noChangeShapeType="1"/>
          </p:cNvSpPr>
          <p:nvPr/>
        </p:nvSpPr>
        <p:spPr bwMode="auto">
          <a:xfrm flipH="1">
            <a:off x="6629400" y="4953000"/>
            <a:ext cx="304800" cy="457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1" name="Line 56"/>
          <p:cNvSpPr>
            <a:spLocks noChangeShapeType="1"/>
          </p:cNvSpPr>
          <p:nvPr/>
        </p:nvSpPr>
        <p:spPr bwMode="auto">
          <a:xfrm>
            <a:off x="7543800" y="4953000"/>
            <a:ext cx="228600" cy="457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2" name="Line 57"/>
          <p:cNvSpPr>
            <a:spLocks noChangeShapeType="1"/>
          </p:cNvSpPr>
          <p:nvPr/>
        </p:nvSpPr>
        <p:spPr bwMode="auto">
          <a:xfrm>
            <a:off x="4800600" y="563880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3" name="Line 58"/>
          <p:cNvSpPr>
            <a:spLocks noChangeShapeType="1"/>
          </p:cNvSpPr>
          <p:nvPr/>
        </p:nvSpPr>
        <p:spPr bwMode="auto">
          <a:xfrm>
            <a:off x="5867400" y="5638800"/>
            <a:ext cx="457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4" name="Line 59"/>
          <p:cNvSpPr>
            <a:spLocks noChangeShapeType="1"/>
          </p:cNvSpPr>
          <p:nvPr/>
        </p:nvSpPr>
        <p:spPr bwMode="auto">
          <a:xfrm>
            <a:off x="7010400" y="563880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6216480" y="1100520"/>
              <a:ext cx="1446120" cy="8913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07480" y="1091520"/>
                <a:ext cx="1462680" cy="910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Winter 2015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Data Structures &amp; Algorithms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515087A-F8FA-45EE-A417-189563B7E7D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FF3300"/>
                </a:solidFill>
              </a:rPr>
              <a:t>Deleting From B-Trees</a:t>
            </a:r>
            <a:br>
              <a:rPr lang="en-US" altLang="en-US" smtClean="0">
                <a:solidFill>
                  <a:srgbClr val="FF3300"/>
                </a:solidFill>
              </a:rPr>
            </a:br>
            <a:r>
              <a:rPr lang="en-US" altLang="en-US" sz="3600" smtClean="0">
                <a:solidFill>
                  <a:srgbClr val="FF3300"/>
                </a:solidFill>
              </a:rPr>
              <a:t>(NOT THE FULL ALGORITHM)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Delete X : Do a find and remove from leaf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Leaf underflows – borrow from a neighbor</a:t>
            </a:r>
          </a:p>
          <a:p>
            <a:pPr lvl="2">
              <a:lnSpc>
                <a:spcPct val="90000"/>
              </a:lnSpc>
            </a:pPr>
            <a:r>
              <a:rPr lang="en-US" altLang="en-US" sz="1800" smtClean="0"/>
              <a:t>E.g. 11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Leaf underflows and can’t borrow – merge nodes, delete parent</a:t>
            </a:r>
          </a:p>
          <a:p>
            <a:pPr lvl="2">
              <a:lnSpc>
                <a:spcPct val="90000"/>
              </a:lnSpc>
            </a:pPr>
            <a:r>
              <a:rPr lang="en-US" altLang="en-US" sz="1800" smtClean="0"/>
              <a:t>E.g. 17</a:t>
            </a:r>
          </a:p>
        </p:txBody>
      </p:sp>
      <p:grpSp>
        <p:nvGrpSpPr>
          <p:cNvPr id="25607" name="Group 4"/>
          <p:cNvGrpSpPr>
            <a:grpSpLocks/>
          </p:cNvGrpSpPr>
          <p:nvPr/>
        </p:nvGrpSpPr>
        <p:grpSpPr bwMode="auto">
          <a:xfrm>
            <a:off x="1295400" y="3733800"/>
            <a:ext cx="6569075" cy="2200275"/>
            <a:chOff x="608" y="1336"/>
            <a:chExt cx="4138" cy="1379"/>
          </a:xfrm>
        </p:grpSpPr>
        <p:sp>
          <p:nvSpPr>
            <p:cNvPr id="25608" name="Oval 5"/>
            <p:cNvSpPr>
              <a:spLocks noChangeArrowheads="1"/>
            </p:cNvSpPr>
            <p:nvPr/>
          </p:nvSpPr>
          <p:spPr bwMode="auto">
            <a:xfrm>
              <a:off x="2366" y="1336"/>
              <a:ext cx="569" cy="23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5609" name="Oval 6"/>
            <p:cNvSpPr>
              <a:spLocks noChangeArrowheads="1"/>
            </p:cNvSpPr>
            <p:nvPr/>
          </p:nvSpPr>
          <p:spPr bwMode="auto">
            <a:xfrm>
              <a:off x="3453" y="1756"/>
              <a:ext cx="569" cy="23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5610" name="Oval 7"/>
            <p:cNvSpPr>
              <a:spLocks noChangeArrowheads="1"/>
            </p:cNvSpPr>
            <p:nvPr/>
          </p:nvSpPr>
          <p:spPr bwMode="auto">
            <a:xfrm>
              <a:off x="1331" y="2445"/>
              <a:ext cx="967" cy="262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5611" name="Oval 8"/>
            <p:cNvSpPr>
              <a:spLocks noChangeArrowheads="1"/>
            </p:cNvSpPr>
            <p:nvPr/>
          </p:nvSpPr>
          <p:spPr bwMode="auto">
            <a:xfrm>
              <a:off x="608" y="2454"/>
              <a:ext cx="569" cy="23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5612" name="Oval 9"/>
            <p:cNvSpPr>
              <a:spLocks noChangeArrowheads="1"/>
            </p:cNvSpPr>
            <p:nvPr/>
          </p:nvSpPr>
          <p:spPr bwMode="auto">
            <a:xfrm>
              <a:off x="3100" y="2454"/>
              <a:ext cx="968" cy="261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5613" name="Oval 10"/>
            <p:cNvSpPr>
              <a:spLocks noChangeArrowheads="1"/>
            </p:cNvSpPr>
            <p:nvPr/>
          </p:nvSpPr>
          <p:spPr bwMode="auto">
            <a:xfrm>
              <a:off x="1510" y="1770"/>
              <a:ext cx="569" cy="22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5614" name="Oval 11"/>
            <p:cNvSpPr>
              <a:spLocks noChangeArrowheads="1"/>
            </p:cNvSpPr>
            <p:nvPr/>
          </p:nvSpPr>
          <p:spPr bwMode="auto">
            <a:xfrm>
              <a:off x="2441" y="2463"/>
              <a:ext cx="568" cy="23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5615" name="Oval 12"/>
            <p:cNvSpPr>
              <a:spLocks noChangeArrowheads="1"/>
            </p:cNvSpPr>
            <p:nvPr/>
          </p:nvSpPr>
          <p:spPr bwMode="auto">
            <a:xfrm>
              <a:off x="4177" y="2471"/>
              <a:ext cx="569" cy="244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5616" name="Freeform 13"/>
            <p:cNvSpPr>
              <a:spLocks/>
            </p:cNvSpPr>
            <p:nvPr/>
          </p:nvSpPr>
          <p:spPr bwMode="auto">
            <a:xfrm>
              <a:off x="1795" y="1573"/>
              <a:ext cx="857" cy="197"/>
            </a:xfrm>
            <a:custGeom>
              <a:avLst/>
              <a:gdLst>
                <a:gd name="T0" fmla="*/ 856 w 857"/>
                <a:gd name="T1" fmla="*/ 0 h 197"/>
                <a:gd name="T2" fmla="*/ 0 w 857"/>
                <a:gd name="T3" fmla="*/ 196 h 197"/>
                <a:gd name="T4" fmla="*/ 0 60000 65536"/>
                <a:gd name="T5" fmla="*/ 0 60000 65536"/>
                <a:gd name="T6" fmla="*/ 0 w 857"/>
                <a:gd name="T7" fmla="*/ 0 h 197"/>
                <a:gd name="T8" fmla="*/ 857 w 857"/>
                <a:gd name="T9" fmla="*/ 197 h 19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57" h="197">
                  <a:moveTo>
                    <a:pt x="856" y="0"/>
                  </a:moveTo>
                  <a:lnTo>
                    <a:pt x="0" y="196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7" name="Freeform 14"/>
            <p:cNvSpPr>
              <a:spLocks/>
            </p:cNvSpPr>
            <p:nvPr/>
          </p:nvSpPr>
          <p:spPr bwMode="auto">
            <a:xfrm>
              <a:off x="2651" y="1573"/>
              <a:ext cx="1064" cy="180"/>
            </a:xfrm>
            <a:custGeom>
              <a:avLst/>
              <a:gdLst>
                <a:gd name="T0" fmla="*/ 0 w 1064"/>
                <a:gd name="T1" fmla="*/ 0 h 180"/>
                <a:gd name="T2" fmla="*/ 1063 w 1064"/>
                <a:gd name="T3" fmla="*/ 179 h 180"/>
                <a:gd name="T4" fmla="*/ 0 60000 65536"/>
                <a:gd name="T5" fmla="*/ 0 60000 65536"/>
                <a:gd name="T6" fmla="*/ 0 w 1064"/>
                <a:gd name="T7" fmla="*/ 0 h 180"/>
                <a:gd name="T8" fmla="*/ 1064 w 1064"/>
                <a:gd name="T9" fmla="*/ 180 h 1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64" h="180">
                  <a:moveTo>
                    <a:pt x="0" y="0"/>
                  </a:moveTo>
                  <a:lnTo>
                    <a:pt x="1063" y="17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8" name="Freeform 15"/>
            <p:cNvSpPr>
              <a:spLocks/>
            </p:cNvSpPr>
            <p:nvPr/>
          </p:nvSpPr>
          <p:spPr bwMode="auto">
            <a:xfrm>
              <a:off x="893" y="1991"/>
              <a:ext cx="903" cy="463"/>
            </a:xfrm>
            <a:custGeom>
              <a:avLst/>
              <a:gdLst>
                <a:gd name="T0" fmla="*/ 902 w 903"/>
                <a:gd name="T1" fmla="*/ 0 h 463"/>
                <a:gd name="T2" fmla="*/ 0 w 903"/>
                <a:gd name="T3" fmla="*/ 462 h 463"/>
                <a:gd name="T4" fmla="*/ 0 60000 65536"/>
                <a:gd name="T5" fmla="*/ 0 60000 65536"/>
                <a:gd name="T6" fmla="*/ 0 w 903"/>
                <a:gd name="T7" fmla="*/ 0 h 463"/>
                <a:gd name="T8" fmla="*/ 903 w 903"/>
                <a:gd name="T9" fmla="*/ 463 h 46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03" h="463">
                  <a:moveTo>
                    <a:pt x="902" y="0"/>
                  </a:moveTo>
                  <a:lnTo>
                    <a:pt x="0" y="46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9" name="Freeform 16"/>
            <p:cNvSpPr>
              <a:spLocks/>
            </p:cNvSpPr>
            <p:nvPr/>
          </p:nvSpPr>
          <p:spPr bwMode="auto">
            <a:xfrm>
              <a:off x="1795" y="1991"/>
              <a:ext cx="21" cy="454"/>
            </a:xfrm>
            <a:custGeom>
              <a:avLst/>
              <a:gdLst>
                <a:gd name="T0" fmla="*/ 0 w 21"/>
                <a:gd name="T1" fmla="*/ 0 h 454"/>
                <a:gd name="T2" fmla="*/ 20 w 21"/>
                <a:gd name="T3" fmla="*/ 453 h 454"/>
                <a:gd name="T4" fmla="*/ 0 60000 65536"/>
                <a:gd name="T5" fmla="*/ 0 60000 65536"/>
                <a:gd name="T6" fmla="*/ 0 w 21"/>
                <a:gd name="T7" fmla="*/ 0 h 454"/>
                <a:gd name="T8" fmla="*/ 21 w 21"/>
                <a:gd name="T9" fmla="*/ 454 h 45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" h="454">
                  <a:moveTo>
                    <a:pt x="0" y="0"/>
                  </a:moveTo>
                  <a:lnTo>
                    <a:pt x="20" y="45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0" name="Freeform 17"/>
            <p:cNvSpPr>
              <a:spLocks/>
            </p:cNvSpPr>
            <p:nvPr/>
          </p:nvSpPr>
          <p:spPr bwMode="auto">
            <a:xfrm>
              <a:off x="1795" y="1991"/>
              <a:ext cx="932" cy="472"/>
            </a:xfrm>
            <a:custGeom>
              <a:avLst/>
              <a:gdLst>
                <a:gd name="T0" fmla="*/ 0 w 932"/>
                <a:gd name="T1" fmla="*/ 0 h 472"/>
                <a:gd name="T2" fmla="*/ 931 w 932"/>
                <a:gd name="T3" fmla="*/ 471 h 472"/>
                <a:gd name="T4" fmla="*/ 0 60000 65536"/>
                <a:gd name="T5" fmla="*/ 0 60000 65536"/>
                <a:gd name="T6" fmla="*/ 0 w 932"/>
                <a:gd name="T7" fmla="*/ 0 h 472"/>
                <a:gd name="T8" fmla="*/ 932 w 932"/>
                <a:gd name="T9" fmla="*/ 472 h 4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32" h="472">
                  <a:moveTo>
                    <a:pt x="0" y="0"/>
                  </a:moveTo>
                  <a:lnTo>
                    <a:pt x="931" y="47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1" name="Freeform 18"/>
            <p:cNvSpPr>
              <a:spLocks/>
            </p:cNvSpPr>
            <p:nvPr/>
          </p:nvSpPr>
          <p:spPr bwMode="auto">
            <a:xfrm>
              <a:off x="3738" y="1993"/>
              <a:ext cx="725" cy="478"/>
            </a:xfrm>
            <a:custGeom>
              <a:avLst/>
              <a:gdLst>
                <a:gd name="T0" fmla="*/ 0 w 725"/>
                <a:gd name="T1" fmla="*/ 0 h 478"/>
                <a:gd name="T2" fmla="*/ 724 w 725"/>
                <a:gd name="T3" fmla="*/ 477 h 478"/>
                <a:gd name="T4" fmla="*/ 0 60000 65536"/>
                <a:gd name="T5" fmla="*/ 0 60000 65536"/>
                <a:gd name="T6" fmla="*/ 0 w 725"/>
                <a:gd name="T7" fmla="*/ 0 h 478"/>
                <a:gd name="T8" fmla="*/ 725 w 725"/>
                <a:gd name="T9" fmla="*/ 478 h 47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25" h="478">
                  <a:moveTo>
                    <a:pt x="0" y="0"/>
                  </a:moveTo>
                  <a:lnTo>
                    <a:pt x="724" y="4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2" name="Freeform 19"/>
            <p:cNvSpPr>
              <a:spLocks/>
            </p:cNvSpPr>
            <p:nvPr/>
          </p:nvSpPr>
          <p:spPr bwMode="auto">
            <a:xfrm>
              <a:off x="3585" y="1993"/>
              <a:ext cx="154" cy="461"/>
            </a:xfrm>
            <a:custGeom>
              <a:avLst/>
              <a:gdLst>
                <a:gd name="T0" fmla="*/ 153 w 154"/>
                <a:gd name="T1" fmla="*/ 0 h 461"/>
                <a:gd name="T2" fmla="*/ 0 w 154"/>
                <a:gd name="T3" fmla="*/ 460 h 461"/>
                <a:gd name="T4" fmla="*/ 0 60000 65536"/>
                <a:gd name="T5" fmla="*/ 0 60000 65536"/>
                <a:gd name="T6" fmla="*/ 0 w 154"/>
                <a:gd name="T7" fmla="*/ 0 h 461"/>
                <a:gd name="T8" fmla="*/ 154 w 154"/>
                <a:gd name="T9" fmla="*/ 461 h 46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4" h="461">
                  <a:moveTo>
                    <a:pt x="153" y="0"/>
                  </a:moveTo>
                  <a:lnTo>
                    <a:pt x="0" y="46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3" name="Rectangle 20"/>
            <p:cNvSpPr>
              <a:spLocks noChangeArrowheads="1"/>
            </p:cNvSpPr>
            <p:nvPr/>
          </p:nvSpPr>
          <p:spPr bwMode="auto">
            <a:xfrm>
              <a:off x="2479" y="1356"/>
              <a:ext cx="325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13:-</a:t>
              </a:r>
            </a:p>
          </p:txBody>
        </p:sp>
        <p:sp>
          <p:nvSpPr>
            <p:cNvPr id="25624" name="Rectangle 21"/>
            <p:cNvSpPr>
              <a:spLocks noChangeArrowheads="1"/>
            </p:cNvSpPr>
            <p:nvPr/>
          </p:nvSpPr>
          <p:spPr bwMode="auto">
            <a:xfrm>
              <a:off x="1589" y="1805"/>
              <a:ext cx="412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tabLst>
                  <a:tab pos="657225" algn="l"/>
                </a:tabLst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tabLst>
                  <a:tab pos="657225" algn="l"/>
                </a:tabLst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6:11</a:t>
              </a:r>
            </a:p>
          </p:txBody>
        </p:sp>
        <p:sp>
          <p:nvSpPr>
            <p:cNvPr id="25625" name="Rectangle 22"/>
            <p:cNvSpPr>
              <a:spLocks noChangeArrowheads="1"/>
            </p:cNvSpPr>
            <p:nvPr/>
          </p:nvSpPr>
          <p:spPr bwMode="auto">
            <a:xfrm>
              <a:off x="747" y="2487"/>
              <a:ext cx="274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3  4</a:t>
              </a:r>
            </a:p>
          </p:txBody>
        </p:sp>
        <p:sp>
          <p:nvSpPr>
            <p:cNvPr id="25626" name="Rectangle 23"/>
            <p:cNvSpPr>
              <a:spLocks noChangeArrowheads="1"/>
            </p:cNvSpPr>
            <p:nvPr/>
          </p:nvSpPr>
          <p:spPr bwMode="auto">
            <a:xfrm>
              <a:off x="1566" y="2478"/>
              <a:ext cx="458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tabLst>
                  <a:tab pos="657225" algn="l"/>
                </a:tabLst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tabLst>
                  <a:tab pos="657225" algn="l"/>
                </a:tabLst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6  7  8</a:t>
              </a:r>
            </a:p>
          </p:txBody>
        </p:sp>
        <p:sp>
          <p:nvSpPr>
            <p:cNvPr id="25627" name="Rectangle 24"/>
            <p:cNvSpPr>
              <a:spLocks noChangeArrowheads="1"/>
            </p:cNvSpPr>
            <p:nvPr/>
          </p:nvSpPr>
          <p:spPr bwMode="auto">
            <a:xfrm>
              <a:off x="2460" y="2485"/>
              <a:ext cx="525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11 12</a:t>
              </a:r>
            </a:p>
          </p:txBody>
        </p:sp>
        <p:sp>
          <p:nvSpPr>
            <p:cNvPr id="25628" name="Rectangle 25"/>
            <p:cNvSpPr>
              <a:spLocks noChangeArrowheads="1"/>
            </p:cNvSpPr>
            <p:nvPr/>
          </p:nvSpPr>
          <p:spPr bwMode="auto">
            <a:xfrm>
              <a:off x="3324" y="2496"/>
              <a:ext cx="458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tabLst>
                  <a:tab pos="657225" algn="l"/>
                </a:tabLst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tabLst>
                  <a:tab pos="657225" algn="l"/>
                </a:tabLst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7225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13  14</a:t>
              </a:r>
            </a:p>
          </p:txBody>
        </p:sp>
        <p:sp>
          <p:nvSpPr>
            <p:cNvPr id="25629" name="Rectangle 26"/>
            <p:cNvSpPr>
              <a:spLocks noChangeArrowheads="1"/>
            </p:cNvSpPr>
            <p:nvPr/>
          </p:nvSpPr>
          <p:spPr bwMode="auto">
            <a:xfrm>
              <a:off x="4243" y="2512"/>
              <a:ext cx="422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17 18</a:t>
              </a:r>
            </a:p>
          </p:txBody>
        </p:sp>
        <p:sp>
          <p:nvSpPr>
            <p:cNvPr id="25630" name="Rectangle 27"/>
            <p:cNvSpPr>
              <a:spLocks noChangeArrowheads="1"/>
            </p:cNvSpPr>
            <p:nvPr/>
          </p:nvSpPr>
          <p:spPr bwMode="auto">
            <a:xfrm>
              <a:off x="3594" y="1785"/>
              <a:ext cx="346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defTabSz="8286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latin typeface="Times New Roman" charset="0"/>
                </a:rPr>
                <a:t>17:-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Winter 2015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Data Structures &amp; Algorithms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E90730-75DE-484F-B035-03DDB7BD273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FF3300"/>
                </a:solidFill>
              </a:rPr>
              <a:t>Run Time Analysis of B-Tree Operations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5313" y="2005013"/>
            <a:ext cx="8355012" cy="4319587"/>
          </a:xfrm>
        </p:spPr>
        <p:txBody>
          <a:bodyPr/>
          <a:lstStyle/>
          <a:p>
            <a:r>
              <a:rPr lang="en-US" altLang="en-US" sz="2800" smtClean="0"/>
              <a:t>For a B-Tree of order M</a:t>
            </a:r>
          </a:p>
          <a:p>
            <a:pPr lvl="1"/>
            <a:r>
              <a:rPr lang="en-US" altLang="en-US" sz="2400" smtClean="0">
                <a:sym typeface="Symbol" pitchFamily="18" charset="2"/>
              </a:rPr>
              <a:t>Each internal node has up to M-1 keys to search</a:t>
            </a:r>
            <a:endParaRPr lang="en-US" altLang="en-US" sz="2400" smtClean="0"/>
          </a:p>
          <a:p>
            <a:pPr lvl="1"/>
            <a:r>
              <a:rPr lang="en-US" altLang="en-US" sz="2400" smtClean="0"/>
              <a:t>Each internal node has between </a:t>
            </a:r>
            <a:r>
              <a:rPr lang="en-US" altLang="en-US" sz="2400" smtClean="0">
                <a:sym typeface="Symbol" pitchFamily="18" charset="2"/>
              </a:rPr>
              <a:t>M/2 and M children</a:t>
            </a:r>
          </a:p>
          <a:p>
            <a:pPr lvl="1"/>
            <a:r>
              <a:rPr lang="en-US" altLang="en-US" sz="2400" smtClean="0">
                <a:solidFill>
                  <a:srgbClr val="0000FF"/>
                </a:solidFill>
                <a:sym typeface="Symbol" pitchFamily="18" charset="2"/>
              </a:rPr>
              <a:t>Depth</a:t>
            </a:r>
            <a:r>
              <a:rPr lang="en-US" altLang="en-US" sz="2400" smtClean="0">
                <a:sym typeface="Symbol" pitchFamily="18" charset="2"/>
              </a:rPr>
              <a:t> of B-Tree storing </a:t>
            </a:r>
            <a:r>
              <a:rPr lang="en-US" altLang="en-US" sz="240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altLang="en-US" sz="2400" smtClean="0">
                <a:sym typeface="Symbol" pitchFamily="18" charset="2"/>
              </a:rPr>
              <a:t> items is </a:t>
            </a:r>
            <a:r>
              <a:rPr lang="en-US" altLang="en-US" sz="2400" smtClean="0">
                <a:solidFill>
                  <a:srgbClr val="0000FF"/>
                </a:solidFill>
                <a:sym typeface="Symbol" pitchFamily="18" charset="2"/>
              </a:rPr>
              <a:t>O(log </a:t>
            </a:r>
            <a:r>
              <a:rPr lang="en-US" altLang="en-US" sz="2400" baseline="-25000" smtClean="0">
                <a:solidFill>
                  <a:srgbClr val="0000FF"/>
                </a:solidFill>
                <a:sym typeface="Symbol" pitchFamily="18" charset="2"/>
              </a:rPr>
              <a:t>M/2</a:t>
            </a:r>
            <a:r>
              <a:rPr lang="en-US" altLang="en-US" sz="2400" smtClean="0">
                <a:solidFill>
                  <a:srgbClr val="0000FF"/>
                </a:solidFill>
                <a:sym typeface="Symbol" pitchFamily="18" charset="2"/>
              </a:rPr>
              <a:t> N)</a:t>
            </a:r>
          </a:p>
          <a:p>
            <a:r>
              <a:rPr lang="en-US" altLang="en-US" sz="2800" smtClean="0"/>
              <a:t>Find: Run time is:</a:t>
            </a:r>
          </a:p>
          <a:p>
            <a:pPr lvl="1"/>
            <a:r>
              <a:rPr lang="en-US" altLang="en-US" sz="2400" smtClean="0"/>
              <a:t>O(log M) to binary search which branch to take at each node. </a:t>
            </a:r>
            <a:r>
              <a:rPr lang="en-US" altLang="en-US" sz="2400" smtClean="0">
                <a:solidFill>
                  <a:srgbClr val="FF3300"/>
                </a:solidFill>
              </a:rPr>
              <a:t>But M is small compared to N</a:t>
            </a:r>
            <a:r>
              <a:rPr lang="en-US" altLang="en-US" sz="2400" smtClean="0"/>
              <a:t>.</a:t>
            </a:r>
          </a:p>
          <a:p>
            <a:pPr lvl="1"/>
            <a:r>
              <a:rPr lang="en-US" altLang="en-US" sz="2400" smtClean="0"/>
              <a:t>Total time to find an item is O(depth*log M) = </a:t>
            </a:r>
            <a:r>
              <a:rPr lang="en-US" altLang="en-US" sz="2400" smtClean="0">
                <a:solidFill>
                  <a:srgbClr val="0000FF"/>
                </a:solidFill>
              </a:rPr>
              <a:t>O(log N)</a:t>
            </a:r>
            <a:endParaRPr lang="en-US" altLang="en-US" sz="2000" smtClean="0">
              <a:solidFill>
                <a:srgbClr val="0000FF"/>
              </a:solidFill>
              <a:sym typeface="Symbol" pitchFamily="18" charset="2"/>
            </a:endParaRPr>
          </a:p>
        </p:txBody>
      </p:sp>
      <p:pic>
        <p:nvPicPr>
          <p:cNvPr id="23560" name="Picture 8" descr="C:\Users\shapiro\AppData\Local\Microsoft\Windows\Temporary Internet Files\Content.IE5\EVIHS3PZ\Yay_Eggo_the_WAffle_DOG_by_Wolfdemongirl6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62600"/>
            <a:ext cx="1027113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Winter 2015</a:t>
            </a:r>
          </a:p>
        </p:txBody>
      </p:sp>
      <p:sp>
        <p:nvSpPr>
          <p:cNvPr id="2765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Data Structures &amp; Algorithms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081B41F-0683-4092-BFCA-205D0519E9A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 smtClean="0"/>
          </a:p>
        </p:txBody>
      </p:sp>
      <p:sp>
        <p:nvSpPr>
          <p:cNvPr id="27653" name="Text Box 2"/>
          <p:cNvSpPr txBox="1">
            <a:spLocks noChangeArrowheads="1"/>
          </p:cNvSpPr>
          <p:nvPr/>
        </p:nvSpPr>
        <p:spPr bwMode="auto">
          <a:xfrm>
            <a:off x="6888163" y="203200"/>
            <a:ext cx="2444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charset="0"/>
            </a:endParaRPr>
          </a:p>
        </p:txBody>
      </p:sp>
      <p:sp>
        <p:nvSpPr>
          <p:cNvPr id="27654" name="Text Box 3"/>
          <p:cNvSpPr txBox="1">
            <a:spLocks noChangeArrowheads="1"/>
          </p:cNvSpPr>
          <p:nvPr/>
        </p:nvSpPr>
        <p:spPr bwMode="auto">
          <a:xfrm>
            <a:off x="6786563" y="203200"/>
            <a:ext cx="164623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charset="0"/>
              </a:rPr>
              <a:t>DS.B.22</a:t>
            </a:r>
          </a:p>
        </p:txBody>
      </p:sp>
      <p:sp>
        <p:nvSpPr>
          <p:cNvPr id="27655" name="Text Box 4"/>
          <p:cNvSpPr txBox="1">
            <a:spLocks noChangeArrowheads="1"/>
          </p:cNvSpPr>
          <p:nvPr/>
        </p:nvSpPr>
        <p:spPr bwMode="auto">
          <a:xfrm>
            <a:off x="1198563" y="889000"/>
            <a:ext cx="66563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3300"/>
                </a:solidFill>
                <a:latin typeface="Times New Roman" charset="0"/>
              </a:rPr>
              <a:t>How Do We Select the Order M?</a:t>
            </a: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685800" y="1828800"/>
            <a:ext cx="6080125" cy="2308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charset="0"/>
              </a:rPr>
              <a:t>-   </a:t>
            </a:r>
            <a:r>
              <a:rPr lang="en-US" altLang="en-US" sz="2400">
                <a:solidFill>
                  <a:schemeClr val="accent2"/>
                </a:solidFill>
                <a:latin typeface="Times New Roman" charset="0"/>
              </a:rPr>
              <a:t>In internal memory</a:t>
            </a:r>
            <a:r>
              <a:rPr lang="en-US" altLang="en-US" sz="2400">
                <a:latin typeface="Times New Roman" charset="0"/>
              </a:rPr>
              <a:t>, small orders, like 3 or 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charset="0"/>
              </a:rPr>
              <a:t>     are fine.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charset="0"/>
              </a:rPr>
              <a:t>-   </a:t>
            </a:r>
            <a:r>
              <a:rPr lang="en-US" altLang="en-US" sz="2400" b="1">
                <a:solidFill>
                  <a:schemeClr val="accent2"/>
                </a:solidFill>
                <a:latin typeface="Times New Roman" charset="0"/>
              </a:rPr>
              <a:t>On disk</a:t>
            </a:r>
            <a:r>
              <a:rPr lang="en-US" altLang="en-US" sz="2400">
                <a:latin typeface="Times New Roman" charset="0"/>
              </a:rPr>
              <a:t>, we have to worry about the number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charset="0"/>
              </a:rPr>
              <a:t>     of disk accesses to search the index and get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charset="0"/>
              </a:rPr>
              <a:t>     to the proper leaf.</a:t>
            </a:r>
          </a:p>
        </p:txBody>
      </p:sp>
      <p:sp>
        <p:nvSpPr>
          <p:cNvPr id="25609" name="Text Box 6"/>
          <p:cNvSpPr txBox="1">
            <a:spLocks noChangeArrowheads="1"/>
          </p:cNvSpPr>
          <p:nvPr/>
        </p:nvSpPr>
        <p:spPr bwMode="auto">
          <a:xfrm>
            <a:off x="762000" y="4191000"/>
            <a:ext cx="59674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3300"/>
                </a:solidFill>
                <a:latin typeface="Times New Roman" charset="0"/>
              </a:rPr>
              <a:t>Rule: Choose  the largest M so that an internal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3300"/>
                </a:solidFill>
                <a:latin typeface="Times New Roman" charset="0"/>
              </a:rPr>
              <a:t>node can fit into one physical block of the disk.</a:t>
            </a:r>
          </a:p>
        </p:txBody>
      </p:sp>
      <p:sp>
        <p:nvSpPr>
          <p:cNvPr id="25610" name="Text Box 7"/>
          <p:cNvSpPr txBox="1">
            <a:spLocks noChangeArrowheads="1"/>
          </p:cNvSpPr>
          <p:nvPr/>
        </p:nvSpPr>
        <p:spPr bwMode="auto">
          <a:xfrm>
            <a:off x="762000" y="5257800"/>
            <a:ext cx="57705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charset="0"/>
              </a:rPr>
              <a:t>This leads to typical M’s between 32 and </a:t>
            </a:r>
            <a:r>
              <a:rPr lang="en-US" altLang="en-US" sz="2400">
                <a:solidFill>
                  <a:srgbClr val="FF0000"/>
                </a:solidFill>
                <a:latin typeface="Times New Roman" charset="0"/>
              </a:rPr>
              <a:t>256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charset="0"/>
              </a:rPr>
              <a:t>And keeps the trees as shallow as possible.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Winter 2015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Data Structures &amp; Algorithms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2B6C17-20FD-45AF-BA8B-509DC1CB9E0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 smtClean="0"/>
          </a:p>
        </p:txBody>
      </p:sp>
      <p:sp>
        <p:nvSpPr>
          <p:cNvPr id="2867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FF3300"/>
                </a:solidFill>
              </a:rPr>
              <a:t>Summary of B+-Trees</a:t>
            </a:r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8001000" cy="4114800"/>
          </a:xfrm>
        </p:spPr>
        <p:txBody>
          <a:bodyPr/>
          <a:lstStyle/>
          <a:p>
            <a:r>
              <a:rPr lang="en-US" altLang="en-US" sz="2000" smtClean="0"/>
              <a:t>Problem with Binary Search Trees: Must keep tree balanced to allow  fast access to stored items</a:t>
            </a:r>
          </a:p>
          <a:p>
            <a:endParaRPr lang="en-US" altLang="en-US" sz="2000" smtClean="0"/>
          </a:p>
          <a:p>
            <a:r>
              <a:rPr lang="en-US" altLang="en-US" sz="2000" smtClean="0">
                <a:solidFill>
                  <a:schemeClr val="accent2"/>
                </a:solidFill>
              </a:rPr>
              <a:t>Multi-way search trees</a:t>
            </a:r>
            <a:r>
              <a:rPr lang="en-US" altLang="en-US" sz="2000" smtClean="0"/>
              <a:t> (e.g. B-Trees and B+-Trees): </a:t>
            </a:r>
          </a:p>
          <a:p>
            <a:pPr lvl="1"/>
            <a:r>
              <a:rPr lang="en-US" altLang="en-US" sz="2000" smtClean="0"/>
              <a:t>More than two children per node allows shallow trees; all leaves are at the same depth.</a:t>
            </a:r>
          </a:p>
          <a:p>
            <a:pPr lvl="1"/>
            <a:r>
              <a:rPr lang="en-US" altLang="en-US" sz="2000" smtClean="0"/>
              <a:t>Keeping tree balanced at all times.</a:t>
            </a:r>
          </a:p>
          <a:p>
            <a:pPr lvl="1"/>
            <a:r>
              <a:rPr lang="en-US" altLang="en-US" sz="2000" smtClean="0"/>
              <a:t>Excellent for indexes in database systems.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B-Trees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B-Trees (and B+-Trees) are used heavily in databases.</a:t>
            </a:r>
          </a:p>
          <a:p>
            <a:r>
              <a:rPr lang="en-US" altLang="en-US" smtClean="0"/>
              <a:t>They are </a:t>
            </a:r>
            <a:r>
              <a:rPr lang="en-US" altLang="en-US" smtClean="0">
                <a:solidFill>
                  <a:srgbClr val="FF0000"/>
                </a:solidFill>
              </a:rPr>
              <a:t>NOT</a:t>
            </a:r>
            <a:r>
              <a:rPr lang="en-US" altLang="en-US" smtClean="0"/>
              <a:t> binary trees.</a:t>
            </a:r>
          </a:p>
          <a:p>
            <a:r>
              <a:rPr lang="en-US" altLang="en-US" smtClean="0"/>
              <a:t>They are </a:t>
            </a:r>
            <a:r>
              <a:rPr lang="en-US" altLang="en-US" smtClean="0">
                <a:solidFill>
                  <a:srgbClr val="7030A0"/>
                </a:solidFill>
              </a:rPr>
              <a:t>multi-way search trees </a:t>
            </a:r>
            <a:r>
              <a:rPr lang="en-US" altLang="en-US" smtClean="0"/>
              <a:t>that are kept somewhat shallow to limit disk accesses. 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Winter 2015</a:t>
            </a: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Data Structures &amp; Algorithms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AAE9FC-F9CE-4190-8B81-0B477755BAF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(Just the Idea)</a:t>
            </a:r>
          </a:p>
        </p:txBody>
      </p:sp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Winter 2015</a:t>
            </a:r>
          </a:p>
        </p:txBody>
      </p:sp>
      <p:sp>
        <p:nvSpPr>
          <p:cNvPr id="51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Data Structures &amp; Algorithms</a:t>
            </a:r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5A036FE-3245-4E0C-BA64-24DFD681767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pic>
        <p:nvPicPr>
          <p:cNvPr id="5126" name="Picture 2" descr="C:\Users\shapiro\AppData\Local\Microsoft\Windows\Temporary Internet Files\Content.IE5\GZMR2QW9\2012101719300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81200"/>
            <a:ext cx="6002338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Relational Databases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19600"/>
          </a:xfrm>
        </p:spPr>
        <p:txBody>
          <a:bodyPr/>
          <a:lstStyle/>
          <a:p>
            <a:r>
              <a:rPr lang="en-US" altLang="en-US" sz="2400" smtClean="0"/>
              <a:t>A </a:t>
            </a:r>
            <a:r>
              <a:rPr lang="en-US" altLang="en-US" sz="2400" smtClean="0">
                <a:solidFill>
                  <a:srgbClr val="FF0000"/>
                </a:solidFill>
              </a:rPr>
              <a:t>relational database </a:t>
            </a:r>
            <a:r>
              <a:rPr lang="en-US" altLang="en-US" sz="2400" smtClean="0"/>
              <a:t>is conceptually a set of 2D tables.</a:t>
            </a:r>
          </a:p>
          <a:p>
            <a:r>
              <a:rPr lang="en-US" altLang="en-US" sz="2400" smtClean="0"/>
              <a:t>The columns of a table are called </a:t>
            </a:r>
            <a:r>
              <a:rPr lang="en-US" altLang="en-US" sz="2400" smtClean="0">
                <a:solidFill>
                  <a:srgbClr val="FF0000"/>
                </a:solidFill>
              </a:rPr>
              <a:t>attributes</a:t>
            </a:r>
            <a:r>
              <a:rPr lang="en-US" altLang="en-US" sz="2400" smtClean="0"/>
              <a:t>; they are the keys. </a:t>
            </a:r>
          </a:p>
          <a:p>
            <a:r>
              <a:rPr lang="en-US" altLang="en-US" sz="2400" smtClean="0"/>
              <a:t>Each table has at least one </a:t>
            </a:r>
            <a:r>
              <a:rPr lang="en-US" altLang="en-US" sz="2400" smtClean="0">
                <a:solidFill>
                  <a:srgbClr val="FF0000"/>
                </a:solidFill>
              </a:rPr>
              <a:t>primary key </a:t>
            </a:r>
            <a:r>
              <a:rPr lang="en-US" altLang="en-US" sz="2400" smtClean="0"/>
              <a:t>by which it can be accessed rapidly.</a:t>
            </a:r>
          </a:p>
          <a:p>
            <a:r>
              <a:rPr lang="en-US" altLang="en-US" sz="2400" smtClean="0"/>
              <a:t>The rows are the different data records, each having a unique primary key.</a:t>
            </a:r>
          </a:p>
          <a:p>
            <a:r>
              <a:rPr lang="en-US" altLang="en-US" sz="2400" smtClean="0"/>
              <a:t>B+ trees are one very common implementation for these tables. In </a:t>
            </a:r>
            <a:r>
              <a:rPr lang="en-US" altLang="en-US" sz="2400" smtClean="0">
                <a:solidFill>
                  <a:srgbClr val="FF0000"/>
                </a:solidFill>
              </a:rPr>
              <a:t>B+</a:t>
            </a:r>
            <a:r>
              <a:rPr lang="en-US" altLang="en-US" sz="2400" smtClean="0"/>
              <a:t> trees, the data are stored only in </a:t>
            </a:r>
            <a:r>
              <a:rPr lang="en-US" altLang="en-US" sz="2400" smtClean="0">
                <a:solidFill>
                  <a:srgbClr val="FF0000"/>
                </a:solidFill>
              </a:rPr>
              <a:t>the leaf nodes</a:t>
            </a:r>
            <a:r>
              <a:rPr lang="en-US" altLang="en-US" sz="2400" smtClean="0"/>
              <a:t>.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Winter 2015</a:t>
            </a:r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Data Structures &amp; Algorithms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0843E8C-65F6-49B0-9A19-CB29A1F6FE7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Creating a table in SQL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000" smtClean="0"/>
              <a:t>create table Company </a:t>
            </a:r>
          </a:p>
          <a:p>
            <a:pPr>
              <a:buFontTx/>
              <a:buNone/>
            </a:pPr>
            <a:r>
              <a:rPr lang="en-US" altLang="en-US" sz="2000" smtClean="0"/>
              <a:t>	(</a:t>
            </a:r>
            <a:r>
              <a:rPr lang="en-US" altLang="en-US" sz="2000" smtClean="0">
                <a:solidFill>
                  <a:srgbClr val="FF0000"/>
                </a:solidFill>
              </a:rPr>
              <a:t>cname varchar(20) primary key</a:t>
            </a:r>
            <a:r>
              <a:rPr lang="en-US" altLang="en-US" sz="2000" smtClean="0"/>
              <a:t>, </a:t>
            </a:r>
          </a:p>
          <a:p>
            <a:pPr>
              <a:buFontTx/>
              <a:buNone/>
            </a:pPr>
            <a:r>
              <a:rPr lang="en-US" altLang="en-US" sz="2000" smtClean="0"/>
              <a:t>	country varchar(20), </a:t>
            </a:r>
          </a:p>
          <a:p>
            <a:pPr>
              <a:buFontTx/>
              <a:buNone/>
            </a:pPr>
            <a:r>
              <a:rPr lang="en-US" altLang="en-US" sz="2000" smtClean="0"/>
              <a:t>	no_employees int, </a:t>
            </a:r>
          </a:p>
          <a:p>
            <a:pPr>
              <a:buFontTx/>
              <a:buNone/>
            </a:pPr>
            <a:r>
              <a:rPr lang="en-US" altLang="en-US" sz="2000" smtClean="0"/>
              <a:t>	for_profit char(1)); </a:t>
            </a:r>
          </a:p>
          <a:p>
            <a:pPr>
              <a:buFontTx/>
              <a:buNone/>
            </a:pPr>
            <a:r>
              <a:rPr lang="en-US" altLang="en-US" sz="2000" smtClean="0"/>
              <a:t>	</a:t>
            </a:r>
          </a:p>
          <a:p>
            <a:pPr>
              <a:buFontTx/>
              <a:buNone/>
            </a:pPr>
            <a:r>
              <a:rPr lang="en-US" altLang="en-US" sz="2000" smtClean="0"/>
              <a:t>insert into Company values ('</a:t>
            </a:r>
            <a:r>
              <a:rPr lang="en-US" altLang="en-US" sz="2000" smtClean="0">
                <a:solidFill>
                  <a:srgbClr val="FF0000"/>
                </a:solidFill>
              </a:rPr>
              <a:t>GizmoWorks</a:t>
            </a:r>
            <a:r>
              <a:rPr lang="en-US" altLang="en-US" sz="2000" smtClean="0"/>
              <a:t>', 'USA', 20000,'y'); </a:t>
            </a:r>
          </a:p>
          <a:p>
            <a:pPr>
              <a:buFontTx/>
              <a:buNone/>
            </a:pPr>
            <a:r>
              <a:rPr lang="en-US" altLang="en-US" sz="2000" smtClean="0"/>
              <a:t>insert into Company values ('</a:t>
            </a:r>
            <a:r>
              <a:rPr lang="en-US" altLang="en-US" sz="2000" smtClean="0">
                <a:solidFill>
                  <a:srgbClr val="FF0000"/>
                </a:solidFill>
              </a:rPr>
              <a:t>Canon</a:t>
            </a:r>
            <a:r>
              <a:rPr lang="en-US" altLang="en-US" sz="2000" smtClean="0"/>
              <a:t>', 'Japan', 50000,'y'); </a:t>
            </a:r>
          </a:p>
          <a:p>
            <a:pPr>
              <a:buFontTx/>
              <a:buNone/>
            </a:pPr>
            <a:r>
              <a:rPr lang="en-US" altLang="en-US" sz="2000" smtClean="0"/>
              <a:t>insert into Company values ('</a:t>
            </a:r>
            <a:r>
              <a:rPr lang="en-US" altLang="en-US" sz="2000" smtClean="0">
                <a:solidFill>
                  <a:srgbClr val="FF0000"/>
                </a:solidFill>
              </a:rPr>
              <a:t>Hitachi</a:t>
            </a:r>
            <a:r>
              <a:rPr lang="en-US" altLang="en-US" sz="2000" smtClean="0"/>
              <a:t>', 'Japan', 30000,'y'); </a:t>
            </a:r>
          </a:p>
          <a:p>
            <a:pPr>
              <a:buFontTx/>
              <a:buNone/>
            </a:pPr>
            <a:r>
              <a:rPr lang="en-US" altLang="en-US" sz="2000" smtClean="0"/>
              <a:t>insert into Company values('</a:t>
            </a:r>
            <a:r>
              <a:rPr lang="en-US" altLang="en-US" sz="2000" smtClean="0">
                <a:solidFill>
                  <a:srgbClr val="FF0000"/>
                </a:solidFill>
              </a:rPr>
              <a:t>Charity</a:t>
            </a:r>
            <a:r>
              <a:rPr lang="en-US" altLang="en-US" sz="2000" smtClean="0"/>
              <a:t>', 'Canada', 500,'n'); </a:t>
            </a: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Winter 2015</a:t>
            </a: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Data Structures &amp; Algorithms</a:t>
            </a: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82177E-AB55-4A1B-95E5-4C35DED55B7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Company Table</a:t>
            </a:r>
          </a:p>
        </p:txBody>
      </p:sp>
      <p:sp>
        <p:nvSpPr>
          <p:cNvPr id="81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Winter 2015</a:t>
            </a: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Data Structures &amp; Algorithms</a:t>
            </a:r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C01E2BD-5EC9-4D07-B421-B28C0325BB1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219200" y="2667000"/>
            <a:ext cx="6934200" cy="1631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cname		</a:t>
            </a:r>
            <a:r>
              <a:rPr lang="en-US" altLang="en-US" sz="2000"/>
              <a:t>country	   no_employees	for_profit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GizmoWorks</a:t>
            </a:r>
            <a:r>
              <a:rPr lang="en-US" altLang="en-US" sz="2000"/>
              <a:t>	 USA	        20000	     	    y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Canon</a:t>
            </a:r>
            <a:r>
              <a:rPr lang="en-US" altLang="en-US" sz="2000"/>
              <a:t>		Japan	        50000	  	    y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Hitachi</a:t>
            </a:r>
            <a:r>
              <a:rPr lang="en-US" altLang="en-US" sz="2000"/>
              <a:t>		Japan	        30000	  	    y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Charity</a:t>
            </a:r>
            <a:r>
              <a:rPr lang="en-US" altLang="en-US" sz="2000"/>
              <a:t>		Canada	            500	     	    n </a:t>
            </a:r>
          </a:p>
        </p:txBody>
      </p:sp>
      <p:cxnSp>
        <p:nvCxnSpPr>
          <p:cNvPr id="8199" name="Straight Connector 12"/>
          <p:cNvCxnSpPr>
            <a:cxnSpLocks noChangeShapeType="1"/>
          </p:cNvCxnSpPr>
          <p:nvPr/>
        </p:nvCxnSpPr>
        <p:spPr bwMode="auto">
          <a:xfrm>
            <a:off x="4191000" y="2667000"/>
            <a:ext cx="0" cy="16319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0" name="Straight Connector 13"/>
          <p:cNvCxnSpPr>
            <a:cxnSpLocks noChangeShapeType="1"/>
          </p:cNvCxnSpPr>
          <p:nvPr/>
        </p:nvCxnSpPr>
        <p:spPr bwMode="auto">
          <a:xfrm>
            <a:off x="2971800" y="2667000"/>
            <a:ext cx="0" cy="16319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1" name="Straight Connector 14"/>
          <p:cNvCxnSpPr>
            <a:cxnSpLocks noChangeShapeType="1"/>
          </p:cNvCxnSpPr>
          <p:nvPr/>
        </p:nvCxnSpPr>
        <p:spPr bwMode="auto">
          <a:xfrm>
            <a:off x="6248400" y="2667000"/>
            <a:ext cx="0" cy="16319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2" name="Straight Connector 16"/>
          <p:cNvCxnSpPr>
            <a:cxnSpLocks noChangeShapeType="1"/>
          </p:cNvCxnSpPr>
          <p:nvPr/>
        </p:nvCxnSpPr>
        <p:spPr bwMode="auto">
          <a:xfrm>
            <a:off x="1219200" y="3048000"/>
            <a:ext cx="6934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3" name="TextBox 1"/>
          <p:cNvSpPr txBox="1">
            <a:spLocks noChangeArrowheads="1"/>
          </p:cNvSpPr>
          <p:nvPr/>
        </p:nvSpPr>
        <p:spPr bwMode="auto">
          <a:xfrm>
            <a:off x="1219200" y="1981200"/>
            <a:ext cx="1508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primary key</a:t>
            </a:r>
          </a:p>
        </p:txBody>
      </p:sp>
      <p:cxnSp>
        <p:nvCxnSpPr>
          <p:cNvPr id="8204" name="Straight Arrow Connector 3"/>
          <p:cNvCxnSpPr>
            <a:cxnSpLocks noChangeShapeType="1"/>
            <a:stCxn id="8203" idx="2"/>
          </p:cNvCxnSpPr>
          <p:nvPr/>
        </p:nvCxnSpPr>
        <p:spPr bwMode="auto">
          <a:xfrm>
            <a:off x="1973263" y="2381250"/>
            <a:ext cx="0" cy="285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Queries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select * from Company;</a:t>
            </a:r>
          </a:p>
          <a:p>
            <a:endParaRPr lang="en-US" altLang="en-US" smtClean="0"/>
          </a:p>
          <a:p>
            <a:pPr>
              <a:spcBef>
                <a:spcPct val="0"/>
              </a:spcBef>
            </a:pPr>
            <a:r>
              <a:rPr lang="en-US" altLang="en-US" smtClean="0"/>
              <a:t>select cname from Company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mtClean="0"/>
              <a:t>   where no_employees = 500;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mtClean="0"/>
          </a:p>
          <a:p>
            <a:pPr>
              <a:spcBef>
                <a:spcPct val="0"/>
              </a:spcBef>
            </a:pPr>
            <a:r>
              <a:rPr lang="en-US" altLang="en-US" smtClean="0"/>
              <a:t>select cname, country from Company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mtClean="0"/>
              <a:t>   where no_employees &gt; 20000 AND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mtClean="0"/>
              <a:t>              no_employees &lt; 50000;</a:t>
            </a: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Winter 2015</a:t>
            </a: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Data Structures &amp; Algorithms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C72D5A4-1559-4854-8573-E703CFC55C2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0" y="152400"/>
            <a:ext cx="4119563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create table Company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	(</a:t>
            </a:r>
            <a:r>
              <a:rPr lang="en-US" altLang="en-US" sz="1600">
                <a:solidFill>
                  <a:srgbClr val="FF0000"/>
                </a:solidFill>
              </a:rPr>
              <a:t>cname varchar(20) primary key</a:t>
            </a:r>
            <a:r>
              <a:rPr lang="en-US" altLang="en-US" sz="1600"/>
              <a:t>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	country varchar(20),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	no_employees int,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	for_profit char(1));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Winter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Data Structures &amp; Algorithms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E3E205C-7F27-45F8-9AD3-7986D9A5719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  <p:sp>
        <p:nvSpPr>
          <p:cNvPr id="10245" name="Text Box 2"/>
          <p:cNvSpPr txBox="1">
            <a:spLocks noChangeArrowheads="1"/>
          </p:cNvSpPr>
          <p:nvPr/>
        </p:nvSpPr>
        <p:spPr bwMode="auto">
          <a:xfrm>
            <a:off x="639763" y="1784350"/>
            <a:ext cx="781526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B+-Trees are </a:t>
            </a:r>
            <a:r>
              <a:rPr lang="en-US" altLang="en-US" sz="2000">
                <a:solidFill>
                  <a:schemeClr val="accent2"/>
                </a:solidFill>
              </a:rPr>
              <a:t>multi-way search trees </a:t>
            </a:r>
            <a:r>
              <a:rPr lang="en-US" altLang="en-US" sz="2000"/>
              <a:t>commonly used in database systems or other applications where data is stored externally on disks and keeping the tree shallow is important.</a:t>
            </a:r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593725" y="3081338"/>
            <a:ext cx="708977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A </a:t>
            </a:r>
            <a:r>
              <a:rPr lang="en-US" altLang="en-US" sz="2000">
                <a:solidFill>
                  <a:schemeClr val="accent2"/>
                </a:solidFill>
              </a:rPr>
              <a:t>B+-Tree of order M</a:t>
            </a:r>
            <a:r>
              <a:rPr lang="en-US" altLang="en-US" sz="2000"/>
              <a:t> has the following properties: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   1. The </a:t>
            </a:r>
            <a:r>
              <a:rPr lang="en-US" altLang="en-US" sz="2000">
                <a:solidFill>
                  <a:schemeClr val="accent2"/>
                </a:solidFill>
              </a:rPr>
              <a:t>root</a:t>
            </a:r>
            <a:r>
              <a:rPr lang="en-US" altLang="en-US" sz="2000"/>
              <a:t> is either a leaf or has </a:t>
            </a:r>
            <a:r>
              <a:rPr lang="en-US" altLang="en-US" sz="2000">
                <a:solidFill>
                  <a:schemeClr val="accent2"/>
                </a:solidFill>
              </a:rPr>
              <a:t>between 2 and M children</a:t>
            </a:r>
            <a:r>
              <a:rPr lang="en-US" altLang="en-US" sz="2000"/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   2. All nonleaf nodes (except the root) have </a:t>
            </a:r>
            <a:r>
              <a:rPr lang="en-US" altLang="en-US" sz="2000">
                <a:solidFill>
                  <a:schemeClr val="accent2"/>
                </a:solidFill>
              </a:rPr>
              <a:t>between </a:t>
            </a:r>
            <a:r>
              <a:rPr lang="en-US" altLang="en-US" sz="2000">
                <a:solidFill>
                  <a:schemeClr val="accent2"/>
                </a:solidFill>
                <a:sym typeface="Symbol" pitchFamily="18" charset="2"/>
              </a:rPr>
              <a:t>M/2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sym typeface="Symbol" pitchFamily="18" charset="2"/>
              </a:rPr>
              <a:t>	and M children.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ym typeface="Symbol" pitchFamily="18" charset="2"/>
              </a:rPr>
              <a:t>   3. </a:t>
            </a:r>
            <a:r>
              <a:rPr lang="en-US" altLang="en-US" sz="2000">
                <a:solidFill>
                  <a:schemeClr val="accent2"/>
                </a:solidFill>
                <a:sym typeface="Symbol" pitchFamily="18" charset="2"/>
              </a:rPr>
              <a:t>All leaves are at the same depth. </a:t>
            </a:r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990600" y="4800600"/>
            <a:ext cx="6365875" cy="13208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3300"/>
                </a:solidFill>
              </a:rPr>
              <a:t>All data records are stored at the </a:t>
            </a:r>
            <a:r>
              <a:rPr lang="en-US" altLang="en-US" sz="2000" b="1">
                <a:solidFill>
                  <a:schemeClr val="tx2"/>
                </a:solidFill>
              </a:rPr>
              <a:t>leaves</a:t>
            </a:r>
            <a:r>
              <a:rPr lang="en-US" altLang="en-US" sz="2000">
                <a:solidFill>
                  <a:srgbClr val="FF3300"/>
                </a:solidFill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3300"/>
                </a:solidFill>
              </a:rPr>
              <a:t>Internal nodes have “keys” guiding to the leaves.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3300"/>
                </a:solidFill>
              </a:rPr>
              <a:t>Leaves store between </a:t>
            </a:r>
            <a:r>
              <a:rPr lang="en-US" altLang="en-US" sz="2000">
                <a:solidFill>
                  <a:schemeClr val="accent2"/>
                </a:solidFill>
                <a:sym typeface="Symbol" pitchFamily="18" charset="2"/>
              </a:rPr>
              <a:t>L/2</a:t>
            </a:r>
            <a:r>
              <a:rPr lang="en-US" altLang="en-US" sz="2000">
                <a:solidFill>
                  <a:srgbClr val="FF3300"/>
                </a:solidFill>
                <a:sym typeface="Symbol" pitchFamily="18" charset="2"/>
              </a:rPr>
              <a:t> and </a:t>
            </a:r>
            <a:r>
              <a:rPr lang="en-US" altLang="en-US" sz="2000">
                <a:solidFill>
                  <a:schemeClr val="accent2"/>
                </a:solidFill>
                <a:sym typeface="Symbol" pitchFamily="18" charset="2"/>
              </a:rPr>
              <a:t>L</a:t>
            </a:r>
            <a:r>
              <a:rPr lang="en-US" altLang="en-US" sz="2000">
                <a:solidFill>
                  <a:srgbClr val="FF3300"/>
                </a:solidFill>
                <a:sym typeface="Symbol" pitchFamily="18" charset="2"/>
              </a:rPr>
              <a:t> data records,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3300"/>
                </a:solidFill>
                <a:sym typeface="Symbol" pitchFamily="18" charset="2"/>
              </a:rPr>
              <a:t>where L can be equal to M (default) or can be different.</a:t>
            </a:r>
          </a:p>
        </p:txBody>
      </p:sp>
      <p:sp>
        <p:nvSpPr>
          <p:cNvPr id="10248" name="Rectangle 5"/>
          <p:cNvSpPr>
            <a:spLocks noChangeArrowheads="1"/>
          </p:cNvSpPr>
          <p:nvPr/>
        </p:nvSpPr>
        <p:spPr bwMode="auto">
          <a:xfrm>
            <a:off x="665163" y="646113"/>
            <a:ext cx="7813675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rgbClr val="FF3300"/>
                </a:solidFill>
              </a:rPr>
              <a:t>B+-Trees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cse373">
  <a:themeElements>
    <a:clrScheme name="cse37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se37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cse37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e37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e373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e373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e37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e37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e37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C:\apps\msoffice\Templates\cse373.pot</Template>
  <TotalTime>31155</TotalTime>
  <Words>1817</Words>
  <Application>Microsoft Office PowerPoint</Application>
  <PresentationFormat>On-screen Show (4:3)</PresentationFormat>
  <Paragraphs>433</Paragraphs>
  <Slides>27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Symbol</vt:lpstr>
      <vt:lpstr>Times New Roman</vt:lpstr>
      <vt:lpstr>cse373</vt:lpstr>
      <vt:lpstr>CSE373: Data Structures &amp; Algorithms Lecture 15: B-Trees</vt:lpstr>
      <vt:lpstr>Announcements</vt:lpstr>
      <vt:lpstr>B-Trees Introduction</vt:lpstr>
      <vt:lpstr>Example (Just the Idea)</vt:lpstr>
      <vt:lpstr>Relational Databases</vt:lpstr>
      <vt:lpstr>Creating a table in SQL</vt:lpstr>
      <vt:lpstr>Company Table</vt:lpstr>
      <vt:lpstr>Queries</vt:lpstr>
      <vt:lpstr>PowerPoint Presentation</vt:lpstr>
      <vt:lpstr>B+-Tree Details</vt:lpstr>
      <vt:lpstr>Properties of B+-Trees</vt:lpstr>
      <vt:lpstr>PowerPoint Presentation</vt:lpstr>
      <vt:lpstr>PowerPoint Presentation</vt:lpstr>
      <vt:lpstr> Searching in B-trees</vt:lpstr>
      <vt:lpstr>PowerPoint Presentation</vt:lpstr>
      <vt:lpstr>Inserting into B-Trees The Idea</vt:lpstr>
      <vt:lpstr>Inserting into B-Trees The Idea</vt:lpstr>
      <vt:lpstr>PowerPoint Presentation</vt:lpstr>
      <vt:lpstr>PowerPoint Presentation</vt:lpstr>
      <vt:lpstr>Inserting into B-Trees The Idea</vt:lpstr>
      <vt:lpstr>Inserting into B-Trees The Idea</vt:lpstr>
      <vt:lpstr>Inserting into B-Trees The Idea</vt:lpstr>
      <vt:lpstr>Example of Insertions into a B+ tree with M=3, L=2</vt:lpstr>
      <vt:lpstr>Deleting From B-Trees (NOT THE FULL ALGORITHM)</vt:lpstr>
      <vt:lpstr>Run Time Analysis of B-Tree Operations</vt:lpstr>
      <vt:lpstr>PowerPoint Presentation</vt:lpstr>
      <vt:lpstr>Summary of B+-Trees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Splay Trees</dc:title>
  <dc:creator>Douglas Johnson</dc:creator>
  <cp:lastModifiedBy>shapiro</cp:lastModifiedBy>
  <cp:revision>81</cp:revision>
  <cp:lastPrinted>2002-04-19T06:34:41Z</cp:lastPrinted>
  <dcterms:created xsi:type="dcterms:W3CDTF">2002-04-12T23:10:34Z</dcterms:created>
  <dcterms:modified xsi:type="dcterms:W3CDTF">2015-02-18T23:18:11Z</dcterms:modified>
</cp:coreProperties>
</file>