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0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3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4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3.xml" ContentType="application/inkml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7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8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19.xml" ContentType="application/vnd.openxmlformats-officedocument.presentationml.notesSlide+xml"/>
  <Override PartName="/ppt/ink/ink4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3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4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25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5" r:id="rId3"/>
    <p:sldId id="326" r:id="rId4"/>
    <p:sldId id="258" r:id="rId5"/>
    <p:sldId id="296" r:id="rId6"/>
    <p:sldId id="297" r:id="rId7"/>
    <p:sldId id="298" r:id="rId8"/>
    <p:sldId id="303" r:id="rId9"/>
    <p:sldId id="265" r:id="rId10"/>
    <p:sldId id="266" r:id="rId11"/>
    <p:sldId id="267" r:id="rId12"/>
    <p:sldId id="268" r:id="rId13"/>
    <p:sldId id="270" r:id="rId14"/>
    <p:sldId id="271" r:id="rId15"/>
    <p:sldId id="304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11" r:id="rId27"/>
    <p:sldId id="313" r:id="rId28"/>
    <p:sldId id="286" r:id="rId29"/>
    <p:sldId id="320" r:id="rId30"/>
    <p:sldId id="289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8" autoAdjust="0"/>
    <p:restoredTop sz="99416" autoAdjust="0"/>
  </p:normalViewPr>
  <p:slideViewPr>
    <p:cSldViewPr>
      <p:cViewPr varScale="1">
        <p:scale>
          <a:sx n="110" d="100"/>
          <a:sy n="110" d="100"/>
        </p:scale>
        <p:origin x="3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1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41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20T23:03:56.1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23554 5812 42 0,'-17'-8'21'0,"26"1"-19"15,-9-1 21-15,0 12-22 0,-5-4 1 16,1 4 1-16,-4 7 0 0,-5-4-3 16,0 5 1-16,-4-1 2 15,-4 0 1-15,-1 5-2 32,-3 3 1-32,-1-8 0 0,1-4 0 15,-1-3 0-15,5 4 0 16,-5-8-1-16,9 0 1 15,0-4 0-15,0-4 1 16,0-3-2-16,4 4 1 0,-4-9-2 16,0 5 1-16,0-4-1 15,0 0 0-15,-4-4-2 16,0 4 1-16,4-4 0 16,-5 0 1-16,5 0-1 15,-4 4 0-15,0 0 1 16,-1-4 0-16,-3 0 1 0,-1-4 1 15,-3 8-1-15,-1 0 0 16,-9 4 0-16,-3 3 1 16,-1 4-2-16,-8 0 1 0,9 8-2 15,-5-4 1-15,-9 0-1 16,-3 4 1-16,-1 0-1 16,1 3 0-16,-1 5 0 15,-4 3 0-15,4 4 0 16,1 3 0-16,-1 9 0 31,13 7 0-31,5-1-1 16,-1-3 1-16,-4 12-1 15,0-1 1-15,1 4-1 0,3-3 1 16,9 3 0-16,4 0 0 16,5 4 0-16,3-4 0 15,5 12-1-15,4-4 1 0,1 7 0 16,3-7 0-16,5 7-1 15,4 12 1-15,0-8 0 16,4 4 0-16,9 0 0 16,-5-8 0-16,10 0 0 15,-1-3 0-15,4-4 0 0,0-5 0 16,0-2 0-16,5-9 0 16,-9 1 0-16,4 0 1 15,-4-5-1-15,0-6 0 16,0 10 0-16,0-7 1 15,0 8-1-15,5 0 0 0,3-1 0 16,1-3 0-16,4 0 0 31,-9-8 1-31,13 12-1 16,0-4 0 0,26 7 0-1,-9-7 1-15,-4 7-1 0,-5-11 0 16,5-3 0-16,-4-1 1 0,-5-8-1 15,-4 1 1-15,0 0-1 16,0 0 1 0,22-5 0-1,-1-2 0-15,-4-5 0 16,-4 0 0-16,0-3 0 31,-5-4 0-31,1-1-1 0,0-3 1 16,-5 0-1-16,0-3 1 15,0-5-1-15,5-3 0 16,-5-4 0-16,-4-4 0 0,1 0 0 16,-1 0 0-16,0 0 0 15,0-4 0-15,4-3 0 16,0 3 0-16,-4 0 0 16,1-11 1-16,-1 4-1 15,0-8 0-15,4 0 0 16,-4-3 0-16,4 3 0 15,1-7 1-15,-9-5-1 16,-1 1 0-16,-3 4 0 0,-1-4 0 16,1-4 0-16,-9 0 0 15,0-4 0 1,0-4 0-16,-4 1 0 16,0 3 1-16,-9 4-1 15,0 4 0-15,-4-4 0 16,-4 4 0-16,0 0 0 15,4 7 0-15,-5 0 0 16,1 1 1-16,0 3-1 16,0 0 0-16,-5 0 0 15,1-3 0-15,-1 3-1 0,-4 4 1 16,-4 0 0-16,0 0 0 16,-4 3 0-16,0-7 0 15,-1 8 0-15,1 0 0 0,0 3 0 16,-5 9 0-16,1-1-1 15,3 0 1-15,-3-8 0 16,4 5 0-16,-1-9 0 16,1 1 0-16,4-4 0 0,0 4 0 15,0-4 0-15,0 3 0 16,0 9-1-16,4-1 1 31,0 8 0-31,0 3 0 16,1 5-1-16,-5-4 1 15,8 3 0-15,-4 0 0 0,5-3-1 16,-5 3 1-16,5 5-2 16,-1-5 1-16,0 8-7 15,5 11 0-15,8 1-11 16,9-5 1-16,9-18-4 0,-1-8 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20T23:07:49.5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16779 15921 21 0,'4'-19'10'0,"13"12"-3"16,-13 7 11-16,5 0-12 15,-9 0 0-15,0 0 4 16,0 0 0-16,4 4-11 31,-4-4 0-31,0 3 9 16,0-3 0-16,0 4-2 16,0-8 0-1,-4 4-2-15,4 0 1 16,0 0-2-16,4-7 1 0,0-1-1 15,5-3 1-15,-1-1 0 16,1 1 0-16,-5 4-1 16,5-5 0-16,-5 1 0 15,0-1 0-15,5-3-1 0,-1 0 0 16,1-4-2-16,-1-3 1 16,1-9-2-16,-1 5 1 31,1-8 0-31,-5 4 0 15,-4-1 0-15,0 1 1 0,0 4 0 16,0-5 1-16,0 1 0 16,0 0 0-16,-4 3 0 15,0 1 0-15,-1 7-1 16,1 0 1-16,0 0-1 16,0 0 1-16,-1-4-1 0,-3 1 1 15,-5-1-1-15,-4-4 1 16,-4 9-1-16,-1 2 1 15,-3-2-1-15,-5-5 1 16,0 0-2-16,0-3 1 16,5 3-1-16,-1 0 1 0,-4 4-1 15,5 0 0-15,-5-3 0 16,-4 3 1-16,0 4 0 16,-9 3 0-16,5 1-1 31,0 3 0-31,-5-3 0 15,-4 0 1-15,-4-4-1 16,0 7 0-16,4 0 0 0,0 1 0 16,5-5 0-16,-1 5 0 0,5 3 0 15,-5 4 0-15,5-4 0 16,-5 8 0-16,1 0 0 16,3 0 0-16,1 3 0 15,0 1 1-15,0-4-1 16,-5-1 0-16,0 5 0 15,1-8 1-15,-1 8-1 16,-4-1 0-16,9 1 0 0,4 3 0 16,0 4 0-16,0 0 0 15,0 0 0-15,0 4 1 0,-5 0-1 32,1 8 1-32,0-5-1 15,4-3 0-15,0 8 0 16,-1-8 1-16,-3 7-1 15,4-3 0-15,0 0 0 16,0-1 0-16,-4 5 0 16,4-1 1-16,-1-3-1 0,6 0 0 15,-1-1 0-15,4 1 1 16,-4 4-1-16,5-1 0 16,-5 1 0-16,5 7 1 15,-1 0-1-15,0 0 1 0,1 4 0 16,4-1 0-16,-5 1-1 15,5-4 0-15,4 0 0 16,0 8 1-16,0-4-1 16,4-4 0-16,0 4-1 0,0 0 1 15,5-4 0-15,-1-4 0 16,1 4 0-16,4 4 1 16,-1-8-1-16,5 8 1 31,0-8-1-31,0 4 1 15,5 0-1-15,3 0 0 16,1 4 0-16,-1 0 0 0,5-4-1 16,0 0 1-1,4 19 0 1,-5-4 1-16,10-11-1 16,-5 0 1-16,0-8-1 0,4-3 0 15,0 3 1-15,-4-4 0 16,-4-3-1-16,0 0 0 15,0-4 0-15,-5 3 0 0,1 1 0 16,-1 0 0-16,5-4 0 16,0 0 0-16,0-4 1 15,4 4 0-15,0 0-1 16,4-1 1-16,0 1-1 31,1 0 1-31,3 0-1 16,1 0 1-16,-1 0-1 0,5 0 1 15,-4 0 0-15,8-4 0 16,-9-4-1-16,1 1 1 16,-1-1-1-16,1-3 1 15,-1-1-1-15,-3 1 1 0,3-1-1 16,-3-3 0-16,-1 0 0 16,4 0 0-16,-3 0 0 15,-1-1 1-15,5 5-1 16,-1-4 0-16,1 3 0 15,-5 1 0-15,4-8 0 16,1 4 0-16,0-4-1 16,-1 0 1-1,5 3 0-15,0 1 0 16,4 0 0-16,0-8 0 0,-4 4 0 16,0 0 0-16,-1 4 0 15,1-4 1-15,0 0-2 16,4-4 1-16,-4 0 0 15,4-3 1-15,-4 3-1 16,0 0 0-16,-1-3 0 16,5 7 0-16,0-8 0 0,5 1 0 15,-1-5 0-15,0 1 0 16,5-4 0-16,0 0 0 16,-5-1 0-16,0 1 0 0,-4 0 0 15,-4 0 1-15,0 0-1 16,-4 0 1-16,-1 0-1 15,1-1 1-15,-1-2-1 16,1-1 0-16,-1-4 0 31,1 0 0-31,-1 1 0 16,1-1 0-16,-5-4-1 0,1 1 1 16,-1 3 0-16,-4-3 0 15,0 3 0-15,0 0 0 16,0 1 0-16,0-9 1 0,4 9-1 15,-4-5 0-15,0 4 0 16,0 4 0-16,-4 1 0 16,0-1 0-16,0-4 0 15,-1 4 0-15,-3-4 0 16,0-3 0-16,-5 3 0 16,0 0 0-16,0 5 0 15,5-5 1-15,-5 4-1 0,0 4 0 16,1 0 0-16,-1 0 1 15,0-4-1-15,0 0 0 16,1-4 0-16,-1 4 1 0,0 0-1 16,5 0 0-16,-5-3 0 31,0 3 1-31,-4-4-1 16,4 0 1-16,-4 1-1 15,0-5 0-15,0 4 0 16,0-7 0-16,0 0-1 0,0 3 1 15,0 1-1-15,0-4 1 16,0 3-1-16,0 1 0 16,0 3 1-16,0 0 0 15,0 4-1-15,0 0 1 16,0 4-1-16,0 4 0 16,-4-1-1-16,4 5 0 15,-4-1-4-15,0-3 1 0,4 0-6 16,-5-4 0-16,1-8-12 15,0-15 1-15,8-19-4 0,30-3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20T23:18:30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4029 6375 21 0,'0'4'10'0,"8"-11"-3"0,-8 7 11 16,0 0-14-16,0 0 0 15,0 0 2-15,0 0 0 16,0 0-8-16,0 0 1 15,-8-8 6-15,3 8 0 0,5 8-1 16,-8-5 0-16,4 1 0 16,-1 0 1-16,5 7-2 15,0 1 1-15,0 3-1 16,0 4 1-16,5 0-1 16,-1 0 0-16,4-1-1 15,-3 1 1-15,3 8-1 0,5-1 0 16,-9-3 0-16,5 7 0 15,-1 1-1-15,1-1 0 16,8 4-1-16,-4 0 1 16,-1-8 0-1,5-3 0-15,5 0 1 16,-1 0 0-16,0-1-1 16,5 1 1-16,-9 0-1 15,8-4 1-15,5-1-2 16,-13 1 1-16,9 0-1 0,4-4 1 15,-5 4-1-15,9 8 1 16,0-4-1-16,-4 7 0 16,4-7 0-16,4-1 1 0,-3 1-1 15,3 3 0-15,0 1 0 16,5-1 1-16,-9 1-1 16,0 7 1-16,0 0-1 15,-4 0 1-15,-5 0-1 16,1-4 1-16,-5 4-1 0,-4-3 1 15,0-1 0-15,-4-4 0 16,0 1-1-16,0-4 1 16,-5-1 0-16,-4 1 0 15,-4-4-5-15,-4-4 1 16,-4-4-7-16,-1-3 0 16,5-8-10-1,-9-19 0-15</inkml:trace>
  <inkml:trace contextRef="#ctx0" brushRef="#br0" timeOffset="1336.3828">5310 6523 47 0,'-21'-19'23'0,"8"8"-19"0,9 3 31 0,-9 1-35 15,-8-1 1-15,-9 12-1 16,0 0 1-16,-21 3-1 15,4 8 1-15,-8 0 0 16,-5 8 0-16,-3 4 0 16,3 3 1-16,0 8-1 15,14-8 0-15,-23 19 0 16,1 8 1-16,4-4-1 16,5 4 1-16,-1 3-1 15,5 1 1-15,-5-1-1 16,1 1 1-16,7-8-1 0,1 0 0 15,9 3 0-15,-5-3 0 0,4-7 0 16,1-1 1-16,-1 4-1 31,1-3 0-31,7-5-1 16,-7 1 1-16,12-4 0 16,-4 0 0-16,8-8-1 15,5-7 1-15,4-4 0 16,4-4 0-16,5-8 1 0,4-10 1 15,4-9-2-15,8-3 0 16,5-4 0-16,8-4 0 16,5-3-1-16,4-4 1 0,8 3-1 15,-4-7 1-15,4-4-1 16,9-3 0-16,0-5 1 16,4 1 0-16,4-1-1 15,1-3 0-15,12-4 0 16,-8 8 1-16,-1-4-1 15,14 0 0-15,-22-4-1 0,0 7 1 16,-4 5 0-16,8 6 0 16,-12 1 0-16,-1 8 0 15,5-4 0-15,-13 3 0 32,4 1 0-32,-4 3 0 0,5-3 0 15,-9 3 0-15,8-4 0 16,0 5 0-16,-4 3 0 15,-4 4 0-15,4-8 0 16,-13 4 0-16,1 4 0 16,-5 7 0-16,-13 1 0 15,-4 7 0-15,-4 3 0 0,-22 1 0 16,-8 4-1-16,-4 11 1 16,-9 11 0-16,-13 12 0 15,1 3 0-15,-9 8 0 0,-5 8-1 16,-3 7 1-16,-10 0 0 15,1 7 0-15,4-3 0 32,0-4 0-32,5 1 0 0,3-9 0 0,5-3 0 15,4-8 0-15,9 0 0 16,-5-11 1-16,18-4-1 16,8-11 1-16,8-4-1 15,9-8 0 1,9-11 0-16,8-8 0 15,8-3 0-15,9-4 0 16,9-11-1-16,8-5 1 0,8-7-1 16,18-11 1-16,8-4 0 15,-8-4 1-15,16-3-1 16,5-4 0-16,0-1 0 16,-8 1 0-16,-1 3 0 0,5 5 0 15,-13 3 0-15,-5 4 0 16,-8 7 0-16,-8 4 1 15,-9 8-1-15,-9 3 1 0,-3 8-1 32,-14 4 0-32,-3 8 0 15,-10-1 0-15,-3 12-1 16,-18 11 1-16,-4 8-1 16,1 15 1-16,-18-4 0 15,-13 11 0-15,-8 8-1 16,-9 11 1-16,-4 8 0 15,-4 4 1-15,4 0-2 0,9-8 1 16,4-8-4-16,8-7 0 16,13-11-7-16,9-12 1 15,17-11-10-15,8-23 1 0</inkml:trace>
  <inkml:trace contextRef="#ctx0" brushRef="#br0" timeOffset="2718.7124">3922 6512 30 0,'-4'-4'15'0,"17"-4"-8"15,-9 1 13-15,-4 7-18 16,0 0 0-16,0 0 2 16,0 0 0-16,0 3-5 15,8 1 1-15,-8 4 4 16,-8 3 0-16,4 8-1 16,-1 4 1-16,1-1-1 15,4 1 1-15,0 4-2 0,4-1 1 31,1-3 0-31,7 0 0 16,-3-5 1-16,4 5 0 16,4 0-1-16,0-8 1 0,0 4-1 15,4 0 1-15,0 4-2 16,1-1 1-16,-1 1-2 16,0 0 1-16,1-4-1 15,3-4 1-15,1 0-1 16,-1 0 1-16,-3-4-1 15,-1 4 1-15,4 1-1 0,1-5 1 16,-5 12-1-16,-4-4 0 0,9 11 0 16,-1-7 0-16,5 7 0 15,0-4 0-15,0 1 0 16,-5-1 0-16,1 5 0 31,-1 3 0-31,1 0-1 0,0 3 0 0,3-6 0 16,-3-1 1-16,8 4 0 15,-4 0 0-15,4 4-1 32,0 0 1-32,0 0-1 15,-8-4 1-15,-5 3 0 16,-4-10 0-16,-4-1 0 0,-5-7 0 16,-8-7 1-16,-4-8 0 15,-5-4 0-15,-8-12 0 16,-12-7-1-16,-6-7 0 15,-3-12-1-15,0 4 1 16,4-19-2-16,-9-4 0 16,5 0 0-16,0-14 0 15,-1 2-1-15,-16 1 1 16,12 0 0-16,1 0 0 0,3 8 0 16,-8-1 1-16,9 4-1 15,-4-3 1-15,12 7-1 16,-9 4 0-16,18 3 0 15,-9 5 0-15,13 7-1 16,5 3 1-16,12 9 0 0,-9 3 0 31,22 15-1-31,0 8 1 16,4 11 0-16,8 7 0 16,-8 9 0-16,9 3 1 15,4 7-1-15,-1 5 1 0,14-1-1 16,-5 1 1-16,5 14 0 31,8 4 0-31,-13 5 0 0,5 2 1 0,-1-6-1 16,-3 3 0-16,3-15 0 15,-8-12 0-15,5 9 0 32,-5-1 1-32,-4-11-1 15,-9-4 1-15,-4-8 0 0,0-3 0 0,-4-8 0 16,-13-7 0-1,0-5 0-15,-9-10 1 16,-4-5-1-16,-8-3 1 0,-4 0-2 16,-5-4 1-16,4-7-1 15,5-8 0-15,-17 0 0 16,4-8 0-16,-5-7 0 16,-8-12 0-16,1 1 0 15,-6-8 0-15,6 0 0 16,-1-12 0-16,4 4-1 0,-4 1 1 15,5-1-1-15,-1 0 1 16,5 20-6-16,0 14 0 16,3 23-11-1,1 19 1-15,-8 0-6 16,-1-11 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2-20T23:19:44.3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4957 9062 42 0,'0'0'21'0,"0"-12"-20"16,0 9 22-16,-4-1-21 16,-5 0 1-16,1 4 4 15,-5 0 0-15,4 0-8 16,-3 0 1-16,-5 4 4 16,0 3 1-16,4-3-1 15,0 0 0-15,-4 3-2 16,8 1 1-16,1 7-1 15,4 4 0-15,4 4 1 16,0 7 0-16,0 8 0 16,4 4 1-16,0 7-1 15,0 4 0-15,5 0 0 16,-1 3 0-16,1 1-2 16,4-4 0-16,-9 11 0 0,5-7 1 15,-5 0-1-15,0-4 0 16,-4-4 0-16,0-7 1 0,0-1-1 15,0-7 1-15,0 4-1 16,0-8 0-16,-4-7 0 16,0-4 1-16,-1-11-1 15,1-1 1-15,0-7-1 16,-9-4 0-16,0-7 0 16,5-8 1-16,-5-7-1 15,4-8 1 1,1-12-1-16,-1 1 0 15,9-8 0-15,-8-4 1 16,8 4-3-16,8-4 0 0,-3-3-1 16,7-4 1-16,5 7 0 15,9 4 0-15,-5 0-1 16,5 0 1-16,4 4 0 16,4-4 1-16,0 7-1 15,8 5 1-15,5 3 0 16,-4 4 0-16,4 7-1 0,-9 8 1 15,0 8 0-15,1 11 0 16,3 8 0-16,-3 7 0 16,-1 7 0-16,-4 13 1 15,-4-1 0-15,-5 3 1 16,-8-3 0 0,-4 1 1-16,-4-1-1 15,-9-8 1-15,0-3-5 16,-9-8 1-16,5-11-13 15,8-12 0-15,9-18-10 16,17-31 0-16</inkml:trace>
  <inkml:trace contextRef="#ctx0" brushRef="#br0" timeOffset="765.0062">6039 9228 39 0,'8'0'19'0,"18"4"-12"0,-18-8 17 15,1 4-20-15,-5-7 0 16,0 3 1-16,1-4 1 0,-1-3-7 15,0 3 0-15,0-3 5 16,1-8 1-16,-5 0-2 16,4 0 0-16,-4 0-1 15,0-7 1-15,-4-1-2 16,-1 1 1-16,-3-4 0 31,-5 3 0-31,-4 8 0 16,0 4 1-16,-4 4-1 0,-1-1 0 15,1 16 0-15,-13 7 1 16,4 8-2-16,-4 8 0 16,0 7 0-16,4 11 0 0,0 1-1 15,-4 7 1-15,5-4-1 16,7 8 1-16,5-4-1 16,9-4 1-16,8-4-1 15,8-3 0-15,9-4-1 16,5-8 1-16,3-7 0 0,9-8 0 15,-4-11 0-15,4-8 1 16,0-4 0-16,0-7 0 16,0-11 1-16,-4-5 0 15,-9-3-1-15,-8-4 1 0,-13-3 0 16,-8-5 0-16,-9 5-1 31,-13 3 0-31,-9 8-2 16,-12 7 0-16,-4 12-5 15,0-1 1-15,-1 9-13 16,14 3 0-16,-1 3-3 0,13-10 0 16</inkml:trace>
  <inkml:trace contextRef="#ctx0" brushRef="#br0" timeOffset="1284.1655">7018 9224 42 0,'0'0'21'0,"-17"-34"-25"15,13 23 34-15,-5 3-28 16,-3 5 1-16,-10-9 3 16,-3 5 1-16,-9-1-8 15,-9 1 1-15,0 3 5 16,1 0 0-16,-5 8-1 0,-4 11 1 16,4-4-3-16,4 12 0 15,-3 3-1-15,-1 5 1 16,8 10-2-16,10 5 1 0,7-1-2 15,14-7 1-15,12 0-1 16,13-4 1-16,13-4-1 16,4-7 1-16,9-8 0 15,8-11 0-15,8-4 1 16,5-8 0-16,-4-11 2 16,-1-7 0-16,-7-8 0 31,-10 0 1-31,-12-4-1 0,-13 0 1 15,-17-7-3-15,-9-1 1 16,-16 1-6-16,-9 18 0 16,-9 1-10-16,5 3 0 15,4 4-6-15,0-7 1 0</inkml:trace>
  <inkml:trace contextRef="#ctx0" brushRef="#br0" timeOffset="1802.291">7491 8226 64 0,'8'0'32'0,"9"3"-43"0,-12 1 60 15,-5 7-49-15,0 8 1 16,-5 12 3-16,-3 3 1 16,-5 15-5-16,-4 11 0 15,-4 12 2-15,-5 8 1 16,1-1-1-16,-1 4 1 16,5 4-3-16,0 8 1 0,3-12 0 15,1-18 0-15,0 10 0 16,5 1 1-16,-1-4 0 15,4-12 0-15,5-3 0 16,0-4 0-16,8-4-1 16,0-3 1-16,5-5-1 0,4-3 1 15,4-8-1-15,8 1 1 32,14-1-1-32,3-11 0 15,5 0 0-15,-4-8 0 16,3-7-2-16,1-4 0 0,-4-11-3 15,-5-8 0-15,-4-8-5 16,0-7 0-16,-4-8-5 16,-4-3 1-16,-5-12-4 15,-4 4 1-15,-8-15-3 16,-5-4 1-16</inkml:trace>
  <inkml:trace contextRef="#ctx0" brushRef="#br0" timeOffset="2053.4944">6643 8971 64 0,'-4'15'32'0,"47"-4"-34"16,-22-7 66-16,17 0-60 15,9-4 1-15,17-4 1 16,0 0 0-16,-4 1-12 16,-14-1 1-1,-3-4-9-15,-5 1 0 16,-8-16-8-16,-13-19 0 0</inkml:trace>
  <inkml:trace contextRef="#ctx0" brushRef="#br0" timeOffset="3683.5284">13891 8895 45 0,'30'8'22'0,"26"-16"-26"0,-48 4 30 15,1 1-25-15,-1-5 0 16,1 8 5-16,-9 0 0 16,0 0-5-16,-5-7 0 15,-3 7 4-15,-5-4 0 16,0 4 0-16,1-8 0 0,-5 1-3 16,0-5 1-16,-1-3-1 15,-3 0 0-15,0 0 1 16,0-8 0-16,-1-3 0 15,-3-5 0-15,-1 1 0 16,-4 0 0-16,-4-4-1 0,-4-8 0 16,-5 4-1-16,-12-3 1 0,4-1-1 15,-4 1 1-15,-1 3-1 16,-3 4 0-16,-5 3-1 16,0 1 1-16,-4 4-1 15,-9 7 0-15,-8-4-1 16,0 4 1-16,-5 4 0 15,1 7 0-15,-1 5-1 32,1 10 0-32,-5-3 0 15,-4 7 1-15,5 8-1 0,-1 8 1 16,-8 3 0-16,4 0 0 0,4 8 0 16,-4 7 1-16,9 5 0 15,8 3 0-15,4 3-1 16,1 12 1-16,3-3-1 15,1 7 1-15,12 0-1 16,1 7 1-16,16 0-1 16,0 1 1-16,14 3 0 0,7 4 0 15,9 0 0-15,9 0 0 16,8 4 0-16,5 4 0 31,8-1 1-31,0 1 0 16,9-4 0-16,8-4 0 0,0 7 0 15,8-7 0-15,1 0 0 16,8-7 0-16,0-1-1 16,4-7 1-16,1 0-1 15,8 0 0-15,4-8-1 16,-4-3 1-16,4-8 0 16,13 0 0-16,0-4 0 0,4-8 0 15,-4-3 0-15,0-7 1 16,0 3-1-16,-5-16 1 15,5 5-1-15,9-11 0 16,-1-9 0-16,-4-3 0 0,-4 0-1 16,9-7 1-16,3-8-1 31,-3-12 1-31,3 1-1 16,5-8 0-16,-8 3 0 15,-1 1 1-15,-4-12-1 16,-12 1 0-16,-5-8 0 0,4-4 1 15,-16-8-1-15,-5 1 0 16,-4-9-1-16,-5-2 1 16,-4-5 0-16,-3-11 0 15,-1 0-1-15,-5 0 1 0,1-4 0 16,-4-7 0 0,-13-42-1-1,-18 15 1-15,-16 4-1 0,-9 7 0 16,-21 5-1-16,-21-1 1 15,-13 19-1-15,-13 8 1 16,-5 7-4-16,5 16 0 16,5 7-4-16,-1 19 0 15,9 3-8-15,8 16 1 16,5 4-8-16,8-1 0 0</inkml:trace>
  <inkml:trace contextRef="#ctx0" brushRef="#br0" timeOffset="4187.467">14488 9111 77 0,'12'49'38'0,"44"-4"-57"15,-39-26 72-15,8 12-51 16,18 14 0-16,17 19 5 16,8 20 0-16,21 18-6 15,-4 4 0-15,-4-8 4 0,-4 0 0 16,-5 1-3-16,-4-5 1 0,-12-14-6 15,-5-16 0-15,-4-7-6 16,-5-12 0-16,-3 1-4 16,-5-20 0-16,0-14-6 15,4-24 0-15,-8-18-1 32,0-19 1-32</inkml:trace>
  <inkml:trace contextRef="#ctx0" brushRef="#br0" timeOffset="4471.0142">15620 9035 55 0,'-4'19'27'0,"-17"8"-37"15,12-16 56-15,-12 12-41 16,-9 15 0-16,-12 18 5 15,-18 20 1-15,-8 19-12 16,-17 14 1 0,-5 24 8-16,-12-1 1 15,-9 12-2-15,-4 3 0 16,-8-7-3-16,4 4 0 0,-1-19-5 16,-7-11 0-16,7-16-12 15,-3-22 0-15,16-42-11 16,-3-38 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65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65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84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27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57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4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23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7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51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5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2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90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24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93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903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2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45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51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8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93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06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7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45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27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0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image" Target="../media/image10.jpeg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notesSlide" Target="../notesSlides/notesSlide8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notesSlide" Target="../notesSlides/notesSlide10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26" Type="http://schemas.openxmlformats.org/officeDocument/2006/relationships/tags" Target="../tags/tag128.xml"/><Relationship Id="rId3" Type="http://schemas.openxmlformats.org/officeDocument/2006/relationships/tags" Target="../tags/tag105.xml"/><Relationship Id="rId21" Type="http://schemas.openxmlformats.org/officeDocument/2006/relationships/tags" Target="../tags/tag123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5" Type="http://schemas.openxmlformats.org/officeDocument/2006/relationships/tags" Target="../tags/tag127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tags" Target="../tags/tag122.xml"/><Relationship Id="rId29" Type="http://schemas.openxmlformats.org/officeDocument/2006/relationships/notesSlide" Target="../notesSlides/notesSlide11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tags" Target="../tags/tag126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tags" Target="../tags/tag12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tags" Target="../tags/tag124.xml"/><Relationship Id="rId27" Type="http://schemas.openxmlformats.org/officeDocument/2006/relationships/tags" Target="../tags/tag1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0" Type="http://schemas.openxmlformats.org/officeDocument/2006/relationships/tags" Target="../tags/tag139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9.xml"/><Relationship Id="rId13" Type="http://schemas.openxmlformats.org/officeDocument/2006/relationships/tags" Target="../tags/tag154.xml"/><Relationship Id="rId18" Type="http://schemas.openxmlformats.org/officeDocument/2006/relationships/tags" Target="../tags/tag159.xml"/><Relationship Id="rId26" Type="http://schemas.openxmlformats.org/officeDocument/2006/relationships/tags" Target="../tags/tag167.xml"/><Relationship Id="rId39" Type="http://schemas.openxmlformats.org/officeDocument/2006/relationships/tags" Target="../tags/tag180.xml"/><Relationship Id="rId3" Type="http://schemas.openxmlformats.org/officeDocument/2006/relationships/tags" Target="../tags/tag144.xml"/><Relationship Id="rId21" Type="http://schemas.openxmlformats.org/officeDocument/2006/relationships/tags" Target="../tags/tag162.xml"/><Relationship Id="rId34" Type="http://schemas.openxmlformats.org/officeDocument/2006/relationships/tags" Target="../tags/tag175.xml"/><Relationship Id="rId42" Type="http://schemas.openxmlformats.org/officeDocument/2006/relationships/tags" Target="../tags/tag183.xml"/><Relationship Id="rId7" Type="http://schemas.openxmlformats.org/officeDocument/2006/relationships/tags" Target="../tags/tag148.xml"/><Relationship Id="rId12" Type="http://schemas.openxmlformats.org/officeDocument/2006/relationships/tags" Target="../tags/tag153.xml"/><Relationship Id="rId17" Type="http://schemas.openxmlformats.org/officeDocument/2006/relationships/tags" Target="../tags/tag158.xml"/><Relationship Id="rId25" Type="http://schemas.openxmlformats.org/officeDocument/2006/relationships/tags" Target="../tags/tag166.xml"/><Relationship Id="rId33" Type="http://schemas.openxmlformats.org/officeDocument/2006/relationships/tags" Target="../tags/tag174.xml"/><Relationship Id="rId38" Type="http://schemas.openxmlformats.org/officeDocument/2006/relationships/tags" Target="../tags/tag179.xml"/><Relationship Id="rId46" Type="http://schemas.openxmlformats.org/officeDocument/2006/relationships/notesSlide" Target="../notesSlides/notesSlide14.xml"/><Relationship Id="rId2" Type="http://schemas.openxmlformats.org/officeDocument/2006/relationships/tags" Target="../tags/tag143.xml"/><Relationship Id="rId16" Type="http://schemas.openxmlformats.org/officeDocument/2006/relationships/tags" Target="../tags/tag157.xml"/><Relationship Id="rId20" Type="http://schemas.openxmlformats.org/officeDocument/2006/relationships/tags" Target="../tags/tag161.xml"/><Relationship Id="rId29" Type="http://schemas.openxmlformats.org/officeDocument/2006/relationships/tags" Target="../tags/tag170.xml"/><Relationship Id="rId41" Type="http://schemas.openxmlformats.org/officeDocument/2006/relationships/tags" Target="../tags/tag182.xml"/><Relationship Id="rId1" Type="http://schemas.openxmlformats.org/officeDocument/2006/relationships/tags" Target="../tags/tag142.xml"/><Relationship Id="rId6" Type="http://schemas.openxmlformats.org/officeDocument/2006/relationships/tags" Target="../tags/tag147.xml"/><Relationship Id="rId11" Type="http://schemas.openxmlformats.org/officeDocument/2006/relationships/tags" Target="../tags/tag152.xml"/><Relationship Id="rId24" Type="http://schemas.openxmlformats.org/officeDocument/2006/relationships/tags" Target="../tags/tag165.xml"/><Relationship Id="rId32" Type="http://schemas.openxmlformats.org/officeDocument/2006/relationships/tags" Target="../tags/tag173.xml"/><Relationship Id="rId37" Type="http://schemas.openxmlformats.org/officeDocument/2006/relationships/tags" Target="../tags/tag178.xml"/><Relationship Id="rId40" Type="http://schemas.openxmlformats.org/officeDocument/2006/relationships/tags" Target="../tags/tag181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146.xml"/><Relationship Id="rId15" Type="http://schemas.openxmlformats.org/officeDocument/2006/relationships/tags" Target="../tags/tag156.xml"/><Relationship Id="rId23" Type="http://schemas.openxmlformats.org/officeDocument/2006/relationships/tags" Target="../tags/tag164.xml"/><Relationship Id="rId28" Type="http://schemas.openxmlformats.org/officeDocument/2006/relationships/tags" Target="../tags/tag169.xml"/><Relationship Id="rId36" Type="http://schemas.openxmlformats.org/officeDocument/2006/relationships/tags" Target="../tags/tag177.xml"/><Relationship Id="rId10" Type="http://schemas.openxmlformats.org/officeDocument/2006/relationships/tags" Target="../tags/tag151.xml"/><Relationship Id="rId19" Type="http://schemas.openxmlformats.org/officeDocument/2006/relationships/tags" Target="../tags/tag160.xml"/><Relationship Id="rId31" Type="http://schemas.openxmlformats.org/officeDocument/2006/relationships/tags" Target="../tags/tag172.xml"/><Relationship Id="rId44" Type="http://schemas.openxmlformats.org/officeDocument/2006/relationships/tags" Target="../tags/tag185.xml"/><Relationship Id="rId4" Type="http://schemas.openxmlformats.org/officeDocument/2006/relationships/tags" Target="../tags/tag145.xml"/><Relationship Id="rId9" Type="http://schemas.openxmlformats.org/officeDocument/2006/relationships/tags" Target="../tags/tag150.xml"/><Relationship Id="rId14" Type="http://schemas.openxmlformats.org/officeDocument/2006/relationships/tags" Target="../tags/tag155.xml"/><Relationship Id="rId22" Type="http://schemas.openxmlformats.org/officeDocument/2006/relationships/tags" Target="../tags/tag163.xml"/><Relationship Id="rId27" Type="http://schemas.openxmlformats.org/officeDocument/2006/relationships/tags" Target="../tags/tag168.xml"/><Relationship Id="rId30" Type="http://schemas.openxmlformats.org/officeDocument/2006/relationships/tags" Target="../tags/tag171.xml"/><Relationship Id="rId35" Type="http://schemas.openxmlformats.org/officeDocument/2006/relationships/tags" Target="../tags/tag176.xml"/><Relationship Id="rId43" Type="http://schemas.openxmlformats.org/officeDocument/2006/relationships/tags" Target="../tags/tag18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3.xml"/><Relationship Id="rId13" Type="http://schemas.openxmlformats.org/officeDocument/2006/relationships/tags" Target="../tags/tag198.xml"/><Relationship Id="rId18" Type="http://schemas.openxmlformats.org/officeDocument/2006/relationships/tags" Target="../tags/tag203.xml"/><Relationship Id="rId26" Type="http://schemas.openxmlformats.org/officeDocument/2006/relationships/tags" Target="../tags/tag211.xml"/><Relationship Id="rId3" Type="http://schemas.openxmlformats.org/officeDocument/2006/relationships/tags" Target="../tags/tag188.xml"/><Relationship Id="rId21" Type="http://schemas.openxmlformats.org/officeDocument/2006/relationships/tags" Target="../tags/tag206.xml"/><Relationship Id="rId7" Type="http://schemas.openxmlformats.org/officeDocument/2006/relationships/tags" Target="../tags/tag192.xml"/><Relationship Id="rId12" Type="http://schemas.openxmlformats.org/officeDocument/2006/relationships/tags" Target="../tags/tag197.xml"/><Relationship Id="rId17" Type="http://schemas.openxmlformats.org/officeDocument/2006/relationships/tags" Target="../tags/tag202.xml"/><Relationship Id="rId25" Type="http://schemas.openxmlformats.org/officeDocument/2006/relationships/tags" Target="../tags/tag210.xml"/><Relationship Id="rId2" Type="http://schemas.openxmlformats.org/officeDocument/2006/relationships/tags" Target="../tags/tag187.xml"/><Relationship Id="rId16" Type="http://schemas.openxmlformats.org/officeDocument/2006/relationships/tags" Target="../tags/tag201.xml"/><Relationship Id="rId20" Type="http://schemas.openxmlformats.org/officeDocument/2006/relationships/tags" Target="../tags/tag205.xml"/><Relationship Id="rId29" Type="http://schemas.openxmlformats.org/officeDocument/2006/relationships/tags" Target="../tags/tag214.xml"/><Relationship Id="rId1" Type="http://schemas.openxmlformats.org/officeDocument/2006/relationships/tags" Target="../tags/tag186.xml"/><Relationship Id="rId6" Type="http://schemas.openxmlformats.org/officeDocument/2006/relationships/tags" Target="../tags/tag191.xml"/><Relationship Id="rId11" Type="http://schemas.openxmlformats.org/officeDocument/2006/relationships/tags" Target="../tags/tag196.xml"/><Relationship Id="rId24" Type="http://schemas.openxmlformats.org/officeDocument/2006/relationships/tags" Target="../tags/tag209.xml"/><Relationship Id="rId5" Type="http://schemas.openxmlformats.org/officeDocument/2006/relationships/tags" Target="../tags/tag190.xml"/><Relationship Id="rId15" Type="http://schemas.openxmlformats.org/officeDocument/2006/relationships/tags" Target="../tags/tag200.xml"/><Relationship Id="rId23" Type="http://schemas.openxmlformats.org/officeDocument/2006/relationships/tags" Target="../tags/tag208.xml"/><Relationship Id="rId28" Type="http://schemas.openxmlformats.org/officeDocument/2006/relationships/tags" Target="../tags/tag213.xml"/><Relationship Id="rId10" Type="http://schemas.openxmlformats.org/officeDocument/2006/relationships/tags" Target="../tags/tag195.xml"/><Relationship Id="rId19" Type="http://schemas.openxmlformats.org/officeDocument/2006/relationships/tags" Target="../tags/tag204.xml"/><Relationship Id="rId31" Type="http://schemas.openxmlformats.org/officeDocument/2006/relationships/notesSlide" Target="../notesSlides/notesSlide15.xml"/><Relationship Id="rId4" Type="http://schemas.openxmlformats.org/officeDocument/2006/relationships/tags" Target="../tags/tag189.xml"/><Relationship Id="rId9" Type="http://schemas.openxmlformats.org/officeDocument/2006/relationships/tags" Target="../tags/tag194.xml"/><Relationship Id="rId14" Type="http://schemas.openxmlformats.org/officeDocument/2006/relationships/tags" Target="../tags/tag199.xml"/><Relationship Id="rId22" Type="http://schemas.openxmlformats.org/officeDocument/2006/relationships/tags" Target="../tags/tag207.xml"/><Relationship Id="rId27" Type="http://schemas.openxmlformats.org/officeDocument/2006/relationships/tags" Target="../tags/tag212.xml"/><Relationship Id="rId30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26" Type="http://schemas.openxmlformats.org/officeDocument/2006/relationships/tags" Target="../tags/tag240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34" Type="http://schemas.openxmlformats.org/officeDocument/2006/relationships/notesSlide" Target="../notesSlides/notesSlide17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tags" Target="../tags/tag239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tags" Target="../tags/tag238.xml"/><Relationship Id="rId32" Type="http://schemas.openxmlformats.org/officeDocument/2006/relationships/tags" Target="../tags/tag246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28" Type="http://schemas.openxmlformats.org/officeDocument/2006/relationships/tags" Target="../tags/tag242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31" Type="http://schemas.openxmlformats.org/officeDocument/2006/relationships/tags" Target="../tags/tag245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Relationship Id="rId27" Type="http://schemas.openxmlformats.org/officeDocument/2006/relationships/tags" Target="../tags/tag241.xml"/><Relationship Id="rId30" Type="http://schemas.openxmlformats.org/officeDocument/2006/relationships/tags" Target="../tags/tag2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54.xml"/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26" Type="http://schemas.openxmlformats.org/officeDocument/2006/relationships/tags" Target="../tags/tag272.xml"/><Relationship Id="rId3" Type="http://schemas.openxmlformats.org/officeDocument/2006/relationships/tags" Target="../tags/tag249.xml"/><Relationship Id="rId21" Type="http://schemas.openxmlformats.org/officeDocument/2006/relationships/tags" Target="../tags/tag267.xml"/><Relationship Id="rId7" Type="http://schemas.openxmlformats.org/officeDocument/2006/relationships/tags" Target="../tags/tag253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5" Type="http://schemas.openxmlformats.org/officeDocument/2006/relationships/tags" Target="../tags/tag271.xml"/><Relationship Id="rId33" Type="http://schemas.openxmlformats.org/officeDocument/2006/relationships/notesSlide" Target="../notesSlides/notesSlide18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0" Type="http://schemas.openxmlformats.org/officeDocument/2006/relationships/tags" Target="../tags/tag266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24" Type="http://schemas.openxmlformats.org/officeDocument/2006/relationships/tags" Target="../tags/tag27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23" Type="http://schemas.openxmlformats.org/officeDocument/2006/relationships/tags" Target="../tags/tag269.xml"/><Relationship Id="rId28" Type="http://schemas.openxmlformats.org/officeDocument/2006/relationships/tags" Target="../tags/tag274.xml"/><Relationship Id="rId10" Type="http://schemas.openxmlformats.org/officeDocument/2006/relationships/tags" Target="../tags/tag256.xml"/><Relationship Id="rId19" Type="http://schemas.openxmlformats.org/officeDocument/2006/relationships/tags" Target="../tags/tag265.xml"/><Relationship Id="rId31" Type="http://schemas.openxmlformats.org/officeDocument/2006/relationships/tags" Target="../tags/tag277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tags" Target="../tags/tag268.xml"/><Relationship Id="rId27" Type="http://schemas.openxmlformats.org/officeDocument/2006/relationships/tags" Target="../tags/tag273.xml"/><Relationship Id="rId30" Type="http://schemas.openxmlformats.org/officeDocument/2006/relationships/tags" Target="../tags/tag27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85.xml"/><Relationship Id="rId13" Type="http://schemas.openxmlformats.org/officeDocument/2006/relationships/tags" Target="../tags/tag290.xml"/><Relationship Id="rId18" Type="http://schemas.openxmlformats.org/officeDocument/2006/relationships/tags" Target="../tags/tag295.xml"/><Relationship Id="rId3" Type="http://schemas.openxmlformats.org/officeDocument/2006/relationships/tags" Target="../tags/tag280.xml"/><Relationship Id="rId21" Type="http://schemas.openxmlformats.org/officeDocument/2006/relationships/tags" Target="../tags/tag298.xml"/><Relationship Id="rId7" Type="http://schemas.openxmlformats.org/officeDocument/2006/relationships/tags" Target="../tags/tag284.xml"/><Relationship Id="rId12" Type="http://schemas.openxmlformats.org/officeDocument/2006/relationships/tags" Target="../tags/tag289.xml"/><Relationship Id="rId17" Type="http://schemas.openxmlformats.org/officeDocument/2006/relationships/tags" Target="../tags/tag294.xml"/><Relationship Id="rId25" Type="http://schemas.openxmlformats.org/officeDocument/2006/relationships/image" Target="../media/image13.emf"/><Relationship Id="rId2" Type="http://schemas.openxmlformats.org/officeDocument/2006/relationships/tags" Target="../tags/tag279.xml"/><Relationship Id="rId16" Type="http://schemas.openxmlformats.org/officeDocument/2006/relationships/tags" Target="../tags/tag293.xml"/><Relationship Id="rId20" Type="http://schemas.openxmlformats.org/officeDocument/2006/relationships/tags" Target="../tags/tag297.xml"/><Relationship Id="rId1" Type="http://schemas.openxmlformats.org/officeDocument/2006/relationships/tags" Target="../tags/tag278.xml"/><Relationship Id="rId6" Type="http://schemas.openxmlformats.org/officeDocument/2006/relationships/tags" Target="../tags/tag283.xml"/><Relationship Id="rId11" Type="http://schemas.openxmlformats.org/officeDocument/2006/relationships/tags" Target="../tags/tag288.xml"/><Relationship Id="rId24" Type="http://schemas.openxmlformats.org/officeDocument/2006/relationships/customXml" Target="../ink/ink4.xml"/><Relationship Id="rId5" Type="http://schemas.openxmlformats.org/officeDocument/2006/relationships/tags" Target="../tags/tag282.xml"/><Relationship Id="rId15" Type="http://schemas.openxmlformats.org/officeDocument/2006/relationships/tags" Target="../tags/tag292.xml"/><Relationship Id="rId23" Type="http://schemas.openxmlformats.org/officeDocument/2006/relationships/notesSlide" Target="../notesSlides/notesSlide19.xml"/><Relationship Id="rId10" Type="http://schemas.openxmlformats.org/officeDocument/2006/relationships/tags" Target="../tags/tag287.xml"/><Relationship Id="rId19" Type="http://schemas.openxmlformats.org/officeDocument/2006/relationships/tags" Target="../tags/tag296.xml"/><Relationship Id="rId4" Type="http://schemas.openxmlformats.org/officeDocument/2006/relationships/tags" Target="../tags/tag281.xml"/><Relationship Id="rId9" Type="http://schemas.openxmlformats.org/officeDocument/2006/relationships/tags" Target="../tags/tag286.xml"/><Relationship Id="rId14" Type="http://schemas.openxmlformats.org/officeDocument/2006/relationships/tags" Target="../tags/tag291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6.xml"/><Relationship Id="rId13" Type="http://schemas.openxmlformats.org/officeDocument/2006/relationships/tags" Target="../tags/tag311.xml"/><Relationship Id="rId18" Type="http://schemas.openxmlformats.org/officeDocument/2006/relationships/tags" Target="../tags/tag316.xml"/><Relationship Id="rId26" Type="http://schemas.openxmlformats.org/officeDocument/2006/relationships/tags" Target="../tags/tag324.xml"/><Relationship Id="rId3" Type="http://schemas.openxmlformats.org/officeDocument/2006/relationships/tags" Target="../tags/tag301.xml"/><Relationship Id="rId21" Type="http://schemas.openxmlformats.org/officeDocument/2006/relationships/tags" Target="../tags/tag319.xml"/><Relationship Id="rId7" Type="http://schemas.openxmlformats.org/officeDocument/2006/relationships/tags" Target="../tags/tag305.xml"/><Relationship Id="rId12" Type="http://schemas.openxmlformats.org/officeDocument/2006/relationships/tags" Target="../tags/tag310.xml"/><Relationship Id="rId17" Type="http://schemas.openxmlformats.org/officeDocument/2006/relationships/tags" Target="../tags/tag315.xml"/><Relationship Id="rId25" Type="http://schemas.openxmlformats.org/officeDocument/2006/relationships/tags" Target="../tags/tag323.xml"/><Relationship Id="rId2" Type="http://schemas.openxmlformats.org/officeDocument/2006/relationships/tags" Target="../tags/tag300.xml"/><Relationship Id="rId16" Type="http://schemas.openxmlformats.org/officeDocument/2006/relationships/tags" Target="../tags/tag314.xml"/><Relationship Id="rId20" Type="http://schemas.openxmlformats.org/officeDocument/2006/relationships/tags" Target="../tags/tag31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99.xml"/><Relationship Id="rId6" Type="http://schemas.openxmlformats.org/officeDocument/2006/relationships/tags" Target="../tags/tag304.xml"/><Relationship Id="rId11" Type="http://schemas.openxmlformats.org/officeDocument/2006/relationships/tags" Target="../tags/tag309.xml"/><Relationship Id="rId24" Type="http://schemas.openxmlformats.org/officeDocument/2006/relationships/tags" Target="../tags/tag322.xml"/><Relationship Id="rId5" Type="http://schemas.openxmlformats.org/officeDocument/2006/relationships/tags" Target="../tags/tag303.xml"/><Relationship Id="rId15" Type="http://schemas.openxmlformats.org/officeDocument/2006/relationships/tags" Target="../tags/tag313.xml"/><Relationship Id="rId23" Type="http://schemas.openxmlformats.org/officeDocument/2006/relationships/tags" Target="../tags/tag321.xml"/><Relationship Id="rId28" Type="http://schemas.openxmlformats.org/officeDocument/2006/relationships/tags" Target="../tags/tag326.xml"/><Relationship Id="rId10" Type="http://schemas.openxmlformats.org/officeDocument/2006/relationships/tags" Target="../tags/tag308.xml"/><Relationship Id="rId19" Type="http://schemas.openxmlformats.org/officeDocument/2006/relationships/tags" Target="../tags/tag317.xml"/><Relationship Id="rId4" Type="http://schemas.openxmlformats.org/officeDocument/2006/relationships/tags" Target="../tags/tag302.xml"/><Relationship Id="rId9" Type="http://schemas.openxmlformats.org/officeDocument/2006/relationships/tags" Target="../tags/tag307.xml"/><Relationship Id="rId14" Type="http://schemas.openxmlformats.org/officeDocument/2006/relationships/tags" Target="../tags/tag312.xml"/><Relationship Id="rId22" Type="http://schemas.openxmlformats.org/officeDocument/2006/relationships/tags" Target="../tags/tag320.xml"/><Relationship Id="rId27" Type="http://schemas.openxmlformats.org/officeDocument/2006/relationships/tags" Target="../tags/tag325.xml"/><Relationship Id="rId30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13" Type="http://schemas.openxmlformats.org/officeDocument/2006/relationships/tags" Target="../tags/tag33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9.xml"/><Relationship Id="rId7" Type="http://schemas.openxmlformats.org/officeDocument/2006/relationships/tags" Target="../tags/tag333.xml"/><Relationship Id="rId12" Type="http://schemas.openxmlformats.org/officeDocument/2006/relationships/tags" Target="../tags/tag338.xml"/><Relationship Id="rId17" Type="http://schemas.openxmlformats.org/officeDocument/2006/relationships/tags" Target="../tags/tag343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10" Type="http://schemas.openxmlformats.org/officeDocument/2006/relationships/tags" Target="../tags/tag336.xml"/><Relationship Id="rId19" Type="http://schemas.openxmlformats.org/officeDocument/2006/relationships/notesSlide" Target="../notesSlides/notesSlide24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5.xml"/><Relationship Id="rId1" Type="http://schemas.openxmlformats.org/officeDocument/2006/relationships/tags" Target="../tags/tag34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26" Type="http://schemas.openxmlformats.org/officeDocument/2006/relationships/tags" Target="../tags/tag371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48.xml"/><Relationship Id="rId21" Type="http://schemas.openxmlformats.org/officeDocument/2006/relationships/tags" Target="../tags/tag366.xml"/><Relationship Id="rId34" Type="http://schemas.openxmlformats.org/officeDocument/2006/relationships/tags" Target="../tags/tag379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5" Type="http://schemas.openxmlformats.org/officeDocument/2006/relationships/tags" Target="../tags/tag370.xml"/><Relationship Id="rId33" Type="http://schemas.openxmlformats.org/officeDocument/2006/relationships/tags" Target="../tags/tag378.xml"/><Relationship Id="rId38" Type="http://schemas.openxmlformats.org/officeDocument/2006/relationships/tags" Target="../tags/tag383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0" Type="http://schemas.openxmlformats.org/officeDocument/2006/relationships/tags" Target="../tags/tag365.xml"/><Relationship Id="rId29" Type="http://schemas.openxmlformats.org/officeDocument/2006/relationships/tags" Target="../tags/tag374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24" Type="http://schemas.openxmlformats.org/officeDocument/2006/relationships/tags" Target="../tags/tag369.xml"/><Relationship Id="rId32" Type="http://schemas.openxmlformats.org/officeDocument/2006/relationships/tags" Target="../tags/tag377.xml"/><Relationship Id="rId37" Type="http://schemas.openxmlformats.org/officeDocument/2006/relationships/tags" Target="../tags/tag382.xml"/><Relationship Id="rId40" Type="http://schemas.openxmlformats.org/officeDocument/2006/relationships/notesSlide" Target="../notesSlides/notesSlide25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28" Type="http://schemas.openxmlformats.org/officeDocument/2006/relationships/tags" Target="../tags/tag373.xml"/><Relationship Id="rId36" Type="http://schemas.openxmlformats.org/officeDocument/2006/relationships/tags" Target="../tags/tag381.xml"/><Relationship Id="rId10" Type="http://schemas.openxmlformats.org/officeDocument/2006/relationships/tags" Target="../tags/tag355.xml"/><Relationship Id="rId19" Type="http://schemas.openxmlformats.org/officeDocument/2006/relationships/tags" Target="../tags/tag364.xml"/><Relationship Id="rId31" Type="http://schemas.openxmlformats.org/officeDocument/2006/relationships/tags" Target="../tags/tag376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Relationship Id="rId22" Type="http://schemas.openxmlformats.org/officeDocument/2006/relationships/tags" Target="../tags/tag367.xml"/><Relationship Id="rId27" Type="http://schemas.openxmlformats.org/officeDocument/2006/relationships/tags" Target="../tags/tag372.xml"/><Relationship Id="rId30" Type="http://schemas.openxmlformats.org/officeDocument/2006/relationships/tags" Target="../tags/tag375.xml"/><Relationship Id="rId35" Type="http://schemas.openxmlformats.org/officeDocument/2006/relationships/tags" Target="../tags/tag38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91.xml"/><Relationship Id="rId13" Type="http://schemas.openxmlformats.org/officeDocument/2006/relationships/tags" Target="../tags/tag396.xml"/><Relationship Id="rId18" Type="http://schemas.openxmlformats.org/officeDocument/2006/relationships/tags" Target="../tags/tag401.xml"/><Relationship Id="rId26" Type="http://schemas.openxmlformats.org/officeDocument/2006/relationships/tags" Target="../tags/tag409.xml"/><Relationship Id="rId3" Type="http://schemas.openxmlformats.org/officeDocument/2006/relationships/tags" Target="../tags/tag386.xml"/><Relationship Id="rId21" Type="http://schemas.openxmlformats.org/officeDocument/2006/relationships/tags" Target="../tags/tag404.xml"/><Relationship Id="rId7" Type="http://schemas.openxmlformats.org/officeDocument/2006/relationships/tags" Target="../tags/tag390.xml"/><Relationship Id="rId12" Type="http://schemas.openxmlformats.org/officeDocument/2006/relationships/tags" Target="../tags/tag395.xml"/><Relationship Id="rId17" Type="http://schemas.openxmlformats.org/officeDocument/2006/relationships/tags" Target="../tags/tag400.xml"/><Relationship Id="rId25" Type="http://schemas.openxmlformats.org/officeDocument/2006/relationships/tags" Target="../tags/tag408.xml"/><Relationship Id="rId2" Type="http://schemas.openxmlformats.org/officeDocument/2006/relationships/tags" Target="../tags/tag385.xml"/><Relationship Id="rId16" Type="http://schemas.openxmlformats.org/officeDocument/2006/relationships/tags" Target="../tags/tag399.xml"/><Relationship Id="rId20" Type="http://schemas.openxmlformats.org/officeDocument/2006/relationships/tags" Target="../tags/tag403.xml"/><Relationship Id="rId29" Type="http://schemas.openxmlformats.org/officeDocument/2006/relationships/notesSlide" Target="../notesSlides/notesSlide26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1" Type="http://schemas.openxmlformats.org/officeDocument/2006/relationships/tags" Target="../tags/tag394.xml"/><Relationship Id="rId24" Type="http://schemas.openxmlformats.org/officeDocument/2006/relationships/tags" Target="../tags/tag407.xml"/><Relationship Id="rId5" Type="http://schemas.openxmlformats.org/officeDocument/2006/relationships/tags" Target="../tags/tag388.xml"/><Relationship Id="rId15" Type="http://schemas.openxmlformats.org/officeDocument/2006/relationships/tags" Target="../tags/tag398.xml"/><Relationship Id="rId23" Type="http://schemas.openxmlformats.org/officeDocument/2006/relationships/tags" Target="../tags/tag40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93.xml"/><Relationship Id="rId19" Type="http://schemas.openxmlformats.org/officeDocument/2006/relationships/tags" Target="../tags/tag402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4" Type="http://schemas.openxmlformats.org/officeDocument/2006/relationships/tags" Target="../tags/tag397.xml"/><Relationship Id="rId22" Type="http://schemas.openxmlformats.org/officeDocument/2006/relationships/tags" Target="../tags/tag405.xml"/><Relationship Id="rId27" Type="http://schemas.openxmlformats.org/officeDocument/2006/relationships/tags" Target="../tags/tag4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" Type="http://schemas.openxmlformats.org/officeDocument/2006/relationships/tags" Target="../tags/tag25.xml"/><Relationship Id="rId21" Type="http://schemas.openxmlformats.org/officeDocument/2006/relationships/tags" Target="../tags/tag43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29" Type="http://schemas.openxmlformats.org/officeDocument/2006/relationships/customXml" Target="../ink/ink1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notesSlide" Target="../notesSlides/notesSlide4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image" Target="../media/image9.emf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customXml" Target="../ink/ink2.xml"/><Relationship Id="rId2" Type="http://schemas.openxmlformats.org/officeDocument/2006/relationships/tags" Target="../tags/tag50.xml"/><Relationship Id="rId16" Type="http://schemas.openxmlformats.org/officeDocument/2006/relationships/image" Target="../media/image8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16: 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Winter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Weighted Graphs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81363"/>
            <a:ext cx="1140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122738"/>
            <a:ext cx="1268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501332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80113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905375"/>
            <a:ext cx="1412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4038600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55925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Clinton</a:t>
            </a:r>
          </a:p>
        </p:txBody>
      </p:sp>
      <p:pic>
        <p:nvPicPr>
          <p:cNvPr id="4098" name="Picture 2" descr="C:\Users\shapiro\AppData\Local\Microsoft\Windows\Temporary Internet Files\Content.IE5\13TK8L8G\573057353_5935c1ee10_z[1]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93" y="2995613"/>
            <a:ext cx="2544417" cy="19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path</a:t>
            </a:r>
            <a:r>
              <a:rPr lang="en-US" dirty="0" smtClean="0"/>
              <a:t> 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/>
              </a:rPr>
              <a:t>cycle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 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  <p:pic>
        <p:nvPicPr>
          <p:cNvPr id="5122" name="Picture 2" descr="C:\Users\shapiro\AppData\Local\Microsoft\Windows\Temporary Internet Files\Content.IE5\EVIHS3PZ\Airplanes_Painting_Pictures,1_(13)[1]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29949"/>
            <a:ext cx="1780032" cy="75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Path length:</a:t>
            </a:r>
            <a:r>
              <a:rPr lang="en-US" dirty="0" smtClean="0"/>
              <a:t> Number of </a:t>
            </a:r>
            <a:r>
              <a:rPr lang="en-US" i="1" dirty="0" smtClean="0">
                <a:solidFill>
                  <a:srgbClr val="C00000"/>
                </a:solidFill>
              </a:rPr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Path cost:</a:t>
            </a:r>
            <a:r>
              <a:rPr lang="en-US" dirty="0" smtClean="0"/>
              <a:t> Sum of  </a:t>
            </a:r>
            <a:r>
              <a:rPr lang="en-US" i="1" dirty="0" smtClean="0">
                <a:solidFill>
                  <a:srgbClr val="C00000"/>
                </a:solidFill>
              </a:rPr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where</a:t>
            </a:r>
            <a:br>
              <a:rPr lang="en-US" dirty="0" smtClean="0"/>
            </a:br>
            <a:r>
              <a:rPr lang="en-US" dirty="0" smtClean="0"/>
              <a:t>P= [Seattle, Salt Lake City, Chicago, Dallas, San Francisco, Seattle]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81000" y="3276600"/>
            <a:ext cx="5949623" cy="3143310"/>
            <a:chOff x="381000" y="3276600"/>
            <a:chExt cx="5949623" cy="3143310"/>
          </a:xfrm>
        </p:grpSpPr>
        <p:sp>
          <p:nvSpPr>
            <p:cNvPr id="23" name="Text Box 2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248275" y="3276600"/>
              <a:ext cx="10823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81000" y="3363913"/>
              <a:ext cx="5565775" cy="3055997"/>
              <a:chOff x="381000" y="3363913"/>
              <a:chExt cx="5565775" cy="3055997"/>
            </a:xfrm>
          </p:grpSpPr>
          <p:sp>
            <p:nvSpPr>
              <p:cNvPr id="7" name="Oval 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617663" y="565785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408113" y="34242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9" name="AutoShape 6"/>
              <p:cNvCxnSpPr>
                <a:cxnSpLocks noChangeShapeType="1"/>
                <a:stCxn id="7" idx="0"/>
                <a:endCxn id="8" idx="4"/>
              </p:cNvCxnSpPr>
              <p:nvPr>
                <p:custDataLst>
                  <p:tags r:id="rId5"/>
                </p:custDataLst>
              </p:nvPr>
            </p:nvCxnSpPr>
            <p:spPr bwMode="auto">
              <a:xfrm flipH="1" flipV="1">
                <a:off x="1582738" y="3790950"/>
                <a:ext cx="209550" cy="185420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943225" y="447198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572000" y="579120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597525" y="37036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" name="AutoShape 10"/>
              <p:cNvCxnSpPr>
                <a:cxnSpLocks noChangeShapeType="1"/>
                <a:stCxn id="12" idx="4"/>
                <a:endCxn id="11" idx="7"/>
              </p:cNvCxnSpPr>
              <p:nvPr>
                <p:custDataLst>
                  <p:tags r:id="rId9"/>
                </p:custDataLst>
              </p:nvPr>
            </p:nvCxnSpPr>
            <p:spPr bwMode="auto">
              <a:xfrm rot="5400000">
                <a:off x="4426398" y="4496594"/>
                <a:ext cx="1789458" cy="902047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" name="AutoShape 11"/>
              <p:cNvCxnSpPr>
                <a:cxnSpLocks noChangeShapeType="1"/>
                <a:stCxn id="12" idx="2"/>
                <a:endCxn id="8" idx="6"/>
              </p:cNvCxnSpPr>
              <p:nvPr>
                <p:custDataLst>
                  <p:tags r:id="rId10"/>
                </p:custDataLst>
              </p:nvPr>
            </p:nvCxnSpPr>
            <p:spPr bwMode="auto">
              <a:xfrm flipH="1" flipV="1">
                <a:off x="1774825" y="3598863"/>
                <a:ext cx="3810000" cy="279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" name="AutoShape 12"/>
              <p:cNvCxnSpPr>
                <a:cxnSpLocks noChangeShapeType="1"/>
                <a:stCxn id="8" idx="5"/>
                <a:endCxn id="10" idx="1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1706563" y="3740150"/>
                <a:ext cx="1289050" cy="768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7" idx="7"/>
                <a:endCxn id="10" idx="3"/>
              </p:cNvCxnSpPr>
              <p:nvPr>
                <p:custDataLst>
                  <p:tags r:id="rId12"/>
                </p:custDataLst>
              </p:nvPr>
            </p:nvCxnSpPr>
            <p:spPr bwMode="auto">
              <a:xfrm flipV="1">
                <a:off x="1916113" y="4783138"/>
                <a:ext cx="1079500" cy="9128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0" idx="5"/>
                <a:endCxn id="11" idx="1"/>
              </p:cNvCxnSpPr>
              <p:nvPr>
                <p:custDataLst>
                  <p:tags r:id="rId13"/>
                </p:custDataLst>
              </p:nvPr>
            </p:nvCxnSpPr>
            <p:spPr bwMode="auto">
              <a:xfrm rot="16200000" flipH="1">
                <a:off x="3396110" y="4615309"/>
                <a:ext cx="1072254" cy="13818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0" idx="7"/>
                <a:endCxn id="12" idx="3"/>
              </p:cNvCxnSpPr>
              <p:nvPr>
                <p:custDataLst>
                  <p:tags r:id="rId14"/>
                </p:custDataLst>
              </p:nvPr>
            </p:nvCxnSpPr>
            <p:spPr bwMode="auto">
              <a:xfrm flipV="1">
                <a:off x="3241675" y="4014788"/>
                <a:ext cx="2406650" cy="493712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7" idx="6"/>
              </p:cNvCxnSpPr>
              <p:nvPr>
                <p:custDataLst>
                  <p:tags r:id="rId15"/>
                </p:custDataLst>
              </p:nvPr>
            </p:nvCxnSpPr>
            <p:spPr bwMode="auto">
              <a:xfrm rot="10800000">
                <a:off x="1966914" y="5832475"/>
                <a:ext cx="2605087" cy="133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0" name="Text Box 17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81000" y="3632200"/>
                <a:ext cx="92365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Seattle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849313" y="6019800"/>
                <a:ext cx="172996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San Francisco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953000" y="5943600"/>
                <a:ext cx="86754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Dallas</a:t>
                </a: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59138" y="4470400"/>
                <a:ext cx="176522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Salt Lake City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487738" y="33639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3.5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457450" y="3910013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990975" y="39798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248275" y="495776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874963" y="558641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408113" y="45386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317750" y="47482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879850" y="50276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</p:grp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05600" y="4038600"/>
            <a:ext cx="165081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length(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/>
              <a:t>) = </a:t>
            </a:r>
          </a:p>
          <a:p>
            <a:r>
              <a:rPr lang="en-US" dirty="0"/>
              <a:t>  cost(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/>
              <a:t>)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254763" y="4415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056707" y="4796135"/>
            <a:ext cx="766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j-lt"/>
              </a:rPr>
              <a:t>11.5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Simple Paths and Cycles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path</a:t>
            </a:r>
            <a:r>
              <a:rPr lang="en-US" dirty="0" smtClean="0"/>
              <a:t> repeats no vertices, except the first might be the last</a:t>
            </a:r>
            <a:br>
              <a:rPr lang="en-US" dirty="0" smtClean="0"/>
            </a:br>
            <a:r>
              <a:rPr lang="en-US" dirty="0" smtClean="0"/>
              <a:t>[Seattle, Salt Lake City, San Francisco, Dallas]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chemeClr val="accent2"/>
                </a:solidFill>
              </a:rPr>
              <a:t>cycle</a:t>
            </a:r>
            <a:r>
              <a:rPr lang="en-US" dirty="0" smtClean="0"/>
              <a:t> is a path that  ends where it begins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cycle</a:t>
            </a:r>
            <a:r>
              <a:rPr lang="en-US" dirty="0" smtClean="0"/>
              <a:t> is both a cycle and a simple path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038600" y="4114800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25579" y="4872335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25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Undirected-Graph Connectivity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if for all</a:t>
            </a:r>
            <a:br>
              <a:rPr lang="en-US" dirty="0" smtClean="0"/>
            </a:br>
            <a:r>
              <a:rPr lang="en-US" dirty="0" smtClean="0"/>
              <a:t>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295400" y="2638425"/>
            <a:ext cx="2667000" cy="1495485"/>
            <a:chOff x="1295400" y="2638425"/>
            <a:chExt cx="2667000" cy="1495485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1295400" y="2638425"/>
              <a:ext cx="2667000" cy="990600"/>
              <a:chOff x="3216" y="1584"/>
              <a:chExt cx="1680" cy="624"/>
            </a:xfrm>
          </p:grpSpPr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16" y="163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9" name="Oval 6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216" y="2016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504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032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320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3" name="Oval 10"/>
              <p:cNvSpPr>
                <a:spLocks noChangeAspect="1"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704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4" name="Oval 11"/>
              <p:cNvSpPr>
                <a:spLocks noChangeAspect="1"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04" y="1968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cxnSp>
            <p:nvCxnSpPr>
              <p:cNvPr id="15" name="AutoShape 12"/>
              <p:cNvCxnSpPr>
                <a:cxnSpLocks noChangeShapeType="1"/>
                <a:stCxn id="13" idx="4"/>
                <a:endCxn id="14" idx="0"/>
              </p:cNvCxnSpPr>
              <p:nvPr>
                <p:custDataLst>
                  <p:tags r:id="rId38"/>
                </p:custDataLst>
              </p:nvPr>
            </p:nvCxnSpPr>
            <p:spPr bwMode="auto">
              <a:xfrm>
                <a:off x="4800" y="1776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13" idx="2"/>
                <a:endCxn id="12" idx="6"/>
              </p:cNvCxnSpPr>
              <p:nvPr>
                <p:custDataLst>
                  <p:tags r:id="rId39"/>
                </p:custDataLst>
              </p:nvPr>
            </p:nvCxnSpPr>
            <p:spPr bwMode="auto">
              <a:xfrm flipH="1">
                <a:off x="4512" y="1680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2" idx="5"/>
                <a:endCxn id="14" idx="1"/>
              </p:cNvCxnSpPr>
              <p:nvPr>
                <p:custDataLst>
                  <p:tags r:id="rId40"/>
                </p:custDataLst>
              </p:nvPr>
            </p:nvCxnSpPr>
            <p:spPr bwMode="auto">
              <a:xfrm>
                <a:off x="4484" y="1748"/>
                <a:ext cx="248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2" idx="3"/>
                <a:endCxn id="11" idx="7"/>
              </p:cNvCxnSpPr>
              <p:nvPr>
                <p:custDataLst>
                  <p:tags r:id="rId41"/>
                </p:custDataLst>
              </p:nvPr>
            </p:nvCxnSpPr>
            <p:spPr bwMode="auto">
              <a:xfrm flipH="1">
                <a:off x="4196" y="1748"/>
                <a:ext cx="152" cy="1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10" idx="6"/>
              </p:cNvCxnSpPr>
              <p:nvPr>
                <p:custDataLst>
                  <p:tags r:id="rId42"/>
                </p:custDataLst>
              </p:nvPr>
            </p:nvCxnSpPr>
            <p:spPr bwMode="auto">
              <a:xfrm flipH="1">
                <a:off x="3696" y="1920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0" name="AutoShape 17"/>
              <p:cNvCxnSpPr>
                <a:cxnSpLocks noChangeShapeType="1"/>
                <a:stCxn id="10" idx="1"/>
                <a:endCxn id="8" idx="5"/>
              </p:cNvCxnSpPr>
              <p:nvPr>
                <p:custDataLst>
                  <p:tags r:id="rId43"/>
                </p:custDataLst>
              </p:nvPr>
            </p:nvCxnSpPr>
            <p:spPr bwMode="auto">
              <a:xfrm flipH="1" flipV="1">
                <a:off x="3380" y="1796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1" name="AutoShape 18"/>
              <p:cNvCxnSpPr>
                <a:cxnSpLocks noChangeShapeType="1"/>
                <a:stCxn id="10" idx="3"/>
                <a:endCxn id="9" idx="7"/>
              </p:cNvCxnSpPr>
              <p:nvPr>
                <p:custDataLst>
                  <p:tags r:id="rId44"/>
                </p:custDataLst>
              </p:nvPr>
            </p:nvCxnSpPr>
            <p:spPr bwMode="auto">
              <a:xfrm flipH="1">
                <a:off x="3380" y="1988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3" name="Text Box 5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3733800"/>
              <a:ext cx="20730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Connected graph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0" y="2638425"/>
            <a:ext cx="2667000" cy="1495485"/>
            <a:chOff x="5334000" y="2638425"/>
            <a:chExt cx="2667000" cy="1495485"/>
          </a:xfrm>
        </p:grpSpPr>
        <p:sp>
          <p:nvSpPr>
            <p:cNvPr id="22" name="Oval 3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34000" y="27146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34000" y="33242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294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6" name="Oval 4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7" name="Oval 4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962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8" name="Oval 4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96200" y="32480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9" name="AutoShape 45"/>
            <p:cNvCxnSpPr>
              <a:cxnSpLocks noChangeShapeType="1"/>
              <a:stCxn id="26" idx="5"/>
              <a:endCxn id="2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7346950" y="2898775"/>
              <a:ext cx="393700" cy="393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46"/>
            <p:cNvCxnSpPr>
              <a:cxnSpLocks noChangeShapeType="1"/>
              <a:stCxn id="26" idx="3"/>
              <a:endCxn id="25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889750" y="2898775"/>
              <a:ext cx="241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48"/>
            <p:cNvCxnSpPr>
              <a:cxnSpLocks noChangeShapeType="1"/>
              <a:stCxn id="24" idx="1"/>
              <a:endCxn id="22" idx="5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5594350" y="29749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2" name="AutoShape 49"/>
            <p:cNvCxnSpPr>
              <a:cxnSpLocks noChangeShapeType="1"/>
              <a:stCxn id="24" idx="3"/>
              <a:endCxn id="23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594350" y="32797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Text Box 5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0" y="3733800"/>
              <a:ext cx="235673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Disconnected graph</a:t>
              </a:r>
            </a:p>
          </p:txBody>
        </p:sp>
      </p:grpSp>
      <p:grpSp>
        <p:nvGrpSpPr>
          <p:cNvPr id="35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Directed-Graph Connectivity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/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rgbClr val="FF0000"/>
                </a:solidFill>
              </a:rPr>
              <a:t>strongly connected </a:t>
            </a:r>
            <a:r>
              <a:rPr lang="en-US" dirty="0" smtClean="0"/>
              <a:t>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weakly connected</a:t>
            </a:r>
            <a:r>
              <a:rPr lang="en-US" dirty="0" smtClean="0"/>
              <a:t> 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Trees as Graphs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</a:t>
            </a:r>
            <a:r>
              <a:rPr lang="en-US" dirty="0" smtClean="0">
                <a:solidFill>
                  <a:srgbClr val="FF0000"/>
                </a:solidFill>
              </a:rPr>
              <a:t>a tree is a graph</a:t>
            </a:r>
            <a:r>
              <a:rPr lang="en-US" dirty="0" smtClean="0"/>
              <a:t> that is: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Undirected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Acyclic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314000" y="2291040"/>
              <a:ext cx="597960" cy="5083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2840" y="2284200"/>
                <a:ext cx="614160" cy="52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HW03 all graded, posted, regarded on some due to the AVL no-credit problem. Email Evan if any more problems.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HW04 </a:t>
            </a:r>
            <a:r>
              <a:rPr lang="en-US" sz="2400" smtClean="0"/>
              <a:t>all graded and </a:t>
            </a:r>
            <a:r>
              <a:rPr lang="en-US" sz="2400" dirty="0" smtClean="0"/>
              <a:t>entered.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HW05 posted, announced, due Monday March 2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There will be one more assignment with problems </a:t>
            </a:r>
          </a:p>
          <a:p>
            <a:pPr marL="457200" lvl="1" indent="0">
              <a:buNone/>
            </a:pPr>
            <a:r>
              <a:rPr lang="en-US" sz="2400" dirty="0" smtClean="0"/>
              <a:t>to work, one of which will involve a small program.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6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chemeClr val="accent2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</a:t>
            </a:r>
            <a:r>
              <a:rPr lang="en-US" dirty="0" smtClean="0"/>
              <a:t>as directed</a:t>
            </a:r>
            <a:r>
              <a:rPr lang="en-US" dirty="0"/>
              <a:t>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</a:t>
            </a:r>
            <a:r>
              <a:rPr lang="en-US" dirty="0" smtClean="0"/>
              <a:t>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Directed Acyclic Graphs (DAGs)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95614" y="2590801"/>
            <a:ext cx="2566986" cy="1600200"/>
            <a:chOff x="2995614" y="2590801"/>
            <a:chExt cx="2566986" cy="1600200"/>
          </a:xfrm>
        </p:grpSpPr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7" name="AutoShape 9"/>
            <p:cNvCxnSpPr>
              <a:cxnSpLocks noChangeShapeType="1"/>
              <a:stCxn id="23" idx="3"/>
              <a:endCxn id="26" idx="7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3368450" y="3563060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10"/>
            <p:cNvCxnSpPr>
              <a:cxnSpLocks noChangeShapeType="1"/>
              <a:stCxn id="23" idx="5"/>
              <a:endCxn id="25" idx="1"/>
            </p:cNvCxnSpPr>
            <p:nvPr>
              <p:custDataLst>
                <p:tags r:id="rId16"/>
              </p:custDataLst>
            </p:nvPr>
          </p:nvCxnSpPr>
          <p:spPr bwMode="auto">
            <a:xfrm rot="16200000">
              <a:off x="3368450" y="2962985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1"/>
            <p:cNvCxnSpPr>
              <a:cxnSpLocks noChangeShapeType="1"/>
              <a:stCxn id="25" idx="3"/>
              <a:endCxn id="24" idx="7"/>
            </p:cNvCxnSpPr>
            <p:nvPr>
              <p:custDataLst>
                <p:tags r:id="rId1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2"/>
            <p:cNvCxnSpPr>
              <a:cxnSpLocks noChangeShapeType="1"/>
              <a:stCxn id="26" idx="5"/>
              <a:endCxn id="24" idx="1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1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12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00400" y="5000625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" name="Ink 7"/>
              <p14:cNvContentPartPr/>
              <p14:nvPr/>
            </p14:nvContentPartPr>
            <p14:xfrm>
              <a:off x="1718640" y="2942280"/>
              <a:ext cx="3912840" cy="10461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705680" y="2930760"/>
                <a:ext cx="3931200" cy="1071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Density / </a:t>
            </a:r>
            <a:r>
              <a:rPr lang="en-US" dirty="0" err="1" smtClean="0">
                <a:solidFill>
                  <a:schemeClr val="accent2"/>
                </a:solidFill>
              </a:rPr>
              <a:t>Sparsity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Let E be the set of </a:t>
            </a:r>
            <a:r>
              <a:rPr lang="en-US" dirty="0" smtClean="0">
                <a:solidFill>
                  <a:srgbClr val="C00000"/>
                </a:solidFill>
              </a:rPr>
              <a:t>edges</a:t>
            </a:r>
            <a:r>
              <a:rPr lang="en-US" dirty="0" smtClean="0"/>
              <a:t> and V the set of </a:t>
            </a:r>
            <a:r>
              <a:rPr lang="en-US" dirty="0" smtClean="0">
                <a:solidFill>
                  <a:srgbClr val="C00000"/>
                </a:solidFill>
              </a:rPr>
              <a:t>vertices</a:t>
            </a:r>
            <a:r>
              <a:rPr lang="en-US" dirty="0" smtClean="0"/>
              <a:t>.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Then 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And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</a:rPr>
              <a:t>|E|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is </a:t>
            </a:r>
            <a:r>
              <a:rPr lang="en-US" i="1" dirty="0" smtClean="0">
                <a:solidFill>
                  <a:srgbClr val="C00000"/>
                </a:solidFill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+mj-lt"/>
              </a:rPr>
              <a:t>If it is tight, i.e.,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solidFill>
                  <a:srgbClr val="C00000"/>
                </a:solidFill>
              </a:rPr>
              <a:t> 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+mj-lt"/>
              </a:rPr>
              <a:t>If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is </a:t>
            </a:r>
            <a:r>
              <a:rPr lang="en-US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the Data Structure?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</a:t>
            </a:r>
            <a:r>
              <a:rPr lang="en-US" dirty="0" smtClean="0">
                <a:solidFill>
                  <a:srgbClr val="FF0000"/>
                </a:solidFill>
              </a:rPr>
              <a:t>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matrix </a:t>
            </a:r>
            <a:r>
              <a:rPr lang="en-US" dirty="0" smtClean="0"/>
              <a:t>(i.e., 2-D array) </a:t>
            </a:r>
            <a:r>
              <a:rPr lang="en-US" dirty="0" smtClean="0">
                <a:solidFill>
                  <a:srgbClr val="FF0000"/>
                </a:solidFill>
              </a:rPr>
              <a:t>of Booleans </a:t>
            </a:r>
            <a:r>
              <a:rPr lang="en-US" dirty="0" smtClean="0"/>
              <a:t>(or </a:t>
            </a:r>
            <a:r>
              <a:rPr lang="en-US" b="1" dirty="0" smtClean="0">
                <a:solidFill>
                  <a:srgbClr val="FF0000"/>
                </a:solidFill>
              </a:rPr>
              <a:t>1 vs. 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bits</a:t>
            </a:r>
            <a:endParaRPr lang="en-US" b="1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60821" y="1905000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2281535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2662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743200" y="3043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3424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30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1" grpId="0"/>
      <p:bldP spid="42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Adjacency List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marL="457200" lvl="1" indent="0" eaLnBrk="1" hangingPunct="1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marL="457200" lvl="1" indent="0" eaLnBrk="1" hangingPunct="1">
              <a:buNone/>
            </a:pP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4648200" y="5562600"/>
            <a:ext cx="3211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Font typeface="Arial"/>
              <a:buChar char="•"/>
            </a:pPr>
            <a:r>
              <a:rPr lang="en-US" sz="2000" b="0" dirty="0" smtClean="0">
                <a:latin typeface="+mj-lt"/>
              </a:rPr>
              <a:t>Good for sparse graphs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972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Graph?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C:\Users\shapiro\AppData\Local\Microsoft\Windows\Temporary Internet Files\Content.IE5\13TK8L8G\graphNewTes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hapiro\AppData\Local\Microsoft\Windows\Temporary Internet Files\Content.IE5\EVIHS3PZ\2629746604_423c0ac706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901440" cy="314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5410200"/>
            <a:ext cx="609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+mn-lt"/>
              </a:rPr>
              <a:t>Which kind of graph are we going to study?</a:t>
            </a:r>
          </a:p>
        </p:txBody>
      </p:sp>
    </p:spTree>
    <p:extLst>
      <p:ext uri="{BB962C8B-B14F-4D97-AF65-F5344CB8AC3E}">
        <p14:creationId xmlns:p14="http://schemas.microsoft.com/office/powerpoint/2010/main" val="633262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Next lecture we’ll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Graphs: the mathematical definition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4267200"/>
            <a:ext cx="8686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  <a:r>
              <a:rPr lang="en-US" sz="2000" b="0" dirty="0" smtClean="0">
                <a:solidFill>
                  <a:srgbClr val="FF0000"/>
                </a:solidFill>
                <a:latin typeface="+mj-lt"/>
                <a:sym typeface="Symbol" pitchFamily="18" charset="2"/>
              </a:rPr>
              <a:t>(What do we call this property?)</a:t>
            </a:r>
            <a:endParaRPr lang="en-US" sz="2000" b="0" dirty="0" smtClean="0">
              <a:latin typeface="+mj-lt"/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7873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Directed Graphs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directed graphs</a:t>
            </a:r>
            <a:r>
              <a:rPr lang="en-US" dirty="0" smtClean="0"/>
              <a:t> (sometimes called </a:t>
            </a:r>
            <a:r>
              <a:rPr lang="en-US" dirty="0" smtClean="0">
                <a:solidFill>
                  <a:schemeClr val="accent2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edges,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edges</a:t>
            </a:r>
            <a:br>
              <a:rPr lang="en-US" sz="2000" b="0" kern="0" dirty="0" smtClean="0">
                <a:latin typeface="+mj-lt"/>
                <a:sym typeface="Symbol" pitchFamily="18" charset="2"/>
              </a:rPr>
            </a:br>
            <a:r>
              <a:rPr lang="en-US" sz="2000" b="0" kern="0" dirty="0" smtClean="0">
                <a:latin typeface="+mj-lt"/>
                <a:sym typeface="Symbol" pitchFamily="18" charset="2"/>
              </a:rPr>
              <a:t>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34" name="Ink 33"/>
              <p14:cNvContentPartPr/>
              <p14:nvPr/>
            </p14:nvContentPartPr>
            <p14:xfrm>
              <a:off x="7772760" y="2011680"/>
              <a:ext cx="802080" cy="906120"/>
            </p14:xfrm>
          </p:contentPart>
        </mc:Choice>
        <mc:Fallback>
          <p:pic>
            <p:nvPicPr>
              <p:cNvPr id="34" name="Ink 33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761600" y="2000160"/>
                <a:ext cx="825480" cy="9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882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Self-Edges, Connectedness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7095460" y="903767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281561" y="652749"/>
            <a:ext cx="742243" cy="527465"/>
          </a:xfrm>
          <a:custGeom>
            <a:avLst/>
            <a:gdLst>
              <a:gd name="connsiteX0" fmla="*/ 12374 w 742243"/>
              <a:gd name="connsiteY0" fmla="*/ 240386 h 527465"/>
              <a:gd name="connsiteX1" fmla="*/ 44272 w 742243"/>
              <a:gd name="connsiteY1" fmla="*/ 38367 h 527465"/>
              <a:gd name="connsiteX2" fmla="*/ 373881 w 742243"/>
              <a:gd name="connsiteY2" fmla="*/ 17102 h 527465"/>
              <a:gd name="connsiteX3" fmla="*/ 735388 w 742243"/>
              <a:gd name="connsiteY3" fmla="*/ 229753 h 527465"/>
              <a:gd name="connsiteX4" fmla="*/ 586532 w 742243"/>
              <a:gd name="connsiteY4" fmla="*/ 463670 h 527465"/>
              <a:gd name="connsiteX5" fmla="*/ 288820 w 742243"/>
              <a:gd name="connsiteY5" fmla="*/ 527465 h 52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243" h="527465">
                <a:moveTo>
                  <a:pt x="12374" y="240386"/>
                </a:moveTo>
                <a:cubicBezTo>
                  <a:pt x="-1803" y="157983"/>
                  <a:pt x="-15979" y="75581"/>
                  <a:pt x="44272" y="38367"/>
                </a:cubicBezTo>
                <a:cubicBezTo>
                  <a:pt x="104523" y="1153"/>
                  <a:pt x="258695" y="-14796"/>
                  <a:pt x="373881" y="17102"/>
                </a:cubicBezTo>
                <a:cubicBezTo>
                  <a:pt x="489067" y="49000"/>
                  <a:pt x="699946" y="155325"/>
                  <a:pt x="735388" y="229753"/>
                </a:cubicBezTo>
                <a:cubicBezTo>
                  <a:pt x="770830" y="304181"/>
                  <a:pt x="660960" y="414051"/>
                  <a:pt x="586532" y="463670"/>
                </a:cubicBezTo>
                <a:cubicBezTo>
                  <a:pt x="512104" y="513289"/>
                  <a:pt x="400462" y="520377"/>
                  <a:pt x="288820" y="52746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7532964" y="1180214"/>
            <a:ext cx="1197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7204475" y="1008320"/>
            <a:ext cx="762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60" y="1001970"/>
            <a:ext cx="857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Freeform 23"/>
          <p:cNvSpPr/>
          <p:nvPr/>
        </p:nvSpPr>
        <p:spPr bwMode="auto">
          <a:xfrm>
            <a:off x="7213335" y="1190847"/>
            <a:ext cx="191386" cy="74428"/>
          </a:xfrm>
          <a:custGeom>
            <a:avLst/>
            <a:gdLst>
              <a:gd name="connsiteX0" fmla="*/ 0 w 191386"/>
              <a:gd name="connsiteY0" fmla="*/ 0 h 74428"/>
              <a:gd name="connsiteX1" fmla="*/ 127590 w 191386"/>
              <a:gd name="connsiteY1" fmla="*/ 74428 h 74428"/>
              <a:gd name="connsiteX2" fmla="*/ 191386 w 191386"/>
              <a:gd name="connsiteY2" fmla="*/ 0 h 7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386" h="74428">
                <a:moveTo>
                  <a:pt x="0" y="0"/>
                </a:moveTo>
                <a:cubicBezTo>
                  <a:pt x="47846" y="37214"/>
                  <a:pt x="95692" y="74428"/>
                  <a:pt x="127590" y="74428"/>
                </a:cubicBezTo>
                <a:cubicBezTo>
                  <a:pt x="159488" y="74428"/>
                  <a:pt x="180753" y="17721"/>
                  <a:pt x="191386" y="0"/>
                </a:cubicBezTo>
              </a:path>
            </a:pathLst>
          </a:cu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52" name="Picture 4" descr="C:\Users\shapiro\AppData\Local\Microsoft\Windows\Temporary Internet Files\Content.IE5\U4HLRRR1\graph4comp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060" y="4398334"/>
            <a:ext cx="321945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4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More notation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 </a:t>
            </a:r>
          </a:p>
          <a:p>
            <a:pPr lvl="1"/>
            <a:r>
              <a:rPr lang="en-US" dirty="0" smtClean="0"/>
              <a:t>Maximum for undirected? </a:t>
            </a:r>
          </a:p>
          <a:p>
            <a:pPr lvl="1"/>
            <a:r>
              <a:rPr lang="en-US" dirty="0" smtClean="0"/>
              <a:t>Maximum for directed?   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rgbClr val="FF0000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51275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7016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987925" y="14620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45100" y="15700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45175" y="7778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3300" y="8540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5371306" y="9882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3994150" y="13017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4146550" y="1149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473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5398293" y="3167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40300" y="152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 Box 2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97122" y="273784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38600" y="3043535"/>
            <a:ext cx="369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6200" y="3352800"/>
            <a:ext cx="385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aseline="30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3733800"/>
            <a:ext cx="594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|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</a:p>
          <a:p>
            <a:pPr lvl="1"/>
            <a:r>
              <a:rPr lang="en-US" sz="2000" b="0" dirty="0" smtClean="0">
                <a:solidFill>
                  <a:schemeClr val="accent2"/>
                </a:solidFill>
                <a:cs typeface="Courier New" pitchFamily="49" charset="0"/>
              </a:rPr>
              <a:t>(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assuming self-edges allowed, else subtract </a:t>
            </a:r>
            <a:r>
              <a:rPr lang="en-US" sz="2000" b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)</a:t>
            </a:r>
            <a:endParaRPr lang="en-US" sz="2000" b="0" dirty="0">
              <a:solidFill>
                <a:schemeClr val="accent2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391400" y="56388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638800"/>
            <a:ext cx="238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Arrow Connector 24"/>
          <p:cNvCxnSpPr>
            <a:stCxn id="23" idx="6"/>
            <a:endCxn id="3074" idx="1"/>
          </p:cNvCxnSpPr>
          <p:nvPr/>
        </p:nvCxnSpPr>
        <p:spPr bwMode="auto">
          <a:xfrm>
            <a:off x="7620000" y="5753100"/>
            <a:ext cx="533400" cy="7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349247" y="5238690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v         u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677130" y="2369058"/>
            <a:ext cx="269876" cy="2308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692025" y="2853989"/>
            <a:ext cx="269876" cy="2308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461890" y="2853989"/>
            <a:ext cx="269876" cy="2308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453914" y="2369058"/>
            <a:ext cx="269876" cy="2308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/>
          <p:cNvCxnSpPr>
            <a:stCxn id="24" idx="6"/>
            <a:endCxn id="30" idx="2"/>
          </p:cNvCxnSpPr>
          <p:nvPr/>
        </p:nvCxnSpPr>
        <p:spPr bwMode="auto">
          <a:xfrm>
            <a:off x="5947006" y="2484474"/>
            <a:ext cx="50690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3" name="Straight Connector 3072"/>
          <p:cNvCxnSpPr>
            <a:stCxn id="28" idx="6"/>
            <a:endCxn id="29" idx="2"/>
          </p:cNvCxnSpPr>
          <p:nvPr/>
        </p:nvCxnSpPr>
        <p:spPr bwMode="auto">
          <a:xfrm>
            <a:off x="5961901" y="2969405"/>
            <a:ext cx="4999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6" name="Straight Connector 3075"/>
          <p:cNvCxnSpPr>
            <a:stCxn id="30" idx="4"/>
            <a:endCxn id="29" idx="0"/>
          </p:cNvCxnSpPr>
          <p:nvPr/>
        </p:nvCxnSpPr>
        <p:spPr bwMode="auto">
          <a:xfrm>
            <a:off x="6588852" y="2599890"/>
            <a:ext cx="7976" cy="2540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8" name="Straight Connector 3077"/>
          <p:cNvCxnSpPr>
            <a:stCxn id="24" idx="4"/>
          </p:cNvCxnSpPr>
          <p:nvPr/>
        </p:nvCxnSpPr>
        <p:spPr bwMode="auto">
          <a:xfrm>
            <a:off x="5812068" y="2599890"/>
            <a:ext cx="0" cy="2540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80" name="Freeform 3079"/>
          <p:cNvSpPr/>
          <p:nvPr/>
        </p:nvSpPr>
        <p:spPr bwMode="auto">
          <a:xfrm>
            <a:off x="6709144" y="2872617"/>
            <a:ext cx="326522" cy="230885"/>
          </a:xfrm>
          <a:custGeom>
            <a:avLst/>
            <a:gdLst>
              <a:gd name="connsiteX0" fmla="*/ 10633 w 326522"/>
              <a:gd name="connsiteY0" fmla="*/ 19439 h 230885"/>
              <a:gd name="connsiteX1" fmla="*/ 318977 w 326522"/>
              <a:gd name="connsiteY1" fmla="*/ 19439 h 230885"/>
              <a:gd name="connsiteX2" fmla="*/ 212651 w 326522"/>
              <a:gd name="connsiteY2" fmla="*/ 221457 h 230885"/>
              <a:gd name="connsiteX3" fmla="*/ 0 w 326522"/>
              <a:gd name="connsiteY3" fmla="*/ 178927 h 230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522" h="230885">
                <a:moveTo>
                  <a:pt x="10633" y="19439"/>
                </a:moveTo>
                <a:cubicBezTo>
                  <a:pt x="147970" y="2604"/>
                  <a:pt x="285307" y="-14231"/>
                  <a:pt x="318977" y="19439"/>
                </a:cubicBezTo>
                <a:cubicBezTo>
                  <a:pt x="352647" y="53109"/>
                  <a:pt x="265814" y="194876"/>
                  <a:pt x="212651" y="221457"/>
                </a:cubicBezTo>
                <a:cubicBezTo>
                  <a:pt x="159488" y="248038"/>
                  <a:pt x="79744" y="213482"/>
                  <a:pt x="0" y="17892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81" name="Freeform 3080"/>
          <p:cNvSpPr/>
          <p:nvPr/>
        </p:nvSpPr>
        <p:spPr bwMode="auto">
          <a:xfrm>
            <a:off x="5276027" y="2287003"/>
            <a:ext cx="476187" cy="288323"/>
          </a:xfrm>
          <a:custGeom>
            <a:avLst/>
            <a:gdLst>
              <a:gd name="connsiteX0" fmla="*/ 412392 w 476187"/>
              <a:gd name="connsiteY0" fmla="*/ 222281 h 288323"/>
              <a:gd name="connsiteX1" fmla="*/ 61517 w 476187"/>
              <a:gd name="connsiteY1" fmla="*/ 275444 h 288323"/>
              <a:gd name="connsiteX2" fmla="*/ 40252 w 476187"/>
              <a:gd name="connsiteY2" fmla="*/ 9630 h 288323"/>
              <a:gd name="connsiteX3" fmla="*/ 476187 w 476187"/>
              <a:gd name="connsiteY3" fmla="*/ 84057 h 28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187" h="288323">
                <a:moveTo>
                  <a:pt x="412392" y="222281"/>
                </a:moveTo>
                <a:cubicBezTo>
                  <a:pt x="267966" y="266583"/>
                  <a:pt x="123540" y="310886"/>
                  <a:pt x="61517" y="275444"/>
                </a:cubicBezTo>
                <a:cubicBezTo>
                  <a:pt x="-506" y="240002"/>
                  <a:pt x="-28860" y="41528"/>
                  <a:pt x="40252" y="9630"/>
                </a:cubicBezTo>
                <a:cubicBezTo>
                  <a:pt x="109364" y="-22268"/>
                  <a:pt x="292775" y="30894"/>
                  <a:pt x="476187" y="8405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82" name="Freeform 3081"/>
          <p:cNvSpPr/>
          <p:nvPr/>
        </p:nvSpPr>
        <p:spPr bwMode="auto">
          <a:xfrm>
            <a:off x="5472992" y="2894007"/>
            <a:ext cx="321752" cy="331079"/>
          </a:xfrm>
          <a:custGeom>
            <a:avLst/>
            <a:gdLst>
              <a:gd name="connsiteX0" fmla="*/ 215427 w 321752"/>
              <a:gd name="connsiteY0" fmla="*/ 8681 h 331079"/>
              <a:gd name="connsiteX1" fmla="*/ 2775 w 321752"/>
              <a:gd name="connsiteY1" fmla="*/ 40579 h 331079"/>
              <a:gd name="connsiteX2" fmla="*/ 109101 w 321752"/>
              <a:gd name="connsiteY2" fmla="*/ 327658 h 331079"/>
              <a:gd name="connsiteX3" fmla="*/ 321752 w 321752"/>
              <a:gd name="connsiteY3" fmla="*/ 200067 h 33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752" h="331079">
                <a:moveTo>
                  <a:pt x="215427" y="8681"/>
                </a:moveTo>
                <a:cubicBezTo>
                  <a:pt x="117961" y="-1952"/>
                  <a:pt x="20496" y="-12584"/>
                  <a:pt x="2775" y="40579"/>
                </a:cubicBezTo>
                <a:cubicBezTo>
                  <a:pt x="-14946" y="93742"/>
                  <a:pt x="55938" y="301077"/>
                  <a:pt x="109101" y="327658"/>
                </a:cubicBezTo>
                <a:cubicBezTo>
                  <a:pt x="162264" y="354239"/>
                  <a:pt x="266817" y="217788"/>
                  <a:pt x="321752" y="2000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83" name="Freeform 3082"/>
          <p:cNvSpPr/>
          <p:nvPr/>
        </p:nvSpPr>
        <p:spPr bwMode="auto">
          <a:xfrm>
            <a:off x="6624084" y="2230592"/>
            <a:ext cx="482509" cy="353120"/>
          </a:xfrm>
          <a:custGeom>
            <a:avLst/>
            <a:gdLst>
              <a:gd name="connsiteX0" fmla="*/ 0 w 482509"/>
              <a:gd name="connsiteY0" fmla="*/ 129836 h 353120"/>
              <a:gd name="connsiteX1" fmla="*/ 265814 w 482509"/>
              <a:gd name="connsiteY1" fmla="*/ 2245 h 353120"/>
              <a:gd name="connsiteX2" fmla="*/ 478465 w 482509"/>
              <a:gd name="connsiteY2" fmla="*/ 225529 h 353120"/>
              <a:gd name="connsiteX3" fmla="*/ 74428 w 482509"/>
              <a:gd name="connsiteY3" fmla="*/ 353120 h 35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509" h="353120">
                <a:moveTo>
                  <a:pt x="0" y="129836"/>
                </a:moveTo>
                <a:cubicBezTo>
                  <a:pt x="93035" y="58066"/>
                  <a:pt x="186070" y="-13704"/>
                  <a:pt x="265814" y="2245"/>
                </a:cubicBezTo>
                <a:cubicBezTo>
                  <a:pt x="345558" y="18194"/>
                  <a:pt x="510363" y="167050"/>
                  <a:pt x="478465" y="225529"/>
                </a:cubicBezTo>
                <a:cubicBezTo>
                  <a:pt x="446567" y="284008"/>
                  <a:pt x="260497" y="318564"/>
                  <a:pt x="74428" y="3531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86" name="Straight Connector 3085"/>
          <p:cNvCxnSpPr>
            <a:stCxn id="24" idx="5"/>
            <a:endCxn id="29" idx="1"/>
          </p:cNvCxnSpPr>
          <p:nvPr/>
        </p:nvCxnSpPr>
        <p:spPr bwMode="auto">
          <a:xfrm>
            <a:off x="5907484" y="2566085"/>
            <a:ext cx="593928" cy="3217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8" name="Straight Connector 3087"/>
          <p:cNvCxnSpPr>
            <a:stCxn id="30" idx="3"/>
          </p:cNvCxnSpPr>
          <p:nvPr/>
        </p:nvCxnSpPr>
        <p:spPr bwMode="auto">
          <a:xfrm flipH="1">
            <a:off x="5947006" y="2566085"/>
            <a:ext cx="546430" cy="3065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7" name="Ink 26"/>
              <p14:cNvContentPartPr/>
              <p14:nvPr/>
            </p14:nvContentPartPr>
            <p14:xfrm>
              <a:off x="5148000" y="5340600"/>
              <a:ext cx="947880" cy="84636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133960" y="5327280"/>
                <a:ext cx="973800" cy="87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170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would use </a:t>
            </a:r>
            <a:r>
              <a:rPr lang="en-US" dirty="0" smtClean="0">
                <a:solidFill>
                  <a:schemeClr val="accent2"/>
                </a:solidFill>
              </a:rPr>
              <a:t>directed edges</a:t>
            </a:r>
            <a:r>
              <a:rPr lang="en-US" dirty="0" smtClean="0"/>
              <a:t>?  Which would have </a:t>
            </a:r>
            <a:r>
              <a:rPr lang="en-US" dirty="0" smtClean="0">
                <a:solidFill>
                  <a:schemeClr val="accent2"/>
                </a:solidFill>
              </a:rPr>
              <a:t>self-edges</a:t>
            </a:r>
            <a:r>
              <a:rPr lang="en-US" dirty="0" smtClean="0"/>
              <a:t>?  Which would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?  Which could have </a:t>
            </a:r>
            <a:r>
              <a:rPr lang="en-US" dirty="0" smtClean="0">
                <a:solidFill>
                  <a:schemeClr val="accent2"/>
                </a:solidFill>
              </a:rPr>
              <a:t>0-degree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Web pages with 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Methods in a program that call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Road maps (e.g., Google maps)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Airline routes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Family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52579</TotalTime>
  <Words>2043</Words>
  <Application>Microsoft Office PowerPoint</Application>
  <PresentationFormat>On-screen Show (4:3)</PresentationFormat>
  <Paragraphs>575</Paragraphs>
  <Slides>30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Symbol</vt:lpstr>
      <vt:lpstr>Times New Roman</vt:lpstr>
      <vt:lpstr>dan_design_template</vt:lpstr>
      <vt:lpstr>CSE373: Data Structures &amp; Algorithms  Lecture 16: Introduction to Graphs</vt:lpstr>
      <vt:lpstr>Announcements</vt:lpstr>
      <vt:lpstr>What is a Graph?</vt:lpstr>
      <vt:lpstr>Graphs: the mathematical definition</vt:lpstr>
      <vt:lpstr>Undirected Graphs</vt:lpstr>
      <vt:lpstr>Directed Graphs</vt:lpstr>
      <vt:lpstr>Self-Edges, Connectedness</vt:lpstr>
      <vt:lpstr>More notation</vt:lpstr>
      <vt:lpstr>Examples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Undirected-Graph Connectivity</vt:lpstr>
      <vt:lpstr>Directed-Graph Connectivity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Next…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shapiro</cp:lastModifiedBy>
  <cp:revision>2258</cp:revision>
  <dcterms:created xsi:type="dcterms:W3CDTF">2009-03-13T20:43:19Z</dcterms:created>
  <dcterms:modified xsi:type="dcterms:W3CDTF">2015-02-20T23:20:31Z</dcterms:modified>
</cp:coreProperties>
</file>