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ink/ink3.xml" ContentType="application/inkml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4.xml" ContentType="application/vnd.openxmlformats-officedocument.presentationml.notesSlide+xml"/>
  <Override PartName="/ppt/ink/ink4.xml" ContentType="application/inkml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5.xml" ContentType="application/vnd.openxmlformats-officedocument.presentationml.notesSlide+xml"/>
  <Override PartName="/ppt/ink/ink5.xml" ContentType="application/inkml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6.xml" ContentType="application/vnd.openxmlformats-officedocument.presentationml.notesSlide+xml"/>
  <Override PartName="/ppt/ink/ink6.xml" ContentType="application/inkml+xml"/>
  <Override PartName="/ppt/notesSlides/notesSlide7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8.xml" ContentType="application/vnd.openxmlformats-officedocument.presentationml.notesSlide+xml"/>
  <Override PartName="/ppt/ink/ink7.xml" ContentType="application/inkml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9.xml" ContentType="application/vnd.openxmlformats-officedocument.presentationml.notesSlide+xml"/>
  <Override PartName="/ppt/ink/ink8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12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3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14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15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notesSlides/notesSlide16.xml" ContentType="application/vnd.openxmlformats-officedocument.presentationml.notesSlide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17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18.xml" ContentType="application/vnd.openxmlformats-officedocument.presentationml.notesSlid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notesSlides/notesSlide19.xml" ContentType="application/vnd.openxmlformats-officedocument.presentationml.notesSlide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notesSlides/notesSlide20.xml" ContentType="application/vnd.openxmlformats-officedocument.presentationml.notesSlide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notesSlides/notesSlide21.xml" ContentType="application/vnd.openxmlformats-officedocument.presentationml.notesSlide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notesSlides/notesSlide22.xml" ContentType="application/vnd.openxmlformats-officedocument.presentationml.notesSlide+xml"/>
  <Override PartName="/ppt/tags/tag375.xml" ContentType="application/vnd.openxmlformats-officedocument.presentationml.tags+xml"/>
  <Override PartName="/ppt/notesSlides/notesSlide23.xml" ContentType="application/vnd.openxmlformats-officedocument.presentationml.notesSlide+xml"/>
  <Override PartName="/ppt/ink/ink9.xml" ContentType="application/inkml+xml"/>
  <Override PartName="/ppt/notesSlides/notesSlide24.xml" ContentType="application/vnd.openxmlformats-officedocument.presentationml.notesSlide+xml"/>
  <Override PartName="/ppt/ink/ink10.xml" ContentType="application/inkml+xml"/>
  <Override PartName="/ppt/tags/tag376.xml" ContentType="application/vnd.openxmlformats-officedocument.presentationml.tags+xml"/>
  <Override PartName="/ppt/notesSlides/notesSlide25.xml" ContentType="application/vnd.openxmlformats-officedocument.presentationml.notesSlide+xml"/>
  <Override PartName="/ppt/ink/ink11.xml" ContentType="application/inkml+xml"/>
  <Override PartName="/ppt/notesSlides/notesSlide26.xml" ContentType="application/vnd.openxmlformats-officedocument.presentationml.notesSlide+xml"/>
  <Override PartName="/ppt/tags/tag377.xml" ContentType="application/vnd.openxmlformats-officedocument.presentationml.tags+xml"/>
  <Override PartName="/ppt/notesSlides/notesSlide27.xml" ContentType="application/vnd.openxmlformats-officedocument.presentationml.notesSlide+xml"/>
  <Override PartName="/ppt/ink/ink12.xml" ContentType="application/inkml+xml"/>
  <Override PartName="/ppt/notesSlides/notesSlide28.xml" ContentType="application/vnd.openxmlformats-officedocument.presentationml.notesSlide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notesSlides/notesSlide29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notesSlides/notesSlide30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notesSlides/notesSlide31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32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notesSlides/notesSlide33.xml" ContentType="application/vnd.openxmlformats-officedocument.presentationml.notesSlide+xml"/>
  <Override PartName="/ppt/ink/ink23.xml" ContentType="application/inkml+xml"/>
  <Override PartName="/ppt/notesSlides/notesSlide34.xml" ContentType="application/vnd.openxmlformats-officedocument.presentationml.notesSlide+xml"/>
  <Override PartName="/ppt/ink/ink24.xml" ContentType="application/inkml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7"/>
  </p:notesMasterIdLst>
  <p:handoutMasterIdLst>
    <p:handoutMasterId r:id="rId48"/>
  </p:handoutMasterIdLst>
  <p:sldIdLst>
    <p:sldId id="256" r:id="rId2"/>
    <p:sldId id="356" r:id="rId3"/>
    <p:sldId id="358" r:id="rId4"/>
    <p:sldId id="357" r:id="rId5"/>
    <p:sldId id="350" r:id="rId6"/>
    <p:sldId id="351" r:id="rId7"/>
    <p:sldId id="352" r:id="rId8"/>
    <p:sldId id="353" r:id="rId9"/>
    <p:sldId id="354" r:id="rId10"/>
    <p:sldId id="355" r:id="rId11"/>
    <p:sldId id="258" r:id="rId12"/>
    <p:sldId id="259" r:id="rId13"/>
    <p:sldId id="275" r:id="rId14"/>
    <p:sldId id="260" r:id="rId15"/>
    <p:sldId id="261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32" r:id="rId27"/>
    <p:sldId id="273" r:id="rId28"/>
    <p:sldId id="274" r:id="rId29"/>
    <p:sldId id="277" r:id="rId30"/>
    <p:sldId id="362" r:id="rId31"/>
    <p:sldId id="278" r:id="rId32"/>
    <p:sldId id="279" r:id="rId33"/>
    <p:sldId id="280" r:id="rId34"/>
    <p:sldId id="282" r:id="rId35"/>
    <p:sldId id="281" r:id="rId36"/>
    <p:sldId id="359" r:id="rId37"/>
    <p:sldId id="283" r:id="rId38"/>
    <p:sldId id="360" r:id="rId39"/>
    <p:sldId id="284" r:id="rId40"/>
    <p:sldId id="361" r:id="rId41"/>
    <p:sldId id="285" r:id="rId42"/>
    <p:sldId id="286" r:id="rId43"/>
    <p:sldId id="344" r:id="rId44"/>
    <p:sldId id="345" r:id="rId45"/>
    <p:sldId id="346" r:id="rId46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9F33"/>
    <a:srgbClr val="FFFF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26220" autoAdjust="0"/>
  </p:normalViewPr>
  <p:slideViewPr>
    <p:cSldViewPr>
      <p:cViewPr varScale="1">
        <p:scale>
          <a:sx n="28" d="100"/>
          <a:sy n="28" d="100"/>
        </p:scale>
        <p:origin x="278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52039197-9A5D-4426-8BE1-7E0DB9D2761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704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3T22:30:44.5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826 15422 19 0,'0'0'8'0,"0"0"-6"16,0 0 1-16,0 0 0 16,0 0 1-16,0 0-5 15,0 0 0-15,0 0 3 16,0 0 0-16,0 0-1 15,4 4 0-15,-4-4-2 16,9 3 1-16,-9 1-5 16,0 0 0-16,0 3-1 15,13 9 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3T23:11:40.2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9118 9981 46 0,'0'-26'23'0,"8"18"-24"16,-8 4 30-16,0-3-25 16,-4-1 0-16,0 1 3 15,-5 7 1-15,1 3-10 16,-1 5 1-16,1 7 6 0,-1 0 1 15,0 4-2-15,1 4 1 16,-1 3-2-16,1 8 1 0,4-3-1 16,4 6 1-16,4 5-1 15,-4 7 1-15,8 8-1 16,-3 7 0-16,-1 1-1 16,-4-5 1-16,0-7-2 31,-4-7 1-31,4-5-3 15,-9-14 1-15,1-8-9 16,-1-8 1-16,-4-15-11 0,1-7 0 16,12-16-3-16,4-14 0 15</inkml:trace>
  <inkml:trace contextRef="#ctx0" brushRef="#br0" timeOffset="353.4036">9143 9939 61 0,'-4'-7'30'0,"8"7"-39"16,-4 0 61-16,4-4-48 15,5-3 1-15,4 3 5 16,-1 0 0 0,1 4-10-16,4-8 0 0,0-3 8 15,0-4 0-15,9 4-1 16,8-8 1-16,9-4-3 15,8 8 0-15,-4-4-2 16,-1 0 1-16,5 0-1 16,1-4 0-16,3 4-2 15,0 1 1-15,-8 2-2 16,-13 1 1-16,0 4-3 0,-12 3 0 16,-1 1-4-16,-8 7 1 15,-1 0-5-15,-7 0 0 16,-5 4-5-16,-5-1 0 0,-3 1-5 15,-1 0 0-15,-8 3-2 16,0 5 0-16</inkml:trace>
  <inkml:trace contextRef="#ctx0" brushRef="#br0" timeOffset="1200.9137">9122 10102 48 0,'4'0'24'0,"-12"4"-29"0,8-4 43 0,0 4-34 15,-9 3 1-15,5-3 2 16,0 7 0-16,-1 1-8 16,1-1 1-16,0-3 7 15,0-1 0-15,4 1-1 16,0-1 1-16,8-3 0 0,1 0 0 16,8 0-1-16,4 0 0 15,4-4-1-15,5-8 1 16,9-3-2-16,7-1 1 15,6 5-3-15,-1-1 1 0,0 4-1 16,0 1 0-16,-4 6-2 16,-13 5 1-16,0 3-1 15,-13 1 1-15,-12-5-4 16,-5 1 1-16,-8-1-8 31,-13 1 1-31,-9-1-11 0,-12 1 0 16,-1 0-6-16,10-8 0 15</inkml:trace>
  <inkml:trace contextRef="#ctx0" brushRef="#br0" timeOffset="3109.8032">11413 9822 60 0,'4'0'30'0,"5"-4"-43"0,-9 12 57 15,0 0-40 1,0-1 0-16,0 8 5 0,-5 0 0 0,1 8-11 31,-4 4 1-31,-1 10 6 16,1 16 1-16,-1-3-3 15,-4 6 1-15,5 9-3 16,-1 3 0-16,1-4 0 16,-1 8 1-16,5-8-2 15,-4-7 1-15,-1-8-1 0,1-7 0 16,-1-8-6-16,0-11 1 15,1-12-9-15,-5-7 0 16,5-12-7-16,8-15 1 16</inkml:trace>
  <inkml:trace contextRef="#ctx0" brushRef="#br0" timeOffset="3555.8258">10945 9932 56 0,'-5'-11'28'0,"10"3"-34"0,-5 0 48 0,0 8-40 16,0 0 1-16,4-7 5 16,-4 7 0-16,8 0-8 31,1 0 0-31,16-4 6 16,9-3 1-16,9-1-1 15,4 0 0-15,12 1-3 16,14-1 1-16,-1 1-3 15,1-1 1-15,-1 1-1 0,0-1 1 16,-8 0-3-16,-4 5 1 0,-5 3-1 16,-12 0 0-16,-9 0-3 15,-4 0 1-15,-9-4-8 16,-4 4 1-16,-4-4-7 16,-13 4 1-16,-4 8-6 15,-1-1 1-15</inkml:trace>
  <inkml:trace contextRef="#ctx0" brushRef="#br0" timeOffset="3951.6834">10749 10594 64 0,'8'4'32'0,"26"-12"-47"16,-21 4 64-16,4-3-45 15,4 7 1-15,5-4 4 16,8 4 1-16,9 0-11 15,3-4 0-15,10 4 7 16,3-3 1-16,5 3-2 0,9 0 0 47,25 7-2-47,-13-7 1 16,-13 0-2-16,-12 0 0 15,-13 0-7-15,-9-4 1 16,-17 4-11-16,-4-7 0 0,-12-1-9 15,-1 1 0-15</inkml:trace>
  <inkml:trace contextRef="#ctx0" brushRef="#br0" timeOffset="4564.545">11954 10064 72 0,'-13'19'36'0,"9"0"-50"16,0-4 64-16,-1 4-48 15,-8 11 0-15,1 12 4 16,-5 11 1-16,0 0-8 31,-5 8 0-31,1-1 4 0,0-7 1 16,4-4-2-16,4-3 1 0,4-16-2 16,1-4 0-16,-1-7 0 15,5-4 0-15,4-11 0 16,0-15 0-16,0-8 0 0,9-11 0 15,-1-12-1-15,5-3 1 16,0-8-1-16,12-8 0 31,-3 1 0-31,3 3 0 0,5 8 0 16,0 3 0-16,0 8 0 16,4 8 0-16,-5 11 0 15,5 8 0-15,-4 11 1 16,0 15 1-16,0 8-1 15,-5 11 1-15,-7 11 0 16,-6 4 0-16,-3 16 0 0,-5-5 1 16,-4-3-2-16,0-4 0 15,-4-8-3-15,0-7 1 16,-5-11-7-16,5-12 0 16,-5-11-12-16,9-16 1 15,5-18-6-15,12-23 0 16</inkml:trace>
  <inkml:trace contextRef="#ctx0" brushRef="#br0" timeOffset="5189.0961">13087 10079 65 0,'21'16'32'0,"-13"-24"-48"16,-16 8 60-16,-1-4-44 15,-8 4 1-15,-4-7 4 16,-9 7 0-16,-12-4-6 16,-9 0 1-16,-13 4 3 15,-4 8 0-15,-5 3-1 16,1 8 1-16,4 4-2 0,4 7 0 16,8 4-1-16,10 8 1 15,-1-1-1-15,17 5 1 16,9 3-1-16,8-11 1 15,4-1 0-15,9-6 0 16,9-9 0 0,12-10 0-16,5-5 0 15,3-7 0-15,10-11 0 16,-5-8 0-16,4-7-1 16,5-8 1-16,4-8-1 15,-1 4 1-15,1-15-1 0,-8-4 0 16,-5-7 0-16,-5-8 0 15,-3-7-2-15,-5-12 1 16,-4 8-1-16,-8-1 1 0,-1 5-1 16,-3 11 1-16,-1 11 1 15,0 16 0-15,-4 6 1 16,0 20 0-16,0 8 1 16,0 18 0-16,0 4 0 15,0 16 1-15,0 14-1 16,0 19 1-16,0 12 0 15,0 7 1-15,4 8-1 0,1 7 1 16,-1-3-1-16,-4 3 1 16,-4 1-3-16,4-5 1 31,-5-14-3-31,5-12 0 16,0-15-6-16,0-12 0 0,0-18-9 15,0-12 1-15,9-18-9 16,8-27 0-16</inkml:trace>
  <inkml:trace contextRef="#ctx0" brushRef="#br0" timeOffset="5671.8451">13104 10114 56 0,'-13'26'28'0,"-8"16"-36"0,21-35 45 16,0 1-31-16,0 3 0 16,4 4 4-16,4-3 0 0,5-1-13 15,4-3 1-15,4-5 7 16,5-3 1-16,0-3-4 16,8-9 1-16,0 5-2 15,4-1 1-15,0-11-1 16,5-7 0-16,-5 3 0 15,-8-4 1-15,0 1 0 16,-9-1 0-16,0 1-1 16,-8-1 0-16,-9 1 0 15,-8 0 0-15,-13 7-1 16,-8 7 0-16,-9 8-1 16,-5 8 1-16,-3 8-1 0,-5 14 1 15,0 8 0-15,0 8 1 16,5 7 1-16,-1 4 1 15,9 4 0-15,4 7 1 0,9 8-1 16,4-15 1-16,0-4-2 31,0-12 0-31,8-3-9 16,9-15 0-16,4-12-14 16,18-11 1-16,3-19-5 15,14-11 0-15</inkml:trace>
  <inkml:trace contextRef="#ctx0" brushRef="#br0" timeOffset="6190.0736">14300 10004 44 0,'0'0'22'0,"0"-12"-19"16,0 12 34-16,-4-7-33 16,-5 3 1-16,1-3 4 15,-5-5 1-15,-8 5-11 16,-17 10 0-16,-5 1 8 16,0 11 0-16,1 4-3 15,-1 8 0-15,1 3-2 16,3 4 0-16,10 0-1 0,3-4 0 15,13-3-2-15,9-4 1 16,8-12-1-16,5-7 0 16,8-4-2-16,8 0 1 15,14-8 0-15,7-3 0 16,1 3 0-16,0 4 1 16,0 8 1-16,4 4 0 0,0 14 2 15,-8 13 1-15,-5 6 0 16,-8 16 0-16,-13 0 0 15,-13 7 1-15,-17 0 0 16,-4 1 1-16,-12-5-1 16,-18 1 0-16,-13-8-1 31,-12-12 0-31,8-10-5 16,0-13 1-16,4-14-10 0,5-15 1 31,34-50-14-31,21-14 0 15</inkml:trace>
  <inkml:trace contextRef="#ctx0" brushRef="#br0" timeOffset="6602.8849">14905 9841 64 0,'13'19'32'0,"-9"15"-38"15,-8-19 48-15,-5 12-39 16,1 14 1-16,-5 8 3 0,-4 4 0 16,-4 8-9-16,-13 3 1 15,4 1 5 1,0-1 1-16,4-15-2 16,5-7 0-16,4-4-1 15,0-12 0-15,0-7 0 0,0-15 1 16,4-8 0-16,0-15 0 15,9-11-1-15,4-19 1 16,9-4-1-16,3-15 0 16,10 3 0-16,8 8 1 15,8 8-1-15,0 8 1 16,1 7-2-16,3 11 1 0,-4 12-1 16,-8 3 0-16,-4 4-6 15,-1 4 0-15,1 0-9 16,-1 4 1-16,-3-4-10 0,3-4 1 15,1-7-3-15,25-16 1 16</inkml:trace>
  <inkml:trace contextRef="#ctx0" brushRef="#br0" timeOffset="7072.9976">15365 9879 57 0,'-13'26'28'0,"17"20"-38"16,-4-35 55-16,0 8-41 16,0 8 1-16,9 3 5 15,-5-7 1-15,9 7-13 16,4-7 1-16,4-1 7 16,5-7 1-16,-1-3-3 15,1-5 1-15,-1-3-4 16,1-12 1-16,4-3-2 0,0-4 0 15,-5-11 0 1,1 3 0-16,-5-4-1 16,0-3 1-16,-8 4-1 15,-9-5 1-15,-8 5-1 16,-13 7 1-16,-4 4-1 16,-5 3 1-16,-4 9 0 0,-4 10 0 15,0 12 1-15,-4 11 0 31,-5 46 3-31,5 0 0 0,13-4 0 16,12-4 0-16,8 4 0 16,5-8 0-16,9-15-1 15,8-3 0-15,4-16-8 16,9-11 1-16,0-12-8 16,0-18 0-16,4-4-10 15,13-12 0-15,4-7-3 16,17-11 1-1</inkml:trace>
  <inkml:trace contextRef="#ctx0" brushRef="#br0" timeOffset="7606.8635">16097 9856 55 0,'-42'57'27'0,"29"-34"-38"0,13-20 52 15,-4 9-38-15,4 7 1 16,0-4 6-16,4 4 0 16,9 0-11-16,4 0 0 15,4-4 7-15,5-4 0 0,3-3-2 16,6-5 1-16,7-6-3 16,1-1 0-16,4-4-1 15,8-7 0-15,-4 0 0 16,-8-8 0-16,-5-3-1 15,-4-8 0-15,-4 4 0 0,-5-4 1 16,-8 3-1-16,-8 5 0 16,-9-1 0-16,-13 8 0 15,-12 4 1-15,-9 8 0 16,-9 3-1-16,0 11 0 31,-3 1 0-31,-6 15 0 16,-3 7 0-16,4 4 0 0,4 4 0 15,5 7 1-15,3 12 0 16,9-8 0-16,9 8 2 0,13 3 0 16,8-7 0-16,12 8 1 15,10 11 0-15,7-12 1 16,10-3-1-16,8-8 0 16,4-7-2-16,8-12 1 15,1 1-6-15,-5-16 1 0,5-15-8 16,-5-4 1-16,1-15-12 15,3-8 1-15,-8-3-6 32,18-15 0-32</inkml:trace>
  <inkml:trace contextRef="#ctx0" brushRef="#br0" timeOffset="8226.011">18244 9425 80 0,'17'-11'40'0,"-9"3"-61"15,-8 12 79-15,-4 0-58 16,-5 11 0-16,-3 4 5 16,-10 3 1-16,-7 16-6 15,-5 11 1-15,-9 12 3 16,0 11 1-16,1 3-1 16,-1 9 0-16,-4 3-2 15,13 7 0-15,4-7-1 16,5 0 1-16,21 0-2 0,12-3 1 15,13-16 0-15,5-8 0 16,12-7-1-16,13-7 0 0,5-16 0 16,-1-15 0-16,13-7-1 15,9-12 1-15,8-11-1 16,5-8 1-16,8-15-1 16,-9-4 0-16,-8-7 0 15,-9-7 1-15,-4-1-1 31,-17-11 1-31,-4 0 0 16,-17 3 0-16,-13-3 0 0,-21 0 0 16,-17 8 1-16,-26-1 1 15,-13 12-1-15,-4 7 1 16,-8 12-1-16,-9 7 1 0,9 12-1 16,-1 7 1-16,-3 8-3 15,7 3 1-15,6 5-7 16,7-1 1-16,9-3-13 15,18 3 1-15,11-7-8 16,18-12 1-16</inkml:trace>
  <inkml:trace contextRef="#ctx0" brushRef="#br0" timeOffset="8871.8707">19909 9569 67 0,'-17'0'33'0,"13"22"-45"16,-1-14 59-16,-3 11-44 15,-5 4 1-15,-4 14 4 16,0 13 1-16,0 6-10 16,-4 9 0-16,4 10 6 15,-5 5 1-15,5-5-1 16,0-3 0-16,4-4-3 0,1-7 1 16,3-4 0-16,1-16 0 15,3-10-1-15,5-16 1 31,5-11-2-31,7-12 1 16,-3-15-1-16,4-15 0 16,4-18-1-16,8-5 0 0,5-7 0 15,4-15 0-15,9 0-1 16,4-16 0-16,4 16 0 16,4 4 0-16,-4 3 1 15,-4 19 0-15,4 8-1 16,0 15 1-16,0 19 0 15,5 11 1-15,-10 15 0 16,-3 16 0-16,-5 14 0 0,1 24 0 0,-5 7 1 16,-9 7 0-16,-8 8-1 15,-8 0 1-15,-5 0-1 16,-4-7 1-16,-4-5-2 16,-5-7 1-16,1-11-5 31,-1-15 1-31,-3-16-6 0,3-18 0 0,5-12-7 31,0-11 0-31,4-19-10 16,0-15 1-16,21-8 2 0,9-19 0 15</inkml:trace>
  <inkml:trace contextRef="#ctx0" brushRef="#br0" timeOffset="9242.5178">21071 9448 62 0,'0'11'31'0,"-12"12"-52"0,-1-12 67 0,-4 4-43 15,0 8 0-15,-5 7 5 16,1 8 0-16,-4 11-9 16,-5 4 1-16,-4 0 5 15,8-4 0-15,9 4-2 16,9-4 1-16,3-11-3 15,10 0 1-15,7-11-1 16,5-5 0-16,5-10-1 0,16-12 1 16,-4-12 0-16,13-10 0 15,0-5-1-15,-5-18 0 16,-3 3 1-16,-14-11 0 16,-8-7-1-16,-8-1 0 0,-13 4 0 15,-18 12 1-15,-12-1-1 16,-4 16 0-16,-5 8-3 15,-4 3 0-15,-4 7-8 16,-4 5 0-16,8 7-10 16,13 0 0-16</inkml:trace>
  <inkml:trace contextRef="#ctx0" brushRef="#br0" timeOffset="9858.5317">22110 9482 76 0,'69'11'38'0,"-44"-22"-62"0,-29-1 68 16,-9 1-43-16,-17 0 1 16,-12-5 6-16,-9 16 1 15,-5 4-10 1,-8 8 0-16,-4 7 5 15,9 11 1-15,-1 11-1 16,5 5 1-16,4 22-5 16,8-4 1-16,13 1 0 0,13-5 0 15,17-3 0-15,9 0 0 0,3-8 0 16,14-15 0-16,8-11-1 16,9-16 1-16,3-14-1 15,1-9 0-15,0-10-1 31,4-16 1-31,0-18-1 16,-4-16 0-16,-4-7-1 16,-9-19 1-16,0-19-1 0,-4-4 0 15,-5 4 0-15,-8 0 0 16,0 15 0-16,-8 26 1 16,-1 12 1-16,1 23 0 0,-9 11 1 15,0 22 1-15,-4 20 0 16,-5 15 1-16,1 26 1 15,-5 15 0-15,-4 19 0 16,0 23 1-16,0 15-1 16,-9 4 1-16,5 0-2 15,-5 4 1-15,5-8-3 16,4-19 1-16,4-7-2 16,0-16 1-16,5-15-4 15,4-15 0-15,4-22-7 16,4-19 0-16,4-8-9 0,1-23 0 15,0-15-7 1,8-26 1-16</inkml:trace>
  <inkml:trace contextRef="#ctx0" brushRef="#br0" timeOffset="10323.1654">22319 9368 60 0,'-8'23'30'0,"8"18"-40"0,0-25 53 16,0 6-37-16,4 9 0 15,4-1 4-15,9 4 0 16,26 0-13-16,4-4 1 16,0-11 8-16,0-8 0 15,4-11-4-15,0-7 1 31,0-8-3-31,0-4 1 16,-8-11-2-16,-9 3 1 16,-5-11 0-16,-3 0 0 0,-5 1-1 15,-4 6 1-15,-8 1-1 16,-9 4 1-16,-4 3 0 16,-9 8 0-16,-8 7-1 15,-14 12 1-15,-3 7 0 16,-4 20 1-16,-1 6 0 0,-4 16 0 15,5 8 1-15,3 11 0 16,5 11 2-16,9-7 0 16,12-1 0-16,0-3 1 15,5-7-2-15,8-9 0 16,4-14-4-16,4-12 1 0,5-18-10 16,8-12 1-16,9-16-10 15,8-10 0-15,9-12-6 16,13-19 1-16</inkml:trace>
  <inkml:trace contextRef="#ctx0" brushRef="#br0" timeOffset="10845.81">23754 9289 64 0,'17'11'32'0,"-34"-19"-46"0,9 12 59 16,-9 0-40-16,-5 4 1 16,-3-5 4-16,-5 5 0 15,-17 3-12-15,-8 1 0 0,-5 3 8 16,1 0 0-16,-1 4-2 16,5 7 0-16,-1 1-2 15,14 3 1-15,-1 0-1 16,5 1 1-16,8-1-1 15,13 0 1-15,8 0-1 16,9 4 1-16,17-3-2 16,13 3 1-16,17 4-1 15,8-4 1-15,9-4-1 0,9 0 0 16,-5-3-1-16,13-5 0 16,4 1 0-16,0 0 1 15,5 11-1-15,-5-4 0 16,0 8 0-16,-17-4 0 15,-13 4 0-15,-12 0 1 0,-13 7 0 16,-17 1 0-16,-39 10 1 16,-29 12 1-16,-39 4 2 15,-25 8 0-15,-30 3-1 16,-17 12 1-16,0-5-1 16,-26-3 0-16,0 0-6 15,5-19 1 1,-5-15-15-16,13-30 0 15,26-34-13-15,30-42 1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5T22:31:47.6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2109 3997 7 0,'-4'3'3'0,"-9"-3"-3"16,13 4 3-16,-9-4-3 15,5 0 1-15,4 4 0 0,-9-4 1 16,9 0 0-16,0 0 0 16,0 0 3-16,0 0 0 15,0 0 0-15,-4 0 1 0,4 0 1 16,0 4 0-16,-8-8-2 16,8 8 0-16,0-4-1 15,0 0 0-15,-5 0-1 16,5 0 1-16,0 0-2 15,-4-4 0-15,0 4 1 16,4 0 1-16,0 4 0 16,0-4 0-1,0-4-1-15,0 4 1 16,0 0-1-16,0 4 0 16,0-4-1-16,0 0 0 15,0 0-1-15,0 0 1 16,4 4-1-16,5-4 0 0,-1 0 0 15,5 4 1-15,0-4-1 16,-9 3 1-16,5 1-1 16,4 0 0-16,-9 0-1 15,13-4 1-15,-4 4 0 16,0-4 0-16,4 0-1 16,0 0 1-16,9 0 1 0,-1-8 0 15,1 4 0-15,0-3 0 0,8 3 0 16,0 4 0-16,-8-4-1 15,8 0 1-15,-8 4-1 16,-1 0 0-16,1 0-1 31,-5 0 1-31,1 0-1 0,4 0 1 0,-9 0-1 16,4 4 0-16,1-4 0 31,-5 4 1-31,4-4-1 16,5 4 1-16,-5-1-1 15,1 1 1-15,-5 0-1 0,4-4 1 16,-8 4-1-16,4 0 1 0,0-1-1 16,0 5 1-16,0-4 0 15,1 0 0-15,3 3-1 16,5-3 0-16,-9 0 0 16,13 0 1-16,-5-1-1 15,-7 1 1-15,3 4-1 16,0-4 0-16,1-1 0 15,3 5 1-15,-7-4-1 0,3 0 1 16,0-4-1-16,-4 3 1 16,5 1-1-16,-5 0 1 15,0-4-1-15,9 0 0 32,-9 0 0-32,13 4 1 0,-13-4-1 15,9 4 0 1,17 0 0-1,-14-1 0-15,6-3 0 16,-5 4 0-16,-5 0 0 0,1 0 0 16,0-4 0-16,8 0 1 15,-13 0-1-15,5 4 0 16,0-4 0-16,8 7 0 0,-8-7 0 16,8 4 0-16,-4-4 0 15,-4 0 0-15,4 8 0 16,-5-12 0-16,10 0 0 15,-1-4 0-15,4 8 0 16,-8-3 1-16,4-1-1 31,1 4 0-31,-1 0-1 16,-8 0 1-16,-5 4 0 16,5-4 0-16,-5 3 0 0,-4 1 0 15,-4 4-1-15,0-4 1 16,-4-1-1-16,-18 1 0 15,-8 0-2-15,-9 4 0 0,-8 3-4 16,0 4 1-16,-9 8-5 16,4 0 0-16,-12 7-9 15,-18 5 1-15</inkml:trace>
  <inkml:trace contextRef="#ctx0" brushRef="#br0" timeOffset="35794.7609">3256 5816 27 0,'-4'11'13'0,"8"-22"-10"0,-4 11 13 0,0-11-16 31,0 11 1-31,-4 0 2 16,-5 0 0-16,-3 7-3 16,-6 5 0-16,-3-1 3 15,0-3 0-15,-1 7 0 16,5-4 0-16,-9 1-1 0,5-1 1 15,0 1-1-15,3-5 0 0,6 5 0 16,-5-9 0 0,-1 5 2-1,6 0 0-15,3-1-1 16,5-7 1-16,-5 4-1 16,5-4 1-16,4 0-2 15,0 4 1-15,0-4-3 16,13-4 0-1,-9 4 0-15,5 0 1 16,3-8-1-16,6 12 1 16,-1 0 0-16,8-12 0 15,-12 8-1-15,9 0 1 0,-5-3 0 16,8-5 0-16,5 4-1 16,-4 0 0-16,-5-7 0 15,5 3 1-15,0-3-1 16,-5 7 0-16,9-7 1 15,-8-1 0-15,-1 5 0 16,5 3 1-16,-9 0-1 16,4 0 0-16,1-3 0 15,3 3 1-15,1 0-1 16,0-4 0-16,8 8 0 16,0 0 1-16,0 0 0 15,-8-3 0-15,4 6 0 0,0 1 0 16,-4-4-1-16,-9 8 0 15,4-4 0-15,5-4 0 16,0-4-1-16,-5 4 1 16,0 0-1-16,1-8 1 15,4 12-1-15,-1 0 1 16,-8 0-1-16,13-1 1 16,-4 5-1-16,0-8 1 15,8 4-1-15,-8-4 1 0,8 4-1 16,-4-4 1-16,0-4-1 15,0-4 0-15,4 12 0 16,-4-12 0-16,8 8 0 16,-3-3 0-16,3-1 0 15,1-8 0-15,-1 9 0 16,9-9 0-16,0 1 0 16,5-1 1-16,4 1-2 0,-9 3 1 15,0 5 0-15,-9-5 0 16,-4 0 0-16,5 5 1 15,-9 3-2 1,4-4 1-16,-4 0 0 16,-4 0 0-16,0 0-1 15,-14 4 0-15,-7 0-6 16,-14 0 0-16,-12 4-10 16,-18 15 0-16,-4-7-3 15,5-12 0-15</inkml:trace>
  <inkml:trace contextRef="#ctx0" brushRef="#br0" timeOffset="48003.7629">4596 7331 26 0,'-8'11'13'0,"-5"-22"-12"16,13 15 13-16,-5-4-15 0,-3 0 1 15,-5 0 0-15,0 0 0 16,-4 4 1-16,-9-1 0 15,5 1-1-15,-5 0 1 16,5 4 1-16,0-1 0 0,3 1 0 16,1-1 1-16,4 1-1 15,1 0 0-15,-1-5 0 16,8 5 1-16,-3-4-1 16,4 3 0-16,-1-3 0 15,5 0 0-15,5-4 0 16,-1 4 1-16,4 0-1 15,5-4 0 1,4 0 0-16,5 0 1 16,12-8-1-16,-8 4 1 15,8-3-1-15,-13-1 0 0,9 0 1 16,-4 5 0-16,0-1-1 16,4-4 0-16,-5 1 0 15,10-1 0-15,3-3 0 16,1 3 0-16,-1 0-1 15,5 1 1-15,0 3-1 16,-5-4 0-16,1 8 1 16,-9-4 0-16,0 1-1 15,4-1 0-15,0 4 0 0,5-4 0 0,4-4-1 16,-5 1 1-16,1 7-1 16,4-4 0-16,-5-4 0 31,5 5 1-31,-13 3-1 15,0 0 0-15,-4 0 0 16,-9 0 0-16,0 0 1 16,-4 0 0-16,-1 0-1 0,-7 0 0 15,3 0 0-15,-3 0 0 16,-5 0 0-16,0 0 1 16,0-8-1-16,-9 4 1 0,0 4 0 15,-16 0 0-15,3-4-1 16,-3 1 0-16,-10-1-1 15,1 4 0-15,-9-4 0 16,-4 4 0-16,0 0-1 16,-13 0 1-16,0 0 0 15,0 0 1-15,-4 4 0 16,-4 0 0-16,3 3-1 16,1 5 1-16,4-1 0 0,-4 0 0 15,4 1-1-15,9-5 1 31,-5 1 0-31,9-4 0 16,9 0-1-16,3 3 1 0,10-3-1 16,7 0 1-16,-3 4-1 15,13-1 1-15,3 1-1 16,10 3 1-16,12 1 0 16,8-5 0-16,10 1 0 15,7-1 0-15,1-3 0 0,4 0 0 16,9 0 0-16,0 0 0 15,4-4 0-15,-13-4 1 16,4 4-1-16,-4 0 1 16,-4-4-1-16,0 0 1 15,-5 4-1-15,1-7 1 0,-9 3-1 16,-13 4 1-16,0-4-1 16,-8 0 1-16,-9 4-1 15,0 0 1-15,-5 0-1 16,-3-4 0-1,-18 4 0-15,0 0 0 16,1 0 0-16,-1 4 0 16,-13 0 0-16,1 0 0 15,-1 0-1-15,-3-1 1 16,7 1 0-16,-12 0 0 16,0 0-1-16,9 0 1 15,-10-1-1-15,10 1 0 16,-9-4-2-16,17 4 1 15,0 4-2-15,9-1 1 16,8-3-1-16,8 0 1 0,5-4-6 16,13 4 1-16,4-4-6 15,-12-23 0-15</inkml:trace>
  <inkml:trace contextRef="#ctx0" brushRef="#br0" timeOffset="61562.0509">5936 8515 23 0,'-4'-12'11'0,"4"5"-9"16,4-1 11-16,-4 8-11 15,0 0 1-15,0 0 3 16,0-8 0-16,0 8-6 0,0 0 0 15,0 0 4-15,0-7 1 16,0 7-1-16,0 0 0 16,0 0-1-16,0-4 0 0,0 0 0 15,0 4 1-15,0-7 0 16,-4 7 0-16,4-8 0 31,-4 8 0-31,-1-4-1 16,1 0 1-16,0 1-2 15,-5-1 1-15,-4 0-2 0,0 0 1 16,-4 0 0-16,0 4 0 16,-4 0-1-16,-5 0 1 15,-4 0 0-15,4 0 0 16,-4 0-1-16,5 0 1 0,-1 0-1 16,0 0 1-16,1 0 0 15,-5 0 0-15,0 0-1 16,0 0 0-16,0 0 0 15,0 4 1-15,0-4-1 16,4 0 0-16,5 0 0 0,4 4 0 16,-5-4 0-16,5 4 0 15,0 0-1-15,0-1 1 16,-13 1 0 0,9 0 0-16,-9 11-1 15,0 0 1-15,0 4-1 16,-9 0 1-16,13 4-1 15,-8-7 1-15,9 6-1 16,3-3 1-16,1 0-1 16,4 4 1-16,-5 0-1 15,5 4 1-15,0 3 0 16,0 4 0-16,4-3-1 0,-8-4 1 16,8 3 0-16,4 4 0 15,1 4-1-15,-1 8 0 16,0-12 0-16,5 8 1 0,4 4-1 15,-8-1 0-15,8 1 0 16,0-4 1-16,-5 0-1 16,5 4 1-16,0-5-1 15,0 1 1-15,0 0-1 16,5-8 1-16,3 1-1 16,-4-1 1-1,5-4-1-15,-9 1 1 16,4-1 0-16,-4 4 1 15,0 1-1-15,-4-9 0 0,4 5 0 16,0-1 0-16,0 1 0 16,-9-5 0-16,5 1-1 15,4 0 1-15,-8-1-1 16,3-3 0-16,1 0 0 16,0-4 1-16,0 0-1 15,4 0 1-15,0 0-2 16,-5-4 1-16,5-3 0 15,0-1 0-15,0-7 0 16,0 7 1-16,5-3-2 16,3 0 1-16,1-1 0 15,3-3 0-15,6 0 0 0,3-4 0 16,0 0-1-16,5 0 1 0,8 0-1 16,1-4 1-16,-5 0 0 15,4 4 0-15,0-4 0 31,5 1 0-31,3-1-1 16,-3-4 1-16,-1 4 0 16,1 1 0-16,0 3 0 0,-1-4 0 15,1 0-1-15,-1 4 0 0,1-4 0 16,8 0 0-16,0 1 0 16,4-5 0-16,1 4 0 15,-5 0 0-15,4 1 1 16,-8-5 0-16,0 4 0 15,-1 4 0-15,6 0 0 16,-1-4 0-16,0 4 0 16,0 0 0-16,4-4 0 0,5 4 1 15,-9 0-1-15,4-7 0 16,1 7 0-16,3-4 1 16,-8 4-1-1,-4 0 0-15,0 0 0 16,0-4 1-16,0 4-1 15,-5-4 0-15,-4 4 0 16,1 0 1-16,-10 0-1 16,-3 0 1-16,-9 0-1 15,-5 0 0-15,-8 0-2 16,-4 4 0-16,-5 0-3 0,1 7 0 16,-5-3-9-16,0 4 1 15,0 3-8-15,5-8 1 16,-22-7-1-16,0-11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5T22:41:05.7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7845 6003 13 0,'-8'0'6'0,"8"-23"-6"16,0 15 7-16,4 0-7 16,-4 1 0-16,4-5 1 31,-4 1 1-31,0 0-1 16,0 3 0-16,-4 0 2 15,4 8 0-15,-4-3 1 0,0-1 0 0,-5-4-1 16,0 8 1-16,5 0-1 15,0 0 0-15,0 0-1 16,4 0 1-16,-5 0-1 16,5 0 0-16,0 0 0 15,0 0 0-15,9-4-1 16,-1 1 1-16,1-5 0 16,0 4 0-16,3 4 0 0,-3 0 1 15,-1 0-1-15,5-4 0 16,0 1 0-16,0-1 1 31,0-4-1-31,0-3 1 16,4 3-1-16,0-3 0 0,0-5 0 15,4 5 1-15,-3 0-1 16,-1 3 0-16,0-3 0 16,-4 3 1-16,0 0-2 15,-1 5 1-15,1-1-1 16,0 4 1-16,0-4-1 15,0 4 0-15,0 0-1 0,4 0 0 16,-4 0 0-16,-1 0 1 16,1 0 0-16,0 0 0 0,-4 0 0 15,-1 0 0-15,1 8 0 16,-1-8 0-16,1 0-1 16,4 0 1-16,0 0 0 15,-1 0 0-15,6 0 0 31,-1 0 1-31,0 0-1 16,0 0 1-16,0 3 0 16,0 1 0-16,5 0-1 15,-5-4 0-15,4 0-1 0,1-4 1 16,-1 4-1-16,-4-4 0 16,4 1 0-16,1 3 0 15,-5 0 0-15,0 0 0 16,0-4 0-16,5 4 0 15,-1 0 0-15,0 0 1 0,5-4-1 16,0 0 0-16,-1 0 0 16,5 1 0-16,-4-1 0 0,0 0 1 15,-5 0-1-15,1 4 0 16,-5 0 0-16,0 0 0 16,4 0 0-16,-4 4 0 0,5-4-1 15,-5 4 1-15,4 3 0 31,-4-3 0-31,5 4 0 16,-5-4 0-16,4 3 0 16,-3 5 1-16,3-5-1 15,0 1 0-15,-4-1 0 0,1 1 0 16,-1 0 0-16,0-1 0 16,0 1 0-16,0-1 0 15,0 1 0-15,5 0 0 16,12-1 0-1,0 5 1-15,0-8-1 16,-4 3 0-16,0 1-1 16,0-1 1-16,-4-3 0 15,4 4 0-15,0-4 0 16,0-1 0-16,0 1 0 16,0 0 0-16,0 4 0 0,4-5 0 15,-8-3 0-15,4 0 1 16,-5 4-1-16,1 0 0 15,0 0 0-15,-5 0 0 32,0-1-1-32,1-3 1 15,4 4 0-15,-1-4 0 0,5 4 0 16,0 0 0-16,0-4 0 16,0 0 0-16,0 0 0 15,-4 4 1-15,-1-1-1 0,-3 1 0 16,4 4 0-16,-1 0 0 15,1-1 0-15,0-3 1 16,-1 0-2-16,10 0 1 16,-10-1 0-16,9 1 0 0,1-4 0 15,-1 4 0-15,0 0 0 16,0-4 0-16,1 4 0 16,3-4 0-16,-4 3 0 15,-4-3 1-15,0 4-1 16,0 0 0-16,0 4 0 15,0 3 0-15,5-3-1 32,-1-1 1-32,0 1 0 15,5 3 0-15,3-3 0 0,1-4 1 16,0 0-1-16,-4 3 0 16,-5 1 0-16,0-1 0 15,5 1 0-15,-5 0 0 16,4-1 0-16,1-3 0 15,-1 0 0-15,1 3 1 16,-1-14-1-16,1 11 0 0,4-12 0 0,0 8 1 16,-5-4-1-16,1 0 0 15,-5-3 0-15,4 7 1 16,-8-8-1-16,0 4 0 31,5-3 0-31,-14 3 0 0,0-4 0 16,1 1 0-16,-1-1 0 15,1 0 0-15,3 1 0 16,1 3 0-16,0 4 0 16,-1 0 0-16,5-4-1 15,0 4 1-15,0-4 0 16,0 4 0-16,0 0 0 16,-4-3 1-16,8 3-1 15,-4 0 0-15,0-4 0 16,0 4 1-16,0 0-1 15,4-4 1-15,0 4-1 0,1 0 1 0,-1 0-1 16,0-4 1-16,0 4-1 16,1-7 1-16,-1 7 0 15,0 0 0-15,0 0 0 16,1 0 0-16,-1 7 0 16,0-3 0-16,-4-4 0 0,0 0 0 31,4 4-1-31,1-8 1 15,7 0-1-15,-3 4 1 16,8 0-1-16,0-7 1 16,-4 14-1-16,0-7 1 0,0 0-1 15,4 0 1 1,25 0-1 0,-3 0 0-16,-1 0 0 15,-3 4 1-15,-1-8-1 16,4 4 0-16,-12 0 1 0,0-7 0 15,-1 7-1-15,-3 0 1 16,-1 0-1-16,0 0 1 16,-3 7-1-16,-1-3 0 15,0-4 0-15,0 4 0 0,4 0 0 16,-4-1 1-16,0-3-1 31,5 4 0-31,-5-4 1 16,-4 4 0-16,4-4-1 15,0 4 1-15,0 0-1 16,4 3 0-16,-4-3 0 16,0 4 1-16,1 3-1 15,3-3 1-15,0-1-1 0,-4 5 0 16,0-1 1-16,1 1 0 16,-1-9 0-16,0 9 0 15,0-5 0-15,4-3 0 16,5 4-1-16,-1-1 1 15,-3-3-1-15,-1 0 1 0,-4 0-1 16,-4 0 0-16,0 3-1 16,-9-3 1-16,0 0 0 0,-8 4 1 15,-4-5-1-15,-5 1 0 16,-9 0-3-16,-12 0 1 31,-52 19-15-31,-21 11 0 16,-8-19-7-1,-1-15 1-15</inkml:trace>
  <inkml:trace contextRef="#ctx0" brushRef="#br0" timeOffset="19586.0976">5825 8735 1 0,'-17'-3'0'0</inkml:trace>
  <inkml:trace contextRef="#ctx0" brushRef="#br0" timeOffset="22371.4502">5611 8781 22 0,'-5'4'11'0,"5"-4"-10"0,0 0 11 16,0 4-10-1,5 3 0-15,3-3 1 16,-3 4 1-16,3-1-4 15,1 1 1-15,4 3 4 16,-1 1 0-16,1-8-1 0,0-4 1 16,4 3-1-16,-4-3 0 15,4 8-1-15,-4-8 1 16,0 0-2-16,0 0 1 16,0-4 0-16,4 4 0 15,0-7-1-15,4-5 1 31,-4 1-2-31,5 3 1 16,-1-3-1-16,1 3 1 0,-1-3-1 16,0 3 1-16,1 4 0 15,3-3 0-15,1 3 1 0,0-4 0 16,-5 1-1-16,1-1 1 0,-1 0-1 16,-4 5 1-16,0-1-1 15,0 4 1-15,-4 0-1 16,0 0 0-16,0 0-1 15,0 4 1-15,0-1-2 16,-1 5 1-16,1-4-1 31,0 0 1-31,4-1-1 16,0 5 1-16,-4-4 0 16,4 3 0-16,0 5 0 0,1-5 0 15,-1 1 0-15,0 0 0 0,0-1-1 16,0 1 1-16,4 0-1 15,1-1 1-15,-1-3-1 16,1 0 0-16,-1 3 0 16,1 1 0-16,-1 3 0 15,5-3 0-15,4-4 0 16,0 0 0-16,-1-1 0 0,1 5 0 16,0-12 0-16,-4 8 1 15,0-4-1-15,-5 0 1 16,5 0-1-16,0-4 0 15,-1 4 0-15,10 4 0 32,-6-8 0-32,1 8 0 15,0-8-1-15,0 8 1 0,-4-8 0 16,0 8 0-16,-1-4 0 16,-7 0 1-16,3-4-1 15,0 8 1-15,1-8-1 16,-1 4 1-16,1 0-1 15,3 0 1-15,1-4 0 0,-5 4 0 16,1 0 0-16,-1 0 0 0,-4-3-1 16,0 3 1-16,-4 0-1 15,0 7 1-15,0-7-1 16,0 4 1-16,0-4-1 16,-5 4 0-16,1-4 0 15,-1 4 0-15,1-4 0 16,-1 3 0-16,10-3 0 31,-6 0 0-31,1 0 0 16,0 4 0-16,4 0-1 15,-4-4 1-15,8 0 0 0,1 0 0 16,-1 0 0-16,-4 0 0 16,5-4 0-16,-1 0 1 15,1-3-2-15,3 3 1 16,1 0 0-16,-5 0 0 0,1-3-1 15,3 3 1-15,1-7 0 16,0 11 0-16,0-4 0 0,3-4 0 31,23 1-1-31,-5 3 1 16,4-8 0-16,5 9 1 16,-9-5-1-16,0 8 0 15,0-8 0-15,0 8 0 0,-4-7 0 16,-4 3 0-16,3 4 0 15,-3-4 0-15,4 0 0 16,-5 4 0-16,1 4 0 31,-1-4 0-31,1 4 0 16,-1-4 0-16,1-8 0 16,0 4 0-16,-1-3 0 0,-4-1 0 15,5 1 0-15,-5 7 1 16,5-8-1-16,-5 4 1 15,-4-3-1-15,0 3 0 0,-5 4 0 16,1 0 1-16,-4-4-1 16,-1 0 0-16,0 0 0 15,1 4 0-15,3-3 0 16,-3-1 0-16,-1 0-1 16,5 4 1-16,4-4 0 0,-9 0 0 15,1 1 0-15,3-1 1 16,1 0-1-16,0 4 0 31,4-4 0-31,0 4 0 16,0-4 0-16,0 4 0 0,0 4 0 15,0-4 0-15,0 4 0 16,-1 0 0-16,6-4 0 16,-5 4 0-16,0-1 0 15,0 1 0-15,4 0 0 16,0 0 1-16,5-4-1 15,-5 0 0-15,0 0 0 0,0 0 0 16,-4 0 0-16,0 4 0 16,5-4 0-16,-1 3 1 0,-4 1-1 15,0-4 0-15,0 4 0 32,0 0 1-32,4 3-1 15,-4-3 0-15,0 0 0 16,0 0 0-16,4-4 0 15,-4 0 0-15,4 4 0 16,5-4 0-16,-1 3 0 16,1 1 0-16,-1-4 0 15,1 0 0-15,-1 4 0 0,-3 0 1 16,8 0-1-16,-5 3 0 0,1 1 0 16,-1 0 1-16,1-1-1 15,-1 1 1-15,-4-1-1 16,1 1 0-16,-1 0 0 15,4-8 1-15,-3 0-1 16,-1 3 0-16,4-3 0 16,1-3 1-16,0-1-1 0,-1 0 0 15,-4 0 0-15,1 4 1 16,3-4 0-16,-4 4 0 16,5 0-1-16,-1 0 1 0,1 0-2 15,4 0 1-15,-5 4 0 16,5-4 1-16,-4-4-2 15,-1 8 1-15,1-4 0 16,8 0 0-16,0 0 0 16,4 0 0-16,-4 4 0 15,-4-4 0-15,4 0 0 32,-4 0 1-32,4-4-1 15,0 4 1-15,-4 0-1 0,4 0 1 16,-4-7-1-16,0 3 0 0,4 0 0 15,0 0 0-15,4 0 0 16,1 4 0-16,-5 0 0 16,4 0 1-16,-4-3-1 15,0 3 0-15,5 0 0 32,-5-4 1-32,8 0-1 15,-8 0 0-15,-4-7 0 0,0 7 1 16,0-4-1-16,0 4 0 15,-1-3 0-15,1-1 0 16,0 1 0-16,0 3 1 31,21-4-1-31,-4 4 0 16,0 1 1-16,-4-1 0 0,-5 4 0 16,-4 0 0-16,4 4-1 15,1-8 1-15,-1 0-1 16,5 4 1-16,-5 0-1 15,1 0 0-15,-1 0 0 0,5 0 1 16,-1 4-1-16,-3-4 0 16,3 4 0-16,1 3 0 15,-5-7 0-15,5 4 0 0,4-4 0 16,0 0 0-16,4 0-1 16,-4 4 1-16,13 0 0 15,-5 3 0-15,5-3 0 31,-4 4 0-31,-5 3 0 16,4 0 0-16,5-3 0 16,-4 4 1-16,-10-1-1 0,-3 4 0 15,4-7 0-15,-4 3 0 16,4-3 0-16,0 3 0 0,-5-3 0 16,-3-1 0-16,3-3 0 15,1 0 0-15,0 0 0 16,3 0 1-16,1 3 0 15,-4 5 0-15,0 3-1 16,4 0 1-16,0 0-1 16,-1 1 0-16,-3-1 0 15,4 4 1-15,4 0-1 0,0-4 0 16,9 0 0-16,-9 4 1 16,1 0-1-16,3-3 0 15,-4 6 0-15,1 1 1 0,-10-4-1 31,-8 0 1-31,-4-3-1 16,-9-5 1-16,-8-3-1 16,-4-1 1-16,-5 1-1 15,-5-4 0-15,-7-1-1 16,-5 5 0-16,-9-4-2 16,-4 3 1-16,-8-3-5 0,-9-4 0 15,-9-4-13-15,-12-11 1 16,0-11-6-16,-1-20 0 15</inkml:trace>
  <inkml:trace contextRef="#ctx0" brushRef="#br0" timeOffset="79864.8237">20881 10041 27 0,'-9'0'13'0,"18"0"-13"15,-9 0 13-15,0 0-13 16,0 0 1-16,0 0 3 16,0 0 1-16,0 0-5 15,-5 0 1-15,1 0 3 16,0 4 1-16,0-4 0 0,-1 4 0 16,1-4-1-16,0 3 1 15,-1-3-2-15,5 4 1 31,0-4-1-31,0 4 1 0,0-4-1 16,0 4 1-16,0-4-1 16,5 0 1-16,-1 0-1 15,5 0 0-15,-1 0-1 0,5 0 1 16,0-4-1-16,0 4 1 16,4 0-1-16,4 0 0 15,5 0 0-15,0 0 1 0,4 0-1 16,8-4 0-16,1 0-1 15,-1 1 1 1,31-5-1 0,-1 0 0-16,1-3 0 15,-1 7 0-15,5-4 0 16,4 5 0-16,-4-5 0 31,-5-7 0-31,-4 3 0 0,1 1 1 16,3 0-1-16,1 3 1 15,-1 4-1-15,1 4 1 16,3 0-1-16,1-4 0 0,0 4 0 16,0 0 1-16,4 4-1 15,13-8 0-15,0 1 0 16,8 3 0-16,5 0-1 16,-9 3 1-16,4-3 0 15,14 4 1-15,-1 4-1 16,9 3 1-16,-9-3 0 0,-8-4 0 15,-5 3-1-15,-12-3 1 16,-9-4-1-16,-13 4 0 16,-8-4 0-16,-18 0 1 0,-8 4-5 15,-12-4 0-15,-10-4-10 16,-12-8 1-16,-5 5-11 16,-8-24 1-16,-26-45-3 15,-4-15 0-15</inkml:trace>
  <inkml:trace contextRef="#ctx0" brushRef="#br0" timeOffset="80897.8819">21921 8872 38 0,'17'-19'19'0,"0"-7"-21"15,-13 18 34-15,1 1-28 0,-5 3 1 16,-5 0 2-16,1 4 0 16,-4 4-8-16,-5 7 0 15,-9 1 7-15,-3 7 0 16,-1 0-1-16,-4 0 0 0,-4 3-1 15,0 9 1-15,4-4-1 16,-5 3 1-16,1-3-2 31,-4-1 1-31,-1 9-1 16,-8-1 1-16,4 4-2 16,5 0 1-16,-1 0-1 15,1 0 0-15,-5 8 0 0,4-4 0 16,1-1-2-16,-1 1 1 15,1-7-1-15,-1-1 1 16,5 4-1-16,0 0 1 16,-5 0-1-16,1 0 1 0,-1 0 0 15,-4 0 1-15,9 0-2 16,0-3 1-16,4-5 0 16,4 0 0-16,5 1 0 15,4-4 0 1,-5 11-1-16,5-8 1 15,0 4 0-15,0-7 0 16,4-8-1-16,4 4 1 0,1-4-1 31,-1 0 1-31,5 0-1 16,0 0 1-16,-1-4-1 16,5 0 1-16,0-3 0 15,5-5 0-15,-1 5-1 16,5-5 1-16,-1 5-1 15,5-5 1-15,4 5 0 16,0-1 0-16,5 1 0 0,3 3 0 16,5 0-1-16,4 0 1 15,5 4 0-15,4 0 0 16,12 8-1-16,1-4 1 16,4 0-1-16,4 7 0 15,5-3 0-15,8 7 1 0,0 4-1 16,9-4 0-16,-1 12 0 15,1 0 0-15,-5 7 0 16,-4-11 1-16,0 4-1 16,-4-1 1-16,-5-3 0 15,-8 0 0-15,-8-4 0 16,-9-7 0-16,-5-1 0 0,-12 4 1 16,-9-7-2-16,-9 0 1 15,-8-5-5-15,-8 1 0 31,-9-8-13-31,-9 4 0 16,5-11-9-16,-1-23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5T22:47:20.6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4121 5641 30 0,'0'4'15'0,"-9"-16"-8"0,9 12 16 16,0 0-22-16,0 0 1 15,-4 0 1-15,0 0 1 16,-5 4-4-16,-4 0 0 15,5 4 5-15,-5-5 0 0,-4 5 0 16,4 0 1-16,0-1-1 16,9 5 0-16,-9-5 0 15,5 1 0-15,3-1-1 16,-8 1 1-16,5 4-1 0,-1-1 0 31,1 4-1-31,-1 0 1 16,1 4-2-16,3 4 1 15,-7 0-2-15,3 0 0 16,-4 0-1-16,13 0 0 16,-4 3 0-16,4 1 1 0,0 3-1 15,0-3 1-15,0 7 0 16,0 0 0-16,0-7-1 16,4-4 1-16,0-4-1 15,5-4 0-15,-9 0 0 16,0-3 1-16,0-1-1 0,0-3 1 15,9 0-1-15,-9-1 0 16,12-3 0-16,-7 0 1 0,3-4-1 16,-4 0 1-16,1 4 0 15,3-4 0-15,-3 0 0 16,-1-4 1-16,4 4-1 16,5-4 0-16,-8 0 0 31,3 4 0-31,5-4-1 0,-9 4 1 0,5-7-1 15,-1 3 1-15,5-4 0 32,0 4 0-32,0 1 0 0,0-5 1 15,4-3-1-15,0-1 0 16,9 1 0-16,-9-8 1 16,13 0-1-16,-13 0 1 15,13 0-1-15,0 0 0 16,0 0 0-16,8-4 1 15,-12 4-2-15,13-4 1 0,-1 4-1 16,-4-12 1-16,13-3-1 0,0 4 1 16,5-1-1-16,4 5 0 15,3-1 0-15,-3 4 0 16,8 0-1-16,9 0 1 0,0-7 0 16,12 7 0-16,14 0-1 15,-5 4 1-15,-8 8 0 31,-9-1 0-31,-13 9 0 16,-8-1 1-16,-14 4-1 16,-12 0 1-16,-12 4-1 15,-10-1 0-15,-8 1-4 0,-4 0 0 16,0 0-7-16,-1 0 0 16,10 3-10-16,3-3 0 15,1-19-3-15,8-16 0 16</inkml:trace>
  <inkml:trace contextRef="#ctx0" brushRef="#br0" timeOffset="12239.5545">2276 7803 29 0,'0'-4'14'0,"8"-7"-12"0,-8 11 15 0,0 0-15 16,0-4 1-16,0 0 2 16,0 0 1-16,-8 0-6 15,4 4 0-15,4 0 5 16,-9 0 0-16,5 4 0 16,0-4 0-16,4 4 0 15,0 0 0-15,0 3 0 0,-5 1 1 16,5 3-1-16,0-3 0 15,-8 4-1-15,3-1 1 16,5 4-1-16,-8 0 0 16,4 1-1-16,-5-5 0 15,5 0-1-15,4 1 1 16,-9 7-2-16,5 0 1 16,0-4 0-16,4 8 0 15,0 0-1-15,0 3 1 0,0 5-1 16,0 3 0-16,0-3 0 15,0 3 0-15,4 8 0 16,0 0 0-16,5-1 0 16,-9 1 1-16,0 0-1 15,0 0 1-15,0 4-1 16,0-12 0-16,0 0 0 16,0-3 1-1,0-5-1-15,0-7 0 16,0-7 0-16,0-1 1 15,0-3-1-15,0-4 0 16,0-4 0-16,0 0 0 0,0-8 0 16,4-3 0-16,5-1-1 15,-5-11 0-15,4-7 0 16,5 3 0-16,9-7-1 16,-5-8 1-16,17-4-1 15,0-7 0-15,9-8 0 16,13-7 1-16,4-8-1 15,17-8 1-15,13 4-2 0,21-4 1 16,0 4 0-16,22 16 0 0,21-1 0 16,4 12 0-16,-16 18 0 15,-10 16 0-15,-16 12-4 16,-18 7 1-16,-16 19-12 16,-22 11 0-16,-22 4-7 15,-16-22 1-15</inkml:trace>
  <inkml:trace contextRef="#ctx0" brushRef="#br0" timeOffset="40527.642">1801 11297 11 0,'-30'-65'5'0,"30"-87"-14"16,8 106 5-16</inkml:trace>
  <inkml:trace contextRef="#ctx0" brushRef="#br0" timeOffset="99103.6786">4609 9542 25 0,'-13'-11'12'0,"13"-35"-15"16,0 35 12-16,0-8-10 15,0 4 0 1,-4-4 0-16,0 3 0 16,-5 1-2-16,-8 4 0 0,0 7-2 15,-5-8 0-15</inkml:trace>
  <inkml:trace contextRef="#ctx0" brushRef="#br0" timeOffset="99991.1728">4194 8926 27 0,'0'-4'13'0,"-9"0"-11"0,9 4 27 16,-4-4-25-16,0 0 0 16,-1-3 4-16,1-1 1 15,0 4-10-15,4 1 1 16,0-1 7-16,0 4 0 0,0 0-1 15,0 0 0-15,0 0-1 16,0 0 1-16,0 0-1 16,0 4 0-16,0-1-1 15,4 1 1-15,-4 0-2 16,4 0 1-16,1 0-1 16,-5-4 0-16,8 3-1 15,1-3 1-15,4 8-1 16,-5 0 1-1,5 7-1-15,0 0 1 16,0 0-1-16,0 4 0 0,4 4 0 16,0 4 0-16,8-4 0 15,-12 0 0-15,4 7-1 16,1 4 1 0,7 16 0-1,-8-5 0-15,0-3-1 0,-4 8 1 16,4-12-1-16,-4 0 1 15,-4 0-1-15,-1-8 0 16,-3 1-1-16,-1-8 1 16,-4 0-1-16,4-1 1 0,-4-3 0 15,0 0 0-15,0-3 0 32,-4-1 0-32,0 4 0 15,-1-4 0-15,1-3-1 16,0-1 1-16,4-3 0 0,0-1 0 15,-9-3-1-15,9-4 1 16,-4-4-1-16,4-3 1 16,0-5-1-16,0-7 1 15,0-8-1-15,13-7 0 16,-9-8-1-16,13-7 1 16,0-8 0-16,-4-12 0 0,4-3-1 15,5-8 1-15,8 8-1 16,8 3 1-16,9-7-1 15,0 11 1-15,5 1-1 0,8 10 1 16,8 9-1-16,5 10 1 16,-4 13-1-16,-1 10 1 15,-4 12 0-15,-8 8 0 0,-9 15-2 16,-4 7 0-16,-13 1-9 16,-13 10 0-16,-4 9-10 15,-5-12 0-15</inkml:trace>
  <inkml:trace contextRef="#ctx0" brushRef="#br0" timeOffset="106554.1774">2683 9204 13 0,'-18'-12'6'0,"14"5"4"0,4-1 6 16,-8 0-13-16,8 1 0 16,-5-1 3-16,5 0 0 15,0 1-7-15,-8 3 1 16,4-4 6-1,-5 5 0-15,5-1-1 16,4 0 0-16,0 0-1 16,-9 0 1-16,9 4-1 15,0 0 1-15,0 0-2 16,0 0 1-16,0 0-1 16,0 0 1-16,0 0-1 15,0 0 1-15,0 0-1 16,0 0 1-16,0 0-1 15,0 4 0-15,0-4 0 16,0 0 0-16,0 4-1 16,0 0 1-16,0-4-1 15,0 0 1-15,9 4-1 16,-9-4 0-16,0 3 0 16,0 1 0-16,0-4-1 15,4 8 1-15,-4-8-1 16,0 0 0-16,9 0 0 0,-5 4 1 15,4 3-1-15,5 1 0 16,-9 3 0-16,5 1 0 16,0-5 0-16,3 1 0 15,1 7 0-15,-8-3 0 16,3 3 0-16,5 0 0 16,-4 0-1-16,3 0 1 0,1 5-1 15,0-5 1-15,0 0-1 16,-5 4 0-16,1 0 0 15,0 4 0-15,-1 0 0 16,5 0 0-16,0-1 0 16,-9 5 1-16,5-4-1 15,-1 0 0-15,-3 0 0 0,3-1 1 16,-4 5 0-16,5-4 0 16,-9 0 0-16,0 3 0 15,0-3-1-15,0-4 1 16,0 0 0-16,0 0 0 15,-9 0-1-15,5-7 1 16,4 7-1-16,-13-8 0 16,5 1 0-16,-1-1 1 0,5-3-1 15,-9-1 1-15,4 1-1 16,5-4 1-16,-9-4-1 16,9 3 1-16,0-3-1 15,-5-3 0-15,5-1 0 16,-5-11 1-16,5 3-1 15,4 1 0-15,-8-4 0 16,3-4 0-16,5-1 0 16,5-2 0-16,3-5 0 15,-4 0 1-15,5 5-1 16,4-9 0-16,0 1 0 16,8-1 0-16,-8 5 0 15,4-9 0-15,13 5-1 16,-4 3 1-16,-1 1 0 15,10-5 0-15,-1 8 0 16,4 4 0-16,-3-4-1 0,3-3 1 16,-4 11 0-16,-4-1 0 15,0 9 0-15,0 3 1 16,0 4-2-16,9 0 1 16,-14 7 0-16,10 5 1 15,-14 7-1-15,5-4 0 16,-1 4 0-16,-7 4 0 15,-1 4 0-15,0-1 0 16,-4 5 0-16,0-1 0 16,-1-3 0-16,-3 0 1 0,-1-1-1 15,-3 1 1-15,3-4 0 16,-8-1 0-16,0-3-1 16,0 4 1-1,0-7-1 1,-13-1 0-16,5 0-6 15,-5-4 0-15,0 5-13 16,0-5-25 0,1-72 20-16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6T00:10:52.8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1803 11142 23 0,'-3'-6'11'0,"3"1"-8"16,0 5 11-16,0 0-13 15,0 0 0-15,-6 3 4 16,3-3 0-16,-3 5-5 15,0-2 1-15,3 2 3 16,0 0 1-16,0-2-1 16,0 2 1-16,3-2 0 15,0 2 0-15,0-2 0 16,3-1 0-16,3-2 0 16,0 0 0-16,0 0 0 0,0-2 0 15,0 2-2-15,3 0 1 16,-7 0-1-16,4 2 1 15,0 1-2-15,0 0 0 16,0-1 0-16,3 6 0 16,6 0 0-16,-6 3 0 15,6-1-1-15,6 9 0 16,3-1 0-16,-1 4 0 16,1 4 0-16,3 0 0 0,-3 1 0 15,-3-1 0 1,8 19 0-1,-2-2 1-15,6-4-1 16,-12-2 1-16,3-2-1 16,-1-3 0-16,1-3 0 15,-9-3 1-15,0-5-2 16,-3-2 1-16,0-3 0 16,-3-6 0-16,-3 1 0 15,0-3 0-15,-3 0-1 16,0-3 1-16,-3-2-1 15,0-3 1-15,-3 0-1 16,0-3 1-16,0-2-1 16,0 2 0-16,0-2 0 15,0 2 1-15,3-2-2 0,0 0 1 16,0-1 0-16,0-2 0 16,0 0 0-16,0 0 0 15,0 1 0-15,-3-1 0 16,3-3 0-16,-6 3 1 31,3-5-2-31,3 0 1 0,-6-1 0 16,6-4 0-16,0-3-1 15,0-6 1-15,0 1 0 16,6-6 0-16,-3-2 0 16,6-1 1-16,3-2-2 15,5-5 1-15,13-3-1 16,9-5 1-16,3 2-1 15,-1 0 0-15,10 6 0 16,-1 2 0-16,1 9 1 16,0-1 0-16,-4 8-1 15,-2 5 1-15,3 6 0 16,-4 0 0-16,-2 2 0 16,-6 4 0-16,-1-1 0 15,-11 2 0-15,-3 1-6 16,-3 2 0-16,-9 6-12 15,0 2 0-15,-3-7-3 0,-12-20 0 16</inkml:trace>
  <inkml:trace contextRef="#ctx0" brushRef="#br0" timeOffset="1482.5178">3987 11036 29 0,'-3'-11'14'0,"0"-5"-9"0,3 16 14 0,3-5-18 16,-3 5 1-16,0 0 1 16,0 0 0-16,0 0-3 15,0 0 0-15,0 5 3 16,0-2 1-16,0 2 0 15,0 1 0-15,0 4 0 16,3 3 1-16,0 1-1 16,3 4 0-16,3 1 0 15,0 4 0-15,3 7-1 16,3 4 0-16,0-2-1 16,3 7 1-16,0 6-1 15,-1 0 0-15,4 6 0 16,-3-1 1-16,0 3-1 15,-3 2 0-15,3-7 0 16,0-3 0-16,-4-5-1 0,1-6 1 16,-3-8-1-16,-3-4 0 15,-3-4 0-15,0-7 1 16,-3-6-1-16,-6-5 1 16,3-5-1-16,-3-3 0 15,0-11-1-15,0 1 1 16,3-3-1-16,0-3 1 15,3-5-2-15,0-14 1 16,6-2-1-16,6-10 1 0,3-11-1 16,12 0 0-16,2-3 0 15,13-8 1-15,8 6-1 16,4 4 1-16,6 15-1 16,2 7 0-16,-8 15-3 15,-7 17 1-15,-5 16-7 16,-6 15 0-16,-7 25-9 15,-8 4 0-15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5T22:50:15.3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1415 5226 27 0,'-12'-11'13'0,"12"-8"-10"0,0 11 14 0,0 0-15 16,0-3 1-16,-9 3 1 16,5 1 1-16,4-1-5 15,-9 4 0-15,5-7 4 16,-5 7 0-16,9 0 0 16,-12-3 1-16,3 3-1 15,5-4 1-15,-9 4-1 16,4 4 1-16,5-7-1 15,-5 7 0-15,-3-8-1 16,3 8 0-16,5 8-1 16,-5-8 1-16,5 0-2 0,-5 4 0 15,5 3-1-15,4 5 1 16,-8 3-1-16,3 4 1 16,5 4 0-16,-8 0 0 15,-1-1 0-15,5 1 0 16,-5 0 0-16,5 4 1 15,4 11 0-15,-9 0 0 0,5 0-1 16,4-4 1-16,-8 8 0 16,8 4 0-16,0 3-1 15,-5 12 0-15,5 8-1 16,0 3 1-16,0 0-1 16,0 4 1-16,0-7 0 31,0 3 0-31,0-3 0 15,5-5 1-15,-10 1-1 16,5-8 1-16,0 0-1 0,-8 4 1 16,-1-7-1-16,5-9 0 15,-9-3 0-15,0-11 1 16,0-5-1-16,1 1 1 16,3-8-1-16,0-4 1 0,5-4-1 15,4 1 1-15,0-8-2 16,0 0 1-16,13-1-1 15,-4 1 1-15,3 0-1 16,1-8 0-16,13 4 0 16,-5-4 0-16,18 1-1 15,-1-1 1-15,18-4 0 0,0 4 0 16,12-3 0-16,13 3 0 16,-8 0-1-16,0 0 1 15,4 0 0-15,4 4 0 16,-8-7 0-1,4 7 0-15,5 0 0 16,3 0 0-16,-3 4 0 16,3-4 0-16,-8-4 0 15,0 4 0-15,0 4-1 16,-4-4 1-16,-4 0 0 16,-14 0 0-16,-8 0 0 0,0-4 0 15,-8-4 0-15,-5 1 1 16,-8-5-1-16,-5-3 0 15,1-4 1-15,-18-8 0 0,-4 1-1 16,0-9 1-16,-4 1-1 16,4-4 1-16,-9-8-1 15,5 1 1-15,4-5-1 16,-9-3 0-16,5 0 0 16,4-1 1-16,-4-14-2 15,4-8 1-15,0 3 0 0,0-3 0 16,0-4 0-16,0 4 1 31,0-7-2-31,0 3 1 16,0 3 0-16,0 5 0 15,-5 15 0-15,1-4 0 0,-4 16-2 16,-5 6 1-16,0 9-2 16,0 7 0-16,-13 8-6 15,-4 15 1-15,5 8-10 16,3 22 1-16,10-26-5 15,7 0 0-15</inkml:trace>
  <inkml:trace contextRef="#ctx0" brushRef="#br0" timeOffset="1364.3931">1826 6239 16 0,'13'0'8'0,"-13"-8"-2"0,0 8 1 15,-8 0-6-15,3 0 0 16,5 0 1-16,-12 0 0 15,3 0-2-15,5 4 0 16,4-4 2-16,-9 4 0 31,5-1 1-31,0 1 1 16,4 0 0-16,-5 0 1 16,5 0 0-16,0 3 0 0,0 1 0 15,0-1 0-15,5 1-1 16,-5 0 0-16,0-1-1 15,0 1 0-15,0-4 0 0,0-4 1 16,0 0 0-16,0 0 0 16,4-8 0-16,0-3 0 0,5-1 0 15,-9-3 0-15,13-8-1 16,-1 0 0-16,-7-7-1 16,3-4 1-16,1-4-1 15,4-4 0-15,0-4-1 16,-1-11 1-16,-7 0-2 31,3-4 1-31,5 0-1 16,0 8 0-16,0-1 0 0,0-3 0 15,8 4-1-15,-8 0 1 16,8 7 0-16,-8 4 0 16,4 4-1-16,5 8 1 15,-1 7-1-15,5 0 1 0,-9 4-1 16,4 11 0-16,1 5-1 15,-1 6 1-15,5 1 0 16,-9 8 1-16,4 7 0 16,1 3 0-16,-5 9 0 15,4-4 1-15,-8-1 0 0,-4 5 0 16,8 7 0-16,-4 0 0 16,8 0 0-16,-8 8 0 15,0 3-1-15,8 4 1 0,-8 4 0 16,4 0 0-16,0-3-1 15,-4-5 1-15,0 5-1 16,4-9 1-16,-4-3-1 31,-5 0 1-31,1 0 0 16,4 0 0-16,-9-4 0 16,5-8 0-16,-9-3 0 15,0-8 1-15,4 4-1 0,-4-4 0 16,8-8 0-16,-8-3 0 15,0-4 0-15,0-1 0 16,0 1-1-16,0-4 1 0,-8 0-1 16,4-7 0-16,4-1 0 15,-13 0 1-15,4-3-2 16,5 3 1-16,-13-3-6 16,0 3 0 15,-22-3-15-31,5-31 1 0</inkml:trace>
  <inkml:trace contextRef="#ctx0" brushRef="#br0" timeOffset="2170.3156">1878 5892 27 0,'-4'-34'13'0,"8"15"-3"16,-4 19-1-16,0 0-9 16,0-4 0-16,0 8 3 15,-4-8 1-15,4-4-3 0,-9 5 0 16,9 3 4-16,0 0 0 16,0 3 1-16,9 1 1 31,-9-4-1-31,4 4 0 0,4 0-1 15,-8 0 1-15,13-1-2 16,-13 1 0-16,13-4-1 16,-9 4 1-16,13 0-1 15,-4-4 1-15,13 0-1 16,-9-4 0-16,13 0 0 16,-4-7 0-16,8 3-1 15,-4 1 1-15,0-1-2 0,-4 0 1 16,-9 5-1-16,4-5 1 0,1 0-1 15,3 8 0-15,1-7-1 16,8 3 1-16,0-4 0 16,5-3 0-16,-5 0-1 15,5 3 0-15,-18 0 1 16,-4 1 0-16,-4 3-1 31,0 0 1-31,-13 4-1 0,0 0 1 16,0 0 0-16,0 8 0 15,-4-8-1-15,-9 0 0 16,0 7-1-16,0 5 0 16,-4-1-11-16,0 16 1 15,4-8-10-15,0-27 0 0</inkml:trace>
  <inkml:trace contextRef="#ctx0" brushRef="#br0" timeOffset="35962.462">850 7266 27 0,'-4'-7'13'0,"30"-24"-9"0,-26 24 14 16,0 7-17 0,4-8 1-16,-4 8 1 15,0-4 0-15,0 0-3 16,-4-3 1-16,-9 7 4 0,13-4 0 15,-13 8 0-15,5-4 1 16,3 0 0-16,-12 3 0 16,4 5-1-16,0 0 1 0,1-4-1 15,-1 3 1-15,0 1-2 16,0-1 0-16,0 5 0 16,5 3 0-16,-5-4-1 15,9 1 1-15,-5-1-2 16,-4 1 1-16,5 3-1 15,3-4 0-15,-8 1-1 16,5 7 1-16,4-4-2 31,-5 0 1-31,-4-3 0 16,5-1 0-16,3 0 0 0,5 1 0 0,-8-4-1 16,4 3 1-16,4-3-1 15,0-8 1-15,-9 3 0 16,9 1 0-16,0 0 0 15,0 4 1-15,0-8-1 16,0 0 1-16,0 0 0 16,0 0 0-16,0 0-2 0,0 0 1 15,0 0-1-15,0 0 0 16,9-12 0-16,-9 12 0 16,0-11 0-16,4-4 0 15,4-1 0-15,-8-7 0 31,5-34-1-15,3 0 1-16,1 4 0 16,-5 0 0-16,5-1-1 15,3 1 1-15,-7 15 0 16,3 4 0-16,-8 11 0 16,0 0 0-16,0 4 0 0,0 8 0 15,0-1 0-15,0 1 0 16,-8 7 0-16,3 8 0 15,5 3-1-15,-8 9 1 16,4 3 1-16,4 4 1 16,-9-1 0-16,5 5 0 15,-5 3 0-15,1 5 1 0,3 3 0 16,5 0 0-16,-12 0-2 16,3 4 1-16,5-4-1 15,-9 4 0-15,4 0 0 16,-4-1 0-16,1 1-1 15,3 8 1-15,5-1-1 0,-5 5 1 16,5 3-1-16,-5 7 1 16,5-7 0-16,-4 8 0 31,-1 0-1-31,5 0 1 16,-9-1 0-16,13 1 1 15,-13 0-1-15,13 3 0 0,-13 5-1 16,5 3 1-16,8 0 0 0,-13 0 0 15,4 8-1-15,5-12 0 16,-9 0 0-16,4 1 1 16,-3-1-1-16,7 4 0 0,-3-7 0 15,-1-5 1-15,5 1-1 16,-9-4 0-16,5 0 0 16,3-4 1-16,-8-8-1 15,13 1 1-15,-8-5-1 16,8 1 1-1,-13 15-1 1,4 0 1-16,5-8 0 16,4-7 0-16,-8-12-1 31,8-3 1-31,0-5-1 16,0-3 1-16,0 0 0 0,8-4 0 15,-8 0 0-15,0 0 1 16,4-4-1-16,5 0 0 15,4 4 0-15,-13-3 1 0,8-1-2 16,-8-4 0-16,13 1 0 16,-8-1 0-16,3 1 0 15,-8-5 1-15,13 1-1 0,-13-1 0 16,13-3 0-16,-13 0 0 16,8 0 0-16,5 3 1 15,0-7-1-15,0 0 0 16,0-3 0-16,8 3 0 15,5-8 0-15,0 0 0 16,-1 1 0 0,1-1 0-16,4-3 0 15,8 3 0-15,-3 1 0 16,3-5 1-16,1 1-2 0,-1-1 1 16,5 1 0-16,-4-1 0 15,8-3 0-15,0 4 0 16,0-1 0-16,4-3 0 0,1 4 0 15,3-1 0-15,-3 5 0 16,3-5 0-16,9 9 0 16,-4-5 0-16,-13 8 0 15,5 0 0-15,3 4-1 16,-3 0 1-16,-5-1 0 16,0 1 1-16,-8 0-2 15,8-8 1-15,-17 8 0 16,0-4 0-16,0 0 0 15,0 0 1-15,-13-8-1 0,4 1 0 16,-8-1 0-16,0-7 1 16,-5 0-1-16,-3-4 1 15,3 0-1-15,-8-4 0 16,0-4 0-16,-8-7 1 16,8 0-1-16,-5-8 0 15,5-8 0-15,-8-7 0 16,3 0 0-16,-12-4 0 15,4-4 0-15,1-3 0 0,-5-8 0 16,4 4 0-16,-4 3 0 16,4-3 1-16,8-1-1 15,-7 1 0-15,12 0 0 16,-9-8 0-16,5 7 0 16,4 1 0-16,0-4-1 15,0 19 1-15,4-8 0 31,5 1 0-31,-9 3-1 16,0-8 1-16,0 4-1 16,0-3 1-16,0-4 0 0,4 3 0 15,-4 1 0-15,8-1 0 16,-8 16 0-16,5 7 0 16,3-3 0-16,-8 3 0 0,0 8 0 15,0 11 0-15,-13 4-1 16,5 1 0-16,-5 3-1 15,-4 7 0-15,0 5-3 16,0 7 0-16,-9 7-6 16,5 8 0-16,-1 12-11 0,5 7 0 15,4-7-4-15,-17-16 0 32,30-18 1-32,9-12 0 15</inkml:trace>
  <inkml:trace contextRef="#ctx0" brushRef="#br0" timeOffset="37845.2525">1030 8751 36 0,'9'-16'18'0,"-9"16"-22"0,0 0 37 0,4-7-31 15,-4 7 1-15,9-8 3 16,-9 4 1-16,0-3-7 15,0 7 0-15,0 0 6 16,-13 0 0-16,13 0-1 16,-9 4 1-16,-4-4-1 0,0 7 0 31,5-3-1-31,4 7 1 16,-9 5-2-16,4 6 0 15,-4-3 0-15,5 8 0 16,4-4-1-16,-9 7 0 15,0 5 0-15,0 10 0 0,-4 1 0 16,13 7 0-16,-9 8 0 16,-9-4 0-16,10 8-1 15,-10 7 1-15,5-11-1 16,4-4 0-16,-8-7-1 16,8-5 1-16,0-3 0 0,5-7 0 15,3-9 0-15,-3-7 1 16,3-4 0-16,-3-3 0 15,4-12-1-15,4-12 1 16,-9-3-1-16,9-4 0 16,0-4 0-16,9-7 0 0,-5-4-1 15,4-4 0-15,5-4 0 16,-8-4 0-16,3-7-1 31,5 3 1-31,0-7 0 0,8 4 0 0,5 0 0 16,-5 3 0-16,-4 5 0 15,9 3 0-15,4-4 0 16,0 0 0-16,4 8 0 16,-12 4 1-16,3 4-1 15,10 3 1-15,-10 4-1 0,1 4 1 32,0 4-1-32,-1 0 0 15,5 3 0-15,-13 5 1 16,5 3-1-16,-1 0 0 0,5 4 0 15,-13 4 1-15,4 0-1 16,0 3 1-16,-4 1-1 0,0 3 1 16,0 8-1-16,-13 4 1 15,0-4-1-15,0 4 1 0,-13 4 0 16,0-5 0-16,-9 5-1 31,10 3 1-31,-23 5-1 16,1-9 1-16,-4 1-1 15,-10 0 1 1,-16-1 0-16,4-7 0 16,13 0 0-16,0-3 0 15,9-1 0-15,3-8 0 16,10 1 0-16,3 0 1 16,5-8-2-16,4 0 1 0,5 3-1 15,8-3 1-15,8 0-1 16,5 0 0-16,0 0-1 15,13-3 1-15,-5-1 0 16,9 0 0-16,4-4 0 16,1 5 0-16,3-5-1 0,1 4 1 15,3 4 0-15,-3-4 1 32,-5 1-1-32,0 3 0 15,5 0 0-15,-5 3 0 0,5 1 0 16,-5 0 0-16,5 7 0 15,-5 5 0-15,-9 3-1 16,10 4 1-16,-10-1 0 16,1 5 0-16,-5 0 0 15,-8-1 1-15,0 1-1 16,0 0 0-16,0-5 0 16,-5 9 0-1,-8 11 0-15,0-12 1 16,-8 1-1-16,-1-1 1 0,-4 1-1 15,-4-5 0-15,-8 1 0 16,-10-1 1-16,1 5 0 16,-4-8 0-16,-9 0-1 31,8-4 0-31,-8-4 0 16,-9-4 1-16,5 1 0 15,0-5 0-15,-9-3 0 16,4 0 1-16,-4 0 0 15,0 0 0-15,9 3-2 0,-1 1 1 16,10-1 0-16,3 1 0 16,0 3-3-16,-3-3 0 0,12 0-7 15,-5-1 1-15,10 1-12 16,16-12 1-16,18-26-8 16,4-31 0-16,12-15 0 15,22-23 0-15</inkml:trace>
  <inkml:trace contextRef="#ctx0" brushRef="#br0" timeOffset="39446.3666">1672 7449 37 0,'0'-19'18'0,"22"11"-21"0,-22 1 34 15,4-1-30-15,5 0 1 16,-9 1 1-16,4 3 1 15,0 0-4-15,-4 4 1 16,4-7 2-16,5-1 1 16,-9 0-1-16,0 8 0 15,0 0 1-15,0 0 0 0,0 0-1 32,0 0 1-32,0-7 1 15,0-1 0-15,0 1 0 16,0-5 0-16,0 4-1 15,0 1 0-15,-9-1-1 16,1 1 0-16,4-5-2 16,-9 5 1-16,4-5-1 0,-4-3 0 15,-4 4 0-15,0-1 0 16,0 5 0-16,-4-1 0 0,-5 0 0 16,0 1 0-16,-8 10 0 15,0-3 0-15,-5 0 0 16,5 0 0-16,4 8-1 15,9-4 1-15,-14 4-1 16,10-1 1-16,-14 5-1 16,5 3 1-16,0 0-1 0,8 4 0 15,0-4 0-15,-8 4 1 16,8-3-1-16,1 3 0 31,3 0 1-31,9 0 0 16,-8 0-1-16,4 3 1 15,0 5-1-15,4-4 0 0,0-4 0 16,0-8 1-16,0 1 0 16,9 3 0-16,-5 0 0 15,1 1 0-15,4-1 0 16,4 0 1-16,-9 0 0 0,9 4 0 16,0 0-1-16,0 0 0 15,0-4 0-15,9 1 0 16,-9-1 0-16,4 0 0 15,4-3 0-15,-8-1 0 0,9 4 0 16,-5-3 0-16,5 3-1 16,-5-8 1-16,5 5 0 31,4-1 0-31,-1 1 0 16,10-1 0-16,-9 1 0 15,4-9 0-15,4 5-1 0,1 0 1 16,3-1-1-16,10-7 1 15,-10 4 0-15,1-12 0 16,-5 1-1-16,5 3 1 16,0-4-1-16,-5 1 1 15,5 3-1-15,-1-7 0 0,-3 7 0 16,4-4 1-16,-5 1-1 16,5-1 0-16,-1 4 0 15,-3 0 0-15,-9 0 0 16,12-3 1-1,-20 11-1 1,3-1 1 0,-16 5-1-16,-5 4 0 15,-4-1-2-15,-5 8 1 16,-4 0-12-16,14 8 1 0,3-8-11 16,9-19 1-16</inkml:trace>
  <inkml:trace contextRef="#ctx0" brushRef="#br0" timeOffset="43451.4467">3856 5036 2 0,'0'4'1'0,"0"-12"-1"0,0 8 2 0,0 0-1 16,0 0 1-16,4-4 2 16,4 0 1-16,-3 1-5 15,3-5 1-15,-3 0 3 16,-1 5 0-16,-4 3-1 15,0 0 1-15,4-8-1 16,0 0 0-16,-4 1-1 16,0 7 1-16,0 0-1 15,0 0 0-15,0 0 0 0,0 0 1 0,0-4-1 16,0 4 1-16,-4-4-1 16,0 4 1-16,-5 0-1 15,1 4 1-15,-5 0-1 16,-4 3 1-16,0 1-1 15,-1 3 1-15,-7 5-1 16,-9 6 1-16,8 1-1 16,-8 0 0-16,-1 4 0 0,-3 3 0 15,-9 4 0-15,0-3 0 16,0-1 0-16,-1 5 0 16,6-1-1-16,-14 11 1 31,-8-10-1-31,8-1 1 15,-4-4-2-15,5 5 0 0,-14 3 0 16,5 0 1-16,-9 0-1 16,13 4 0-16,-13 3 0 0,1 1 1 15,12-8-1-15,-9 0 0 16,5 0 0-16,8-3 0 16,5-1 0-16,-9-4 0 15,0 8 0-15,0 0 0 0,0 8 0 31,-4-8 0-31,-9 0 0 16,5 4 1-16,4 0-1 16,-5 0 0-16,9 3-1 15,-4 1 0-15,-5 7-2 16,5 1 0-16,4-1-4 16,0-4 1-16,0 5-7 15,9-12 0-15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5T22:55:06.0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3723 7152 21 0,'-9'-15'10'0,"-4"26"-9"0,13-11 10 0,-4-7-12 16,4 3 1-16,-4 0 0 16,0-4 0-16,-1 5 1 15,5-1 1-15,0 4 0 16,-4 0 0-16,0 0 1 31,4-4 1-31,-9 8 0 16,9 0 0-16,-4-4-1 0,4 0 0 15,0 0 0-15,0 3 0 16,0-3-2-16,0 8 1 16,0-8 0-16,0 0 0 0,13 4 0 15,-13 0 0-15,8 3-1 16,1-7 1-16,-1 8 1 16,5-4 0-16,0 3-1 15,4-3 1-15,0-4-1 16,9 0 1-16,0 8-1 15,4-5 1-15,4-6-2 0,5-1 1 16,-1 0-1-16,9 4 1 16,-8 0-2-16,8 0 1 15,0 4-1-15,-4 0 1 0,12-4-1 16,1 0 0-16,8 0 0 16,-17-8 0-16,5-3 0 15,-1 3 0-15,5-3 0 31,-9 3 1-31,-4-3-1 16,-9 3 1-16,-9 0-1 16,-3 5 1-16,-1-1 0 15,-16 0 1-15,-5 4-1 16,-5-4 1-16,-3 0-1 16,-9 4 1-16,-5 0 0 0,1 0 1 15,-9 4-1-15,0-4 0 0,-9 0 0 16,1 0 1-16,-18 4-2 15,13-4 1-15,1 8-2 16,-6-8 1-16,1 0-1 16,5 0 0-16,-10 0 0 15,9 0 0-15,5 0 0 16,-5 0 0-16,13 0 0 0,-4 0 0 31,12 0 0-31,5 3 0 16,-8 5-2-16,7 0 1 0,6 7-1 15,7-4 0-15,-7 4-7 16,3 8 1-16,-8 8-10 16,0-12 0-16</inkml:trace>
  <inkml:trace contextRef="#ctx0" brushRef="#br0" timeOffset="40084.6303">10521 4343 34 0,'-4'-15'17'0,"-1"3"-14"0,5 9 17 16,0-5-19-16,0 0 1 16,-4 5 2-16,0-1 0 15,0 0-4-15,-1 0 1 0,1 0 5 16,4 4 0-16,0 0 0 15,0 0 1-15,9-3-1 16,-1-1 0-16,-4 0 0 16,9 0 1-16,0 0-2 15,-4 4 0-15,-1-3-1 16,1 3 1-16,4-4-1 16,-1 4 1-16,6 0-2 0,-6 0 1 15,1 0 0-15,-4 0 0 16,4 0-1-16,-5 0 0 15,5 4-1-15,0-1 0 32,0 1 0-32,0 0 1 0,4 0-2 15,0 3 0-15,0 1 0 16,0 0 0-16,0-1 0 16,0 1 1-16,-4 3-2 15,0 1 1-15,-4-1-1 16,-1 0 1-16,-4 8 0 15,1 1 0-15,-5 2-1 0,0 1 1 16,-5 8 0-16,5-1 0 16,-4 1-1-16,0-1 1 15,0 0-1-15,-1 12 0 16,-3-4 0-16,-1 4 1 16,1-7-1-16,-1-9 0 0,5 5 0 15,-1-1 1-15,1 4-1 31,0 1 1-31,0-5-1 0,4 4 0 0,0 4 0 16,0-3 1-16,4 6-1 16,0-10 0-16,0 3 0 15,1 0 1-15,-1-7-1 0,0 0 1 32,1-4 0-32,-1-8 0 15,0 4-1-15,-4 0 1 16,0 0-1-16,0-4 1 15,0 0-1 1,0 1 0-16,0-5 0 16,4 4 1-16,-4-3-1 15,0-5 1-15,0-3-1 16,0 4 1-16,0-8-1 0,0 3 1 16,0-3-1-16,0 4 0 0,0 0 0 15,0-4 1-15,0 0-1 16,0 0 0-16,0 0 0 15,0 4 0-15,0-4 0 32,0 4 0-32,-4-1-1 15,-4-3 1-15,-5 0-3 16,-4 4 1-16,0-4-4 0,-5 4 0 16,-4 4-9-16,1-1 0 15,-18 9-11-15,-4-9 1 16,-9-11-1-16,22-22 0 15</inkml:trace>
  <inkml:trace contextRef="#ctx0" brushRef="#br0" timeOffset="41351.2129">9986 5314 30 0,'17'0'15'0,"0"0"-12"15,-8 0 24-15,-1 7-25 16,1-14 1-16,-1 7 1 16,1 7 0-1,8-7-4-15,0 4 1 16,5 0 4-16,3 0 0 0,1-4 0 15,4 0 0-15,8 3 0 16,5 1 1-16,0 0-2 16,4 0 0-16,0 0-1 15,0-4 1-15,0-4-1 16,0 8 0-16,9-4-1 16,-5 0 0-16,1 0-1 15,-1-8 1-15,-4 4-1 0,-4 0 0 31,-4 1 0-31,-9 3 1 16,0 3-1-16,-9-3 0 16,-8 4 0-16,-13-4 0 0,-4 4 0 15,-5 0 0-15,-4 0-1 16,-4-1 1-16,-4-3-1 16,-9 4 1-16,-9 0-1 15,-4 0 1 1,-38 0 0-1,0 0 0-15,-1-1-1 0,18 1 1 16,4-4-1-16,9 4 0 16,8 0 0-16,9 0 1 0,4-1-1 15,8-3 0-15,5-3 0 16,9 6 1-16,3-3-1 16,5 0 1-16,13 4-1 15,9 0 1-15,12 0-1 31,9 0 0-31,8-8 0 16,5 8 1-16,4-4-1 16,8 3 0-16,1 1 0 0,-9 4 0 15,-9-4 0-15,-8 3 0 16,-5-3 0-16,-3 4 0 16,-10-5-1-16,-8 5 1 0,-8-8-5 15,-9 0 1-15,-17 8-12 16,-13 3 1-16,-4-11-7 15,-9-23 1-15</inkml:trace>
  <inkml:trace contextRef="#ctx0" brushRef="#br0" timeOffset="44753.8171">2011 6722 43 0,'-5'-8'21'0,"31"1"-16"16,-26-1 21-16,4 0-23 16,5 1 0-16,-1-1 2 15,5 1 1-15,-9-5-8 16,9 1 1-16,-4-1 5 0,4 1 0 0,-9 0-2 15,5-5 0-15,-1 5 0 16,5-1 0-16,-9-3 0 16,9 0 0-16,0 4 1 15,4-1 0-15,0 1 0 16,5-1 1-16,-5 1-1 16,13 0 0-16,-5 3 0 31,5 0 1-31,0 4-3 0,0-3 0 15,0 7 0-15,0 0 0 16,0 4-1-16,-13 11 1 16,5 0-1-16,-1 4 0 0,5 8 0 15,-9-4 0-15,4 3 0 16,1 1 1-16,-9-4 0 16,-1 3 1-16,-7 1-1 15,3 0 0-15,-8-1 0 16,-8 1 1-16,3 3-1 0,-7-11 0 15,-1 0 0-15,-13 4 1 16,-4 0-1-16,-4 0 1 16,-5 0-1-16,1 3 0 15,-9 1 1-15,0 0 0 16,-5 7-1-16,1 0 0 16,4 4 0-16,-9 4 1 15,9-4-1 1,-4 0 0-16,4-3-1 15,-1-1 0-15,1 4 0 16,5 0 1 0,-6 4-1-16,1-12 1 15,22 1 0-15,-1-8 0 16,5-4 0-16,-1-4 0 16,9 0 0-16,9-4 0 15,-9 1 0-15,5-1 0 0,8-3 0 16,0 0 0-16,0-5 0 15,0 1 0-15,0 0 0 16,0 0 1-16,8-4-1 16,5 0 0-16,0 0 0 15,0 0 0-15,0 0 0 16,8 0 0 0,5 0-1-16,-9-4 1 15,4 4 0-15,5-4 0 16,0 0-1-16,4 1 0 0,-1 3 0 15,14-4 1-15,4 4-1 16,5 0 0-16,-1 0 0 16,-4 0 1-16,0 4-1 15,5-1 1-15,3 5-1 16,-8 0 0-16,5 3 0 16,-5 0 0-16,0 1 0 15,-4 3 1-15,4 0-1 16,0 0 0-16,-4 1 0 15,8-1 1-15,-12 4-1 0,-1 4 1 16,-4 3 0-16,-4 1 0 16,0 0 0-16,-8-4 1 15,-1-4 0 1,-8-8 0 0,-9 4 0-1,-4-3 1-15,-4-1-2 16,-5 1 1-16,-3-1-2 0,-14 0 0 15,-4 5-8-15,0 3 1 16,-9 0-16-16,10 7 1 16,3-22-8-16,4-12 0 15</inkml:trace>
  <inkml:trace contextRef="#ctx0" brushRef="#br0" timeOffset="60810.6801">957 13634 37 0,'-21'-11'18'0,"17"7"-14"16,4 4 18-16,0-4-19 15,0 4 0-15,0-4 3 0,-9 0 0 16,5 4-7-16,4 4 0 0,-9-4 6 15,5 4 0-15,4 0-1 16,0 0 1-16,-9-1 0 31,9 1 0-31,-8-4 0 16,8 0 0-16,-4 4-1 16,4 0 1-16,0 3-1 15,-9 1 1-15,5 0-3 0,4 3 1 16,-13 0-1-16,13 1 1 15,-9 3-1-15,5 0 1 16,4 4-1-16,-8 0 1 16,8 4-1-16,-5-4 0 0,-3 8-1 15,8 3 0-15,-13 1 0 16,13-1 0-16,-13 4 0 16,4 1 0-16,5-1 0 15,-9-4 0-15,13 1 1 16,-8-1 0-16,8-7 0 15,-9 4 0-15,5-1 0 16,4-3 0-16,0-7-1 0,0 3 1 16,0-4-1-16,0 0 0 15,0 0 0-15,13-3 0 16,-5-1 0-16,5-3 0 16,0 3 0-1,13-3 0-15,-5-1-1 16,5 1 1-1,51-8-1 1,-4-4 1-16,8 0-1 16,5-3 1-16,-1-1-1 15,1 0 1-15,4 5-1 16,0 3 1-16,-9-8-1 0,-8 4 0 16,-1 4 0-16,-12 0 1 15,-8 0 0-15,-5 0 0 16,-9-4-1-16,-3 4 1 15,-10 0-3-15,-12 4 1 16,-4 0-6 0,-18-4 0-16,5 0-12 0,-9 0 1 0,13-19-9 15,0-15 0-15,-13-19 1 32,-8-12 1-32</inkml:trace>
  <inkml:trace contextRef="#ctx0" brushRef="#br0" timeOffset="61818.6854">1715 13356 47 0,'-8'-4'23'0,"8"4"-36"0,4-3 50 0,-4 3-35 16,-4-8 1-16,4 4 3 15,0-4 1-15,-13 12-8 16,4 0 0-16,5 4 6 16,-9-4 0-16,4-1-2 15,5 1 1-15,-4 0-1 16,-5 4 1-1,4-5-1-15,5 5 0 16,-9 0 0-16,13 3 0 16,-8-3 0-16,3-5 0 15,5 1-1-15,0-4 0 16,0 4 0-16,0-4 0 16,0 0 0-16,0 0 0 0,0 0 0 15,0 0 0-15,0 0 0 16,0 0 0-16,-8 0-1 15,8 0 1-15,-5 0 0 16,5 0 1-16,-4 0-1 16,4 0 1-16,0-4-1 15,0 0 1-15,0 4-1 0,0 0 1 16,0-7-2-16,0 7 1 16,0 0-1-16,0-8 0 15,0 8 0-15,0 0 1 0,0 4-1 16,0 0 1-16,-4 3-1 15,4 5 0-15,0-1 0 16,0 8 1-16,0 4-1 16,0 11 0-16,-9 1 0 15,5 10 1-15,4 12 0 16,-9 0 0-16,5 12 1 31,-9 3 1-31,0 8-1 16,-8 4 0-1,-13 68 0-15,8-11 1 16,-8 4-1-16,4-12 0 0,9 0-1 16,-5-3 0-16,4-5-1 15,1-7 1-15,-5 0-2 16,9-11 1-16,-4-1-1 16,-1-3 1-16,5-8-1 15,0 0 0-15,4-3 0 16,-4-1 0-16,4-3 0 15,-17-12 1 1,5 0-1-16,-1 0 0 0,0-4 0 16,1-7 0-16,-5-12-3 15,0-3 1-15,4-5-8 16,-4-10 0-16,13-5-16 16,4-26 1-16,0-23-7 15,-4-50 1-15</inkml:trace>
  <inkml:trace contextRef="#ctx0" brushRef="#br0" timeOffset="130336.0391">11570 6200 13 0,'8'-22'6'0,"5"18"-7"0,-9-8 7 0,5 5-5 16,-5-1 0-16,1 1 3 15,-5-1 1-15,0 0-5 16,-5 5 0-16,1 3 3 15,-5-4 0-15,1 4-1 16,-1-4 1-16,5 0-2 0,-5 4 1 16,5 0 1-16,0-4 0 15,0 4 2-15,4 0 1 16,0 0-1-16,0 0 1 16,0-3-1-16,0 3 1 15,0 0-3 1,0 0 1-16,4-12-2 15,-4 12 0-15,4 0 0 16,-4 0 1-16,0 0-1 16,0 0 1-16,4-4 0 15,1-3 0-15,-5 7 1 16,4 0 0-16,-4 0 0 0,0 0 0 16,9-8 0-16,-5 12 0 15,-4-4 0-15,0 0 0 16,0 0-1-16,0 0 1 0,0 0-1 15,0 0 0-15,0 0-1 16,-4 4 0-16,-1-4-1 16,-3 7 1-16,-1-3-1 15,-4 0 1-15,1 7-1 16,-6-3 0-16,1 0 0 16,0-1 1-16,0-7-1 0,0 8 1 31,0-4 0-31,-5 3 0 15,1-3 0-15,-5 0 0 0,5 3-1 16,-5 5 1-16,-4-5-1 16,-4 1 0-16,4 0-1 15,-9-8 1-15,1 3-1 16,4 1 1-16,4 4-1 16,0-4 1-16,-4 3 0 15,-1 1 0-15,-3 0 0 0,-1-1 0 16,1 1 0-16,-5-1 0 15,4 5 0-15,1-5 0 16,4 5 0-16,-9-1 0 16,-17 4 0-1,-9 1 1-15,9-1-1 16,5 0 1-16,-5 0-1 16,0 4 0-16,0 0 0 15,4-3 1-15,5 3-2 16,4-4 0-16,0 4 1 15,0-4 0-15,0 4-1 16,4-4 1 0,0 1 0-16,-4-5 0 15,4 0 0-15,0-3 1 16,-4 0-2-16,0-1 1 0,-4 5 0 16,-1-5 0-16,5 5-1 15,-4-1 1-15,-1 4-1 16,-3 1 1-16,-1-5-1 15,1 0 1-15,-1-3-1 16,0 7 0-16,1-3 0 0,-1-1 1 16,0 1-1-16,-4-1 1 15,5 8-1-15,3-4 0 16,-8 0 0-16,9 1 0 16,0 3 0-16,-9-8 0 15,4-3 0-15,5-4 1 16,-5 3 0-16,-4 1 0 15,0-1-1-15,0 5 1 16,0-1-1-16,9 1 1 0,-5 3-1 16,-4 0 0-16,0 0 0 15,0-3 0-15,5 3 0 32,-1 0 0-32,-4 0 0 15,-4-3 0-15,0-1 0 16,0-3 0-16,12 7 0 0,1-3 0 0,-9 7 0 15,4-4 0-15,-4 4 0 16,0 0 0-16,5 0 0 16,-5 4 0-16,0 3 0 15,-9-7 0-15,9 4 0 16,5-4 0-16,3 4 0 0,-3 0 1 16,3 0-2-16,1 0 1 15,0-4 0-15,-1 3 0 16,1 1-1-16,0 0 1 15,-5-4 0-15,5 0 0 16,-1 0 0-16,1 0 0 16,4 4 0-1,0 0 1-15,4 4-2 16,0-1 1-16,0 5 0 16,0-5 0-16,1 1 0 15,-5 0 0-15,4-1 0 16,4-3 0-16,-4 4 0 0,9-4 1 15,-4 3-1-15,-1-3 1 16,5 0-1-16,-5-4 0 0,5 0 0 16,0 0 0-16,0-4 0 15,4 4 0-15,-5-4-1 16,1 4 1-16,0-3 0 16,4 3 1-16,-4 0-2 31,4 0 1-31,0-4 0 0,-5 0 0 0,5 4 0 31,5-7 1-31,-1 3-1 0,5-4 0 16,-1 1 0-16,5-8 0 15,0-1 0-15,0 1 0 16,-4 0-5-16,-1 4 1 0,5-1-11 16,-4 5 0-16,12 3-11 15,9-27 0-15</inkml:trace>
  <inkml:trace contextRef="#ctx0" brushRef="#br0" timeOffset="134738.3177">5906 8773 27 0,'13'-3'13'0,"-4"-9"-13"0,-9 12 13 0,0 0-14 15,4-7 0 1,-4 7 0 15,0 0 1-31,0 0 1 16,0 0 0-16,0 0 1 15,0 0 1-15,0 0 1 0,-4 0 0 16,-1 0 0-16,1 0 0 16,0 0-1-16,-1 3 0 15,-3-3-1-15,4 4 0 16,-5 0-1-16,0-4 0 16,1 4 1-16,-1-4 0 15,1 4 0-15,-1-1 1 0,1 1 0 16,-1 4 1-16,-4-4-1 15,0 3 1-15,1 1 0 16,-1-4 0-16,0 3-2 16,-4 1 1-16,4 0 0 15,-4-1 0 1,8-7 0-16,5 8 0 16,0-8 0-16,-1 4 1 15,5-1-1-15,0 1 0 16,0 0-1-16,0-4 1 0,9 0-1 15,-1 4 0-15,-3-12-1 16,-1 4 1-16,13 1 0 16,-4-5 0-16,4 0 0 15,5-3 0-15,-1 0 0 0,5-1 0 16,-1 4 0-16,1-3 0 16,4 3-1-16,0-3 1 15,0 3 0-15,4-3 0 16,-4 0-1-16,4 3 1 0,1 0 0 15,3 1 0-15,9-1-1 16,0 1 1-16,-4 3-1 16,0 0 0-16,8 0 0 15,-8-4 1 17,13 8-2-32,-5 0 1 15,1 0 0-15,-1 4 0 16,-4 0-1-16,0 0 1 15,-4-4-1-15,4 0 1 16,4 4-1-16,-4 0 0 16,9-1 0-16,-5 1 1 15,1 0-1-15,-1 0 1 16,1 3-1-16,3 1 1 16,5-4 0-16,-4 3 0 0,-1 1-1 15,5 0 1-15,-4-1-1 16,4 8 1-16,-4-11-1 15,-5 4 0-15,0-4 0 16,-12-1 1-16,-5-3-1 16,-4 8 0-16,-4 0 0 15,-9-4 1-15,0 3-2 16,-4 5 1-16,0-5-1 16,-5 5 1-16,1-5-4 15,-9 5 1-15,-4-5-7 16,-1 1 1-16,-8-1-11 15,-8-3 1-15,0-8-6 0,-5-18 0 16</inkml:trace>
  <inkml:trace contextRef="#ctx0" brushRef="#br0" timeOffset="135422.2107">6754 8225 67 0,'0'-22'33'0,"21"-5"-41"16,-12 23 61-16,-1 0-53 15,1-3 1-15,-1-1 0 16,5 4 1-16,0 0-2 16,0 4 1-16,0 4 1 15,4 4 0-15,4 3 1 0,9 1 0 16,13-1 0-16,-4 4 1 31,25 20 0-31,0-5 0 16,0 0 0-16,0 1 0 15,1-4-1-15,-1-5 0 16,0 9-1-16,0-1 0 0,9 5-2 16,-13-5 1-16,-4-3-1 31,-1-4 0-31,-3 3 0 16,-1-3 1-16,-4 0-1 15,0 0 0-15,-8-1 0 0,-5 1 1 16,-4 0-1-16,-4-4 0 15,-9 4 0-15,-4-4 1 16,-13 0 0-16,-5 4 0 16,-7-8-1-16,-10 4 1 0,-8 8 0 15,0 3 0-15,-21 8-1 16,-9 0 1-16,0 16-1 16,-4-5 1-16,-5 8-1 15,-4 0 1-15,1 0-1 16,-1 8 1-16,0-4 0 15,5-4 0-15,-1-4-1 16,-4-3 0-16,13-8-5 0,5-4 1 16,8-12-10-1,12-6 0-15,14-20-12 16,21-23 1-16,21-19-1 16,22-15 1-16</inkml:trace>
  <inkml:trace contextRef="#ctx0" brushRef="#br0" timeOffset="136140.403">10902 8789 59 0,'-30'3'29'0,"17"1"-42"16,13 0 61-16,-4-4-44 16,0 0 0-16,-1 0 4 15,5 4 0-15,0-4-9 16,9 4 1-16,4 0 6 0,0-1 1 16,4 1-2-16,0 0 0 15,4 0-1-15,1 3 1 16,3-3-2-16,1 4 1 15,8-1-1-15,5 1 0 0,-1 0 0 16,9-1 1-16,18-3-2 16,7 4 0-16,1-5 0 31,13-3 1-31,12 0-1 16,1 4 0-16,16-4-1 15,9-4 1-15,5-3-1 0,-5-1 1 16,0-3-1-16,0-1 0 15,0 5 0-15,-8-1 0 16,-9 4-1-16,-4-3 1 16,-9 3-1-16,-13 8 1 15,9 0-1 1,-21-1 1-16,-14-3-1 16,-12 4 0-16,-13 0 0 15,-13 4 0-15,-13-5-3 16,-8 1 0-16,-9-4-5 15,-4-4 0-15,-13-11-9 16,0-8 0-16,-4-7-10 0,0-12 1 16,12-30 1-16,10-20 0 15</inkml:trace>
  <inkml:trace contextRef="#ctx0" brushRef="#br0" timeOffset="136637.2674">12439 7719 73 0,'-5'-4'36'0,"23"16"-54"15,-14-8 78 1,9 22-56 0,4-3 1-16,0 4 0 15,4-1 1-15,5 9-9 16,4-5 1-16,13 0 4 15,4 5 1-15,4-1-3 16,5 0 1-16,0 8 0 16,4-4 0-1,4 0 1-15,0 0 0 16,4 4 0-16,-8 0 1 16,0-4-1-16,-4-4 0 15,-5 8-1-15,-8-4 0 16,-9 4-1-16,-4-4 1 0,-8-4 0 15,-5 8 0-15,-9-7-1 16,-8-1 1-16,-12 0 1 16,-14 4 0-16,-8 4-1 15,-18-4 1-15,-12 4 0 16,-13 4 1-16,-9 7-1 0,-16-11 1 16,3 15-2-16,-8 4 1 15,0-8-2-15,4 0 1 16,-4-3-3-16,0 3 1 15,13-15-8-15,9-7 1 16,3-9-14 0,22-18 0-16,22-30-5 0,46-20 1 0</inkml:trace>
  <inkml:trace contextRef="#ctx0" brushRef="#br0" timeOffset="137339.1962">16643 8427 34 0,'-5'8'17'0,"-3"3"-19"0,3-11 20 0,1 8-15 15,-4-1 0-15,-1 1 4 16,1 3 1-16,-5 5-7 15,0-5 1-15,0 0 6 16,0 1 1-16,0 3 0 16,5-3 0-16,-1 3-1 15,1 4 1-15,3-4-2 0,5-4 0 16,5 1-1-16,3 3 0 16,9-4-1-16,5 1 0 0,3-1-1 15,5-3 0-15,9 0-1 16,12-5 0-16,1 1-1 15,3 0 0-15,14 0 0 16,4-4 0-16,8-4-1 16,13 4 1-16,9-4 0 15,17 0 0-15,12 1 0 16,10-1 0-16,7 4-1 16,6-4 1-16,-1 4-1 15,0 4 0-15,0 3-1 16,0 1 1-16,-8-4-1 0,-5 3 1 15,-4 1-1-15,-4-4 1 47,21 3-3-47,-26 5 1 0,-25-8-4 16,-18-4 1-16,-20 0-6 16,-14-4 1-16,-17-8-6 15,-12-3 0-15,-18-8-5 0,-8-7 0 16,-5-4-3-16,-8-16 1 0</inkml:trace>
  <inkml:trace contextRef="#ctx0" brushRef="#br0" timeOffset="137923.9693">19241 7936 43 0,'-51'-27'21'0,"12"24"-19"16,31 3 35-16,-1 3-32 15,-4-3 0-15,9 4 5 16,-5 8 0-16,9-1-11 15,9 4 1-15,4-3 8 32,4 7 0-32,4 0-3 15,5 7 1-15,4 1-2 0,4 4 1 32,43 14-3-32,-4 1 1 15,-4 0-1-15,-5-5 0 0,4-3-1 16,1-7 1-16,-1 3 0 0,-12 0 0 15,-5-3-1-15,-4-1 1 16,-4 1 0-16,-9 3 0 16,-8-3 0-16,-4-1 0 31,-10-3-1-31,-7-1 0 16,-5 5 0-16,-9-1 0 0,-4 1 0 15,-4 3 0-15,-4 0 0 16,-5 0 1-16,-8 4-1 15,-9 4 0-15,0 4 0 16,-4-4 0-16,-9 0 0 16,-8 3 0-16,0-3-1 0,-4 0 1 15,-5 0 0-15,-4 0 1 16,0-8-1-16,0 4 0 0,0-4-1 16,-13 4 1-16,4 1 0 15,0-5 0-15,1 4-1 16,-9 4 1-16,8 0-1 15,5 3 0-15,-14 1-2 16,1-12 1-16,0 8-6 16,-4-4 0-16,-5-11-14 31,-4-16 0-31,4-7-6 16,22-34 0-16</inkml:trace>
  <inkml:trace contextRef="#ctx0" brushRef="#br0" timeOffset="174333.7113">17824 4354 29 0,'17'-7'14'0,"-12"-5"-15"0,-5 5 14 16,0 7-16-16,0-4 0 15,-5 0-2-15,5 0 1 16,0 1 6-16,0 3 0 0,0 0-2 16,0 0 0-16,0 0 2 15,0 0 1-15,5 3 0 16,-1 1 0-16,-4 0-1 15,4 0 0-15,0 0-4 16,1 3 1-16,-1-3-1 16,5 0 0-16,-1-4-1 31,1 0 1-31,3-4 2 16,-3 0 0-16,0-3 2 0,-1 3 1 15,1-4 1-15,-1 4 0 0,-8 4 1 16,5-3 1-16,-5 3-2 15,0 0 1-15,4-4-2 16,-4 4 1-16,0 0-2 16,0 0 1-16,4-8-3 15,-4 8 1-15,0 0-1 0,0 0 1 16,0 0 0-16,0 0 1 16,0 0 0-16,0 0 1 15,4-7 0-15,-4 7 1 16,5-8-2-16,-1 0 1 15,0 1-1-15,1-1 0 16,3 4-2-16,1 1 1 16,-1-1-1-1,1 0 0-15,-1 0 0 16,-3 0 1-16,3 0-1 16,1-3 0-16,-1 3 0 0,1 0 1 15,-1 0 0-15,1-3 0 16,0-1 0-16,-1 8 0 15,5-4 0-15,-4 4 1 16,-1 0-1-16,1 0 1 0,-1-7 0 16,1-1 0-16,-5-3-1 15,-4 3 1-15,0-3 0 16,0-1 0-16,-4 1-1 16,-5-1 1-16,1-3-1 15,-5 0 0 16,-9-4 0-31,-3 0 0 16,-1 8-1-16,0-1 1 16,-4 1-1-16,5 11 1 15,-5-4-1-15,0 8 1 16,-4 0-1-16,8 3 0 0,0 1 0 16,0 3 0-16,1 1 0 15,3 7 1-15,5 0-1 16,4-4 0-16,1 4 0 15,3 4 0-15,5 7 0 16,-1 1 0-16,5 11 0 0,0-4 1 16,5 15-1-16,-1-7 1 15,5 7 0-15,-1-8 0 16,1 1 0-16,-1 4 0 0,1 3 0 16,-5-11 0-16,5 0 1 31,-1 0 0-31,-4-4-1 15,-4 3 1-15,0-2-1 16,-4-5 1-16,-4-4-1 16,-1 4 1-16,-4-3-1 15,-4-1 0-15,0-11-2 16,0 0 1-16,-5-3-5 16,1-5 0-16,0-11-6 15,4-8 0-15,4-3-7 0,4 0 0 0,9-12-3 16,0-4 0-16</inkml:trace>
  <inkml:trace contextRef="#ctx0" brushRef="#br0" timeOffset="174820.5702">16972 4720 52 0,'0'-15'26'0,"30"-4"-37"0,-26 15 50 16,5 0-39-16,0-4 1 15,3 1 1-15,6-1 1 16,3 4-2-16,5-3 1 0,8 3 2 16,0 0 1-16,5-3 1 15,8 3 0-15,13 0 0 16,0 4 0 0,42-8-1-1,-12 1 0-15,-13 3-1 16,-12 4 0-16,-10 0-2 31,-12 0 1-31,-4 0-2 0,-9 4 0 16,-5-1 0-16,-12 5 0 15,-9-4-1-15,-8 4 1 16,-9 3-6-16,-4 0 1 16,0-7-11-16,4 4 1 0,5-4-8 15,3-12 0-15</inkml:trace>
  <inkml:trace contextRef="#ctx0" brushRef="#br0" timeOffset="175502.3083">18685 4484 37 0,'-13'-4'18'0,"17"15"-21"15,-8-11 22-15,-1 0-20 16,-3 4 1-16,-1 0-1 16,1 4 0-16,-1-1 1 15,-4 1 1-15,5-4-1 0,4 0 1 16,-5-1 1-16,5 1 1 16,4-4 3-16,0 0 0 15,0 0 1-15,0 0 0 31,0 0 0-31,0 0 1 16,0 0 0-16,0 0 0 0,0 0-3 16,0 0 0-16,0 0-1 15,4 4 0-15,0 0-1 16,1 0 0-16,-1 7-1 16,4 0 0-16,-3 5 0 15,3 6 0-15,1-6 0 0,-5 7 0 16,5 3 0-16,-5 8 1 15,0 1-1-15,0-5 0 16,-4 4 0-16,0 4 0 16,0 1 0-16,-4-5 0 15,0-4-1-15,0 8 1 0,-1-7-1 16,1-8 0-16,0-4-4 16,4-4 1-16,-4-4-6 31,4-7 0-31,4-8-7 15,4-7 0-15,5-1-6 16,4-7 0-16,13-3 0 0,5-5 0 16</inkml:trace>
  <inkml:trace contextRef="#ctx0" brushRef="#br0" timeOffset="176002.5534">19275 4602 41 0,'0'4'20'0,"-4"3"-22"16,4-7 40-16,-4 8-35 15,0 3 0 1,-9 16 3 0,0 3 0-16,0 5-7 15,4-1 0-15,1 0 6 0,4-3 0 16,-1-1-1-16,1-3 1 15,4-4-1 1,0-4 0-16,4-4 0 16,-4-4 0-16,5-7 0 15,-5-4 0-15,0-8-2 0,0-7 1 16,0 0-1-16,0-8 0 16,4-11-2-16,0-4 1 15,0-4-1-15,5-4 0 0,4-7-1 16,4 0 1-16,4-4 0 15,9 11 0-15,5 4 0 16,3 8 0-16,1 7-1 16,-1 12 1-16,-4 7 0 15,1 5 0-15,-10 14 0 16,-3-3 0-16,-5 22-1 16,-4-3 1-16,-5-1-1 15,-3 1 1 1,-5-4-4-16,0 0 1 15,-5-8-7-15,-3 0 1 0,-1-11-8 16,1 0 1-16,-5-12-4 16,0-26 0-16</inkml:trace>
  <inkml:trace contextRef="#ctx0" brushRef="#br0" timeOffset="176253.3512">18723 3959 73 0,'-17'-4'36'0,"13"-8"-51"0,-1 9 76 15,1-1-62-15,-4 4 1 16,-5 0-12-16,0 4 0 15,4-1 1-15,9 5 1 16,17-12-9-16,13-7 0 16</inkml:trace>
  <inkml:trace contextRef="#ctx0" brushRef="#br0" timeOffset="176901.2869">20508 4419 50 0,'9'-19'25'0,"21"0"-30"0,-26 11 46 0,0-3-41 15,-8-4 0-15,-4 0 1 16,-10-4 0-16,-7 0-1 16,-14 0 1-16,-8 3 0 15,-9 5 1-15,-8 7 0 0,0 8 0 16,8 7-1-16,1 8 1 16,8 4-1-16,4 8 0 31,4 7 0-31,9 7 0 15,9 1 0-15,8-8 0 16,9 0 0-16,4 8 1 0,8 0-1 16,5-5 1-16,0 1-1 15,0-7 1-15,0-1 0 16,0-4 1-16,-5 1 0 16,-4-5 0-16,-8 1 1 15,-4-4 0-15,-5-4 0 0,-4-4 1 16,-13-4-2-16,-9-7 0 15,-4-11-2-15,-4-12 0 16,0 7-6-16,0-3 1 0,13-4-9 16,12-4 0-16,14 0-9 15,21 0 0-15</inkml:trace>
  <inkml:trace contextRef="#ctx0" brushRef="#br0" timeOffset="177301.5662">21236 3658 55 0,'9'-8'27'0,"-14"16"-33"0,1-4 43 16,0 3-36-16,-9 1 1 15,0 19 0-15,0 3 1 16,0 8-4-16,1 12 1 16,3-5 2-16,0 20 1 15,5 0-1-15,0 7 1 32,0 16 0-32,4 7 0 0,0-8 0 15,0 12 1-15,0-4-2 16,0-3 1-16,0-9-1 15,0-3 1-15,0-11-2 16,0-12 0-16,0-4-4 16,0-22 0-16,4-8-6 15,-4-12 1-15,0-11-10 0,0-11 1 16,-4-20-3-16,-1-15 1 16</inkml:trace>
  <inkml:trace contextRef="#ctx0" brushRef="#br0" timeOffset="177639.6699">20264 4415 57 0,'5'0'28'0,"20"-11"-36"15,-16 7 58-15,4 0-48 16,12 1 0-1,27-13 3 1,-1 1 1-16,5 0-6 0,8 0 0 31,9-1 5-31,4 1 0 16,4 8 0-16,9-5 1 0,0 1-1 16,-4-1 0-1,-5 5-1-15,-8-1 0 0,-9 4-1 16,-13-7 1-16,-12 7-5 15,-9 0 1-15,-13-3-9 16,-17 7 0-16,-4-4-13 16,-1 4 1-16,1-12-3 15,8-10 1-15</inkml:trace>
  <inkml:trace contextRef="#ctx0" brushRef="#br0" timeOffset="178089.7007">22370 4412 45 0,'13'-4'22'0,"-21"-8"-25"0,3 9 39 15,-3-5-34-15,-1 0 1 0,-4-3 3 16,-4-1 0-16,-4 1-7 16,-13-4 1-16,-13 3 4 15,-5 5 0-15,-3-1-1 16,8 12 1-16,-5 0-2 15,5 7 1-15,4 8-2 16,5 0 0-16,3 12-1 16,6 3 1-16,7 0-1 15,9 0 0-15,5 1 0 0,8-1 1 16,4 4 0-16,5-7 0 16,-1-9-4-16,9-3 0 31,30-11-14-31,9-8 0 15</inkml:trace>
  <inkml:trace contextRef="#ctx0" brushRef="#br0" timeOffset="178770.5663">22649 3643 56 0,'4'-4'28'0,"0"23"-29"0,-4-11 38 15,0 11-37-15,0 11 1 16,-4 12 1-16,4 7 0 16,-4-3-2-16,-1 7 0 15,5 8 2-15,-4-7 0 0,4 3 1 16,0 4 0-16,4-8 0 31,5 8 0-31,0-12 0 16,-1 1 0-16,1-8 0 15,-1-8 0-15,1-11-2 16,-5-4 1-16,0-4-1 16,1-4 1-16,-5-11-1 15,4-11 0-15,0-8 0 16,0 0 0-16,1-8-1 15,3-7 1-15,1 0-1 16,4-1 0-16,8 1 0 0,-8 8 0 16,8-13-1-16,1 5 1 15,-1 4-1-15,1 3 1 16,-1 8-1-16,-4 8 0 0,0 3 0 16,5 8 0-16,-5 4-1 15,0 7 1-15,0 4 0 16,0 5 1-16,0-1 0 15,-4 7 1-15,0 5 0 16,-4 14 0-16,-1 1 1 16,1 7 0-16,-1-3 0 0,-4-1 0 31,-4-3 0-31,-4-4 1 16,-4 0-2-16,-5 0 1 0,0-8-1 15,0 0 0-15,0-7-2 16,5-1 0-16,-5-10-4 15,0-9 0-15,4-7-6 16,1-4 1-16,-1-7-7 16,5 0 0-16,17-9-3 15,4-2 0-15</inkml:trace>
  <inkml:trace contextRef="#ctx0" brushRef="#br0" timeOffset="179052.9722">23424 4316 53 0,'8'16'26'0,"-4"-1"-31"0,-4-8 49 0,-4 1-42 16,0 3 1-16,-5 5 1 15,1 10 1-15,-1 5-5 16,1 3 0-16,-1-3 4 15,5 3 1-15,-1 0-2 16,-3 0 1-16,4-7-2 16,-1-4 0-16,1-8-5 15,4-4 1-15,0-7-8 16,0-4 1-16,0-11-10 16,9-8 0-16</inkml:trace>
  <inkml:trace contextRef="#ctx0" brushRef="#br0" timeOffset="179255.1293">23239 3437 75 0,'-4'-23'37'0,"30"23"-51"16,-18 4 69-16,-3 0-56 15,-5 0 0-15,0 3-4 16,-5 5 1-16,1 3-2 15,-4 0 0-15,3 0-13 32,10 1 1-32</inkml:trace>
  <inkml:trace contextRef="#ctx0" brushRef="#br0" timeOffset="179686.752">23668 3483 59 0,'0'30'29'0,"-5"-11"-33"0,5-7 47 16,-4 3-42-16,0 8 1 16,-1 7 1-16,-3 5 0 15,-1 14-3-15,5 0 1 16,-5 1 2-16,9 7 1 16,0 8-1-16,5-8 0 15,-1 4 0-15,0 3 1 16,1-3-1-16,-1 0 0 0,-4-4-1 15,0-3 0-15,0-9-1 16,0-3 1-16,0-8-3 16,0-11 1-16,-4-8-6 31,4-3 0-31,0-12-9 0,4-8 1 0,13-11-8 16,9-15 1-16</inkml:trace>
  <inkml:trace contextRef="#ctx0" brushRef="#br0" timeOffset="180451.4381">24417 4339 46 0,'0'4'23'0,"-30"-4"-27"15,21-4 36-15,1-3-30 16,-5-5 1-16,-4-3 1 16,-5-4 1-16,-12 0-6 0,-9 0 1 15,-8-4 4-15,-1 4 0 16,10 4-2-16,3 0 1 15,1 3-2-15,-5 12 0 16,13 8 0-16,4-1 0 16,5 9-1-16,8 3 0 15,4 7 0-15,5 1 0 16,4-4 0-16,4-4 1 16,5 4-1-16,-1-4 1 0,5-4 0 15,4-4 0-15,9-7 0 16,8 0 0-16,5-8 0 15,4-4 1-15,4-7-1 16,-4-4 1 0,-5-7-1-16,1-1 1 15,3-7-2-15,-3-12 1 16,0 0-1-16,-5-11 0 16,0-11-1-16,-8-12 0 15,-1-8-1-15,-3 16 0 16,-5-4 1-16,0 7 0 0,-8 8 0 15,-1 12 1-15,-8-1 0 16,4 16 1 0,-16 23 0-1,-1 7 0-15,-4 19 0 16,0 4 0-16,-1 12 0 0,-3 11 0 16,4 15 0-16,4 7 1 15,0 5 0-15,9 7 0 0,4 12 0 16,4-5 1-16,5 1 0 15,12 4 0-15,9 18-1 16,4-11 0-16,5-3 0 16,8-1 1-16,13-3-2 15,0-9 0-15,0-6-2 16,-5-9 0-16,1-6-11 16,-9-13 1-16,-4-7-11 31,-5-22 1-31</inkml:trace>
  <inkml:trace contextRef="#ctx0" brushRef="#br0" timeOffset="181841.5337">17567 5394 40 0,'-4'-23'20'0,"13"30"-17"0,-9-7 21 31,4 0-23-31,-4 0 1 16,4 4 0-16,0 4 1 15,1 7-2-15,3 8 0 0,-3 0 3 16,-1 7 0-16,0 12 0 16,0 4 0-16,1 7 0 15,-1 12 1-15,-4-4-2 16,0-1 0-16,4-2 0 15,-4-1 1-15,0-8-1 16,0 1 0-16,0-5 0 16,0-10 0-16,0-13-1 15,-4-3 1-15,0-3-2 0,-1-20 1 0,1 4 0 16,0-12 0-16,-5-10-1 16,5-5 1-16,0-7-2 15,-1-8 1-15,1-12-1 16,4 1 1-16,4-4-2 31,1 0 1-31,3 4-1 0,1 7 1 0,8 0-1 16,4 5 0-16,1 2 0 31,3 9 0-31,5 7 0 0,5 8 0 16,-1 7 0-16,0 8 0 15,-4 0 0-15,0 12 1 16,4 3-1-16,-4 12 1 15,-4 3 0-15,0 4 1 16,-5 8 1-16,-4 4 0 16,-8 7 0-16,-5 0 1 0,-4-7-1 15,-4-4 1-15,-5-8-2 16,-4-3 1-16,1-5-4 16,-1-3 0-16,0-4-8 0,4-7 1 15,1-5-8-15,8-7 1 0,8-11-5 16,5-12 0-16</inkml:trace>
  <inkml:trace contextRef="#ctx0" brushRef="#br0" timeOffset="182409.3579">18214 5569 55 0,'8'0'27'0,"-3"19"-35"16,-5-16 52-16,0 1-43 0,0 4 0 0,4 0 0 15,0 3 0-15,0 0-2 16,1-3 1-16,8 0 0 16,-1-1 1-16,5-3-1 15,1-4 0-15,16-4 1 16,0-3 0-16,0-5 0 0,5 1 0 31,-5-4 0-31,0 3 1 16,-8-7-1-16,-5 0 0 15,-3-8-1-15,-6 1 1 0,-3 3-1 16,-5 0 0-16,-12 0-1 16,-1 8 1-16,-8 0-1 15,-9 7 1-15,1 4-1 16,-14 12 1-16,9 0-1 15,0 7 1-15,5 8 0 16,3-4 1-16,1 7 1 16,4 5 1-16,4 7 0 0,4 0 1 15,5 0 0-15,4 8 1 16,0 3-1-16,4 4 0 0,5-11-2 16,8 8 1-16,0-16-2 15,0-4 0-15,5 5-2 16,-5-9 0-16,4-7-4 15,0-3 0-15,5-1-6 16,4-8 1-16,-4-7-8 31,4 0 0-31,4-15-2 16,0-15 1-16</inkml:trace>
  <inkml:trace contextRef="#ctx0" brushRef="#br0" timeOffset="182736.6792">18779 5561 56 0,'0'4'28'0,"8"7"-38"15,-8-11 57-15,9 8-46 16,-1-1 0-16,1 5 2 15,4 3 0-15,4 4-3 16,4 4 0-16,1 11 3 16,8-3 0-16,4 3-1 15,0 4 0-15,5 4 0 16,-1-4 0-16,-3-11-2 16,-1 3 0-16,-8-11-4 15,-1 0 0-15,-3-4-6 16,-5-3 1-16,0-8-9 0,0-8 0 15,4-11 1-15,-4-16 0 16</inkml:trace>
  <inkml:trace contextRef="#ctx0" brushRef="#br0" timeOffset="183039.9126">19181 5557 41 0,'-25'-4'20'0,"-5"-3"-26"15,21 7 43-15,-8-4-33 16,0 8 0-16,0 0 3 16,-1-4 1-16,1 3-9 15,0 9 0-15,0 3 7 16,0 8 1 0,0 4-2-16,4 3 1 0,-4 12-1 15,4 7 0-15,0 1-1 16,0-1 0-16,1-3-1 15,3 3 0-15,0-7-2 16,1 4 1-16,-1-8-2 16,1-15 1-16,3 4-5 0,1-8 0 15,4-4-7-15,4-11 1 16,9-8-11-16,13-11 1 0</inkml:trace>
  <inkml:trace contextRef="#ctx0" brushRef="#br0" timeOffset="183409.2879">19644 5203 61 0,'-5'38'30'0,"-12"35"-33"16,13-51 49-16,-5 13-43 16,1-1 0-16,-5 15 1 15,-4 9 1-15,0 6-7 16,0 9 1-16,-5-1 4 16,5 8 0-16,0-4-1 0,0-4 1 15,0-7-1-15,-1 0 0 16,1-12-1-16,0-7 1 0,0-8-4 31,0-12 1-31,0-10-7 16,0-13 1-16,4-10-7 15,0-5 1-15,4-7-8 16,5-15 1-16</inkml:trace>
  <inkml:trace contextRef="#ctx0" brushRef="#br0" timeOffset="183794.0024">18963 5618 56 0,'-9'4'28'0,"18"-12"-33"0,-9 8 51 0,4 0-45 15,5-7 1-15,8 3 0 16,0-4 1-16,4 1-4 15,9 3 1 1,9-4 3-16,4 1 0 16,8-9 0-16,13 1 0 15,9-4 0-15,4 4 0 16,13-8 0-16,0 8 1 0,0 0-1 16,0-1 1-16,-5-3-1 15,-3 8 0-15,-14 0 0 16,-12 3 0-16,-9-3-1 15,-9 3 0-15,-12 0-2 0,-9 4 0 16,-8-3-3-16,-9 3 0 16,-9 4-6-16,-8 0 1 15,-4-4-11-15,4 0 1 16,4 4-4-16,0-22 0 16</inkml:trace>
  <inkml:trace contextRef="#ctx0" brushRef="#br0" timeOffset="184827.4781">21275 5630 37 0,'8'-8'18'0,"18"-11"-18"0,-22 15 28 16,0 0-27-16,1-3 0 0,-1-1 2 16,-4 8 0-16,4-8-2 15,-4 1 0-15,0-5 3 16,-4 5 1-16,0-5 0 15,-5-3 0-15,1 4-1 16,-5-4 1-16,-13 7-2 16,-4 4 0-16,-13 4 1 0,0 4 0 15,5-4-2-15,-1 11 1 16,5 1-1-16,0-1 0 16,0 4 0-16,-1 8 0 15,5 0-2-15,9 4 1 16,4-1-1-16,8-3 1 0,9 8-1 31,9-1 1-31,12 1-1 16,1-5 0-16,12 1 0 15,0 7 1-15,5-7-1 0,8 3 1 16,-4-7-1-16,-1-4 1 16,-3 0 1-16,-1 4 0 15,-3-8-1-15,-10 0 1 0,-3 1 1 16,-9-9 0-16,-9-3 0 15,-8 4 0-15,-18-8 0 16,-8 7 0-16,-8-7-2 16,-14 0 1-16,-3-7-3 15,-1-5 0-15,0 1-6 16,5 3 1-16,0 1-7 16,12-5 0-16,13 1-8 15,22 3 1-15,13-7-1 16,4-12 1-16</inkml:trace>
  <inkml:trace contextRef="#ctx0" brushRef="#br0" timeOffset="185144.0183">21694 5645 52 0,'0'11'26'0,"9"4"-30"15,-14-11 52-15,1 11-45 16,0-3 1-16,-5 7 3 16,1 8 0-16,-1 3-8 15,1 4 1-15,-5 0 5 16,4-7 0-16,-4 7-2 16,5 1 1-16,-1-5-2 15,5 1 1-15,0-9-2 16,-1 5 0-16,1-19-5 31,0-1 1-31,-5-11-8 0,5-7 1 16,0-16-9-16,8-7 0 15,0-15-2-15,0-16 1 0</inkml:trace>
  <inkml:trace contextRef="#ctx0" brushRef="#br0" timeOffset="185310.7826">21698 5253 69 0,'0'-27'34'0,"17"4"-43"15,-17 16 75-15,0 7-64 16,0 0 0-16,-4 3 0 16,-9 1 0-16,-4 4-5 15,-4 3 0-15,-1 1-6 16,1 3 0-16,0 0-12 16,8 4 1-16,4-11-1 15,9-8 1-15</inkml:trace>
  <inkml:trace contextRef="#ctx0" brushRef="#br0" timeOffset="185895.5762">22105 5002 53 0,'-4'7'26'0,"17"27"-34"0,-13-26 54 16,-5 11-44-16,-3 8 1 15,-5 7 4-15,0 4 0 16,0 4-9-16,-4 7 1 16,0 5 5-16,0 3 0 15,0 0-2-15,0 4 0 16,4 0-1-16,4-4 0 0,5 7 0 16,4 1 1-16,0-8-1 15,0-11 1-15,0-8 0 16,0-8 0-16,0-7 0 15,0-8 0-15,0-7-1 16,0-8 1-16,0 0-1 16,4-8 0-16,0-11-1 15,5-19 0-15,4 4-1 16,4-4 0-16,4-4 0 16,5 0 1-16,4 8-1 0,4 0 0 15,1 3 0-15,3 5 0 16,-4 10 0-16,1 9 1 15,3 3-2-15,1 4 1 16,-14 8 0-16,1 7 1 16,-5 0-1-16,-8 4 1 0,-8 8 1 15,-5-4 0-15,-9 15 1 16,-8-8 1-16,-9 4 0 31,-8-3 0-31,-9-1 0 16,-8-7 1-16,-5-4-3 0,-4 0 1 15,13-11-5-15,-4 3 1 16,4-3-6-16,8-4 1 16,5-4-7-16,12 0 1 15,5 0-9-15,13-12 0 16</inkml:trace>
  <inkml:trace contextRef="#ctx0" brushRef="#br0" timeOffset="186325.2991">22413 5120 58 0,'-4'11'29'0,"30"-3"-35"0,-22-5 49 15,-4 5-42-15,0 7 0 16,0-3 1-16,-4 10 1 0,-1 5-2 31,1 4 0-31,0-1 2 16,0 8 1-16,-1 4-1 0,1 0 0 16,4 0 0-16,0 7 1 15,0-3-2-15,4-4 1 0,-4 3-1 16,0 9 0-16,0-9-1 15,0-3 1-15,5-4-2 16,-1-7 1-16,0-8-3 16,-4-4 1-16,4-4-5 15,-4-15 1-15,5 4-7 16,3-12 1-16,5-3-10 0,4-8 1 47</inkml:trace>
  <inkml:trace contextRef="#ctx0" brushRef="#br0" timeOffset="186576.3193">22918 5572 57 0,'5'31'28'0,"-1"30"-32"16,-8-46 46-16,-5 4-43 15,-4 0 1-15,0 8-3 16,-4-4 0-16,0 3 0 16,0-11 0-16,4 4-8 15,5-11 1-15,12-4-5 16,5-8 0-16</inkml:trace>
  <inkml:trace contextRef="#ctx0" brushRef="#br0" timeOffset="187076.3597">23235 5523 48 0,'9'38'24'0,"-18"27"-25"16,9-46 45-16,-8 11-42 15,-5 12 0-15,-4 0 0 16,-5-4 1-16,1 0-4 16,-1-7 1-16,1-1 2 15,4-11 1-15,0-4-1 16,8-11 1-16,1-8 0 16,3-3 0-16,1-12 0 15,8-8 1-15,5-7-1 16,8-4 1-16,0-8-3 15,9 4 1-15,0-15-2 16,4 0 0-16,4 7-1 16,4 5 0-16,5 7 0 0,4 3 1 15,5 9-1-15,-5 11 1 16,0 3 0-16,-4 5 1 16,-1 7-1-16,-3 11 1 15,-1 8 0-15,-3 11 1 0,-10 8 0 16,1 8 0-16,-13 11 0 15,-5 8 0-15,-8 3 0 16,-4-3 0-16,-4-12-1 16,-1-3 1-16,-8-8-5 15,0-4 1-15,0-11-9 16,0-12 1-16,-1-8-11 16,6-10 1-16,3-13-2 15,22-18 1-15</inkml:trace>
  <inkml:trace contextRef="#ctx0" brushRef="#br0" timeOffset="187694.2716">24228 5542 43 0,'5'-4'21'0,"-22"-7"-24"0,12 11 42 15,-3-8-36-15,-5 4 0 16,-4-3 2-16,0-5 1 16,-5 1-7-16,1 3 1 15,-18 4 7 1,-4 8 0-16,-12 4-2 31,-1 3 1-31,9 8-2 16,9 4 1-16,-1 4-2 15,9 3 0-15,4 1-2 0,9-1 0 16,4 4-1-16,5-3 0 16,4-4 1-16,4-5 0 15,8-6-1-15,14-9 1 16,3-3-1-16,-3 0 1 16,25-12-1-16,8 16 1 0,10-1-1 15,3 1 1-15,-4 3-1 16,-4 12 1-16,-4 8-1 15,-1 3 1-15,-3 8 0 16,-5 11 0-16,-4 4-1 16,-5 4 1-16,-12 0 0 15,-5 8 1-15,-8 7 0 16,4 7 1-16,-12-10 0 16,-5 3 1-16,-5-4 0 15,-12-7 1-15,-4-4 0 16,-9-4 0-16,-4-8-1 15,-13-7 0-15,-18-8-1 16,-12-7 0-16,-17-8-1 16,-9-15 0-16,-25-12-3 15,-1-11 1-15,10-4-7 16,-1-11 0-16,4-15-10 0,9 3 1 16,9-11-11-16,16 4 1 15,14-4 0-15,16-20 0 16</inkml:trace>
  <inkml:trace contextRef="#ctx0" brushRef="#br0" timeOffset="188244.238">22991 5154 38 0,'4'-23'19'0,"9"15"-24"15,-13 8 36-15,0 0-29 16,5-7 1-16,-1-1 4 16,0 4 0-16,0 8-7 31,1-4 1-31,-1 0 7 16,0 8 0-16,1 7 0 0,3 4 1 15,-4 4-2-15,-4 0 0 16,0-1-3-16,-4 1 0 0,0 0-16 15,0-4 0-15,4-7-8 16,12-28 0-16</inkml:trace>
  <inkml:trace contextRef="#ctx0" brushRef="#br0" timeOffset="189262.748">16090 4362 35 0,'-25'-19'17'0,"-1"8"-11"0,17 7 17 16,1-4-21-16,-5 1 1 0,0-1 4 16,0 4 0-16,-4 0-7 15,0 1 0-15,0-1 6 16,4 4 0-16,5 4-1 15,-1-1 0-15,5 1-2 16,8 4 0-16,5-1 0 16,3 1 1-16,14 0-1 15,17 3 1-15,13-3 0 16,8 3 0-16,9-3 0 0,-1-1 1 16,1-3-2-16,-9 4 0 15,1 3-1-15,-10-7 0 0,-3 4-2 16,-10-1 1-16,-3-3-5 15,-13 0 0-15,-5 0-11 16,-17 3 0-16,-4 5-6 16,-4-5 0-16</inkml:trace>
  <inkml:trace contextRef="#ctx0" brushRef="#br0" timeOffset="189758.4329">15923 5298 42 0,'22'8'21'0,"-9"-16"-22"15,-9 5 30-15,5 3-27 16,-1-4 0-16,5 4 4 15,8 0 1-15,5 0-7 16,17 4 1-16,0-1 5 16,12 1 0-16,5 0 0 0,17 0 0 15,0 0-1-15,0 3 0 0,5-7-1 16,-5 4 0-16,0 0-1 16,-4 7 1-16,-1-7-2 15,-3 0 0-15,-9 0-1 16,-9 3 0-16,-8-3-5 15,-13 0 1-15,-13 4-14 16,-17 3 0-16,-8-15-4 16,-5-15 1-16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6T00:11:09.3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1145 10377 10 0,'-18'-8'5'0,"12"11"-5"0,3-1 6 0,0 1-3 15,0-3 1-15,-6 3 2 16,3-1 0-16,3 1-7 15,3 0 0-15,0-3 7 16,0 0 0-16,3 0 0 16,3 0 0-1,3-8-1-15,-6 2 0 16,9 4 0-16,-3-6 0 16,0-6-1-16,3 1 1 15,0 0-2-15,5 2 1 0,1-2-1 16,0-3 0-1,6-2-1-15,0-1 1 0,6-2-1 16,-1-3 1-16,-8 6-1 16,3-3 0-16,0 5 0 15,0 5 1-15,2-5-2 16,1 6 0-16,0-1-1 16,6 3 1-16,-4 3-1 15,-5 2 1-15,3 3 0 16,-6 6 0-16,0 1-1 15,-3 1 1-15,-1 6 0 16,1-1 1-16,-3 0-1 16,-6 0 1-1,0 9 0 1,-3-1 0-16,-6 0 0 16,-6 3 0-16,0-3 0 15,-3 3 0-15,-3-6-1 0,3 3 1 16,-12 0-2-16,4 1 1 15,-4-1-1-15,0 0 1 16,0 0-1-16,-3-2 0 16,-2-3 0-16,-4 2 0 15,0 1 0-15,-3 4 1 16,-8-1-2-16,2-4 1 16,3 1 0-16,9-4 1 15,-5 1-2-15,-1-2 1 16,9-6 0-16,0-3 0 0,3 3 0 15,4-6 1-15,2 6-1 16,6-8 0-16,0 0 0 16,0 0 0-16,9-2 0 15,0 2 0-15,9-3-1 16,3 0 1-16,3-2-1 16,-1 0 1-16,4 2-1 15,0 3 1-15,6-2-1 16,-3 4 1-16,9 1 0 15,-10 2 0-15,4 0 0 16,3 1 0-16,6 2 0 16,0 0 0-16,-1 0 0 15,1-1 0-15,0 4 0 16,0 0 0-16,-7 2 0 16,-2 3 0-16,-6 0 0 15,0 5 1-15,-3-8-1 0,-3 3 0 16,0 0 0-16,-4 2 1 15,4 3-1-15,-6-2 1 16,-3 2 0-16,-3 0 0 16,0-2-1-16,-3 2 1 15,-3 3-1-15,-3 0 1 16,0 2 0-16,1 1 0 16,-10-4-1-16,0 1 1 15,-3 0-1-15,-3 0 0 16,-6-3 1-16,-2 0 0 0,-4-2 0 15,-6-1 0-15,1-2 1 16,-7-3 0-16,-3 6 1 16,-8-9 1-16,-1 1 0 15,4-6 1-15,2-2-1 16,-8-3 0-16,8 0-2 16,-2 0 1-16,2 3-2 15,-3-1 0-15,7 6-8 16,5 8 0-16,4 5-15 15,17-13 1-15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5T22:59:03.8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12768 6486 26 0,'-25'0'13'0,"-5"-11"-9"15,21 3 14-15,1 8-14 16,-5-8 1-16,0 4 2 16,0 1 1-16,0 6-9 15,0-3 0-15,1 4 7 0,-1 4 1 16,-4 0-3-16,8 3 1 15,0 0-2-15,1-3 1 32,4 3-1-32,4 1 1 15,0-5-1-15,4 5 1 0,0-5 1 16,0 9 0-16,1-9-1 16,3 5 1-16,1-1-1 15,4 4 0-15,0 1-1 16,-1-5 1-16,6 0-2 15,-1 1 1-15,4-1-2 0,0 1 1 16,5-1 0-16,0 0 0 16,-5-3 0-16,5 0 0 15,0-1 0-15,-5 1 0 0,5 0 0 16,-1-1 1-16,1 8-1 16,0-7 0-16,4 0-1 15,4-1 1-15,0 1-1 16,-4-1 0-16,0 1 0 15,0 0 0-15,0-1-1 32,4-3 1-32,1-4-1 15,3 8 1-15,1-8 0 0,3 4 0 16,1-4 0-16,4 7 0 16,0-3 0-16,1 0 0 15,7-4 0-15,5 0 0 0,-4-4-1 16,-9 0 1-16,4 0 0 15,1 1 0-15,3 3 0 16,1 0 1-16,-5-4-1 16,1 4 0-16,-5-4 0 15,4 4 0-15,0 0-1 16,5 4 1-16,-9-4-1 16,5 7 1-16,-10-3 0 0,1 4 0 15,4-1-1-15,0 1 1 0,0-4-1 16,5 0 1-16,-1-1 0 15,1-3 0-15,-5 0-1 16,8 0 1-16,-3 4 1 31,3 0 0-31,1-4-1 16,-5 0 1-16,1 0-1 16,3 0 1-16,5 0-1 15,5 0 1-15,-6 4-2 16,-3 0 1-16,4-1 0 15,-4 5 0-15,-1 0-1 16,5-5 1-16,0 1-1 16,0-4 1-16,4 0 0 15,9-4 0-15,0 4-1 0,0-3 1 16,8 3-1-16,0 0 1 0,1-4-1 16,-1 4 1-16,13 0-1 15,5 0 0-15,3 4 0 16,1-1 0-16,0 1 0 0,-5 0 0 15,9 0 0-15,-4 3 1 16,-9 1-1-16,-17 0 0 16,-8-1 0-16,-13 1 1 15,-5-4-1-15,-17 0 0 16,-8-1-4-16,-13-3 0 0,-18-3-9 16,-20-1 1-16,-22 0-14 15,-9-15 0-15,-17-31-5 31,0-14 0-31</inkml:trace>
  <inkml:trace contextRef="#ctx0" brushRef="#br0" timeOffset="26585.6396">585 6368 19 0,'9'-11'9'0,"3"7"-11"0,-12 4 9 16,5-8-11-16,3 4 0 16,1 0-1-16,-5 1 0 15,-4 3 8-15,0 0 0 0,0 0-2 16,0-8 0-16,0 8 3 16,0 0 1-16,0 0 2 15,0 0 1-15,0 0-1 16,0 0 1-16,0-4-3 15,0 4 1-15,0 0-2 16,-4 0 0-16,-5 4-2 16,1 0 1-16,3 0 0 0,5 3 0 15,-12 1 0-15,-1 0 1 0,0 3 0 16,-4-3 1-16,4-1-1 31,9 1 1-31,-9-1-1 0,4 5 1 0,5-5-1 16,4-3 1-16,-9 0-2 15,9 4 1-15,-4-8-2 16,4 3 1-16,0 9-1 31,4-8 0-31,-4-4-1 16,9 3 0-16,-5 5 0 16,9 0 0-16,0-1 0 0,0-7 1 15,4 4-1-15,9-8 1 0,-1 8-1 16,9-8 1-16,5 4-1 15,0-7 1-15,3 3-2 16,10 0 1-16,-5 4-1 16,4 0 1-16,5-8-1 15,-5 1 1-15,-4 3-1 16,0 0 1-16,13 0 0 16,0 1 0-16,13-1-1 0,-9 0 1 15,5 0-1-15,3 4 1 16,6 0-1-16,-10 0 1 31,5 0-1-31,4 0 1 0,4 4 0 16,5-4 0-16,-5 0-1 15,18-4 1-15,-9 4 0 16,4 0 0-16,13-4 0 16,-9 4 0-16,1 4 0 15,16 4 0-15,-12-1 0 0,-13-3 0 16,-5 0 0-16,-7 0 1 15,-10 7-2-15,-17-7 1 16,-8 4-1-16,-4-4 1 0,-14 3-2 16,-12-3 0-16,-13 0-8 15,-13 7 1-15,-12 12-12 32,-27 4 0-32,-12 3-4 15,-13-3 1-15</inkml:trace>
  <inkml:trace contextRef="#ctx0" brushRef="#br0" timeOffset="27485.2738">641 7559 33 0,'-9'-15'16'0,"-4"4"-15"16,5 3 21-16,3 8-22 0,-3-4 1 15,-5 4 2-15,9-4 0 16,-9 4-3-16,-4 0 1 16,4 4 3-16,0 4 1 15,9-1 0-15,-9-3 0 0,13 4 0 16,-9-4 0-16,9 3 0 15,0-3 0-15,9 0-1 16,4 0 1-16,0 0-1 16,-1-1 1-16,10 1 0 15,-5-4 0-15,17 0-1 0,0 0 1 16,5 0-2-16,0 0 0 16,3 4-1-16,10 0 0 31,-5 0-1-31,4-1 0 15,5 1 0-15,4-4 0 0,-9 0 0 16,9 0 0-16,13 0 0 16,0 0 1-16,-9 0 0 15,9 0 1-15,8 4-1 16,-8-4 0-16,-1-4-1 16,-3 0 1-16,-5 1 0 0,5-5 0 15,3 4-1-15,1 0 0 16,-9 4-1-16,18 0 1 15,-9 0-1-15,-1-3 0 16,1 3 0-16,-9 0 0 0,5 0 0 16,4 0 1-16,-9-4-1 15,4 0 0-15,5-4 0 16,-9 8 1-16,5-7-1 16,-5 3 0-16,-4 0 0 31,0 0 0-31,-4 0 0 15,-1 4 0-15,-8-3 0 16,0 3 0-16,-8 0 0 0,-9 0 0 16,-4 0 0-16,-5 3 0 15,-13-3-3-15,-8 4 1 16,-17 4-8-16,-8-4 0 16,-14-1-10-16,-21 5 0 0,0-16-4 15,13-11 0-15</inkml:trace>
  <inkml:trace contextRef="#ctx0" brushRef="#br0" timeOffset="29182.8549">962 6520 26 0,'17'-19'13'0,"-13"4"-11"16,5 7 14-16,-5 5-13 15,4-5 0-15,5 4 2 16,-8-4 0-16,3 1-6 0,1-1 0 15,-5 8 5-15,-4 0 0 0,9-4-1 16,-9 8 0-16,0 4 1 16,0-1 1-16,0 5-1 31,0 3 1-31,0 4-1 16,0 4 1-16,0 0-1 15,0 3 1-15,0 5-3 16,4 7 1-16,-4 4-1 0,-4 4 0 15,4-1-1-15,-9 1 1 16,5 0 0-16,-5-1 1 16,9 1-1-16,-13-4 1 15,13 0-1-15,-13-8 1 16,5 0-1-16,-5 0 1 16,0-7-1-16,5-8 0 15,3-4-1-15,-7-3 1 0,3-8 0 16,5-8 0-16,-5 0 0 15,5-11 0-15,-5-4 0 16,5 0 0-16,-5-4-1 16,-3-8 1-16,3 1-2 15,5-8 1-15,-9 7-1 0,4-3 1 16,5-4-1 0,-4-4 0-16,8 4-1 15,8-4 1-15,-8 0 0 16,13-7 0-16,4 7-1 15,-4 0 1-15,8 4-1 16,1 4 1-16,3 3 0 16,10 5 0-16,-10 3-1 15,1 8 1-15,8-1-1 0,-8 5 1 16,0 0-1-16,-5 3 1 16,5 4 0-16,-5 0 0 15,5 4 0-15,-5 4 0 16,5 4 0-16,-9-1 0 0,4 9 0 15,1-5 0-15,-9 8 0 16,0 4 0-16,-9 0 0 16,4 3 1-16,-8-3 0 31,-12-4 0-31,3 4-1 0,-4 0 1 16,-4 0 0-16,-4 0 0 15,-14 3 0-15,1-3 0 16,-4-4-1-16,-1 4 1 15,1-4-1-15,3-4 1 0,10-7-1 16,-10 3 0-16,10 1 1 16,12-5 0-16,-9-3 0 15,10 4 1-15,3-1-1 16,5-7 1-16,4 4-1 16,0 0 1-16,0-4-2 15,4 0 1-15,17-8-1 16,1 8 1-16,-5 0-1 15,17-3 0-15,-8 3-1 0,8 0 1 16,0-4 0-16,-4 4 0 0,5 4 0 16,-1-1 0-16,4 1-1 15,1 0 1-15,4 0 0 16,-9 0 0-16,4-4 0 16,1 0 1-16,0 3-2 31,-10 5 1-31,-3 0 0 15,4 3 0-15,-8 0 0 0,-1 5 0 16,-8-1-1-16,0 0 1 16,-5 0 0-16,-8 4 1 15,4 0-1-15,-8-3 1 0,-4-1-1 16,8 4 1-16,-13 8-1 16,-9 3 1-16,5-3-1 15,-17-1 1-15,0 5 0 16,0-8 0-16,-5 3-1 15,5-3 1-15,4 0-1 0,-13 4 1 16,4-5-1-16,-8 5 1 16,9-12-1-16,-18 8 0 15,13-8 0-15,-4-3 1 32,9-5-1-32,-9 1 1 15,-9-12 0 1,5 4 0-16,4-7-1 15,8 3 1-15,5-4-2 16,-5 4 1-16,14 0-7 16,3 4 1-16,1 0-13 15,21 0 0-15,21-22-7 16,1-20 1-16</inkml:trace>
  <inkml:trace contextRef="#ctx0" brushRef="#br0" timeOffset="30569.6801">2832 6646 29 0,'9'-8'14'0,"-5"8"-4"16,-4 0 11-16,9 0-19 15,-9 0 0-15,4-7 2 16,5 3 1-16,-1 0-5 0,5 4 0 16,-9-4 4-16,9-3 1 15,9 3 0-15,-14 4 0 16,9-8-1-16,5 1 0 16,-9-1 0-16,-1 0 1 15,-3-3 0 1,4 3 0-16,0-3-1 15,-1-4 0-15,-7 3 0 16,3 1 0-16,-3-4-1 16,-5-1 1-16,0 5-2 15,-5-1 1-15,-3 1-1 16,-5 0 0-16,0-1-1 0,0 1 1 16,0-4-1-16,1 3 0 0,-1 1-1 15,-13 3 1-15,5 1-1 16,-14-1 1-16,1 4-1 15,-4 4 0-15,-1 4 0 16,5 0 1-16,0 3-1 16,4 1 0 15,-17 11 0-15,8 4 0-16,5 0 0 0,-1-4 1 15,10 0-1-15,-14 0 0 16,9 4 0-16,0-8 1 0,9 4-1 15,0 0 1-15,3 4-1 16,1 0 1-16,4-1-1 16,9 1 1-16,-9-4-1 15,13 8 1-15,-8-4-1 16,8 3 1-16,0 9 0 16,0-16 0-16,0 0 0 0,8 0 0 15,-8 0 0-15,5 4 1 16,3-1-1-16,5 1 1 15,-4 0-1-15,3 0 0 16,1-4 0-16,4 0 0 0,-4 4-1 16,4-4 1-16,9 4 0 15,-9 0 0-15,0-1-1 32,9-3 1-32,-9 0-1 15,4-3 1-15,1-1 0 16,4-4 1-16,-5 1-2 15,5-12 1-15,12 7 0 16,1-10 0-16,4 3-1 16,-1-8 1-16,1-4-1 0,0 5 1 0,4-1-1 15,9-7 1-15,-13 0-1 16,-1 0 1-16,-7-1-1 16,-10 9 1-1,-25 7-2 1,-8 7 1-16,-9 5-1 15,-9-1 1-15,-4 4-5 16,-4 8 1-16,-9 4-8 0,-4 0 1 16,0-1-11-16,8-11 1 31,18-18-5-31,8-24 1 16</inkml:trace>
  <inkml:trace contextRef="#ctx0" brushRef="#br0" timeOffset="32881.443">679 4876 31 0,'0'-12'15'0,"0"32"-12"0,0-20 16 0,-8 3-18 31,3 1 0-31,-8 4 2 16,5-1 0-16,4 5-2 0,-9-1 0 16,4 4 3-16,-4 4 1 15,5 0 0-15,4 1 1 0,-9 14-2 16,0-4 1-16,4 8-1 16,-4 8 0-16,1 0-1 15,3 3 0-15,-4 8-1 16,0 4 0-16,9-4 0 15,-4 0 0-15,-5-3-1 16,4 3 0-16,5 4 0 0,-5-8 0 31,5-4 0-31,-5-7 1 16,5-4-1-16,4-7 1 16,-8-5-1-16,-5-7 1 15,13-3-5-15,-13-9 0 16,4-7-10-16,5-7 0 15,4-12-5-15,4-23 0 16</inkml:trace>
  <inkml:trace contextRef="#ctx0" brushRef="#br0" timeOffset="33259.4">546 5108 53 0,'13'-8'26'0,"-4"-11"-34"0,-9 12 48 16,0 7-39-16,0 0 0 15,0 0 2-15,4-8 0 16,9 1-3-16,8-5 1 0,5 1 2 15,21-1 1-15,0-3 0 16,13 0 1-16,0 3-2 16,4 1 1-16,-12 0-1 15,-5-1 0-15,-4 8-1 16,-5 1 0-16,-4 3-2 16,-17 0 1-16,-8 3-5 0,-5 1 1 15,-4 0-5-15,-4 7 0 16,-9-3-6-16,0-4 1 15,1 3-6-15,3 1 0 32</inkml:trace>
  <inkml:trace contextRef="#ctx0" brushRef="#br0" timeOffset="33788.772">341 5470 37 0,'4'-4'18'0,"26"4"-18"0,-17-8 29 16,-9 8-29-16,5 0 1 16,4-4 1-16,0-3 0 15,-5 3-2-15,-4 0 0 16,5 4 2-16,-5 0 0 16,5 4 0-16,-5-4 1 0,5 8 0 15,4 3 1-15,-1-7 1 16,1 0 0-16,9-4 0 15,-10 3 1-15,10-3-1 16,4 0 0-16,12 4 0 16,-4-11 0-16,13 7-2 15,-8-8 0-15,-1-3-2 0,10 7 1 16,-1 0-1-16,-9-4 0 16,9 8-1-1,-13 4 0-15,-8-4 0 31,-13 4 0-31,-4 4-2 16,-9 3 1-16,-13 0-9 16,-9 5 1-16,-3 3-11 15,-10 0 1-15</inkml:trace>
  <inkml:trace contextRef="#ctx0" brushRef="#br0" timeOffset="65264.7632">1090 11902 17 0,'13'-11'8'0,"-13"3"-5"0,9-3 8 16,3 7-9-1,-7 0 1-15,3-4 2 16,-8 1 0-16,13-1-4 16,-13 8 0-16,0-11 5 15,4 7 0-15,-4-4-1 16,9 1 1-16,-9-1 0 0,0 1 0 15,4-5-1-15,5 1 0 16,-1-4-1-16,5-5 1 16,0 1-1-16,-9 0 0 15,5 4-1-15,-9-4 0 0,4-7 0 16,5 3 1-16,-9-4-1 16,0 0 1-16,0-3-1 15,0-1 1-15,0 5-1 16,-9-5 0-16,5 9-1 15,-9-1 0-15,0 0-1 16,-17 4 1-16,0 4-1 16,-4 3 0-16,0 1-1 15,4 3 1-15,-5 1-1 0,1 10 1 16,-4 5-1-16,3 3 1 31,-3 5-1-31,-5 3 1 16,5 4-1-16,-1 3 0 15,13 8 0-15,-8 4 0 0,8-3 0 16,1-1 0-16,-5 4 0 16,13-4 0-16,-5 1 0 15,-3-1 0-15,12 0 0 16,0 8 0-16,0 4 0 0,-4-5 0 16,4 1 0-16,9-4 1 15,4 0-1-15,0 1 0 0,0-5 0 16,0 0 1-16,0 4-1 15,0-4 0-15,4 1 0 16,5-1 1-16,-9-4-1 16,13-3 1-16,-13 0 0 15,12-5 0-15,-3 1-1 32,4 0 1-32,0-4-1 15,-9 4 1-15,9-4 0 16,-5 4 0-16,1 0-1 0,4-4 1 15,-9 0-1-15,5 0 0 16,3 4 0-16,1-8 1 16,9 0-1-16,-5-7 1 0,4-1-1 15,5-3 1-15,0 0-1 16,-1-8 1-16,5 0 0 16,-4 0 0-16,-5-3 0 15,-4-5 0-15,18 1 0 0,-14-8 0 16,5 0 0-16,4 0 0 15,0 0 0-15,0-4 0 16,0 0-1-16,0 4 0 16,-9 4 0-16,0 0 1 15,-4 3-1-15,-4 1 1 0,-4 3-1 16,-9 8 0-16,-9 0-2 16,-4 4 1-16,-4 4-6 15,5 3 1-15,-10 8-13 31,1 12 0-31,4-12-5 16,4-31 1-16</inkml:trace>
  <inkml:trace contextRef="#ctx0" brushRef="#br0" timeOffset="72572.3774">1899 11499 9 0,'-21'-8'4'0,"29"8"0"16,-8 0 5-16,0-4-6 16,0-3 0-16,0 3 3 15,0 4 0-15,-8-12-7 16,4 9 1-16,4 3 4 16,0-4 1-16,-9 0-2 0,5-4 1 31,4 8-1-31,0 0 0 15,-9 0-1-15,5 0 1 0,4 0-1 16,0 0 1-16,0 0 0 16,-4 0 0-16,-1 0-1 15,5 0 1-15,0 0-1 16,0 4 1-16,0-8-1 16,0 4 0-16,0 0 0 0,0 0 0 15,0 0 0-15,0 0 0 16,0 0 0-16,0 0 0 15,0 0 0-15,0 4 0 16,0-4 0-16,0 4 0 0,0-4-1 16,0 0 1-16,0 4 0 15,0-4 0-15,5 4-1 16,-1 3 0-16,-4 1 0 16,4 3 1-16,5 4-1 15,4 8 0-15,-9 0-1 16,4 8 1-16,-3 10 0 31,3 5 0-31,-8 15 1 16,13 4 1-16,-9 7-1 0,1 8 1 0,-5-8-1 15,0 8 1-15,0 4-1 16,0 4 1-16,0-1-2 16,-5-11 1-16,1-7-1 15,4-5 1-15,-9-14-1 16,5-16 1-16,-9-3-1 15,1-12 1-15,-1-8 0 0,0-7 0 16,-4-12-1-16,0-7 1 16,4-8-1-16,-9-11 0 15,9-8-1-15,-8-7 0 16,8-1-1-16,9-3 1 16,4-4 0-16,0 0 0 15,0-4-1-15,0-4 1 0,13-3-1 16,-9 3 0-16,5 0 0 15,3 4 1-15,6 4-1 16,3-4 1-16,5 16-1 16,-5-1 1-16,5 0-1 15,-5 8 1-15,5 4 0 16,0 11 0-16,-1 4-1 16,5 4 0-16,0 3 0 15,0 9 1-15,9 6-1 16,-14 5 0-16,10 3 0 15,-14 1 1-15,9-1 0 16,4 4 0-16,-12 1 0 16,3 7 0-16,1-1 0 15,0 1 1 1,-5 4-1-16,1 3 0 16,-5 1 0-16,4 3 1 15,-8 4-1-15,0 0 0 16,-9 4 0-16,5-4 0 15,-1 0 0-15,-8 0 1 0,-8 0-1 16,-1 4 0-16,5-4 1 16,-18-4 0-16,-3 4 0 15,-1-7 0-15,0 3-1 16,-8 0 1-16,-13-3-1 16,0-1 1-16,-5-3 0 15,1 0 0-15,4-1-1 16,-9 1 0-16,5-4 0 0,0-4 1 15,4 7-1-15,-9-10 1 0,9-1-2 16,4 0 1-16,0-3-5 16,13-1 1-16,0 0-9 15,13-3 1-15,17-12-9 32,4-22 0-32</inkml:trace>
  <inkml:trace contextRef="#ctx0" brushRef="#br0" timeOffset="73251.1049">2640 11640 37 0,'8'-4'18'0,"5"0"-16"16,-13 4 21-16,0 0-21 15,0 0 1-15,0 4 2 16,0 0 0-16,0 7-5 16,0 0 0-16,0 5 5 0,-8 3 0 15,3 3 0-15,5 1 0 16,-8 8-1-16,4 3 1 16,-9 4-1-16,4-4 0 15,1 4-1-15,-1 4 1 0,0 0-1 16,1 4 0-16,4 3-1 15,-9-7 1-15,4 4-2 16,5-1 1-16,4-3-1 16,4 0 0-16,5-4 1 15,-9-3 0-15,13-5-1 16,4-3 1 0,13-5-1-16,0-3 1 15,17 1-1-15,0-9 1 16,4 0-2-16,9-11 1 15,9 0-1-15,-9-11 1 0,-1-4 0 16,1-4 0-16,-12-4-1 16,-1 0 0-16,4-4-1 15,-13 1 0-15,10 7-3 16,-14 0 1-16,-8-8-4 16,-5-3 0-16,-8 3-5 15,-9 0 1-15,-8-7-6 0,-9 4 1 16,-4-8-2-16,0-12 0 15</inkml:trace>
  <inkml:trace contextRef="#ctx0" brushRef="#br0" timeOffset="73650.2441">2396 11670 41 0,'34'-38'20'0,"30"-19"-25"0,-42 42 37 15,3-8-30-15,10-4 1 16,12-3 3-16,-5-1 0 15,14 8-7-15,-9 4 1 0,-8 0 4 16,8 0 0-16,0 4-1 0,-4-4 1 16,4 0-2-16,8 4 0 15,-16-4 0-15,0 4 0 16,-5-1-1 0,-9 1 0-1,-3-4-5 1,-5 8 0-16,-8 7-4 15,-1 0 1-15,-8 4-6 16,0 4 1-16,0 7-4 16,0 1 1-16</inkml:trace>
  <inkml:trace contextRef="#ctx0" brushRef="#br0" timeOffset="74119.3267">2695 11796 38 0,'26'-4'19'0,"-9"-4"-24"16,-8 4 36-16,-1 4-29 15,5 0 1-15,-8 0 2 16,3 0 1-16,5 0-6 16,0 4 0-16,0-4 5 0,8 0 1 15,-4 0-1-15,13 0 0 16,-4-4 0-16,12 1 1 15,9-1-2-15,5 0 1 0,3 0-1 16,5 4 0-16,5-4-1 16,3 4 0-16,-8 4-2 31,-9 0 1-31,-12 0-2 16,-5 0 0-16,-12-1-6 15,-10 1 1-15,-12-4-9 0,-12-4 0 16,-18-3-6-16,0-20 1 15</inkml:trace>
  <inkml:trace contextRef="#ctx0" brushRef="#br0" timeOffset="228318.9956">3582 8244 39 0,'8'0'19'0,"-4"-15"-16"0,-4 15 20 0,0 0-22 16,0 0 0 0,0 4 5 15,0-4 1-31,0 4-6 15,0 0 0-15,-4-1 5 16,4 1 0-16,0 4 1 16,0-1 1-16,0 5-2 0,0-1 0 15,0 1-1-15,4-1 0 16,5 1-1-16,-5 3 1 0,13-4-3 16,1 4 1-16,3-3-1 15,5-1 0-15,8-3-1 16,-4-1 1-16,4-3-1 15,5 4 1-15,8-4-1 16,8-1 0-16,5-3 0 0,-4 0 1 16,0 0-1-16,8 0 1 15,4 0-1-15,1 4 1 16,-5-4 0-16,4 0 0 16,5 0-1-16,9 0 1 31,-5-4-2-31,0 1 1 15,4 3-1-15,5 0 1 0,-5 0 0 16,5 0 0-16,8 3-1 16,-4 1 1-16,-9 0 0 15,5 0 0-15,-9 0-1 16,8 0 1-16,-8-1-1 16,5 5 1-16,-1 0-1 0,5-5 0 15,4 5 0-15,4 0 1 16,4 3-1-16,-4-3 1 0,1-5-1 15,-14 1 0-15,-4 0 0 16,-13 0 1-16,-17-4-3 16,-12 4 0-16,-31 3-14 15,-38-3 1-15,-39-8-10 32,-26-11 0-32</inkml:trace>
  <inkml:trace contextRef="#ctx0" brushRef="#br0" timeOffset="233709.8856">2905 9390 24 0,'-13'-8'12'0,"-12"27"-24"15,16-11 13-15,-4 4-7 0,-4 3 1 0,0 0 11 32,-99-26-6-32,206 52 2 15,-107-14 1-15,4 0-2 16,1-1 1-16,3 1 3 16,5-8 1-16,-1 0-1 15,5-4 0-15,0 0 1 16,0 1 1-1,0-5 2-15,5 1 0 16,-1-1-1-16,0-3 1 16,1-1-2-16,-1-3 0 15,4 0 0-15,-8 3 1 16,5-3-2-16,3 4 1 0,5-4 0 16,0 3 0-16,-5 1-2 15,5-1 1-15,4 1-3 16,5-4 1-16,-9 4-2 15,8-1 1-15,-4 5-2 16,5-1 0-16,3 4 0 16,1-3 0-16,4 3 1 15,8 0 0-15,1 4-1 0,0-4 1 16,3-3 0-16,1-1 1 16,0 1-1-16,8-1 1 0,-4 0-2 15,5-3 0 1,25 3 1-1,-9 1 0-15,1-5-1 16,-5 1 0-16,-4-4 0 16,0 3 0-16,0-7 0 15,8 4 1-15,-8-4-2 32,-4-4 1-32,-5 4 0 15,9 0 0-15,0 4-1 0,-4 0 1 16,12-4-1-16,-8 4 0 15,0-4 0-15,13 0 0 0,0 4 0 16,0-8 1-16,-1 4-1 16,1 0 1-16,-9 0-1 15,5-4 0-15,4 0 0 16,-9 0 1-16,9-3-1 0,-1 7 0 16,1-4 0-16,-4 0 1 15,-1 0-1-15,1 4 0 16,-5 0 0-16,0-3 0 15,0 3 0 1,0 0 0-16,1 3 0 16,-1-3 1-16,4 4-1 15,-3 0 0-15,7 7 0 16,1-3 0-16,4-4 0 16,0 0 0-16,5 3 0 0,-1 1 0 15,0-4 0-15,1 0 1 16,3-1-1-16,5 1 1 15,0 0-1-15,-4 0 1 16,-14 0-1-16,-7-1 0 16,-10 1-1-16,-12 0 1 0,-13-4-6 15,-17 0 1-15,-22 0-12 16,-21 0 1-16,-17-4-12 16,-8-7 1-16</inkml:trace>
  <inkml:trace contextRef="#ctx0" brushRef="#br0" timeOffset="235394.1559">5093 11997 12 0,'-13'-7'6'0,"4"-24"12"0,9 31-19 0,-4 0 4 31,-4-7 0-31,-1 3 3 16,0 4 0-16,-3 0-6 16,3-4 0-16,5 4 5 0,-5 0 1 15,1-4-1-15,-1 4 1 16,0 0-2-16,1 4 0 16,-1 0-1-16,5-4 0 15,0 7 0-15,4-3 0 0,0 0 0 16,0 0 0-16,0 0 1 15,0-1 0-15,4 1 0 16,5 0 0-16,-1 0 0 16,5-4 0-16,4 4 0 15,-4-4 1-15,0 3-1 16,4-3 0-16,0 0 0 0,4 0 0 31,-8 0-1-31,4 4 0 16,13-4-1-16,-8-4 0 15,-1 1 0-15,1 3 0 0,3 0 0 16,-3-4 0-16,3 0 0 16,5 0 1-16,9 0-1 15,-9 4 0-15,4-3 0 16,0-1 1-16,1 4-1 16,-1 0 1-16,4 4-1 15,5-4 1-15,-4 3-1 16,-1-3 1-16,1 4-1 15,8 0 1-15,-13 0-1 16,5 3 0-16,-1-3-1 16,1 4 1-16,-1 0-1 15,5-5 1-15,0 5-1 0,4 0 0 16,-4-1 0-16,4-3 0 16,4 0 0-1,1 3 0-15,3 1-1 16,9 0 1-16,1-1 0 15,3 1 0-15,5-1-1 0,0 1 1 16,-1 0-1-16,6 3 0 16,7 4 0-16,9 1 1 15,13 3-1-15,9 11 1 16,0-11-1-16,-1 0 0 16,-8 0 0-16,-21 0 0 0,-22 0-3 15,-13-7 0-15,-21-1-7 16,-30-7 1-16,-34-4-14 15,-34-8 0-15,-14-18-5 16,-25-20 0-16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5T23:03:12.0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10936 4438 25 0,'17'-34'12'0,"-4"26"-10"0,-9 1 12 16,-4-1-12-16,5 0 0 15,-5 1 3-15,0-1 0 16,0 1-5-16,0-5 1 0,4 1 5 16,0 3 1-16,5 1 0 15,-1-1 1-15,5 0-1 0,-4 5 1 32,-1-1-1-32,1 0 1 0,-1 4-2 0,1-4 1 15,4 4-2-15,-5 0 1 31,1 0-2-31,0 0 1 16,-1 0-2-16,-4 4 0 16,-4 0 0-16,5 0 1 0,-5-1 0 15,4 1 0-15,-4-4-1 16,0 0 1-16,4 4-1 16,1 0 0-16,-5 0-1 15,0-1 1-15,0 1-2 0,4 4 0 16,-4-1 0-16,0 1 0 15,0 11 0-15,-4-4 0 16,4 4-1-16,0 4 1 16,0 0 0-16,-5 7 0 0,5-3-1 15,0 4 1-15,0-1-1 16,0 8 0-16,0 0 0 16,0-7 1-16,0 10-1 15,0-2 1-15,0 2-1 16,-4 1 1-16,0 8 0 31,-5-1 0-31,5 4 0 16,0 1 0-16,-1-5 0 0,1 1 0 15,0-1-1-15,-1-3 1 0,5-4 0 16,-4 7 0-16,0-7 0 16,0-8 0-16,4 1 0 15,-5 3 0-15,5 0 0 16,0 0 0-16,0-4 0 15,0 4 1-15,0 0-1 0,0 8 1 16,5-4-1-16,-1 0 1 16,0-1-1-16,-4-2 1 15,4-5-2-15,-8 0 1 32,4-4 0-32,0-3 0 0,-4 0 0 15,4 3 1-15,0-3-1 16,0-4 0-16,0-4 0 15,0-4 0-15,0-4-1 16,-4 1 1-16,-1-5-1 16,-3 5 1-16,-1-8-1 15,1 3 0-15,-1 1-1 16,1-1 0-16,-5-3-8 16,0 0 1-16,0 4-18 15,-4-8 1-15,25-31-6 0,1-26 0 16</inkml:trace>
  <inkml:trace contextRef="#ctx0" brushRef="#br0" timeOffset="1406.9564">5632 8568 44 0,'0'-11'22'0,"17"-1"-18"16,-12 4 22-16,-1-7-23 15,-4 0 1-15,4 0 2 0,-4 3 0 16,0-3-6-16,4 0 0 16,5-4 6-16,4-4 0 15,0-4-1-15,-1-3 1 16,14 0-1-16,0-1 1 0,-9-3-1 15,9 0 0-15,4-1-1 16,-13 12 0-16,4 1-1 16,1 3 1-16,-1 3-1 31,0 5 0-31,9 0-2 16,-8 7 1-16,3 4-1 15,5 7 1-15,-4 5 0 0,4 7 0 16,-4 4-1-16,-5-4 1 15,5 3 0-15,-9 13 0 16,0-1 0-16,-4 4 0 16,0 4-1-16,0 0 1 15,-5 7-1-15,-4 5 1 0,-8-9-1 16,0 12 0-16,-5-7 0 16,-4 3 1-16,-8-3-1 15,-5-5 1-15,-4 1-1 16,-4 0 0-16,0-5 0 15,0 1 1-15,-5-11-1 0,1-5 0 16,-5-7 0-16,-4-3 1 16,0-5-2-16,4-3 1 0,0-8 0 15,-4-4 0-15,4-7-1 16,13-5 0-16,-4-7 0 16,8 4 0-16,13 0-1 15,1-3 1-15,7-9-1 16,10 4 0-16,7 1 0 15,-3 3 0-15,12 4-1 32,9 4 1-32,9 3 0 15,8 5 0-15,0 3 0 0,0 4 0 0,4 4 0 16,9 7 1-16,9 1 0 16,-1 7 0-16,5 0 0 15,4 0 1-15,0 3 0 16,0 5 0-16,0 7 0 15,0 1 0-15,1-5 0 16,-6 1 1-16,-8 7-1 0,-4-4 1 31,0 15 0-31,-8-11 1 16,-9-7 0-16,-13-5 0 31,-13-3-1-31,-13-4 0 16,-13-11-7-16,-3-8 0 0,-10-8-19 15,14-37 0-15,29-31-7 16,17-27 1-16</inkml:trace>
  <inkml:trace contextRef="#ctx0" brushRef="#br0" timeOffset="2543.9071">12199 7864 39 0,'-17'-4'19'0,"0"-11"-9"0,13 11 18 16,-5 0-22-16,5 0 0 15,-5 1 4-15,1-1 1 16,-1 0-12 0,5-4 1-16,-5 4 9 15,5-3 1-15,4 7-3 16,4-8 0-16,0 1-1 15,5 3 1-15,0 0-2 16,3-4 0-16,6 1-2 0,-1-1 1 16,4 1-1-16,0-5 1 15,1 5-2-15,-1-1 0 16,9 4-1-16,4 4 0 16,1 4-1-16,-1 4 1 0,4-1-1 15,-8 5 1-15,-4 7-1 16,-4 0 0-16,-1 7 0 15,-4 9 0-15,-4-1 0 16,-5-4 1-16,-8 5 0 16,-17 6 0-16,-8-3 0 0,-18 8 1 31,-4-8-1-31,-22-4 0 16,-12 1 0-16,4 3 1 15,4-4-2-15,0-7 1 0,5-5-1 16,8 1 0-16,9-7 1 15,8-1 0-15,8-4-1 16,14 1 0-16,8-5-1 16,0 1 1-16,13-1 0 15,5 1 0-15,12 0-1 16,8-1 0-16,5-3 0 0,5 4 1 16,3 7 0-16,9 0 0 15,5 8-1-15,3 4 0 16,-3-5 1-16,3 9 0 0,1-4 0 15,0 3 0-15,-5 0-1 16,-4 5 1-16,0-5 0 31,-13 8 1-31,-8-4-1 0,-4-7 1 0,-10 4-1 32,1-1 0-32,-8 0 1 15,-5 5 0-15,-5-5 0 16,-12-3 0-16,-4-1 0 0,-9-6 0 15,-5-1 2-15,-7-4 0 16,-10 0 0-16,-12-7 0 0,-4-1 0 16,-5 1 1-16,-13-1-1 15,-4-3 0-15,-4 0-2 16,-13-8 0-16,9 12 0 16,8-8 0-16,8 4-2 15,5-1 1-15,9 1-5 16,8-8 1-16,4-3-9 15,1-1 1-15,20-3-14 0,27-16 1 16,25-41-6-16,47-31 1 16</inkml:trace>
  <inkml:trace contextRef="#ctx0" brushRef="#br0" timeOffset="3228.9065">17199 7609 58 0,'22'-4'29'0,"-1"-7"-25"16,-21 11 49-16,0 0-50 15,0 0 1-15,4 3 2 16,1 1 1-16,-5 8-8 16,0 7 0-16,-5 11 6 15,-3 12 1-15,-5 7-1 16,0 1 0-16,0 3-1 15,-4-3 0-15,4 3 0 0,-4-4 1 0,4 1-3 16,0-4 1-16,5-5-1 31,-1 1 1-31,9-4-1 16,9-3 1-16,12-1-2 16,13-4 1-16,22-3 0 15,25-8 0-15,9 0-1 0,13-4 0 16,4-3-1-16,13-1 1 15,0-7-2-15,-9 0 0 0,-17-4-4 16,-12 0 1-16,-5-8-7 16,-17-3 0-16,-9-5-6 15,0 1 0-15,-16-4-8 16,-14 0 1-16,-4-4 0 16,-8-7 1-16</inkml:trace>
  <inkml:trace contextRef="#ctx0" brushRef="#br0" timeOffset="3661.5776">18149 7575 63 0,'-12'-12'31'0,"3"24"-43"0,5-16 65 15,-5 4-48-15,-4 4 1 16,1 3 2-16,-6 5 1 0,1 3-11 15,0 4 1-15,4 4 8 16,1 3 1 0,7 47 0-1,5-1 0-15,0 12-1 16,0-16 0-16,5 12 0 16,-1 4 0-16,0 3-1 15,0-7 0-15,1 4-3 16,-5 4 0-16,0-1-1 15,-5 4 1-15,1 5-2 16,-4-1 1-16,-1 11-1 16,0-10 1-1,-3-5-1-15,-1 0 0 16,0-3 0-16,0-12 0 16,0-4 0-16,-4-7 0 15,-4-8-3-15,-1-15 0 0,1-4-7 16,-5-19 0-16,-4-19-14 15,0-34 1-15,17-12-10 16,18-26 1-16</inkml:trace>
  <inkml:trace contextRef="#ctx0" brushRef="#br0" timeOffset="4959.2054">24164 7457 56 0,'60'-8'28'0,"-21"-4"-25"0,-27 9 39 32,1-1-39-32,0 0 1 0,0 4 2 15,0-8 0-15,0 12-6 16,0-4 0-16,-1 4 5 16,-3 0 1-16,-1 0-1 15,-3-1 0-15,-1 1 0 16,-4 0 0-16,0 0-2 15,0 0 1-15,-4 3-1 0,-5-3 1 16,-4-4-2-16,1 4 1 16,-6-4-1-16,-7 4 0 15,-14 0-1-15,-8 3 0 16,-9-3 0-16,-12 4 0 16,-5-5 0-16,-4 1 0 15,0-8-1-15,0 4 1 16,0-3-1-16,4 3 1 0,9 0-1 15,8 3 1-15,9 1-1 16,4 0 0-16,9 4 1 16,0 3 0-16,13 0-1 15,-1-3 1 1,9 0 0-16,0-1 0 16,5 5-1-16,-1-1 1 15,5 4-1-15,0 4 0 16,-9 19 0-1,4 4 0-15,-4 4-1 16,1 3 1 0,7 16 0-1,5-15 0-15,9-5 0 0,-1-7 1 16,5-3 0-16,4-5 1 16,9-11-1-16,13-4 1 15,8-7-1-15,4-4 0 16,0-8 0-16,1 0 0 15,12 0-1-15,13-3 1 16,0-1-2 0,9 1 1-16,4 3-1 15,0 0 1-15,0 4-1 16,-9 8 1-16,-4-5-1 16,-4 9 1-16,-9-1-1 15,-8 12 1-15,-5 4-1 16,-8-5 1-16,0 9-1 0,-14 7 0 15,-7 0 0-15,-5 0 1 16,-8 0 0-16,-9 4 1 16,-5 4 0-16,-3-1 0 0,-5 1 1 15,-4-4 1-15,-9 4-1 16,-8-5 1-16,0 1-1 16,-5 0 0-16,5-8 0 15,-5-3 1-15,-8-8-2 16,-4 0 0 15,-52 7 1-31,0-7 0 16,9-4-1-16,0-8 1 15,0 1-1-15,0-5 1 0,4 1-1 16,8 0 0-16,5-1-1 16,0 1 1-16,0-1-1 15,9 1 0-15,12 3 0 16,9 1 0-16,0 3 0 15,8 0 0-15,1-3-1 0,4-1 1 16,-1-3-7-16,-3-4 1 16,-5-4-13-16,0-12 1 15,13-7-12-15,17-19 0 16</inkml:trace>
  <inkml:trace contextRef="#ctx0" brushRef="#br0" timeOffset="32391.785">3535 11571 6 0,'-39'-15'3'15,"0"0"-2"-15,27 11 3 0,3 0-5 16,0 0 1-16,-3 0-3 15,3 1 1-15</inkml:trace>
  <inkml:trace contextRef="#ctx0" brushRef="#br0" timeOffset="36266.4966">9682 11582 49 0,'17'4'24'0,"0"-42"-15"0,-13 34 26 16,5 4-30-16,-9 0 1 0,0-7 5 15,4-1 0-15,-4 8-12 16,0 0 0-16,0-7 11 31,-4 3 0-31,-5-12-2 16,-8 5 1-16,-4 0-2 16,-9-8 0-16,-13 3-2 0,-17 1 1 31,-64 4-2-31,0 7 0 15,13 12-1-15,4 7 0 0,8 15-2 16,13 16 1-16,5 11 0 16,4 8 1-16,17 7-1 15,9 8 0-15,17 4 0 16,12-1 1-16,14 1-1 16,12 0 1-16,9 3-1 15,12 1 0-15,14 0-1 0,8-5 1 16,4 1-2-16,14 4 1 15,-5-1-1-15,4-3 1 16,0-4-1-16,-8 3 0 16,-5-10 0-16,-4-5 0 15,-4-7 0-15,-9-7 0 16,-8-1 0-16,-9-11 0 16,-9-4-2-16,-12-8 0 0,-9-11-1 15,-8-7 1-15,-22-12-2 16,-8-4 1-16,-18-15 0 31,-8-8 1-31,4-3 0 16,5-8 1-16,12-12 0 0,5-3 1 15,12 3 1-15,14-11 1 0,12-3-1 16,9-12 0-16,16-16 0 16,14 1 1-16,17-8-1 15,8-4 0-15,14-7 0 16,7 3 0-16,5-7 0 15,0 8 0-15,9 3 0 16,8 11 0-16,-12 5 1 16,7 11 0-16,-16 11-1 15,-9 19 0-15,-12 4-1 0,-14 12 0 32,-12 7-6-32,-13 19 1 15,-9-3-12-15,-8 11 1 16,-9 3-10-16,4-7 0 0,14-19-5 15,3-11 0-15</inkml:trace>
  <inkml:trace contextRef="#ctx0" brushRef="#br0" timeOffset="37417.4832">12058 12039 43 0,'0'8'21'0,"8"-20"-22"0,-8 12 32 16,5-3-27-16,3 3 1 15,1 0 4-15,-1-4 0 16,1 0-10-16,4 0 1 16,0-3 7-16,-1 3 1 15,-3-4-2-15,4 0 0 0,-5 5-1 16,1-5 0-16,-1 4-1 31,1-3 0-31,0 3-1 16,-1 0 1-16,1-4-1 15,-5-3 1-15,0 0-1 16,1-1 0-16,-5-7-1 0,0 4 0 16,0 0 0-16,-5-1 1 15,-3-3-2-15,-1-3 1 16,-4-1-1-16,0-8 1 0,-4 5 0 16,-8-5 0-16,-10 1-1 15,-3-1 0-15,-9 1-1 16,-13-1 1-16,-13 12-1 15,0 4 0-15,-8 15-1 16,0 8 1-16,4 3-1 16,8 8 1-1,13 8-1-15,5 11 1 16,8 4 0-16,9 3 0 16,4 9 0-16,13 3 0 15,38 11 1 1,18-7 0-16,12-15 0 15,5-8 1-15,4-15-1 16,4-8 1-16,9-11-1 16,-5-8 1-16,1-11-1 15,4-4 0-15,-9-12-1 0,-4-7 1 16,-9 4-1-16,-8 0 1 16,-9 3-1-16,-4 1 1 15,-8 7 0-15,-5 0 0 0,-9 4 0 16,-4 8 0-16,-8 7 1 15,-4 12 0-15,-5-1 0 16,-4 16 1-16,-5 15 0 31,1 4 0-31,-1 7 0 16,1 1 1-16,0 11-2 16,-1 11 1-16,1 8-2 15,4 8 1-15,-5 7-1 0,1 8 0 16,-5 7-1-16,1 0 0 15,3 8 0-15,1 0 0 16,4 0 0-16,-1-4 0 16,1-7 0-16,0-4 0 0,4-8 0 15,-4-4 0-15,4-3 0 16,-4-8 0-16,4-16 0 16,1-10 0-16,-1-9-4 15,0-10 1-15,0-16-8 16,-4-12 0-16,0-37-14 0,4-23 0 15,26-43-7-15,13-14 0 16</inkml:trace>
  <inkml:trace contextRef="#ctx0" brushRef="#br0" timeOffset="38137.5143">14053 11445 53 0,'25'-41'26'0,"1"22"-22"0,-17 15 39 0,-1-4-38 15,1 0 1-15,-1 5 4 32,-3 10 0-32,-1 1-12 15,4 15 1 1,5 79 11 0,0 16 1-16,0 8-2 0,-4 11 1 15,-5 4-2-15,0 7 1 16,-8-3-2-16,0-8 1 15,-9-8-5-15,-4-11 1 0,-1-15-2 16,-3-11 0-16,0-16-3 16,-1-15 0-16,1-16-5 15,4-18 0-15,0-16-7 16,4-18 1-16,13-20-8 16,17-15 1-16,17-23-8 15,5-18 1-15,12-16 2 16,13-15 1-16</inkml:trace>
  <inkml:trace contextRef="#ctx0" brushRef="#br0" timeOffset="38536.8218">15012 11560 74 0,'4'0'37'0,"-26"49"-54"15,18-30 81-15,-9 19-60 16,-4 12 0-16,-8 22 4 15,-10 23 1-15,-3 0-10 16,-5 12 0-16,13-1 6 16,4 12 0-16,5-15-2 15,8-8 1-15,4-7-3 0,9-16 0 32,39-19 0-17,8-14 0-15,0-24 0 0,17-11 1 0,1-16-1 16,3-18 0-16,1-16 0 15,3-3 1-15,1-16-1 32,-9-11 0-32,-8-16 0 15,-13-3 1-15,-17-4-1 16,-18 4 1-16,-25 4-1 0,-22 11 0 16,-20 19-1-16,-23 4 1 15,-25 19-3-15,-13 15 1 0,13 15-7 16,5 8 0-16,20 8-12 15,22 3 0-15,26-7-7 16,47-11 0-16</inkml:trace>
  <inkml:trace contextRef="#ctx0" brushRef="#br0" timeOffset="39187.2225">17280 11206 54 0,'5'-27'27'0,"3"12"-25"0,-8 15 40 15,0 0-37-15,-8 0 1 0,3 7 2 16,1 5 1-16,0 7-11 16,0 11 1-16,-5 8 9 15,5 16 1-15,0 10-2 16,-1 16 0-16,-8 19 0 15,1 12 0-15,-6 10-1 16,1 16 0-16,-4 4-1 0,-1 4 0 16,1-8-1-16,-5 0 1 15,1-4-2-15,3-11 1 16,-3-8-1-16,3-7 0 0,1-16-2 16,4-15 0-16,0-15-5 15,4-15 1-15,4-16-7 31,1-7 1-31,3-19-7 16,10-31 0-16,3-26-10 16,14-16 1-16,8-14-1 15,12-20 0-15</inkml:trace>
  <inkml:trace contextRef="#ctx0" brushRef="#br0" timeOffset="39518.754">17940 11491 76 0,'0'11'38'0,"4"24"-51"15,-8-20 77-15,-1 8-61 16,1 11 1-16,-13 16 6 16,4 18 0-16,-12 8-11 15,-1 23 1-15,0 0 7 0,-4 11 0 0,0 16 0 31,5-4 1-31,3 3-3 16,1 1 1-16,-1 0-2 16,5-4 0-16,-4-1-1 15,4-10 1-15,0-9-4 16,4 1 0-16,0-30-7 16,4-13 1-16,1-14-13 15,3-12 0-15,10-37-9 0,20-39 0 16,23-38-2-16,11-50 0 15</inkml:trace>
  <inkml:trace contextRef="#ctx0" brushRef="#br0" timeOffset="40121.2913">19622 11236 61 0,'17'-15'30'0,"9"34"-39"16,-18-12 60 0,1 13-46-16,0 10 1 15,-1 4 5-15,1 23 0 16,-5 8-12-16,-4 19 1 16,-4 11 9-16,-1 8 1 15,1 11-2-15,0-4 1 0,-5 8-2 16,1 4 0-16,-5 0-2 15,4-8 1-15,-3 0-2 16,-1-3 0-16,0-12-1 16,0-4 0-16,0-19-3 15,5-15 1-15,-1-12-6 0,5-15 0 16,-1-11-6-16,5-19 1 16,5-27-12-16,3-34 1 15,14-15-9-15,8-27 1 0</inkml:trace>
  <inkml:trace contextRef="#ctx0" brushRef="#br0" timeOffset="40656.1395">20530 11659 64 0,'13'-19'32'0,"-1"-4"-33"15,-7 15 52-15,3 0-46 16,1 5 1-16,4 3 2 16,4 3 1-16,4 1-12 31,5 4 1-31,4 15 7 16,0 15 1-16,0 7-3 15,0 16 0-15,-9 15-1 0,-4 8 0 16,-8 0 0-16,-14 7 1 15,-7 8-1-15,-18-4 0 16,-9 1 0-16,-12-9 0 16,-9-3-1-16,-4-12 1 15,-1-15-1-15,-7-3 1 16,-5-16-1-16,-5-16 0 16,14-14 0-16,8-12 0 0,13-11 0 15,8-4 1-15,14-8-1 16,7-3 1-16,14-4 0 15,17 7 0 1,90 35 2-16,8 11 0 16,5 7 0-16,-1 12 0 15,-8 4-2-15,-13 8 1 16,-17 3-2-16,-8 0 1 0,-9-7-7 16,-9-8 0-16,-8-11-8 15,-4-8 0-15,-5-16-12 16,-4-22 1-16,0-30-6 31,30-20 0-31</inkml:trace>
  <inkml:trace contextRef="#ctx0" brushRef="#br0" timeOffset="41053.6775">22311 11156 79 0,'17'12'39'0,"17"45"-50"16,-26-35 74-16,1 20-58 15,4 19 1-15,0 15 5 16,-5 20 0-16,5 14-12 16,-4 8 0-16,4 15 9 15,-1 0 1-15,-3 4-3 16,-5 0 0-16,0-15-3 16,1-4 0-16,-1-11-2 15,-4-16 0-15,0-15-4 0,-4-15 0 16,-1-15-5-16,5-12 1 15,-4-26-8-15,0-27 0 0,0-38-10 16,8-16 0-16,4-22-2 16,14-27 0-16</inkml:trace>
  <inkml:trace contextRef="#ctx0" brushRef="#br0" timeOffset="41735.1893">22983 11491 62 0,'42'-4'31'0,"10"-19"-44"16,-35 16 58-16,-4-1-41 15,4-3 1-15,4-4 4 16,5-4 0-16,4 3-11 16,4-3 1-16,5 4 7 0,8-4 0 15,8 0-3-15,1 4 1 16,4 0-2-16,0 7 0 15,8 8-1-15,5 11 0 16,-4 5 0-16,-1 6 1 16,-4 9-1-16,-8 11 1 15,-5 7-1-15,-16 8 1 0,-18 4 0 16,-17 4 1-16,-17 11-1 16,-22-4 1-16,-16 4-1 15,-5-3 1-15,-5-9-1 16,18-14 1-1,-43 15-2 1,18-16 1-16,16-7 0 31,17-15 0-31,18-8-1 16,17-8 1-16,17-3-1 16,12-4 0-16,14-4 0 0,12 0 0 15,22 0-1-15,13 3 0 0,12 5 0 16,5 0 0-16,4 7 0 15,0 4 0 1,13 34-1 0,-22 4 1-16,-16 4 0 15,-23 8 0-15,-20-1 1 0,-18 1 0 16,-25 11 2-16,-34 7 0 16,-22 12 1-16,-35 0 0 15,-33 8 1-15,-13 7 0 16,-35-8-1-16,-12 1 0 15,-5-16-2 1,-17 4 0-16,-12-7-6 16,4-23 0-16,-14-20-16 15,-12-33 1-15,22-39-9 16,38-57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3T22:35:01.4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11200 12232 24 0,'-8'0'12'0,"-1"-7"-10"0,9 7 13 0,0-8-14 16,-4 8 0-16,-1 0 4 15,-3 0 0-15,4 0-5 16,-1 0 0-16,1-4 4 31,0 1 0-31,4 3 1 0,4-12 0 0,0 5-1 0,5-1 1 16,-1-7 0-16,1 4 0 31,0-1 0-31,8 1 0 16,-9-4-1-16,1 3 1 0,-1-3-3 15,1 0 1-15,-1 0-2 16,-4 4 1-16,1 3-1 15,-1-3 0-15,4 3-1 16,-3 1 1-16,3-1-1 16,1 0 1-16,4 1 0 0,-5-1 0 15,1-3 0-15,-1 7 1 16,1 0 0-16,-1 4 0 16,1 0-1-16,-1 0 1 15,1 8 0-15,-5-4 0 16,4 0-1-1,-3 3 0-15,-1 4-1 16,4 5 0-16,1-5 0 16,-1 0 0-16,5 4 0 15,0 1 0-15,0-1 0 16,0-4 1-16,-1 4-1 16,1 4 1-16,0 0 0 15,0-4 0-15,-5-3-1 0,1-1 1 0,-1 4-1 16,1 0 1-16,-1 0-1 15,1 0 1-15,-5 1-1 16,5-1 1-16,-5 0-1 16,-4 4 1-16,0 0 0 15,-4 0 0-15,-1-1 0 16,-3 1 1-16,-1 4-1 16,-4-4 1-16,-4 8-1 15,-4 3 0 1,0-4 0-16,-5 1 0 15,1 3-1-15,-5-3 1 16,4-1-1-16,1 4 1 0,4-7-1 16,-5 3 1-16,0 1-1 15,1-1 1-15,-1-10-1 16,1 2 0-16,-5-2 0 16,4-1 1-16,5 0-1 15,0 4 1-15,4-8-1 0,0 0 0 16,0 1 1-16,0-5 0 15,4 5-1-15,0-1 1 16,5 0-1-16,-1-3 0 16,1 0 0-16,3-1 1 15,-3 1-1-15,4-1 0 16,-1 1 0-16,5-1 1 16,-4 1-1-16,4-4 0 15,0 0 0-15,0-1 0 16,0 1 0-16,0 0 0 0,4 0 1 31,1-1 0-31,-1 1 0 16,4 0 0-1,5 0 0-15,0 0 0 16,0-1 0-16,-1 1 1 16,1 0-1-16,4 0 0 15,0 0-1-15,0-1 0 16,0 1 0-16,9 0 1 15,-5 0-1-15,-4-1 0 0,9 1 0 16,-1 0 0-16,5 4 0 0,4-5 1 16,9 1-1-16,-1 0 0 15,1-4 1-15,0 0 0 16,-1 4-1-16,5-4 0 16,0 0 0-16,4 3 1 15,0-3-1-15,-8 4 1 0,-1 4-1 31,9-8 0-31,-4 4 0 16,0-4 1-16,-4-4-1 16,-1 4 0-16,-3 4 0 15,-1-8 0-15,-4 4 0 0,-4 0 1 16,-5 0 0-16,-3 4 0 16,-5-1-1-16,-5 1 1 15,-3 8 0-15,-5-5 1 16,-4 4-1-16,-8 1 0 15,-5-1-2-15,-4 4 0 0,-9 4-9 16,1-11 0-16,-1-1-13 16,9-10 0-16,4-35-4 15,-33-42 1-15</inkml:trace>
  <inkml:trace contextRef="#ctx0" brushRef="#br0" timeOffset="982.743">13853 12285 40 0,'9'-4'20'0,"8"-14"-25"0,-17 18 31 0,4-8-23 15,-4 8 0-15,0 0 6 16,-4-4 0-16,-1-3-10 31,-3 3 0-31,-5 0 7 16,0 0 1-16,-4 4-2 15,-4-3 1-15,0-1-2 16,-5 4 0-16,1 0-1 0,-5 0 0 16,0-4 0-16,0 4 0 15,-8 0-1-15,0 0 0 16,-5 4-1-16,0 3 1 15,5 5-1-15,0 7 1 0,4 3-1 16,4 5 0-16,0 3 0 16,0 0 1-16,5 8-1 15,8-8 1-15,4 1 0 16,0 3 0-16,5-4 0 16,8-4 0-16,0 1-1 15,4-4 1-15,9 3 0 0,-1-3 0 16,1 3-1-16,4 1 1 15,4-8-1-15,9 3 1 32,0 5-1-32,8-12 1 15,5 0-2-15,4-7 1 16,4-4 0-16,0-1 0 16,4-3 0-16,-8 4 0 0,-4-4 0 15,-5 0 0-15,-8 0-2 16,-9 0 1-16,-8-7-9 15,-9 3 1-15,-4-4-11 0,0 8 0 16,9-19-6-16,-9-11 1 16</inkml:trace>
  <inkml:trace contextRef="#ctx0" brushRef="#br0" timeOffset="1784.9761">14360 12217 54 0,'34'15'27'0,"13"-41"-42"0,-39 14 47 0,1 5-30 15,-5-8 1-15,-4 3 3 16,0 1 0-16,-4 0-7 16,0 3 1-1,-5-7 4-15,-4 7 1 0,5-3-1 16,-5 4 0-16,-4-1-1 15,-4 8 0-15,-1 0 0 16,1 4 0-16,0 0 0 16,-5 3 0-16,1 4-1 15,-1 12 1-15,-4-4-1 16,5 0 0-16,3 4-1 0,5-8 0 16,0 19 0-16,5 0 0 15,3 0 0-15,1 0 0 16,3 4-1-16,5 0 1 15,0 0 0-15,9-1 0 0,4-3 0 16,-1-3 0-16,5-1-1 16,5-4 1-16,-1-3 0 31,0-4 0-31,9-4-1 16,-9-3 1-16,5-5-1 15,0 1 1-15,-1-5 0 16,1-3 1-16,-5 0 0 0,0-3 0 15,1-5 0-15,-1-3 0 16,-4-4 0-16,-4-4 0 16,-5 0-1-16,1 0 0 0,-5-4-1 15,-4 0 1-15,-4-3 0 16,-1 3 0-16,-7 1 0 16,-1-5 1-16,-8 4-1 15,4 1 1-15,-5-1-1 0,5-4 1 16,-4 5-1-16,-5-1 0 15,1 4-1-15,-9 8 1 16,0 3-1-16,-9 4 0 16,5 4-3-16,4 4 1 15,4 4-7-15,9-4 1 16,4-1-9 0,12 1 0-16,18-8-8 15,8-7 0-15</inkml:trace>
  <inkml:trace contextRef="#ctx0" brushRef="#br0" timeOffset="2485.2722">15050 12005 56 0,'8'12'28'0,"9"-20"-33"0,-8 4 45 0,-5 4-37 16,-4 0 1-16,9 4 4 15,-1 4 0-15,-8-1-10 16,4 8 1-16,1 4 6 15,-1 4 0-15,-4 7-2 16,0 12 0-16,4-1-2 16,5 5 1-16,-1 7-1 15,5-4 1-15,-4 8-1 16,3-4 1-16,-3-4-1 16,4-4 1-16,-9-7 0 15,0-4 1-15,0-11-1 0,-4 0 0 16,0-8 0-16,-4-8 1 15,-4-10-1-15,-1-1 1 16,1-8-2-16,-1-7 1 0,1-7-1 16,-1-12 0-16,9-3-1 31,0-5 0-31,4-7-1 16,5 4 0-16,4 0 0 15,-1-4 0-15,5 7-1 16,5 1 1-16,-1 7 0 0,4 4 0 15,5 4 0-15,0 7 1 16,0 4 0-16,4 8 0 16,-4 11 1-16,4 4 1 0,-9 11 0 15,5 11 0-15,-8 8 0 16,-1 8 1-16,-4 3 0 16,0 1 0-16,-4 7-2 15,-1 3 1-15,-3-3-1 16,-1 0 0-16,-3-7-4 15,-1-8 0-15,0-16-7 16,1-3 1-16,-1-7-11 0,13-20 0 16,8-18-5-16,1-27 0 0</inkml:trace>
  <inkml:trace contextRef="#ctx0" brushRef="#br0" timeOffset="3244.3472">16413 11812 36 0,'0'4'18'0,"0"23"-49"0,0-20 23 0,-5 1 16 32,-3-1 1-32,3 8 8 15,-3 1 0-15,4-5-20 0,-1-4 0 0,1 1 15 16,4 0 1-16,4-5-3 15,-4 5 1-15,0-4-2 16,5 3 1-16,-5 1-2 16,4 3 1-16,-4 1-2 0,0-1 0 15,0 4-2-15,-4 4 1 32,-1 11-3-32,1 4 0 15,0 4-1-15,-5 0 1 16,1 7-1-16,4 1 0 0,-1 7 0 15,-3 0 0-15,4 0-1 16,-5-8 1-16,9 0 0 16,-8-7 0-16,3-7-1 15,1-9 0-15,0 1 0 16,0-12 0-16,-5-3 1 16,5-8 0-16,0-8-2 0,-1-14 1 15,1-5 0-15,4-3 0 16,0-12-2-16,4-11 1 15,1 0-1-15,-1-3 0 0,9-1 0 16,-1 0 0-16,5 4 0 31,5 0 1-31,3 4-1 16,5 4 1-16,0 3 0 16,0 4 0-16,-1 12 0 15,6-1 0-15,3 8 0 16,4 8 1-16,10 15-1 0,-6-1 0 15,-3 9 1-15,0 3 0 16,3 8 0-16,-3 7 1 16,0 8 0-16,-9 3 0 0,-5 5 0 15,-3 7 0-15,-5-4-1 16,-8 0 1-16,-4 0-2 16,-9-7 1-16,-5-1-4 15,-3-6 1-15,-1-1-4 16,5-8 0-16,-4 1-5 15,-1-16 0-15,5-7-5 16,4-8 0-16,8-7-5 16,9-16 0-16,-4-3 0 0,4-8 0 15</inkml:trace>
  <inkml:trace contextRef="#ctx0" brushRef="#br0" timeOffset="3771.8591">17239 12043 37 0,'4'15'18'16,"4"-3"-15"-16,1-9 32 0,-1 5-29 16,1-4 1-16,4 7 3 15,4-3 0-15,4-1-13 16,5-3 1-16,3 0 8 15,6-4 1-15,-1 0-4 16,0-8 1-16,4 4-2 16,0-7 1-1,1 0-1-15,-5-4 0 16,0-1-1-16,-4 1 0 16,-5-4 0-16,-4 0 1 15,-4 1-1-15,-8-1 1 16,-5 0-1-16,-8 0 0 0,-9 4 0 15,-8-4 0-15,-5 7 0 16,1 12 0-16,-5 0-2 16,0 4 1-16,-4 8 1 15,-4-1 0-15,-1 12 0 16,1 3 0-16,8 8 0 16,1 8 1-16,3-1 0 0,9 1 1 15,4 7 0-15,5 4 0 16,3 0 0-16,5 0 1 0,5 0-2 15,-1-4 1-15,4-3-4 16,1-5 1-16,-1-10-9 16,5-9 0-16,4-7-11 31,13-15 1-31,21-22-6 16,0-20 1-16</inkml:trace>
  <inkml:trace contextRef="#ctx0" brushRef="#br0" timeOffset="4204.1736">18618 11937 49 0,'5'19'24'0,"-10"-26"-39"16,1 10 40-16,-4 1-18 15,-1 4 1-15,-8-5 7 16,0 1 1-16,-8 0-18 15,-5 0 0-15,-4 0 12 16,-9-1 1-16,1 1-3 16,-1 0 0-1,0 3-4-15,1 1 0 0,3 3-2 16,1 8 1-16,0 4-2 16,8 11 1-16,4-4-1 15,1-3 0-15,8 3 0 16,4 8 1-16,9 0 0 15,4 0 0-15,13 3 0 16,4-3 0-16,4 0 0 0,9 4 0 16,0-5-1-16,-1-6 0 15,1-1-3-15,4-7 1 16,5-4-4-16,-1-12 1 0,0-7-7 16,9-7 1-16,0-12-9 15,17-12 1-15,4-10-5 16,-9-12 1-16</inkml:trace>
  <inkml:trace contextRef="#ctx0" brushRef="#br0" timeOffset="4638.1899">19253 11347 59 0,'-4'-4'29'0,"-13"4"-38"16,17 4 54-16,-5 0-38 15,-3 7 0-15,-1 4 4 16,1 15 0-16,4 5-14 16,-5 6 1-16,5 8 10 0,0 16 0 15,-1 7-2-15,1-1 0 16,0 13-2-16,4 3 0 15,0 41 0 1,0-18 0-16,4-12-2 31,0-14 0-31,-4-20-1 16,5-7 0-16,-1-8-2 16,0-15 0-16,-4-8-4 15,0-10 0-15,0-9-3 0,0-11 1 16,0-15-5-16,0-7 1 15,-8-8-3-15,-5-11 0 16,0 3 0-16,0 0 1 0,0-3 0 16,1-1 0-16,3 9 3 15,-4-5 0-15,-4 8 0 16,-4 0 0-16</inkml:trace>
  <inkml:trace contextRef="#ctx0" brushRef="#br0" timeOffset="4903.9952">18687 11922 56 0,'-5'8'28'0,"10"-16"-38"0,-1 8 62 15,4 4-44-15,5 3 0 16,4 1 4-16,9 3 1 16,4-3-16-16,4 3 1 15,12 1 10 1,6-1 0-16,-1-4-4 15,4 1 1-15,0-4-3 0,-4 3 0 16,1-3-2-16,-6-4 0 16,1 0-3-16,-4 0 1 15,-5-4-5-15,-4-3 0 16,-8-1-8-16,-1 1 1 16,-3-16-10-16,-1-3 1 0</inkml:trace>
  <inkml:trace contextRef="#ctx0" brushRef="#br0" timeOffset="5438.7985">19513 11971 47 0,'13'23'23'0,"12"-19"-14"0,-16-1 32 15,8 1-35-15,4 4 1 16,0-1 2-16,5 1 0 16,4 0-12-16,4-5 1 15,0-6 8-15,0 3 0 16,0-4-4-16,0-4 1 16,0-3-2-16,0-4 0 15,0 0-1-15,0-1 1 0,-4-6-1 16,0-5 1-16,-9 1-1 31,-4 3 1-31,-4 0-1 16,-5-3 1-16,-8-1-1 15,-8 1 1-15,-13-1-2 16,-9 12 1-16,-4 4 0 16,0 7 0-16,-9 8-1 15,1 4 1-15,-1 10 1 0,0 13 0 16,5 3 0-16,4 7 1 15,8 9 1-15,5 6 0 16,4 1 0-16,9 0 1 0,-1 3-1 16,5-3 0-16,8-4-2 15,5-4 1-15,3-3-6 16,5-12 1-16,-4-12-8 16,4-6 1-16,9-16-11 15,12-16 1-15,9-21-4 16,0-28 0-16</inkml:trace>
  <inkml:trace contextRef="#ctx0" brushRef="#br0" timeOffset="6119.3517">20761 11975 49 0,'17'26'24'0,"-17"-37"-52"15,-9 7 43-15,-4 1-8 16,-8-1 1-16,-5 0 7 16,-3 0 1-16,-14-3-19 15,-8-5 0-15,-4-3 12 0,-5 4 0 16,5 3-4-16,-1 1 1 16,5 7-5-16,0 7 0 15,4 5-1-15,9 3 0 16,4 4-1-16,8 7 1 0,9 4-1 15,9 4 1-15,12 1 0 32,9-9 0-32,8 4 0 15,9-7 1-15,0-4-1 16,4-8 1-16,4-3 0 0,9-4 1 16,0-8-1-16,0-4 1 15,-1-7 0-15,1-8 0 0,0-3 0 16,0-4 1-16,-4-1-1 15,-5-3 0-15,-8-11-1 16,-13-4 0-16,-5-4 0 16,-12-12 1-16,-4-3-2 15,-9-4 1-15,-8-3 0 16,-4 7 1 0,-22 3 0-16,0 16 1 15,4 11-1-15,5 19 1 16,4 8 0-16,4 11 1 15,0 4-1-15,9 15 0 16,8 11-1 0,5 12 0-16,12 11 0 15,9 11 0-15,4 15 0 16,8 8 1-16,9 16-1 16,0-1 1-16,1 4-1 15,-1 7 1-15,0-11-1 16,0-7 0-16,-4-12-2 15,-5-3 1-15,-8-16-6 0,-4-15 0 16,-5-11-8-16,-8-15 0 0,-8-23-10 16,-5-19 0-16,-8-23-3 15,-30-52 1-15</inkml:trace>
  <inkml:trace contextRef="#ctx0" brushRef="#br0" timeOffset="6900.2269">15484 13227 60 0,'13'-15'30'0,"-5"-11"-44"0,-8 18 59 0,0 1-43 16,-4-1 1-16,-9 4 2 15,-4-3 0 1,-25-1-6 0,-1 1 1-16,1 7 4 15,-9 0 1-15,-5 7-2 0,-8-3 0 16,0 11 0-16,-4 0 0 15,0 12-1-15,0-5 0 16,4 9 0 0,-4 3 1-16,4 7-1 15,9 5 1-15,4-1 0 16,4 4 1-16,8 0-1 16,10 4 0-16,12-3-1 0,12-1 1 15,5 0-1-15,9-4 1 16,12 5-1-16,5-9 0 15,4-3-1-15,8 4 0 16,4-8-1-16,1-8 1 0,0-3-4 16,-5-8 1-16,-4-11-9 15,-4-8 1-15,12-11-11 16,-3-12 0-16,-1-14-4 16,-8-24 1-16</inkml:trace>
  <inkml:trace contextRef="#ctx0" brushRef="#br0" timeOffset="7584.6725">15850 13394 52 0,'17'-4'26'0,"-8"-11"-35"0,-13 11 46 0,-5 0-31 16,1 1 1-16,-5-5 4 15,-8 8 0-15,-1 0-14 16,-12 0 1-16,0 8 9 16,-4-1 0-16,-9 4-3 15,-4 8 0-15,-4 0-2 16,3 4 0-16,1 3-1 16,9 1 1-16,8 3-1 15,4 8 0-15,9 0 0 16,4 0 1-16,8-4-1 15,9 0 0-15,4 4 0 16,9 0 1-16,4-4-1 16,4-4 0-1,30 0-1 1,5-7 1-16,-1 0-2 16,1-20 1-16,-5-14 0 0,8-8 0 15,-3-7-1-15,-5 3 0 16,-4-7 1-16,-5-8 0 0,-8-4 0 15,-8 1 1-15,-9-5 0 16,-13 1 1-16,-8 7-1 16,-13-4 0-16,-13 12-1 15,-8 15 1-15,-9 3-3 32,-4 9 0-32,0 6-7 15,0 13 1-15,8-5-10 16,9 0 0-16,17-7-4 0,4-15 0 15</inkml:trace>
  <inkml:trace contextRef="#ctx0" brushRef="#br0" timeOffset="8437.2713">16476 13133 44 0,'-4'15'22'0,"17"-26"-30"16,-17 3 35-16,-1 8-19 15,5 0 0-15,-4 4 8 16,-4 11 0-16,-1 4-20 16,1 0 1-16,-1 7 12 15,1 1 1-15,-1 3-5 16,5 8 0-16,0 7-4 15,-1 1 1-15,1 3-1 16,4 0 0-16,-4-4-1 16,-1 5 1-16,1-16-1 0,0 0 1 15,4-12 0-15,0-3 0 16,-9-7-1-16,5-1 1 0,-4-11-1 16,-1-8 1-16,1-10-2 31,3-9 1-31,5-3-1 15,5-12 1-15,3-11-1 16,1 8 1-16,3-4-1 16,5 3 1-16,1 1 0 15,3-1 0-15,0 12 0 16,0 8 1-16,1 7 0 0,-1 8 0 16,-4 7 0-16,4 11 0 15,1 5-1-15,-1 7 1 16,0 7-1-16,-4 8 0 0,5 8-1 15,-5-1 1-15,-5-7-1 16,1 0 1-16,-4 1 0 16,-1-1 1-16,-4 0-1 15,1-8 0-15,-5-7 0 16,0-4 1-16,-5-3-1 0,1-9 0 16,0-3 0-16,-5-11 0 15,5-4-1-15,-4-4 0 16,3-15-1-16,1-8 1 31,4-3 0-31,4-1 0 0,5-3 0 16,4 4 0-16,4-4 0 15,4 11 1-15,5 4 0 16,3-4 1-16,1 11 0 16,0 9 1-16,4 2 0 15,4 9 1-15,1 3-1 16,-5 12 1-16,4 7 1 15,-4 11 0-15,-4 5-1 0,-5 6 1 16,-3 5-1-16,-9 3 0 16,-1 8-1-16,-7-3 1 15,-5-5-3-15,0-3 0 0,-9-5-5 16,1-3 1-16,-1-11-8 16,1-4 0-16,-1-15-9 15,9-16 1-15,0-25-4 16,-4-24 1-16</inkml:trace>
  <inkml:trace contextRef="#ctx0" brushRef="#br0" timeOffset="9153.756">17541 13295 84 0,'21'31'42'0,"-8"10"-60"16,-9-22 87-16,1 15-65 15,-5 12 0-15,-5 18 0 16,-3 12 0-16,-5 7-6 15,-4 8 0-15,0 0 4 16,0 3 0-16,0 1-2 16,4-8 0-16,9-12 0 15,0-6 0-15,4-13-1 16,0-14 1-16,0-4-1 16,8-16 1-16,1-14 0 0,-1-8 0 15,1-11-1-15,-5-12 1 16,0-15 1-16,0-4 0 0,-4-14-1 15,0-9 0-15,0-6 0 16,5-9 0-16,-1-11-2 16,-4-3 1-16,4-5-1 15,1 5 0-15,-1 7 0 16,4 3 0-16,1 16-1 16,4-4 1-16,-1 12 1 15,10 11 0-15,3 3 1 16,9 9 0-16,9 14 0 15,-1 8 0-15,5 3 0 16,0 12 1-16,4 8 1 16,-4 3 0-16,-4 8 0 15,-5 11 0-15,-8-7 0 0,-5 0 1 16,-8 3-1-16,-12 1 1 16,-14 3-1-16,-12 8 0 15,-5-4-1-15,-8 0 1 16,-13-4-1-16,-4-3 0 15,-8-5-2-15,3-3 0 16,5-3-4-16,0 2 0 16,0-10-4-16,4-4 0 0,9 0-5 15,8-12 0-15,13-7-7 16,17-12 1-16,0-10-1 16,13-13 0-16</inkml:trace>
  <inkml:trace contextRef="#ctx0" brushRef="#br0" timeOffset="9743.0288">18474 13034 65 0,'4'0'32'0,"0"-7"-46"0,-4 7 67 15,0-4-49-15,-4 0 1 16,-5 4 2-16,-12 4 1 0,4 4-10 31,-4 3 1-31,-5 0 5 16,5 4 1-16,0 8-2 15,-1 4 0-15,1 3-2 16,4 4 0-16,4 8 0 16,5-1 0-16,-1 8 0 15,5 4 1-15,4-7-1 16,8-1 1-16,1 1 0 16,4-1 0-16,8 0-1 0,5-11 1 15,3-3-2-15,6-9 1 16,-1-6-1-16,-5-5 0 15,10-11 0-15,-5-8 0 0,0-7-1 16,-4-8 1-16,-1-3 0 16,-7-8 1-16,-9-11-1 15,-5 3 1-15,-12 0-1 16,-9 4 1-16,-13-3 0 16,-3 7 0-16,-10 11-2 15,-12 4 1 1,-4 8-3-16,4 7 1 15,4 0-4-15,0 4 1 0,9 4-6 16,4-4 1-16,8 0-8 16,13-4 0-16,13-11-4 15,5-8 1-15</inkml:trace>
  <inkml:trace contextRef="#ctx0" brushRef="#br0" timeOffset="10359.1694">19155 12955 47 0,'-13'8'23'0,"-25"10"-16"0,25-10 39 16,-4 3-38-16,-8 8 1 15,-1 8 2-15,5-1 1 0,-5 8-16 16,1 4 1-16,-1 4 10 15,1 11 0-15,3 3-4 16,1 1 1-16,0 8-2 16,8 6 0-16,0-10 0 15,5 3 0-15,3-11-1 16,5-11 1 0,-4-4-1-16,4-8 1 15,0-7-1-15,4-8 0 0,1-11-1 16,3-12 1-16,1-3-1 15,3-12 1-15,-3-7-2 16,4-8 1-16,-1-15 0 0,1 0 0 16,9-19-1-16,-5 4 1 15,0 0-2-15,4 0 1 16,4 3 0-16,1 9 0 16,4 3 0-16,0 7 1 0,4 8 0 15,-5 4 0-15,-3 12 1 16,0 7 0-16,-1 7-1 31,1 12 0-31,-1 7 0 16,-3 12 0-16,-1 3 1 15,-4 12 0-15,0 8 0 16,-9 3 0-16,-3 11 0 0,-5 1 1 16,-5-4-1-16,-3-8 0 15,-1 0-3-15,-3-4 1 16,-1-3-6-16,0-8 1 0,0-11-9 15,1-16 1-15,3-14-9 16,13-20 0-16,5-30 0 16,4-11 1-16</inkml:trace>
  <inkml:trace contextRef="#ctx0" brushRef="#br0" timeOffset="10954.0962">19606 13061 58 0,'22'7'29'0,"16"-7"-41"0,-21 4 60 16,-4 0-42-16,4 4 0 0,0-1 1 16,0 1 1-16,0 7-12 15,0 0 1-15,0-4 6 16,0-7 1-16,4 0-4 16,1-4 1-16,-1-4-1 15,5-3 0-15,-1-1 0 16,1-3 1-16,-1-8 0 15,1-4 1-15,-9-3-1 32,-4-5 0-32,-5 5 0 15,-4-1 0-15,-4 1-1 16,-8 3 1-16,-9 8-1 0,-5 7 1 16,-3 5 0-16,-1 6 0 0,-8 9 1 15,5 10 0-15,-6 9 1 16,10 3 1-16,4 15 0 15,4 8 1-15,4-1-1 16,4 9 1-16,5-5-1 16,0 5 1-16,4-9-3 0,0-3 1 15,-4-7-4-15,8-8 1 32,0-4-5-32,-4-12 0 0,4-3-6 15,9-11 1-15,8-16-5 16,1-11 1-16,7-11-4 15,10-19 0-15,8-4-2 16,-5-15 0-16</inkml:trace>
  <inkml:trace contextRef="#ctx0" brushRef="#br0" timeOffset="11477.6721">20382 12864 60 0,'4'11'30'0,"4"12"-39"0,-8-11 57 16,-4 6-43-16,-9 13 1 15,0 3 1-15,-4 7 1 16,0 5-10-16,-4 7 0 0,0 0 6 16,-5 0 1-16,9 0-3 15,4-8 1-15,1-3-2 16,3-12 1-16,1-4-1 16,3-3 1-16,1-8-1 0,8-3 0 15,1-16 0-15,3-11 1 31,1-12-1-31,3-3 1 16,5-4-2-16,5-11 0 16,8-1 0-16,-9 1 1 0,4-8-2 15,5 4 0-15,0-1 0 16,0 9 1-16,0 7 0 16,-1 3 1-1,18 13 1-15,-4 6 0 16,0 20 1-16,-5 14 0 15,-4 5 0-15,-4 15 1 16,-5 10 0-16,-8 9 0 16,-4 7-2-16,-4 4 0 0,-9 4 0 15,-5-1 1-15,1-7-2 16,-4-7 1-16,-1-8-4 31,5-11 1-31,0-8-4 16,-1-8 0-16,1-7-6 15,0-15 1-15,8-23-8 16,5-15 1-16,8-23-7 0,4-15 1 16,-8-11 1-16,21-19 1 15</inkml:trace>
  <inkml:trace contextRef="#ctx0" brushRef="#br0" timeOffset="11925.4895">21399 12327 69 0,'13'19'34'0,"-9"15"-40"16,-4-23 76-16,0 12-64 15,5 7 1-15,-5 16 2 16,0-1 1-16,0 8-13 15,0 11 1-15,4 4 8 16,-4 12 1-16,4 3-3 16,-4 4 0-16,0 4-1 15,4 0 0-15,-4-1-2 16,0-6 1-16,5-1-1 0,-5 0 1 16,0-11-2-16,0-8 0 15,0-11-1-15,0-7 0 0,0-12-2 16,0 0 1-16,0-11-2 15,0-12 0-15,0-7-3 16,0-16 0-16,0-3-2 16,-5-7 1-16,1-9-4 15,-4-7 1-15,-5 1-4 32,0-5 1-32,5-7-3 0,-1-12 0 15,5 1-2-15,-9-1 1 16</inkml:trace>
  <inkml:trace contextRef="#ctx0" brushRef="#br0" timeOffset="12220.2333">20952 13019 45 0,'-17'8'22'0,"13"-4"-14"15,4-4 41-15,0 0-41 16,4 0 0-16,5 3 6 15,3 1 0-15,10 0-16 16,12 0 0-16,8 0 12 0,5 3 0 16,9-3-4-16,12 0 0 0,4-4-3 15,-4 0 1-15,0-4-3 16,5 4 1-16,-9-4-3 16,-5 4 1-16,-8-4-3 15,-4 4 0-15,-4-3-6 16,-5-5 1-16,-4-3-8 15,-4-1 0-15,4-7-9 32,0-11 0-32</inkml:trace>
  <inkml:trace contextRef="#ctx0" brushRef="#br0" timeOffset="12977.7606">22766 12804 68 0,'17'3'34'0,"-12"9"-38"15,-5-12 58-15,0 0-50 16,-5 4 1-16,1-4 1 16,-4 0 1-16,-5 0-8 15,-4 3 1-15,-5 1 6 16,-7 4 0-16,-1 3-2 16,0-3 0-16,-4-1-1 15,-4 4 1-15,-9 8-3 16,0 0 1-16,4 4-1 0,5 7 1 0,-5 1-1 15,5-5 0-15,0 8-1 16,4 0 1-16,8 0-1 16,5-4 0-16,8 1-1 31,9-1 1-31,4-4-1 0,8-7 0 0,9 4-1 16,9-4 1-16,8-4 0 31,4 4 0-31,1-8 0 0,8 8 1 15,-5 0 0-15,1 0 0 16,-1 0 1-16,1 0 0 0,-5 0-1 16,1 0 1-16,-5-4-1 15,-9 0 1-15,1 0-1 16,-14 0 0-16,-3 1 0 16,-9 6 1-16,-9 1-1 15,-12 0 1-15,0-1 0 16,-5 1 1-16,1 0 1 0,-5-4 0 15,-8 3 1-15,-5 5 0 16,-4-1 0-16,0-3 0 16,-4 7-2-16,-4-3 1 15,0-1-2 1,-1 5 1-16,1-13-4 16,-1 1 1-16,14 0-4 15,-1-7 0-15,1-9-4 16,3 1 0-16,5-8-5 15,4-7 1-15,1-8-6 16,3-11 0-16,5-16-6 0,4-7 0 16</inkml:trace>
  <inkml:trace contextRef="#ctx0" brushRef="#br0" timeOffset="133100.992">7525 3473 47 0,'-13'0'23'0,"-21"19"-17"0,21-19 23 16,-4 4-31-16,-4 0 0 16,0-4 2-16,-1 4 0 0,1 3 1 15,4 1 1-15,0-1 0 16,0 1 0-16,0 0 1 15,0 3 1-15,0-4 0 16,4 1 0-16,0 0 1 16,-4-1 0-16,4 1-1 15,1-4 1-15,3-1-1 16,1 1 1-16,-1 4-2 16,1-1 0-1,-1 1-2-15,5-1 0 16,0 1 0-16,-1-1 0 15,1 9-1-15,0 3 1 0,0 3-1 16,-1 1 1-16,1 0 0 16,4 3 0-16,0 4 0 15,-4-3 1-15,4 3-1 16,0-3 0-16,0-1 0 16,4 4 1-16,-4 1-1 0,4 3 1 15,-4 0-1-15,5-8 1 16,-1 8-1-16,0 0 0 15,0 4 0-15,1 4 1 32,-1 22 0-32,0 0 0 15,0-3 0-15,-4-12 1 0,5 0 0 16,-10-7 0-16,1 3-2 16,0 1 1-16,0-12-3 31,-5-4 1-31,1-7-6 15,-1-4 0-15,-4-8-10 0,-4-3 0 16,0-8-9-16,-8-12 0 16,3-10 1-16,1-1 0 0</inkml:trace>
  <inkml:trace contextRef="#ctx0" brushRef="#br0" timeOffset="133751.0287">7180 3542 39 0,'-4'-12'19'0,"29"1"-25"0,-25 3 39 16,4-3-31-16,1-4 1 15,3 0 3-15,1 3 0 16,-1 5-7-16,5 7 1 15,-4-8 5-15,3 8 1 16,5-4-2-16,5 12 1 0,3-4 0 16,9 0 0-16,9 3 0 15,4-3 0-15,8-4 0 16,18-4 1-16,-1-3-1 16,-4-5 0-16,0 5-2 15,-8-1 1-15,-9 4-3 0,-13-3 1 16,-8 3-2-16,-9 0 1 15,-12 0-5-15,-13 12 1 16,-5 3-5-16,-12 4 0 16,-9 4-10-16,-17 4 1 15,-8 3-4-15,-5 1 0 16</inkml:trace>
  <inkml:trace contextRef="#ctx0" brushRef="#br0" timeOffset="134116.8083">7125 3980 53 0,'72'-37'26'0,"-29"14"-34"0,-31 12 47 16,5 3-38-16,5-3 0 0,7-1 3 15,6 1 0-15,3 3-4 16,9 1 1-16,0 7 3 16,4 0 1-16,4 0 0 15,-4 0 1-15,-8 7-2 16,-5-3 0-16,-8 4-1 15,-5-1 0-15,-3-3-5 16,-5-4 0-16,-4 4-12 16,-5-4 1-16,5-15-7 0,4 0 1 15</inkml:trace>
  <inkml:trace contextRef="#ctx0" brushRef="#br0" timeOffset="134687.2279">8432 3780 59 0,'-9'19'29'0,"-33"22"-34"15,25-37 51-15,-4 15-45 16,-1 4 1-16,-3 7 2 16,-5 12 1-16,-4-1-6 0,0 9 1 31,-5 10 3-31,5-3 0 0,0 7-1 16,4-7 1-16,5 0-1 15,4-8 1-15,-1-8-1 0,5-10 0 16,0-5 1-16,4-11 0 15,5-11-1-15,-1-15 0 16,5-12-1-16,4-7 1 0,0-8-2 16,4-15 1-16,5 4-1 15,8-8 0-15,4-3-1 16,5 3 0-16,8 4 0 16,4 4 0-16,1 7 0 15,-1 4 1-15,4 12-1 16,-3 3 0-16,3 12 0 31,1 11 1-31,0 7 0 16,-1-3 0-16,-4 11 0 0,-12 4 0 0,4 4 0 15,-5 3 0-15,-8 1-3 16,0 3 1-16,0-4-7 16,1-7 0-16,7-3-10 15,9-1 1-15,4-12-3 16,1-10 1-16</inkml:trace>
  <inkml:trace contextRef="#ctx0" brushRef="#br0" timeOffset="134983.3301">9535 3973 74 0,'13'11'37'0,"-13"50"-47"16,-5-42 80-16,-3 3-69 15,-9 5 1-15,-4 11 0 16,-5 7 1-16,1 8-4 16,-1 4 1-16,0 3 1 15,1-3 1-15,8-4-2 16,0-11 1-16,0-4-2 0,4-8 0 15,4-11-5-15,5-8 1 0,4-11-9 16,0-11 1-16,9-12-10 16,3-30 1-16</inkml:trace>
  <inkml:trace contextRef="#ctx0" brushRef="#br0" timeOffset="135202.0233">9339 3428 82 0,'-4'-4'41'0,"0"12"-55"0,-1-8 77 15,-3 4-64-15,-5 3 0 16,-4 5-4-16,-9-1 1 16,-3 0-6-16,3 8 0 15,5-4-12-15,12-19 1 16</inkml:trace>
  <inkml:trace contextRef="#ctx0" brushRef="#br0" timeOffset="135802.4926">10012 3931 55 0,'17'12'27'0,"72"14"-23"0,-67-18 42 15,3 3-45-15,5 0 1 16,13 1 2-16,3-5 0 31,1-3-5-31,9-8 1 16,-1 0 2-16,5-7 1 0,4-8-1 16,4-3 0-16,-13-5-1 15,-4-7 0-15,-8 4 0 16,-9-12 1-16,-9 4 0 15,-12-3 0-15,-13 3-1 16,-13 4 1-16,-21 3-1 16,-13 9 0-16,-4 7 0 0,-4 7 0 15,-5 8-1-15,1 8 0 16,3 14 1-16,5 5 1 16,4 18-1-16,9 8 1 15,8 4 1-15,13 15 1 16,9-12 0-16,3 8 1 15,10 4-1-15,3-4 0 0,5 16-1 16,4-16 0-16,9-4-3 16,-1-15 0-16,5-3-5 15,4-12 0-15,9-8-9 16,-1-7 1-16,9-15-8 16,17-15 1-16,-8-20-5 15,8-6 0 1</inkml:trace>
  <inkml:trace contextRef="#ctx0" brushRef="#br0" timeOffset="136283.7471">11519 3644 57 0,'0'-15'28'0,"-8"26"-35"15,4-4 55-15,-5 5-45 16,-4 11 0-16,1 14 3 15,-5 13 0-15,0 6-7 16,-9 12 0-16,5-3 5 0,-5 3 0 0,5 4-1 16,4-4 0-16,4 4-1 15,5-12 0-15,-1-3-1 32,5-8 1-32,-1-15 0 15,1-11 0-15,0-4 0 16,0-15 0-16,4-16-1 15,0-10 1-15,0-9-1 0,8-14 1 16,9 0-2-16,9-8 0 16,12-12-1-16,9-3 0 15,4 4 0-15,13 7 1 16,4 8-1-16,4 7 1 16,1 16 1-16,8 7 0 0,-5 19 1 15,1 11 0 1,13 46 1-1,-22 0 0-15,-9 7-1 0,-12 0 1 16,-13 1-1-16,-8 7 1 16,-9-12-3-16,-4-7 1 31,-5-11-7-31,-12-12 0 16,0-11-13-16,4-12 0 15,8-25-6-15,9-17 1 0</inkml:trace>
  <inkml:trace contextRef="#ctx0" brushRef="#br0" timeOffset="137018.5666">13517 4219 55 0,'25'-4'27'0,"-16"-7"-33"16,-13 3 45-16,-18 1-37 15,-12-1 0-15,-21-7 2 16,-18 0 1-16,-8-4-5 16,-4 0 1-16,0 0 3 31,0 11 0-31,0 8-2 16,8 12 0-16,18 3-1 0,7 4 0 15,6 7-1-15,12 8 0 16,8 4 0-16,13-11 1 15,9 7 0-15,8-4 1 0,13-7-1 16,9-12 1-16,8-3-1 16,8-8 1-16,1-8-1 15,0-3 1-15,3-12 0 16,1-4 0-16,4-3-1 16,0-8 1-16,-8-18 0 15,-9-1 0-15,-8-19-1 0,-9-15 1 16,-9-11-2-16,-8-4 1 15,-4-3-1-15,0 3 0 0,-1 11 0 16,1 8 1-16,4 19 0 16,0 11 0-16,4 12 0 15,-4 11 1-15,0 7-1 32,5 12 0-32,-1 19-1 15,0 11 0-15,0 15 0 16,5 8 1-16,0 11 0 15,-1 8 1-15,5 15 0 0,-5 4 1 16,5 22-1-16,0-3 1 16,0 7 0-16,-5-4 0 15,1 8-1-15,-1-11 0 16,1 11 0-16,-1-4 0 0,1-11 0 16,-5-12 0-16,0-7-1 15,1-4 1-15,-1-15-1 16,-4-8 0-16,0-14-1 15,0-12 0-15,-4-8-5 16,-1-11 1-16,-3-23-10 16,4-11 0-16,4-26-9 0,17-16 0 31,12-15-4-31,5-7 1 16</inkml:trace>
  <inkml:trace contextRef="#ctx0" brushRef="#br0" timeOffset="137772.8945">15246 3682 58 0,'12'-8'29'0,"-3"12"-35"16,-9-4 56-16,0 0-47 15,0-4 0-15,0-4 2 16,-9 5 1-16,5-1-7 16,-9 0 0-16,1 0 5 15,-10 0 1-15,1-3-2 16,-4-1 1-16,-5 1-1 16,-9-8 1-16,-7 3 0 0,-23-7 0 15,-7 4-1-15,-5 8 0 16,-4 3-1-16,-9 4 0 15,9 4-1-15,-9 7 1 16,5 8-1-16,3 4 0 0,6 3-1 16,16 8 0-16,4 8 0 15,13-1 1-15,9-3-1 16,12 0 1-16,5 4 0 16,13-4 0-16,3-4-1 15,10 7 1-15,12-3 0 16,8-11 0-16,9-1-1 15,9 1 1-15,4-1-1 0,4 0 1 16,8-3-1 0,9 0 1-16,-4 3-1 15,5-3 0-15,3 0 0 16,5-1 0-16,-5-6 0 16,-4 3 0-16,-4-1 0 15,-4 13 0-15,3-5 0 16,-7 1 0-16,-9-5-1 15,-5 1 1-15,-12 0 0 16,0-1 0-16,-17-3-1 0,-5 0 1 16,-8 4 0-16,-4 0 1 15,-13-4 0-15,-13 3 1 0,-4-3 0 16,-21 4 1-16,-18-4 0 16,-12 4 1-16,-9 3-1 15,1 1 0-15,-10-1 0 16,-11 8 0-16,-1 0-1 15,-9 4 0-15,1 7-1 16,3-7 0-16,-3 4-2 0,4-4 1 16,-5-4-9-16,9 4 0 31,4-4-15-31,5-15 1 16,16-23-7-16,35-23 1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6T00:11:38.0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3368 11681 27 0,'-6'-2'13'0,"9"-1"-12"0,-3 3 14 16,3-3-15-16,0-2 1 15,0 0 3-15,0 2 0 0,0-2-3 16,0 5 0-16,-3 0 4 15,3 0 0-15,6 3 1 16,-9-3 0-16,0 0 1 16,0 0 0-16,0 0-1 15,0 0 1-15,0 0 0 0,0-3 1 16,0-2-2-16,0 5 0 16,-3-3-1-16,-3 3 0 15,-3-3-2-15,0 1 0 16,-6 4-1-16,0-2 1 0,-2 3-2 15,-10-3 1-15,3 3-1 16,-6 2 0-16,0 0 1 16,1 3 0-16,-10 0-1 15,0 5 0-15,-2 3 0 16,-4 0 0-16,0 5-1 16,-5 6 1-16,-1 4-1 15,1 1 0-15,5 5 0 16,6 0 0-16,0 3 0 15,10-3 1-15,-1 3-1 16,6 5 1-16,-3-3-1 16,4 3 1-16,-10 5-1 15,6 6 1-15,3 5 0 16,6-1 0 0,-5 20 0-1,8-6 0 1,6-3 0-16,6-12 1 15,3-6-1-15,9-6 1 16,3 1-1-16,2-9 0 16,4-4 0-16,6-3 0 15,0-6-1-15,0-2 1 16,9-6-1-16,2-2 1 0,-2-3-1 16,6-2 0-16,2-8 0 15,4-1 1-15,3-7-1 16,2-3 1-16,-2-2 0 15,-4-12 0-15,4 1-1 16,-3-3 1 0,17-26-1-1,-5 10 0-15,-7-7-1 16,-5 2 0-16,-6 5 0 16,-4-2 1-16,-11-1-1 15,-3-1 1-15,-6 4-1 16,-9-3 1-16,-3 6 0 15,-12 0 0-15,-6 6-1 16,0 2 1-16,-6 5-1 16,-2 3 1-16,-13 5 0 15,-3 2 0-15,0 12-1 0,-2 10 1 16,2 5-1-16,0 6 0 16,7 10 0-16,2 10 1 15,3 4 0-15,0 10 0 16,-2-1 0-16,5 4 1 15,0 0-1-15,0 2 1 16,3-3-1-16,-5 1 0 16,2-8-8-16,0-3 0 15,6-6-14-15,9-12 1 16,0-30-4-16,6-13 1 0</inkml:trace>
  <inkml:trace contextRef="#ctx0" brushRef="#br0" timeOffset="841.9344">4800 11708 53 0,'-12'-11'26'0,"-3"3"-31"0,15 6 48 16,-3-4-41-16,0 4 0 15,3 4 3 1,3 1 0-16,0 0-5 0,3 2 1 16,9 3 4-16,3 2 0 15,6 4-1-15,-1-4 0 16,7 1 0-16,12-3 0 0,9-3-2 15,11 3 1-15,12-3-1 16,-2-2 1-16,11-3-1 16,7 3 1-16,5-1-2 15,0 1 0-15,0-3 0 16,1-3 0-16,-7-2-1 16,-3-3 1-16,0 0-1 15,-11 3 1-15,-7-1-1 16,-5 6 0-16,-7 0 0 15,-8-2 1-15,-6-1-1 16,-13 6 1-16,-5-1 0 16,-6 1 1-16,-9 0 0 15,-6 2 0-15,-6 0 0 16,-9 1 0-16,-3 4 0 16,-6 9 1-16,-5 2-2 15,-10 5 1 1,-30 35-1-16,-2 3 0 15,-3-1 0-15,5 3 1 16,4 1-1-16,-7 7 0 16,10 0 1-16,2 2 0 15,3-7 0-15,-2 5 0 16,2 6-1-16,1 2 1 16,8-6-1-16,6 4 1 15,-5-6-2-15,8-8 0 16,3-5-6-16,6-11 0 15,7-8-17-15,2-15 0 0,3-30-5 16,0-28 1-16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5T23:05:50.4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18304 10665 19 0,'-9'-11'9'0,"5"7"-3"0,4 4 9 16,0 0-14-16,0-4 1 16,-5 4 4-16,1-4 0 15,0 4-6-15,0 4 1 16,-1 0 4-16,-3 4 1 16,-1-5-1-16,1 1 0 15,-1 0-1-15,1 0 1 0,-1 0-2 16,5-1 0-16,-1 5 0 15,1-8 0-15,0 4 0 16,0 3 0-16,4-3 0 16,0 0 1-16,0 4 1 15,0-1 0-15,0 1 0 16,4-4 0-16,0 3-1 16,0-3 1-16,5 4-2 15,0-1 0-15,3-3-1 0,1-4 1 16,0 4-1-16,8 4 0 15,1-8-1-15,4 3 1 16,-1 1-1-16,1 4 1 31,0-4-1-31,8-1 1 16,0 5-1-16,5-4 1 0,-1 3 0 16,1-3 1-16,4 0-1 15,-1 4 1-15,1-8-1 16,4 3 1-16,-4 5-1 15,4-8 1-15,4 4-2 16,-8 7 1-16,4-7-1 16,5 4 0-16,-1 3 0 0,1-3 0 15,-1-1 0-15,5 5 0 16,3-5 0-16,1-3 1 16,0 4-1-16,-4-4 1 15,0-1-1-15,4 5 1 16,-5-4-1-16,9 0 0 15,-4-4 0-15,0 0 0 0,9 3-1 16,-1 1 1-16,1 0 0 31,-5 4 0-31,0-5 0 16,5 5 0-16,-1 0-1 0,1-5 0 16,-5 5 0-16,4 0 1 15,5-1-1-15,0-3 1 16,-5 4-1-16,1-1 1 0,-5 1-1 15,9 0 0-15,-5-1 0 16,1 1 1-16,4-1-1 16,4 5 1-16,0-1 0 15,0 1 0-15,4-1 0 16,9-3 1-16,-4 3-1 16,8-3 0-16,4-1 0 15,5 1 1-15,-9 0-2 0,5-1 1 16,3 5-1-16,-7-5 0 15,-1 5 0-15,-4-1 0 16,-9 0 0-16,-8-3 0 0,-13 3-2 16,-9 1 0-16,-17-4-4 31,-8-5 1-31,-26-3-10 16,-30 0 1-16,-38-3-11 15,-14-1 0-15,-20-15-3 16,3-12 1-16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5T23:06:09.8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10251 4061 25 0,'-4'-3'12'0,"-5"-13"-7"0,9 16 13 47,-4-3-14-47,4 3 0 16,-4-4 1-16,4 4 1 15,0 0-7-15,0 0 0 16,0-4 5-16,0 8 0 0,0-4-2 15,0 4 1-15,0-1 1 16,0 1 1-16,0 0-1 16,0 0 1-16,0 0 0 15,4 3 1-15,-4 1-1 16,0-1 1-16,0 5-2 16,0-1 0-16,0 1-1 15,0-5 0-15,0 5-1 0,0-1 1 16,0 1-2-16,0-5 1 15,0 5-1-15,0 3 1 16,4 8-1-16,-4-1 1 0,0 9-1 16,0 11 1-16,0 3-2 31,0-10 1-31,5 10-1 0,-5 5 1 0,4-4-1 16,-4-1 0-16,4 12 0 31,1-7 1-31,-5-1-1 15,0 1 1-15,4-1 0 0,0 1 0 16,0-8 0-16,1 7 0 16,-1-7 0-16,0 0 0 0,-4 3 0 15,0-3 0-15,0-4 0 16,0-7 0-16,0-1 0 16,0-7 0-16,0-4-1 15,0 0 0-15,0-7-7 16,0-1 1-16,0-11-14 0,17-23 1 15,-8-22-3-15,17-39 0 16</inkml:trace>
  <inkml:trace contextRef="#ctx0" brushRef="#br0" timeOffset="1146.4521">10966 4248 41 0,'30'-31'20'0,"17"12"-22"15,-34 16 33-15,-4-1-31 16,-1-4 1-16,-4-7 1 0,-8 0 0 16,-4-4-1-16,-10 3 1 15,-3 1 1-15,-5 0 1 16,-8 4 0-16,-4-1 0 16,-5 1-1-16,-4 3 1 15,0-3-1-15,-5 7 0 16,-8 4 0-16,-4-4 0 15,-43 4 0 1,9 8 0-16,8-1-1 16,8 9 1-16,14 6-1 15,4 1 0-15,4 4-1 32,-4 3 0-32,8 8 0 15,5 8 0-15,3 7 0 16,6 1 1-16,3 14 0 0,9 4 0 15,4 8-1-15,5-3 0 16,4 6 0-16,4 9 1 31,5 56-1-31,8-19 1 0,4-26-1 16,9-8 1-16,8-7-1 16,5-16 1-16,4-7 0 15,4-12 0-15,0-3-1 16,-4-12 0-16,4-4 0 15,1-15 0-15,3-4 0 0,1-11 1 16,4-4-1-16,-5-4 0 16,1-11 0-16,-1-8 1 15,-4-7-2 1,-4-4 1-16,5-16-1 16,-1 8 1-16,0-7-1 15,0 3 1-15,1-7-1 16,-5-4 1-16,-5-4-1 15,1 4 0-15,0 0 0 16,-5-1 0-16,0 13 0 0,1-8 0 16,-1-5 0-16,1 9 0 15,3-1-1-15,-3 5 1 16,-1-1 0-16,-4-3 0 16,0 3 0-16,-4 4 0 15,-4-7 0-15,-1 11 0 16,-3-4 0-16,-5 0 0 15,0-4 0-15,-5 0 0 0,1 12 0 16,-5-4 0-16,1-4 0 16,-1-7 0-16,-4 11 0 15,-4 0 0 1,-4 3 0-16,-5 1 0 16,-4 4 0-16,5 3 0 15,-5-3-1-15,0 7 1 16,0 4-2-16,0 11 1 0,0 8-4 15,0 12 1-15,0 7-9 16,4 11 1-16,0 20-10 16,1-16 0-16,-1-4 0 15,9-22 1-15</inkml:trace>
  <inkml:trace contextRef="#ctx0" brushRef="#br0" timeOffset="23835.5709">14160 4263 35 0,'-13'-4'17'0,"9"-3"-16"0,4 3 18 15,0 0-18-15,-5 0 1 16,1 0 2 0,-5-7 0-16,5 7-5 15,-4 0 1-15,-1 1 3 16,0-1 0-16,5 4-1 15,0-4 1-15,0 0 0 16,-1-3 0-16,5 7 0 16,0 0 1-16,9-8-1 0,-1 0 1 15,5-3-1-15,0 0 0 16,0-1 0-16,0-3 0 16,0-4-1-16,0 4 0 0,-1-1 1 15,1 1 0-15,0 0-1 16,4 4 1-16,5-1-2 15,-1 1 1-15,9 3-1 16,4 0 1-16,5 5-2 16,4-5 0-16,-1 0 0 15,-3 8 1 1,-1 4-1-16,1 0 1 16,-5 4 0-16,0 7 0 15,1 0 0-15,-1 4 1 16,-4 4-1-16,0 4 0 0,-4-12 0 15,-1 8 1-15,-3 3-1 16,3 5 0-16,-8 3 0 16,-4 4 0-16,0 4-1 15,-4 4 1-15,-1-1 0 16,-3-3 1-16,-5-4-1 16,0 0 1-16,-5 0-1 15,1-3 0-15,-5 3 1 0,-3-8 0 16,-10-3-1-16,-8-1 0 15,0-7 0-15,-4 4 0 16,-5-4 0-16,5-7 0 16,-4-8 0-16,-1 3 0 15,5-11 0 1,0 4 1-16,-1-7-1 0,1-1 1 0,4-3-1 31,0 3 1-31,9 1-1 16,-1-1 0-16,5-4-1 0,9 5 0 15,-1-1 0-15,1 1 0 16,8-1-1-16,0 8 1 16,8 0-1-16,5 0 0 0,4 8 0 15,5-1 1-15,3 1-2 16,5 7 1-16,0 4 0 16,4 8 1-16,5-8 0 15,12 4 0-15,5 11 0 16,8 4 1-16,0 8 0 0,9 7 1 15,-4 0-2-15,-5-3 1 16,-8-5 0-16,-9-3 0 16,-5-8 0-16,-12-3 0 31,-4-4 0-31,-5-1 0 0,-8-7-5 16,-8-11 1-16,-10-8-12 15,-3-8 1-15,-5-18-11 16,0-20 1-16</inkml:trace>
  <inkml:trace contextRef="#ctx0" brushRef="#br0" timeOffset="24883.968">15346 4217 42 0,'-35'-3'21'0,"27"-1"-17"15,3-4 22-15,1-3-25 16,0-1 1-16,0 1 2 15,-1-4 1-15,5-4-6 16,0 3 0-16,-4-3 3 16,0 0 1-16,-5 0-1 15,1 4 0-15,-5-8-1 16,0 4 0-16,0-7 0 16,0 3 1-16,-4-4 0 0,-4-3 1 15,-5-5-1-15,-4 5 1 16,-4 0-1-16,-5-1 0 15,-4 1 0-15,-8 3 1 16,-5 8-1-16,-3 4 0 0,7 7-1 31,1 8 1-31,-1 4-2 16,-8 11 0-16,1 12-1 16,7 7 1-16,1 8-2 15,4 0 1-15,4 3 0 16,4 1 1-16,5 7 1 0,0-7 0 15,-5 7 0-15,9 5 1 16,0 2-1-16,5 9 1 16,3 3 0-16,5-3 0 0,4 3-1 15,5-7 0-15,4 7 0 16,4-7 0-16,8 0 0 16,5-1 1-16,0-3-1 15,4-4 0-15,4 8-1 16,-4-19 1-16,9 11 0 15,0-8 0-15,8-7 0 16,9 0 0-16,-5-8 0 0,5-7 1 16,0 3-1-16,-4-7 0 15,3 0 0-15,1-4 0 32,4-8-1-32,5 1 1 0,-1-5 0 15,0-3 0-15,1-4-1 16,-1-7 1-16,5-5 0 15,-1 1 1-15,-3-8-1 16,3-4 0-16,-3-11-1 16,-9 3 1-16,-1-3 0 15,-3-8 0-15,-5-4-1 0,0-3 1 16,-4-1-1-16,-4 5 1 16,0-9 0-16,-9-3 0 15,0 4-1-15,-4 7 0 16,-5-7 0-16,1 0 0 15,-5 3 0-15,-4-3 0 0,0-4 0 16,-4 0 0-16,-5-4 0 16,-3 11 1-16,-6 1-1 31,-3 0 0-31,0-1-1 16,-9 8 1-16,-5 12 0 0,-3-1 0 15,-5 5-1-15,-4 7 0 16,0 0 0-16,0 3 0 15,0 9-2-15,4 7 0 0,0 0-11 16,5 11 1-16,8 4-10 16,4-11 1-16</inkml:trace>
  <inkml:trace contextRef="#ctx0" brushRef="#br0" timeOffset="35292.0813">3278 6330 40 0,'-13'-15'20'0,"13"3"-16"0,0 12 20 0,4-7-23 16,-4-1 0-16,0 0 1 31,0 1 1-31,0-1-2 16,0 1 1-16,0 7 2 16,0-8 0-16,0 8 1 15,0 0 0-15,0 0-1 16,0 0 0-16,0 4-1 0,0 0 0 15,0-1-1-15,0 1 1 16,-4 0-1-16,4 0 1 16,0 0-1-16,0-1 1 0,0-3 0 15,0 0 1-15,0 0-2 16,0 0 1 0,0 4 0-1,0-4 1-15,0 4-2 0,0-4 0 16,0 0-1-16,0 0 1 15,0 0-1-15,0 0 1 16,0 0-2-16,0 0 1 16,0 0 0-16,0 0 1 15,0 0 0-15,0 0 0 16,0 0 0-16,0 0 0 0,0 0 0 16,0 0 0-16,0 0-1 15,0 0 0-15,0 0 0 31,0 4 0-31,0-4-1 16,0 4 1-16,0-4 0 16,0 0 0-16,0 0 0 0,0 0 1 15,0 0-1-15,0 0 0 16,0 0-1-16,0 0 1 16,8 0-1-16,-3-4 1 15,3 0-1-15,-4 0 0 0,9 0 0 16,-4-3 0-16,4 3 0 15,0-4 0-15,4 1 0 16,4-5 0-16,5 9 0 16,4-1 1-1,0-8-1-15,4 1 0 16,5-4 0-16,3-1 0 16,5 1 0-16,-4-4 0 15,0 4-1-15,0 4 1 16,0-8 0-16,-9 11 0 0,4 0 0 15,1-3 0-15,-1-1 0 16,5 5 0-16,-4-1 0 16,-1-3 0-16,1 7 0 15,-5 0 0-15,0 4 0 16,1-4 1-16,-14 8-1 0,5 0 0 16,-1 4-1-16,-7 3 1 15,-1-3 0-15,0 3 1 16,-4 4-1-16,-5 1 0 15,-4 6 0-15,-4-3 1 0,-4 0-1 16,-9-11 1-16,5 7-1 16,-5 0 1-16,-8 5-1 15,-9 2 1-15,-5 1-1 16,-3 0 0-16,-9 0 0 16,4 0 1-16,4-4-1 15,5-4 0-15,4 4 0 31,0-8 1-31,9 5-1 16,-1-9 0-16,10 5 0 0,-6-12 1 0,6 7-2 16,-1 1 1-16,8 3 0 15,-7-3 0-15,12-4-1 16,0-8 0-16,0 8 1 16,12 0 0-16,-7 3-1 15,12-3 1-15,13 0 0 16,0 0 0-16,8 3 0 15,5-3 0-15,4 0 0 0,0 0 0 16,-4 7 0-16,4-7 0 16,-4 11-1-16,-4 0 1 15,3 0 0-15,-7 5 0 0,-5-1 0 32,4 0 1-32,-9 0-1 15,1-4 0-15,-9 4 0 16,9 4 0-16,-13 0 0 15,-9-1 1-15,5 1-1 16,-5 0 0 0,-21 7 0-1,-5 1 1-15,-12-4 0 16,0-5 0-16,0 1-1 0,-1 0 1 0,-7-4 0 16,-5 0 0-16,-5 0-1 15,1 0 1-15,4-7-1 16,-5-1 0-16,1 8 0 15,0-4 0-15,-9 4 0 16,-13 0 0-16,9 0 0 16,-9-3 0-16,13-1 0 15,-9-4 0 17,-3-3 0-32,7-4 1 0,-7-8 0 0,12-8 0 31,0 5-1-31,0-5 1 15,4 9-1-15,13-5 1 16,-4 8-4-16,0 0 1 16,9 8-8-16,8-1 1 0,13 8-12 15,8 1 0-15,18-13-6 16,12-14 0-16</inkml:trace>
  <inkml:trace contextRef="#ctx0" brushRef="#br0" timeOffset="36809.5392">5238 5527 37 0,'0'-23'18'0,"13"-30"-11"0,-17 37 22 0,-5-3-25 16,-4 4 0-16,-8-4 2 16,0 0 0-16,-1 0-8 0,-21-11 1 15,5 11 4-15,-1 3 1 16,-3 5-2-16,-1 0 1 15,-13 3-1-15,-4-7 1 16,5 7-1-16,-5 0 1 16,-5 8 0-16,-3-7 0 0,-1-1 0 15,-3 8 0-15,-5 4-2 16,0 0 1-16,-1 3-1 31,6 9 1-31,-10-5-2 16,5 4 0-16,-4 1 0 15,0 3 0-15,8 7 0 0,0 5 0 16,0-1 0-16,1 8 0 16,7-4 0-16,-7 1 0 0,12 3 0 15,-13 4 0-15,13 0 0 16,4 3 0 0,-8 43 0-1,13-1 0-15,4 1-1 16,-1-1 1-16,23 5 0 0,-1 10 0 15,5-3 0-15,12-3 0 16,9 3-1-16,4-12 1 31,5-7 0-31,8 4 0 16,9-4 0-16,-5 3 0 16,18 1 0-16,-5-4 0 0,17-8 0 15,-4-7 0-15,1-4 0 16,16-4 0-16,8-11 0 15,10-4 1-15,3-12-1 16,1-3 0-16,0-12 1 16,-5 0 0-16,5-19 0 15,-1-11 1-15,5-4-1 0,0-8 1 16,-4-7-1-16,-1-4 1 16,-8-11-1-16,-4-5 0 15,4-7 0-15,9-7 0 16,-13 7 0-16,-1 4 0 0,-12-8 0 15,0 1 0-15,-13-1 0 32,0-7 0-32,-4-1-1 15,-9 1 1-15,1-4-1 16,-14 7 1-16,1-22-1 16,-5 11 0-16,-5-11 0 0,-12-4 1 15,-12-1-1-15,-10-3 1 16,-3 12-1-16,-10-1 1 0,-12 1 0 15,-13 14 0-15,-4 16-1 16,-9-4 1-16,-8 8-5 16,8 7 1-16,13 5-9 15,9 14 1-15,17 23-10 16,25-3 0-16,22-9-1 16,25-3 1-16</inkml:trace>
  <inkml:trace contextRef="#ctx0" brushRef="#br0" timeOffset="37610.2429">8107 6048 48 0,'0'-30'24'0,"12"53"-36"15,-7-12 49-15,-1 4-37 16,4 8 1-16,-3 0 2 31,-1 4 1-31,-4 7-3 16,0 8 1-16,-9 3 2 16,-3 9 1-16,-5 7 1 0,-1 3 1 15,1-7-2-15,0 0 1 16,4-7-1-16,5-1 0 15,8-3-1-15,8-8 0 0,14 0-1 16,16-7 0-16,9-1-1 16,22 1 1-1,51-5-1 1,-5-7 0-16,-12-4-2 16,-9-3 0-16,-12-5-6 15,-5-7 1-15,-13-3-7 16,-4-5 0-16,-13-15-6 0,-9 0 0 15,-8-7-3-15,-8-1 0 0</inkml:trace>
  <inkml:trace contextRef="#ctx0" brushRef="#br0" timeOffset="37994.8497">8916 6258 31 0,'-35'-23'15'0,"-3"8"-14"16,29 3 25-16,-4 1-21 31,1 3 1-31,-1 4 5 16,-4 4 0-16,-5 0-12 15,5 8 0-15,0-1 11 0,0 5 0 16,0 15-2-16,0 11 0 16,-1 7-1-16,6 12 1 15,3 12-2-15,0-1 0 16,-3 12-1-16,-1 4 1 15,4 11-1-15,1 8 0 16,-1 4-1-16,1-5 0 16,-1 5 0-16,5-8 0 15,-1 0-2-15,1-12 1 16,0 5-1-16,-5-12 0 0,5-16-2 16,-5-7 1-16,1-15-6 15,-5-11 0-15,0-12-12 16,-4-27 0-16,9-38-10 15,3-33 1-15,5-20-1 16,9-16 1-16</inkml:trace>
  <inkml:trace contextRef="#ctx0" brushRef="#br0" timeOffset="38660.0032">9305 6155 60 0,'-4'-31'30'0,"-13"-3"-42"0,0 19 65 0,-18-4-51 15,-20-4 0-15,-14-4 3 16,-21 1 0-16,-8-1-5 16,-18 4 0-16,-8 0 4 15,-4 12 0-15,-5 11 0 16,5 19 0-16,12 11-1 15,-4 9 1-15,17 14-2 16,1 12 1-16,3 11 0 16,5 19 1-16,13 8-1 15,8 15 0-15,17-8 0 16,13 8 1-16,13 11-2 16,9-11 1-16,8 4-2 0,9-8 1 15,17-7-1-15,17-8 0 16,13 7-1-16,12-7 0 31,9-11 0-31,22-16 1 0,0-11-1 16,12-11 0-16,13-12 0 15,5-8 0-15,12-15 0 16,-3-18 0-16,3-16 0 16,-4-20 0-16,5-10-1 15,3-16 1-15,-16 1-1 0,-1-13 1 16,-3-6-1-16,-9-16 1 31,-5-80-1-31,-25 8 1 16,-26 11 0-16,-21 4 0 15,-35 19 1-15,-34 11 0 0,-34 19 0 16,-21 12 1-16,-14 15-1 16,-8 19 1-16,5 23-5 15,8 19 0-15,4 16-13 16,13 22 1-16,30 7-9 15,35-11 1-15,29-11-3 0,43-15 0 47</inkml:trace>
  <inkml:trace contextRef="#ctx0" brushRef="#br0" timeOffset="39342.3875">15885 6577 54 0,'8'-11'27'0,"-20"3"-31"16,3 12 54-16,-12 0-46 15,-9 3 1-15,-9 5 2 16,-4 3 1-16,1 4-10 0,-1 0 0 16,0 4 6-16,9 4 0 15,8-1-2-15,9 12 1 31,13-3-2-31,8-13 1 16,9 9 0-16,8-1 0 0,5 5 0 16,4-1 1-16,4-4-1 15,5 8 0-15,-5 0-1 16,0 1 1-16,0 2-2 16,-4 5 1-16,-4-8 0 15,-9 0 0-15,-4 0 0 0,-5 4 1 16,-16-4 0-16,-5 4 0 15,-13-4 0-15,-12-7 1 16,-1-1-1-16,-8-7 0 16,-17 0 0-16,-9-4 0 0,0-8-2 15,-12-7 1-15,-1-8-6 16,1-7 1-16,-1-20-7 16,5-3 1-16,8-12-9 15,9-3 1-15,17-16-7 16,12-11 1-16</inkml:trace>
  <inkml:trace contextRef="#ctx0" brushRef="#br0" timeOffset="39630.0277">15316 6311 60 0,'38'-23'30'0,"61"8"-30"0,-70 11 54 16,10 8-48-16,12 3 1 15,22 5 5-15,4 3 1 16,17 8-15-16,9-4 1 16,-4 11 10-16,12 1 1 15,-4-5-4-15,-9-3 1 16,-3 0-3-16,-6-8 0 16,-11 4-3-16,-14-11 1 15,-9-4-7-15,-16 0 0 0,-18-4-8 31,-16-16 1-31,-14-3-13 16,-4-11 1 0</inkml:trace>
  <inkml:trace contextRef="#ctx0" brushRef="#br0" timeOffset="40248.933">16771 5485 52 0,'-21'-34'26'0,"-65"49"-22"0,47-11 25 16,-29-1-25-16,-22 13 0 0,-25-1 2 16,-18 8 1-16,0 11-8 15,-12 16 0-15,-1 18 6 16,5 16 0-16,-5 19-2 15,9 7 1-15,9 23-1 16,8 0 0-16,13 8 0 16,13 4 0-16,12-1 0 15,22 1 0-15,9-8-1 16,13-11 1-16,12-8-1 16,13-8 1-16,13-11-2 15,13 0 0-15,17-4 0 16,13-15 1-16,8-11-1 0,13-9 1 15,22-10-1-15,4-16 1 16,12-15-1-16,10-15 0 16,8-12-1-16,8-22 1 15,0-16-1-15,9-7 1 16,-4-4-1-16,0-8 0 16,-5-11 0-16,-8-11 0 0,-9-9 0 15,-3-10 0-15,-10-5-2 16,-17-10 1-16,-4-1-1 15,-17-11 1-15,-17 3-1 32,-17 1 1-32,-22 3 0 15,-30-7 1-15,-25 7 1 0,-26 12 1 16,-26 0-1-16,-21 26 1 16,-17 16-2-16,-13 19 1 15,4 7-2-15,9 16 1 0,8 18-8 16,17 20 1-16,14 19-12 15,29 14 1-15,39-10-5 16,25-16 0-16</inkml:trace>
  <inkml:trace contextRef="#ctx0" brushRef="#br0" timeOffset="40949.4529">21433 5892 49 0,'0'0'24'0,"-9"12"-22"16,1-9 39-16,-9 5-38 15,-5 3 1-15,-12 12 3 16,-9 4 1-16,-8 7-9 16,-5 8 1-16,-4-4 5 15,-4 12 1-15,-4 7-2 16,-9 11 0-16,12 1-2 0,5-1 0 15,5 8-1-15,8 4 1 32,8-4-1-32,9-3 1 15,13 3-1-15,13-11 1 0,4 3-1 16,17-7 0-16,13-12 0 16,13-3 0-16,8-4-1 15,9-12 0-15,13-14-1 16,12-20 1-16,-3-4-2 15,3-7 1-15,1-15-1 16,0-5 0-16,-9-3 0 0,-9-7 0 16,-8-5 1-16,-9 4 0 0,-16 8 1 15,-14 4 0-15,-12 4 2 16,-14 7 0-16,-8 11 0 16,-12 16 1-16,-22 19 1 15,-5 0 1-15,-12 19-1 16,-4 7 1-16,-5 20-2 15,0 7 1-15,0-4-1 32,-4 4 1-32,0-7-3 15,0-5 1-15,17-10-5 16,9-12 0-16,8-8-8 0,13-11 0 16,9-16-9-16,12-26 0 0,18-23-5 15,12-22 0-15</inkml:trace>
  <inkml:trace contextRef="#ctx0" brushRef="#br0" timeOffset="41682.36">21882 5493 43 0,'-77'-27'21'0,"-68"-26"-26"0,98 49 34 0,-22 0-28 31,-16 8 1-31,-14 7 0 16,-4 8 1-16,-12 8-2 0,-5 3 0 15,-4 20 3-15,-5 15 0 16,5 22 0-16,-4 12 1 15,-1 11-1-15,5 12 1 0,13 15-1 16,12-4 0-16,14 8 0 16,16-4 0-16,18-4-1 15,17 1 1-15,21-9-1 16,13-3 0-16,17-8-1 16,9-15 0-16,12-4-1 15,22-11 1 1,13 4-2-16,8-24 1 15,26-3-1-15,9-19 0 16,25-11 0-16,0-16 0 16,14-8-1-16,3-14 1 0,13-12-1 15,-8-8 1-15,-5-7 0 16,5 3 0-16,-5-14 0 16,-8-5 1-16,-9-3-1 15,1-4 1-15,-22-8 0 16,-9-3 0-16,-13-8 0 15,-12-8 1-15,-13-7-1 16,-18-1 1-16,-12-11-1 0,-13 1 0 16,-17-13 0-16,-13 13 0 15,-9 10-1-15,-12-3 0 16,-5 11 0-16,-4 12 1 0,-8-4 0 16,-14 4 0-16,-7-4 0 15,-10 15 0-15,-17 4 0 16,-16 11 0-16,-14 8-1 15,-12 7 1-15,-18 16-1 16,-4 11 0-16,-17 8-3 31,-8 4 0-31,-5 11-6 16,-8 11 0-16,-5 1-10 16,18-8 0-16,33-16-4 0,1-18 1 15</inkml:trace>
  <inkml:trace contextRef="#ctx0" brushRef="#br0" timeOffset="67369.3835">16236 3970 27 0,'-4'0'13'0,"8"4"-9"0,-4-4 13 0,0 0-15 16,0-8 0-16,0 8 0 16,0-7 1-16,0-1-3 15,0 0 0-15,-4 5 3 16,-1-1 1-16,1 0-1 16,0 4 1-16,-5 0 1 15,1 0 1-15,-1 0-1 16,5 0 0-16,0 0-1 0,-1 4 0 15,1-4-1-15,4 4 1 16,0-1-2-16,0 1 0 16,0 0 0-16,0 0 0 15,0-4 1-15,0 0 0 0,0 0 0 16,4 4 0-16,-4-4 0 16,0 0 0-16,5 0 0 31,3 0 1-31,1 0-2 15,-1 0 0-15,5-4 0 16,0 4 0-16,0-4-1 0,8 4 0 16,-4 0 0-16,5-4 0 15,3 0 0-15,1 4 0 16,0 4-1-16,8-4 1 16,5 0-1-16,3-7 1 15,5-1-1-15,9-3 0 0,4 3 0 16,4 0 1-16,-4 1-1 15,-4-12 0-15,4 7 0 16,-5 1 1-16,-3 7-1 16,-5 0 0-16,-4 0 0 15,-9 4 1-15,0 0-1 0,-8 0 1 32,0 4-1-32,-9 0 1 15,0 7-1-15,-4 5 0 16,-1-5 0-16,1 4 1 0,-8 1 1 15,-1 3 0-15,-4 0 0 16,-4 0 0-16,-1 3 0 16,-3 9 0-16,-5-1 0 15,4-3 0-15,-3 3-2 0,-1 1 0 16,4 3 0-16,-4 4 1 16,0 8-1-16,-4 0 1 15,0 3-1-15,0 1 1 16,4 3-1-16,-4-4 1 15,4 1-1-15,-4 3 1 16,4-3-1-16,0-9 0 16,1 5 0-1,3-8 1-15,0-4-1 16,1-3 1-16,-1-4-1 16,1-5 1-16,3-3-1 15,1-3 1-15,0-5-4 0,0 0 0 16,-1-11-6-16,1-15 0 15,4 0-12-15,13-8 1 16,4-19-5-16,9-19 0 0</inkml:trace>
  <inkml:trace contextRef="#ctx0" brushRef="#br0" timeOffset="68752.7724">17717 4023 38 0,'17'-19'19'0,"9"8"-22"0,-18 3 28 15,5-3-24-15,4-8 0 0,5 4 2 16,-9-4 0-16,4 0-3 15,-4-4 1-15,-5-8 2 16,1 5 1-16,-5 3-1 16,-4-4 1-16,-4 4-1 15,-5-3 1-15,-4 3-1 0,-8-4 1 16,0 1-2-16,-5 3 1 16,-4 4 0-16,0 0 0 31,-4-8-1-31,-5 4 0 15,-4 0-1-15,-4 0 1 0,-4 1-2 16,4-1 1-16,-9 0-1 16,1 8 0-16,-5 3 0 15,-5 1 0-15,5-1-1 16,5 5 1-16,-5-1-1 16,0 8 1-16,0 4 0 0,0 0 0 15,4 7 0-15,1 1 0 16,-1 7 0-16,0 4 0 0,5-4 0 15,0 3 1-15,-1 9-1 16,5 3 0-16,4 0 0 16,5 1 1-16,4 3 1 31,4 4 0-31,4 7-1 0,5-3 1 0,3 3-1 31,6 4 1-31,-1-3-1 16,4 3 1-16,1-11-2 0,-1 4 1 15,5-1-1-15,0 5 0 16,4-4 0-16,4 7 1 16,0-4-1-16,5 8 1 15,-1-7 0-15,1-1 0 0,4 1 0 16,-1-1 0-16,6-3 0 16,-1 4 0-16,0-9 0 15,9 1 0-15,-1-4 0 16,1 0 0-16,4-3 0 15,4-5 0-15,-4 1-1 16,0-5 1-16,0 5 0 16,4-8 0-1,26 3 0 1,4-7 0-16,-8 0 0 16,0-4 1-16,-5-3-1 0,5-5 1 15,-1-3-1-15,1-8 1 16,-5-3-2-1,-3-1 1-15,-1 1-1 16,0-1 1-16,4-3-1 0,5-1 1 16,-1-7 0-16,1-4 0 15,-9 0 0-15,0 1 1 16,5-5-1-16,-5 0 0 16,-5-3 0-16,1-4 1 15,-8-1-2-15,-1-3 1 16,-4-4-1-16,-5-3 1 15,1-5-1-15,-4-3 1 0,3 7-1 16,-8-3 1-16,0-1-2 16,-4 1 1-16,-4 7 0 15,-1 4 0-15,1-4 0 16,0-4 0 0,-5 5-1-16,0 3 1 15,-4-1 0-15,0-2 0 0,0-1-1 16,-4 4 1-16,0 3 0 15,-5-6 0-15,0-1 0 16,1 4 0-16,-5 3-1 16,-4 1 1-16,-5 4 0 15,-7-1 0-15,-1 1-1 16,-5 3 0-16,-3 4 0 16,-9 8 0-16,-9 4-1 0,-4 3 1 15,-4 12-1-15,4 3 0 16,4 5-3-16,-4 3 0 15,5 4-11-15,-5 15 1 16,13-7-7-16,12-16 0 16</inkml:trace>
  <inkml:trace contextRef="#ctx0" brushRef="#br0" timeOffset="77327.8894">1595 5736 1 0,'13'0'0'0</inkml:trace>
  <inkml:trace contextRef="#ctx0" brushRef="#br0" timeOffset="78309.8064">2032 5835 25 0,'26'-8'12'0,"21"-11"-8"0,-43 12 13 0,5-5-14 16,-1 1 1-16,5 3 4 16,-9 1 0-16,5-1-8 31,-5 1 0-31,-4-1 7 0,-4 0 0 0,4 1-1 16,-13-1 1-16,0 0-3 15,-8 1 1-15,-5-1-3 16,-8 1 1-16,8-5-1 31,-17 8 0-31,0 4-1 16,-4 0 1-16,-8 4-1 0,3 11 0 15,1 1 0-15,-9 3 0 16,0 11 1-16,0 8 1 0,13 4 0 16,-4 0 0-16,4 0 0 15,12 11 1-15,10 0-2 16,3-7 1-16,9 4-1 15,13 3 0-15,0 0-1 16,9 8 0-16,4 8-1 0,0 7 1 16,4-4 0-16,4 4 0 15,5-11 0-15,8 3 1 16,-8 5-1-16,8-12 0 0,-13-1 0 16,5-6 1-16,-13 3-1 15,0-12 1-15,-13-3-1 16,0 0 1-16,-13-11-1 31,-13-12 1-31,-4-8-1 0,-12-7 1 0,7-8-1 31,-3-11 0-31,-9-8-2 16,4 0 1-16,0-7 0 0,9-1 0 0,0-3 0 16,8 0 0-16,13 0-1 15,4-5 1-15,18-6 0 16,4-1 0-16,0-3 0 15,8-8 0-15,5-1 0 16,8 1 1-16,9-4 0 16,13 1 0-16,-5 2 0 0,5 13 1 15,3-1-1-15,6 8 0 16,3 0-1-16,-4 0 1 16,-4 4 0-16,0 3 0 15,-13 8 0-15,0-3 1 31,-8 3-1-31,-13 12 1 16,-5-1-1-16,-8 1 1 0,-22-1-3 16,-3-3 1-16,-10-4-7 15,-8 8 0-15,-8-1-13 16,-5 16 0-16,4-19-6 0,5-23 0 16</inkml:trace>
  <inkml:trace contextRef="#ctx0" brushRef="#br0" timeOffset="79221.0799">2139 5241 49 0,'-17'-30'24'0,"-35"-4"-29"0,31 22 37 0,-5 1-31 0,-8 3 0 16,-9 1 1-16,-4 3 0 31,-13 4-3-31,9 7 1 15,-5 9 2-15,-4 10 0 0,-4 12-1 16,-9 4 1-16,1 15 0 16,3 0 0-16,5 8 0 15,-17 11 1-15,8 12 0 16,0 11 0-16,9-4 0 16,-5-4 0-16,9 4-1 15,9 4 1-15,4 12-1 16,8-5 0-16,9 5-1 15,5-9 1-15,8-6 0 16,8-1 0-16,0 0 0 0,9-4 0 16,18-3 0-16,-1-8 0 15,8-4 0-15,5-8 0 16,9-11-1-16,-1 4 1 0,18-11-1 16,-5-8 0-16,9-8 0 15,0-7 0-15,0-5 0 16,13-10 1-16,0-8 0 15,-9-12 0-15,9-3 0 16,8-8 1-16,-4-4-1 16,0-4 0-16,0-11-1 0,5-8 1 15,-10-3-1-15,5-1 0 16,-4-3-1-16,9-4 0 31,-23-4 0-31,6 8 1 16,-10-8-1-16,5 0 1 15,-17 0 0-15,0-4 0 0,-9-7 0 16,-8 4 0-16,-9-5-1 16,-4 1 1-16,4 11-1 15,-17-7 1-15,0 3-1 16,-9 4 1-16,-4 0-1 16,1 0 0-16,-14 0 0 15,-4-7 0-15,0 3 0 0,-8-4 0 16,3 5-1-16,-12 7 1 15,0-4 0-15,-4 11 0 16,4 5 0-16,-9 3 0 16,-8 11 0-16,4 1 0 15,-13 7 0-15,0 0 1 16,0 4-2-16,1 12 1 16,-10 10-6-16,5 13 1 0,-8 18-13 15,8 15 0-15,12-7-7 31,1-19 1-31</inkml:trace>
  <inkml:trace contextRef="#ctx0" brushRef="#br0" timeOffset="95636.3602">2636 14193 40 0,'-13'8'20'0,"38"-27"-21"0,-12 11 20 16,-4 1-19-16,4-1 0 15,4-3 1-15,-4 3 1 16,4 1-1-16,-4-1 1 0,-1 0 2 15,1 5 0 1,4-5 2 0,0 0 0-16,1 1 0 15,3-1 1-15,0-3-1 0,5-8 0 16,0 3 0-16,-1-3 0 16,1-3-2-16,-4 3 0 15,-1-1 0-15,-4 1 1 16,4 4-2-16,-8 0 1 15,-4-4-2-15,4 0 0 16,0 0 0-16,-9 4 0 0,4-4-1 31,-8 0 1-31,5 0-1 16,-5-4 0-16,-5 4 1 16,-3 0 1-16,-5 0-1 15,-8-4 0-15,-5-4 0 16,-4-7 0-16,-4 3 0 0,-13 1 0 15,-9 3-2-15,-4 5 0 16,-8 6 0-16,-14 5 1 16,-3 11-2-16,-1 0 1 15,-4 8-1-15,0 7 1 16,9 8 0-16,4-1 0 0,8 9-1 16,5 7 1-16,17 8 0 15,0-1 0-15,21 5-1 16,13-1 1-16,13 5 0 0,13-13 1 31,0-3-1-31,21 1 1 16,5-5-1-16,8-11 1 15,0-4 0-15,13-4 0 16,-4-8 0-16,4-7 1 0,8-3-1 16,1-9 1-16,-1-3-1 15,5-8 1-15,0-11-1 16,-5 3 1-16,-4 5-1 15,-4-5 0-15,-4-3 0 16,-5 0 0-16,5 0-1 16,-13-1 1-16,-1 5-1 15,-7 3 1-15,-5 4-1 16,-5 8 0-16,-7 0 0 16,-1 7 1-16,-5 1-1 0,-3 7 1 15,-9 0 0-15,0 0 0 16,0 7 0-1,0 5 1-15,0 3-1 16,4 0 1-16,-4 4 0 16,5 0 0-16,-5 0 0 15,0 4 0-15,0 0 0 0,-5 0 1 16,1-4-2-16,4 4 1 16,-9 0-1-16,5-1 0 15,-4-3 0-15,-5 0 1 0,0 4-1 16,0 0 0-16,0 0 0 15,0-4 1-15,-17 4-1 16,0 0 0-16,-8 3 0 16,-18 16 0-16,-16-4-1 15,-10 8 0-15,-8 11 0 16,-17 0 1-16,-4 23-1 0,-9 8 0 16,0-1 0-16,-8 8 0 15,4 12 0-15,12-12 0 16,-8 4 0-16,9-8 0 15,4-3 0-15,9-16 0 16,-5-3 0-16,13-5 0 16,4-7-1-16,9-7 1 0,5-12 0 31,7-11 0-31,14-1-2 16,-5-10 1-16,18-1-2 15,4-4 1 1,8-18-11-16,13-9 0 15,5-10-14-15,16-12 1 16,-4-16-5-16,9-56 1 16</inkml:trace>
  <inkml:trace contextRef="#ctx0" brushRef="#br0" timeOffset="112700.442">5581 13935 23 0,'4'-12'11'0,"9"-14"-8"15,-9 18 11-15,-4 0-12 16,4 1 1-16,1-1 2 15,-5 8 1-15,0-7-7 32,0 7 1-32,0-8 4 15,0 8 1-15,0 0-1 0,0-4 1 16,0 0-1-16,0 4 1 0,0-4-1 16,0 4 0-16,0 0 0 15,0 0 0-15,0 0 0 16,0 0 1-1,8 0 0 1,-8 0 0-16,0 0 0 0,13 0 1 31,-13 4 0-31,4-4 1 16,1 0-2-16,-5 0 1 16,0 4-2-16,4 0 0 15,-4-4 0-15,0 0 0 16,0 4-1-16,-4-4 0 0,-1 7-1 15,1-3 0-15,4 4 0 16,-8-1 1-16,3 1-2 16,1 3 1-16,0 1-1 15,-5-1 1-15,1 4-1 16,-1 1 0-16,-4 3 0 16,0 0 1-16,-8 4-1 15,4-4 1-15,-5 7-1 0,1 9 0 16,0-1 0-16,-5 0 0 15,5-4-1-15,-5 5 1 0,9 3 0 16,-9 4 0-16,5 0 0 16,-1 7 1-16,-8 4-1 31,0 4 1-31,0 4-1 16,-8-4 0-16,-5 4 0 15,4 8 1-15,-3-12-1 0,3 0 0 16,1 0-1-16,-1-4 1 15,5-3 0-15,0-8 0 16,-1 3-1-16,5-7 0 16,5 1-2-16,3-9 0 15,1-7-4-15,8-12 0 16,9-11-8-16,12-7 0 16,22-20-10-16,9-19 1 0,25-18-4 15,13-32 1-15</inkml:trace>
  <inkml:trace contextRef="#ctx0" brushRef="#br0" timeOffset="113120.5452">6390 13794 0 0,'4'4'0'0</inkml:trace>
  <inkml:trace contextRef="#ctx0" brushRef="#br0" timeOffset="114070.2641">6343 13836 29 0,'-26'7'14'0,"22"1"-12"0,0-8 15 16,-1 4-14-16,1-4 1 15,0 7 3-15,-1-7 1 16,-3 4-8-16,4 0 1 31,-5 4 7-31,0-1 1 16,1 1-2-1,4-4 1-15,-5-1-2 16,0-3 1-16,1 0-2 16,-1-3 1-16,1-1-3 15,-1 0 1-15,-4 0 0 16,5 0 1-16,-5 1-2 0,0 3 0 15,-4-4 0-15,0 4 0 16,0-4-2-16,0 4 0 16,0 0-1-16,-5 8 1 15,1 3-1-15,-1 12 0 0,-8 3 0 16,5 9 0-16,-5 7 0 16,0-1 0-16,4 1 0 15,5 4 0-15,-9 3 0 16,4 5 1-16,9 3-1 0,-9 0 1 15,0 8-1-15,5-1 1 16,4-7-1-16,0 4 0 31,8-7 0-31,1-1 1 0,8 4-1 16,0-11 0-16,4-4 0 16,5-8 0-1,21 4 0 1,-1-8 0-16,10-3 0 15,-5-8 1-15,-4-4 0 16,4-11 1-16,1-4-1 16,3-8 1-16,9 1 0 0,-8-8 0 15,4-1-1-15,-1-6 1 16,-3-5-2-16,4-4 1 16,-9-3 0-16,5-4 0 0,-5-8 0 15,-4-3 0-15,4-1 0 16,-13 5 0-16,1-5 0 15,-1 5 0-15,-4-1 0 16,-4 0 0-16,-4 1 0 31,-1-9 1-31,-3 9-2 16,-5-1 1-16,-5 4 0 0,1 0 0 16,-4-3-1-16,-1 3 1 15,-4-4 0-15,-4 0 0 16,0 8-1-16,0 4 1 0,-5 0-1 15,-3 0 1-15,-1 3 0 16,-4 1 0-16,-4 3-1 16,0 0 0-16,-1 8 0 15,1 4 1-15,0 4-1 16,4 3 0-16,0 4-1 16,4 4 1-16,5 4 0 0,-1 4 0 15,-3 3-1-15,-1 4 1 16,5-3 0-16,3 3 0 0,1 0 0 15,0-3 0-15,0-1-1 32,0 0 0-32,0 1-2 15,0-5 1-15,4 1-5 16,4-4 0-16,1-4-10 16,3-8 0-16,5-7-9 15,0-19 0-15</inkml:trace>
  <inkml:trace contextRef="#ctx0" brushRef="#br0" timeOffset="129223.3301">10555 6608 36 0,'17'7'18'0,"-4"-22"-13"0,-13 15 18 15,0 0-22-15,0-7 1 16,0 7 2-16,0 0 1 0,-4 0-5 16,4 0 0-16,-9 3 4 31,5 5 0-31,-5-4-1 15,1 3 1-15,-1 5 0 16,-4-5 0-16,5 1-1 16,-1 0 1-16,5-1 0 0,0 1 1 15,-5-4-1-15,1-4 0 16,3 7-1-16,5-3 0 31,-8 4-1-31,4-1 0 0,-1 1 0 16,1-4 0-16,0-1-1 15,-1 1 1-15,5 0 0 16,0 0 0-16,0-4-1 16,0 4 1-16,5 0-1 15,-5-4 1-15,4 0 0 0,-4 0 0 16,9 0-1-16,-9 0 1 16,0 0 0-16,8-4 1 15,-8 4-1-15,9-8 0 31,-1 4-1-31,-3 0 1 16,-1-3-1-16,-4-1 1 0,4 1-2 16,0-1 1-16,-4 0-1 15,0-3 1-15,5 3-1 16,-5-3 1-16,4 0-1 16,0-5 1-16,0 5-1 15,1-8 1 1,-5 0-1-1,-5 4 1-15,1-1-1 0,0 9 1 16,0-1 0-16,-1 1 0 0,1 7 0 16,0 3 0-16,-5 9 0 15,-4 7 0-15,5 4 0 16,-9 11 0-16,4 12 0 16,-13 3 0-16,1 16 1 15,-1 11 0-15,-4 19 0 31,-4 4 0-31,-9 15 0 0,-4-7 0 16,0 7-1-16,4 12 0 16,4-12 0-16,5-11 0 15,4-8-1-15,-4 4 1 16,4-23-1-16,0-8 0 16,4-11-4-16,5-11 0 0,4-12-7 15,4-15 0-15,9-3-8 16,8-28 0-16,17-11-9 15,13-19 1-15</inkml:trace>
  <inkml:trace contextRef="#ctx0" brushRef="#br0" timeOffset="129948.9143">10628 7080 67 0,'-9'4'33'0,"5"3"-38"0,4-7 58 16,0 4-52-16,0-4 1 0,0 0 0 15,0 0 0-15,4 0-3 16,1 0 0-16,3 0 2 16,1 0 0-16,-1 0-1 15,1 0 0-15,-1-4-1 0,5 4 1 16,0-7-1-16,4-1 1 31,0-4-1-31,1-3 0 16,-1-4 0-16,4-4 0 15,-4 1-1-15,0 3 1 0,0-4 0 16,1 0 0-16,-1 0 1 16,-4-4 0-16,-1 1 0 15,1-1 0-15,0 4 1 16,-4 0 1 0,-1-7 0-16,1 7 0 15,-5 4 0-15,0 0 1 16,-4 8 0-16,0 3 0 15,0 0-1-15,-4 12 1 16,0 4-1-16,-1 3 1 16,-3 4 0-16,-1 16 0 0,-4 3 0 15,1 12 0-15,-1 11 1 16,0 8 0-16,0 11-1 16,0 4 1-16,0 11-2 15,1-3 1-15,-1 7-2 31,0 0 1-31,0 4-1 16,0-8 0-16,0-3 0 0,1-16 0 16,-1-7-1-16,0-8 0 15,0-11-5-15,0-16 1 0,5-7-7 16,3-16 0-16,5-14-10 16,13-31 0-16,13-31-5 15,0-30 0-15</inkml:trace>
  <inkml:trace contextRef="#ctx0" brushRef="#br0" timeOffset="130869.5705">11390 6726 54 0,'-9'7'27'0,"5"-26"-33"0,0 15 48 15,0-3-40 1,-5-5 0-16,-4-3 1 0,-4 0 1 0,0-8-4 16,-9 0 1-16,-4-3 2 15,-4-5 1-15,-5 1-1 16,-3-1 1-16,3 1-1 15,1-4 0-15,-5-4-1 16,-4 3 0-16,-5 9 0 16,-3-1 0-16,-1 8-1 15,-8 8 0-15,-9-1-1 16,-13 5 1-16,5 7-1 16,0 7 0-16,-1 12-1 0,5 8 1 31,9 7-1-31,12 16 0 15,5 18 0-15,4 8 1 16,8 8 0-16,1 11 0 0,8 19-1 16,8 0 1-16,1-3 1 15,8 7 0-15,5-8-1 16,-1 1 1-16,9 14-1 16,4-11 1-16,5-7-1 15,4 0 1 1,34 18 0-16,13-22 0 15,-5-19 0-15,5-12 0 16,9-15 0-16,-1-11 1 16,1-12 0-16,-5-15 0 15,0-8-1-15,0-3 1 16,5-12-1-16,8-7 1 16,-13-4-1-16,9-8 0 15,0 0-1-15,-1-8 1 16,-3-10-1-1,-1-1 1-15,1-12-1 0,4 1 0 0,-1 0 0 32,-3-8 0-32,-5 0 0 0,-8-4 0 15,0-3 0-15,-5-1 0 16,-4-3 0-16,-9 4 1 16,-8-1 0-16,-8-3 0 15,-5 3-1-15,-8 1 1 16,-5 3 0-16,-4 0 1 0,-9 1-2 15,-8 6 1-15,-4-2-1 16,-9 2 1-16,-13 5-1 16,-13 8 0-16,-8 6 0 15,-9 1 0-15,-12 0-1 16,-9 12 1-16,-9-1 0 16,4 4 0-16,5 8-1 15,4 7 1-15,0 12-3 16,0 8 0-16,5 3-12 0,8 11 1 15,8 1-10-15,9-27 1 16</inkml:trace>
  <inkml:trace contextRef="#ctx0" brushRef="#br0" timeOffset="146428.9933">8205 13569 1 0,'-4'-4'0'0</inkml:trace>
  <inkml:trace contextRef="#ctx0" brushRef="#br0" timeOffset="148297.0716">8269 13615 26 0,'4'-15'13'0,"-4"-4"-13"0,0 19 13 0,5-8-13 15,-5 4 1-15,0-3 1 16,0 3 0-16,-5 0-2 15,5 4 0 1,-4-4 3 0,4 4 0-16,0 0 0 31,0 0 1-31,0 0 0 16,0 0 0-16,0 0 2 15,0 0 1-15,4-7-2 16,-4-1 1-16,5 0-1 15,-5 8 0-15,0 0-1 16,0 0 1-16,0 0-2 16,0 0 1-16,0 0-1 15,0 0 0-15,0 0 0 0,0 0 1 16,0 0-1-16,0 0 0 16,0 0 0-16,0 4 0 15,0-8-1-15,-5 8 1 16,5-4-1-16,0 8 1 15,-4-4-1-15,4-1 0 0,-4 1-1 16,0 4 1-16,-1-4 0 16,1 3 0-16,0 5 0 15,-1-1 1-15,1 1-1 0,0-5 0 16,0 5 0-16,-1-1 1 16,-3 8-2-16,4 0 1 15,-1 4-1-15,1 4 0 16,-5-1 0-16,1 5 0 0,-1 7-1 15,5 7 1-15,-5 5 0 16,1 3 0-16,4 4-1 31,4 4 0-31,0-8 0 16,0 8 0-16,-5 0 0 16,1 0 1-16,0 4-1 15,-1-8 1-15,1 0-1 16,0 0 1-16,-5-4-1 15,5-11 1-15,-4-4-2 16,-1 0 1-16,0-3-4 0,1-5 0 16,-5-7-6-16,4-8 0 0,5-7-10 15,4-8 1-15,13-19-6 16,0-19 1-16</inkml:trace>
  <inkml:trace contextRef="#ctx0" brushRef="#br0" timeOffset="149143.2145">8783 13706 54 0,'-4'-11'27'0,"16"-12"-37"0,-12 15 47 15,5 5-37-15,-5-5 1 16,0-7 1-16,-5 3 0 16,5 5-1-16,-4-5 0 15,4 1 2-15,0-8 0 16,0 4 0-16,4-1 1 16,5-6 0-16,4 6 1 15,0 1-2-15,4 0 1 16,4-4-2-16,5 4 1 15,4-1-1-15,-4 9 1 16,4-1-2-16,4 8 0 16,-9 4-1-16,1 7 1 0,0-3-1 15,-5 7 1-15,-4 8-1 16,-4-4 1-16,0 15 1 16,-4 4 0-16,-9 4-1 15,-9 8 1-15,-4-5 0 16,-4 5 0-16,-13 3-1 15,-4 1 1-15,-5-5-1 16,-3 4 1-16,-1-3-1 16,-4-1 0-16,0-7 0 15,4-4 0-15,0-4 0 16,9-7 1-16,8-4-1 16,5-8 0-16,-1 0 0 0,9-3 0 15,-4-8 0-15,9-1 0 16,-1-6-1-16,5 3 0 15,4-12-2-15,8 1 1 16,14-1 0-16,8 1 0 0,13 3 0 16,8 1 0-16,13 7 0 15,9 7 1-15,0 1 1 16,-5 11 0-16,-4 8 0 16,1 7 1-16,-5 8-1 15,-5 3 0-15,-8 12 0 16,-8-3 1-16,-9-1-4 0,-13-3 1 15,-9-9-12-15,-3-6 1 16,-1-20-12-16,-4-23 0 31</inkml:trace>
  <inkml:trace contextRef="#ctx0" brushRef="#br0" timeOffset="149994.2039">10958 13470 40 0,'-5'-15'20'0,"5"4"-18"0,-4 7 17 0,0 0-16 16,-1 4 0-16,1 0 4 16,0 0 0-16,0 0-8 31,4 4 1-31,-5 0 6 16,5-1 1-16,0 1-2 15,0 4 1-15,0-1-1 16,0 5 1-16,0-4-1 15,5-1 0-15,-5 5-1 16,4-5 1-16,0 5-1 16,-4-5 0-16,0 5-1 15,4-1 0-15,-4 0-1 0,0 5 0 16,0-5-1-16,0 1 1 16,5 3-1-16,-1 0 1 15,0 8-1-15,1 3 1 0,3 5 0 16,5-1 0-16,0 12 0 15,4 8 0 1,4 3 0-16,-4 4 0 16,-4 15 0-16,4-3 1 15,-4 3-1-15,-4 1 0 16,-1-1 0-16,-3 0 0 0,-5 0-1 16,-5-7 1-16,1-15-3 15,-4-8 1-15,-5-8-6 16,-4-8 0-16,-1-18-11 15,6-27 0-15,7-15-9 16,14-16 0-16</inkml:trace>
  <inkml:trace contextRef="#ctx0" brushRef="#br0" timeOffset="150865.6658">11463 13444 49 0,'-26'7'24'0,"13"-7"-21"0,13-4 31 0,-4 1-31 15,0-1 0-15,-1 0 4 16,5-4 0-16,0 1-7 15,0-5 0-15,5 1 5 16,3-4 1-16,1 0-1 16,4-4 0-16,-1 3-2 15,10-3 1-15,-1 0-2 16,9-4 1-16,-4 4-2 16,8 4 1-16,5 0-1 15,3 3 0-15,-3 1 0 0,0 7 0 16,-1 4-1-16,-4 0 1 15,1 12-1-15,-5 3 1 0,-5 4 0 16,1 4 0-16,-5 7 0 31,-4 1 1-31,-4-1-1 16,-8 8 1-16,-5 4 0 16,-13 4 0-1,-26 26 0-15,-4-3 0 16,-8-1 0-16,-5-11 0 15,1-7-1-15,3-9 1 16,5-2-2-16,4-13 0 16,9 1 0-16,4-12 0 15,9 0 0-15,8-7 0 16,9-4 0-16,4-4 0 0,13 4-1 16,4-12 1-16,4 0-1 15,9 1 1-15,9 3-1 16,3-4 1-16,5 1-1 0,1-1 1 15,-1 8-1-15,8 0 0 32,-3 0 1-32,3 8 0 15,1 3-1-15,-5 4 1 16,1 8 0-16,-5 0 0 16,0 4-1-16,-4 3 1 0,-5 4-1 15,-4 4 0-15,-4 0 1 16,0-3 1-16,-4 3-1 15,-5 0 1-15,-8 4 0 0,-8 3 1 16,-10-7-1-16,-12-3 1 16,-13 7 0-16,-13-1 1 15,-25 5 1-15,-22 4 0 16,-21-1 1-16,-22 4 0 0,-21 12 0 16,8-15 0-16,-8-1-4 31,4 4 0-16,-64 4-24 1,47-30 0-16</inkml:trace>
  <inkml:trace contextRef="#ctx0" brushRef="#br0" timeOffset="155368.0643">17285 6414 19 0,'-13'0'9'0,"4"-12"-7"0,9 12 10 0,0-4-11 31,0-3 1-31,0-1 0 16,0 1 1-16,0-1-2 15,-4 4 0-15,4-3 3 16,0 7 1-16,0-8-1 0,0 8 0 16,0 0 1-16,0 0 0 15,0 0-1-15,0 0 0 16,0 0 0-16,0 0 0 16,4 4 0-16,-4 0 1 0,0 3-1 15,0 5 0-15,0 3 0 16,5 11 0-16,-1 9-1 15,0 7 1-15,-4 15 0 16,-4 15 0-16,0 8 0 16,-13 26 0-16,-9 12-1 0,-4-7 1 47,-34 60 0-47,4-22 0 15,4-12-3-15,13-38 1 16,-4-8-6-16,9-15 0 0,8-19-11 15,17-7 0-15,13-35-6 16,0-27 1-16</inkml:trace>
  <inkml:trace contextRef="#ctx0" brushRef="#br0" timeOffset="155813.1086">17353 7030 36 0,'-4'-4'18'0,"4"1"-18"16,0 3 26-16,-4 0-25 15,-1 0 0-15,1 3 3 16,-4 1 0-16,-1 0-3 15,-4 4 1-15,5 3 4 16,-10 0 0-16,6 12 0 16,-5 4 0-16,4 7 0 15,-9 4 0-15,9 4-2 16,-4 4 0-16,4-1-2 16,9-3 1-16,4 0-1 15,13-8 0-15,4-3-1 0,0-1 0 16,13-7 0-16,9-8 0 15,12-3 0-15,0-8 0 16,1-1-3-16,-1-6 1 0,1-9-4 16,-1-3 0-16,-4-8-5 15,-4-7 1-15,-9 3-5 16,0 8 1-16,-8-8-4 16,8-11 0-16</inkml:trace>
  <inkml:trace contextRef="#ctx0" brushRef="#br0" timeOffset="156252.0796">17816 6440 42 0,'-13'-7'21'0,"0"3"-25"0,9 0 38 15,-1 4-31-15,-3 0 0 32,-1 8 2-32,1 3 1 15,-1 4-7-15,1 12 1 0,-1 3 4 16,5 8 1-16,-5 4-1 15,1 15 0-15,-5 0 0 16,4 16 0-16,1 7-1 16,-1 7 1-16,-4 8-1 15,5 12 1-15,-1-8-1 16,-4 4 0-16,0 7-1 16,1 4 1-16,-6-11-2 0,1-8 1 15,-4-3-1-15,-1-12 0 16,1-16-4-16,4-14 0 15,0-12-17 1,13-27 0-16</inkml:trace>
  <inkml:trace contextRef="#ctx0" brushRef="#br0" timeOffset="157000.5301">17961 6197 40 0,'0'-38'20'0,"4"-42"-16"16,-4 64 13-16,-4 1-15 16,-4-11 1-16,-10 7 1 15,-3 3 1-15,-13 5-6 16,0 3 1-16,-14 12 2 15,-3 4 1-15,-5 11-1 16,-8 19 0-16,-4 7-1 0,4 13 1 16,-1 14-1-16,1 23 0 15,4 0 1-15,-8 19 0 16,8 8 0-16,0 15 0 0,0-4 0 16,4 12 0-16,5-4-1 15,8-4 1-15,13 4-1 16,9 0 1-16,12-8-1 15,9-11 0-15,13-12-1 16,8-11 1-16,5-19-1 16,13 0 1-1,8-16-1-15,4-14 1 16,5-20 1-16,-1-11 0 16,10-11 0-16,12-16 1 15,-5-18-1-15,1-8 1 16,0-16-1-16,0-11 1 0,-1-19-2 15,-3-7 1-15,-5-12-1 16,-8 4 1-16,-5-20-1 16,-21-10 0-16,-13-5 0 15,-12-7 0-15,-5 16 0 16,-9 3 1-16,-12 19 0 0,-14 11 0 16,-12 12-2-16,-8 11 1 15,-10 12-1-15,-3 26 0 16,-1 12-8-16,5 15 1 0,-4 19-13 15,3 19 1-15,6-15-2 16,-1-19 0-16</inkml:trace>
  <inkml:trace contextRef="#ctx0" brushRef="#br0" timeOffset="157744.8332">14258 13425 57 0,'0'0'28'0,"-4"3"-39"0,4-3 55 15,0 0-42-15,0 0 1 16,0 0 3-16,4 8 1 0,0 3-7 15,1 5 1-15,-1 7 5 16,0 7 0-16,1 8 0 16,-1 12 0-16,-4 7-1 15,0 7 0-15,-4 9-1 0,-5 3 0 16,0-4-1-16,-3 12 0 16,-6-19-1-16,6-5 0 15,-1-6-6-15,0-12 1 16,4-12-11-16,5-19 0 15,8-22-10-15,5-23 0 16</inkml:trace>
  <inkml:trace contextRef="#ctx0" brushRef="#br0" timeOffset="158121.0724">14652 13318 66 0,'-17'57'33'0,"8"15"-44"15,9-53 54-15,0 4-42 16,0 4 0-16,5 0 2 16,3-5 0-16,5 1-3 0,4 0 0 15,9 0 3-15,8 0 0 16,5-4 0-16,-1 0 0 15,1 4 0-15,-1 0 0 16,-4-1 0-16,-4 1 0 31,-4 8 1-31,-9 3 1 0,-8 0-1 16,-14-3 0-16,-7-1-3 16,-5-3 0-16,-9-4-4 15,-8-8 0-15,-9-11-8 16,-9-20 1-16,10-10-7 15,3-16 1-15,9-11-6 0,4-8 0 16</inkml:trace>
  <inkml:trace contextRef="#ctx0" brushRef="#br0" timeOffset="158284.8372">14468 13192 64 0,'4'-15'32'0,"30"-15"-32"0,-21 22 61 0,13-3-57 15,8 3 0-15,18-3 4 16,8 3 0-1,25 8-15 17,-8 4 0-32,-8 0-4 0,-14 0 1 15,-3 3-12-15,-9-7 1 16</inkml:trace>
  <inkml:trace contextRef="#ctx0" brushRef="#br0" timeOffset="158820.6824">16767 13310 64 0,'-22'8'32'0,"27"-12"-36"0,-5 4 52 0,0 8-45 16,0 3 1-16,0 5 3 15,0 6 0-15,-5 13-8 16,1 10 1-16,-4 5 7 16,-1 11 0-16,-4 7-1 15,-4 16 1-15,-4 7-3 16,-1 8 1-16,-4-4-2 15,5-19 1 1,-13 31-2-16,-5-8 0 16,1 0-2-16,-5-11 1 15,4-12-4-15,5-15 0 16,0-12-8-16,4-19 1 0,9-18-11 16,8-27 1-16,8-27-6 15,5-15 0-15</inkml:trace>
  <inkml:trace contextRef="#ctx0" brushRef="#br0" timeOffset="159436.7593">17602 13231 65 0,'-9'30'32'0,"-17"35"-38"0,18-50 60 0,-9 12-52 15,-5 7 1-15,-8 15 1 16,9-11 1-16,-18 27-6 16,1 0 0-16,-1 11 4 15,1 0 1-15,-5-4-2 16,9-3 0-16,4-4-1 15,4 7 0-15,5-11-1 16,12-8 0-16,5-7 0 16,4-4 1-16,13-8 0 15,4-11 0-15,4-12-1 0,9-11 1 16,9-4-1-16,12-11 1 16,5-23-1-16,-1 0 0 15,5-12 0-15,4-7 0 16,1-4 0-16,-1-7 0 0,-8-1-1 15,-1 5 1-15,-8-1 0 32,-4 0 0-32,-4 1 0 15,-14 3 1-15,-8 11 0 16,-8 5 0-16,-13 10 2 16,-5 9 0-16,-8 10 0 15,-9 16 1-15,-12 16 0 0,-5 22 0 16,-4 19 1-16,-4 15 0 15,-9 23-2-15,-9 4 1 16,1 4-2-16,3-12 1 16,5 1-5-16,5-12 1 15,-1-12-11-15,1-18 1 16,12-24-14-16,8-30 0 0,14-37-3 16,12-28 0-16</inkml:trace>
  <inkml:trace contextRef="#ctx0" brushRef="#br0" timeOffset="160537.5662">22901 7571 53 0,'-4'-4'26'0,"4"4"-21"0,-4 0 26 0,-1 4-28 16,1-8 0 0,-9 27 5-1,-4 15 1-15,0 23-9 32,-4 19 0-32,-5 22 6 15,-4 5 1-15,0 11-1 16,4 23 0-16,-4-12-3 15,0-3 1-15,-4-4-3 16,0-20 0 0,-9-18-17-1,13-34 0-15,13-31-6 16,8-38 1-16</inkml:trace>
  <inkml:trace contextRef="#ctx0" brushRef="#br0" timeOffset="160970.2484">22636 7673 73 0,'0'-7'36'0,"60"7"-47"15,-39 0 65-15,9 7-53 16,13 1 0-16,-4 3 0 16,3 1 0-16,10 7-1 15,8 4 0-15,0-4 0 16,4 0 1-16,9-4-1 15,-1 0 0-15,1-3 0 16,4-5 1-16,-13 1-1 16,5-12 0-16,-9 4 1 15,-5-7 0-15,-12 7 0 16,-8-8 1-16,-10 4 0 16,-8 4 1-16,-4 4 0 15,-13 4 0-15,-8 11 1 16,-14 15 1-16,-3 4-1 0,-10 11 0 15,-12 16 0-15,-8 23 0 16,-10 30-1-16,1 7 1 0,-9 8-1 16,-12 12 0-16,8 11-1 15,4-4 0-15,0-3-1 16,0-20 1-16,9-3-7 16,4-27 1-16,9-19-16 15,12-19 0-15,18-31-8 0,-9-38 1 16</inkml:trace>
  <inkml:trace contextRef="#ctx0" brushRef="#br0" timeOffset="161654.0339">19044 13238 44 0,'-4'-19'22'0,"8"-4"-13"15,-4 16 25-15,-4 7-30 16,0 0 1-16,-1 0 5 16,1 0 1-16,0 11-12 15,0 4 0-15,4 12 8 16,0 7 1-16,4 19-2 16,0 12 1-16,-4 15-3 15,4 4 0-15,1 22-1 16,3-3 1-16,-4 0-2 0,1-4 1 15,-1-12-4-15,-4-14 1 16,0-16-8-16,9-23 0 16,8-26-12-16,8-35 1 0,27-26-5 15,-5-31 1-15</inkml:trace>
  <inkml:trace contextRef="#ctx0" brushRef="#br0" timeOffset="162205.4097">20316 12926 61 0,'-43'23'30'0,"-4"-23"-44"15,17 4 58-15,-13 3-41 16,-8 8 0-16,-9 8 3 15,0 4 1-15,-4 11-7 16,4 0 0-16,4 8 4 0,9 7 1 16,4 4-1-16,13 19 0 15,9-7-2-15,8 7 1 16,9 4-1-16,4-4 1 0,12 4-1 16,5-4 1-16,5-7-2 15,-1-5 1-15,5-3-1 31,-5 4 0-31,-3-12-1 16,-6-3 1-16,-7-12-1 16,-5-8 0-16,-5-7-1 15,-7-8 0-15,-6-11 0 0,-3-19 0 16,0-4 0-16,3-12 1 16,6-7 0-16,7-19 0 15,10-8 1-15,12-18 0 0,13-16 0 16,4 4 1-16,9-16 0 15,4-3 1-15,9 7-1 16,3 8 0-16,-7 16 0 16,-9 18 1-16,-5 12-3 15,-8 11 1-15,-8 8-8 16,-5 7 1-16,-5 8-13 16,6 11 1-16,-6 5-7 0,14-13 1 15</inkml:trace>
  <inkml:trace contextRef="#ctx0" brushRef="#br0" timeOffset="162751.7891">22888 13192 58 0,'-8'4'29'0,"8"-4"-33"0,0 0 50 0,0 0-44 16,0 4 1-16,0 4 4 15,-4 7 0 1,-1 23-6-1,1 8 1-15,0-4 6 16,-1 11 1-16,-3 0-1 0,-1 8 0 16,-3 11-2-16,3 1 1 15,-4 7-4-15,0 7 1 16,-4 1-2-16,0 3 1 0,4-7-2 31,0-8 0-31,0-8-4 16,5-11 1-16,-1-15-8 15,1-15 1-15,8-31-13 16,13-26 1-16,4-24-6 16,8-26 1-16</inkml:trace>
  <inkml:trace contextRef="#ctx0" brushRef="#br0" timeOffset="163419.7487">24143 13326 49 0,'4'15'24'0,"5"-11"-21"0,-9-4 40 16,0 0-39-16,0 0 1 15,0 0 3-15,0 0 1 0,0-8-11 16,0 0 0-16,-5 1 7 15,-3-5 0-15,-9-7-2 16,-9-3 1-16,-8 3-2 16,-18-4 0-16,-20 0 0 15,-1 0 1-15,-17 8-1 16,-4 7 1-16,4 12-1 16,13 0 1-16,0 15-2 0,4 11 0 15,13 1 0-15,9 14 0 16,16-3-1-16,10 8 0 15,16-8 0-15,9 3 1 16,13-10 0-16,8-9 0 0,9-7 0 16,17-11 0-16,9-12-2 15,4-11 1-15,0-12 0 16,4-3 0-16,-4-12-1 31,4-8 1-31,-4 5-1 16,-4-1 0-16,-5-7 2 15,-8 11 0-15,-4 4 0 0,-9 7 1 16,-5 9 0-16,1 2 1 16,-9 13 0-16,-4 7 0 15,0 15 0-15,-5 12 0 0,-3 15 0 16,-5 22 0-16,-9 20 0 16,-4 15 0-16,0 11 0 15,-4 20 1-15,-8 7-1 16,7 4 0-16,-7 3-2 15,-1-10 0-15,0-17-3 0,5-6 0 16,0-16-7-16,-5-19 1 16,-4-26-16-16,-9-31 1 15,-3-27-5-15,3-68 0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5T23:11:02.5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8038 13775 17 0,'-9'-23'8'0,"5"-4"-8"0,0 24 9 15,-5-1-10-15,-4 0 1 16,1 4-3-16,-1 0 0 16,-9 0 0-16,1 4 1 15,-5 0-2-15,1-1 1 16,-1 1 1-1,-55 30 2-15,119-64 2 16,-76 38 1-16,3-5 2 16,5 1 1-16,5 4 1 15,-1-1 1-15,5 1-2 0,-1 3 1 16,5-3-1-16,0 3 1 16,0 1-1-16,0-5 0 15,4 1 0-15,4 0 1 0,1 3-2 16,-1 1 0-16,5-1-1 31,0 4 0-31,-1 0 1 16,5-3 0-16,5 3-1 15,-1-4 1-15,4 1 0 16,1-1 0-16,4 1-1 16,4-1 1-16,4-3-1 0,5 7 0 15,0-7-1-15,4-1 0 16,-5 1-1-16,5-1 0 0,5-3-1 15,-1 0 1-15,0-8-1 16,0 4 0-16,1 0 0 16,-1 0 0-16,0 0 1 15,5 0 0-15,3 4 0 16,1 0 0-16,0 0 0 16,13-1 0-16,-5 1 0 15,0 0 0-15,-3 0-1 16,-1 0 0-16,-5-1 0 15,-3 1 0-15,0-4-1 0,-1 4 1 16,9 0 0-16,0 0 0 16,0 0 0-16,0-1 0 15,0 1 0 1,5 0 0-16,-1 0 0 16,1-4 0-16,-1 0 0 15,0 0 1-15,1 4-1 16,-5-4 0-16,-4 0 0 0,-1 0 0 15,1 3-1-15,4-3 1 16,-4 0-1-16,8 0 1 16,-3 4-1-16,-6-4 0 15,10 4 0-15,-1 0 1 0,1 0-1 16,-1-8 1-16,0 4-1 16,-4-4 1-16,5 4-1 15,-1-4 0-15,0 4 0 16,1 0 1-16,3 0-1 31,-7-4 0-31,-1 1 0 16,4 6 1-16,0-3 0 0,1 0 0 15,-5-3-1-15,9-1 1 16,-5 0-1-16,0 4 0 16,1-4 0-16,8 0 0 0,-1 1 0 15,1-1 1-15,5 0-1 16,-1 0 1-16,0 0-1 15,0 0 1-15,-8 1-1 16,-5-1 1-16,-4 0 0 16,-8 0 0-16,-1 0-1 15,-16 1 0 1,-69 10-23-16,-26-3 1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5T23:15:37.0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13111 2813 18 0,'-9'15'9'0,"-25"0"-3"0,26-11 10 15,-1-4-16-15,0 4 1 16,1 0 0-16,-1 0 0 16,5-1 0-16,0 1 1 15,4 0 2-15,4 0 0 16,9 0 1-16,-5-4 0 0,10 0 0 15,-1 0 1-15,0 0-1 32,0-4 1-32,-4 0-2 15,0 0 1-15,4 4-2 0,0 0 1 16,0-4-2-16,-4 4 1 16,8-3-1-16,5 3 0 15,0 0 0-15,8-4 0 0,4 4 0 16,9-4 0-16,1 0 0 15,3 4 0-15,0-4 0 16,1 4 0-16,-1 0 0 31,-4 0 1-31,-4 0-2 16,-5 0 1-16,-3 0-1 16,-1 0 1-16,4 4-2 0,1 0 1 15,8 0-1-15,0 0 1 16,0-1-1-16,0 1 1 15,-4 0 0-15,0-4 1 16,0 4-1-16,4 0 1 0,-4-4 0 16,4 0 0-16,-4 3-1 15,-9-3 1-15,0 0-2 16,0 0 1-16,1 4-1 16,3 0 1-16,1 0-1 15,3 0 0-15,5-1 0 16,5 1 0-16,-1-4 0 15,9 0 1-15,-4 0-1 16,-1-4 1-16,-3 1-1 16,-5-1 1-16,0-4 0 0,0 4 0 15,4 1-1-15,5 3 1 16,0 0-1-16,-1 0 1 16,-3 3-1-16,3 1 1 15,5 0-1-15,0 0 0 16,0-4 1-16,-8-4 0 15,3 0 0-15,1-3 1 16,0 3-1-16,4-4 1 16,-5 4 0-16,5 1 0 15,-9 3-2-15,5 0 1 16,0 0 0-16,-1 0 0 0,1 0-1 16,-5-4 0-16,5 0-1 15,4 4 1-15,4 0 1 16,5 0 0-16,4 0-2 15,-5 0 1-15,5 4 0 0,8-4 1 16,-4 0-1-16,0 0 0 16,5 0 0-16,-1 4 1 15,0-1 0-15,-12 1 0 32,4 4 0-32,-1-1 0 15,1 1 0-15,-4-4 0 16,3 0 0-16,10-1 0 0,8 1-1 15,-9 4 1-15,0 0-1 16,1-1 0-16,-1 1 0 16,-4-1 1-16,4-3-1 15,5 4 0-15,0-4 0 0,-5-1 1 16,0 1-1-16,1 4 0 16,-1-4 1-16,-4-1 0 15,4-3-1-15,9 0 1 0,-4 0-1 16,-5 0 1-16,0 0-1 15,-3 4 1-15,3 0-1 32,-8 0 1-17,47 0-1 1,-9-1 0-16,-13-3 0 16,-8 0 1-16,4 0-1 15,-4 0 0-15,-4 0 0 0,-5 0 1 16,5 0-1-16,-1 0 0 15,-3 0 0-15,-9 0 0 0,4 4-1 16,0 4 1-16,4-4 0 16,-8 3 0-16,8-3 0 15,5-4 1-15,-5 4-1 16,-4 0 0-16,4 7 0 16,9-3 0-16,-8-12 0 15,-1 4 0 1,56 0 0-16,-9-4 0 15,-3 0 0-15,-10 1 1 0,-4-1-1 16,5-4 0-16,-5 0 0 16,-8 1 1-16,4-1-1 15,-4 1 0-15,-13-1 0 32,0 0 1-32,0-3-1 15,4 3 0-15,-4 1-1 16,0 3 1-16,-1-4 0 15,1 5 0-15,0-1-1 16,4 0 1-16,1 4 0 0,-1 0 0 16,-4 0 0-16,0 4 0 15,-9-4 0-15,-4 0 0 16,-4 0 0-16,-5 4 0 16,-4-4 0-16,5 0 0 0,-1 0 0 15,-8 0 0-15,-4 0 0 16,-9 0 0-16,-8 0 0 15,-5 0 0-15,-8 0 0 16,-5 0 1-16,-4 0-1 16,-4 0 0-16,-4 0-1 0,-1 0 0 15,-12 0-4-15,-9-4 0 16,-13 4-14-16,-21 7 0 31,17-14-7-31,13-50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3T22:41:17.4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22451 12830 21 0,'13'-4'10'0,"0"-41"-11"16,-13 45 11-16,4-8-6 15,5 5 0-15,-5-9 3 0,-4 5 1 16,0 7-9-16,8-8 0 16,-8 8 6-16,5-8 0 15,-5 8-1-15,0 0 1 0,4-3-2 16,-4 3 0-16,4 0 1 31,0 0 0-31,5-4 0 16,-1 4 0-16,1-8-1 15,-1 5 0-15,1-1 0 16,-1 4 1-16,1-8-2 0,-1 4 1 16,-3 1 0-16,-1 3 0 15,-4 0-1-15,4-4 1 16,-4 4-2-16,4-4 1 0,-4 4 0 16,0-7 0-16,0 7-1 15,0-8 1-15,-4 4-1 16,0-3 1-16,0-1-1 15,-5-3 1-15,5-1-2 16,-5 5 1-16,1-1-1 0,-1 1 1 16,1-1-1-16,-1-3 0 15,-3 3-1-15,3-3 1 16,1-1 0-16,-1-3 0 0,5 8 0 16,-5-1 0-16,5-3 0 15,0-1 1-15,-5 1 0 16,5 4 0-16,-5-9 0 31,-3 5 0-31,-1 0 0 16,-4-1 0-16,0 1-1 0,-4 0 0 31,-5-1 0-31,0 1 1 16,1 3-1-16,-5 1 1 15,0-1 0-15,0 1 0 16,1 3 0-16,-1 4 0 0,-4 0 0 15,0 4 0-15,4-1 0 16,0 1 0-16,0 4 0 16,0-1 0-16,1 5-1 15,-5-1 1-15,-5 4-2 16,1-3 1-16,0-1 0 0,4 4 0 31,-1 0 0-31,6 0 0 16,-1 0 0-16,0-3 0 15,0-1 0-15,5 4 0 0,-1 0 0 16,1-3 1-16,-5 7-1 16,8-4 1-16,-3 0-1 15,-1 4 1-15,1-4 0 16,-1 8 0-16,1-1 0 16,-1 1 0-16,5 4 0 15,-5-5 0-15,1 1-1 16,3 4 0-16,1 3 0 15,0 0 0-15,0 0 0 16,4 1 1-16,0-1-1 16,4 0 1-16,0-3 0 0,4 3 0 15,-3 8 1-15,3-4 0 0,1 0-1 16,-1 4 0-16,1-8 0 16,3 0 1-16,-3 4-1 31,4 4 1-31,-1-4-2 15,1 0 1-15,4 0 0 0,0 0 0 16,0 0-1-16,4 0 1 16,1 4-1-16,3-8 1 15,1 1 0-15,-1-5 0 0,1 5-1 16,-1-1 1-16,5 4-1 16,0-4 1-16,-1 4-1 15,1-7 1-15,0 3-1 16,0 0 1-16,4 4-1 15,-4-4 1-15,-1 1-1 16,5-1 1-16,0 0-1 0,0 4 0 16,5-7 0-16,3-8 1 15,1 0-1-15,-1 0 1 16,5-1-1-16,0-2 1 16,0-1 0-1,0 0 0-15,-1 0-1 16,6-4 1-16,-1 8 0 15,0-7 0-15,0-5-1 16,4 1 1-16,0-1-1 16,-4-3 0-16,-4 0 0 15,0 0 1-15,0-4-1 0,4 0 0 16,0-4 0-16,0-4 1 16,4 1-1-16,5-8 0 15,0 0 0-15,-5-1 1 16,5 1-1-16,-5 0 0 15,4-8 0-15,1 1 0 0,-5-1 0 16,1 0 1-16,-1-3-1 16,-4-1 0-16,0 5 0 15,-4-5 1-15,0 4-2 0,-5 1 1 16,1-5 0-16,-5-7 0 16,5-4 0-16,-5 8 1 31,0-4-2-31,1 0 1 15,-1-4 0-15,0-3 1 16,9-5-1 0,-9 1 0-16,-4-4 0 15,-8 3 0-15,-1 5 0 16,1 3 0-16,-5 0 0 16,0 0 0-16,1 0 0 15,-1 0 0-15,-4 1-1 0,0-1 1 16,4-4 0-16,0 0 0 15,-4 1-1-15,0-5 1 16,0 9 0-16,0 3 0 0,0 3 0 16,0 1 0-16,-4 4 0 15,0-1 0-15,0-3 0 32,-1-4 0-32,-3 7-1 15,-1 1 1-15,1 7-1 16,-1-4 1-16,1 0-1 15,-1 5 1-15,-3-5 0 0,-1 4 0 16,0 4-1-16,-8-4 1 16,4-4 0-16,-5 4 1 15,1 12-2-15,0-8 1 0,-1 3 0 16,1 1 0-16,0 3-1 16,0 4 1-16,-1-3-1 15,1-1 1-15,0 8-2 16,-1 0 1-16,1 4-1 15,0-4 0-15,0 0-3 16,3-4 1-16,6 1-5 16,-1-9 1-16,9 1-9 15,-1-4 1-15,14-12-7 0,-1-18 0 16,14-8 1-16,-1-11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3T22:41:52.6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14543 6145 18 0,'0'-4'9'0,"-9"19"-9"0,1-7 10 16,-1-5-7-16,-3 1 0 16,-1 0 2-1,-4 0 0-15,-4 3-6 16,-5 1 0-16,0-1 4 15,1 5 0-15,4-1-1 16,-1 0 0-16,5 1 0 16,5-1 0-16,-1-3 0 15,4-1 0-15,1 1 1 16,3-4 0-16,1-1-1 16,0 1 1-16,0 0 0 15,-1 0 0-15,5 0-1 16,0-4 0-16,0 0-1 0,0 3 1 15,5 1 0-15,3-4 0 0,1 4-1 16,-1 0 1-16,5-4 0 16,8 0 0-16,5 0-1 15,4 0 1-15,4-4-1 16,0 0 0-16,4-3-1 31,0-1 1-31,5 0 0 0,4 1 0 16,0-5 0-16,-5 5 0 15,-3-1 0-15,-1 1 1 16,-8-1-1-16,0 1 0 0,-5 3 0 16,-4 0 1-16,-4 0-1 15,-4 0 1-15,-4 4-1 16,-1-3 0-16,-8 3 0 16,-4-4 0-16,0 4 0 15,-9-4 0-15,-4 0-1 16,-4 1 1-16,-13-1-1 0,0 0 1 15,-9 4-1-15,0 0 1 16,5 4-1-16,-5 0 0 16,5-1 0-16,0 1 0 15,4 0 0-15,8 0 0 16,9-1 0-16,0 1 0 0,9-4 0 16,3 4 1-16,5-4-1 31,13 0 1-31,4-4-1 15,0 0 1-15,4 4-1 0,5 0 1 16,8 0-1-16,4 0 1 16,1 0 0-16,3 0 0 15,1 0-1-15,-1-3 1 16,-3 3 0-16,3-4 1 0,-8 0-1 16,-4 0 1-16,-4 4-1 15,-5 0 0-15,-4 0 0 16,-4-3 0-16,-13 3-1 15,0 0 1-15,-4-4-1 16,-5 0 1-16,-8 0-1 16,-8 4 1-16,-9 0-1 0,-9 0 0 15,-8-4 0-15,4 4 0 32,0 0 0-32,0-3 0 0,0-1-1 15,1 0 1-15,3 0 0 16,9 4 0-16,4-3-1 15,5 6 1-15,8 1-1 16,4-4 1-16,13 4 0 16,8 0 0-16,5-1-1 15,8 1 1-15,5-4 0 0,4 0 1 16,8 0-1-16,9 0 0 16,4-4 0-16,0 1 0 15,-4-5 0-15,-4 4 0 16,3-3 0-16,-7 3 0 0,-5 0 0 15,-9 0 1-15,-3-7-1 16,-5 3 1-16,-13 1-1 16,-13 7 1-16,-8-4-1 31,-12 4 1-31,-18 4-1 16,-13 0 0-16,5-1-1 15,-9 13 0-15,0-5-6 0,-4-3 1 16,8-1-10-16,9 1 0 15,13-12-4-15,21-15 1 0</inkml:trace>
  <inkml:trace contextRef="#ctx0" brushRef="#br0" timeOffset="901.672">14296 5732 30 0,'-9'-26'15'0,"22"11"-19"0,-13 15 22 16,5-8-18-16,-1 4 0 0,-4 4 3 16,0 0 1-16,0 0-3 15,0 0 0-15,0 0 3 16,0 4 0-16,4 0 1 15,-4 0 0-15,4-1-1 16,1 9 0-16,7-1 0 16,1 0 1-16,4 8-1 0,0-7 0 31,0 3 0-31,9 0 0 16,-1 0-1-16,1-7 1 15,-1 3-2-15,9-3 1 16,5 3-1-16,3-7 1 0,5 3-1 15,0 1 0-15,0-1 0 16,4 5 0-16,9 3-1 16,-9-4 1-16,0 1-2 15,0-1 1-15,-4-3 0 16,-9-1 0-16,0-3-1 0,-3 3 1 16,-10 1 0-16,-4 0 0 15,-4-5 0-15,-4 5 0 16,-4-1 0-16,-5 5 0 0,-4 3-1 15,-4-15 1-15,-1 11-1 16,1-3 1-16,-4-1-1 31,-5 1 1-31,-4-4-1 16,4 3 0-16,-4 1 0 16,0 0 0-16,-4-1 0 0,-1 12 1 15,1-8-1-15,-4 1 0 16,-1-1 0-16,5 0 1 15,-5 5-1-15,1 2 1 16,-5 9-1-16,-4-1 0 16,-5 5 1-16,1-1 0 0,-4 4 0 15,3 11 0-15,1-7-1 16,4 0 1 0,-22 4-1-1,10-1 1-15,3-7-3 16,0-3 0-16,9-5-7 0,5-3 1 15,7-4-10-15,14-8 0 16,8-11-3-16,17-11 0 16</inkml:trace>
  <inkml:trace contextRef="#ctx0" brushRef="#br0" timeOffset="4883.7006">15714 6686 17 0,'-4'-4'8'0,"17"15"-5"0,-5-11 5 0,-4 0-8 16,5-4 0-16,-1 1 2 15,1 3 1-15,4-4-3 16,0 0 1-16,-1 0 2 16,5-3 0-16,5 3 1 0,-5 0 1 0,4 4-1 15,0-4 1-15,1 1-1 16,3-1 1-16,1 4-2 15,-1 4 1-15,5-4-2 16,0-4 1-16,-5 4 0 16,1 7 0-16,-1-3-1 31,1 8 1-31,0-1-1 16,3 0 1-16,5-7-1 0,1 7 1 15,-1-3-1-15,0 7 0 16,4-7-1-16,0 3 1 15,1-7 0-15,-1 3 0 0,0-3-1 16,1 4 0-16,3-1 0 16,5 1 1-16,-4-1-1 15,-1 5 1-15,-3-5-2 16,3 1 1-16,1-1 0 16,-5 1 0-16,0 0 0 15,1-1 0-15,-1 1 0 16,0-1 1-16,-4 1-1 15,-4-4 0-15,4 3 0 0,0-3 0 16,5-4 0 0,3 0 1-16,-3 0-1 15,-1 0 0-15,0 0 0 16,1 0 1-16,-5 0-1 16,0 0 0-16,0 0-1 15,-4 0 1-15,4 0-1 16,0 0 0-16,0 0 0 15,0 0 1-15,4 0-1 16,-4 0 0-16,0 0 0 0,0 0 1 16,5-4-1-16,-5 0 1 15,4 4-1-15,0-3 1 16,1 3 0-16,-1 0 0 0,0 0 0 16,-3 3 1-16,-6 1-1 15,-3 0 1-15,-1 4-1 16,1-1 1-16,4 1-1 15,-5-1 0-15,5 1-1 16,4 3 1-16,0-3-1 16,0-1 0-16,5 1 0 15,-5-1 0-15,4-3 0 0,0 0 1 16,1 0 0-16,3 0 0 16,1-1 0-16,-1 1 0 15,-3 0 0-15,-1-4 0 16,5 0 0-16,4 0 0 31,-1 0-1-31,1 0 1 16,-4-4-1-16,-1 4 0 0,1-4 0 15,4 1 0-15,4-1 0 16,0 0 1-16,0 4 0 0,0 0 0 16,-4 0-1-16,4 0 1 15,0 0-1-15,5 0 1 16,-1 0-1-16,0 0 0 0,-3 0 0 31,3 0 0-31,4 0 0 16,1 0 0-16,0 0 0 15,-1 0 0-15,1 0 0 16,4 0 0-16,4-4 0 16,-4 0 0-16,-5 1-1 15,5-1 1 1,47 4 0-1,-13 0 0-15,-4 4 0 0,-1-4 0 0,-3 0 0 16,-9 0 0-16,0 0 0 16,0 3 1-16,-1 1-1 15,-7 0 0-15,-5 0 0 16,4 0 0-16,5-1 0 16,-5 1 1-16,-8 4-1 15,4-1 0-15,5-3 0 0,-1 4 0 16,1-1 0-16,-5 1 0 15,-4-4 1-15,0-1 0 16,-1-3-1-16,1 4 0 16,-4 4 1-1,-5-5 0-15,1 5-1 16,3-4 1-16,1 0-1 16,4-4 1-16,-5 0-1 15,1-4 0-15,0 4 0 16,-1 0 1-16,5-4-1 15,-4 0 0-15,-1 0 0 0,1 4 0 16,4-3 0-16,4 3 0 16,-4-4 0-16,0 4 0 15,-9-4 0-15,5 0 1 16,-1 1-2-16,1 3 1 16,-5 0 0-16,1 0 1 0,3-4-1 15,5 4 0-15,4 0 0 16,0-4 0-16,-8 0 0 31,-5-3 1-31,1-1-1 0,-1 0 0 16,1-3 0-16,-1-4 0 15,-8 0 0-15,0-4 0 16,-5 4 0-16,5 0 0 16,4-8-1-16,-4-4 1 15,-4-3 0-15,-1 0 0 16,-4 0-1-16,-3-4 1 0,-6-4 0 15,1 4 0-15,-9-4-1 16,1-8 1-16,-5 1 0 16,-4 0 0-16,-9-1-1 15,-8-7 0-15,-9 0 0 16,-9 0 0-16,-7 0 0 0,-5 4 0 16,-5 8 0-16,1-1 0 15,-5 8 1-15,-3 7 0 16,-6-3 0-16,-11 0 1 15,-1 11-1-15,-4 0 1 16,-5 4-1-16,-4 7 0 0,5 1 0 31,-5 7 0-31,1-4-1 0,-9 0 1 0,16 0 0 16,1-3 0-16,0 7 0 31,0-11 1-31,-4-1-1 16,-1 1 1-16,9 3-1 0,-4 1 0 15,-8 3 0-15,3-4 1 16,9 5 0-16,0-13 0 0,1 13-1 16,-10-5 0-16,1-3 1 15,4-1 0-15,0 9-1 16,-5-9 0-16,1 1 0 16,-1 0 1-16,5 3-1 15,-4 0 1-15,-5 5-1 0,0-1 0 16,5 0 0-16,0 4 1 31,-31-4-1-31,10 1 1 16,3-1-1-16,5 0 1 15,0 0-1-15,4 4 0 16,0 0 0-16,5 0 0 16,-1 0 0-1,0 0 1-15,5-4-1 16,4 1 0-1,-30 3 0-15,8 0 0 16,5 0 0-16,8 0 1 16,1 0-1-16,-1 0 0 15,5 0 0-15,4 0 0 16,0 0 0-16,-1 0 1 0,-3-4-1 16,8 0 0-16,4-4 0 15,9 1 1-15,-4-1-1 16,0 1 0-16,-1-8 0 15,-3 3 0-15,3 1 0 16,1 0 0-16,-9-1 0 31,0 1 1-31,0 0-1 16,5 3 0-16,3 0 0 0,1 5 0 16,-5 3 0-16,-4-4 0 0,1 0-1 15,-6 0 1-15,-3 0 0 16,-5 4 0-16,1 0-1 15,3 0 1-15,1 0 0 16,4 4 0-16,0 0 0 16,4-4 0-16,4 0 0 15,-4 0 0-15,-4 0-1 0,-4 0 1 16,-1 0 0-16,5 4 0 16,0 3 0-16,-4 1 0 15,-1 0 0-15,1-1 0 16,8 1 0-16,4-1 1 0,1 5-2 15,-5 3 1-15,4 0-1 32,5 4 1-32,4-4 0 15,4 0 0-15,4 15-1 16,5-3 1-16,-5-5 0 16,-3 1 1-16,3 4-1 0,0-1 0 15,1-3 0-15,-1 0 0 16,5-1 0-16,0 5 1 15,-1-1-1-15,-3 1 0 16,-1 7-1-16,1-4 1 16,3-3 0-16,5-5 1 0,0 5-1 15,4-1 0-15,-4 1 0 16,9 3 0-16,-1-4 0 16,1 1 1-16,3-1-1 15,5-3 1-15,0 7-1 0,0 1 0 16,0-9 0-16,0 5 1 15,4-1-1-15,-4-3 0 16,5 3 0-16,-1-3 0 16,0-4 0-16,-4 0 0 31,0 4 0-31,0-1 0 0,4 1 0 16,0 0 1-16,1 3-1 15,-1 1 0-15,0-5 0 16,4 5 0-16,1-4 0 15,-1-8 0-15,1 0 0 0,4-4 0 16,-1 4 0-16,1-3 0 16,0-1 0-16,0 0 1 15,-1-3-2-15,1 0 1 0,0-1-2 16,4 1 1-16,0-1-3 16,0-3 0-16,-4 0-6 15,-1 0 0-15,-3-4-10 31,-5-12 1-31,0-26-5 0,5-14 0 0</inkml:trace>
  <inkml:trace contextRef="#ctx0" brushRef="#br0" timeOffset="50588.1445">20548 3545 20 0,'0'4'10'0,"0"-8"-8"16,0 4 10-16,0 0-12 16,0 0 1-16,-5 0 0 15,1 4 1-15,-4 0-2 16,-1 0 0-16,1 3 1 16,-5-3 0-16,-4 0 0 15,0 0 1-15,-5-1 0 16,-3 1 1-16,-5 0-1 15,-4 4 1-15,4-1 1 16,-4 1 0-16,0-1-1 16,0 1 1-16,0-1-2 15,4-3 1-15,0 0-2 16,0-4 1-16,1 0-2 0,-1 0 1 16,0-4-1-16,4 0 1 15,5-3-1-15,0-1 0 0,0 1 0 16,-9 3 0-16,4 0 0 31,-8 4 1-31,0 4 0 0,-8 3 0 0,3 5 0 16,-3 3 0-16,8 0 0 15,-1 8 1-15,1 3-1 16,0 5 0-16,5 6-1 31,-1 1 0-31,0-4 1 16,0 8 0-16,0-1 0 15,0 1 0-15,1 0 0 0,3 7 1 16,1 0 0-16,-5 4 0 0,-4 8 0 16,0-8 0-16,4 11 0 15,0-7 0-15,-8 3-1 16,-5 8 1-16,13 4-1 16,0-11 0-16,1 3-1 15,-1 0 1-15,4 1-1 16,5-1 1-1,4 8-1-15,0-8 0 16,4-7-1-16,5 0 1 0,-5-1 0 16,4 1 0-16,1-4 0 15,-1-7 1-15,1-1-1 16,4-3 1-16,-1 3 0 16,1-3 0-16,0-1-1 15,4 5 1-15,0 7 0 16,0-4 0-16,0 0-1 0,0 0 1 15,-5 0-1-15,1 4 0 16,0-4 0-16,0-3 1 16,-1-1-1-16,5 4 1 15,0 1-1-15,0-5 1 16,0 0 0-16,0 8 0 0,0 0-1 16,0-3 1-16,0-1 0 15,0-4 0-15,-4 1-1 16,0 3 1-16,0-4-1 15,-1 1 1-15,5 7-1 16,0 0 1-16,0-1 0 16,0-2 0-16,0 6-1 15,0 1 0-15,0 0 0 16,0 7 1-16,-4-3-1 0,0 3 1 31,-5-3-1-31,1-1 1 16,-1 8 0-16,5-11 0 15,-4 7-1-15,3 4 1 0,1-3-1 16,0-1 1-16,0-3-1 16,-5 7 1-16,0-8-1 15,1 5 1-15,-1 3-1 16,1 4 0-16,4-8 0 0,-1 4 1 16,5-4-1-16,-4 1 0 15,4-5 0-15,-4 4 1 16,0-3-1-16,-1-8 0 0,5-4 0 15,-4 0 1-15,0 1-1 32,0-1 1-32,-1-4-1 15,5-3 1-15,0 7-1 16,0 0 0-16,0-3 0 16,0-1 0-16,0 0 0 15,-4 5 0-15,4 2-1 0,-4-2 1 16,4-1 0-16,-4 0 1 15,4 4-1-15,0-4 1 16,0 0-1-16,0 8 0 0,0 0 0 16,4 0 1-16,0-1-1 15,-4 9 1-15,0-1-1 16,0 0 0-16,0-3 0 16,0-1 1-16,0-3-1 15,0-4 0-15,0 0 0 16,4 8 1-16,1-8-1 0,3 0 0 15,1 3 0-15,-1-3 0 16,1 4 0-16,-1-4 0 31,1 0 0-31,-1 0 1 16,5 0-1-16,0-4 0 0,4-7 0 16,0-1 1-16,0-3-1 15,4 8 0-15,0-12 0 16,5-4 1-16,-5 0-1 15,9 0 0-15,0-3 0 16,8-4 1-16,-4-4-1 0,0-4 1 16,0 0-1-16,5-4 1 15,-1-7-1-15,-4-4 1 16,0-4-1-16,0-3 0 0,5-5 0 16,3-3 0-16,1-8 0 15,4-3 1-15,0-1-1 16,4 5 0-16,8-9 0 31,1-3 1-31,-5-3-1 16,1-9 1-16,-5-7-1 15,-4 0 0-15,4 0 0 0,-5 0 1 16,1-11-1-16,0-4 0 16,0 4 0-16,-4-8 1 15,-5 4-1-15,0-4 0 16,1-4 0-16,-1 0 1 0,-4 4-1 15,-4-3 0-15,0-1 0 16,-1 4 0-16,-3 4 0 16,-5 0 0-1,9-34 0 1,0 11 0-16,-9 4 0 0,-4 4 0 16,-4 3-1-16,0 5 1 15,0-9 0-15,-5 13 0 0,5-9 0 31,-5 4 1-31,5 1-1 16,-4-5 0-16,-5 8 0 16,0 1 0-16,0-5 0 15,1-7 0-15,-1 7 0 16,4-7 0-16,1-4 0 16,-1 0 0-16,-3-12 0 15,-1 9 0-15,0-5 0 0,5 8 0 16,-1-4 0-16,-3 0 1 15,-1 4-2-15,0-4 1 16,0 1 0-16,1-1 0 16,3 4 0-16,1 0 0 0,-1-8 0 15,1 12 0-15,3 0-1 16,-3-8 1-16,-1 4 0 16,5 7 0-16,-4 1 0 15,-1 7 0-15,1-4-1 16,-1-3 1-16,1 3 0 0,4-14 0 15,-5 3 0-15,5-8 1 32,0 8-1-32,-1-8 0 15,1 1-1-15,0-12 1 0,0 0 0 16,0 8 0-16,-1-8 0 16,-3 19 0-16,4-4 0 15,-1 4 0-15,-3 3 0 16,-9 5 0-16,4 0-1 15,-4 3 1-15,0 8 0 16,-4-4 0-16,0 4 0 16,-1 7 0-16,-3 5 0 15,-1-1 0-15,1 8-1 16,-5-4 1-16,-4 11 0 16,4-3 0-16,0 7 0 15,1-4 0-15,-5-3 0 16,0 7 1-16,0-4-1 15,0 4 0-15,4 4-1 16,-4 0 1-16,0 4 0 16,0 0 0-16,0 0 0 15,0-1 0-15,0 5 0 0,0 3 0 16,4 0-1-16,0 4 1 16,0 8 0-16,0 0 0 15,1-1 0-15,-1-3 0 16,0 0 0-16,-4 0 0 15,4 0 0-15,-4 0 0 16,-4 7-1-16,4 4 1 0,-4-7 0 16,-5 7 0-16,5 4-1 15,-5 4 1-15,1 0 0 16,-1 0 0-16,1-1-1 0,-1 5 1 16,5 0 0-16,-1-1 0 31,-16 1 0-31,4-8 0 0,0 3 0 31,0 1 0-31,0 0 0 16,0 0 0-16,4 7 0 15,4-3 0-15,5 3-1 16,0 4 1-16,0 0 0 16,4 0 0-16,-5 1-1 0,-3 3 1 15,-1-1 0-15,5 1 0 16,-5 4-1-16,1 0 1 15,-1 7-2-15,1 0 1 0,-5 1-1 16,9-1 0-16,-1-4-3 16,5 5 1-16,4-1-3 15,1-11 1-15,7 3-6 16,5-3 1-16,5 0-8 16,7-7 1-16</inkml:trace>
  <inkml:trace contextRef="#ctx0" brushRef="#br0" timeOffset="115384.4327">12695 8574 6 0,'-4'3'3'0,"4"-6"-1"16,0 3 3-16,0 0-6 15,0 3 1-15,0-10 2 16,0 7 1 0,0 0-1-16,0-8 1 0,0 1 1 0,0 7 1 31,0 0 1-31,0 0 0 16,0 0-1-16,0 0 1 15,0 0-3-15,0-8 1 0,0 8-2 16,0 0 0-16,0 0-1 15,0 0 1-15,0 0-2 16,0 0 1-16,4-4 0 16,-4 4 0-16,8-7 1 15,-3-1 0-15,3-7 1 16,-4 4 0-16,5 3 0 0,-5-3 1 16,0-1-1-16,1 5 1 15,-1-1-1-15,-4 1 1 16,0 7-1-16,0-8 0 0,-4 8-1 31,-1-4 1-31,1 4-1 16,-4 0 0-16,-1 4 0 15,-4 0 0-15,1 4 0 16,-1-1 1-16,0 1-1 16,0 3 1-16,0 4-1 0,1 0 1 15,-1 4-2-15,0 0 1 16,-4 0-1-16,4 4 0 15,1-4-1-15,-1 7 1 0,-4-3-1 16,4 0 0-16,0-1 1 16,0 5 0-16,1-5 0 15,3 1 1-15,1-4-1 16,3 0 1-16,-3 0-1 16,-1 0 0-16,1 0 0 0,4 0 1 15,-5 3-1-15,-4 5 1 16,5-4-2-16,-1-1 1 15,1 5 0-15,3 3 0 16,-3 0-1 0,4 4 1-16,-1-3-1 15,5 3 1-15,0-4-1 16,0-4 1-16,5 1-1 16,-1 3 1-16,4-3-1 15,5-1 1-15,0 8 0 16,8-7 0-16,-4-1-1 15,0 1 1-15,0-5-1 16,5-3 1-16,-5 4-1 0,0-4 1 16,-5 0-1-16,6 0 0 15,-6 0 0-15,1 0 1 0,0-4-1 16,-5 0 1-16,1-4-2 16,-5-3 1-16,0 3-5 15,-8 0 0 1,-9 1-17 15,-4-20 1-31</inkml:trace>
  <inkml:trace contextRef="#ctx0" brushRef="#br0" timeOffset="116437.8004">12882 8846 21 0,'0'-11'10'0,"0"7"12"0,0-4-13 0,0 1-7 16,-4 3 1-16,0 4 1 15,-1 0 1-15,-3 0-6 16,-1 0 0-16,1 4 5 16,-1 0 1-16,1-1-1 15,-1-3 1-15,5-3 0 16,0-9 0-16,4 1 0 0,0 3 0 16,4-3 0-16,5 0 0 15,3-5-2-15,1 1 1 16,4 0-2-16,4 0 1 31,5 0-1-31,0 4 0 16,-1-1-1-16,1 8 0 0,-5 4 1 15,9 8 0-15,-9 0-1 16,0 3 0-16,-4 4-1 16,5 12 1-16,-5-1-1 15,0 1 1-15,-5 3-1 16,-3 8 1-16,-5 7-1 0,-8 0 1 15,0 5-1-15,-5-9 1 16,-4 5-1-16,-8-5 1 16,0-3 0-16,-5-4 0 15,1-7-1-15,-5 3 1 16,-4-11 0-16,4-8 0 0,5-3-1 16,-5-5 0-16,8-3 0 15,1-7 1-15,4-4-1 16,0-5 1-16,9-2-2 15,3-1 1-15,10 0 0 16,-1 0 0-16,4 4-1 16,1 0 1-16,4 3-1 0,4 1 1 31,0 7-1-31,0 0 1 16,4 4-1-16,0 4 1 0,5 4 0 15,-1-1 0-15,5 8 0 16,-4-3 1-16,4 7 0 15,-1 7 0-15,-3-3 1 16,-1 7 0-16,-3-4 0 16,-9 9 0-16,-1-1 0 0,-3 0 1 15,-5 0-1-15,0 0 1 32,-16 15 0-32,-5-4 1 31,-22 12-2-16,1-15 1-15,4-16-5 16,4-3 0-16,4-8-10 16,1-7 0-16,8-8-11 15,17-19 1-15,8-23-2 16,5-26 0-16</inkml:trace>
  <inkml:trace contextRef="#ctx0" brushRef="#br0" timeOffset="117137.0291">13610 9096 37 0,'0'-15'18'0,"26"3"-20"0,-26 12 34 16,0 0-29-16,0 0 0 16,0 4 5-16,-4 0 0 0,-1 3-9 15,-3 5 1-15,4-5 7 16,-1 5 0-16,1 3-1 16,0 0 1-16,0-7-2 15,4-1 1-15,-5 4-1 31,5-3 0-31,0-4-1 16,0-4 0-16,0 4-2 16,0-1 1-16,0 1-2 0,5 0 1 15,-1 0-1-15,-4-1 1 16,0 1-2-16,0-4 0 0,0 0 0 16,0 4 1-16,0-4-1 15,0 0 0-15,0 0 0 16,4-4 0-16,-4 4 0 15,9-4 0-15,8 1 0 16,-9-5 0-16,1 1 0 0,3-5 0 16,1-3 0-16,-4 4 0 15,4-1 0-15,-1 1 0 16,1-4-1-16,0 7 1 16,0-3-1-16,-1 0 1 0,1-1-7 15,-4-3 0-15,-5 8-11 16,-4-5 0-16,-9-3-4 31,-3-19 1-31</inkml:trace>
  <inkml:trace contextRef="#ctx0" brushRef="#br0" timeOffset="118890.6373">13602 9047 17 0,'0'0'8'0,"8"-4"0"0,-8 4 2 0,9-4-7 15,-9 4 1-15,8-4 2 16,-8 4 0-16,9-4-8 16,-9 4 1-16,0 0 5 15,0 0 1-15,0 0-2 16,4 4 1-16,-4-4-2 16,4 4 1-16,5 0 0 15,-1 0 1-15,5-1 0 0,0 1 1 16,0 0-1-16,4 0 0 15,0-1 0 1,-4 9 0-16,-1-8-1 0,5 11 1 0,1-4-2 16,-6 4 0-16,1 0-1 15,-4 4 1-15,3 0-1 32,-3 4 1-32,-1 0-1 15,1 7 1-15,-1-4-1 0,1 1 0 16,-5-1-1-16,0 12 1 15,-4-4-1-15,0-4 1 0,0 5 0 16,0 2 1-16,-8 1-1 16,-1 0 1-16,-3 11 0 15,-5 0 0-15,-5-3 0 32,1 7 1-32,-5-4-2 15,-8-4 0-15,0-3 0 16,5-4 0-16,-6 3-4 0,-3-14 1 15,4-8-9-15,4-12 0 16,13-7-9-16,4-30 1 0</inkml:trace>
  <inkml:trace contextRef="#ctx0" brushRef="#br0" timeOffset="119604.5381">14198 8672 35 0,'9'-8'17'0,"-9"35"-11"0,0-20 18 15,-5 1-21-15,1 7 0 16,0 0 3-16,0 4 0 15,-1 4-7-15,1-4 1 16,4-4 4 0,-4-4 1-16,4 1-2 15,0-1 1-15,0 0-2 16,4 1 1 0,13 7 0-1,4-8 1-15,13 0-1 16,0-3 0-16,9-4 0 15,4-4 0-15,0-8-1 0,4-3 0 16,0 3-1-16,0-7 0 16,0 11-3-16,-4 1 1 0,-4-5-3 15,-9 4 1-15,-5 0-6 32,-7 1 1-32,-9-5-9 15,-5 4 1-15,-12-3-1 0,-5-5 1 16</inkml:trace>
  <inkml:trace contextRef="#ctx0" brushRef="#br0" timeOffset="120038.3033">14564 8706 33 0,'5'-11'16'0,"7"-4"-21"0,-7 7 29 0,-5 0-22 16,0 8 1-16,0 0 3 0,0-7 1 16,0 7-7-16,0 0 1 15,0 0 5-15,0 0 0 0,0 4 0 32,0-1 0-32,0 5-1 15,0 3 1-15,0 4-1 16,-5 8 0-16,5 4 0 15,-4-1 0-15,4 4-1 16,0 8 1-16,0 8-2 0,0-5 1 16,4 12-2-16,1 4 0 15,-1 4 0-15,0-1 0 16,0 1-1-16,-4 10 0 16,0-14 0-16,-4 4 0 0,0-8-1 15,0-4 1-15,-1-4-1 16,-3-7 1-16,-5-4-3 15,-4-15 0-15,0-8-10 16,-4-11 0-16,12-11-10 16,5-23 1-16</inkml:trace>
  <inkml:trace contextRef="#ctx0" brushRef="#br0" timeOffset="120825.4295">14811 8430 41 0,'0'-19'20'0,"13"11"-20"0,-9 5 23 16,1-5-20-16,-5 8 1 15,0 0 5-15,8-8 0 16,-8 8-10-16,4-3 0 15,5 3 7-15,-1 0 0 16,1 0-2-16,-1 3 1 16,5 1-2-16,0 0 0 15,0 4 0-15,4 3 0 0,4 4-1 16,0-4 1-16,1 12 0 16,7 0 0-16,-7 0-1 15,-1 7 0-15,5 0 0 16,3 0 0-16,-3-3-1 15,-5 7 1-15,1 4 0 16,-1-4 0-16,0 0-1 0,0 4 1 16,-4 3-1-16,1 5 0 15,-6-9 0 1,1 5 0-16,-4 4 0 16,-5 3 0-16,0-4 0 15,0 1 0-15,1-1 1 16,-10-3 0-16,1-1-1 15,-4 1 1-15,-5 3 0 16,-4-7 1-16,0 4-2 16,-5-1 1-16,-3 1-1 15,-5-1 0-15,-4 9 0 0,-4-13 1 16,4 1-1-16,0 0 0 0,-5 0 0 16,1 0 0-16,0 0 0 15,-1 0 0-15,1-4-1 16,-5 0 1-16,5-4-2 15,0 0 1-15,4 0-5 16,0-11 0-16,4 0-9 16,0-4 1-16,4 8-10 0,14-15 1 15,3-20-3-15,1-22 1 16</inkml:trace>
  <inkml:trace contextRef="#ctx0" brushRef="#br0" timeOffset="129732.1451">11771 9304 35 0,'-17'-4'17'16,"29"4"-17"-16,-3-4 17 0,-1 4-18 15,-8 0 1-15,0 0 1 16,5 0 1 0,-1-7 0-16,-4 7 1 15,0 0 0-15,4 0 1 16,-4 0 0-16,4 3 1 16,1-3 0-1,8 0 0-15,-1 0-2 16,-12 0 0-16,9 0 0 15,-1 0 1-15,1 4-1 16,-5 0 0-16,-4-4-1 16,13 0 0-16,0 4-1 15,-5-4 1-15,5 0-1 16,4-4 0-16,0 0 0 0,4 0 0 16,5 1 0-16,4 3 1 15,-5 0-2-15,5 0 1 16,-4 0 1-16,-1 0 0 15,1 0-1-15,4 0 0 0,-1 0 0 16,1-4 0-16,4 0 0 16,0 0 0-16,0 4-1 15,0 0 0-15,0 0 0 16,5-3 1-16,-9-1-1 16,-5 0 1-1,1 0-1-15,4 4 1 16,-1 0 0-16,5 0 0 15,5 4-1-15,-5-4 1 16,4 0 0-16,-4 4 0 16,0-4-1-16,5 0 1 0,-1 4-1 15,4-1 1-15,-3-3-1 16,-1-7 1-16,9 7-1 16,0-4 1-16,-5-4-1 15,1 5 1-15,0-12-1 16,3 7 1-16,1 0-1 15,0-7 1-15,-4 8-1 16,-1-1 1-16,1-7 0 16,4 0 0-16,0 7 0 0,4-7 0 15,-4 0-1-15,-1 4 1 0,-7 3-1 16,3 1 0-16,5-1 0 16,0 8 1-16,0-4-1 15,4 0 1-15,-4-3-1 16,4-1 1-16,-4 1 0 31,0-1 0-31,8 1-1 16,-8-1 0-16,-5 0 0 0,5 1 0 15,-8-1 0-15,-1 5 0 16,4-1-1-16,1 0 1 16,4 0 0-16,4 0 1 0,0 4-1 15,0 0 1-15,-4 0-1 16,8 0 0-16,-4 0 0 15,5 0 0-15,3 0 0 16,-7 4 1-16,3-4-1 16,0 0 0-16,1 4 0 0,-5-4 1 15,-4 0-3-15,-9 0 1 16,-13 0-10-16,-16 0 1 16,-26 4-11-16,-17 3 0 15,-21-10-1 1,-14-32 0-16</inkml:trace>
  <inkml:trace contextRef="#ctx0" brushRef="#br0" timeOffset="130613.6165">12806 10189 33 0,'0'-4'16'0,"17"-15"-21"0,-17 19 29 16,4-7-22-1,-4 7 0-15,0-8 3 16,-4 8 0-16,-1 0-6 15,1 0 1-15,0 4 4 16,-5 0 0-16,-4 0-1 0,-4 7 1 16,0-3-1-16,-4-1 0 15,0 1 0-15,0-1 0 16,-1 8-1-16,-3 4 1 16,-5 4 0-16,0 0 0 0,-4-1-1 15,0 13 1-15,4-1-1 16,-4 3 1-16,0 5 0 15,0 0 0-15,8-1-1 16,5 5 1-16,0 7-1 16,-1 0 1-16,1 0-1 0,4 3 0 15,0 5-1-15,9-1 1 16,3 5-1-16,5 7 1 16,5-8-1-16,7 0 1 15,1 1-1-15,4-1 0 16,9-7 0-16,-1 3 1 0,5-3-1 31,0-4 1-31,4-4-1 16,-4 0 0-16,-5-3 0 15,-3-12 0-15,-5-4-1 16,-5 0 0-16,1-11-5 16,-9-4 0-16,-8-7-11 0,0-4 1 15,-9-8-7-15,0-23 1 16</inkml:trace>
  <inkml:trace contextRef="#ctx0" brushRef="#br0" timeOffset="131683.6167">12899 10832 45 0,'9'-22'22'0,"-1"3"-27"16,-4 11 35-16,1-3-26 31,-1-1 1-31,0 1 2 16,1-4 0-16,-1 4-9 15,4-4 0-15,-3-1 5 16,3 5 1-16,1 3-2 0,-1 1 0 31,5 3-1-31,4 0 1 16,4 4 0-16,1 0 0 16,-1 0 0-16,4 4 0 0,1 4 0 15,4-1 0-15,-5 5-2 16,1-1 1-16,-5 0 0 15,-4 4 0-15,0 1 0 16,0 6 0-16,-4 1 0 16,0-4 0-16,-5 7 0 0,1 5 1 15,-5-1-1-15,0 4 0 16,-8 4-1-16,0 3 1 31,-5 9-1-31,1-5 1 16,-5 0-1-16,-4-3 0 0,-4 0 0 15,-5-1 1-15,-4-3-1 16,0-4 1-16,-4 4-1 16,-4 4 0-16,0-16 0 15,-5-3 1-15,1-8-1 16,-1-4 0-16,0-7 0 0,1-4 1 16,4-4-1-16,3-7 0 15,6 0 0-15,7-8 0 16,5 0 0-16,0 0 1 15,5 0-1-15,3 0 1 0,5 0-1 16,4 0 1-16,4 8-1 16,5 3 1-16,3 1-1 31,1-1 0-31,8 4-1 16,5 4 1-16,-1 0 0 15,5 8 0-15,4-1 0 16,0-3 0-16,9 8 1 0,4-5 0 15,0 5 0-15,4 6 0 16,-9 1 0-16,-3 15 1 16,-1-7 0-16,0 3 0 0,-4 8 0 15,5 4 0-15,-5-1 0 16,0 1 0-16,-9-1 0 16,1 1 1-1,-9 7 0 1,-8-11 0-16,-9-8-1 0,-5-3 0 15,-8-4-4-15,-4-5 1 16,0-2-8-16,0-5 1 16,0-11-12-16,9-15 0 0,8-8-4 15,4-22 0-15</inkml:trace>
  <inkml:trace contextRef="#ctx0" brushRef="#br0" timeOffset="132250.7107">13845 11373 40 0,'8'-7'20'0,"-4"-8"-23"0,-4 15 31 0,0 0-26 16,0 0 0-16,-4 0 5 16,0 4 0-16,0-1-7 15,-1 1 0-15,1-4 5 16,4 8 1-16,0 3-1 0,-4 4 0 16,4 4-1-16,0 4 0 15,0-1 0-15,0 1 0 16,0 4-1-16,4 3 1 0,5 4 0 15,-5 4 1-15,0 0-2 16,0 11 0-16,-4 4-1 16,-4 4 1-16,-9 7-1 31,-8 0 0-31,-9 4-1 16,-8 0 1-16,-9 4-2 15,-8-7 1-15,-18-5-4 0,5-11 1 16,4-11-11-16,9-23 1 15,12-19-10-15,14-18 0 16</inkml:trace>
  <inkml:trace contextRef="#ctx0" brushRef="#br0" timeOffset="133350.5528">14598 10658 34 0,'-29'8'17'0,"7"-19"-23"0,18 11 15 15,-5-8-6-15,-3 12 1 16,3-4 4-16,1 0 0 16,3 0-8-16,1 0 1 15,0 0 6-15,0-4 1 0,4 4-2 16,0 0 0-16,4 0-2 15,4 0 1-15,5-4-2 16,0-3 0-16,0 3 0 16,4 0 0-16,0-7 1 15,8-1 0-15,5 1-1 16,4-4 0 0,5 0-1-16,-1 0 0 15,0 3-1-15,1 1 0 16,3 3 0-16,1 1 0 0,-1 7 0 15,1 4 0-15,-5 3 0 16,-4 1 1-16,0 3-1 16,0 0 0-16,-8 5 0 15,0-1 0 1,-5 15 0-16,-8 0 0 16,-5 4 1-16,-4 8 0 15,-8-8-1-15,-9-4 1 16,-8 4-1-16,-9 0 1 0,-4 0-2 15,0 0 1-15,-4-3-1 16,-5-5 1-16,5-3-1 16,0-4 1-16,3 0-1 31,6-4 1-31,3-8-1 0,1 1 1 0,8 0-1 31,4-5 1-31,4-3-1 16,1 4 1-16,3 7-1 0,10-7 1 15,3 4-1-15,5-1 0 16,0 1 0-16,4-1 0 16,8 5-1-16,-3 3 1 0,-1-4-1 15,5 4 1-15,3 4 0 16,1 0 0-16,0 0 0 16,0 0 0-16,0 4 0 15,-1 3 0-15,1 1 0 16,0 3 0-16,-4 0 0 0,-5 4 0 15,-4-7 0-15,-4 3 1 16,-1 4-1-16,-3 0 1 31,-5 0-1-31,-4-3 0 0,0-1 0 16,-4-4 1-16,-5 5-1 16,-3-9 0-16,-5 1 1 15,-5 0 0-15,-7-4-1 16,-10 0 1-16,-3-1 0 15,-14 1 1-15,-12 0 0 16,-9 0 0-16,-8 4 0 0,9 0 1 16,7-4-1-16,10-8 0 15,3-4-4-15,10-3 0 16,12-4-7-16,0-11 0 16,16-16-12-16,18-22 1 0,13-11-5 15,17-42 1-15</inkml:trace>
  <inkml:trace contextRef="#ctx0" brushRef="#br0" timeOffset="134117.7994">15024 9977 47 0,'13'-15'23'0,"34"15"-28"16,-34-7 39-16,-1 3-30 15,5-4 0-15,5 4 2 16,-1 4 0-16,5 0-7 16,-1 4 0-16,5 0 5 31,4 7 0-31,0 5-1 15,4 6 0-15,1 5-1 16,-1 3 1-16,5 0-1 0,-9 4 1 16,4 8 0-16,-4 0 0 15,4 3 0-15,1 0 0 16,12 39 0 0,-9-9 1-16,-3-3-1 15,-9 4 1-15,-5-8-1 16,-4 4 0-16,-4 0 0 15,-4-4 1-15,-4 0-1 16,-1 0 0-16,-3 0-1 0,-5-4 0 31,0 5 0-31,-5-5 1 0,1-4-2 0,-5-3 1 0,-8 4 0 16,-4-5 0-16,0-3 0 16,-5-3 0-16,-8 3 0 31,0 0 0-31,0-1-1 0,4-2 0 0,-4-1 0 31,0-4 0-31,0-3-1 16,-4-1 1-16,-1-6-1 0,-3-1 0 15,-1 0-1-15,5-4 1 16,0-4-2-16,-5-3 0 0,5-4-6 16,-1-8 0-16,5-3-14 15,5-8 1-15,3-15-5 16,9-27 0-16</inkml:trace>
  <inkml:trace contextRef="#ctx0" brushRef="#br0" timeOffset="141274.1818">24440 7662 24 0,'-13'-4'12'0,"5"-11"-9"15,3 11 12-15,1 0-15 16,-4-3 1-16,-1-1 4 16,-4 1 0-16,1 3-5 15,-6-4 1-15,1 4 2 16,0-3 0-16,5 3 0 0,-5 0 0 31,4-3-2-31,0-5 1 16,5 1-1-16,-1 4 0 15,1 3 1-15,3 0 0 0,1-4 0 16,-5-7 1-16,1 0-1 16,-1-4 0-16,1 0-1 15,-1-7 0-15,1 3 0 16,-1-3 0-16,1 3 1 15,-1-4 0-15,-3 1 1 0,-5-1 0 16,0 5 0-16,-5 3 0 16,1 4 0-16,0 3 0 15,-1 12-2-15,1 4 1 16,0 7-1-16,-1 5 0 16,-3-1 0-16,-9 7 1 0,0 1-1 31,-5 4 0-31,-3 7 1 0,-1-4 0 0,-4 0 0 15,1 12 1-15,-6-1 0 16,1 5 0-16,5 3-1 31,-1 4 1-31,8 0-2 16,5 0 0-16,4 4 0 0,9-4 0 0,0 3-1 16,4-3 0-16,8 0 0 15,5 0 0-15,0 0 0 16,4 4 1-16,0-8 0 15,8-7 0-15,5 7 0 16,8-7 0-16,1-1 0 0,3-7 1 16,5 0-2-16,4-7 1 15,0-1-1-15,5-3 1 16,-1-12-1-16,0 1 1 16,9-8-1-16,4-8 1 15,-4-4-1-15,0-7 1 16,0-4-1-16,0-11 0 15,-1 3 0-15,5-3 1 16,-8-4-1-16,0-8 1 0,-9 5 0 31,0-1 0-31,-4-4-1 16,-1-7 1-16,-3 4-1 16,-5-5 0-16,1 5 0 15,-5 0 0-15,-5-1 0 16,-3-11 0-16,-1 8 0 0,-3 0 0 15,3-4 0-15,1 4 1 16,-9 7-1-16,4 4 0 0,-4-3 0 16,-4-1 0-16,-5 4 0 15,1 4 0-15,-5 0 0 32,0 0 1-32,-4 0-1 0,0 4 0 15,-4 7 0-15,-5-7 0 16,-4 7 0-16,1-3 0 15,-1-1 0-15,0 5 0 16,4 6 0-16,1 1 0 16,-1 8 0-16,1 3 0 15,-1 0 0-15,-12 4 1 16,4 4-1-16,0 0 1 0,0 3-1 16,0 1 1-16,-1 3-1 15,6 1 1-15,-1 3-1 16,0 0 0-16,0 0-2 15,5 0 0-15,-5 4-10 0,0 7 0 16,0-3-11-16,5-11 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3T22:48:32.4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19061 7348 30 0,'0'-4'15'0,"-8"-30"-11"0,8 26 15 15,0 1-17-15,0 7 1 16,0-4 3-16,0 0 0 0,-4 4-6 15,-1-4 1-15,1 1 4 16,0-1 0-16,4 4-1 16,-4 0 1-16,4 4-2 15,-5-1 0-15,1 1-1 16,0 0 0-16,4 4 0 16,-4-5 1-16,4 1-1 15,-5 4 0-15,5-1 0 16,0 1 0-16,0 3 1 0,0 1 0 15,-4-1-1-15,4 4 1 0,0 0-1 16,-4 4 1-16,-1 4-1 16,-3-4 1-16,-1 0-2 15,1 3 1-15,-5 5 0 16,0-1 0-16,1 1-1 16,-1 3 1-16,0-3-1 15,-4-5 0-15,0 5 0 16,0-1 1-16,0 1-1 31,4-1 0-31,0-7 0 16,1 0 1-16,-1 4-1 15,4-4 0-15,1 0-1 0,4-8 1 16,-1 0-1-16,1 4 1 0,0 1-1 16,4-1 1-16,4-4-1 15,5 0 0-15,-1 1 0 16,9-1 0-16,4-3 0 0,9-1 1 15,17 1-1-15,4-4 1 16,9-4 0-16,4 0 0 31,8 0 0-31,5-8 1 16,4 0-1-16,-1 1 1 0,1-5 0 16,-4-3 0-16,-5 4-1 15,-12-4 1-15,-5 0-1 16,-12 3 0-16,-9 1-1 15,-4 0 0-15,-9-4-4 16,-8-1 1-16,-5 9-8 16,-8-8 1-16,-4-8-10 0,-4 4 1 15,-1-7-5-15,-4-1 0 16</inkml:trace>
  <inkml:trace contextRef="#ctx0" brushRef="#br0" timeOffset="678.8321">18963 7333 22 0,'0'11'11'0,"5"-22"-3"15,-5 11 10-15,0 0-14 16,0 0 1-16,0 0 3 15,4-8 0-15,-4 0-9 16,0 8 0-16,8 0 8 0,1-3 0 16,-5 3-2-16,5-4 1 15,-1 0-2-15,1 4 0 16,4-7-1-16,4 3 0 0,0 0-1 16,8 0 1-16,1-3-1 15,4-5 1-15,4-3 0 16,4 4 0-16,9-4-1 0,0 0 1 15,-1 3-1-15,-3-3 0 16,-5 4-1-16,-8-1 0 16,-9 5-1-16,-3 3 1 15,-6 0-3-15,-3 4 1 16,-13 0-5-16,-5 4 1 31,-4 0-6-31,-4 0 0 16,-4 3-7-16,-5 1 1 0,1 7 0 15,4-4 0-15</inkml:trace>
  <inkml:trace contextRef="#ctx0" brushRef="#br0" timeOffset="1196.1086">18951 7450 34 0,'8'-11'17'0,"9"22"-26"0,-17-11 35 16,0 4-26-16,0-1 0 0,0 1 2 15,-4 0 1-15,0-4-3 16,-1 4 1-16,5 0 2 16,-4 3 0-16,8 1 2 15,-4-1 0-15,5-3 1 16,3 0 0-16,1 0 0 16,3-1 1-16,6 1 0 15,3 0 1-15,4 0-1 0,9-4 1 16,0 0-2-16,5 0 0 15,8 0-1 1,4 0 1-16,0 0-2 16,4 0 1-16,-8 4-1 15,-4-4 0-15,-5 0-1 16,-8-4 0-16,-9 4-1 16,-4 0 0-16,-8 4-3 15,-9-1 1-15,-5 1-6 16,-3 0 0-16,-5-4-13 15,5 4 0-15,-9-8-6 16,8 0 1-16</inkml:trace>
  <inkml:trace contextRef="#ctx0" brushRef="#br0" timeOffset="1970.3194">20709 7669 50 0,'13'-11'25'0,"26"-12"-29"16,-31 16 39-16,-4-5-32 15,1-3 1-15,-5 0 3 16,-5 4 1-16,-7-1-9 16,-10-3 1-16,-8-4 5 15,-4-3 1-15,-8 3-2 16,-9 0 0-16,-5 0-3 16,1 4 1-16,4 11-2 15,0 12 1-15,4 14-2 0,0-10 1 16,9 7 0-16,8 7 1 15,13 8-1-15,8 0 0 0,14 0 0 16,7-7 1-16,5-1-1 16,9-7 1-16,8 0 0 31,4-8 0-31,5-7 0 16,-5-8 0-16,1-7 0 15,-1-4 0-15,0-8 0 16,-4-7 1-16,0 7-1 0,-4-7 1 15,-8-12-1-15,-5-3 0 16,-5-4-1-16,-7-8 1 16,-5-7-1-16,0 3 0 15,0 1 0-15,-5 3 0 16,1 4-1-16,0 7 1 0,4 12 0 16,-4 8 0-16,4 7 0 0,0 11 1 15,0 12 0-15,0 11 0 16,4 12 0-16,0 11 1 15,0 15 0-15,5 3 1 16,-5 9 0-16,-4-1 1 16,0 8-1-1,0 4 1-15,-4 3 0 16,-5 0 0-16,1 1-2 16,-5-8 1-16,0-4-2 15,0-8 1-15,-4-10-3 16,5-9 0-16,-1-10-8 15,0-13 0-15,5-14-13 0,16-15 1 16,9-23-5-16,13-15 0 16</inkml:trace>
  <inkml:trace contextRef="#ctx0" brushRef="#br0" timeOffset="2554.0103">21621 7268 38 0,'-5'-7'19'0,"-12"22"-24"16,13-15 27-16,-4 4-18 15,-5-4 1-15,0 3 6 16,-4-3 1-16,-4 0-14 16,0 0 1-1,-9 0 9-15,0 0 0 16,0 0-1-16,0 0 1 0,0 0-4 15,1 8 1-15,-1-4-2 16,0 7 1-16,4-3-1 16,1-1 0-16,8 5-2 15,0-1 1-15,4 8-1 16,5-4 0-16,3 0 0 0,10 4 0 16,3-4 0-16,5 0 0 15,4 4 0-15,0-11 1 0,4-8-2 31,1-8 1-31,-1 1 0 16,4-5 0-16,1 1-1 16,-1 0 1-16,-3-1-1 15,-1 5 0-15,0-1 0 16,-4 4 1-16,-4 8-1 0,0 8 1 16,-5 10 1-16,-3 5 0 15,-5 11 1-15,-5 11 0 16,-3 11 0-16,-5 8 1 15,0 4-1-15,-4 8 1 0,-4 3-1 16,0-7 0-16,-5-1-1 16,1-3 0-16,3 0-1 15,1 0 1-15,0-8-1 16,-1-11 0-16,1-7-3 16,4-12 1-16,4-15-9 15,5-16 0-15,12-18-12 0,13-15 1 16,9-15-6-16,12-16 1 15</inkml:trace>
  <inkml:trace contextRef="#ctx0" brushRef="#br0" timeOffset="3136.0199">21893 7412 53 0,'5'0'26'0,"3"4"-29"0,-4 0 45 16,1 3-39-16,-1 1 0 0,0 7 2 15,0 0 0-15,5-4-5 16,-1 1 0-16,9-5 4 15,0-3 0-15,9 0-1 16,4 0 1-16,0-4-2 16,-1-8 1-16,1 1-2 15,-4-9 0 1,-1-3 0-16,-8-7 0 16,0 3-1-16,-4-3 0 15,-9 3 0-15,1 4 1 16,-10-4-1-16,-3 5 0 0,-13 6 0 15,-13 5 1-15,-9 3-1 16,-4 11 1-16,5 1-1 16,-10 11 1-16,6 0 0 15,3 4 0-15,5 3 0 16,-1 4 1-16,5 1 0 16,5 6 0-16,7 1 2 0,5 0 1 15,4 0-1-15,5-4 1 16,4 0-1-16,4 4 0 0,4-8-2 31,0 0 1-31,5-7-7 16,3-12 1-16,5-3-11 15,5-8 0-15,12-19-10 16,8-11 0-16,10-8-1 16,3-23 0-16</inkml:trace>
  <inkml:trace contextRef="#ctx0" brushRef="#br0" timeOffset="3603.7839">23047 7147 37 0,'-4'4'18'0,"-26"-27"-24"0,18 20 33 0,-6 3-20 15,-3 3 0-15,-9-3 4 16,-12 8 1-16,-14 3-16 15,-3 4 1-15,-1 8 9 16,-4 0 1-16,5-1-3 16,3 5 0-1,10-4-2-15,7 3 0 0,9 8 0 16,9 4 1-16,13-8-1 16,8 4 1-16,17 4-1 15,8-4 1-15,5 0-2 16,8 0 1-16,9-3-1 15,4-5 1-15,0 4 0 0,-4 4 1 16,0-7-1-16,-9-1 0 16,-4-3 1-16,-8 7 1 15,-9-3 0-15,-8-4 0 0,-14-1 0 16,-16 1 0-16,-13-4 0 16,-17 4 0-16,-17-5-1 15,-9-2 1-15,-17-1-3 16,-8 4 1-16,0-8-6 31,4 0 1-31,9 4-17 16,-5-3 1-16,21-20-7 0,27-7 1 15</inkml:trace>
  <inkml:trace contextRef="#ctx0" brushRef="#br0" timeOffset="5155.0107">23899 6913 30 0,'9'-23'15'0,"8"8"-4"15,-13 11 11-15,-4-4-17 0,0-3 0 16,-4 0 5-16,-1-1 0 0,-7 1-12 15,-1 7 1-15,-8 1 7 16,-1 3 1-16,-3 0-2 16,-5 11 0-16,-4 0-2 15,4 12 1-15,-4 7-1 16,0 4 1-16,-4 12-1 16,-1 10 1-16,1 5-1 15,8-12 0-15,-8 27-1 16,4-8 1-1,4 0-2-15,4 4 1 16,1 0-1-16,8 0 0 16,4-4-1-16,4-4 1 0,5-3-1 15,4-5 0-15,9-14 0 16,3-4 1-16,10-8-1 16,3-3 1-16,1-9-1 15,4-6 0-15,-1-8 1 16,1-4 0-16,4-8-1 15,0-3 1-15,1-4-1 0,-1-12 1 16,-5-3-1-16,-3-8 1 16,-5 0-1-16,1-11 1 15,-10 4-1-15,-3-1 1 0,-1-7-1 16,-3 0 1-16,-5-4-1 16,-5-3 1-1,-20-27 1 1,-1 15 0-16,1 8 0 31,-1 11 1-31,-4 4-1 16,-4 7 0-16,-4 12-1 15,0 7 1-15,-1 8-5 0,1 7 0 16,4 8-6-16,4 4 0 16,5 0-11-16,7 11 0 0,10 0-4 15,8 0 1-15</inkml:trace>
  <inkml:trace contextRef="#ctx0" brushRef="#br0" timeOffset="5672.6365">23865 7624 43 0,'0'8'21'0,"-13"7"-21"0,13-8 34 15,-8 1-29-15,-5 3 1 0,0 12 2 16,0-4 0-16,1 3-11 16,-1 9 0-16,4 3 7 15,1 4 0-15,8-8-3 16,4 0 0-16,5-3 0 16,8-5 0-16,4-7 2 0,4-3 0 15,5-12 0-15,0-8 1 16,8-7 0-16,-4-11 1 31,1-12 0-31,-6 4 0 16,-3-8-3-16,-9-15 1 0,-4 12-1 15,-9-4 0-15,-4 3-3 16,-4 5 0-16,-1 3-6 16,-3 4 0-16,-1 7-9 15,5 5 0-15,0-5-6 16,4 8 1-16</inkml:trace>
  <inkml:trace contextRef="#ctx0" brushRef="#br0" timeOffset="6090.103">24512 6863 49 0,'0'0'24'0,"-8"12"-25"15,8-5 41-15,0 9-36 16,0 6 1-16,-4 5 4 16,4 7 0-16,-5 7-11 15,1 9 1-15,0 6 7 16,4 1 1-16,0 7-3 15,4-3 1-15,0 3-3 16,1 4 1-16,-1 0-1 16,0 1 1-16,0 2-2 15,1-6 1-15,3-8-1 16,-8-5 1-16,0-10-1 0,0-4 0 16,0-8-3-16,-8-11 0 31,-1-11-5-31,5-5 0 0,0-10-6 15,-1-12 1-15,1-7-6 16,0-9 1-16,0-2-3 16,-5-5 1-16</inkml:trace>
  <inkml:trace contextRef="#ctx0" brushRef="#br0" timeOffset="6518.3677">24155 7189 42 0,'4'-4'21'0,"0"-19"-26"16,-4 23 39-16,0 0-28 15,0-7 0-15,0 7 3 16,0 0 1-16,0 0-11 16,4 4 0-16,5-1 9 15,4 5 1-15,-1 0-2 16,14 3 1-16,17 0-1 16,12 1 1-16,17-5 0 15,22 4 1-15,8 1 0 16,0-1 1-16,-8 1-2 0,-9-1 1 15,-17-4-5-15,-12-3 0 16,-18 4-9-16,-17-4 0 16,-12 3-19-16,-18-11 0 15,-3-11-6-15,-1-19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3T22:49:43.8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15258 5448 16 0,'-8'-3'8'0,"-1"3"-3"0,9 0 8 16,-4-8-10-16,0 4 1 0,-5 12 2 16,1-8 1-16,-5-4-8 15,0 8 0-15,-4 0 5 16,0-1 0-16,4 1-1 31,1 4 1-31,-1-4-2 16,0 3 1-16,5 1 0 15,3-5 1-15,1 1 0 16,0 0 0 0,4 0 1-16,8 0 0 15,5-1-1-15,8-3 0 16,5-3-1-16,4-1 0 0,0 0-1 15,4-4 0-15,4 1-1 16,5 3 1-16,3 0-1 16,-3 4 1-16,0-3-1 15,-9 3 1-15,-5-4 0 16,1 4 0-16,-4-4 0 16,-9-4 0-16,0 8 0 15,-9 0 0 1,-8-11 0-16,-4 4 0 15,-4 3-1-15,-9-4 1 16,-9 8-1-16,-8-4 0 0,-9 4 0 16,1 0 0-16,-9 4 0 15,-5 0 0-15,1 0-1 16,0 3 1-16,4-3-1 16,4 0 1-16,8 0-1 15,10-1 0-15,7-3 0 0,14 0 0 16,8 0-1-16,17 0 1 15,8-3 0-15,9-1 0 16,5-7-1-16,3 7 1 16,9-4 0-16,5 4 0 15,-1-3 0-15,5 3 1 16,8-4-1-16,-8 1 1 0,-1 3 0 16,-8-3 0-16,-4-1 0 15,-4 4 1-15,-9 0-1 31,-9 4 1-31,-8 4-2 0,-4-4 1 0,-13 0-1 16,-4-4 1-16,-13 4-1 16,-4-3 1-16,-9 3-1 15,-9 0 1-15,-7 0-1 16,-10 3 0-16,-3 1 0 16,3 4 0-1,1-1-1-15,-1 5 1 16,5 3 0-16,9 0 0 15,8-4-1-15,4 8 0 16,13-7 0-16,8-1 0 0,9 0 1 16,9-7 0-16,8 4 0 15,13-5 0-15,12 1 0 16,5 0 0-16,0-4 0 16,0 4 0-16,-13 0-1 15,-9 3 1-15,-12 4-6 16,-17 8 1-16,-13 4-8 15,-9 0 0-15,-8 3-8 16,13-18 1-16</inkml:trace>
  <inkml:trace contextRef="#ctx0" brushRef="#br0" timeOffset="776.2504">15412 4843 39 0,'8'-7'19'0,"-3"-1"-7"15,-5 12 26-15,0 0-35 16,0-4 0-16,0 7 4 16,4 4 0-16,4 5-8 15,5-1 1-15,0 4 6 16,0 11 0-16,-1-4-2 15,5 5 1-15,-4-1-2 0,0 4 0 16,0-4-2-16,0 4 1 0,-1-3-1 16,5-1 1-1,9 0-2-15,-5-7 1 0,9 3 0 16,-4-7 0-16,-1 4-1 16,1-8 1-16,-1 0 0 15,-3-3 0-15,-5-5-1 31,0 4 1-31,-9-3-1 16,5 0 1-16,-5-8 0 16,1 3 0-16,-9-3-1 0,0 0 1 15,0 4-1-15,-9 4 0 16,1-5 0-16,-5 9 0 0,0-1 0 16,-4 4 0-16,-4 4 0 15,-5-7 1-15,1 6-1 16,-1 5 0-16,-3 4 0 15,-1 3 1-15,-4 4 0 16,-5 4 0-16,-3 3 0 16,-1 1 0-16,5 0 0 15,-5-1 0-15,9-3 0 0,4 0 0 16,1-4 0-16,3 4 0 16,-4-4 0-16,5 8 0 15,3-16 0-15,1 1 1 16,4-5-2-16,0-3 1 15,0-4-5-15,0-3 1 16,0-1-13-16,4 0 0 16,9-11-8-16,0-19 1 0</inkml:trace>
  <inkml:trace contextRef="#ctx0" brushRef="#br0" timeOffset="174510.6433">18546 197 16 0,'0'-8'8'0,"4"16"2"0,-4-8 9 0,0 0-17 16,0 4 0-16,-4 7 1 31,0 0 1-31,-5 5-5 16,5 6 0-16,-9-3 3 16,0 4 0-16,1 0-1 15,-1-1 1-15,-4 1 0 16,4 0 1-16,5-1 0 15,-1-7 1-15,1-3 1 0,-1-1 0 16,1 1 0-16,-1-1 0 16,1 0-1-16,-5-7 1 15,4 0-3-15,1 3 1 16,-1-3-2-16,1 0 1 0,-5-4-1 16,4 0 1-16,-3 0-1 15,-1 8 0-15,-4-8 0 16,0 0 1-16,0 0-1 15,0 0 1-15,-5 3-1 16,-3 5 0-16,-1 3 0 16,1-7 1-16,-5 4-1 15,0 3 0-15,-4 4 0 0,0 0 1 16,0 8-1-16,-4-8 0 31,-1 12 0-31,-3-12 0 16,-1 11 0-16,0 1 0 0,1-5-2 15,-1 1 1-15,1 4-1 16,3 3 1-16,1 4 0 16,0 0 0-16,4-4 0 0,4 8 1 15,0 4-1-15,5 3 0 16,3-3 1-16,1-1 0 16,4 5-1-16,-4 7 1 15,4 0-2-15,0-4 1 16,4 0 0-16,0 4 0 15,0-4 0-15,9 8 0 16,0 0 0 0,-1 3 0-16,1 4 0 15,0-3 0-15,0 3 0 16,-5-3 1-16,1 3-1 16,-1 4 1-16,1 8-1 15,-1-4 1-15,5 4 0 0,0-1 0 16,-5 8-1-16,1 1 0 15,-1-5 0-15,0 1 0 0,1-1 0 16,4 4 0-16,4-3 0 16,0-1 0-16,-5-3 0 15,5 7 0-15,-4-3 0 16,4-5 1-16,-4 5-1 16,0-1 1-16,4 16 0 15,0-8 0-15,0-12-1 0,0 9 1 16,-5 3 0-16,1 0 0 15,0 0-1-15,4 7 1 16,0 5-1-16,0-5 1 16,-4 1-1-1,-1-1 1-15,1 5-1 16,4-1 1 0,-4 53-1-1,-5-11 0-15,1-11 0 16,4-8 1-16,-1 8-1 15,1-8 1-15,0-8-1 0,0 5 0 16,-5-12 0-16,1 3 1 16,3-3-1-16,5 0 0 15,0 0 0-15,-4 0 0 0,4-4 0 16,0-3 0-16,0-1 0 16,9-3 0-16,-1-1 0 15,5-7 0-15,-5 4 0 16,1-4 0-16,-1-8 0 15,1 1 1-15,-1-1-1 32,1-3 0-32,4 4 0 0,-1-9 1 15,1-3-1-15,0-7 0 16,4 3 0-16,-4-3 0 16,0-8 0-16,-1 4 0 15,1-8 0-15,4-8 0 0,0 1 0 16,9 0 0-16,-5-1 0 15,0 1 0-15,5-8 0 16,-1-4 1-16,1 0-1 16,0 8 0-16,-1-4 0 15,1-3 0-15,-5-1 0 16,13-4 0-16,0 1 0 16,-4 3 0-16,0-7 0 0,0 3 0 15,-5-3 0-15,1 0 0 0,-1 3 0 16,1-3 1-16,-5 0-1 15,-4-4 0-15,0 7 0 16,0-7 0-16,0 0 0 16,0-4 1-16,9-4-1 15,-5-7 0-15,0 4 0 32,1-1 0-32,3-3 0 15,1-4 0-15,-1 0 0 16,1 0 0-16,4-4 0 0,-1-3 0 15,-3-1 0-15,4-3 0 16,8-4 0-16,-4 0 1 16,5-4-1-16,-1 3 0 0,-4-6 0 15,4 3 0-15,-4-8 0 16,-4 1 0-16,4-4 0 16,-4-1 0-16,0 5 0 15,0-4 0-15,-1-4 0 16,1 11 1-16,0 0-2 15,0-3 1-15,4-5 0 16,-4-3 1-16,0 0-1 16,4 0 0-16,0-7 0 15,0 3 0-15,0-4 0 16,-4 1 1-16,-5 6-1 16,1-6 0-16,-5-1 0 15,0 4 1-15,-4-7-1 16,5 0 0-16,-5 7 0 15,-5-4 0-15,1-3 0 0,0 3 1 16,0 0-1-16,0 1 0 16,-1-12 0-16,1 4 1 15,4-4-1-15,-4 0 0 0,0 4 0 16,-5-4 0-16,1 3 0 16,-5 5 0-16,0-4 0 15,1 0 0-15,-1-8 0 16,0 8 0-16,0-4 0 15,1 0 1-15,3-4-1 16,1 0 0-16,-1 4 0 31,1-7 0-31,-1 3-1 0,1 4 1 16,-1-4 0-16,1-3 0 16,-1 3 0-16,5 4 1 0,0-4-1 15,0 1 0-15,-1-1 0 16,1 4 1-16,-4-4-1 15,-1 0 0-15,1-7 0 16,-1 7 0-16,1-3 0 16,3-5 1-16,1 9-1 15,0-5 0-15,0-7 0 16,0 7 0-16,-1-3 0 0,1-4 0 16,0 0 0-16,0-4 0 15,4 0 0-15,0-4 1 16,0 5-1-16,0-1 0 0,0 0 0 15,-4 0 0-15,4 0 0 16,-5 0 0-16,-3 0 0 16,-1 0 0-16,1 1 0 31,-5 10 0-31,0-3 0 16,5-1 1-16,-5 1-1 15,1-4 1-15,-5 0-1 16,-9 0 1-16,0 3-1 0,1 5 1 15,-5-8-1-15,0 3 0 0,1 9 0 16,-5-5 0-16,0 1 0 16,0-5 0-16,-1 1 0 15,1 3 0-15,0-3 0 16,-4 4 1-16,4-5-1 16,0-10 0-16,0 6 0 15,4-10 1-15,0 3-1 0,1 1 1 16,-1-12-2-16,-4 7 1 15,0-3 0-15,0-4 1 16,0 4-1-16,0 3 0 16,4 1 0-16,-4-4 0 31,0-4 0-31,-4 0 0 0,4 3 0 16,0 1 0-16,4 7 0 15,0-7 0-15,0 7 0 16,0 1 0-16,1 3 0 15,-10 4 0-15,1-15 0 16,0 18 1-16,-9 9-1 0,0 3 0 16,-8 0 0-16,8 7 0 15,0 1 0-15,0 14 1 0,-4 1-1 16,5 8 0-16,-6-13 0 16,1 5 0-1,-8-8 0 1,3 4 0-16,5 4 0 31,5 4 0-31,3 3 0 16,5 0 1-16,-1 8-1 15,1 0 0-15,0-8 0 0,0 8 0 16,4 0 0-16,-5 4 0 16,9-1-1-16,-4 5 1 15,0 3 0-15,-4-7 0 31,-9 14 0-31,-4 5 0 16,4-4 0-16,1 3 0 0,-5 8 0 16,-1 4 0-16,-3 4 0 15,-4 7 0-15,-1 1-1 0,0-1 0 16,1 8 0-16,8 3 0 16,-5 5 0-16,1-1 0 15,-4 8-2-15,-5 4 1 0,4 3-4 16,0-7 0-16,9 0-8 15,17 4 0-15,9-4-9 16,-1-30 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3T22:53:58.2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14036 1434 36 0,'9'-23'18'0,"12"27"-15"0,-12-11 18 0,-5 3-20 15,4-4 0-15,1 1 1 16,-5-1 1-16,0-3-3 16,1-1 0-16,-5 12 4 15,0 0 1-15,0 0-1 16,0 0 1-16,0 0-1 0,-5 4 1 15,1-4-1-15,0 8 0 16,0-8-1-16,-5 11 0 16,-4-3-1-16,1 3 0 15,-5 4-1-15,-1 0 1 0,1 0 0 16,0-11 1-16,0 8-1 16,5-1 1-16,-1 0-1 31,0 4 0-31,0 1 0 15,0 3 1-15,-8-1-2 16,0 5 0-16,0 0 0 16,-5 3 0-16,1 5 0 0,-1-1 0 15,5 11 0-15,-5-14 0 16,5 11 0-16,0 0 0 16,3-4-1-16,6-4 1 15,7 4 0-15,1 4 0 16,4 0 0-16,4-8 1 0,5-4-1 15,-1-3 0-15,5 4 0 16,0-1 0-16,8 4 0 16,-4-3 0-16,5-1-1 15,-1 1 1-15,0-4-1 0,1-1 1 16,3 5-1-16,5 3 1 16,8-4 0-16,5-3 0 0,4 4-1 15,4-1 1-15,-4-7 0 16,-1 0 1-16,6 0-1 31,-1-8 1-15,21-3-1-1,-8-8 1-15,-4-8 0 16,-5-3 0-16,5-8-1 0,-5-8 0 16,0 5 0-16,-4-1 0 15,-8-7-1-15,0 0 1 16,-9-8 0-16,4 4 0 0,-8 0-1 15,-5-8 0-15,1-3 0 16,-5 3 1-16,0 4-1 16,-4-7 0-16,-4-1 0 15,0 1 0-15,-9 0-1 16,5-1 1-16,-9 1 0 16,-4-1 0-16,4 8 0 15,-5-11 0 1,1 11 0-16,0 8 0 15,-1-4 0-15,-3 0 0 16,-1-4 0-16,-3 4 0 16,-5 4-1-16,0-4 1 0,0 4-1 15,0 3 1-15,0-3 0 16,-5 3 0-16,-3 1-1 16,-1 3 1-16,-4-3 0 15,0-1 0-15,1 16-1 16,-1-8 1-16,0 8-1 15,0-1 1-15,0 5-1 0,1 3 1 16,-5 4-1-16,-1 0 1 16,6 0 0-16,-5 4 0 15,0-1-1-15,4 1 1 16,-4 4-1-16,0 3 1 16,-5 1 0-1,-3 3 0-15,-5 4-1 16,-4-1 1-16,8 5 0 15,1-4 0-15,-1 4 0 16,5-1 0-16,-5-3 0 0,5 12 0 16,4-12-4-16,-5 3 0 15,5-3-12-15,0 4 0 16,13 0-8-16,8-23 1 16</inkml:trace>
  <inkml:trace contextRef="#ctx0" brushRef="#br0" timeOffset="905.3809">15063 1676 39 0,'0'-4'19'0,"17"8"-18"16,-17-4 21-16,0 0-21 16,0 0 0-16,4-4 3 15,-4 4 0-15,0 0-3 16,0-7 1-16,0 7 4 15,0 0 0 1,0 0 0-16,0 0 1 16,0 0 0-1,0 0 0-15,8 0-1 16,1 0 1-16,-1 4-2 16,5-4 0-16,-4 0-1 15,3 0 1-15,6 3-3 16,-1-3 0-16,4 0-1 15,0 0 0-15,9 0 0 16,4 0 0-16,9-3-1 0,3-1 1 16,1 0 0-16,4-3 0 15,0-1 0-15,13 0 0 16,0 1 0-16,0-4 0 0,4-1 0 16,9 1 1-16,4-1-1 15,-5 5 0-15,10-1 0 16,-5 1 1-16,-1-1-2 31,1-3 1-31,5 3-1 16,3 1 1-16,-4-1-1 15,5 8 0-15,-1-7 0 0,0 3 0 16,-3-4 0-16,-1 1 1 16,4 3-1-16,1 0 1 15,-5 4-1-15,-9 0 1 16,-3 0-1-16,-14 0 0 0,-3 4 0 15,-9-4 1-15,-9 0 0 16,-4 0 0-16,-13 4-1 16,-8-4 1-16,-4 0-1 15,-9 0 1-15,-13 0-3 0,-8-4 0 16,-5 0-6-16,-8 4 1 31,-9 0-13-31,-8 0 1 16,9-11-6-16,3-20 1 0</inkml:trace>
  <inkml:trace contextRef="#ctx0" brushRef="#br0" timeOffset="1506.2639">16953 991 58 0,'13'-7'29'0,"34"-12"-40"0,-34 15 51 0,0 4-40 16,-1-7 1-16,10 3 1 16,-1 4 0-16,0 0-3 15,0 0 1-15,1 11 1 16,3-3 1-16,5 7-1 15,8 0 1-15,9 4-1 16,0 7 1 0,0 5 1-16,0-1 0 15,-5-4 0-15,1 1 0 0,-5-1 0 16,-4 1 0-16,-4-4-1 16,-8 3 0-16,-5-3-1 15,0-1 1-15,-5-3-1 16,-3 8 0-16,-1-8 0 15,-8 0 1-15,0 0-1 0,-4 0 1 16,0-1 0-16,-9 1 0 16,5 0-1-16,-5 4 1 15,0 4-1-15,0-1 1 16,-4 0-1-16,-4-7 1 0,-5 12-1 16,-3-1 0-16,-6 4 1 31,-3 4 0-31,0-4-1 15,4-4 1-15,0 8-1 16,-9-8 1-16,5 4-1 0,-13-3 1 16,8-5-3-16,-4 1 0 15,5-12-7-15,-1 0 0 16,5-8-13-16,-1-7 0 16,5-19-3-16,9-15 0 0</inkml:trace>
  <inkml:trace contextRef="#ctx0" brushRef="#br0" timeOffset="2572.6738">18188 874 36 0,'0'-26'18'0,"13"11"-19"0,-13 15 26 15,4-8-23-15,-4 8 0 16,5-4 2-16,-1-3 1 15,-4 7-4-15,4 0 0 0,0 7 3 16,-4 1 1-16,0 11-2 16,-4 11 1-1,-17 30-1 1,-5 9 0-16,5-9-1 16,0-3 0-16,4 0 1 31,0 3 0-31,0-11 1 0,0 8 1 15,0 0-1-15,0 0 1 16,-1-8-2-16,6 4 0 16,3 4 0-16,5-1 0 15,0-3-2-15,4-7 1 16,4 3-1-16,4-4 0 0,5 1 0 16,4-5 0-16,9 1-1 15,4-12 1 1,16 23-1-1,-3-15 1-15,8 0 0 16,5-12 0-16,-1 1-1 0,0-8 1 16,5-4-1-1,8-8 1-15,0-3-1 0,5-4 1 16,-5-4-1 0,4-3 1-16,-4-5 0 15,9-6 0-15,0 2-1 16,3-3 0-16,1 1 0 15,-4-5 1-15,-5-4-1 16,-3-3 1-16,-6 4-1 16,-3-12 0-16,-5 0 0 0,5-7 1 15,-5-1-1-15,-12 1 0 16,-5 3 0-16,-8-11 1 16,-4 0-1-16,-9 8 0 15,-9-4 0-15,-8-4 0 16,-8 0 0-16,-9 3 1 15,0-2-1-15,-5 2 0 0,-7-6 0 16,-1-1 0-16,0 8 0 16,-8-1 0-16,-1 1-1 15,-8 4 1-15,-4 3-1 0,0 1 1 16,0 10 0-16,4 5 0 16,-8-8 0-16,4 11 0 31,4 4 0-31,0 8 0 15,0-4 0-15,5 7 0 0,-5 4-1 16,4 8 0-16,-4 4 1 16,1-4 0-16,-6 7 0 15,-3 12 0-15,4 7 0 16,-9 4 1-16,-4 0-1 16,-4 11 1-16,4-3 1 0,-4 3 0 15,4-3 0-15,1 0 0 16,-1-5-2-16,0 1 0 15,4-4-8-15,-4-3 0 0,-4 6-16 16,13-18 1-16</inkml:trace>
  <inkml:trace contextRef="#ctx0" brushRef="#br0" timeOffset="4927.704">13985 1949 33 0,'4'-8'16'0,"9"12"-10"0,-9-8 6 0,5-7-11 16,-1 7 1-16,1-4-1 15,4 1 1-15,0-1-3 16,-1 1 1-16,5-1 2 31,0-3 0-31,5-4-1 16,-1 0 1-16,0-8 0 15,1 4 0-15,-5-4 0 0,0 1 0 16,4-1 0-16,-8-11 0 0,8 0-1 16,-4 0 1-16,0 3-1 15,4 1 0-15,-4 7 0 16,0-3 1-16,0 3-1 15,-4 1 1-15,0 3-1 0,-4 3 0 16,-1 1 1-16,1 8 0 16,-5 11-1-16,-4 3 0 15,0 4-1-15,-4 1 1 16,-1-8 1-16,-3 3 0 0,-1 5-1 16,1 3 0-16,-1 4 1 15,1 3 1-15,-5 1-2 31,0 3 1-31,5-10-1 16,-1 14 1-16,1 0-1 16,-1 4 1-16,5-4-2 15,0 5 1-15,-1-9-1 16,1 4 1-16,0-3 0 0,4-5 0 16,0-6-1-16,0-1 0 0,4 0 0 15,5-4 1-15,-1 1 0 16,1-5 1-16,-1-3-1 15,5-4 0-15,0-4 1 16,-1 4 0-16,1 0-1 16,0-7 0-16,4-1-1 31,0-3 1-31,0-1-1 16,4 5 0-16,-4-8-1 0,-4-4 1 15,0 0 0-15,0-4 0 16,0-3 0-16,-1 3 0 15,-3 4-1-15,-1 4 1 16,1-12 0-16,-1 5 0 16,1 3 0-16,-5 4 0 0,0-1-1 15,1 5 1-15,-1 0 0 16,-4 3 0-16,0 1-1 16,0 3 0-16,0 4 0 15,-4 0 1-15,-1 4-1 16,1 3 0-16,0 1 1 0,0 3 0 15,-1 0 1-15,1 5 0 0,0 10 0 16,0 1 1-16,4 3 0 16,-5-4 0-16,1 5-1 15,4 3 1-15,-4-4-1 16,4 4 1-16,0 0-1 16,4 0 0-16,5 4-1 15,-1-8 1 1,35 0-21 15,-5-45 1-31</inkml:trace>
  <inkml:trace contextRef="#ctx0" brushRef="#br0" timeOffset="6679.023">18414 1495 35 0,'-4'-8'17'0,"4"4"-14"15,-4 1 17-15,4 3-18 16,-5 0 0 0,1-4 2-16,4-8 0 15,0 5-3-15,0-5 0 16,-4 1 3-16,0-4 1 16,4 0 0-16,8 4 0 15,1-1-1-15,-1-7 1 0,5-3-3 16,0-1 1-16,4 0-1 15,8-3 1-15,-4-1-2 16,1 1 0-16,-1 3 0 16,0-3 0-16,1 7 0 0,-1 0 0 15,0 7-1-15,1 5 1 16,-5 3-1-16,0 4 0 16,0 4 0-16,0 3 0 15,-5 5 0-15,-3 7 0 16,-5 0 0-16,0-1 1 0,-4 5 0 15,-4 0 0-15,-4 0-1 32,-1 3 1-32,1 4 0 15,-5 1 1-15,0-1-1 16,5-11 0-16,-5 3-1 0,0 1 1 16,5 0 0-16,-1 0 1 15,0-5-2-15,5 5 1 16,4-11-1-16,0 3 1 15,4 0 0-15,5-4 0 16,0 0-1-16,3-7 1 16,1 4 0-16,0-8 0 0,0-8-1 15,4 4 1-15,0-7-1 16,0 0 1-16,0-1-1 16,0-3 0-16,4 4 0 15,-4 0 1-15,0-5-2 16,0-6 1-16,-4 3 0 0,0-8 0 15,-5 5-1-15,1-1 1 0,-5 0 0 32,0 4 0-32,1-7 0 15,-1 7 0-15,-4 0 0 16,0 0 0-16,0 0 0 16,-4 0 0-16,-1 0-1 15,1 4 1-15,-4 4 0 16,-1 3 0-16,0 5 0 0,1-9 0 15,-1 8-1-15,5 1 1 16,0-1 0-16,4 8 1 16,0-4-1-16,0 3 1 15,4 1 0-15,0 0 0 16,5 4 0-16,-1-8 0 16,1 3-1-16,4 5 1 0,8-4-1 15,0-1 0-15,13-3 1 16,9 0 0-16,8 0-1 15,4-3 0-15,9-1 1 16,9-4 0-16,-1 5 0 16,-12-5 0-1,-1 4 0-15,-7 0 0 16,-10 1 0-16,-8 3 0 0,-13 0-2 16,-12 7 1-16,-9 5-5 15,-13-1 1-15,-12 4-14 16,-14 11 0-16,-3-3-4 15,-5-30 1-15</inkml:trace>
  <inkml:trace contextRef="#ctx0" brushRef="#br0" timeOffset="195067.8639">18627 6708 23 0,'-13'-22'11'0,"9"7"-9"16,4 11 12-16,-4-8-14 0,-1 5 1 31,-3-1 1-31,-1 4 0 15,1 1-2-15,-5 3 1 16,0 3 1-16,-4 5 1 16,0-4 0-16,0 7 0 15,-4 4 0-15,-13 8 0 16,4 0 0-16,-4 11 0 16,4 0-1-16,0 4 0 15,-4 7 0-15,0 0 0 0,4 12-1 0,1 4 1 16,3 3-1-16,1 4 1 15,-1 0 0-15,0-3 0 32,1 6 0-32,-1 9 0 0,5 7-1 15,4 4 1-15,0 3-1 16,-4 12 1-16,4-4-1 16,0 1 0-16,4 3 0 15,4 7 1-15,1 4-1 16,4-7 0-16,-1 0 0 15,5-8 1-15,0-4-1 0,0 1 1 16,5-5-1-16,-1-7 1 16,0 4 0-16,0-4 0 15,1 0-1-15,3 0 1 16,1 0-1-16,3 4 0 16,5-4 0-16,0-11 0 0,5-4-1 15,-1-1 1-15,5-6 0 16,3-9 1-16,1 1-1 15,4 0 1-15,-4-4-1 16,4-8 1-16,9 5-1 16,-1 6 1-16,1-10-2 0,4-1 1 31,-5-3-1-31,1-8 1 16,8-8-1-16,-4-3 1 0,0-4-1 15,4-12 0-15,-4 1 0 16,-1-8 1-16,6 0-1 15,3-11 1-15,0-12-1 16,-4-7 1-16,-4-1 0 16,-8-6 1-16,3-9-2 15,-8 1 1-15,0-16-1 16,0-3 1-16,0 3-1 0,-4-10 1 16,-4-5-1-16,-5-4 0 15,0-3 0-15,1 7 0 0,-1-11 0 16,0 0 0-16,-4-7 0 15,-4 3 0-15,0 4 0 16,-5-8 1-16,1 1-1 31,-1-5 0-31,-3-3 0 16,-5-7 1-16,0 6-1 16,-5 1 0-16,-3 8-1 0,-1-5 1 15,1 9 0-15,-5 3 0 16,0 3 0-16,-4-7 0 15,-4 8 0-15,0 4 0 16,-1-1 0-16,1 1 0 0,4 11 0 16,0 0 0-16,-4 0-1 15,-5 7 1-15,-4-3 0 16,-4-8 0-16,-4 4-1 16,0 7 1-16,-5 4 0 15,5 8 0-15,-1 0 0 0,1 0 0 16,-5 11-1-16,-3 0 1 31,-1 12 0-31,0 7 0 16,-21 4-2-1,4 7 1-15,0 8 0 16,0 8 0-16,0 7-1 16,9 4 1-16,4 0-2 15,4 0 0-15,4 3-2 16,5 5 0-16,8 7-6 15,9 11 1-15,12 4-8 0,5-15 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3T22:59:23.1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11745 11873 20 0,'13'-23'10'0,"-9"8"-5"16,0 7 11-16,-4 1-14 15,5-1 1-15,-5 8 3 0,0 0 0 16,0 0-7-16,0-3 1 0,-5 6 4 15,1-3 1-15,0 8-2 16,0-4 1-16,-1-1-2 16,1 1 0-16,0 0 0 31,-5 0 0-31,5-8 1 16,-4 0 0-16,3 4 0 15,1-4 0-15,0-3 0 16,-5-4 1-16,1 7-2 0,-1-4 1 15,1 1-1-15,-1 3 0 16,1 0-1-16,-1 0 0 16,1 8 0-16,-5-4 0 15,4 8 0-15,-3 3 1 16,3-3-1-16,-4 7 0 16,5 0 0-16,-5 4 0 0,0 3 0 15,0 5 0-15,1-1 0 16,-1 1 0-16,0-1 1 15,0 5 0-15,5 3 0 16,-1 0 1-16,1-4-1 16,-1 0 0-16,5 1 1 0,0-1 0 15,0 0-1-15,-1 0 0 16,5 4 0 0,0-3 0-16,5-1 0 15,-1 0 0-15,0 0-1 16,5 1 0-16,-1 7 0 15,1-8 1-15,-1-4-2 16,1 1 1-16,-1-4 0 16,1-1 0-16,3-3-1 15,1 0 1-15,4-4 0 16,0-3 0-16,5-5 0 0,-1 1 0 16,0-1-1-16,0 1 1 15,1-4-1-15,-1-1 1 16,0-6 0-16,5 3 1 0,-5-4-2 15,0 0 0-15,1-4 1 16,3 1 1-16,-3-4-1 16,-5-5 0-16,0 1-1 31,0-4 0-31,0-11 1 0,4 7 0 16,-4 1-1-16,4-5 0 15,1 1 0-15,7-8 0 16,1 0-1-16,0 0 1 0,-4-1 0 15,-1 5 0-15,-4 0 0 16,1 3 0-16,-5-3 0 16,-4 0 0-16,-1 3 0 15,-3 1 1-15,-9-1-1 16,4 1 1-16,-8 0-1 16,4-1 0-16,-4 1 0 0,-1 3 0 15,-7 0 0-15,-1 0 0 16,0 1 0-16,-4-5 0 15,0 1 0-15,0 3 0 0,0 4 0 16,0 0 0-16,-4 4 0 16,4 4 1-16,-5-1-1 15,1 5 0-15,0 3 0 16,4 0 0-16,-5 0-1 16,1 4 1-16,-5 0 0 15,1 0 0-15,-1-3 0 31,5 3 0-31,0 0 0 16,-5 0 0-16,5 0 0 0,0 0 0 16,-1 3 0-16,1-6 0 0,0 6-1 15,-1 9 0-15,-3 3-1 16,-5 4 1-16,-4 7-6 16,-4 1 1-16,4-1-10 15,4 5 1-15,4 6-8 16,9-3 1-16</inkml:trace>
  <inkml:trace contextRef="#ctx0" brushRef="#br0" timeOffset="1131.9432">12367 12599 24 0,'-9'-3'12'0,"9"6"-9"16,-8-6 4-16,4 6-6 15,-5-3 0-15,1 4 1 16,-1 0 0-16,1 0-3 15,-1-1 1-15,0 5 1 0,1 0 1 16,-1-5 1-16,5 1 0 16,0 0 0-16,0 0 0 31,-1-1 1-31,1 1 0 16,0-4 0-16,4 0 0 15,-4 4-1-15,4-4 0 0,0 0-1 16,4 4 1-16,-4-4-1 15,4 4 1-15,0-1-2 16,1-3 1-16,-1 4-1 16,0 0 1-16,-4 4-1 0,4-5 0 15,-4 1 0-15,5 0 1 16,-5 3-2-16,4-3 1 16,4 4-1-16,-8-1 1 15,0 1-1-15,0 3 1 16,0-3-1-16,0-1 0 0,0 1 1 15,0 0 0-15,0-1-1 32,-4 1 1-32,0-1 0 15,-5 1 0-15,1-1-1 16,-1 1 0-16,1-4 0 0,-5 7 0 16,0-7-4-16,-4 7 1 15,0-7-6-15,0 0 0 16,4-4-6-16,1-4 0 15</inkml:trace>
  <inkml:trace contextRef="#ctx0" brushRef="#br0" timeOffset="3199.8327">13065 11597 25 0,'-12'-4'12'0,"16"-4"-13"0,-4 5 14 0,0 3-13 32,0-4 1-32,-4-4 3 15,4 8 1-15,-5 0-5 0,1 0 1 0,0 0 3 16,-1 0 1-16,1 4 0 0,-4-4 0 31,-1 4-2-31,5-4 1 16,0 4 0-16,-1-1 0 15,1 1-1-15,4 0 1 0,-4 0 0 16,0-1 0-16,4 1-1 16,-5 4 1-16,1-1-1 15,0 1 1-15,0-1-1 0,4 5 0 16,0-1 0-16,-5 1 0 15,5-1-1-15,0 4 1 16,0 0-2-16,0-3 1 16,0 6 0-16,0-2 0 0,5 6-1 31,-5-7 1-31,0 4-1 16,4-4 1-16,0 8-1 15,0 0 1-15,1-4-1 16,-1 0 0-16,0 0 0 15,0-4 0-15,1 7 0 16,-1 1 0-16,0 0 0 16,-4 3 1-16,0-3-2 0,0 4 1 0,0-1 0 15,0 4 0-15,9-3-1 16,-5-5 1-16,0 5-1 16,0-1 0-16,1 1 0 15,3-1 1-15,-3 1-1 16,3 3 1-16,-4 0-1 31,1 1 1-31,-1-1-1 0,0 8 1 16,5-8-1-16,-5-3 1 15,0 3 0-15,5-4 0 16,-5-3-1-16,0 0 1 0,0-1-1 16,5-3 0-16,-9 4 0 15,4-4 1-15,-4 0-1 16,4-4 1-16,-4 0-1 15,-4-4 1-15,0 5-1 16,0-1 0-16,-5 0-3 16,-12 0 1-16,-5-4-12 15,1 4 0-15,-9 1-9 0,-5-24 1 16</inkml:trace>
  <inkml:trace contextRef="#ctx0" brushRef="#br0" timeOffset="15453.187">13483 12724 25 0,'-13'-4'12'0,"0"-22"-10"0,9 18 13 15,0-3-11-15,-5 3 1 16,1 1 2-16,-5-5 1 16,0 5-9-1,0-1 0-15,-4 1 7 0,4 7 0 0,1-4-2 32,-1 4 1-32,4 0-2 15,1 4 1-15,4 3-1 16,4-3 0-16,8 4 0 0,1-5 1 15,3 1-1-15,5 4 0 16,0-1 0-16,5 1 0 16,-1 11 0-16,0 11 0 0,1 0-1 15,-1 1 1-15,-4 7 0 16,0 11 1-16,0 0-1 16,-4 8 1-16,-9 7-1 15,-4-4 0-15,-4 12 0 0,-9 8 0 16,-13-12-1-16,-3 4 0 15,-10-4 0-15,1-4 0 16,4-7-5-16,0-19 0 16,4-19-11-16,9-15 0 15,16-20-8-15,5-18 0 16</inkml:trace>
  <inkml:trace contextRef="#ctx0" brushRef="#br0" timeOffset="16263.3129">13751 11672 40 0,'-17'-7'20'0,"30"-16"-20"0,-9 15 25 0,-4 8-22 16,4-7 1-16,-4-1 3 15,0 1 1-15,0 7-9 16,-4-4 0-16,4 4 6 16,0 0 1-16,0 4-2 15,4 0 1-15,0 3-2 0,5 4 1 16,-1 5 0-16,5 3 0 16,0-1-1-16,0 5 1 15,0 7 0-15,-5 4 0 16,5 4-1-16,-5 4 0 0,-3 7-1 15,3 0 1-15,-4 0 0 16,1 1 0-16,-1-1-1 16,-4 4 0-16,4-8 0 31,-4 4 0-31,-4 1-1 16,-9-1 1-16,0 4-1 15,-8-8 0-15,-4 1 0 0,-5-12 0 16,-4-4-1-16,4-15 1 0,0-7-2 15,4-8 0-15,9-8 0 16,5-7 0-16,-1-4-1 16,9-4 1-16,8 1 0 15,13-5 0-15,4 4 1 16,5 1 0-16,-1 3 0 16,5 4 0-16,0 3 1 15,-4 5 0-15,-1 7-1 0,1 7 1 16,-1 5 0-16,1 3 1 15,-1 11 0-15,-3 5 0 16,3 10 0-16,-8-3 1 16,-4 4-1-16,-5-1 1 15,-3 5-2-15,-10 3 1 16,1-11-3 0,0-4 1-16,-5-4-7 15,5-7 1-15,0-4-12 16,8-12 0-16,9-7-8 15,4-19 1-15</inkml:trace>
  <inkml:trace contextRef="#ctx0" brushRef="#br0" timeOffset="16681.3073">14458 12395 65 0,'4'11'32'0,"51"-14"-44"16,-46-1 55-16,-1 4-43 15,1 4 1-15,0 3 3 16,-5 8 0-16,0 8-3 16,-4 7 0-16,4 8 4 15,-4 4 0-15,0-1 1 0,0 8 1 16,-4 1-1-16,-4 3 0 16,-5 3-1-16,0 5 0 15,-4-4-1-15,-4-4 0 16,4-12-3-1,0-3 1-15,0-4-7 16,0-15 0-16,4-11-11 16,8-20 1-16,18-18-10 15,4-23 1-15</inkml:trace>
  <inkml:trace contextRef="#ctx0" brushRef="#br0" timeOffset="17778.1557">14884 11559 54 0,'-5'0'27'0,"10"0"-31"16,-1-12 39-16,-4 5-31 15,0-1 0-15,0 1 4 16,0-1 1-16,0 1-11 0,0-1 1 15,0-3 6-15,4-1 1 16,0-3-2-16,5 8 1 16,0-8-2-16,3 7 0 15,5-3 0-15,5 3 1 0,3 0-1 16,5-3 1-16,0 4-1 16,4-1 0-16,0 0-1 15,0 5 0-15,0 3-1 16,-4 0 1-16,-5 0-1 15,1 7 0-15,-5 5 0 32,1-1 1-32,-1 4-1 0,-4 4 0 31,-13 7 0-31,-8 5 1 16,-5-1-1-16,-3 4 0 15,-1 4-1-15,-4-4 1 0,-5 8-1 16,1-1 1-16,-9-3-1 15,1 7 1-15,-5-7-1 16,4-4 0-16,0 0 0 16,0-3 0-16,5-5 0 15,3-7 1-15,1 0-1 0,4-4 0 16,4 0 0-16,5 0 0 16,-1-7 0-16,5 3 1 15,4-3-1-15,0-1 0 0,4-3 0 31,9 8 0-31,4-9 0 16,0 5 0-16,4-1 0 16,5 1 0-16,-1-4 0 15,5 11 0-15,-4-8 0 16,-1 1 1-16,1 3-1 16,4 1 0-16,-1-5 0 0,5-3 0 15,1 4 0-15,-1-1 0 16,0 5 0-16,-4 3 0 0,-5 0 0 15,5 0 1-15,-9 4-1 16,0 4 1-16,-4-1 0 16,-4 1 0-16,0 0 0 15,-9 3 0-15,1 4 0 16,-5 1 0-16,-5 3 0 16,-3-4 0-16,-5 4 0 15,0-4 0 1,-4 1 0-16,0-5 1 15,-4 4-1-15,-13-3 1 16,4-4-1-16,-4 3 0 16,-4 1 1-16,-5-1 0 0,-8-3 0 15,-4 3 0-15,-9-3-1 16,-9 3 0-16,-8 5-2 16,0-1 1-16,9-4-7 15,4-3 1-15,4 0-11 16,9-8 0-16,12-7-13 15,18-16 1-15,7-34 1 16,6-14 1-16</inkml:trace>
  <inkml:trace contextRef="#ctx0" brushRef="#br0" timeOffset="21316.7043">15910 12474 41 0,'4'19'20'0,"13"-15"-15"0,-8-8 20 15,-1 1-21-15,1-1 1 16,-1 11 2-16,-3-3 1 15,-1 7-9-15,0 5 0 32,-4 3 8-32,0 3 1 15,0 5-2-15,-4 7 0 0,0 4-1 16,-5 3 0-16,1 1-2 16,-1 7 1-16,1 8-1 0,-5 0 0 15,-4 11-1-15,-5 0 0 16,-3 0 0-16,-9-4 1 15,0-3-2-15,-5-12 0 0,1-7-7 16,0-12 1-16,4-15-11 16,8-23 1-16,9-18-7 15,0-23 0-15</inkml:trace>
  <inkml:trace contextRef="#ctx0" brushRef="#br0" timeOffset="21850.484">15897 11483 55 0,'-8'11'27'0,"20"-3"-34"16,-7-4 46-16,-5-4-37 16,4 7 1-16,0 5 6 15,-4 3 0-15,0 4-9 16,-4 7 0-16,0 8 6 16,-1 8 0-16,-3 7-1 15,-5 0 1-15,0 1-4 16,1-5 1-16,-5 4-1 15,4-3 0-15,4-9-1 16,1 1 1-16,4 0-1 16,8-8 1-16,4-7-1 15,5 0 0-15,0-12-1 0,4 0 1 16,4-11 0-16,13-3 0 16,13-9 0-16,4-3 1 0,9-4-2 15,-1 4 0-15,5 4 0 16,0-4 0-16,-4 3-1 15,-1 5 1-15,-3 3-3 16,-5-4 1-16,0 1-1 31,-4 3 1-31,-9-4-5 16,5 1 1-16,-9-5-6 0,-4 1 0 16,-5-4-7-16,5-11 0 15,-13-9-1-15,-4-10 0 16</inkml:trace>
  <inkml:trace contextRef="#ctx0" brushRef="#br0" timeOffset="22330.3571">16268 11362 58 0,'-17'4'29'0,"21"11"-41"16,0-7 61-16,0 3-43 15,1 12 1-15,-1-1 3 16,0 5 1-16,5 7-14 0,-5 11 1 16,5 1 8-16,-1 10 1 15,5 9-3-15,4 10 0 16,0-3-1-16,0 0 0 15,0 0 0-15,9 0 0 16,-1 4-1-16,1-1 1 16,-1-7-1-16,1 4 1 0,-1-4-2 15,-3 4 1-15,-1-4-2 16,-4-3 1-16,4-1 0 16,-4-3 0-16,5-5-1 15,-5 5 1-15,0-16-1 16,0-7 1-16,-5-4 0 15,-3 0 0-15,-5-7-1 0,-4-8 0 16,-4-1-5-16,-9-6 1 16,0-5-8-16,1-10 0 15,3-13-12-15,9-6 1 16,0-20-2-16,-13-18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3T23:07:26.4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1729 4287 26 0,'17'-8'13'0,"0"-7"-13"16,-13 8 14-16,5-1-14 31,-9 0 0-31,0 5 1 0,0-5 0 16,-9 4 1-16,5 1 0 16,0-1 1-16,-9 4 1 15,9 4 0-15,-5-1 1 16,5 1 0-16,-5 0 0 0,5 3 0 15,-9 1 0-15,5 0-1 16,8-1 1-16,-9 1-1 16,5-1 0-16,4-3 0 15,0 0 0-15,-8 0 0 0,8-1 1 32,0 1-1-32,8 0 1 15,-4 0-1-15,5 0 1 16,-1-4-2-16,5 3 1 15,0 1-2-15,-9-4 1 16,18 0-2-16,-1-4 1 16,-4 1-1-1,4-1 0-15,5 0 0 16,-1-4 1-16,1 1-1 16,4-1 0-16,-5 5 0 15,-4-5 0-15,9 0 0 0,4 1 1 0,0-1-1 16,-4 1 0-16,13-1 1 15,-9 1 0-15,4-1 0 16,-8-3 1-16,4 7-1 16,0 0 0-16,0 0 0 15,-8 4 0-15,8 0-1 16,-9 0 0-16,1 0-1 16,8-3 1-16,-8-1 0 15,-1 0 0-15,1 4-1 16,-5-4 1-16,0 0-1 0,5 1 1 31,-9 3-1-31,4 0 1 16,5 0-1-16,3 0 1 15,-3 0-1-15,0 0 1 0,-1 3-1 16,1 1 1-16,-5 4 0 16,0-1 0-16,5 1-1 15,-9 3 0-15,4-3 0 16,5-1 0-16,4-3 0 15,-1 0 1-15,1 0-1 16,0-1 1-16,0-3-1 16,0 0 0-16,4 0 0 15,-17 0 1-15,12 0-1 16,-11 0 0-16,3 0 0 0,0-3 1 16,5-1-1-16,-1 0 0 15,9 0 0 1,-4 1 0-16,0-1 0 15,0 0 0-15,0 4 0 0,-1 0 0 16,1 0 0-16,-4 0 0 16,-5 0 0-16,5 0 0 15,-1 0 0-15,5 0 1 0,0 0-1 16,-5 0 0-16,-3 0 0 16,3 0 0-16,-12 0 0 15,0 0 1-15,-13 0-3 16,-9-4 0-16,-8 4-3 15,-21 0 0-15,-9 4-11 16,-13 4 1-16,1 7-12 0,-22-12 1 16</inkml:trace>
  <inkml:trace contextRef="#ctx0" brushRef="#br0" timeOffset="85915.852">2593 6198 4 0,'-21'0'2'0,"-4"7"-4"0,12-7 3 16,-8 0-1-16,8-4 1 0,-9 4 0 16,5-3 0-16,0 3 0 15,0-4 0-15,5 0 3 16,-10 0 0-16,5 4 0 16,0 0 1-16,0 0 0 15,4 0 1-15,-8 0-1 16,8 0 0-16,-8 0-1 15,4 0 0-15,4 8-1 0,0-4 1 16,5 3-1-16,-5 1 1 16,0-1-1-16,5 1 1 15,-5-1-1-15,0 1 1 16,1 3-1-16,-1 1 0 31,0-5 0-31,0 1 1 0,0-1-2 16,5 1 1-16,8 0-1 15,0-1 0-15,0-3 0 0,8 0 1 16,5-4-1-16,13 0 0 16,-9 0 0-16,4 0 1 15,5 0-1-15,-1 3 1 16,5 1-1-16,-4 0 0 0,-5 0 1 16,9 0 0-16,4-1-1 31,4 1 0-31,0-4 0 15,5 0 1-15,-9-4-1 16,4 1 0-16,1-1-1 16,3 0 1-16,1 0-1 15,12 0 0-15,-12 1 0 0,-1-1 1 16,5-4-1-16,-4 1 0 16,12-1 0-16,-8 1 1 15,-4 3-2-15,-1 0 1 0,-3-4 0 16,-1 1 0-16,4-1-1 15,-3 1 1-15,8 3 0 16,4-4 0-16,-4 5-1 16,-1-5 1-16,1 4 0 15,0-3 0-15,0 3-1 16,4-4 1-16,0 5-1 0,5-1 1 16,-14 0 0-16,1 0 0 15,-1-11 0-15,-3 8 0 16,3 3 0-16,-3 4 0 0,3 0-1 15,-8 0 1-15,5-4 0 32,-1 8 0-32,0-4-1 15,5 0 0-15,-1 0 0 16,1 0 1-16,-5 0 0 16,5 4 0-16,-5-4-1 15,-4 3 0-15,5-6 0 16,-10 6 1-16,14-3-1 0,0 0 0 15,3 0 0-15,10 0 0 0,-9 0 1 16,-1 4 0-16,6 0-1 16,-1-4 0-16,-5 0 1 15,1 0 0-15,0 0-1 16,-4 4 0-16,-5-8 0 16,0 4 1-16,-8 0-1 15,-8 4 1-15,-1-1-1 16,-8-3 1-1,-1 0 0-15,-3 0 0 16,-5-3 0-16,-4 6 0 16,0-3-1-16,-4 0 0 15,0 0-3-15,-5 0 0 16,-4 0-9-16,-4 4 1 0,0 4-14 16,-8-16 1-16</inkml:trace>
  <inkml:trace contextRef="#ctx0" brushRef="#br0" timeOffset="134835.2605">1703 13799 8 0,'-17'-8'4'0,"5"-3"-3"0,12 11 4 15,0-4-5-15,-5-4 0 0,5 5 0 32,-8-1 1-32,4 0 1 15,-9 0 0-15,4 0 1 16,-3-3 0-16,-1-1 1 15,0 5 1-15,0-1 1 16,0 0 0-16,-8 4-1 16,8 0 1-16,-12 0 0 15,3-4 0-15,1 4-1 0,4-4 0 16,4 4-2-16,-4-3 1 16,5 3-1-16,-1 0 0 0,9-4 1 15,-9 0 0-15,4 4 0 16,5 0 1-16,-5 0 0 15,9 4 0-15,-8 0 0 16,8 3 1-16,0 1-2 16,0-1 0-16,8 1-1 15,-8-1 1 1,22-3-1-16,-9 0 0 16,-1 4-1-16,10-1 0 31,3 5 0-31,-8-1 0 15,13 0 0-15,-4 1 0 16,3 10-1-16,1-7 1 0,0 12 0 16,13-1 0-16,-5 5-1 15,0-1 1-15,9 4 0 16,0 4 1-16,0 3-1 16,0-3 1-16,12 8-1 0,5 7 1 15,4 0-1-15,5 3 1 16,-1 5-1-16,0-4 0 15,-12 3-1-15,0-3 0 0,-5 0 0 16,0 3 0-16,-3 5 0 16,-6-1 0-16,1 0-1 15,-13-11 1-15,-8 0-2 32,-5-7 1-32,-8-16-7 0,0-4 0 0,-13-14-11 15,0-12 1-15,0-27-9 16,0-18 0-16</inkml:trace>
  <inkml:trace contextRef="#ctx0" brushRef="#br0" timeOffset="135369.0177">2857 13787 65 0,'-34'8'32'0,"34"-19"-41"16,-8 11 53-16,4 0-44 15,-9 0 1-15,-4 0 4 16,0 0 1-16,4 3-5 0,-13 5 0 16,5 3 3-16,-4 1 1 15,-14 3 0-15,5 7 1 16,-8 1-3-16,-1 0 0 16,-12 7 0-16,4 0 0 15,4 1 0-15,-17 3 0 16,4 4-1-16,1-1 1 0,3 5-2 15,-8 7 1-15,5 4-2 16,-9 4 1-16,4 3-1 16,4 1 0-16,-8 3 0 31,4-7 1-31,-8 4-1 0,12 7 1 16,-8-15-1-16,8 3 1 15,5-3-1-15,-5 4 0 16,1-8-2-16,-1 0 1 0,13 4-6 15,0-15 1-15,9 0-14 16,4-11 0-16,9-12-4 16,-1-19 1-16</inkml:trace>
  <inkml:trace contextRef="#ctx0" brushRef="#br0" timeOffset="153131.0027">3688 13564 6 0,'30'-23'3'0,"-17"4"1"0,-9 16 4 16,-4 3-3-16,0 0 1 16,0 0 2-16,0-4 1 0,-4-4-12 15,4 8 0-15,0-3 8 16,-5-1 0-16,1 0-2 15,4-4 1-15,-4 1-1 16,-1 3 1-16,5-4 0 16,0-3 1-16,-8 0-1 15,4-1 1-15,-9-3-1 0,4 4 1 16,-3 0-1-16,3-1 1 16,-4 1-2-16,1 0 0 15,-5-1 0-15,-1 1 0 16,-3 3-2-1,0 8 1-15,-13 0-2 16,0 8 1-16,0-1 0 16,4 9 0-16,-4 2 0 15,8 1 1-15,-12-3-1 16,17 6 0-16,-5 1 0 16,-4 0 1-16,5 3-1 15,-5 4 0-15,0 4 1 0,5 0 1 16,-1 1-1-16,0-5 1 15,5 8-1-15,4-1 1 16,9 5-1-16,-5-4 1 16,0 0-2-16,0 3 1 0,1 5-1 15,7-5 0-15,1-3 0 16,0-7 0-16,4 6 0 16,0 1 0-16,0 0 0 15,0 0 0-15,4-4-1 16,5 4 1-16,3-8-1 15,5-4 1 1,5 1-1-16,-1-1 0 16,4 1 0-16,5-4 0 0,4-8 0 15,-4 0 1-15,0-4-1 16,0 1 1-16,0-9-1 16,4-6 1-16,0-1-1 15,4-8 1-15,-4 5-1 16,-4 3 1-16,4-3-1 15,0-5 0-15,0 1 0 0,-8-4 1 16,-1 0-1-16,9-4 0 16,-12 0 0-16,3 0 1 15,1 0-1-15,-1 0 0 0,-3 0 0 16,-5 0 1-16,0-4-1 16,-5 5 0-16,1-5 0 31,0-4 1-31,-13 1-1 15,4-1 0-15,-4 1 0 16,0-4 1-16,0-1-1 16,0-6 1-16,0 2-1 15,0 1 0-15,0-3 0 0,-4 3 0 16,4-1 0-16,-9 1 0 0,5 0 0 16,0 4 0-16,-5 0 0 15,1 3 1-15,-5-3-1 16,0 4 0-16,1-1 0 15,3 4 1-15,1-7-1 16,-10 4 0-16,6-1 0 16,-1 4 0-16,-8 1 0 15,4-1 0-15,-5 4 0 0,-3 0 0 16,-1 0-1-16,-4 8 1 16,1 0 0-16,-1 3 1 15,4 4-2 1,1 8 1-16,-1 4-3 15,-8 3 1-15,8 4-5 16,-16 8 0-16,12 0-9 16,-8 3 1-16,4-3-7 15,0-1 1-15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167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35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49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64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20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90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47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41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55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43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31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86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68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5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250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64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944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688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498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951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399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407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10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451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769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385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434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050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260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229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26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0F2A1D-7521-427C-A442-B6582FED9C1B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64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06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D7D33-CA8B-4D60-872F-FD659D3ABC8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89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56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22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6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customXml" Target="../ink/ink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18" Type="http://schemas.openxmlformats.org/officeDocument/2006/relationships/tags" Target="../tags/tag130.xml"/><Relationship Id="rId3" Type="http://schemas.openxmlformats.org/officeDocument/2006/relationships/tags" Target="../tags/tag115.xml"/><Relationship Id="rId21" Type="http://schemas.openxmlformats.org/officeDocument/2006/relationships/tags" Target="../tags/tag133.xml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tags" Target="../tags/tag129.xml"/><Relationship Id="rId25" Type="http://schemas.openxmlformats.org/officeDocument/2006/relationships/image" Target="../media/image9.emf"/><Relationship Id="rId2" Type="http://schemas.openxmlformats.org/officeDocument/2006/relationships/tags" Target="../tags/tag114.xml"/><Relationship Id="rId16" Type="http://schemas.openxmlformats.org/officeDocument/2006/relationships/tags" Target="../tags/tag128.xml"/><Relationship Id="rId20" Type="http://schemas.openxmlformats.org/officeDocument/2006/relationships/tags" Target="../tags/tag132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24" Type="http://schemas.openxmlformats.org/officeDocument/2006/relationships/customXml" Target="../ink/ink7.xml"/><Relationship Id="rId5" Type="http://schemas.openxmlformats.org/officeDocument/2006/relationships/tags" Target="../tags/tag117.xml"/><Relationship Id="rId15" Type="http://schemas.openxmlformats.org/officeDocument/2006/relationships/tags" Target="../tags/tag127.xml"/><Relationship Id="rId23" Type="http://schemas.openxmlformats.org/officeDocument/2006/relationships/notesSlide" Target="../notesSlides/notesSlide8.xml"/><Relationship Id="rId10" Type="http://schemas.openxmlformats.org/officeDocument/2006/relationships/tags" Target="../tags/tag122.xml"/><Relationship Id="rId19" Type="http://schemas.openxmlformats.org/officeDocument/2006/relationships/tags" Target="../tags/tag131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Relationship Id="rId2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customXml" Target="../ink/ink8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notesSlide" Target="../notesSlides/notesSlide9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38.xml"/><Relationship Id="rId10" Type="http://schemas.openxmlformats.org/officeDocument/2006/relationships/tags" Target="../tags/tag143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3" Type="http://schemas.openxmlformats.org/officeDocument/2006/relationships/tags" Target="../tags/tag146.xml"/><Relationship Id="rId21" Type="http://schemas.openxmlformats.org/officeDocument/2006/relationships/tags" Target="../tags/tag164.xml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0" Type="http://schemas.openxmlformats.org/officeDocument/2006/relationships/tags" Target="../tags/tag163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23" Type="http://schemas.openxmlformats.org/officeDocument/2006/relationships/notesSlide" Target="../notesSlides/notesSlide12.xml"/><Relationship Id="rId10" Type="http://schemas.openxmlformats.org/officeDocument/2006/relationships/tags" Target="../tags/tag153.xml"/><Relationship Id="rId19" Type="http://schemas.openxmlformats.org/officeDocument/2006/relationships/tags" Target="../tags/tag162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13" Type="http://schemas.openxmlformats.org/officeDocument/2006/relationships/tags" Target="../tags/tag177.xml"/><Relationship Id="rId18" Type="http://schemas.openxmlformats.org/officeDocument/2006/relationships/tags" Target="../tags/tag182.xml"/><Relationship Id="rId3" Type="http://schemas.openxmlformats.org/officeDocument/2006/relationships/tags" Target="../tags/tag167.xml"/><Relationship Id="rId21" Type="http://schemas.openxmlformats.org/officeDocument/2006/relationships/tags" Target="../tags/tag185.xml"/><Relationship Id="rId7" Type="http://schemas.openxmlformats.org/officeDocument/2006/relationships/tags" Target="../tags/tag171.xml"/><Relationship Id="rId12" Type="http://schemas.openxmlformats.org/officeDocument/2006/relationships/tags" Target="../tags/tag176.xml"/><Relationship Id="rId17" Type="http://schemas.openxmlformats.org/officeDocument/2006/relationships/tags" Target="../tags/tag181.xml"/><Relationship Id="rId2" Type="http://schemas.openxmlformats.org/officeDocument/2006/relationships/tags" Target="../tags/tag166.xml"/><Relationship Id="rId16" Type="http://schemas.openxmlformats.org/officeDocument/2006/relationships/tags" Target="../tags/tag180.xml"/><Relationship Id="rId20" Type="http://schemas.openxmlformats.org/officeDocument/2006/relationships/tags" Target="../tags/tag184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tags" Target="../tags/tag175.xml"/><Relationship Id="rId5" Type="http://schemas.openxmlformats.org/officeDocument/2006/relationships/tags" Target="../tags/tag169.xml"/><Relationship Id="rId15" Type="http://schemas.openxmlformats.org/officeDocument/2006/relationships/tags" Target="../tags/tag179.xml"/><Relationship Id="rId23" Type="http://schemas.openxmlformats.org/officeDocument/2006/relationships/notesSlide" Target="../notesSlides/notesSlide13.xml"/><Relationship Id="rId10" Type="http://schemas.openxmlformats.org/officeDocument/2006/relationships/tags" Target="../tags/tag174.xml"/><Relationship Id="rId19" Type="http://schemas.openxmlformats.org/officeDocument/2006/relationships/tags" Target="../tags/tag183.xml"/><Relationship Id="rId4" Type="http://schemas.openxmlformats.org/officeDocument/2006/relationships/tags" Target="../tags/tag168.xml"/><Relationship Id="rId9" Type="http://schemas.openxmlformats.org/officeDocument/2006/relationships/tags" Target="../tags/tag173.xml"/><Relationship Id="rId14" Type="http://schemas.openxmlformats.org/officeDocument/2006/relationships/tags" Target="../tags/tag178.xml"/><Relationship Id="rId2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tags" Target="../tags/tag198.xml"/><Relationship Id="rId18" Type="http://schemas.openxmlformats.org/officeDocument/2006/relationships/tags" Target="../tags/tag203.xml"/><Relationship Id="rId3" Type="http://schemas.openxmlformats.org/officeDocument/2006/relationships/tags" Target="../tags/tag188.xml"/><Relationship Id="rId21" Type="http://schemas.openxmlformats.org/officeDocument/2006/relationships/tags" Target="../tags/tag206.xml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17" Type="http://schemas.openxmlformats.org/officeDocument/2006/relationships/tags" Target="../tags/tag202.xml"/><Relationship Id="rId2" Type="http://schemas.openxmlformats.org/officeDocument/2006/relationships/tags" Target="../tags/tag187.xml"/><Relationship Id="rId16" Type="http://schemas.openxmlformats.org/officeDocument/2006/relationships/tags" Target="../tags/tag201.xml"/><Relationship Id="rId20" Type="http://schemas.openxmlformats.org/officeDocument/2006/relationships/tags" Target="../tags/tag205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5" Type="http://schemas.openxmlformats.org/officeDocument/2006/relationships/tags" Target="../tags/tag190.xml"/><Relationship Id="rId15" Type="http://schemas.openxmlformats.org/officeDocument/2006/relationships/tags" Target="../tags/tag200.xml"/><Relationship Id="rId23" Type="http://schemas.openxmlformats.org/officeDocument/2006/relationships/notesSlide" Target="../notesSlides/notesSlide14.xml"/><Relationship Id="rId10" Type="http://schemas.openxmlformats.org/officeDocument/2006/relationships/tags" Target="../tags/tag195.xml"/><Relationship Id="rId19" Type="http://schemas.openxmlformats.org/officeDocument/2006/relationships/tags" Target="../tags/tag204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tags" Target="../tags/tag199.xml"/><Relationship Id="rId2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tags" Target="../tags/tag219.xml"/><Relationship Id="rId18" Type="http://schemas.openxmlformats.org/officeDocument/2006/relationships/tags" Target="../tags/tag224.xml"/><Relationship Id="rId3" Type="http://schemas.openxmlformats.org/officeDocument/2006/relationships/tags" Target="../tags/tag209.xml"/><Relationship Id="rId21" Type="http://schemas.openxmlformats.org/officeDocument/2006/relationships/tags" Target="../tags/tag227.xml"/><Relationship Id="rId7" Type="http://schemas.openxmlformats.org/officeDocument/2006/relationships/tags" Target="../tags/tag213.xml"/><Relationship Id="rId12" Type="http://schemas.openxmlformats.org/officeDocument/2006/relationships/tags" Target="../tags/tag218.xml"/><Relationship Id="rId17" Type="http://schemas.openxmlformats.org/officeDocument/2006/relationships/tags" Target="../tags/tag223.xml"/><Relationship Id="rId2" Type="http://schemas.openxmlformats.org/officeDocument/2006/relationships/tags" Target="../tags/tag208.xml"/><Relationship Id="rId16" Type="http://schemas.openxmlformats.org/officeDocument/2006/relationships/tags" Target="../tags/tag222.xml"/><Relationship Id="rId20" Type="http://schemas.openxmlformats.org/officeDocument/2006/relationships/tags" Target="../tags/tag226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5" Type="http://schemas.openxmlformats.org/officeDocument/2006/relationships/tags" Target="../tags/tag211.xml"/><Relationship Id="rId15" Type="http://schemas.openxmlformats.org/officeDocument/2006/relationships/tags" Target="../tags/tag221.xml"/><Relationship Id="rId23" Type="http://schemas.openxmlformats.org/officeDocument/2006/relationships/notesSlide" Target="../notesSlides/notesSlide15.xml"/><Relationship Id="rId10" Type="http://schemas.openxmlformats.org/officeDocument/2006/relationships/tags" Target="../tags/tag216.xml"/><Relationship Id="rId19" Type="http://schemas.openxmlformats.org/officeDocument/2006/relationships/tags" Target="../tags/tag225.xml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tags" Target="../tags/tag220.xml"/><Relationship Id="rId2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tags" Target="../tags/tag240.xml"/><Relationship Id="rId18" Type="http://schemas.openxmlformats.org/officeDocument/2006/relationships/tags" Target="../tags/tag245.xml"/><Relationship Id="rId3" Type="http://schemas.openxmlformats.org/officeDocument/2006/relationships/tags" Target="../tags/tag230.xml"/><Relationship Id="rId21" Type="http://schemas.openxmlformats.org/officeDocument/2006/relationships/tags" Target="../tags/tag248.xml"/><Relationship Id="rId7" Type="http://schemas.openxmlformats.org/officeDocument/2006/relationships/tags" Target="../tags/tag234.xml"/><Relationship Id="rId12" Type="http://schemas.openxmlformats.org/officeDocument/2006/relationships/tags" Target="../tags/tag239.xml"/><Relationship Id="rId17" Type="http://schemas.openxmlformats.org/officeDocument/2006/relationships/tags" Target="../tags/tag244.xml"/><Relationship Id="rId2" Type="http://schemas.openxmlformats.org/officeDocument/2006/relationships/tags" Target="../tags/tag229.xml"/><Relationship Id="rId16" Type="http://schemas.openxmlformats.org/officeDocument/2006/relationships/tags" Target="../tags/tag243.xml"/><Relationship Id="rId20" Type="http://schemas.openxmlformats.org/officeDocument/2006/relationships/tags" Target="../tags/tag247.xml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5" Type="http://schemas.openxmlformats.org/officeDocument/2006/relationships/tags" Target="../tags/tag232.xml"/><Relationship Id="rId15" Type="http://schemas.openxmlformats.org/officeDocument/2006/relationships/tags" Target="../tags/tag242.xml"/><Relationship Id="rId23" Type="http://schemas.openxmlformats.org/officeDocument/2006/relationships/notesSlide" Target="../notesSlides/notesSlide16.xml"/><Relationship Id="rId10" Type="http://schemas.openxmlformats.org/officeDocument/2006/relationships/tags" Target="../tags/tag237.xml"/><Relationship Id="rId19" Type="http://schemas.openxmlformats.org/officeDocument/2006/relationships/tags" Target="../tags/tag246.xml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Relationship Id="rId2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56.xml"/><Relationship Id="rId13" Type="http://schemas.openxmlformats.org/officeDocument/2006/relationships/tags" Target="../tags/tag261.xml"/><Relationship Id="rId18" Type="http://schemas.openxmlformats.org/officeDocument/2006/relationships/tags" Target="../tags/tag266.xml"/><Relationship Id="rId3" Type="http://schemas.openxmlformats.org/officeDocument/2006/relationships/tags" Target="../tags/tag251.xml"/><Relationship Id="rId21" Type="http://schemas.openxmlformats.org/officeDocument/2006/relationships/tags" Target="../tags/tag269.xml"/><Relationship Id="rId7" Type="http://schemas.openxmlformats.org/officeDocument/2006/relationships/tags" Target="../tags/tag255.xml"/><Relationship Id="rId12" Type="http://schemas.openxmlformats.org/officeDocument/2006/relationships/tags" Target="../tags/tag260.xml"/><Relationship Id="rId17" Type="http://schemas.openxmlformats.org/officeDocument/2006/relationships/tags" Target="../tags/tag265.xml"/><Relationship Id="rId2" Type="http://schemas.openxmlformats.org/officeDocument/2006/relationships/tags" Target="../tags/tag250.xml"/><Relationship Id="rId16" Type="http://schemas.openxmlformats.org/officeDocument/2006/relationships/tags" Target="../tags/tag264.xml"/><Relationship Id="rId20" Type="http://schemas.openxmlformats.org/officeDocument/2006/relationships/tags" Target="../tags/tag268.xml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11" Type="http://schemas.openxmlformats.org/officeDocument/2006/relationships/tags" Target="../tags/tag259.xml"/><Relationship Id="rId5" Type="http://schemas.openxmlformats.org/officeDocument/2006/relationships/tags" Target="../tags/tag253.xml"/><Relationship Id="rId15" Type="http://schemas.openxmlformats.org/officeDocument/2006/relationships/tags" Target="../tags/tag263.xml"/><Relationship Id="rId23" Type="http://schemas.openxmlformats.org/officeDocument/2006/relationships/notesSlide" Target="../notesSlides/notesSlide17.xml"/><Relationship Id="rId10" Type="http://schemas.openxmlformats.org/officeDocument/2006/relationships/tags" Target="../tags/tag258.xml"/><Relationship Id="rId19" Type="http://schemas.openxmlformats.org/officeDocument/2006/relationships/tags" Target="../tags/tag267.xml"/><Relationship Id="rId4" Type="http://schemas.openxmlformats.org/officeDocument/2006/relationships/tags" Target="../tags/tag252.xml"/><Relationship Id="rId9" Type="http://schemas.openxmlformats.org/officeDocument/2006/relationships/tags" Target="../tags/tag257.xml"/><Relationship Id="rId14" Type="http://schemas.openxmlformats.org/officeDocument/2006/relationships/tags" Target="../tags/tag262.xml"/><Relationship Id="rId2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13" Type="http://schemas.openxmlformats.org/officeDocument/2006/relationships/tags" Target="../tags/tag282.xml"/><Relationship Id="rId18" Type="http://schemas.openxmlformats.org/officeDocument/2006/relationships/tags" Target="../tags/tag287.xml"/><Relationship Id="rId3" Type="http://schemas.openxmlformats.org/officeDocument/2006/relationships/tags" Target="../tags/tag272.xml"/><Relationship Id="rId21" Type="http://schemas.openxmlformats.org/officeDocument/2006/relationships/tags" Target="../tags/tag290.xml"/><Relationship Id="rId7" Type="http://schemas.openxmlformats.org/officeDocument/2006/relationships/tags" Target="../tags/tag276.xml"/><Relationship Id="rId12" Type="http://schemas.openxmlformats.org/officeDocument/2006/relationships/tags" Target="../tags/tag281.xml"/><Relationship Id="rId17" Type="http://schemas.openxmlformats.org/officeDocument/2006/relationships/tags" Target="../tags/tag286.xml"/><Relationship Id="rId2" Type="http://schemas.openxmlformats.org/officeDocument/2006/relationships/tags" Target="../tags/tag271.xml"/><Relationship Id="rId16" Type="http://schemas.openxmlformats.org/officeDocument/2006/relationships/tags" Target="../tags/tag285.xml"/><Relationship Id="rId20" Type="http://schemas.openxmlformats.org/officeDocument/2006/relationships/tags" Target="../tags/tag289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tags" Target="../tags/tag280.xml"/><Relationship Id="rId5" Type="http://schemas.openxmlformats.org/officeDocument/2006/relationships/tags" Target="../tags/tag274.xml"/><Relationship Id="rId15" Type="http://schemas.openxmlformats.org/officeDocument/2006/relationships/tags" Target="../tags/tag284.xml"/><Relationship Id="rId23" Type="http://schemas.openxmlformats.org/officeDocument/2006/relationships/notesSlide" Target="../notesSlides/notesSlide18.xml"/><Relationship Id="rId10" Type="http://schemas.openxmlformats.org/officeDocument/2006/relationships/tags" Target="../tags/tag279.xml"/><Relationship Id="rId19" Type="http://schemas.openxmlformats.org/officeDocument/2006/relationships/tags" Target="../tags/tag288.xml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tags" Target="../tags/tag283.xml"/><Relationship Id="rId2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tags" Target="../tags/tag303.xml"/><Relationship Id="rId18" Type="http://schemas.openxmlformats.org/officeDocument/2006/relationships/tags" Target="../tags/tag308.xml"/><Relationship Id="rId3" Type="http://schemas.openxmlformats.org/officeDocument/2006/relationships/tags" Target="../tags/tag293.xml"/><Relationship Id="rId21" Type="http://schemas.openxmlformats.org/officeDocument/2006/relationships/tags" Target="../tags/tag311.xml"/><Relationship Id="rId7" Type="http://schemas.openxmlformats.org/officeDocument/2006/relationships/tags" Target="../tags/tag297.xml"/><Relationship Id="rId12" Type="http://schemas.openxmlformats.org/officeDocument/2006/relationships/tags" Target="../tags/tag302.xml"/><Relationship Id="rId17" Type="http://schemas.openxmlformats.org/officeDocument/2006/relationships/tags" Target="../tags/tag307.xml"/><Relationship Id="rId2" Type="http://schemas.openxmlformats.org/officeDocument/2006/relationships/tags" Target="../tags/tag292.xml"/><Relationship Id="rId16" Type="http://schemas.openxmlformats.org/officeDocument/2006/relationships/tags" Target="../tags/tag306.xml"/><Relationship Id="rId20" Type="http://schemas.openxmlformats.org/officeDocument/2006/relationships/tags" Target="../tags/tag310.xml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tags" Target="../tags/tag301.xml"/><Relationship Id="rId5" Type="http://schemas.openxmlformats.org/officeDocument/2006/relationships/tags" Target="../tags/tag295.xml"/><Relationship Id="rId15" Type="http://schemas.openxmlformats.org/officeDocument/2006/relationships/tags" Target="../tags/tag305.xml"/><Relationship Id="rId23" Type="http://schemas.openxmlformats.org/officeDocument/2006/relationships/notesSlide" Target="../notesSlides/notesSlide19.xml"/><Relationship Id="rId10" Type="http://schemas.openxmlformats.org/officeDocument/2006/relationships/tags" Target="../tags/tag300.xml"/><Relationship Id="rId19" Type="http://schemas.openxmlformats.org/officeDocument/2006/relationships/tags" Target="../tags/tag309.xml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4" Type="http://schemas.openxmlformats.org/officeDocument/2006/relationships/tags" Target="../tags/tag304.xml"/><Relationship Id="rId2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19.xml"/><Relationship Id="rId13" Type="http://schemas.openxmlformats.org/officeDocument/2006/relationships/tags" Target="../tags/tag324.xml"/><Relationship Id="rId18" Type="http://schemas.openxmlformats.org/officeDocument/2006/relationships/tags" Target="../tags/tag329.xml"/><Relationship Id="rId3" Type="http://schemas.openxmlformats.org/officeDocument/2006/relationships/tags" Target="../tags/tag314.xml"/><Relationship Id="rId21" Type="http://schemas.openxmlformats.org/officeDocument/2006/relationships/tags" Target="../tags/tag332.xml"/><Relationship Id="rId7" Type="http://schemas.openxmlformats.org/officeDocument/2006/relationships/tags" Target="../tags/tag318.xml"/><Relationship Id="rId12" Type="http://schemas.openxmlformats.org/officeDocument/2006/relationships/tags" Target="../tags/tag323.xml"/><Relationship Id="rId17" Type="http://schemas.openxmlformats.org/officeDocument/2006/relationships/tags" Target="../tags/tag328.xml"/><Relationship Id="rId2" Type="http://schemas.openxmlformats.org/officeDocument/2006/relationships/tags" Target="../tags/tag313.xml"/><Relationship Id="rId16" Type="http://schemas.openxmlformats.org/officeDocument/2006/relationships/tags" Target="../tags/tag327.xml"/><Relationship Id="rId20" Type="http://schemas.openxmlformats.org/officeDocument/2006/relationships/tags" Target="../tags/tag331.xml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11" Type="http://schemas.openxmlformats.org/officeDocument/2006/relationships/tags" Target="../tags/tag322.xml"/><Relationship Id="rId5" Type="http://schemas.openxmlformats.org/officeDocument/2006/relationships/tags" Target="../tags/tag316.xml"/><Relationship Id="rId15" Type="http://schemas.openxmlformats.org/officeDocument/2006/relationships/tags" Target="../tags/tag326.xml"/><Relationship Id="rId23" Type="http://schemas.openxmlformats.org/officeDocument/2006/relationships/notesSlide" Target="../notesSlides/notesSlide20.xml"/><Relationship Id="rId10" Type="http://schemas.openxmlformats.org/officeDocument/2006/relationships/tags" Target="../tags/tag321.xml"/><Relationship Id="rId19" Type="http://schemas.openxmlformats.org/officeDocument/2006/relationships/tags" Target="../tags/tag330.xml"/><Relationship Id="rId4" Type="http://schemas.openxmlformats.org/officeDocument/2006/relationships/tags" Target="../tags/tag315.xml"/><Relationship Id="rId9" Type="http://schemas.openxmlformats.org/officeDocument/2006/relationships/tags" Target="../tags/tag320.xml"/><Relationship Id="rId14" Type="http://schemas.openxmlformats.org/officeDocument/2006/relationships/tags" Target="../tags/tag325.xml"/><Relationship Id="rId2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40.xml"/><Relationship Id="rId13" Type="http://schemas.openxmlformats.org/officeDocument/2006/relationships/tags" Target="../tags/tag345.xml"/><Relationship Id="rId18" Type="http://schemas.openxmlformats.org/officeDocument/2006/relationships/tags" Target="../tags/tag350.xml"/><Relationship Id="rId3" Type="http://schemas.openxmlformats.org/officeDocument/2006/relationships/tags" Target="../tags/tag335.xml"/><Relationship Id="rId21" Type="http://schemas.openxmlformats.org/officeDocument/2006/relationships/tags" Target="../tags/tag353.xml"/><Relationship Id="rId7" Type="http://schemas.openxmlformats.org/officeDocument/2006/relationships/tags" Target="../tags/tag339.xml"/><Relationship Id="rId12" Type="http://schemas.openxmlformats.org/officeDocument/2006/relationships/tags" Target="../tags/tag344.xml"/><Relationship Id="rId17" Type="http://schemas.openxmlformats.org/officeDocument/2006/relationships/tags" Target="../tags/tag349.xml"/><Relationship Id="rId2" Type="http://schemas.openxmlformats.org/officeDocument/2006/relationships/tags" Target="../tags/tag334.xml"/><Relationship Id="rId16" Type="http://schemas.openxmlformats.org/officeDocument/2006/relationships/tags" Target="../tags/tag348.xml"/><Relationship Id="rId20" Type="http://schemas.openxmlformats.org/officeDocument/2006/relationships/tags" Target="../tags/tag352.xml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11" Type="http://schemas.openxmlformats.org/officeDocument/2006/relationships/tags" Target="../tags/tag343.xml"/><Relationship Id="rId5" Type="http://schemas.openxmlformats.org/officeDocument/2006/relationships/tags" Target="../tags/tag337.xml"/><Relationship Id="rId15" Type="http://schemas.openxmlformats.org/officeDocument/2006/relationships/tags" Target="../tags/tag347.xml"/><Relationship Id="rId23" Type="http://schemas.openxmlformats.org/officeDocument/2006/relationships/notesSlide" Target="../notesSlides/notesSlide21.xml"/><Relationship Id="rId10" Type="http://schemas.openxmlformats.org/officeDocument/2006/relationships/tags" Target="../tags/tag342.xml"/><Relationship Id="rId19" Type="http://schemas.openxmlformats.org/officeDocument/2006/relationships/tags" Target="../tags/tag351.xml"/><Relationship Id="rId4" Type="http://schemas.openxmlformats.org/officeDocument/2006/relationships/tags" Target="../tags/tag336.xml"/><Relationship Id="rId9" Type="http://schemas.openxmlformats.org/officeDocument/2006/relationships/tags" Target="../tags/tag341.xml"/><Relationship Id="rId14" Type="http://schemas.openxmlformats.org/officeDocument/2006/relationships/tags" Target="../tags/tag346.xml"/><Relationship Id="rId2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61.xml"/><Relationship Id="rId13" Type="http://schemas.openxmlformats.org/officeDocument/2006/relationships/tags" Target="../tags/tag366.xml"/><Relationship Id="rId18" Type="http://schemas.openxmlformats.org/officeDocument/2006/relationships/tags" Target="../tags/tag371.xml"/><Relationship Id="rId3" Type="http://schemas.openxmlformats.org/officeDocument/2006/relationships/tags" Target="../tags/tag356.xml"/><Relationship Id="rId21" Type="http://schemas.openxmlformats.org/officeDocument/2006/relationships/tags" Target="../tags/tag374.xml"/><Relationship Id="rId7" Type="http://schemas.openxmlformats.org/officeDocument/2006/relationships/tags" Target="../tags/tag360.xml"/><Relationship Id="rId12" Type="http://schemas.openxmlformats.org/officeDocument/2006/relationships/tags" Target="../tags/tag365.xml"/><Relationship Id="rId17" Type="http://schemas.openxmlformats.org/officeDocument/2006/relationships/tags" Target="../tags/tag370.xml"/><Relationship Id="rId2" Type="http://schemas.openxmlformats.org/officeDocument/2006/relationships/tags" Target="../tags/tag355.xml"/><Relationship Id="rId16" Type="http://schemas.openxmlformats.org/officeDocument/2006/relationships/tags" Target="../tags/tag369.xml"/><Relationship Id="rId20" Type="http://schemas.openxmlformats.org/officeDocument/2006/relationships/tags" Target="../tags/tag373.xml"/><Relationship Id="rId1" Type="http://schemas.openxmlformats.org/officeDocument/2006/relationships/tags" Target="../tags/tag354.xml"/><Relationship Id="rId6" Type="http://schemas.openxmlformats.org/officeDocument/2006/relationships/tags" Target="../tags/tag359.xml"/><Relationship Id="rId11" Type="http://schemas.openxmlformats.org/officeDocument/2006/relationships/tags" Target="../tags/tag364.xml"/><Relationship Id="rId5" Type="http://schemas.openxmlformats.org/officeDocument/2006/relationships/tags" Target="../tags/tag358.xml"/><Relationship Id="rId15" Type="http://schemas.openxmlformats.org/officeDocument/2006/relationships/tags" Target="../tags/tag368.xml"/><Relationship Id="rId23" Type="http://schemas.openxmlformats.org/officeDocument/2006/relationships/notesSlide" Target="../notesSlides/notesSlide22.xml"/><Relationship Id="rId10" Type="http://schemas.openxmlformats.org/officeDocument/2006/relationships/tags" Target="../tags/tag363.xml"/><Relationship Id="rId19" Type="http://schemas.openxmlformats.org/officeDocument/2006/relationships/tags" Target="../tags/tag372.xml"/><Relationship Id="rId4" Type="http://schemas.openxmlformats.org/officeDocument/2006/relationships/tags" Target="../tags/tag357.xml"/><Relationship Id="rId9" Type="http://schemas.openxmlformats.org/officeDocument/2006/relationships/tags" Target="../tags/tag362.xml"/><Relationship Id="rId14" Type="http://schemas.openxmlformats.org/officeDocument/2006/relationships/tags" Target="../tags/tag367.xml"/><Relationship Id="rId2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5.xml"/><Relationship Id="rId5" Type="http://schemas.openxmlformats.org/officeDocument/2006/relationships/image" Target="../media/image16.emf"/><Relationship Id="rId4" Type="http://schemas.openxmlformats.org/officeDocument/2006/relationships/customXml" Target="../ink/ink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6.xml"/><Relationship Id="rId5" Type="http://schemas.openxmlformats.org/officeDocument/2006/relationships/image" Target="../media/image18.emf"/><Relationship Id="rId4" Type="http://schemas.openxmlformats.org/officeDocument/2006/relationships/customXml" Target="../ink/ink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7.xml"/><Relationship Id="rId5" Type="http://schemas.openxmlformats.org/officeDocument/2006/relationships/image" Target="../media/image19.emf"/><Relationship Id="rId4" Type="http://schemas.openxmlformats.org/officeDocument/2006/relationships/customXml" Target="../ink/ink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385.xml"/><Relationship Id="rId13" Type="http://schemas.openxmlformats.org/officeDocument/2006/relationships/tags" Target="../tags/tag390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80.xml"/><Relationship Id="rId21" Type="http://schemas.openxmlformats.org/officeDocument/2006/relationships/image" Target="../media/image20.emf"/><Relationship Id="rId7" Type="http://schemas.openxmlformats.org/officeDocument/2006/relationships/tags" Target="../tags/tag384.xml"/><Relationship Id="rId12" Type="http://schemas.openxmlformats.org/officeDocument/2006/relationships/tags" Target="../tags/tag389.xml"/><Relationship Id="rId17" Type="http://schemas.openxmlformats.org/officeDocument/2006/relationships/tags" Target="../tags/tag394.xml"/><Relationship Id="rId2" Type="http://schemas.openxmlformats.org/officeDocument/2006/relationships/tags" Target="../tags/tag379.xml"/><Relationship Id="rId16" Type="http://schemas.openxmlformats.org/officeDocument/2006/relationships/tags" Target="../tags/tag393.xml"/><Relationship Id="rId20" Type="http://schemas.openxmlformats.org/officeDocument/2006/relationships/customXml" Target="../ink/ink13.xml"/><Relationship Id="rId1" Type="http://schemas.openxmlformats.org/officeDocument/2006/relationships/tags" Target="../tags/tag378.xml"/><Relationship Id="rId6" Type="http://schemas.openxmlformats.org/officeDocument/2006/relationships/tags" Target="../tags/tag383.xml"/><Relationship Id="rId11" Type="http://schemas.openxmlformats.org/officeDocument/2006/relationships/tags" Target="../tags/tag388.xml"/><Relationship Id="rId5" Type="http://schemas.openxmlformats.org/officeDocument/2006/relationships/tags" Target="../tags/tag382.xml"/><Relationship Id="rId15" Type="http://schemas.openxmlformats.org/officeDocument/2006/relationships/tags" Target="../tags/tag392.xml"/><Relationship Id="rId23" Type="http://schemas.openxmlformats.org/officeDocument/2006/relationships/image" Target="../media/image21.emf"/><Relationship Id="rId10" Type="http://schemas.openxmlformats.org/officeDocument/2006/relationships/tags" Target="../tags/tag387.xml"/><Relationship Id="rId19" Type="http://schemas.openxmlformats.org/officeDocument/2006/relationships/notesSlide" Target="../notesSlides/notesSlide29.xml"/><Relationship Id="rId4" Type="http://schemas.openxmlformats.org/officeDocument/2006/relationships/tags" Target="../tags/tag381.xml"/><Relationship Id="rId9" Type="http://schemas.openxmlformats.org/officeDocument/2006/relationships/tags" Target="../tags/tag386.xml"/><Relationship Id="rId14" Type="http://schemas.openxmlformats.org/officeDocument/2006/relationships/tags" Target="../tags/tag391.xml"/><Relationship Id="rId22" Type="http://schemas.openxmlformats.org/officeDocument/2006/relationships/customXml" Target="../ink/ink1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02.xml"/><Relationship Id="rId13" Type="http://schemas.openxmlformats.org/officeDocument/2006/relationships/tags" Target="../tags/tag407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97.xml"/><Relationship Id="rId21" Type="http://schemas.openxmlformats.org/officeDocument/2006/relationships/image" Target="../media/image210.emf"/><Relationship Id="rId7" Type="http://schemas.openxmlformats.org/officeDocument/2006/relationships/tags" Target="../tags/tag401.xml"/><Relationship Id="rId12" Type="http://schemas.openxmlformats.org/officeDocument/2006/relationships/tags" Target="../tags/tag406.xml"/><Relationship Id="rId17" Type="http://schemas.openxmlformats.org/officeDocument/2006/relationships/tags" Target="../tags/tag411.xml"/><Relationship Id="rId2" Type="http://schemas.openxmlformats.org/officeDocument/2006/relationships/tags" Target="../tags/tag396.xml"/><Relationship Id="rId16" Type="http://schemas.openxmlformats.org/officeDocument/2006/relationships/tags" Target="../tags/tag410.xml"/><Relationship Id="rId20" Type="http://schemas.openxmlformats.org/officeDocument/2006/relationships/customXml" Target="../ink/ink15.xml"/><Relationship Id="rId1" Type="http://schemas.openxmlformats.org/officeDocument/2006/relationships/tags" Target="../tags/tag395.xml"/><Relationship Id="rId6" Type="http://schemas.openxmlformats.org/officeDocument/2006/relationships/tags" Target="../tags/tag400.xml"/><Relationship Id="rId11" Type="http://schemas.openxmlformats.org/officeDocument/2006/relationships/tags" Target="../tags/tag405.xml"/><Relationship Id="rId5" Type="http://schemas.openxmlformats.org/officeDocument/2006/relationships/tags" Target="../tags/tag399.xml"/><Relationship Id="rId15" Type="http://schemas.openxmlformats.org/officeDocument/2006/relationships/tags" Target="../tags/tag409.xml"/><Relationship Id="rId10" Type="http://schemas.openxmlformats.org/officeDocument/2006/relationships/tags" Target="../tags/tag404.xml"/><Relationship Id="rId19" Type="http://schemas.openxmlformats.org/officeDocument/2006/relationships/notesSlide" Target="../notesSlides/notesSlide30.xml"/><Relationship Id="rId4" Type="http://schemas.openxmlformats.org/officeDocument/2006/relationships/tags" Target="../tags/tag398.xml"/><Relationship Id="rId9" Type="http://schemas.openxmlformats.org/officeDocument/2006/relationships/tags" Target="../tags/tag403.xml"/><Relationship Id="rId14" Type="http://schemas.openxmlformats.org/officeDocument/2006/relationships/tags" Target="../tags/tag40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1.bin"/><Relationship Id="rId7" Type="http://schemas.openxmlformats.org/officeDocument/2006/relationships/customXml" Target="../ink/ink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customXml" Target="../ink/ink16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419.xml"/><Relationship Id="rId13" Type="http://schemas.openxmlformats.org/officeDocument/2006/relationships/tags" Target="../tags/tag42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414.xml"/><Relationship Id="rId21" Type="http://schemas.openxmlformats.org/officeDocument/2006/relationships/image" Target="../media/image240.emf"/><Relationship Id="rId7" Type="http://schemas.openxmlformats.org/officeDocument/2006/relationships/tags" Target="../tags/tag418.xml"/><Relationship Id="rId12" Type="http://schemas.openxmlformats.org/officeDocument/2006/relationships/tags" Target="../tags/tag423.xml"/><Relationship Id="rId17" Type="http://schemas.openxmlformats.org/officeDocument/2006/relationships/tags" Target="../tags/tag428.xml"/><Relationship Id="rId2" Type="http://schemas.openxmlformats.org/officeDocument/2006/relationships/tags" Target="../tags/tag413.xml"/><Relationship Id="rId16" Type="http://schemas.openxmlformats.org/officeDocument/2006/relationships/tags" Target="../tags/tag427.xml"/><Relationship Id="rId20" Type="http://schemas.openxmlformats.org/officeDocument/2006/relationships/customXml" Target="../ink/ink18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11" Type="http://schemas.openxmlformats.org/officeDocument/2006/relationships/tags" Target="../tags/tag422.xml"/><Relationship Id="rId5" Type="http://schemas.openxmlformats.org/officeDocument/2006/relationships/tags" Target="../tags/tag416.xml"/><Relationship Id="rId15" Type="http://schemas.openxmlformats.org/officeDocument/2006/relationships/tags" Target="../tags/tag426.xml"/><Relationship Id="rId10" Type="http://schemas.openxmlformats.org/officeDocument/2006/relationships/tags" Target="../tags/tag421.xml"/><Relationship Id="rId19" Type="http://schemas.openxmlformats.org/officeDocument/2006/relationships/notesSlide" Target="../notesSlides/notesSlide31.xml"/><Relationship Id="rId4" Type="http://schemas.openxmlformats.org/officeDocument/2006/relationships/tags" Target="../tags/tag415.xml"/><Relationship Id="rId9" Type="http://schemas.openxmlformats.org/officeDocument/2006/relationships/tags" Target="../tags/tag420.xml"/><Relationship Id="rId14" Type="http://schemas.openxmlformats.org/officeDocument/2006/relationships/tags" Target="../tags/tag42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2.bin"/><Relationship Id="rId7" Type="http://schemas.openxmlformats.org/officeDocument/2006/relationships/customXml" Target="../ink/ink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emf"/><Relationship Id="rId5" Type="http://schemas.openxmlformats.org/officeDocument/2006/relationships/customXml" Target="../ink/ink19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emf"/><Relationship Id="rId5" Type="http://schemas.openxmlformats.org/officeDocument/2006/relationships/customXml" Target="../ink/ink22.xml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436.xml"/><Relationship Id="rId13" Type="http://schemas.openxmlformats.org/officeDocument/2006/relationships/tags" Target="../tags/tag441.xml"/><Relationship Id="rId18" Type="http://schemas.openxmlformats.org/officeDocument/2006/relationships/tags" Target="../tags/tag446.xml"/><Relationship Id="rId3" Type="http://schemas.openxmlformats.org/officeDocument/2006/relationships/tags" Target="../tags/tag431.xml"/><Relationship Id="rId7" Type="http://schemas.openxmlformats.org/officeDocument/2006/relationships/tags" Target="../tags/tag435.xml"/><Relationship Id="rId12" Type="http://schemas.openxmlformats.org/officeDocument/2006/relationships/tags" Target="../tags/tag440.xml"/><Relationship Id="rId17" Type="http://schemas.openxmlformats.org/officeDocument/2006/relationships/tags" Target="../tags/tag445.xml"/><Relationship Id="rId2" Type="http://schemas.openxmlformats.org/officeDocument/2006/relationships/tags" Target="../tags/tag430.xml"/><Relationship Id="rId16" Type="http://schemas.openxmlformats.org/officeDocument/2006/relationships/tags" Target="../tags/tag444.xml"/><Relationship Id="rId20" Type="http://schemas.openxmlformats.org/officeDocument/2006/relationships/notesSlide" Target="../notesSlides/notesSlide35.xml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11" Type="http://schemas.openxmlformats.org/officeDocument/2006/relationships/tags" Target="../tags/tag439.xml"/><Relationship Id="rId5" Type="http://schemas.openxmlformats.org/officeDocument/2006/relationships/tags" Target="../tags/tag433.xml"/><Relationship Id="rId15" Type="http://schemas.openxmlformats.org/officeDocument/2006/relationships/tags" Target="../tags/tag443.xml"/><Relationship Id="rId10" Type="http://schemas.openxmlformats.org/officeDocument/2006/relationships/tags" Target="../tags/tag438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32.xml"/><Relationship Id="rId9" Type="http://schemas.openxmlformats.org/officeDocument/2006/relationships/tags" Target="../tags/tag437.xml"/><Relationship Id="rId14" Type="http://schemas.openxmlformats.org/officeDocument/2006/relationships/tags" Target="../tags/tag4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image" Target="../media/image5.emf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customXml" Target="../ink/ink3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1.xml"/><Relationship Id="rId21" Type="http://schemas.openxmlformats.org/officeDocument/2006/relationships/image" Target="../media/image6.emf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customXml" Target="../ink/ink4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10" Type="http://schemas.openxmlformats.org/officeDocument/2006/relationships/tags" Target="../tags/tag38.xml"/><Relationship Id="rId19" Type="http://schemas.openxmlformats.org/officeDocument/2006/relationships/notesSlide" Target="../notesSlides/notesSlide4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tags" Target="../tags/tag73.xml"/><Relationship Id="rId39" Type="http://schemas.openxmlformats.org/officeDocument/2006/relationships/slideLayout" Target="../slideLayouts/slideLayout2.xml"/><Relationship Id="rId3" Type="http://schemas.openxmlformats.org/officeDocument/2006/relationships/tags" Target="../tags/tag50.xml"/><Relationship Id="rId21" Type="http://schemas.openxmlformats.org/officeDocument/2006/relationships/tags" Target="../tags/tag68.xml"/><Relationship Id="rId34" Type="http://schemas.openxmlformats.org/officeDocument/2006/relationships/tags" Target="../tags/tag81.xml"/><Relationship Id="rId42" Type="http://schemas.openxmlformats.org/officeDocument/2006/relationships/image" Target="../media/image7.emf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tags" Target="../tags/tag72.xml"/><Relationship Id="rId33" Type="http://schemas.openxmlformats.org/officeDocument/2006/relationships/tags" Target="../tags/tag80.xml"/><Relationship Id="rId38" Type="http://schemas.openxmlformats.org/officeDocument/2006/relationships/tags" Target="../tags/tag85.xml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tags" Target="../tags/tag67.xml"/><Relationship Id="rId29" Type="http://schemas.openxmlformats.org/officeDocument/2006/relationships/tags" Target="../tags/tag76.xml"/><Relationship Id="rId41" Type="http://schemas.openxmlformats.org/officeDocument/2006/relationships/customXml" Target="../ink/ink5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tags" Target="../tags/tag71.xml"/><Relationship Id="rId32" Type="http://schemas.openxmlformats.org/officeDocument/2006/relationships/tags" Target="../tags/tag79.xml"/><Relationship Id="rId37" Type="http://schemas.openxmlformats.org/officeDocument/2006/relationships/tags" Target="../tags/tag84.xml"/><Relationship Id="rId40" Type="http://schemas.openxmlformats.org/officeDocument/2006/relationships/notesSlide" Target="../notesSlides/notesSlide5.xml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tags" Target="../tags/tag70.xml"/><Relationship Id="rId28" Type="http://schemas.openxmlformats.org/officeDocument/2006/relationships/tags" Target="../tags/tag75.xml"/><Relationship Id="rId36" Type="http://schemas.openxmlformats.org/officeDocument/2006/relationships/tags" Target="../tags/tag83.xml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31" Type="http://schemas.openxmlformats.org/officeDocument/2006/relationships/tags" Target="../tags/tag78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tags" Target="../tags/tag69.xml"/><Relationship Id="rId27" Type="http://schemas.openxmlformats.org/officeDocument/2006/relationships/tags" Target="../tags/tag74.xml"/><Relationship Id="rId30" Type="http://schemas.openxmlformats.org/officeDocument/2006/relationships/tags" Target="../tags/tag77.xml"/><Relationship Id="rId35" Type="http://schemas.openxmlformats.org/officeDocument/2006/relationships/tags" Target="../tags/tag8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26" Type="http://schemas.openxmlformats.org/officeDocument/2006/relationships/tags" Target="../tags/tag111.xml"/><Relationship Id="rId3" Type="http://schemas.openxmlformats.org/officeDocument/2006/relationships/tags" Target="../tags/tag88.xml"/><Relationship Id="rId21" Type="http://schemas.openxmlformats.org/officeDocument/2006/relationships/tags" Target="../tags/tag106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tags" Target="../tags/tag110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tags" Target="../tags/tag105.xml"/><Relationship Id="rId29" Type="http://schemas.openxmlformats.org/officeDocument/2006/relationships/notesSlide" Target="../notesSlides/notesSlide6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tags" Target="../tags/tag109.xml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tags" Target="../tags/tag108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95.xml"/><Relationship Id="rId19" Type="http://schemas.openxmlformats.org/officeDocument/2006/relationships/tags" Target="../tags/tag104.xml"/><Relationship Id="rId31" Type="http://schemas.openxmlformats.org/officeDocument/2006/relationships/image" Target="../media/image8.emf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tags" Target="../tags/tag107.xml"/><Relationship Id="rId27" Type="http://schemas.openxmlformats.org/officeDocument/2006/relationships/tags" Target="../tags/tag112.xml"/><Relationship Id="rId30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305800" cy="1447800"/>
          </a:xfrm>
        </p:spPr>
        <p:txBody>
          <a:bodyPr/>
          <a:lstStyle/>
          <a:p>
            <a:pPr algn="ctr"/>
            <a:r>
              <a:rPr lang="en-US" sz="3000" i="0" dirty="0" smtClean="0"/>
              <a:t>CSE 373: Data Structures &amp; Algorithms</a:t>
            </a: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000" i="0" smtClean="0"/>
              <a:t>Lecture 17: </a:t>
            </a:r>
            <a:r>
              <a:rPr lang="en-US" sz="3000" i="0" dirty="0" smtClean="0"/>
              <a:t>Topological Sort / Graph Traversals</a:t>
            </a:r>
            <a:endParaRPr lang="en-US" sz="30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Linda Shapiro</a:t>
            </a:r>
          </a:p>
          <a:p>
            <a:r>
              <a:rPr lang="en-US" sz="2400" dirty="0" smtClean="0"/>
              <a:t>Winter 2015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97360" y="5551920"/>
              <a:ext cx="9720" cy="14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2680" y="5547240"/>
                <a:ext cx="18000" cy="22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Algorithms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Topological sort: </a:t>
            </a:r>
            <a:r>
              <a:rPr lang="en-US" dirty="0" smtClean="0"/>
              <a:t>Given a DAG, order all the vertices so that every vertex comes before all of its neighbors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Shortest paths: </a:t>
            </a:r>
            <a:r>
              <a:rPr lang="en-US" dirty="0" smtClean="0"/>
              <a:t>Find the shortest or lowest-cost path from x to y</a:t>
            </a:r>
          </a:p>
          <a:p>
            <a:pPr lvl="1"/>
            <a:r>
              <a:rPr lang="en-US" dirty="0" smtClean="0"/>
              <a:t>Related: Determine if there even is such a 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55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Topological Sort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4724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Problem:</a:t>
            </a:r>
            <a:r>
              <a:rPr lang="en-US" dirty="0" smtClean="0"/>
              <a:t> Given a DAG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G=(V,E)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output all vertices </a:t>
            </a:r>
            <a:r>
              <a:rPr lang="en-US" dirty="0" smtClean="0"/>
              <a:t>in an order such that no vertex appears before another vertex that has an edge to it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One example output:</a:t>
            </a:r>
          </a:p>
          <a:p>
            <a:pPr>
              <a:buNone/>
            </a:pPr>
            <a:r>
              <a:rPr lang="en-US" dirty="0" smtClean="0"/>
              <a:t>     126, 142, 143, 374, 373, 417, 410, 413, XYZ, 415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143000" y="2590800"/>
            <a:ext cx="6858000" cy="2895600"/>
            <a:chOff x="1143000" y="2590800"/>
            <a:chExt cx="6858000" cy="2895600"/>
          </a:xfrm>
        </p:grpSpPr>
        <p:sp>
          <p:nvSpPr>
            <p:cNvPr id="7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9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374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18" name="AutoShape 16"/>
            <p:cNvCxnSpPr>
              <a:cxnSpLocks noChangeShapeType="1"/>
              <a:stCxn id="7" idx="6"/>
              <a:endCxn id="8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9" name="AutoShape 17"/>
            <p:cNvCxnSpPr>
              <a:cxnSpLocks noChangeShapeType="1"/>
              <a:stCxn id="8" idx="6"/>
              <a:endCxn id="10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" name="AutoShape 18"/>
            <p:cNvCxnSpPr>
              <a:cxnSpLocks noChangeShapeType="1"/>
              <a:stCxn id="8" idx="6"/>
              <a:endCxn id="9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7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410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28" name="AutoShape 26"/>
            <p:cNvCxnSpPr>
              <a:cxnSpLocks noChangeShapeType="1"/>
              <a:stCxn id="10" idx="6"/>
              <a:endCxn id="27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6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MATH 126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37" name="AutoShape 16"/>
            <p:cNvCxnSpPr>
              <a:cxnSpLocks noChangeShapeType="1"/>
              <a:stCxn id="36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8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417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39" name="AutoShape 26"/>
            <p:cNvCxnSpPr>
              <a:cxnSpLocks noChangeShapeType="1"/>
              <a:stCxn id="10" idx="6"/>
              <a:endCxn id="38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0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415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41" name="AutoShape 26"/>
            <p:cNvCxnSpPr>
              <a:cxnSpLocks noChangeShapeType="1"/>
              <a:stCxn id="10" idx="6"/>
              <a:endCxn id="40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2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44" name="AutoShape 26"/>
            <p:cNvCxnSpPr>
              <a:cxnSpLocks noChangeShapeType="1"/>
              <a:stCxn id="10" idx="6"/>
              <a:endCxn id="42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7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XYZ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48" name="AutoShape 18"/>
            <p:cNvCxnSpPr>
              <a:cxnSpLocks noChangeShapeType="1"/>
              <a:endCxn id="47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2" name="AutoShape 18"/>
            <p:cNvCxnSpPr>
              <a:cxnSpLocks noChangeShapeType="1"/>
              <a:stCxn id="42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7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" name="Ink 10"/>
              <p14:cNvContentPartPr/>
              <p14:nvPr/>
            </p14:nvContentPartPr>
            <p14:xfrm>
              <a:off x="4910400" y="281880"/>
              <a:ext cx="2235600" cy="35323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98880" y="269640"/>
                <a:ext cx="2259360" cy="3555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Questions and comments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perform topological sorts only on DAGs?</a:t>
            </a:r>
          </a:p>
          <a:p>
            <a:pPr lvl="1"/>
            <a:r>
              <a:rPr lang="en-US" dirty="0" smtClean="0"/>
              <a:t>Because a cycle means there is no correct answer</a:t>
            </a:r>
          </a:p>
          <a:p>
            <a:endParaRPr lang="en-US" dirty="0" smtClean="0"/>
          </a:p>
          <a:p>
            <a:r>
              <a:rPr lang="en-US" dirty="0" smtClean="0"/>
              <a:t>Is there always a unique answer?</a:t>
            </a:r>
          </a:p>
          <a:p>
            <a:pPr lvl="1"/>
            <a:r>
              <a:rPr lang="en-US" dirty="0" smtClean="0"/>
              <a:t>No, there can be 1 or more answers; depends on the graph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Do some DAGs have exactly 1 answer?</a:t>
            </a:r>
          </a:p>
          <a:p>
            <a:pPr lvl="1"/>
            <a:r>
              <a:rPr lang="en-US" dirty="0" smtClean="0"/>
              <a:t>Yes, including all lists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Terminology: A DAG represents a </a:t>
            </a:r>
            <a:r>
              <a:rPr lang="en-US" dirty="0" smtClean="0">
                <a:solidFill>
                  <a:schemeClr val="accent2"/>
                </a:solidFill>
              </a:rPr>
              <a:t>partial order</a:t>
            </a:r>
            <a:r>
              <a:rPr lang="en-US" dirty="0" smtClean="0"/>
              <a:t> and a topological sort produces a </a:t>
            </a:r>
            <a:r>
              <a:rPr lang="en-US" dirty="0" smtClean="0">
                <a:solidFill>
                  <a:schemeClr val="accent2"/>
                </a:solidFill>
              </a:rPr>
              <a:t>total order</a:t>
            </a:r>
            <a:r>
              <a:rPr lang="en-US" dirty="0" smtClean="0"/>
              <a:t> that is consistent with 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6096000" y="3429000"/>
            <a:ext cx="1905000" cy="1447800"/>
            <a:chOff x="6096000" y="3429000"/>
            <a:chExt cx="1905000" cy="1447800"/>
          </a:xfrm>
        </p:grpSpPr>
        <p:cxnSp>
          <p:nvCxnSpPr>
            <p:cNvPr id="10" name="AutoShape 39"/>
            <p:cNvCxnSpPr>
              <a:cxnSpLocks noChangeShapeType="1"/>
              <a:stCxn id="11" idx="7"/>
              <a:endCxn id="16" idx="2"/>
            </p:cNvCxnSpPr>
            <p:nvPr>
              <p:custDataLst>
                <p:tags r:id="rId1"/>
              </p:custDataLst>
            </p:nvPr>
          </p:nvCxnSpPr>
          <p:spPr bwMode="auto">
            <a:xfrm flipV="1">
              <a:off x="6388194" y="3600450"/>
              <a:ext cx="469806" cy="29786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sp>
          <p:nvSpPr>
            <p:cNvPr id="11" name="Oval 40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096000" y="3848100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0</a:t>
              </a:r>
            </a:p>
          </p:txBody>
        </p:sp>
        <p:sp>
          <p:nvSpPr>
            <p:cNvPr id="12" name="Oval 41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096000" y="4533900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1</a:t>
              </a:r>
            </a:p>
          </p:txBody>
        </p:sp>
        <p:sp>
          <p:nvSpPr>
            <p:cNvPr id="13" name="Oval 42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896673" y="4191000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3</a:t>
              </a:r>
            </a:p>
          </p:txBody>
        </p:sp>
        <p:cxnSp>
          <p:nvCxnSpPr>
            <p:cNvPr id="14" name="AutoShape 43"/>
            <p:cNvCxnSpPr>
              <a:cxnSpLocks noChangeShapeType="1"/>
              <a:stCxn id="11" idx="5"/>
              <a:endCxn id="13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6388194" y="4140783"/>
              <a:ext cx="508479" cy="2216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sp>
          <p:nvSpPr>
            <p:cNvPr id="16" name="Oval 45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858000" y="3429000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2</a:t>
              </a:r>
            </a:p>
          </p:txBody>
        </p:sp>
        <p:sp>
          <p:nvSpPr>
            <p:cNvPr id="17" name="Oval 46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658673" y="3886200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4</a:t>
              </a:r>
            </a:p>
          </p:txBody>
        </p:sp>
        <p:cxnSp>
          <p:nvCxnSpPr>
            <p:cNvPr id="18" name="AutoShape 47"/>
            <p:cNvCxnSpPr>
              <a:cxnSpLocks noChangeShapeType="1"/>
              <a:stCxn id="16" idx="6"/>
              <a:endCxn id="17" idx="2"/>
            </p:cNvCxnSpPr>
            <p:nvPr>
              <p:custDataLst>
                <p:tags r:id="rId8"/>
              </p:custDataLst>
            </p:nvPr>
          </p:nvCxnSpPr>
          <p:spPr bwMode="auto">
            <a:xfrm>
              <a:off x="7200327" y="3600450"/>
              <a:ext cx="458346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33" name="AutoShape 43"/>
            <p:cNvCxnSpPr>
              <a:cxnSpLocks noChangeShapeType="1"/>
              <a:stCxn id="13" idx="7"/>
              <a:endCxn id="17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7188867" y="4057650"/>
              <a:ext cx="469806" cy="1835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36" name="AutoShape 43"/>
            <p:cNvCxnSpPr>
              <a:cxnSpLocks noChangeShapeType="1"/>
              <a:stCxn id="12" idx="6"/>
              <a:endCxn id="13" idx="2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6438327" y="4362450"/>
              <a:ext cx="458346" cy="3429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/>
              <p14:cNvContentPartPr/>
              <p14:nvPr/>
            </p14:nvContentPartPr>
            <p14:xfrm>
              <a:off x="4116240" y="4090320"/>
              <a:ext cx="1936800" cy="821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04720" y="4080240"/>
                <a:ext cx="1953720" cy="842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Uses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586" y="1143000"/>
            <a:ext cx="8153400" cy="4495800"/>
          </a:xfrm>
        </p:spPr>
        <p:txBody>
          <a:bodyPr/>
          <a:lstStyle/>
          <a:p>
            <a:r>
              <a:rPr lang="en-US" dirty="0" smtClean="0"/>
              <a:t>Figuring out how to graduate</a:t>
            </a:r>
          </a:p>
          <a:p>
            <a:endParaRPr lang="en-US" dirty="0" smtClean="0"/>
          </a:p>
          <a:p>
            <a:r>
              <a:rPr lang="en-US" dirty="0" smtClean="0"/>
              <a:t>Computing an order in which to </a:t>
            </a:r>
            <a:r>
              <a:rPr lang="en-US" dirty="0" err="1" smtClean="0"/>
              <a:t>recompute</a:t>
            </a:r>
            <a:r>
              <a:rPr lang="en-US" dirty="0" smtClean="0"/>
              <a:t> cells in a spreadsheet</a:t>
            </a:r>
          </a:p>
          <a:p>
            <a:endParaRPr lang="en-US" dirty="0" smtClean="0"/>
          </a:p>
          <a:p>
            <a:r>
              <a:rPr lang="en-US" dirty="0" smtClean="0"/>
              <a:t>Determining an order to compile files using a </a:t>
            </a:r>
            <a:r>
              <a:rPr lang="en-US" dirty="0" err="1" smtClean="0"/>
              <a:t>Makefile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In general, </a:t>
            </a:r>
            <a:r>
              <a:rPr lang="en-US" dirty="0" smtClean="0"/>
              <a:t>taking </a:t>
            </a:r>
            <a:r>
              <a:rPr lang="en-US" dirty="0"/>
              <a:t>a dependency graph </a:t>
            </a:r>
            <a:r>
              <a:rPr lang="en-US" dirty="0" smtClean="0"/>
              <a:t>and finding </a:t>
            </a:r>
            <a:r>
              <a:rPr lang="en-US" dirty="0"/>
              <a:t>an order of execution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Figuring out how CSE grad students make espresso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28600" y="4876800"/>
            <a:ext cx="8610600" cy="1330325"/>
            <a:chOff x="838200" y="1214481"/>
            <a:chExt cx="7918191" cy="1330008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19201"/>
              <a:ext cx="1572482" cy="132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3588" y="1219201"/>
              <a:ext cx="1576639" cy="1319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133" y="1219200"/>
              <a:ext cx="1572482" cy="1319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8521" y="1219200"/>
              <a:ext cx="1572482" cy="1319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3909" y="1214481"/>
              <a:ext cx="1572482" cy="1319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 First Algorithm for Topological Sort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Label (“mark”) each vertex with its in-degree</a:t>
            </a:r>
          </a:p>
          <a:p>
            <a:pPr marL="857250" lvl="1" indent="-457200"/>
            <a:r>
              <a:rPr lang="en-US" dirty="0" smtClean="0"/>
              <a:t>Think “write in a field in the vertex”</a:t>
            </a:r>
          </a:p>
          <a:p>
            <a:pPr marL="857250" lvl="1" indent="-457200"/>
            <a:r>
              <a:rPr lang="en-US" dirty="0" smtClean="0"/>
              <a:t>Could also do this via a data structure (e.g., array) on the side</a:t>
            </a:r>
          </a:p>
          <a:p>
            <a:pPr marL="857250" lvl="1" indent="-457200"/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While there are vertices not yet output: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Choose a vertex </a:t>
            </a:r>
            <a:r>
              <a:rPr lang="en-US" b="1" dirty="0" smtClean="0"/>
              <a:t>v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FF0000"/>
                </a:solidFill>
              </a:rPr>
              <a:t>in-degree of 0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Output </a:t>
            </a:r>
            <a:r>
              <a:rPr lang="en-US" b="1" dirty="0" smtClean="0"/>
              <a:t>v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FF0000"/>
                </a:solidFill>
              </a:rPr>
              <a:t>mark it removed</a:t>
            </a:r>
            <a:endParaRPr lang="en-US" dirty="0" smtClean="0">
              <a:solidFill>
                <a:srgbClr val="FF0000"/>
              </a:solidFill>
            </a:endParaRP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For each vertex </a:t>
            </a:r>
            <a:r>
              <a:rPr lang="en-US" b="1" dirty="0" smtClean="0"/>
              <a:t>u</a:t>
            </a:r>
            <a:r>
              <a:rPr lang="en-US" dirty="0" smtClean="0"/>
              <a:t> adjacent to </a:t>
            </a:r>
            <a:r>
              <a:rPr lang="en-US" b="1" dirty="0" smtClean="0"/>
              <a:t>v</a:t>
            </a:r>
            <a:r>
              <a:rPr lang="en-US" dirty="0" smtClean="0"/>
              <a:t> (i.e. </a:t>
            </a:r>
            <a:r>
              <a:rPr lang="en-US" b="1" dirty="0" smtClean="0"/>
              <a:t>u</a:t>
            </a:r>
            <a:r>
              <a:rPr lang="en-US" dirty="0" smtClean="0"/>
              <a:t> such that (</a:t>
            </a:r>
            <a:r>
              <a:rPr lang="en-US" b="1" dirty="0" err="1" smtClean="0"/>
              <a:t>v</a:t>
            </a:r>
            <a:r>
              <a:rPr lang="en-US" dirty="0" err="1" smtClean="0"/>
              <a:t>,</a:t>
            </a:r>
            <a:r>
              <a:rPr lang="en-US" b="1" dirty="0" err="1" smtClean="0"/>
              <a:t>u</a:t>
            </a:r>
            <a:r>
              <a:rPr lang="en-US" dirty="0" smtClean="0"/>
              <a:t>) in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 smtClean="0"/>
              <a:t>), </a:t>
            </a:r>
            <a:r>
              <a:rPr lang="en-US" dirty="0" smtClean="0">
                <a:solidFill>
                  <a:schemeClr val="accent2"/>
                </a:solidFill>
              </a:rPr>
              <a:t>decrement the in-degree</a:t>
            </a:r>
            <a:r>
              <a:rPr lang="en-US" dirty="0" smtClean="0"/>
              <a:t> of </a:t>
            </a:r>
            <a:r>
              <a:rPr lang="en-US" b="1" dirty="0" smtClean="0"/>
              <a:t>u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Output: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Removed?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In-degree:    0       0     2      1       1       1     1      1      1      3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374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410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MATH 126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417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415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XYZ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126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Removed?   x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In-degree:    0       0     2      1       1       1     1      1      1      3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1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374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410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MATH 126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417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415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XYZ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6881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126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Removed?   x       </a:t>
            </a:r>
            <a:r>
              <a:rPr lang="en-US" sz="2000" b="0" kern="0" dirty="0" err="1" smtClean="0">
                <a:latin typeface="+mj-lt"/>
              </a:rPr>
              <a:t>x</a:t>
            </a:r>
            <a:endParaRPr lang="en-US" sz="2000" b="0" kern="0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In-degree:    0       0     2      1       1       1     1      1      1      3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1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>
                <a:latin typeface="+mn-lt"/>
              </a:rPr>
              <a:t> </a:t>
            </a:r>
            <a:r>
              <a:rPr lang="en-US" sz="2000" b="0" kern="0" dirty="0" smtClean="0">
                <a:latin typeface="+mn-lt"/>
              </a:rPr>
              <a:t>                                    0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374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410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MATH 126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417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415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XYZ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99428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126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142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Removed?   x 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endParaRPr lang="en-US" sz="2000" b="0" kern="0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In-degree:    0       0     2      1       1       1     1      1      1      3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1      0       0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>
                <a:latin typeface="+mn-lt"/>
              </a:rPr>
              <a:t> </a:t>
            </a:r>
            <a:r>
              <a:rPr lang="en-US" sz="2000" b="0" kern="0" dirty="0" smtClean="0">
                <a:latin typeface="+mn-lt"/>
              </a:rPr>
              <a:t>                                    0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374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410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MATH 126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417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415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XYZ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63765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126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142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Removed?   x 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endParaRPr lang="en-US" sz="2000" b="0" kern="0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In-degree:    0       0     2      1       1       1     1      1      1      3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1      0       0                                      2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>
                <a:latin typeface="+mn-lt"/>
              </a:rPr>
              <a:t> </a:t>
            </a:r>
            <a:r>
              <a:rPr lang="en-US" sz="2000" b="0" kern="0" dirty="0" smtClean="0">
                <a:latin typeface="+mn-lt"/>
              </a:rPr>
              <a:t>                                    0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374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410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MATH 126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417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415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XYZ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21048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We are all caught up on grading.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HW05 is due Monday March 2.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Graphs this week.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HW06 will cover B+-Trees and Graphs. It will be mostly paper and pencil with one problem requiring a little programming.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25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126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142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374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Removed?   x 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 </a:t>
            </a:r>
            <a:r>
              <a:rPr lang="en-US" sz="2000" b="0" kern="0" dirty="0" err="1" smtClean="0">
                <a:latin typeface="+mj-lt"/>
              </a:rPr>
              <a:t>x</a:t>
            </a:r>
            <a:endParaRPr lang="en-US" sz="2000" b="0" kern="0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In-degree:    0       0     2      1       1       1     1      1      1      3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1      0       0       0     0      0      0      2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>
                <a:latin typeface="+mn-lt"/>
              </a:rPr>
              <a:t> </a:t>
            </a:r>
            <a:r>
              <a:rPr lang="en-US" sz="2000" b="0" kern="0" dirty="0" smtClean="0">
                <a:latin typeface="+mn-lt"/>
              </a:rPr>
              <a:t>                                    0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374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410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MATH 126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417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415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XYZ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26627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126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142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374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Removed?   x 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                        </a:t>
            </a:r>
            <a:r>
              <a:rPr lang="en-US" sz="2000" b="0" kern="0" dirty="0" err="1" smtClean="0">
                <a:latin typeface="+mj-lt"/>
              </a:rPr>
              <a:t>x</a:t>
            </a:r>
            <a:endParaRPr lang="en-US" sz="2000" b="0" kern="0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In-degree:    0       0     2      1       1       1     1      1      1      3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1      0       0       0     0      0      0      2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>
                <a:latin typeface="+mn-lt"/>
              </a:rPr>
              <a:t> </a:t>
            </a:r>
            <a:r>
              <a:rPr lang="en-US" sz="2000" b="0" kern="0" dirty="0" smtClean="0">
                <a:latin typeface="+mn-lt"/>
              </a:rPr>
              <a:t>                                    0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374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410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MATH 126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417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415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XYZ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0280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126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142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374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417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Removed?   x 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               </a:t>
            </a:r>
            <a:r>
              <a:rPr lang="en-US" sz="2000" b="0" kern="0" dirty="0" err="1" smtClean="0">
                <a:latin typeface="+mj-lt"/>
              </a:rPr>
              <a:t>x</a:t>
            </a:r>
            <a:endParaRPr lang="en-US" sz="2000" b="0" kern="0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In-degree:    0       0     2      1       1       1     1      1      1      3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1      0       0       0     0      0      0      2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>
                <a:latin typeface="+mn-lt"/>
              </a:rPr>
              <a:t> </a:t>
            </a:r>
            <a:r>
              <a:rPr lang="en-US" sz="2000" b="0" kern="0" dirty="0" smtClean="0">
                <a:latin typeface="+mn-lt"/>
              </a:rPr>
              <a:t>                                    0                                                       1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374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410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MATH 126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417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415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XYZ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75784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126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142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374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417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410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Removed?   x 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        </a:t>
            </a:r>
            <a:r>
              <a:rPr lang="en-US" sz="2000" b="0" kern="0" dirty="0" err="1" smtClean="0">
                <a:latin typeface="+mj-lt"/>
              </a:rPr>
              <a:t>x</a:t>
            </a:r>
            <a:endParaRPr lang="en-US" sz="2000" b="0" kern="0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In-degree:    0       0     2      1       1       1     1      1      1      3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1      0       0       0     0      0      0      2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>
                <a:latin typeface="+mn-lt"/>
              </a:rPr>
              <a:t> </a:t>
            </a:r>
            <a:r>
              <a:rPr lang="en-US" sz="2000" b="0" kern="0" dirty="0" smtClean="0">
                <a:latin typeface="+mn-lt"/>
              </a:rPr>
              <a:t>                                    0                                                       1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   0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374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410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MATH 126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417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415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XYZ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61948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126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142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374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417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410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XYZ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Removed?   x 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  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endParaRPr lang="en-US" sz="2000" b="0" kern="0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In-degree:    0       0     2      1       1       1     1      1      1      3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1      0       0       0     0      0      0      2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>
                <a:latin typeface="+mn-lt"/>
              </a:rPr>
              <a:t> </a:t>
            </a:r>
            <a:r>
              <a:rPr lang="en-US" sz="2000" b="0" kern="0" dirty="0" smtClean="0">
                <a:latin typeface="+mn-lt"/>
              </a:rPr>
              <a:t>                                    0                                                       1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   0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374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410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MATH 126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417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415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XYZ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11990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126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142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374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417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410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XYZ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Removed?   x 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endParaRPr lang="en-US" sz="2000" b="0" kern="0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In-degree:    0       0     2      1       1       1     1      1      1      3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1      0       0       0     0      0      0      2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>
                <a:latin typeface="+mn-lt"/>
              </a:rPr>
              <a:t> </a:t>
            </a:r>
            <a:r>
              <a:rPr lang="en-US" sz="2000" b="0" kern="0" dirty="0" smtClean="0">
                <a:latin typeface="+mn-lt"/>
              </a:rPr>
              <a:t>                                    0                                                       1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   0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374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410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MATH 126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417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415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XYZ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57652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Notice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Needed a vertex with in-degree 0 to start</a:t>
            </a:r>
          </a:p>
          <a:p>
            <a:pPr lvl="1"/>
            <a:r>
              <a:rPr lang="en-US" dirty="0" smtClean="0"/>
              <a:t>Will always have at least 1 because no cycles</a:t>
            </a:r>
          </a:p>
          <a:p>
            <a:pPr lvl="1"/>
            <a:endParaRPr lang="en-US" dirty="0"/>
          </a:p>
          <a:p>
            <a:r>
              <a:rPr lang="en-US" dirty="0" smtClean="0"/>
              <a:t>Ties among vertices with in-degrees of 0 can be broken arbitrarily</a:t>
            </a:r>
          </a:p>
          <a:p>
            <a:pPr lvl="1"/>
            <a:r>
              <a:rPr lang="en-US" dirty="0" smtClean="0"/>
              <a:t>Can be more than one correct answer, by definition, depending on the graph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08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Running time?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14800"/>
            <a:ext cx="7772400" cy="1828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is the worst-case running time?</a:t>
            </a:r>
          </a:p>
          <a:p>
            <a:pPr lvl="1"/>
            <a:r>
              <a:rPr lang="en-US" dirty="0" smtClean="0"/>
              <a:t>Initialization </a:t>
            </a:r>
            <a:r>
              <a:rPr lang="en-US" i="1" dirty="0" smtClean="0"/>
              <a:t>O</a:t>
            </a:r>
            <a:r>
              <a:rPr lang="en-US" dirty="0" smtClean="0"/>
              <a:t>(|V|+|E|) (assuming adjacency list)</a:t>
            </a:r>
          </a:p>
          <a:p>
            <a:pPr lvl="1"/>
            <a:r>
              <a:rPr lang="en-US" dirty="0" smtClean="0"/>
              <a:t>Sum of all find-new-vertex </a:t>
            </a:r>
            <a:r>
              <a:rPr lang="en-US" i="1" dirty="0" smtClean="0"/>
              <a:t>O</a:t>
            </a:r>
            <a:r>
              <a:rPr lang="en-US" dirty="0" smtClean="0"/>
              <a:t>(|V|</a:t>
            </a:r>
            <a:r>
              <a:rPr lang="en-US" sz="2400" baseline="30000" dirty="0" smtClean="0"/>
              <a:t>2</a:t>
            </a:r>
            <a:r>
              <a:rPr lang="en-US" dirty="0" smtClean="0"/>
              <a:t>) (because each </a:t>
            </a:r>
            <a:r>
              <a:rPr lang="en-US" i="1" dirty="0" smtClean="0"/>
              <a:t>O</a:t>
            </a:r>
            <a:r>
              <a:rPr lang="en-US" dirty="0" smtClean="0"/>
              <a:t>(|V|))</a:t>
            </a:r>
          </a:p>
          <a:p>
            <a:pPr lvl="1"/>
            <a:r>
              <a:rPr lang="en-US" dirty="0" smtClean="0"/>
              <a:t>Sum of all decrements </a:t>
            </a:r>
            <a:r>
              <a:rPr lang="en-US" i="1" dirty="0" smtClean="0"/>
              <a:t>O</a:t>
            </a:r>
            <a:r>
              <a:rPr lang="en-US" dirty="0" smtClean="0"/>
              <a:t>(|E|) (assuming adjacency list)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So total is </a:t>
            </a:r>
            <a:r>
              <a:rPr lang="en-US" i="1" dirty="0" smtClean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(|V|</a:t>
            </a:r>
            <a:r>
              <a:rPr lang="en-US" sz="2400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) – not good for a sparse graph!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9200" y="1371600"/>
            <a:ext cx="6629400" cy="2362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labelEachVertexWithItsInDegree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();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for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ctr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=0;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ctr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&lt;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numVertices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;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ctr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++){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v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findNewVertexOfDegreeZero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();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put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v next in output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for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each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w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adjacent to v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w.indegree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--;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49560" y="1501200"/>
              <a:ext cx="1554840" cy="3957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2000" y="1487520"/>
                <a:ext cx="1575720" cy="3979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Doing better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trick is to </a:t>
            </a:r>
            <a:r>
              <a:rPr lang="en-US" dirty="0" smtClean="0">
                <a:solidFill>
                  <a:srgbClr val="FF0000"/>
                </a:solidFill>
              </a:rPr>
              <a:t>avoid searching for a zero-degree node </a:t>
            </a:r>
            <a:r>
              <a:rPr lang="en-US" dirty="0" smtClean="0"/>
              <a:t>every time!</a:t>
            </a:r>
          </a:p>
          <a:p>
            <a:pPr lvl="1"/>
            <a:r>
              <a:rPr lang="en-US" dirty="0" smtClean="0"/>
              <a:t>Keep the “pending” zero-degree nodes in a list, stack, queue, bag, table, or something</a:t>
            </a:r>
          </a:p>
          <a:p>
            <a:pPr lvl="1"/>
            <a:r>
              <a:rPr lang="en-US" dirty="0" smtClean="0"/>
              <a:t>Order we process them affects output but not correctness or efficiency provided add/remove are both </a:t>
            </a:r>
            <a:r>
              <a:rPr lang="en-US" i="1" dirty="0" smtClean="0"/>
              <a:t>O</a:t>
            </a:r>
            <a:r>
              <a:rPr lang="en-US" dirty="0" smtClean="0"/>
              <a:t>(1)</a:t>
            </a:r>
          </a:p>
          <a:p>
            <a:pPr lvl="1"/>
            <a:endParaRPr lang="en-US" sz="1000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Using a queue:</a:t>
            </a:r>
          </a:p>
          <a:p>
            <a:pPr>
              <a:buNone/>
            </a:pPr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Label each vertex with its in-degree, </a:t>
            </a:r>
            <a:r>
              <a:rPr lang="en-US" dirty="0" err="1" smtClean="0">
                <a:solidFill>
                  <a:schemeClr val="accent2"/>
                </a:solidFill>
              </a:rPr>
              <a:t>enqueue</a:t>
            </a:r>
            <a:r>
              <a:rPr lang="en-US" dirty="0" smtClean="0">
                <a:solidFill>
                  <a:schemeClr val="accent2"/>
                </a:solidFill>
              </a:rPr>
              <a:t> 0-degree nodes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While queue is not empty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v</a:t>
            </a:r>
            <a:r>
              <a:rPr lang="en-US" dirty="0" smtClean="0">
                <a:solidFill>
                  <a:schemeClr val="accent2"/>
                </a:solidFill>
              </a:rPr>
              <a:t> = </a:t>
            </a:r>
            <a:r>
              <a:rPr lang="en-US" dirty="0" err="1" smtClean="0">
                <a:solidFill>
                  <a:schemeClr val="accent2"/>
                </a:solidFill>
              </a:rPr>
              <a:t>dequeue</a:t>
            </a:r>
            <a:r>
              <a:rPr lang="en-US" dirty="0" smtClean="0">
                <a:solidFill>
                  <a:schemeClr val="accent2"/>
                </a:solidFill>
              </a:rPr>
              <a:t>()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Output </a:t>
            </a:r>
            <a:r>
              <a:rPr lang="en-US" b="1" dirty="0" smtClean="0"/>
              <a:t>v</a:t>
            </a:r>
            <a:r>
              <a:rPr lang="en-US" dirty="0" smtClean="0"/>
              <a:t> and remove it from the graph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For each vertex </a:t>
            </a:r>
            <a:r>
              <a:rPr lang="en-US" b="1" dirty="0" smtClean="0"/>
              <a:t>u</a:t>
            </a:r>
            <a:r>
              <a:rPr lang="en-US" dirty="0" smtClean="0"/>
              <a:t> adjacent to </a:t>
            </a:r>
            <a:r>
              <a:rPr lang="en-US" b="1" dirty="0" smtClean="0"/>
              <a:t>v</a:t>
            </a:r>
            <a:r>
              <a:rPr lang="en-US" dirty="0" smtClean="0"/>
              <a:t> (i.e. </a:t>
            </a:r>
            <a:r>
              <a:rPr lang="en-US" b="1" dirty="0" smtClean="0"/>
              <a:t>u</a:t>
            </a:r>
            <a:r>
              <a:rPr lang="en-US" dirty="0" smtClean="0"/>
              <a:t> such that (</a:t>
            </a:r>
            <a:r>
              <a:rPr lang="en-US" b="1" dirty="0" err="1" smtClean="0"/>
              <a:t>v</a:t>
            </a:r>
            <a:r>
              <a:rPr lang="en-US" dirty="0" err="1" smtClean="0"/>
              <a:t>,</a:t>
            </a:r>
            <a:r>
              <a:rPr lang="en-US" b="1" dirty="0" err="1" smtClean="0"/>
              <a:t>u</a:t>
            </a:r>
            <a:r>
              <a:rPr lang="en-US" dirty="0" smtClean="0"/>
              <a:t>) in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 smtClean="0"/>
              <a:t>), decrement the in-degree of </a:t>
            </a:r>
            <a:r>
              <a:rPr lang="en-US" b="1" dirty="0" smtClean="0"/>
              <a:t>u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2"/>
                </a:solidFill>
              </a:rPr>
              <a:t>if new degree is 0, </a:t>
            </a:r>
            <a:r>
              <a:rPr lang="en-US" dirty="0" err="1" smtClean="0">
                <a:solidFill>
                  <a:schemeClr val="accent2"/>
                </a:solidFill>
              </a:rPr>
              <a:t>enqueue</a:t>
            </a:r>
            <a:r>
              <a:rPr lang="en-US" dirty="0" smtClean="0">
                <a:solidFill>
                  <a:schemeClr val="accent2"/>
                </a:solidFill>
              </a:rPr>
              <a:t> it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241080" y="3176280"/>
              <a:ext cx="5455080" cy="825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2080" y="3164760"/>
                <a:ext cx="5478120" cy="851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Running time?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4572000"/>
            <a:ext cx="7772400" cy="1828800"/>
          </a:xfrm>
        </p:spPr>
        <p:txBody>
          <a:bodyPr/>
          <a:lstStyle/>
          <a:p>
            <a:r>
              <a:rPr lang="en-US" dirty="0" smtClean="0"/>
              <a:t>What is the worst-case running time?</a:t>
            </a:r>
          </a:p>
          <a:p>
            <a:pPr lvl="1"/>
            <a:r>
              <a:rPr lang="en-US" dirty="0" smtClean="0"/>
              <a:t>Initialization: </a:t>
            </a:r>
            <a:r>
              <a:rPr lang="en-US" i="1" dirty="0" smtClean="0"/>
              <a:t>O</a:t>
            </a:r>
            <a:r>
              <a:rPr lang="en-US" dirty="0" smtClean="0"/>
              <a:t>(|V|+|E|) (assuming adjacency list)</a:t>
            </a:r>
          </a:p>
          <a:p>
            <a:pPr lvl="1"/>
            <a:r>
              <a:rPr lang="en-US" dirty="0" smtClean="0"/>
              <a:t>Sum of all </a:t>
            </a:r>
            <a:r>
              <a:rPr lang="en-US" dirty="0" err="1" smtClean="0"/>
              <a:t>enqueues</a:t>
            </a:r>
            <a:r>
              <a:rPr lang="en-US" dirty="0" smtClean="0"/>
              <a:t> and </a:t>
            </a:r>
            <a:r>
              <a:rPr lang="en-US" dirty="0" err="1" smtClean="0"/>
              <a:t>dequeues</a:t>
            </a:r>
            <a:r>
              <a:rPr lang="en-US" dirty="0" smtClean="0"/>
              <a:t>: </a:t>
            </a:r>
            <a:r>
              <a:rPr lang="en-US" i="1" dirty="0" smtClean="0"/>
              <a:t>O</a:t>
            </a:r>
            <a:r>
              <a:rPr lang="en-US" dirty="0" smtClean="0"/>
              <a:t>(|V|)</a:t>
            </a:r>
          </a:p>
          <a:p>
            <a:pPr lvl="1"/>
            <a:r>
              <a:rPr lang="en-US" dirty="0" smtClean="0"/>
              <a:t>Sum of all decrements: </a:t>
            </a:r>
            <a:r>
              <a:rPr lang="en-US" i="1" dirty="0" smtClean="0"/>
              <a:t>O</a:t>
            </a:r>
            <a:r>
              <a:rPr lang="en-US" dirty="0" smtClean="0"/>
              <a:t>(|E|) (assuming adjacency list)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So total is </a:t>
            </a:r>
            <a:r>
              <a:rPr lang="en-US" i="1" dirty="0" smtClean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(|E| + |V|) – much better for sparse graph!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9200" y="1295400"/>
            <a:ext cx="6400800" cy="3048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labelAllAndEnqueueZeros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for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ctr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=0;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ctr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&lt;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numVertices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;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ctr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++){</a:t>
            </a:r>
          </a:p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v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dequeue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put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v next in output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for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each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w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adjacent to v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w.indegree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--;</a:t>
            </a:r>
          </a:p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</a:t>
            </a:r>
            <a:r>
              <a:rPr lang="en-US" sz="2000" kern="0" dirty="0" smtClean="0">
                <a:solidFill>
                  <a:srgbClr val="00B050"/>
                </a:solidFill>
                <a:latin typeface="Courier New" pitchFamily="49" charset="0"/>
              </a:rPr>
              <a:t>if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w.indegree</a:t>
            </a:r>
            <a:r>
              <a:rPr lang="en-US" sz="2000" kern="0" dirty="0" smtClean="0">
                <a:latin typeface="Courier New" pitchFamily="49" charset="0"/>
              </a:rPr>
              <a:t>==0) </a:t>
            </a:r>
          </a:p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    </a:t>
            </a:r>
            <a:r>
              <a:rPr lang="en-US" sz="2000" kern="0" dirty="0" err="1" smtClean="0">
                <a:latin typeface="Courier New" pitchFamily="49" charset="0"/>
              </a:rPr>
              <a:t>enqueue</a:t>
            </a:r>
            <a:r>
              <a:rPr lang="en-US" sz="2000" kern="0" dirty="0" smtClean="0">
                <a:latin typeface="Courier New" pitchFamily="49" charset="0"/>
              </a:rPr>
              <a:t>(v);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736200" y="1438920"/>
              <a:ext cx="1703160" cy="2205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7200" y="1432080"/>
                <a:ext cx="1724760" cy="2224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Example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78281" y="1752600"/>
            <a:ext cx="4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0" dirty="0" err="1" smtClean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1981200"/>
            <a:ext cx="74090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John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3124200"/>
            <a:ext cx="91242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Parikh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9881" y="2392681"/>
            <a:ext cx="4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0" dirty="0" err="1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1229" y="2181255"/>
            <a:ext cx="62247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Yao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5400" y="2362200"/>
            <a:ext cx="64152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Shu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8400" y="2057400"/>
            <a:ext cx="68480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err="1" smtClean="0">
                <a:latin typeface="+mn-lt"/>
              </a:rPr>
              <a:t>Ezgi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3230881"/>
            <a:ext cx="4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0" dirty="0" smtClean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3048000"/>
            <a:ext cx="11095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Maryam</a:t>
            </a:r>
          </a:p>
        </p:txBody>
      </p:sp>
      <p:cxnSp>
        <p:nvCxnSpPr>
          <p:cNvPr id="17" name="Straight Connector 16"/>
          <p:cNvCxnSpPr>
            <a:stCxn id="8" idx="3"/>
            <a:endCxn id="11" idx="1"/>
          </p:cNvCxnSpPr>
          <p:nvPr/>
        </p:nvCxnSpPr>
        <p:spPr bwMode="auto">
          <a:xfrm>
            <a:off x="1960108" y="2181255"/>
            <a:ext cx="781121" cy="2000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8" idx="2"/>
            <a:endCxn id="9" idx="0"/>
          </p:cNvCxnSpPr>
          <p:nvPr/>
        </p:nvCxnSpPr>
        <p:spPr bwMode="auto">
          <a:xfrm>
            <a:off x="1589654" y="2381310"/>
            <a:ext cx="695361" cy="742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1" idx="2"/>
            <a:endCxn id="9" idx="0"/>
          </p:cNvCxnSpPr>
          <p:nvPr/>
        </p:nvCxnSpPr>
        <p:spPr bwMode="auto">
          <a:xfrm flipH="1">
            <a:off x="2285015" y="2581365"/>
            <a:ext cx="767453" cy="5428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12" idx="3"/>
            <a:endCxn id="13" idx="1"/>
          </p:cNvCxnSpPr>
          <p:nvPr/>
        </p:nvCxnSpPr>
        <p:spPr bwMode="auto">
          <a:xfrm flipV="1">
            <a:off x="5746922" y="2257455"/>
            <a:ext cx="501478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13" idx="2"/>
            <a:endCxn id="15" idx="0"/>
          </p:cNvCxnSpPr>
          <p:nvPr/>
        </p:nvCxnSpPr>
        <p:spPr bwMode="auto">
          <a:xfrm>
            <a:off x="6590802" y="2457510"/>
            <a:ext cx="136198" cy="5904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921371" y="3789541"/>
            <a:ext cx="55002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Is the relationship directed or undirected?</a:t>
            </a:r>
          </a:p>
          <a:p>
            <a:r>
              <a:rPr lang="en-US" sz="2000" b="0" dirty="0" smtClean="0">
                <a:latin typeface="+mn-lt"/>
              </a:rPr>
              <a:t>Is the graph connected?</a:t>
            </a:r>
          </a:p>
          <a:p>
            <a:r>
              <a:rPr lang="en-US" sz="2000" b="0" dirty="0" smtClean="0">
                <a:latin typeface="+mn-lt"/>
              </a:rPr>
              <a:t>How many components?</a:t>
            </a:r>
          </a:p>
          <a:p>
            <a:r>
              <a:rPr lang="en-US" sz="2000" b="0" dirty="0" smtClean="0">
                <a:latin typeface="+mn-lt"/>
              </a:rPr>
              <a:t>Can we think of these as equivalence classes?</a:t>
            </a:r>
          </a:p>
          <a:p>
            <a:endParaRPr lang="en-US" sz="2000" b="0" dirty="0" err="1" smtClean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520360" y="1114200"/>
              <a:ext cx="5683680" cy="4090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4600" y="1101960"/>
                <a:ext cx="5700600" cy="411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0178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Example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1905000"/>
            <a:ext cx="32733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2895600"/>
            <a:ext cx="32733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2438400"/>
            <a:ext cx="31290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6600" y="1893651"/>
            <a:ext cx="32733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6600" y="2895600"/>
            <a:ext cx="32733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e</a:t>
            </a:r>
          </a:p>
        </p:txBody>
      </p:sp>
      <p:cxnSp>
        <p:nvCxnSpPr>
          <p:cNvPr id="13" name="Straight Arrow Connector 12"/>
          <p:cNvCxnSpPr>
            <a:stCxn id="7" idx="3"/>
            <a:endCxn id="9" idx="1"/>
          </p:cNvCxnSpPr>
          <p:nvPr/>
        </p:nvCxnSpPr>
        <p:spPr bwMode="auto">
          <a:xfrm>
            <a:off x="1622734" y="2105055"/>
            <a:ext cx="815666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>
            <a:stCxn id="8" idx="3"/>
            <a:endCxn id="9" idx="1"/>
          </p:cNvCxnSpPr>
          <p:nvPr/>
        </p:nvCxnSpPr>
        <p:spPr bwMode="auto">
          <a:xfrm flipV="1">
            <a:off x="1698934" y="2638455"/>
            <a:ext cx="739466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stCxn id="9" idx="3"/>
            <a:endCxn id="10" idx="1"/>
          </p:cNvCxnSpPr>
          <p:nvPr/>
        </p:nvCxnSpPr>
        <p:spPr bwMode="auto">
          <a:xfrm flipV="1">
            <a:off x="2751306" y="2093706"/>
            <a:ext cx="525294" cy="5447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>
            <a:endCxn id="11" idx="0"/>
          </p:cNvCxnSpPr>
          <p:nvPr/>
        </p:nvCxnSpPr>
        <p:spPr bwMode="auto">
          <a:xfrm>
            <a:off x="3440267" y="2274133"/>
            <a:ext cx="0" cy="6214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358773" y="1642635"/>
            <a:ext cx="2008883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Nodes/</a:t>
            </a:r>
            <a:r>
              <a:rPr lang="en-US" sz="2000" b="0" dirty="0" err="1" smtClean="0">
                <a:latin typeface="+mn-lt"/>
              </a:rPr>
              <a:t>Indegree</a:t>
            </a:r>
            <a:endParaRPr lang="en-US" sz="2000" b="0" dirty="0" smtClean="0">
              <a:latin typeface="+mn-lt"/>
            </a:endParaRPr>
          </a:p>
          <a:p>
            <a:r>
              <a:rPr lang="en-US" sz="2000" b="0" dirty="0" smtClean="0">
                <a:latin typeface="+mn-lt"/>
              </a:rPr>
              <a:t>a   b   c   d   e</a:t>
            </a:r>
          </a:p>
          <a:p>
            <a:r>
              <a:rPr lang="en-US" sz="2000" b="0" dirty="0" smtClean="0">
                <a:latin typeface="+mn-lt"/>
              </a:rPr>
              <a:t>0   0   2   1   1</a:t>
            </a:r>
          </a:p>
          <a:p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--   0   1  1   1</a:t>
            </a:r>
          </a:p>
          <a:p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--   --   0  1   1</a:t>
            </a:r>
          </a:p>
          <a:p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--   --   --  0   1</a:t>
            </a:r>
          </a:p>
          <a:p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--   --   --  --  0</a:t>
            </a:r>
          </a:p>
          <a:p>
            <a:endParaRPr lang="en-US" sz="2000" b="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0" y="1637527"/>
            <a:ext cx="954107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Queue</a:t>
            </a:r>
          </a:p>
          <a:p>
            <a:endParaRPr lang="en-US" sz="2000" b="0" dirty="0">
              <a:latin typeface="+mn-lt"/>
            </a:endParaRPr>
          </a:p>
          <a:p>
            <a:r>
              <a:rPr lang="en-US" sz="2000" b="0" dirty="0" smtClean="0">
                <a:latin typeface="+mn-lt"/>
              </a:rPr>
              <a:t>a b</a:t>
            </a:r>
          </a:p>
          <a:p>
            <a:r>
              <a:rPr lang="en-US" sz="2000" b="0" dirty="0" smtClean="0">
                <a:latin typeface="+mn-lt"/>
              </a:rPr>
              <a:t>b</a:t>
            </a:r>
          </a:p>
          <a:p>
            <a:r>
              <a:rPr lang="en-US" sz="2000" b="0" dirty="0" smtClean="0">
                <a:latin typeface="+mn-lt"/>
              </a:rPr>
              <a:t>c</a:t>
            </a:r>
          </a:p>
          <a:p>
            <a:r>
              <a:rPr lang="en-US" sz="2000" b="0" dirty="0" smtClean="0">
                <a:latin typeface="+mn-lt"/>
              </a:rPr>
              <a:t>d</a:t>
            </a:r>
          </a:p>
          <a:p>
            <a:r>
              <a:rPr lang="en-US" sz="2000" b="0" dirty="0">
                <a:latin typeface="+mn-lt"/>
              </a:rPr>
              <a:t>e</a:t>
            </a:r>
            <a:endParaRPr lang="en-US" sz="2000" b="0" dirty="0" smtClean="0">
              <a:latin typeface="+mn-lt"/>
            </a:endParaRPr>
          </a:p>
          <a:p>
            <a:r>
              <a:rPr lang="en-US" sz="2000" b="0" dirty="0">
                <a:latin typeface="+mn-lt"/>
              </a:rPr>
              <a:t>-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81947" y="1637527"/>
            <a:ext cx="952505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Output</a:t>
            </a:r>
          </a:p>
          <a:p>
            <a:endParaRPr lang="en-US" sz="2000" b="0" dirty="0">
              <a:solidFill>
                <a:srgbClr val="FF0000"/>
              </a:solidFill>
              <a:latin typeface="+mn-lt"/>
            </a:endParaRP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a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b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c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d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e</a:t>
            </a:r>
            <a:endParaRPr lang="en-US" sz="2000" b="0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3904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Graph Traversals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724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Next problem: For an arbitrary graph and a starting node </a:t>
            </a:r>
            <a:r>
              <a:rPr lang="en-US" b="1" dirty="0" smtClean="0"/>
              <a:t>v</a:t>
            </a:r>
            <a:r>
              <a:rPr lang="en-US" dirty="0" smtClean="0"/>
              <a:t>, find all nodes </a:t>
            </a:r>
            <a:r>
              <a:rPr lang="en-US" i="1" dirty="0" smtClean="0">
                <a:solidFill>
                  <a:srgbClr val="FF0000"/>
                </a:solidFill>
              </a:rPr>
              <a:t>reachable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from </a:t>
            </a:r>
            <a:r>
              <a:rPr lang="en-US" b="1" dirty="0" smtClean="0"/>
              <a:t>v</a:t>
            </a:r>
            <a:r>
              <a:rPr lang="en-US" dirty="0" smtClean="0"/>
              <a:t> </a:t>
            </a:r>
            <a:r>
              <a:rPr lang="en-US" dirty="0"/>
              <a:t>(i.e., there exists a path from </a:t>
            </a:r>
            <a:r>
              <a:rPr lang="en-US" b="1" dirty="0"/>
              <a:t>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Possibly “do something” for each node </a:t>
            </a:r>
          </a:p>
          <a:p>
            <a:pPr lvl="1"/>
            <a:r>
              <a:rPr lang="en-US" dirty="0" smtClean="0"/>
              <a:t>Examples: print to output, set a field, etc.</a:t>
            </a:r>
            <a:endParaRPr lang="en-US" dirty="0"/>
          </a:p>
          <a:p>
            <a:pPr lvl="1"/>
            <a:endParaRPr lang="en-US" sz="1000" dirty="0" smtClean="0"/>
          </a:p>
          <a:p>
            <a:r>
              <a:rPr lang="en-US" dirty="0" smtClean="0"/>
              <a:t>Subsumed problem: Is an undirected graph connected?</a:t>
            </a:r>
          </a:p>
          <a:p>
            <a:r>
              <a:rPr lang="en-US" dirty="0" smtClean="0"/>
              <a:t>Related but different problem: Is a directed graph strongly connected?</a:t>
            </a:r>
          </a:p>
          <a:p>
            <a:pPr lvl="1"/>
            <a:r>
              <a:rPr lang="en-US" dirty="0" smtClean="0"/>
              <a:t>Need cycles back to starting node</a:t>
            </a:r>
          </a:p>
          <a:p>
            <a:pPr lvl="1"/>
            <a:endParaRPr lang="en-US" sz="1000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Basic idea: </a:t>
            </a:r>
          </a:p>
          <a:p>
            <a:pPr lvl="1"/>
            <a:r>
              <a:rPr lang="en-US" dirty="0" smtClean="0"/>
              <a:t>Keep following nodes</a:t>
            </a:r>
          </a:p>
          <a:p>
            <a:pPr lvl="1"/>
            <a:r>
              <a:rPr lang="en-US" dirty="0" smtClean="0"/>
              <a:t>But “mark” nodes after visiting them, so the traversal terminates and processes each reachable node exactly once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Idea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95400" y="1524000"/>
            <a:ext cx="6553200" cy="4343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traverseGraph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(Node start)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 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Set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pending =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emptySet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()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	</a:t>
            </a: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</a:rPr>
              <a:t>pending.add</a:t>
            </a:r>
            <a:r>
              <a:rPr lang="en-US" sz="2000" kern="0" dirty="0" smtClean="0">
                <a:latin typeface="Courier New" pitchFamily="49" charset="0"/>
              </a:rPr>
              <a:t>(start)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mark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start as visited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</a:t>
            </a:r>
            <a:r>
              <a:rPr lang="en-US" sz="2000" kern="0" baseline="0" dirty="0" smtClean="0">
                <a:solidFill>
                  <a:srgbClr val="119F33"/>
                </a:solidFill>
                <a:latin typeface="Courier New" pitchFamily="49" charset="0"/>
              </a:rPr>
              <a:t>while</a:t>
            </a:r>
            <a:r>
              <a:rPr lang="en-US" sz="2000" kern="0" baseline="0" dirty="0" smtClean="0">
                <a:latin typeface="Courier New" pitchFamily="49" charset="0"/>
              </a:rPr>
              <a:t>(pending</a:t>
            </a:r>
            <a:r>
              <a:rPr lang="en-US" sz="2000" kern="0" dirty="0" smtClean="0">
                <a:latin typeface="Courier New" pitchFamily="49" charset="0"/>
              </a:rPr>
              <a:t> is not empty)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next =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pending.remove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()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for</a:t>
            </a:r>
            <a:r>
              <a:rPr lang="en-US" sz="2000" kern="0" dirty="0" smtClean="0">
                <a:latin typeface="Courier New" pitchFamily="49" charset="0"/>
              </a:rPr>
              <a:t> each node u adjacent to next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if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(u is not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marked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      </a:t>
            </a:r>
            <a:r>
              <a:rPr lang="en-US" sz="2000" kern="0" dirty="0" smtClean="0">
                <a:solidFill>
                  <a:srgbClr val="C00000"/>
                </a:solidFill>
                <a:latin typeface="Courier New" pitchFamily="49" charset="0"/>
              </a:rPr>
              <a:t>mark</a:t>
            </a:r>
            <a:r>
              <a:rPr lang="en-US" sz="2000" kern="0" dirty="0" smtClean="0">
                <a:latin typeface="Courier New" pitchFamily="49" charset="0"/>
              </a:rPr>
              <a:t> u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   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pending.add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(u)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    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018160" y="2058120"/>
              <a:ext cx="6653520" cy="1994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13120" y="2047320"/>
                <a:ext cx="6670800" cy="2015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Running Time and Options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Assuming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remove</a:t>
            </a:r>
            <a:r>
              <a:rPr lang="en-US" dirty="0" smtClean="0"/>
              <a:t> are </a:t>
            </a:r>
            <a:r>
              <a:rPr lang="en-US" i="1" dirty="0" smtClean="0"/>
              <a:t>O</a:t>
            </a:r>
            <a:r>
              <a:rPr lang="en-US" dirty="0" smtClean="0"/>
              <a:t>(1), entire traversal is </a:t>
            </a:r>
            <a:r>
              <a:rPr lang="en-US" i="1" dirty="0" smtClean="0"/>
              <a:t>O</a:t>
            </a:r>
            <a:r>
              <a:rPr lang="en-US" dirty="0" smtClean="0"/>
              <a:t>(|E|)</a:t>
            </a:r>
          </a:p>
          <a:p>
            <a:pPr lvl="1"/>
            <a:r>
              <a:rPr lang="en-US" dirty="0" smtClean="0"/>
              <a:t>Use an adjacency list representation</a:t>
            </a:r>
          </a:p>
          <a:p>
            <a:endParaRPr lang="en-US" dirty="0" smtClean="0"/>
          </a:p>
          <a:p>
            <a:r>
              <a:rPr lang="en-US" dirty="0" smtClean="0"/>
              <a:t>The order we traverse depends entirely on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remove</a:t>
            </a:r>
          </a:p>
          <a:p>
            <a:pPr lvl="1"/>
            <a:r>
              <a:rPr lang="en-US" dirty="0" smtClean="0"/>
              <a:t>Popular choice: </a:t>
            </a:r>
            <a:r>
              <a:rPr lang="en-US" dirty="0" smtClean="0">
                <a:solidFill>
                  <a:srgbClr val="FF0000"/>
                </a:solidFill>
              </a:rPr>
              <a:t>a stack  “depth-first graph search”  “DFS”</a:t>
            </a:r>
          </a:p>
          <a:p>
            <a:pPr lvl="1"/>
            <a:r>
              <a:rPr lang="en-US" dirty="0" smtClean="0"/>
              <a:t>Popular choice: </a:t>
            </a:r>
            <a:r>
              <a:rPr lang="en-US" dirty="0" smtClean="0">
                <a:solidFill>
                  <a:schemeClr val="accent2"/>
                </a:solidFill>
              </a:rPr>
              <a:t>a queue “breadth-first graph search” “BFS”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DFS and BFS are “big ideas” in computer science</a:t>
            </a:r>
          </a:p>
          <a:p>
            <a:pPr lvl="1"/>
            <a:r>
              <a:rPr lang="en-US" dirty="0" smtClean="0"/>
              <a:t>Depth: recursively explore one part before going back to the other parts not yet explored</a:t>
            </a:r>
          </a:p>
          <a:p>
            <a:pPr lvl="1"/>
            <a:r>
              <a:rPr lang="en-US" dirty="0" smtClean="0"/>
              <a:t>Breadth: explore areas closer to the start node first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Example: Depth First Search (recursive)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533400"/>
          </a:xfrm>
        </p:spPr>
        <p:txBody>
          <a:bodyPr/>
          <a:lstStyle/>
          <a:p>
            <a:r>
              <a:rPr lang="en-US" dirty="0" smtClean="0"/>
              <a:t>A tree is a graph and DFS and BFS are particularly easy to “see”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7" name="Group 3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85800" y="2209800"/>
            <a:ext cx="2133600" cy="2286000"/>
            <a:chOff x="3437" y="1248"/>
            <a:chExt cx="1795" cy="1920"/>
          </a:xfrm>
        </p:grpSpPr>
        <p:sp>
          <p:nvSpPr>
            <p:cNvPr id="8" name="Oval 37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178" y="1248"/>
              <a:ext cx="288" cy="28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A</a:t>
              </a:r>
            </a:p>
          </p:txBody>
        </p:sp>
        <p:cxnSp>
          <p:nvCxnSpPr>
            <p:cNvPr id="9" name="AutoShape 38"/>
            <p:cNvCxnSpPr>
              <a:cxnSpLocks noChangeShapeType="1"/>
              <a:stCxn id="8" idx="3"/>
              <a:endCxn id="11" idx="0"/>
            </p:cNvCxnSpPr>
            <p:nvPr>
              <p:custDataLst>
                <p:tags r:id="rId4"/>
              </p:custDataLst>
            </p:nvPr>
          </p:nvCxnSpPr>
          <p:spPr bwMode="auto">
            <a:xfrm flipH="1">
              <a:off x="3917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" name="AutoShape 39"/>
            <p:cNvCxnSpPr>
              <a:cxnSpLocks noChangeShapeType="1"/>
              <a:stCxn id="8" idx="5"/>
              <a:endCxn id="16" idx="0"/>
            </p:cNvCxnSpPr>
            <p:nvPr>
              <p:custDataLst>
                <p:tags r:id="rId5"/>
              </p:custDataLst>
            </p:nvPr>
          </p:nvCxnSpPr>
          <p:spPr bwMode="auto">
            <a:xfrm>
              <a:off x="4424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1" name="Oval 40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77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12" name="Oval 41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437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13" name="Oval 42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09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cxnSp>
          <p:nvCxnSpPr>
            <p:cNvPr id="14" name="AutoShape 43"/>
            <p:cNvCxnSpPr>
              <a:cxnSpLocks noChangeShapeType="1"/>
              <a:stCxn id="11" idx="5"/>
              <a:endCxn id="13" idx="0"/>
            </p:cNvCxnSpPr>
            <p:nvPr>
              <p:custDataLst>
                <p:tags r:id="rId9"/>
              </p:custDataLst>
            </p:nvPr>
          </p:nvCxnSpPr>
          <p:spPr bwMode="auto">
            <a:xfrm>
              <a:off x="4019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" name="AutoShape 44"/>
            <p:cNvCxnSpPr>
              <a:cxnSpLocks noChangeShapeType="1"/>
              <a:stCxn id="11" idx="3"/>
              <a:endCxn id="12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3581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6" name="Oval 45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8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C</a:t>
              </a:r>
            </a:p>
          </p:txBody>
        </p:sp>
        <p:sp>
          <p:nvSpPr>
            <p:cNvPr id="17" name="Oval 46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83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cxnSp>
          <p:nvCxnSpPr>
            <p:cNvPr id="18" name="AutoShape 47"/>
            <p:cNvCxnSpPr>
              <a:cxnSpLocks noChangeShapeType="1"/>
              <a:stCxn id="16" idx="4"/>
              <a:endCxn id="17" idx="0"/>
            </p:cNvCxnSpPr>
            <p:nvPr>
              <p:custDataLst>
                <p:tags r:id="rId13"/>
              </p:custDataLst>
            </p:nvPr>
          </p:nvCxnSpPr>
          <p:spPr bwMode="auto">
            <a:xfrm>
              <a:off x="4727" y="2124"/>
              <a:ext cx="0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9" name="AutoShape 48"/>
            <p:cNvCxnSpPr>
              <a:cxnSpLocks noChangeShapeType="1"/>
              <a:stCxn id="17" idx="3"/>
              <a:endCxn id="22" idx="0"/>
            </p:cNvCxnSpPr>
            <p:nvPr>
              <p:custDataLst>
                <p:tags r:id="rId14"/>
              </p:custDataLst>
            </p:nvPr>
          </p:nvCxnSpPr>
          <p:spPr bwMode="auto">
            <a:xfrm flipH="1">
              <a:off x="4366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0" name="Oval 49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944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cxnSp>
          <p:nvCxnSpPr>
            <p:cNvPr id="21" name="AutoShape 50"/>
            <p:cNvCxnSpPr>
              <a:cxnSpLocks noChangeShapeType="1"/>
              <a:stCxn id="17" idx="5"/>
              <a:endCxn id="20" idx="0"/>
            </p:cNvCxnSpPr>
            <p:nvPr>
              <p:custDataLst>
                <p:tags r:id="rId16"/>
              </p:custDataLst>
            </p:nvPr>
          </p:nvCxnSpPr>
          <p:spPr bwMode="auto">
            <a:xfrm>
              <a:off x="4829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2" name="Oval 51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222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</p:grpSp>
      <p:sp>
        <p:nvSpPr>
          <p:cNvPr id="23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00400" y="2133600"/>
            <a:ext cx="56388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DFS(Node start)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mark and </a:t>
            </a:r>
            <a:r>
              <a:rPr lang="en-US" sz="2000" kern="0" dirty="0" smtClean="0">
                <a:latin typeface="Courier New" pitchFamily="49" charset="0"/>
              </a:rPr>
              <a:t>process start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for each node u adjacent to start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if u is not marked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DFS(u)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09600" y="4953000"/>
            <a:ext cx="807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0" kern="0" dirty="0" smtClean="0">
                <a:latin typeface="+mn-lt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0" kern="0" dirty="0" smtClean="0">
                <a:latin typeface="+mn-lt"/>
              </a:rPr>
              <a:t>Exactly what we called a “pre-order traversal” for trees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marking is because we support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arbitrary graphs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we want to process each node exactly once</a:t>
            </a:r>
          </a:p>
          <a:p>
            <a:pPr marL="800100" lvl="1" indent="-342900">
              <a:spcBef>
                <a:spcPct val="20000"/>
              </a:spcBef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44464" y="4933890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27974" y="493389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77864" y="4933890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57400" y="493389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C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62200" y="4933890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94774" y="4933890"/>
            <a:ext cx="384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99574" y="493389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H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90600" y="493389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/>
              <p14:cNvContentPartPr/>
              <p14:nvPr/>
            </p14:nvContentPartPr>
            <p14:xfrm>
              <a:off x="637560" y="2005920"/>
              <a:ext cx="1410480" cy="20613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4320" y="1996920"/>
                <a:ext cx="1420560" cy="20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3" name="Ink 32"/>
              <p14:cNvContentPartPr/>
              <p14:nvPr/>
            </p14:nvContentPartPr>
            <p14:xfrm>
              <a:off x="636120" y="3925080"/>
              <a:ext cx="1131840" cy="32436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8200" y="3918240"/>
                <a:ext cx="1146960" cy="342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Example: Another Depth First Search (with stack)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533400"/>
          </a:xfrm>
        </p:spPr>
        <p:txBody>
          <a:bodyPr/>
          <a:lstStyle/>
          <a:p>
            <a:r>
              <a:rPr lang="en-US" dirty="0" smtClean="0"/>
              <a:t>A tree is a graph and DFS and BFS are particularly easy to “see”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7" name="Group 3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85800" y="2209800"/>
            <a:ext cx="2133600" cy="2286000"/>
            <a:chOff x="3437" y="1248"/>
            <a:chExt cx="1795" cy="1920"/>
          </a:xfrm>
        </p:grpSpPr>
        <p:sp>
          <p:nvSpPr>
            <p:cNvPr id="8" name="Oval 37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178" y="1248"/>
              <a:ext cx="288" cy="28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A</a:t>
              </a:r>
            </a:p>
          </p:txBody>
        </p:sp>
        <p:cxnSp>
          <p:nvCxnSpPr>
            <p:cNvPr id="9" name="AutoShape 38"/>
            <p:cNvCxnSpPr>
              <a:cxnSpLocks noChangeShapeType="1"/>
              <a:stCxn id="8" idx="3"/>
              <a:endCxn id="11" idx="0"/>
            </p:cNvCxnSpPr>
            <p:nvPr>
              <p:custDataLst>
                <p:tags r:id="rId4"/>
              </p:custDataLst>
            </p:nvPr>
          </p:nvCxnSpPr>
          <p:spPr bwMode="auto">
            <a:xfrm flipH="1">
              <a:off x="3917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" name="AutoShape 39"/>
            <p:cNvCxnSpPr>
              <a:cxnSpLocks noChangeShapeType="1"/>
              <a:stCxn id="8" idx="5"/>
              <a:endCxn id="16" idx="0"/>
            </p:cNvCxnSpPr>
            <p:nvPr>
              <p:custDataLst>
                <p:tags r:id="rId5"/>
              </p:custDataLst>
            </p:nvPr>
          </p:nvCxnSpPr>
          <p:spPr bwMode="auto">
            <a:xfrm>
              <a:off x="4424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1" name="Oval 40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77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12" name="Oval 41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437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13" name="Oval 42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09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cxnSp>
          <p:nvCxnSpPr>
            <p:cNvPr id="14" name="AutoShape 43"/>
            <p:cNvCxnSpPr>
              <a:cxnSpLocks noChangeShapeType="1"/>
              <a:stCxn id="11" idx="5"/>
              <a:endCxn id="13" idx="0"/>
            </p:cNvCxnSpPr>
            <p:nvPr>
              <p:custDataLst>
                <p:tags r:id="rId9"/>
              </p:custDataLst>
            </p:nvPr>
          </p:nvCxnSpPr>
          <p:spPr bwMode="auto">
            <a:xfrm>
              <a:off x="4019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" name="AutoShape 44"/>
            <p:cNvCxnSpPr>
              <a:cxnSpLocks noChangeShapeType="1"/>
              <a:stCxn id="11" idx="3"/>
              <a:endCxn id="12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3581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6" name="Oval 45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8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C</a:t>
              </a:r>
            </a:p>
          </p:txBody>
        </p:sp>
        <p:sp>
          <p:nvSpPr>
            <p:cNvPr id="17" name="Oval 46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83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cxnSp>
          <p:nvCxnSpPr>
            <p:cNvPr id="18" name="AutoShape 47"/>
            <p:cNvCxnSpPr>
              <a:cxnSpLocks noChangeShapeType="1"/>
              <a:stCxn id="16" idx="4"/>
              <a:endCxn id="17" idx="0"/>
            </p:cNvCxnSpPr>
            <p:nvPr>
              <p:custDataLst>
                <p:tags r:id="rId13"/>
              </p:custDataLst>
            </p:nvPr>
          </p:nvCxnSpPr>
          <p:spPr bwMode="auto">
            <a:xfrm>
              <a:off x="4727" y="2124"/>
              <a:ext cx="0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9" name="AutoShape 48"/>
            <p:cNvCxnSpPr>
              <a:cxnSpLocks noChangeShapeType="1"/>
              <a:stCxn id="17" idx="3"/>
              <a:endCxn id="22" idx="0"/>
            </p:cNvCxnSpPr>
            <p:nvPr>
              <p:custDataLst>
                <p:tags r:id="rId14"/>
              </p:custDataLst>
            </p:nvPr>
          </p:nvCxnSpPr>
          <p:spPr bwMode="auto">
            <a:xfrm flipH="1">
              <a:off x="4366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0" name="Oval 49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944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cxnSp>
          <p:nvCxnSpPr>
            <p:cNvPr id="21" name="AutoShape 50"/>
            <p:cNvCxnSpPr>
              <a:cxnSpLocks noChangeShapeType="1"/>
              <a:stCxn id="17" idx="5"/>
              <a:endCxn id="20" idx="0"/>
            </p:cNvCxnSpPr>
            <p:nvPr>
              <p:custDataLst>
                <p:tags r:id="rId16"/>
              </p:custDataLst>
            </p:nvPr>
          </p:nvCxnSpPr>
          <p:spPr bwMode="auto">
            <a:xfrm>
              <a:off x="4829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2" name="Oval 51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222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</p:grpSp>
      <p:sp>
        <p:nvSpPr>
          <p:cNvPr id="23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71800" y="1752600"/>
            <a:ext cx="5943600" cy="3352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DFS2(Node start) {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initialize stack s and push start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mark start as visited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while(s is not empty) {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next = </a:t>
            </a:r>
            <a:r>
              <a:rPr lang="en-US" sz="2000" kern="0" dirty="0" err="1" smtClean="0">
                <a:latin typeface="Courier New" pitchFamily="49" charset="0"/>
              </a:rPr>
              <a:t>s.pop</a:t>
            </a:r>
            <a:r>
              <a:rPr lang="en-US" sz="2000" kern="0" dirty="0" smtClean="0">
                <a:latin typeface="Courier New" pitchFamily="49" charset="0"/>
              </a:rPr>
              <a:t>() // and “process”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for each node u adjacent to next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 if(u is not marked)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   mark u and push onto s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}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597194" y="5334000"/>
            <a:ext cx="816580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0" kern="0" dirty="0" smtClean="0">
                <a:latin typeface="+mn-lt"/>
              </a:rPr>
              <a:t>A different but perfectly fine traversal, but is this DFS?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DEPENDS ON THE ORDER YOU PUSH CHILDREN INTO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STACK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44464" y="531489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27974" y="5314890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77864" y="531489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H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57400" y="5314890"/>
            <a:ext cx="384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62200" y="5314890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B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94774" y="5314890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99574" y="531489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90600" y="531489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/>
              <p14:cNvContentPartPr/>
              <p14:nvPr/>
            </p14:nvContentPartPr>
            <p14:xfrm>
              <a:off x="93600" y="1789560"/>
              <a:ext cx="1310040" cy="18637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480" y="1783440"/>
                <a:ext cx="1330920" cy="1885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5B44F0-42C6-44B8-B6F4-EE690D11B82A}" type="slidenum">
              <a:rPr lang="en-US" altLang="en-US" sz="1400" smtClean="0"/>
              <a:pPr eaLnBrk="1" hangingPunct="1"/>
              <a:t>36</a:t>
            </a:fld>
            <a:endParaRPr lang="en-US" altLang="en-US" sz="1400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39200" cy="9017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0033CC"/>
                </a:solidFill>
              </a:rPr>
              <a:t>Search Tree Example: </a:t>
            </a:r>
            <a:br>
              <a:rPr lang="en-US" altLang="en-US" sz="3600" dirty="0" smtClean="0">
                <a:solidFill>
                  <a:srgbClr val="0033CC"/>
                </a:solidFill>
              </a:rPr>
            </a:br>
            <a:r>
              <a:rPr lang="en-US" altLang="en-US" sz="3600" dirty="0" smtClean="0">
                <a:solidFill>
                  <a:srgbClr val="0033CC"/>
                </a:solidFill>
              </a:rPr>
              <a:t>Fragment of 8-Puzzle Problem Space</a:t>
            </a:r>
            <a:r>
              <a:rPr lang="en-US" altLang="en-US" sz="3600" dirty="0" smtClean="0"/>
              <a:t> 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4800" y="1524000"/>
          <a:ext cx="8305800" cy="497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Bitmap Image" r:id="rId3" imgW="7497221" imgH="4495238" progId="Paint.Picture">
                  <p:embed/>
                </p:oleObj>
              </mc:Choice>
              <mc:Fallback>
                <p:oleObj name="Bitmap Image" r:id="rId3" imgW="7497221" imgH="44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0"/>
                        <a:ext cx="8305800" cy="497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70720" y="1229040"/>
              <a:ext cx="8732160" cy="4733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7040" y="1219680"/>
                <a:ext cx="8753760" cy="47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231120" y="3629880"/>
              <a:ext cx="398880" cy="466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0680" y="3620520"/>
                <a:ext cx="419760" cy="48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449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Breadth 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533400"/>
          </a:xfrm>
        </p:spPr>
        <p:txBody>
          <a:bodyPr/>
          <a:lstStyle/>
          <a:p>
            <a:r>
              <a:rPr lang="en-US" dirty="0" smtClean="0"/>
              <a:t>A tree is a graph and DFS and BFS are particularly easy to “see”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7" name="Group 3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09600" y="2209800"/>
            <a:ext cx="2133600" cy="2286000"/>
            <a:chOff x="3437" y="1248"/>
            <a:chExt cx="1795" cy="1920"/>
          </a:xfrm>
        </p:grpSpPr>
        <p:sp>
          <p:nvSpPr>
            <p:cNvPr id="8" name="Oval 37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178" y="1248"/>
              <a:ext cx="288" cy="28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A</a:t>
              </a:r>
            </a:p>
          </p:txBody>
        </p:sp>
        <p:cxnSp>
          <p:nvCxnSpPr>
            <p:cNvPr id="9" name="AutoShape 38"/>
            <p:cNvCxnSpPr>
              <a:cxnSpLocks noChangeShapeType="1"/>
              <a:stCxn id="8" idx="3"/>
              <a:endCxn id="11" idx="0"/>
            </p:cNvCxnSpPr>
            <p:nvPr>
              <p:custDataLst>
                <p:tags r:id="rId4"/>
              </p:custDataLst>
            </p:nvPr>
          </p:nvCxnSpPr>
          <p:spPr bwMode="auto">
            <a:xfrm flipH="1">
              <a:off x="3917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" name="AutoShape 39"/>
            <p:cNvCxnSpPr>
              <a:cxnSpLocks noChangeShapeType="1"/>
              <a:stCxn id="8" idx="5"/>
              <a:endCxn id="16" idx="0"/>
            </p:cNvCxnSpPr>
            <p:nvPr>
              <p:custDataLst>
                <p:tags r:id="rId5"/>
              </p:custDataLst>
            </p:nvPr>
          </p:nvCxnSpPr>
          <p:spPr bwMode="auto">
            <a:xfrm>
              <a:off x="4424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1" name="Oval 40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77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12" name="Oval 41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437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13" name="Oval 42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09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cxnSp>
          <p:nvCxnSpPr>
            <p:cNvPr id="14" name="AutoShape 43"/>
            <p:cNvCxnSpPr>
              <a:cxnSpLocks noChangeShapeType="1"/>
              <a:stCxn id="11" idx="5"/>
              <a:endCxn id="13" idx="0"/>
            </p:cNvCxnSpPr>
            <p:nvPr>
              <p:custDataLst>
                <p:tags r:id="rId9"/>
              </p:custDataLst>
            </p:nvPr>
          </p:nvCxnSpPr>
          <p:spPr bwMode="auto">
            <a:xfrm>
              <a:off x="4019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" name="AutoShape 44"/>
            <p:cNvCxnSpPr>
              <a:cxnSpLocks noChangeShapeType="1"/>
              <a:stCxn id="11" idx="3"/>
              <a:endCxn id="12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3581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6" name="Oval 45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8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C</a:t>
              </a:r>
            </a:p>
          </p:txBody>
        </p:sp>
        <p:sp>
          <p:nvSpPr>
            <p:cNvPr id="17" name="Oval 46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83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cxnSp>
          <p:nvCxnSpPr>
            <p:cNvPr id="18" name="AutoShape 47"/>
            <p:cNvCxnSpPr>
              <a:cxnSpLocks noChangeShapeType="1"/>
              <a:stCxn id="16" idx="4"/>
              <a:endCxn id="17" idx="0"/>
            </p:cNvCxnSpPr>
            <p:nvPr>
              <p:custDataLst>
                <p:tags r:id="rId13"/>
              </p:custDataLst>
            </p:nvPr>
          </p:nvCxnSpPr>
          <p:spPr bwMode="auto">
            <a:xfrm>
              <a:off x="4727" y="2124"/>
              <a:ext cx="0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9" name="AutoShape 48"/>
            <p:cNvCxnSpPr>
              <a:cxnSpLocks noChangeShapeType="1"/>
              <a:stCxn id="17" idx="3"/>
              <a:endCxn id="22" idx="0"/>
            </p:cNvCxnSpPr>
            <p:nvPr>
              <p:custDataLst>
                <p:tags r:id="rId14"/>
              </p:custDataLst>
            </p:nvPr>
          </p:nvCxnSpPr>
          <p:spPr bwMode="auto">
            <a:xfrm flipH="1">
              <a:off x="4366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0" name="Oval 49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944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cxnSp>
          <p:nvCxnSpPr>
            <p:cNvPr id="21" name="AutoShape 50"/>
            <p:cNvCxnSpPr>
              <a:cxnSpLocks noChangeShapeType="1"/>
              <a:stCxn id="17" idx="5"/>
              <a:endCxn id="20" idx="0"/>
            </p:cNvCxnSpPr>
            <p:nvPr>
              <p:custDataLst>
                <p:tags r:id="rId16"/>
              </p:custDataLst>
            </p:nvPr>
          </p:nvCxnSpPr>
          <p:spPr bwMode="auto">
            <a:xfrm>
              <a:off x="4829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2" name="Oval 51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222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</p:grpSp>
      <p:sp>
        <p:nvSpPr>
          <p:cNvPr id="23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19400" y="1752600"/>
            <a:ext cx="6172200" cy="3352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BFS(Node start) {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initialize queue q and </a:t>
            </a:r>
            <a:r>
              <a:rPr lang="en-US" sz="2000" kern="0" dirty="0" err="1" smtClean="0">
                <a:latin typeface="Courier New" pitchFamily="49" charset="0"/>
              </a:rPr>
              <a:t>enqueue</a:t>
            </a:r>
            <a:r>
              <a:rPr lang="en-US" sz="2000" kern="0" dirty="0" smtClean="0">
                <a:latin typeface="Courier New" pitchFamily="49" charset="0"/>
              </a:rPr>
              <a:t> start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mark start as visited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while(q is not empty) {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next = </a:t>
            </a:r>
            <a:r>
              <a:rPr lang="en-US" sz="2000" kern="0" dirty="0" err="1" smtClean="0">
                <a:latin typeface="Courier New" pitchFamily="49" charset="0"/>
              </a:rPr>
              <a:t>q.dequeue</a:t>
            </a:r>
            <a:r>
              <a:rPr lang="en-US" sz="2000" kern="0" dirty="0">
                <a:latin typeface="Courier New" pitchFamily="49" charset="0"/>
              </a:rPr>
              <a:t>() // and “process”</a:t>
            </a:r>
            <a:endParaRPr lang="en-US" sz="2000" kern="0" dirty="0" smtClean="0">
              <a:latin typeface="Courier New" pitchFamily="49" charset="0"/>
            </a:endParaRP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for each node u adjacent to next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 if(u is not marked)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   mark u and </a:t>
            </a:r>
            <a:r>
              <a:rPr lang="en-US" sz="2000" kern="0" dirty="0" err="1" smtClean="0">
                <a:latin typeface="Courier New" pitchFamily="49" charset="0"/>
              </a:rPr>
              <a:t>enqueue</a:t>
            </a:r>
            <a:r>
              <a:rPr lang="en-US" sz="2000" kern="0" dirty="0" smtClean="0">
                <a:latin typeface="Courier New" pitchFamily="49" charset="0"/>
              </a:rPr>
              <a:t> onto q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}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09600" y="53340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0" kern="0" dirty="0" smtClean="0">
                <a:latin typeface="+mn-lt"/>
              </a:rPr>
              <a:t>A “level-order” traversal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44464" y="5314890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27974" y="531489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77864" y="531489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57400" y="531489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62200" y="5314890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94774" y="5314890"/>
            <a:ext cx="384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99574" y="531489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0600" y="531489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/>
              <p14:cNvContentPartPr/>
              <p14:nvPr/>
            </p14:nvContentPartPr>
            <p14:xfrm>
              <a:off x="122760" y="1751040"/>
              <a:ext cx="6220440" cy="28260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8440" y="1746000"/>
                <a:ext cx="6240600" cy="2842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5B44F0-42C6-44B8-B6F4-EE690D11B82A}" type="slidenum">
              <a:rPr lang="en-US" altLang="en-US" sz="1400" smtClean="0"/>
              <a:pPr eaLnBrk="1" hangingPunct="1"/>
              <a:t>38</a:t>
            </a:fld>
            <a:endParaRPr lang="en-US" altLang="en-US" sz="1400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39200" cy="9017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Search Tree Example: </a:t>
            </a:r>
            <a:br>
              <a:rPr lang="en-US" altLang="en-US" sz="4000" smtClean="0">
                <a:solidFill>
                  <a:srgbClr val="0033CC"/>
                </a:solidFill>
              </a:rPr>
            </a:br>
            <a:r>
              <a:rPr lang="en-US" altLang="en-US" sz="4000" smtClean="0">
                <a:solidFill>
                  <a:srgbClr val="0033CC"/>
                </a:solidFill>
              </a:rPr>
              <a:t>Fragment of 8-Puzzle Problem Space</a:t>
            </a:r>
            <a:r>
              <a:rPr lang="en-US" altLang="en-US" sz="4000" smtClean="0"/>
              <a:t> 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4800" y="1524000"/>
          <a:ext cx="8305800" cy="497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Bitmap Image" r:id="rId3" imgW="7497221" imgH="4495238" progId="Paint.Picture">
                  <p:embed/>
                </p:oleObj>
              </mc:Choice>
              <mc:Fallback>
                <p:oleObj name="Bitmap Image" r:id="rId3" imgW="7497221" imgH="44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0"/>
                        <a:ext cx="8305800" cy="497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226160" y="1541520"/>
              <a:ext cx="7656840" cy="3491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3280" y="1530000"/>
                <a:ext cx="7674480" cy="351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868680" y="4191120"/>
              <a:ext cx="1450080" cy="550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5720" y="4179960"/>
                <a:ext cx="1476000" cy="57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3170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Comparison when used for AI Search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Breadth-first always finds a solution </a:t>
            </a:r>
            <a:r>
              <a:rPr lang="en-US" dirty="0" smtClean="0"/>
              <a:t>(a path) if one exists and there is enough memory.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But </a:t>
            </a:r>
            <a:r>
              <a:rPr lang="en-US" dirty="0" smtClean="0">
                <a:solidFill>
                  <a:srgbClr val="FF0000"/>
                </a:solidFill>
              </a:rPr>
              <a:t>depth-first can use less space </a:t>
            </a:r>
            <a:r>
              <a:rPr lang="en-US" dirty="0" smtClean="0"/>
              <a:t>in finding a path</a:t>
            </a:r>
          </a:p>
          <a:p>
            <a:r>
              <a:rPr lang="en-US" dirty="0" smtClean="0"/>
              <a:t>A third approach:</a:t>
            </a:r>
          </a:p>
          <a:p>
            <a:pPr lvl="1"/>
            <a:r>
              <a:rPr lang="en-US" i="1" dirty="0" smtClean="0">
                <a:solidFill>
                  <a:srgbClr val="C00000"/>
                </a:solidFill>
              </a:rPr>
              <a:t>Iterative deepening (IDFS)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</a:p>
          <a:p>
            <a:pPr lvl="2"/>
            <a:r>
              <a:rPr lang="en-US" dirty="0" smtClean="0"/>
              <a:t>Try DFS but disallow recursion more than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dirty="0" smtClean="0"/>
              <a:t> levels deep</a:t>
            </a:r>
          </a:p>
          <a:p>
            <a:pPr lvl="2"/>
            <a:r>
              <a:rPr lang="en-US" dirty="0" smtClean="0"/>
              <a:t>If that fails, increment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dirty="0" smtClean="0"/>
              <a:t> and start the entire search over</a:t>
            </a:r>
          </a:p>
          <a:p>
            <a:pPr lvl="1"/>
            <a:r>
              <a:rPr lang="en-US" dirty="0" smtClean="0"/>
              <a:t>Like BFS, finds shortest paths.  Like DFS, less space.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6550920" y="3831120"/>
              <a:ext cx="1670760" cy="226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40840" y="3825000"/>
                <a:ext cx="1695600" cy="247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Density / </a:t>
            </a:r>
            <a:r>
              <a:rPr lang="en-US" dirty="0" err="1" smtClean="0">
                <a:solidFill>
                  <a:schemeClr val="accent2"/>
                </a:solidFill>
              </a:rPr>
              <a:t>Sparsity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495800"/>
          </a:xfrm>
        </p:spPr>
        <p:txBody>
          <a:bodyPr/>
          <a:lstStyle/>
          <a:p>
            <a:r>
              <a:rPr lang="en-US" dirty="0" smtClean="0"/>
              <a:t>Let E be the set of </a:t>
            </a:r>
            <a:r>
              <a:rPr lang="en-US" dirty="0" smtClean="0">
                <a:solidFill>
                  <a:srgbClr val="C00000"/>
                </a:solidFill>
              </a:rPr>
              <a:t>edges</a:t>
            </a:r>
            <a:r>
              <a:rPr lang="en-US" dirty="0" smtClean="0"/>
              <a:t> and V the set of </a:t>
            </a:r>
            <a:r>
              <a:rPr lang="en-US" dirty="0" smtClean="0">
                <a:solidFill>
                  <a:srgbClr val="C00000"/>
                </a:solidFill>
              </a:rPr>
              <a:t>vertices</a:t>
            </a:r>
            <a:r>
              <a:rPr lang="en-US" dirty="0" smtClean="0"/>
              <a:t>.</a:t>
            </a:r>
            <a:endParaRPr lang="en-US" baseline="30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Then 0 </a:t>
            </a:r>
            <a:r>
              <a:rPr lang="en-US" dirty="0" smtClean="0"/>
              <a:t>≤</a:t>
            </a:r>
            <a:r>
              <a:rPr lang="en-US" dirty="0" smtClean="0">
                <a:latin typeface="Times New Roman" pitchFamily="18" charset="0"/>
              </a:rPr>
              <a:t> |E| </a:t>
            </a:r>
            <a:r>
              <a:rPr lang="en-US" dirty="0" smtClean="0"/>
              <a:t>≤</a:t>
            </a:r>
            <a:r>
              <a:rPr lang="en-US" dirty="0" smtClean="0">
                <a:latin typeface="Times New Roman" pitchFamily="18" charset="0"/>
              </a:rPr>
              <a:t> |V|</a:t>
            </a:r>
            <a:r>
              <a:rPr lang="en-US" baseline="30000" dirty="0" smtClean="0">
                <a:latin typeface="Times New Roman" pitchFamily="18" charset="0"/>
              </a:rPr>
              <a:t>2</a:t>
            </a:r>
          </a:p>
          <a:p>
            <a:r>
              <a:rPr lang="en-US" dirty="0" smtClean="0">
                <a:latin typeface="+mj-lt"/>
              </a:rPr>
              <a:t>And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|E|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 is </a:t>
            </a:r>
            <a:r>
              <a:rPr lang="en-US" i="1" dirty="0" smtClean="0">
                <a:solidFill>
                  <a:srgbClr val="C00000"/>
                </a:solidFill>
                <a:cs typeface="Times New Roman" pitchFamily="18" charset="0"/>
              </a:rPr>
              <a:t>O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(|V|</a:t>
            </a:r>
            <a:r>
              <a:rPr lang="en-US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1000" baseline="30000" dirty="0" smtClean="0">
              <a:latin typeface="Times New Roman" pitchFamily="18" charset="0"/>
            </a:endParaRPr>
          </a:p>
          <a:p>
            <a:endParaRPr lang="en-US" sz="1000" dirty="0" smtClean="0">
              <a:latin typeface="Times New Roman" pitchFamily="18" charset="0"/>
            </a:endParaRPr>
          </a:p>
          <a:p>
            <a:r>
              <a:rPr lang="en-US" dirty="0" smtClean="0">
                <a:latin typeface="+mj-lt"/>
              </a:rPr>
              <a:t>Because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|E|</a:t>
            </a:r>
            <a:r>
              <a:rPr lang="en-US" dirty="0" smtClean="0">
                <a:latin typeface="+mj-lt"/>
              </a:rPr>
              <a:t> is often much smaller than its maximum size, we do not always approximate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|E|</a:t>
            </a:r>
            <a:r>
              <a:rPr lang="en-US" dirty="0" smtClean="0">
                <a:latin typeface="+mj-lt"/>
              </a:rPr>
              <a:t> as </a:t>
            </a:r>
            <a:r>
              <a:rPr lang="en-US" i="1" dirty="0" smtClean="0">
                <a:latin typeface="+mj-lt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(|V|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dirty="0" smtClean="0">
                <a:latin typeface="+mj-lt"/>
              </a:rPr>
              <a:t>This is a correct bound, it just is often not tight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+mj-lt"/>
              </a:rPr>
              <a:t>If it is tight, i.e.,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|E|</a:t>
            </a:r>
            <a:r>
              <a:rPr lang="en-US" dirty="0" smtClean="0">
                <a:solidFill>
                  <a:srgbClr val="C00000"/>
                </a:solidFill>
              </a:rPr>
              <a:t> is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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(|V|</a:t>
            </a:r>
            <a:r>
              <a:rPr lang="en-US" sz="24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latin typeface="+mj-lt"/>
              </a:rPr>
              <a:t>we say the graph is 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dense</a:t>
            </a:r>
          </a:p>
          <a:p>
            <a:pPr lvl="2"/>
            <a:r>
              <a:rPr lang="en-US" dirty="0" smtClean="0">
                <a:latin typeface="+mj-lt"/>
              </a:rPr>
              <a:t>More sloppily, dense means “lots of edges”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+mj-lt"/>
              </a:rPr>
              <a:t>If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|E|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 is </a:t>
            </a:r>
            <a:r>
              <a:rPr lang="en-US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O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(|V|)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dirty="0" smtClean="0">
                <a:latin typeface="+mj-lt"/>
              </a:rPr>
              <a:t>we say the graph is 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sparse</a:t>
            </a:r>
          </a:p>
          <a:p>
            <a:pPr lvl="2"/>
            <a:r>
              <a:rPr lang="en-US" dirty="0" smtClean="0">
                <a:latin typeface="+mj-lt"/>
              </a:rPr>
              <a:t>More sloppily, sparse means “most possible edges missing”</a:t>
            </a:r>
            <a:endParaRPr lang="en-US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9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5B44F0-42C6-44B8-B6F4-EE690D11B82A}" type="slidenum">
              <a:rPr lang="en-US" altLang="en-US" sz="1400" smtClean="0"/>
              <a:pPr eaLnBrk="1" hangingPunct="1"/>
              <a:t>40</a:t>
            </a:fld>
            <a:endParaRPr lang="en-US" altLang="en-US" sz="1400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39200" cy="9017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Search Tree Example: </a:t>
            </a:r>
            <a:br>
              <a:rPr lang="en-US" altLang="en-US" sz="4000" smtClean="0">
                <a:solidFill>
                  <a:srgbClr val="0033CC"/>
                </a:solidFill>
              </a:rPr>
            </a:br>
            <a:r>
              <a:rPr lang="en-US" altLang="en-US" sz="4000" smtClean="0">
                <a:solidFill>
                  <a:srgbClr val="0033CC"/>
                </a:solidFill>
              </a:rPr>
              <a:t>Fragment of 8-Puzzle Problem Space</a:t>
            </a:r>
            <a:r>
              <a:rPr lang="en-US" altLang="en-US" sz="4000" smtClean="0"/>
              <a:t> 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4800" y="1524000"/>
          <a:ext cx="8305800" cy="497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Bitmap Image" r:id="rId3" imgW="7497221" imgH="4495238" progId="Paint.Picture">
                  <p:embed/>
                </p:oleObj>
              </mc:Choice>
              <mc:Fallback>
                <p:oleObj name="Bitmap Image" r:id="rId3" imgW="7497221" imgH="44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0"/>
                        <a:ext cx="8305800" cy="497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45880" y="1208520"/>
              <a:ext cx="8450640" cy="4412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5080" y="1198800"/>
                <a:ext cx="8471880" cy="443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307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Saving the Path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Our graph traversals can answer the </a:t>
            </a:r>
            <a:r>
              <a:rPr lang="en-US" dirty="0" err="1" smtClean="0">
                <a:solidFill>
                  <a:srgbClr val="FF0000"/>
                </a:solidFill>
              </a:rPr>
              <a:t>reachability</a:t>
            </a:r>
            <a:r>
              <a:rPr lang="en-US" dirty="0" smtClean="0">
                <a:solidFill>
                  <a:srgbClr val="FF0000"/>
                </a:solidFill>
              </a:rPr>
              <a:t> question:</a:t>
            </a:r>
          </a:p>
          <a:p>
            <a:pPr lvl="1"/>
            <a:r>
              <a:rPr lang="en-US" dirty="0" smtClean="0"/>
              <a:t>“Is there a path from node x to node y?”</a:t>
            </a:r>
          </a:p>
          <a:p>
            <a:pPr lvl="1"/>
            <a:endParaRPr lang="en-US" sz="10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But what if we want to actually output the path?</a:t>
            </a:r>
          </a:p>
          <a:p>
            <a:pPr lvl="1"/>
            <a:r>
              <a:rPr lang="en-US" dirty="0" smtClean="0"/>
              <a:t>Like getting driving directions rather than just knowing it’s possible to get there!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How to do it: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Instead of just “marking” a node, store the previous node along the path </a:t>
            </a:r>
            <a:r>
              <a:rPr lang="en-US" dirty="0" smtClean="0"/>
              <a:t>(when processing </a:t>
            </a:r>
            <a:r>
              <a:rPr lang="en-US" b="1" dirty="0" smtClean="0"/>
              <a:t>u</a:t>
            </a:r>
            <a:r>
              <a:rPr lang="en-US" dirty="0" smtClean="0"/>
              <a:t> causes us to add </a:t>
            </a:r>
            <a:r>
              <a:rPr lang="en-US" b="1" dirty="0" smtClean="0"/>
              <a:t>v</a:t>
            </a:r>
            <a:r>
              <a:rPr lang="en-US" dirty="0" smtClean="0"/>
              <a:t> to the search, set </a:t>
            </a:r>
            <a:r>
              <a:rPr lang="en-US" b="1" dirty="0" err="1" smtClean="0"/>
              <a:t>v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.path</a:t>
            </a:r>
            <a:r>
              <a:rPr lang="en-US" dirty="0" smtClean="0"/>
              <a:t> field to be </a:t>
            </a:r>
            <a:r>
              <a:rPr lang="en-US" b="1" dirty="0" smtClean="0"/>
              <a:t>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When you reach the goal, follow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path</a:t>
            </a:r>
            <a:r>
              <a:rPr lang="en-US" dirty="0" smtClean="0"/>
              <a:t> fields back to where you started (and then reverse the answer)</a:t>
            </a:r>
          </a:p>
          <a:p>
            <a:pPr lvl="1"/>
            <a:r>
              <a:rPr lang="en-US" dirty="0" smtClean="0"/>
              <a:t>If just wanted path </a:t>
            </a:r>
            <a:r>
              <a:rPr lang="en-US" i="1" dirty="0" smtClean="0"/>
              <a:t>length</a:t>
            </a:r>
            <a:r>
              <a:rPr lang="en-US" dirty="0" smtClean="0"/>
              <a:t>, could put the integer distance at each node instead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697840" y="4937040"/>
              <a:ext cx="1347480" cy="151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8480" y="4932720"/>
                <a:ext cx="1371960" cy="169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using BFS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3"/>
          <p:cNvSpPr>
            <a:spLocks noChangeAspect="1" noChangeArrowheads="1"/>
          </p:cNvSpPr>
          <p:nvPr/>
        </p:nvSpPr>
        <p:spPr bwMode="auto">
          <a:xfrm>
            <a:off x="2347912" y="5316477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8" name="Oval 4"/>
          <p:cNvSpPr>
            <a:spLocks noChangeAspect="1" noChangeArrowheads="1"/>
          </p:cNvSpPr>
          <p:nvPr/>
        </p:nvSpPr>
        <p:spPr bwMode="auto">
          <a:xfrm>
            <a:off x="2119312" y="2878077"/>
            <a:ext cx="381000" cy="381000"/>
          </a:xfrm>
          <a:prstGeom prst="ellipse">
            <a:avLst/>
          </a:prstGeom>
          <a:solidFill>
            <a:srgbClr val="99CC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/>
          </a:p>
        </p:txBody>
      </p:sp>
      <p:cxnSp>
        <p:nvCxnSpPr>
          <p:cNvPr id="9" name="AutoShape 5"/>
          <p:cNvCxnSpPr>
            <a:cxnSpLocks noChangeShapeType="1"/>
            <a:stCxn id="7" idx="0"/>
            <a:endCxn id="8" idx="4"/>
          </p:cNvCxnSpPr>
          <p:nvPr/>
        </p:nvCxnSpPr>
        <p:spPr bwMode="auto">
          <a:xfrm flipH="1" flipV="1">
            <a:off x="2309812" y="3273365"/>
            <a:ext cx="228600" cy="2028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0" name="Oval 6"/>
          <p:cNvSpPr>
            <a:spLocks noChangeAspect="1" noChangeArrowheads="1"/>
          </p:cNvSpPr>
          <p:nvPr/>
        </p:nvSpPr>
        <p:spPr bwMode="auto">
          <a:xfrm>
            <a:off x="3795712" y="4021077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12" name="Oval 8"/>
          <p:cNvSpPr>
            <a:spLocks noChangeAspect="1" noChangeArrowheads="1"/>
          </p:cNvSpPr>
          <p:nvPr/>
        </p:nvSpPr>
        <p:spPr bwMode="auto">
          <a:xfrm>
            <a:off x="6691312" y="3182877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/>
          </a:p>
        </p:txBody>
      </p:sp>
      <p:cxnSp>
        <p:nvCxnSpPr>
          <p:cNvPr id="13" name="AutoShape 9"/>
          <p:cNvCxnSpPr>
            <a:cxnSpLocks noChangeShapeType="1"/>
            <a:stCxn id="12" idx="4"/>
          </p:cNvCxnSpPr>
          <p:nvPr/>
        </p:nvCxnSpPr>
        <p:spPr bwMode="auto">
          <a:xfrm flipH="1">
            <a:off x="5949950" y="3578165"/>
            <a:ext cx="931862" cy="2084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" name="AutoShape 10"/>
          <p:cNvCxnSpPr>
            <a:cxnSpLocks noChangeShapeType="1"/>
            <a:stCxn id="12" idx="2"/>
            <a:endCxn id="8" idx="6"/>
          </p:cNvCxnSpPr>
          <p:nvPr/>
        </p:nvCxnSpPr>
        <p:spPr bwMode="auto">
          <a:xfrm flipH="1" flipV="1">
            <a:off x="2514600" y="3068577"/>
            <a:ext cx="4162425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5" name="AutoShape 11"/>
          <p:cNvCxnSpPr>
            <a:cxnSpLocks noChangeShapeType="1"/>
            <a:stCxn id="8" idx="5"/>
            <a:endCxn id="10" idx="1"/>
          </p:cNvCxnSpPr>
          <p:nvPr/>
        </p:nvCxnSpPr>
        <p:spPr bwMode="auto">
          <a:xfrm>
            <a:off x="2444750" y="3217802"/>
            <a:ext cx="1406525" cy="844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6" name="AutoShape 12"/>
          <p:cNvCxnSpPr>
            <a:cxnSpLocks noChangeShapeType="1"/>
            <a:stCxn id="7" idx="7"/>
            <a:endCxn id="10" idx="3"/>
          </p:cNvCxnSpPr>
          <p:nvPr/>
        </p:nvCxnSpPr>
        <p:spPr bwMode="auto">
          <a:xfrm flipV="1">
            <a:off x="2673350" y="4360802"/>
            <a:ext cx="1177925" cy="996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7" name="AutoShape 13"/>
          <p:cNvCxnSpPr>
            <a:cxnSpLocks noChangeShapeType="1"/>
            <a:stCxn id="10" idx="5"/>
          </p:cNvCxnSpPr>
          <p:nvPr/>
        </p:nvCxnSpPr>
        <p:spPr bwMode="auto">
          <a:xfrm>
            <a:off x="4121150" y="4360802"/>
            <a:ext cx="1558925" cy="1301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" name="AutoShape 14"/>
          <p:cNvCxnSpPr>
            <a:cxnSpLocks noChangeShapeType="1"/>
            <a:stCxn id="10" idx="7"/>
            <a:endCxn id="12" idx="3"/>
          </p:cNvCxnSpPr>
          <p:nvPr/>
        </p:nvCxnSpPr>
        <p:spPr bwMode="auto">
          <a:xfrm flipV="1">
            <a:off x="4121150" y="3522602"/>
            <a:ext cx="2625725" cy="539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9" name="AutoShape 15"/>
          <p:cNvCxnSpPr>
            <a:cxnSpLocks noChangeShapeType="1"/>
            <a:endCxn id="7" idx="6"/>
          </p:cNvCxnSpPr>
          <p:nvPr/>
        </p:nvCxnSpPr>
        <p:spPr bwMode="auto">
          <a:xfrm flipH="1" flipV="1">
            <a:off x="2743200" y="5506977"/>
            <a:ext cx="2867025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281112" y="3105090"/>
            <a:ext cx="9236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Seattle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1509712" y="5619690"/>
            <a:ext cx="17299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San Francisco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395912" y="6000690"/>
            <a:ext cx="8675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Dallas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4140200" y="4019490"/>
            <a:ext cx="17652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Salt Lake City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000" y="1447800"/>
            <a:ext cx="63546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What is a path from Seattle to Tyler</a:t>
            </a:r>
          </a:p>
          <a:p>
            <a:pPr lvl="1">
              <a:buFont typeface="Arial" pitchFamily="34" charset="0"/>
              <a:buChar char="–"/>
            </a:pPr>
            <a:r>
              <a:rPr lang="en-US" sz="2000" b="0" dirty="0" smtClean="0">
                <a:latin typeface="+mn-lt"/>
              </a:rPr>
              <a:t>   Remember marked nodes are not re-</a:t>
            </a:r>
            <a:r>
              <a:rPr lang="en-US" sz="2000" b="0" dirty="0" err="1" smtClean="0">
                <a:latin typeface="+mn-lt"/>
              </a:rPr>
              <a:t>enqueued</a:t>
            </a:r>
            <a:endParaRPr lang="en-US" sz="2000" b="0" dirty="0" smtClean="0">
              <a:latin typeface="+mn-lt"/>
            </a:endParaRPr>
          </a:p>
          <a:p>
            <a:pPr lvl="1">
              <a:buFont typeface="Arial" pitchFamily="34" charset="0"/>
              <a:buChar char="–"/>
            </a:pPr>
            <a:r>
              <a:rPr lang="en-US" sz="2000" b="0" dirty="0" smtClean="0">
                <a:latin typeface="+mn-lt"/>
              </a:rPr>
              <a:t>   Note shortest paths may not be unique</a:t>
            </a:r>
          </a:p>
        </p:txBody>
      </p:sp>
      <p:sp>
        <p:nvSpPr>
          <p:cNvPr id="25" name="Oval 7"/>
          <p:cNvSpPr>
            <a:spLocks noChangeAspect="1" noChangeArrowheads="1"/>
          </p:cNvSpPr>
          <p:nvPr/>
        </p:nvSpPr>
        <p:spPr bwMode="auto">
          <a:xfrm>
            <a:off x="7696200" y="5105400"/>
            <a:ext cx="381000" cy="381000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26" name="Oval 8"/>
          <p:cNvSpPr>
            <a:spLocks noChangeAspect="1" noChangeArrowheads="1"/>
          </p:cNvSpPr>
          <p:nvPr/>
        </p:nvSpPr>
        <p:spPr bwMode="auto">
          <a:xfrm>
            <a:off x="5638800" y="5583177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6828655" y="2763777"/>
            <a:ext cx="1082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/>
              <a:t>Chicago</a:t>
            </a:r>
            <a:endParaRPr lang="en-US" sz="2000" dirty="0"/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7239000" y="4572000"/>
            <a:ext cx="7635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/>
              <a:t>Tyler</a:t>
            </a:r>
            <a:endParaRPr lang="en-US" sz="2000" dirty="0"/>
          </a:p>
        </p:txBody>
      </p:sp>
      <p:cxnSp>
        <p:nvCxnSpPr>
          <p:cNvPr id="29" name="AutoShape 13"/>
          <p:cNvCxnSpPr>
            <a:cxnSpLocks noChangeShapeType="1"/>
            <a:stCxn id="26" idx="6"/>
            <a:endCxn id="25" idx="2"/>
          </p:cNvCxnSpPr>
          <p:nvPr/>
        </p:nvCxnSpPr>
        <p:spPr bwMode="auto">
          <a:xfrm flipV="1">
            <a:off x="6019800" y="5295900"/>
            <a:ext cx="1676400" cy="4777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2" name="Freeform 20"/>
          <p:cNvSpPr>
            <a:spLocks/>
          </p:cNvSpPr>
          <p:nvPr/>
        </p:nvSpPr>
        <p:spPr bwMode="auto">
          <a:xfrm>
            <a:off x="1854200" y="3449577"/>
            <a:ext cx="508000" cy="1981200"/>
          </a:xfrm>
          <a:custGeom>
            <a:avLst/>
            <a:gdLst/>
            <a:ahLst/>
            <a:cxnLst>
              <a:cxn ang="0">
                <a:pos x="320" y="1248"/>
              </a:cxn>
              <a:cxn ang="0">
                <a:pos x="32" y="720"/>
              </a:cxn>
              <a:cxn ang="0">
                <a:pos x="128" y="0"/>
              </a:cxn>
            </a:cxnLst>
            <a:rect l="0" t="0" r="r" b="b"/>
            <a:pathLst>
              <a:path w="320" h="1248">
                <a:moveTo>
                  <a:pt x="320" y="1248"/>
                </a:moveTo>
                <a:cubicBezTo>
                  <a:pt x="192" y="1088"/>
                  <a:pt x="64" y="928"/>
                  <a:pt x="32" y="720"/>
                </a:cubicBezTo>
                <a:cubicBezTo>
                  <a:pt x="0" y="512"/>
                  <a:pt x="112" y="120"/>
                  <a:pt x="128" y="0"/>
                </a:cubicBezTo>
              </a:path>
            </a:pathLst>
          </a:custGeom>
          <a:noFill/>
          <a:ln w="25400" cap="flat" cmpd="sng">
            <a:solidFill>
              <a:srgbClr val="FF6600"/>
            </a:solidFill>
            <a:prstDash val="solid"/>
            <a:round/>
            <a:headEnd/>
            <a:tailEnd type="arrow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" name="Freeform 21"/>
          <p:cNvSpPr>
            <a:spLocks/>
          </p:cNvSpPr>
          <p:nvPr/>
        </p:nvSpPr>
        <p:spPr bwMode="auto">
          <a:xfrm>
            <a:off x="2667000" y="3144777"/>
            <a:ext cx="1295400" cy="762000"/>
          </a:xfrm>
          <a:custGeom>
            <a:avLst/>
            <a:gdLst/>
            <a:ahLst/>
            <a:cxnLst>
              <a:cxn ang="0">
                <a:pos x="816" y="480"/>
              </a:cxn>
              <a:cxn ang="0">
                <a:pos x="384" y="96"/>
              </a:cxn>
              <a:cxn ang="0">
                <a:pos x="0" y="0"/>
              </a:cxn>
            </a:cxnLst>
            <a:rect l="0" t="0" r="r" b="b"/>
            <a:pathLst>
              <a:path w="816" h="480">
                <a:moveTo>
                  <a:pt x="816" y="480"/>
                </a:moveTo>
                <a:cubicBezTo>
                  <a:pt x="668" y="328"/>
                  <a:pt x="520" y="176"/>
                  <a:pt x="384" y="96"/>
                </a:cubicBezTo>
                <a:cubicBezTo>
                  <a:pt x="248" y="16"/>
                  <a:pt x="64" y="16"/>
                  <a:pt x="0" y="0"/>
                </a:cubicBezTo>
              </a:path>
            </a:pathLst>
          </a:custGeom>
          <a:noFill/>
          <a:ln w="25400" cap="flat" cmpd="sng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" name="Freeform 22"/>
          <p:cNvSpPr>
            <a:spLocks/>
          </p:cNvSpPr>
          <p:nvPr/>
        </p:nvSpPr>
        <p:spPr bwMode="auto">
          <a:xfrm>
            <a:off x="2514600" y="2712977"/>
            <a:ext cx="4114800" cy="431800"/>
          </a:xfrm>
          <a:custGeom>
            <a:avLst/>
            <a:gdLst/>
            <a:ahLst/>
            <a:cxnLst>
              <a:cxn ang="0">
                <a:pos x="2592" y="272"/>
              </a:cxn>
              <a:cxn ang="0">
                <a:pos x="1344" y="32"/>
              </a:cxn>
              <a:cxn ang="0">
                <a:pos x="0" y="80"/>
              </a:cxn>
            </a:cxnLst>
            <a:rect l="0" t="0" r="r" b="b"/>
            <a:pathLst>
              <a:path w="2592" h="272">
                <a:moveTo>
                  <a:pt x="2592" y="272"/>
                </a:moveTo>
                <a:cubicBezTo>
                  <a:pt x="2184" y="168"/>
                  <a:pt x="1776" y="64"/>
                  <a:pt x="1344" y="32"/>
                </a:cubicBezTo>
                <a:cubicBezTo>
                  <a:pt x="912" y="0"/>
                  <a:pt x="456" y="40"/>
                  <a:pt x="0" y="80"/>
                </a:cubicBezTo>
              </a:path>
            </a:pathLst>
          </a:custGeom>
          <a:noFill/>
          <a:ln w="25400" cap="flat" cmpd="sng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" name="Freeform 22"/>
          <p:cNvSpPr>
            <a:spLocks/>
          </p:cNvSpPr>
          <p:nvPr/>
        </p:nvSpPr>
        <p:spPr bwMode="auto">
          <a:xfrm rot="170956">
            <a:off x="2756195" y="5274094"/>
            <a:ext cx="2793410" cy="461665"/>
          </a:xfrm>
          <a:custGeom>
            <a:avLst/>
            <a:gdLst/>
            <a:ahLst/>
            <a:cxnLst>
              <a:cxn ang="0">
                <a:pos x="2592" y="272"/>
              </a:cxn>
              <a:cxn ang="0">
                <a:pos x="1344" y="32"/>
              </a:cxn>
              <a:cxn ang="0">
                <a:pos x="0" y="80"/>
              </a:cxn>
            </a:cxnLst>
            <a:rect l="0" t="0" r="r" b="b"/>
            <a:pathLst>
              <a:path w="2592" h="272">
                <a:moveTo>
                  <a:pt x="2592" y="272"/>
                </a:moveTo>
                <a:cubicBezTo>
                  <a:pt x="2184" y="168"/>
                  <a:pt x="1776" y="64"/>
                  <a:pt x="1344" y="32"/>
                </a:cubicBezTo>
                <a:cubicBezTo>
                  <a:pt x="912" y="0"/>
                  <a:pt x="456" y="40"/>
                  <a:pt x="0" y="80"/>
                </a:cubicBezTo>
              </a:path>
            </a:pathLst>
          </a:custGeom>
          <a:noFill/>
          <a:ln w="25400" cap="flat" cmpd="sng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7" name="Freeform 21"/>
          <p:cNvSpPr>
            <a:spLocks/>
          </p:cNvSpPr>
          <p:nvPr/>
        </p:nvSpPr>
        <p:spPr bwMode="auto">
          <a:xfrm flipV="1">
            <a:off x="5943600" y="5410201"/>
            <a:ext cx="1752600" cy="461665"/>
          </a:xfrm>
          <a:custGeom>
            <a:avLst/>
            <a:gdLst/>
            <a:ahLst/>
            <a:cxnLst>
              <a:cxn ang="0">
                <a:pos x="816" y="480"/>
              </a:cxn>
              <a:cxn ang="0">
                <a:pos x="384" y="96"/>
              </a:cxn>
              <a:cxn ang="0">
                <a:pos x="0" y="0"/>
              </a:cxn>
            </a:cxnLst>
            <a:rect l="0" t="0" r="r" b="b"/>
            <a:pathLst>
              <a:path w="816" h="480">
                <a:moveTo>
                  <a:pt x="816" y="480"/>
                </a:moveTo>
                <a:cubicBezTo>
                  <a:pt x="668" y="328"/>
                  <a:pt x="520" y="176"/>
                  <a:pt x="384" y="96"/>
                </a:cubicBezTo>
                <a:cubicBezTo>
                  <a:pt x="248" y="16"/>
                  <a:pt x="64" y="16"/>
                  <a:pt x="0" y="0"/>
                </a:cubicBezTo>
              </a:path>
            </a:pathLst>
          </a:custGeom>
          <a:noFill/>
          <a:ln w="25400" cap="flat" cmpd="sng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905000" y="5257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06466" y="4038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30666" y="26478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81600" y="57720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78466" y="54102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28800" y="2590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10100" y="604810"/>
            <a:ext cx="4588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Node has distance and previous fields.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686120" y="1012680"/>
              <a:ext cx="4309200" cy="86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0360" y="1009440"/>
                <a:ext cx="4329000" cy="104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Harder Problem: Add weights or costs to the graphs.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95600"/>
            <a:ext cx="7772400" cy="4495800"/>
          </a:xfrm>
        </p:spPr>
        <p:txBody>
          <a:bodyPr/>
          <a:lstStyle/>
          <a:p>
            <a:r>
              <a:rPr lang="en-US" dirty="0" smtClean="0"/>
              <a:t>Driving directions</a:t>
            </a:r>
          </a:p>
          <a:p>
            <a:endParaRPr lang="en-US" dirty="0" smtClean="0"/>
          </a:p>
          <a:p>
            <a:r>
              <a:rPr lang="en-US" dirty="0" smtClean="0"/>
              <a:t>Cheap flight itineraries</a:t>
            </a:r>
          </a:p>
          <a:p>
            <a:endParaRPr lang="en-US" dirty="0" smtClean="0"/>
          </a:p>
          <a:p>
            <a:r>
              <a:rPr lang="en-US" dirty="0" smtClean="0"/>
              <a:t>Network routing</a:t>
            </a:r>
          </a:p>
          <a:p>
            <a:endParaRPr lang="en-US" dirty="0" smtClean="0"/>
          </a:p>
          <a:p>
            <a:r>
              <a:rPr lang="en-US" dirty="0" smtClean="0"/>
              <a:t>Critical paths in project 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1981200"/>
            <a:ext cx="693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Find minimal cost paths from a vertex v to all other vertices.</a:t>
            </a:r>
          </a:p>
        </p:txBody>
      </p:sp>
    </p:spTree>
    <p:extLst>
      <p:ext uri="{BB962C8B-B14F-4D97-AF65-F5344CB8AC3E}">
        <p14:creationId xmlns:p14="http://schemas.microsoft.com/office/powerpoint/2010/main" val="3183003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Not as easy as BFS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276600"/>
            <a:ext cx="7772400" cy="838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Why BFS won’t work: </a:t>
            </a:r>
            <a:r>
              <a:rPr lang="en-US" dirty="0" smtClean="0"/>
              <a:t>Shortest path may not have the fewest edges</a:t>
            </a:r>
          </a:p>
          <a:p>
            <a:pPr lvl="1"/>
            <a:r>
              <a:rPr lang="en-US" dirty="0" smtClean="0"/>
              <a:t>Annoying when this happens with costs of flights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16" name="Oval 45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222879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17" name="Oval 46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752600" y="177159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cxnSp>
        <p:nvCxnSpPr>
          <p:cNvPr id="18" name="AutoShape 47"/>
          <p:cNvCxnSpPr>
            <a:cxnSpLocks noChangeShapeType="1"/>
            <a:stCxn id="16" idx="6"/>
            <a:endCxn id="27" idx="2"/>
          </p:cNvCxnSpPr>
          <p:nvPr>
            <p:custDataLst>
              <p:tags r:id="rId3"/>
            </p:custDataLst>
          </p:nvPr>
        </p:nvCxnSpPr>
        <p:spPr bwMode="auto">
          <a:xfrm>
            <a:off x="1256727" y="2400240"/>
            <a:ext cx="2820546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19" name="AutoShape 48"/>
          <p:cNvCxnSpPr>
            <a:cxnSpLocks noChangeShapeType="1"/>
            <a:stCxn id="17" idx="6"/>
            <a:endCxn id="28" idx="2"/>
          </p:cNvCxnSpPr>
          <p:nvPr>
            <p:custDataLst>
              <p:tags r:id="rId4"/>
            </p:custDataLst>
          </p:nvPr>
        </p:nvCxnSpPr>
        <p:spPr bwMode="auto">
          <a:xfrm>
            <a:off x="2094927" y="1943040"/>
            <a:ext cx="458346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21" name="AutoShape 50"/>
          <p:cNvCxnSpPr>
            <a:cxnSpLocks noChangeShapeType="1"/>
            <a:endCxn id="17" idx="2"/>
          </p:cNvCxnSpPr>
          <p:nvPr>
            <p:custDataLst>
              <p:tags r:id="rId5"/>
            </p:custDataLst>
          </p:nvPr>
        </p:nvCxnSpPr>
        <p:spPr bwMode="auto">
          <a:xfrm flipV="1">
            <a:off x="1143000" y="1943040"/>
            <a:ext cx="609600" cy="323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22" name="Oval 51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352800" y="177159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27" name="Oval 51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4077273" y="222879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28" name="Oval 51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2553273" y="177159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2286000" y="251460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500</a:t>
            </a:r>
          </a:p>
        </p:txBody>
      </p:sp>
      <p:cxnSp>
        <p:nvCxnSpPr>
          <p:cNvPr id="40" name="AutoShape 48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2894454" y="1960502"/>
            <a:ext cx="458346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41" name="AutoShape 48"/>
          <p:cNvCxnSpPr>
            <a:cxnSpLocks noChangeShapeType="1"/>
            <a:stCxn id="22" idx="6"/>
            <a:endCxn id="27" idx="1"/>
          </p:cNvCxnSpPr>
          <p:nvPr>
            <p:custDataLst>
              <p:tags r:id="rId10"/>
            </p:custDataLst>
          </p:nvPr>
        </p:nvCxnSpPr>
        <p:spPr bwMode="auto">
          <a:xfrm>
            <a:off x="3695127" y="1943040"/>
            <a:ext cx="432279" cy="3359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914400" y="180969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78132" y="152400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100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19400" y="152400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30732" y="173349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100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609600" y="4343400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will assume there are no negative weights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Problem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is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ill-defined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if there are negative-cost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cycles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i="1" kern="0" dirty="0" smtClean="0">
                <a:latin typeface="+mn-lt"/>
              </a:rPr>
              <a:t>Today’s</a:t>
            </a:r>
            <a:r>
              <a:rPr lang="en-US" sz="2000" b="0" i="1" kern="0" dirty="0" smtClean="0">
                <a:solidFill>
                  <a:schemeClr val="accent2"/>
                </a:solidFill>
                <a:latin typeface="+mn-lt"/>
              </a:rPr>
              <a:t> algorithm</a:t>
            </a:r>
            <a:r>
              <a:rPr lang="en-US" sz="2000" b="0" kern="0" dirty="0" smtClean="0">
                <a:latin typeface="+mn-lt"/>
              </a:rPr>
              <a:t> is </a:t>
            </a:r>
            <a:r>
              <a:rPr lang="en-US" sz="2000" b="0" i="1" kern="0" dirty="0" smtClean="0">
                <a:solidFill>
                  <a:schemeClr val="accent2"/>
                </a:solidFill>
                <a:latin typeface="+mn-lt"/>
              </a:rPr>
              <a:t>wrong</a:t>
            </a:r>
            <a:r>
              <a:rPr lang="en-US" sz="2000" b="0" kern="0" dirty="0" smtClean="0">
                <a:latin typeface="+mn-lt"/>
              </a:rPr>
              <a:t> if </a:t>
            </a:r>
            <a:r>
              <a:rPr lang="en-US" sz="2000" b="0" i="1" kern="0" dirty="0" smtClean="0">
                <a:latin typeface="+mn-lt"/>
              </a:rPr>
              <a:t>edges</a:t>
            </a:r>
            <a:r>
              <a:rPr lang="en-US" sz="2000" b="0" kern="0" dirty="0" smtClean="0">
                <a:latin typeface="+mn-lt"/>
              </a:rPr>
              <a:t> can be negative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There are other, slower (but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not terrible)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algorithms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8" name="Oval 45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5410200" y="182880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49" name="Oval 46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6629400" y="129540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cxnSp>
        <p:nvCxnSpPr>
          <p:cNvPr id="52" name="AutoShape 50"/>
          <p:cNvCxnSpPr>
            <a:cxnSpLocks noChangeShapeType="1"/>
            <a:endCxn id="49" idx="2"/>
          </p:cNvCxnSpPr>
          <p:nvPr>
            <p:custDataLst>
              <p:tags r:id="rId13"/>
            </p:custDataLst>
          </p:nvPr>
        </p:nvCxnSpPr>
        <p:spPr bwMode="auto">
          <a:xfrm flipV="1">
            <a:off x="5715000" y="1466850"/>
            <a:ext cx="914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54" name="Oval 51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7696200" y="182880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55" name="Oval 51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6629400" y="243840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6934200" y="1905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7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715000" y="12192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391400" y="121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5</a:t>
            </a:r>
          </a:p>
        </p:txBody>
      </p:sp>
      <p:cxnSp>
        <p:nvCxnSpPr>
          <p:cNvPr id="68" name="AutoShape 50"/>
          <p:cNvCxnSpPr>
            <a:cxnSpLocks noChangeShapeType="1"/>
            <a:stCxn id="49" idx="6"/>
            <a:endCxn id="54" idx="1"/>
          </p:cNvCxnSpPr>
          <p:nvPr>
            <p:custDataLst>
              <p:tags r:id="rId16"/>
            </p:custDataLst>
          </p:nvPr>
        </p:nvCxnSpPr>
        <p:spPr bwMode="auto">
          <a:xfrm>
            <a:off x="6971727" y="1466850"/>
            <a:ext cx="774606" cy="4121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70" name="AutoShape 50"/>
          <p:cNvCxnSpPr>
            <a:cxnSpLocks noChangeShapeType="1"/>
            <a:stCxn id="49" idx="5"/>
            <a:endCxn id="55" idx="7"/>
          </p:cNvCxnSpPr>
          <p:nvPr>
            <p:custDataLst>
              <p:tags r:id="rId17"/>
            </p:custDataLst>
          </p:nvPr>
        </p:nvCxnSpPr>
        <p:spPr bwMode="auto">
          <a:xfrm rot="5400000">
            <a:off x="6471327" y="2038350"/>
            <a:ext cx="900534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74" name="AutoShape 50"/>
          <p:cNvCxnSpPr>
            <a:cxnSpLocks noChangeShapeType="1"/>
          </p:cNvCxnSpPr>
          <p:nvPr>
            <p:custDataLst>
              <p:tags r:id="rId18"/>
            </p:custDataLst>
          </p:nvPr>
        </p:nvCxnSpPr>
        <p:spPr bwMode="auto">
          <a:xfrm rot="16200000" flipV="1">
            <a:off x="6172994" y="2056606"/>
            <a:ext cx="914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6172200" y="1905000"/>
            <a:ext cx="535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-11</a:t>
            </a:r>
          </a:p>
        </p:txBody>
      </p:sp>
    </p:spTree>
    <p:extLst>
      <p:ext uri="{BB962C8B-B14F-4D97-AF65-F5344CB8AC3E}">
        <p14:creationId xmlns:p14="http://schemas.microsoft.com/office/powerpoint/2010/main" val="3105359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2" grpId="0" animBg="1"/>
      <p:bldP spid="27" grpId="0" animBg="1"/>
      <p:bldP spid="28" grpId="0" animBg="1"/>
      <p:bldP spid="35" grpId="0"/>
      <p:bldP spid="43" grpId="0"/>
      <p:bldP spid="44" grpId="0"/>
      <p:bldP spid="45" grpId="0"/>
      <p:bldP spid="46" grpId="0"/>
      <p:bldP spid="48" grpId="0" animBg="1"/>
      <p:bldP spid="49" grpId="0" animBg="1"/>
      <p:bldP spid="54" grpId="0" animBg="1"/>
      <p:bldP spid="55" grpId="0" animBg="1"/>
      <p:bldP spid="56" grpId="0"/>
      <p:bldP spid="59" grpId="0"/>
      <p:bldP spid="60" grpId="0"/>
      <p:bldP spid="7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amed after its inventor </a:t>
            </a:r>
            <a:r>
              <a:rPr lang="en-US" dirty="0" err="1" smtClean="0"/>
              <a:t>Edsger</a:t>
            </a:r>
            <a:r>
              <a:rPr lang="en-US" dirty="0" smtClean="0"/>
              <a:t> </a:t>
            </a:r>
            <a:r>
              <a:rPr lang="en-US" dirty="0" err="1" smtClean="0"/>
              <a:t>Dijkstra</a:t>
            </a:r>
            <a:r>
              <a:rPr lang="en-US" dirty="0" smtClean="0"/>
              <a:t> (1930-2002)</a:t>
            </a:r>
          </a:p>
          <a:p>
            <a:pPr lvl="1"/>
            <a:r>
              <a:rPr lang="en-US" dirty="0" smtClean="0"/>
              <a:t>Truly one of the “founders” of computer science;                this is just one of his many contributions</a:t>
            </a:r>
          </a:p>
          <a:p>
            <a:pPr lvl="1"/>
            <a:r>
              <a:rPr lang="en-US" dirty="0" smtClean="0"/>
              <a:t>Many people have a favorite </a:t>
            </a:r>
            <a:r>
              <a:rPr lang="en-US" dirty="0" err="1" smtClean="0"/>
              <a:t>Dijkstra</a:t>
            </a:r>
            <a:r>
              <a:rPr lang="en-US" dirty="0" smtClean="0"/>
              <a:t> story, even if they never met him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7" name="Picture 6" descr="quote-computer-science-is-no-more-about-computers-than-astronomy-is-about-telescopes-edsger-dijkstra-5099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20035"/>
            <a:ext cx="6172200" cy="290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1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Adjacency Matrix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447800"/>
          </a:xfrm>
        </p:spPr>
        <p:txBody>
          <a:bodyPr/>
          <a:lstStyle/>
          <a:p>
            <a:r>
              <a:rPr lang="en-US" dirty="0" smtClean="0"/>
              <a:t>Assign each node a number from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 smtClean="0"/>
              <a:t>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|V|-1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|V|</a:t>
            </a:r>
            <a:r>
              <a:rPr lang="en-US" dirty="0" smtClean="0"/>
              <a:t> x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|V|</a:t>
            </a:r>
            <a:r>
              <a:rPr lang="en-US" dirty="0" smtClean="0"/>
              <a:t> matrix (i.e., 2-D array) of Booleans (or 1 vs. 0)</a:t>
            </a:r>
          </a:p>
          <a:p>
            <a:pPr lvl="1"/>
            <a:r>
              <a:rPr lang="en-US" dirty="0" smtClean="0"/>
              <a:t>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dirty="0" smtClean="0"/>
              <a:t> is the matrix, then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M[u][v] </a:t>
            </a:r>
            <a:r>
              <a:rPr lang="en-US" dirty="0" smtClean="0">
                <a:latin typeface="+mj-lt"/>
                <a:cs typeface="Courier New" pitchFamily="49" charset="0"/>
              </a:rPr>
              <a:t>being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true</a:t>
            </a:r>
            <a:r>
              <a:rPr lang="en-US" dirty="0" smtClean="0"/>
              <a:t>                    means there is an edge from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u</a:t>
            </a:r>
            <a:r>
              <a:rPr lang="en-US" dirty="0" smtClean="0"/>
              <a:t>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23" name="Group 4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85800" y="3748088"/>
            <a:ext cx="3648076" cy="1879601"/>
            <a:chOff x="344" y="1747"/>
            <a:chExt cx="2298" cy="1184"/>
          </a:xfrm>
        </p:grpSpPr>
        <p:sp>
          <p:nvSpPr>
            <p:cNvPr id="24" name="Oval 30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54" y="2285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31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44" y="2093"/>
              <a:ext cx="4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</a:rPr>
                <a:t>A(0)</a:t>
              </a: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26" name="Oval 32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470" y="2572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3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632" y="2640"/>
              <a:ext cx="4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Times New Roman" pitchFamily="18" charset="0"/>
                </a:rPr>
                <a:t>B(1)</a:t>
              </a: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28" name="Oval 34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010" y="2141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29" name="Text Box 35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160" y="2189"/>
              <a:ext cx="4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</a:rPr>
                <a:t>C(2)</a:t>
              </a:r>
              <a:endParaRPr lang="en-US" dirty="0">
                <a:latin typeface="Times New Roman" pitchFamily="18" charset="0"/>
              </a:endParaRPr>
            </a:p>
          </p:txBody>
        </p:sp>
        <p:cxnSp>
          <p:nvCxnSpPr>
            <p:cNvPr id="30" name="AutoShape 36"/>
            <p:cNvCxnSpPr>
              <a:cxnSpLocks noChangeShapeType="1"/>
              <a:stCxn id="28" idx="4"/>
              <a:endCxn id="26" idx="6"/>
            </p:cNvCxnSpPr>
            <p:nvPr>
              <p:custDataLst>
                <p:tags r:id="rId23"/>
              </p:custDataLst>
            </p:nvPr>
          </p:nvCxnSpPr>
          <p:spPr bwMode="auto">
            <a:xfrm rot="5400000">
              <a:off x="1712" y="2273"/>
              <a:ext cx="334" cy="44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1" name="AutoShape 37"/>
            <p:cNvCxnSpPr>
              <a:cxnSpLocks noChangeShapeType="1"/>
              <a:stCxn id="26" idx="2"/>
              <a:endCxn id="24" idx="4"/>
            </p:cNvCxnSpPr>
            <p:nvPr>
              <p:custDataLst>
                <p:tags r:id="rId24"/>
              </p:custDataLst>
            </p:nvPr>
          </p:nvCxnSpPr>
          <p:spPr bwMode="auto">
            <a:xfrm rot="10800000">
              <a:off x="844" y="2471"/>
              <a:ext cx="620" cy="19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2" name="AutoShape 38"/>
            <p:cNvCxnSpPr>
              <a:cxnSpLocks noChangeShapeType="1"/>
              <a:stCxn id="24" idx="6"/>
              <a:endCxn id="26" idx="0"/>
            </p:cNvCxnSpPr>
            <p:nvPr>
              <p:custDataLst>
                <p:tags r:id="rId25"/>
              </p:custDataLst>
            </p:nvPr>
          </p:nvCxnSpPr>
          <p:spPr bwMode="auto">
            <a:xfrm>
              <a:off x="940" y="2375"/>
              <a:ext cx="620" cy="19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3" name="Oval 39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344" y="1949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cxnSp>
          <p:nvCxnSpPr>
            <p:cNvPr id="34" name="AutoShape 40"/>
            <p:cNvCxnSpPr>
              <a:cxnSpLocks noChangeShapeType="1"/>
              <a:stCxn id="28" idx="1"/>
            </p:cNvCxnSpPr>
            <p:nvPr>
              <p:custDataLst>
                <p:tags r:id="rId27"/>
              </p:custDataLst>
            </p:nvPr>
          </p:nvCxnSpPr>
          <p:spPr bwMode="auto">
            <a:xfrm rot="5400000" flipH="1">
              <a:off x="1728" y="1851"/>
              <a:ext cx="115" cy="5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5" name="Text Box 41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440" y="1747"/>
              <a:ext cx="4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FF"/>
                  </a:solidFill>
                  <a:latin typeface="Times New Roman" pitchFamily="18" charset="0"/>
                </a:rPr>
                <a:t>D(3)</a:t>
              </a:r>
              <a:endParaRPr lang="en-US" dirty="0">
                <a:solidFill>
                  <a:srgbClr val="FF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572000" y="3276600"/>
            <a:ext cx="3681413" cy="3048000"/>
            <a:chOff x="4572000" y="3276600"/>
            <a:chExt cx="3681413" cy="3048000"/>
          </a:xfrm>
        </p:grpSpPr>
        <p:sp>
          <p:nvSpPr>
            <p:cNvPr id="8" name="Rectangle 1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053013" y="3768725"/>
              <a:ext cx="2438400" cy="198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 smtClean="0"/>
                <a:t>		</a:t>
              </a:r>
              <a:endParaRPr lang="en-US" dirty="0"/>
            </a:p>
          </p:txBody>
        </p:sp>
        <p:sp>
          <p:nvSpPr>
            <p:cNvPr id="9" name="Text Box 1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300246" y="32766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Text Box 1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113463" y="32766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9900"/>
                  </a:solidFill>
                  <a:latin typeface="Times New Roman" pitchFamily="18" charset="0"/>
                </a:rPr>
                <a:t>1</a:t>
              </a:r>
              <a:endParaRPr lang="en-US" sz="2400" dirty="0">
                <a:solidFill>
                  <a:srgbClr val="009900"/>
                </a:solidFill>
                <a:latin typeface="Times New Roman" pitchFamily="18" charset="0"/>
              </a:endParaRPr>
            </a:p>
          </p:txBody>
        </p:sp>
        <p:sp>
          <p:nvSpPr>
            <p:cNvPr id="11" name="Text Box 1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875463" y="32766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2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572000" y="38862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Text Box 1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589463" y="44958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9900"/>
                  </a:solidFill>
                  <a:latin typeface="Times New Roman" pitchFamily="18" charset="0"/>
                </a:rPr>
                <a:t>1</a:t>
              </a:r>
              <a:endParaRPr lang="en-US" sz="2400" dirty="0">
                <a:solidFill>
                  <a:srgbClr val="009900"/>
                </a:solidFill>
                <a:latin typeface="Times New Roman" pitchFamily="18" charset="0"/>
              </a:endParaRPr>
            </a:p>
          </p:txBody>
        </p:sp>
        <p:sp>
          <p:nvSpPr>
            <p:cNvPr id="14" name="Text Box 2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589463" y="5216525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5" name="Rectangle 2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053013" y="5089525"/>
              <a:ext cx="3200400" cy="658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2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053013" y="3768725"/>
              <a:ext cx="3200400" cy="658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2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53013" y="3768725"/>
              <a:ext cx="804863" cy="2555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2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678613" y="3768725"/>
              <a:ext cx="804863" cy="2555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4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8253413" y="4419600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4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5815013" y="6324600"/>
              <a:ext cx="2438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4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643813" y="32766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FF"/>
                  </a:solidFill>
                  <a:latin typeface="Times New Roman" pitchFamily="18" charset="0"/>
                </a:rPr>
                <a:t>3</a:t>
              </a:r>
              <a:endParaRPr lang="en-US" sz="2400" dirty="0">
                <a:solidFill>
                  <a:srgbClr val="FF00FF"/>
                </a:solidFill>
                <a:latin typeface="Times New Roman" pitchFamily="18" charset="0"/>
              </a:endParaRPr>
            </a:p>
          </p:txBody>
        </p:sp>
        <p:sp>
          <p:nvSpPr>
            <p:cNvPr id="22" name="Text Box 4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595813" y="57912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FF"/>
                  </a:solidFill>
                  <a:latin typeface="Times New Roman" pitchFamily="18" charset="0"/>
                </a:rPr>
                <a:t>3</a:t>
              </a:r>
              <a:endParaRPr lang="en-US" sz="2400" dirty="0">
                <a:solidFill>
                  <a:srgbClr val="FF00FF"/>
                </a:solidFill>
                <a:latin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35240" y="38862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T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257800" y="45528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T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96000" y="51816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T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96200" y="51816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T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97040" y="38862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97240" y="38862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696200" y="38862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135240" y="45528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58000" y="45528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696200" y="45528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257800" y="51816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97240" y="51624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257800" y="58482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096000" y="58482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897240" y="58482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96200" y="58482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Ink 6"/>
              <p14:cNvContentPartPr/>
              <p14:nvPr/>
            </p14:nvContentPartPr>
            <p14:xfrm>
              <a:off x="7565760" y="4414680"/>
              <a:ext cx="648720" cy="748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552440" y="4409280"/>
                <a:ext cx="676800" cy="76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2177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Adjacency Matrix Properties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Running time to:</a:t>
            </a:r>
          </a:p>
          <a:p>
            <a:pPr lvl="1" eaLnBrk="1" hangingPunct="1"/>
            <a:r>
              <a:rPr lang="en-US" dirty="0" smtClean="0"/>
              <a:t>Get a vertex’s out-edges: </a:t>
            </a:r>
          </a:p>
          <a:p>
            <a:pPr lvl="1"/>
            <a:r>
              <a:rPr lang="en-US" dirty="0" smtClean="0"/>
              <a:t>Get a vertex’s in-edges: </a:t>
            </a:r>
          </a:p>
          <a:p>
            <a:pPr lvl="1" eaLnBrk="1" hangingPunct="1"/>
            <a:r>
              <a:rPr lang="en-US" dirty="0" smtClean="0"/>
              <a:t>Decide if some edge exists: </a:t>
            </a:r>
          </a:p>
          <a:p>
            <a:pPr lvl="1" eaLnBrk="1" hangingPunct="1"/>
            <a:r>
              <a:rPr lang="en-US" dirty="0" smtClean="0"/>
              <a:t>Insert an edge:</a:t>
            </a:r>
          </a:p>
          <a:p>
            <a:pPr lvl="1" eaLnBrk="1" hangingPunct="1"/>
            <a:r>
              <a:rPr lang="en-US" dirty="0" smtClean="0"/>
              <a:t>Delete an edge: 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Space requirements: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>
                <a:solidFill>
                  <a:schemeClr val="accent2"/>
                </a:solidFill>
              </a:rPr>
              <a:t>V|</a:t>
            </a:r>
            <a:r>
              <a:rPr lang="en-US" baseline="30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bits</a:t>
            </a:r>
            <a:endParaRPr lang="en-US" dirty="0" smtClean="0"/>
          </a:p>
          <a:p>
            <a:pPr lvl="1" eaLnBrk="1" hangingPunct="1">
              <a:buFontTx/>
              <a:buNone/>
            </a:pPr>
            <a:endParaRPr lang="en-US" sz="1000" dirty="0" smtClean="0"/>
          </a:p>
          <a:p>
            <a:pPr eaLnBrk="1" hangingPunct="1"/>
            <a:r>
              <a:rPr lang="en-US" dirty="0" smtClean="0"/>
              <a:t>Best for sparse or dense graphs?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Best for dense </a:t>
            </a:r>
            <a:r>
              <a:rPr lang="en-US" dirty="0" smtClean="0">
                <a:solidFill>
                  <a:schemeClr val="accent2"/>
                </a:solidFill>
              </a:rPr>
              <a:t>graphs</a:t>
            </a:r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25" name="Group 124"/>
          <p:cNvGrpSpPr/>
          <p:nvPr/>
        </p:nvGrpSpPr>
        <p:grpSpPr>
          <a:xfrm>
            <a:off x="5602128" y="914400"/>
            <a:ext cx="3313272" cy="2743200"/>
            <a:chOff x="4572000" y="3276600"/>
            <a:chExt cx="3681413" cy="3048000"/>
          </a:xfrm>
        </p:grpSpPr>
        <p:sp>
          <p:nvSpPr>
            <p:cNvPr id="126" name="Rectangle 1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053013" y="3768725"/>
              <a:ext cx="2438400" cy="198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 smtClean="0"/>
                <a:t>		</a:t>
              </a:r>
              <a:endParaRPr lang="en-US" dirty="0"/>
            </a:p>
          </p:txBody>
        </p:sp>
        <p:sp>
          <p:nvSpPr>
            <p:cNvPr id="127" name="Text Box 1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300246" y="32766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28" name="Text Box 1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113463" y="32766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9900"/>
                  </a:solidFill>
                  <a:latin typeface="Times New Roman" pitchFamily="18" charset="0"/>
                </a:rPr>
                <a:t>1</a:t>
              </a:r>
              <a:endParaRPr lang="en-US" sz="2400" dirty="0">
                <a:solidFill>
                  <a:srgbClr val="009900"/>
                </a:solidFill>
                <a:latin typeface="Times New Roman" pitchFamily="18" charset="0"/>
              </a:endParaRPr>
            </a:p>
          </p:txBody>
        </p:sp>
        <p:sp>
          <p:nvSpPr>
            <p:cNvPr id="129" name="Text Box 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875463" y="32766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2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0" name="Text Box 18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572000" y="38862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31" name="Text Box 1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589463" y="44958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9900"/>
                  </a:solidFill>
                  <a:latin typeface="Times New Roman" pitchFamily="18" charset="0"/>
                </a:rPr>
                <a:t>1</a:t>
              </a:r>
              <a:endParaRPr lang="en-US" sz="2400" dirty="0">
                <a:solidFill>
                  <a:srgbClr val="009900"/>
                </a:solidFill>
                <a:latin typeface="Times New Roman" pitchFamily="18" charset="0"/>
              </a:endParaRPr>
            </a:p>
          </p:txBody>
        </p:sp>
        <p:sp>
          <p:nvSpPr>
            <p:cNvPr id="132" name="Text Box 2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589463" y="5216525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" name="Rectangle 2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053013" y="5089525"/>
              <a:ext cx="3200400" cy="658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2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53013" y="3768725"/>
              <a:ext cx="3200400" cy="658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2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053013" y="3768725"/>
              <a:ext cx="804863" cy="2555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2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678613" y="3768725"/>
              <a:ext cx="804863" cy="2555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Line 44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8253413" y="4419600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Line 45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5815013" y="6324600"/>
              <a:ext cx="2438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Text Box 4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643813" y="32766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FF"/>
                  </a:solidFill>
                  <a:latin typeface="Times New Roman" pitchFamily="18" charset="0"/>
                </a:rPr>
                <a:t>3</a:t>
              </a:r>
              <a:endParaRPr lang="en-US" sz="2400" dirty="0">
                <a:solidFill>
                  <a:srgbClr val="FF00FF"/>
                </a:solidFill>
                <a:latin typeface="Times New Roman" pitchFamily="18" charset="0"/>
              </a:endParaRPr>
            </a:p>
          </p:txBody>
        </p:sp>
        <p:sp>
          <p:nvSpPr>
            <p:cNvPr id="140" name="Text Box 4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595813" y="57912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FF"/>
                  </a:solidFill>
                  <a:latin typeface="Times New Roman" pitchFamily="18" charset="0"/>
                </a:rPr>
                <a:t>3</a:t>
              </a:r>
              <a:endParaRPr lang="en-US" sz="2400" dirty="0">
                <a:solidFill>
                  <a:srgbClr val="FF00FF"/>
                </a:solidFill>
                <a:latin typeface="Times New Roman" pitchFamily="18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135240" y="38862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T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257800" y="45528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T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096000" y="51816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T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7696200" y="51816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T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5297040" y="38862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897240" y="38862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696200" y="38862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135240" y="45528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858000" y="45528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7696200" y="45528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5257800" y="51816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6897240" y="51624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257800" y="58482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096000" y="58482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897240" y="58482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7696200" y="58482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3960821" y="1905000"/>
            <a:ext cx="992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i="1" dirty="0">
                <a:solidFill>
                  <a:schemeClr val="accent2"/>
                </a:solidFill>
              </a:rPr>
              <a:t>O</a:t>
            </a:r>
            <a:r>
              <a:rPr lang="en-US" dirty="0">
                <a:solidFill>
                  <a:schemeClr val="accent2"/>
                </a:solidFill>
              </a:rPr>
              <a:t>(|V|)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886200" y="2281535"/>
            <a:ext cx="992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i="1" dirty="0">
                <a:solidFill>
                  <a:schemeClr val="accent2"/>
                </a:solidFill>
              </a:rPr>
              <a:t>O</a:t>
            </a:r>
            <a:r>
              <a:rPr lang="en-US" dirty="0">
                <a:solidFill>
                  <a:schemeClr val="accent2"/>
                </a:solidFill>
              </a:rPr>
              <a:t>(|V|)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114800" y="2662535"/>
            <a:ext cx="129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i="1" dirty="0">
                <a:solidFill>
                  <a:schemeClr val="accent2"/>
                </a:solidFill>
              </a:rPr>
              <a:t>O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>
                <a:solidFill>
                  <a:schemeClr val="accent2"/>
                </a:solidFill>
              </a:rPr>
              <a:t>1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743200" y="3043535"/>
            <a:ext cx="129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i="1" dirty="0">
                <a:solidFill>
                  <a:schemeClr val="accent2"/>
                </a:solidFill>
              </a:rPr>
              <a:t>O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>
                <a:solidFill>
                  <a:schemeClr val="accent2"/>
                </a:solidFill>
              </a:rPr>
              <a:t>1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819400" y="3424535"/>
            <a:ext cx="129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i="1" dirty="0">
                <a:solidFill>
                  <a:schemeClr val="accent2"/>
                </a:solidFill>
              </a:rPr>
              <a:t>O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>
                <a:solidFill>
                  <a:schemeClr val="accent2"/>
                </a:solidFill>
              </a:rPr>
              <a:t>1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/>
              <p14:cNvContentPartPr/>
              <p14:nvPr/>
            </p14:nvContentPartPr>
            <p14:xfrm>
              <a:off x="4231440" y="1232640"/>
              <a:ext cx="4726800" cy="3221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26040" y="1220760"/>
                <a:ext cx="4745160" cy="324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01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Adjacency Matrix Properties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will the adjacency matrix look for an </a:t>
            </a:r>
            <a:r>
              <a:rPr lang="en-US" i="1" dirty="0" smtClean="0"/>
              <a:t>undirected graph</a:t>
            </a:r>
            <a:r>
              <a:rPr lang="en-US" dirty="0" smtClean="0"/>
              <a:t>?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Undirected will be symmetric around the </a:t>
            </a:r>
            <a:r>
              <a:rPr lang="en-US" dirty="0" smtClean="0">
                <a:solidFill>
                  <a:schemeClr val="accent2"/>
                </a:solidFill>
              </a:rPr>
              <a:t>diagonal</a:t>
            </a:r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How can we adapt the representation for </a:t>
            </a:r>
            <a:r>
              <a:rPr lang="en-US" i="1" dirty="0" smtClean="0"/>
              <a:t>weighted graphs</a:t>
            </a:r>
            <a:r>
              <a:rPr lang="en-US" dirty="0" smtClean="0"/>
              <a:t>?</a:t>
            </a:r>
          </a:p>
          <a:p>
            <a:pPr lvl="1" eaLnBrk="1" hangingPunct="1"/>
            <a:r>
              <a:rPr lang="en-US" dirty="0">
                <a:solidFill>
                  <a:schemeClr val="accent2"/>
                </a:solidFill>
              </a:rPr>
              <a:t>Instead of a Boolean, store a </a:t>
            </a:r>
            <a:r>
              <a:rPr lang="en-US" dirty="0">
                <a:solidFill>
                  <a:srgbClr val="FF0000"/>
                </a:solidFill>
              </a:rPr>
              <a:t>number </a:t>
            </a:r>
            <a:r>
              <a:rPr lang="en-US" dirty="0">
                <a:solidFill>
                  <a:schemeClr val="accent2"/>
                </a:solidFill>
              </a:rPr>
              <a:t>in each cell</a:t>
            </a:r>
          </a:p>
          <a:p>
            <a:pPr lvl="1" eaLnBrk="1" hangingPunct="1"/>
            <a:r>
              <a:rPr lang="en-US" dirty="0">
                <a:solidFill>
                  <a:schemeClr val="accent2"/>
                </a:solidFill>
              </a:rPr>
              <a:t>Need some value to represent ‘not an edge’</a:t>
            </a:r>
          </a:p>
          <a:p>
            <a:pPr lvl="2" eaLnBrk="1" hangingPunct="1"/>
            <a:r>
              <a:rPr lang="en-US" dirty="0">
                <a:solidFill>
                  <a:schemeClr val="accent2"/>
                </a:solidFill>
              </a:rPr>
              <a:t>In </a:t>
            </a:r>
            <a:r>
              <a:rPr lang="en-US" i="1" dirty="0">
                <a:solidFill>
                  <a:schemeClr val="accent2"/>
                </a:solidFill>
              </a:rPr>
              <a:t>some</a:t>
            </a:r>
            <a:r>
              <a:rPr lang="en-US" dirty="0">
                <a:solidFill>
                  <a:schemeClr val="accent2"/>
                </a:solidFill>
              </a:rPr>
              <a:t> situations,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chemeClr val="accent2"/>
                </a:solidFill>
              </a:rPr>
              <a:t> or -1 </a:t>
            </a:r>
            <a:r>
              <a:rPr lang="en-US" dirty="0" smtClean="0">
                <a:solidFill>
                  <a:schemeClr val="accent2"/>
                </a:solidFill>
              </a:rPr>
              <a:t>works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1066800" y="2362200"/>
            <a:ext cx="3810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428" y="23430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00" y="23622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2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077433" y="3062177"/>
            <a:ext cx="3810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851334" y="3065721"/>
            <a:ext cx="3810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851334" y="2381310"/>
            <a:ext cx="3810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305901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78167" y="304110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4</a:t>
            </a:r>
          </a:p>
        </p:txBody>
      </p:sp>
      <p:cxnSp>
        <p:nvCxnSpPr>
          <p:cNvPr id="19" name="Straight Connector 18"/>
          <p:cNvCxnSpPr>
            <a:stCxn id="9" idx="3"/>
            <a:endCxn id="12" idx="2"/>
          </p:cNvCxnSpPr>
          <p:nvPr/>
        </p:nvCxnSpPr>
        <p:spPr bwMode="auto">
          <a:xfrm flipV="1">
            <a:off x="1470334" y="3256221"/>
            <a:ext cx="381000" cy="2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191000" y="2379383"/>
            <a:ext cx="1178528" cy="132343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0  0  0  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1</a:t>
            </a:r>
          </a:p>
          <a:p>
            <a:r>
              <a:rPr lang="en-US" sz="2000" b="0" dirty="0" smtClean="0">
                <a:latin typeface="+mn-lt"/>
              </a:rPr>
              <a:t>0  0  0  0</a:t>
            </a:r>
          </a:p>
          <a:p>
            <a:r>
              <a:rPr lang="en-US" sz="2000" b="0" dirty="0" smtClean="0">
                <a:latin typeface="+mn-lt"/>
              </a:rPr>
              <a:t>0  0  0  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1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1</a:t>
            </a:r>
            <a:r>
              <a:rPr lang="en-US" sz="2000" b="0" dirty="0" smtClean="0">
                <a:latin typeface="+mn-lt"/>
              </a:rPr>
              <a:t>  0  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1</a:t>
            </a:r>
            <a:r>
              <a:rPr lang="en-US" sz="2000" b="0" dirty="0" smtClean="0">
                <a:latin typeface="+mn-lt"/>
              </a:rPr>
              <a:t>  0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4191000" y="2381310"/>
            <a:ext cx="1178528" cy="13215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1424762" y="2667000"/>
            <a:ext cx="480238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9844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295400"/>
          </a:xfrm>
        </p:spPr>
        <p:txBody>
          <a:bodyPr/>
          <a:lstStyle/>
          <a:p>
            <a:r>
              <a:rPr lang="en-US" dirty="0" smtClean="0"/>
              <a:t>Assign each node a number from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 smtClean="0"/>
              <a:t>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|V|-1</a:t>
            </a:r>
          </a:p>
          <a:p>
            <a:r>
              <a:rPr lang="en-US" dirty="0" smtClean="0">
                <a:latin typeface="+mj-lt"/>
                <a:cs typeface="Courier New" pitchFamily="49" charset="0"/>
              </a:rPr>
              <a:t>An array of length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|V|</a:t>
            </a:r>
            <a:r>
              <a:rPr lang="en-US" dirty="0" smtClean="0">
                <a:latin typeface="+mj-lt"/>
                <a:cs typeface="Courier New" pitchFamily="49" charset="0"/>
              </a:rPr>
              <a:t> in which each entry stores a list of all adjacent vertices </a:t>
            </a:r>
            <a:r>
              <a:rPr lang="en-US" dirty="0">
                <a:cs typeface="Courier New" pitchFamily="49" charset="0"/>
              </a:rPr>
              <a:t>(e.g., linked list)</a:t>
            </a:r>
            <a:endParaRPr lang="en-US" dirty="0" smtClean="0">
              <a:latin typeface="+mj-lt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5410200" y="3276600"/>
            <a:ext cx="3352800" cy="2590800"/>
            <a:chOff x="5410200" y="3276600"/>
            <a:chExt cx="3352800" cy="2590800"/>
          </a:xfrm>
        </p:grpSpPr>
        <p:grpSp>
          <p:nvGrpSpPr>
            <p:cNvPr id="20" name="Group 50"/>
            <p:cNvGrpSpPr>
              <a:grpSpLocks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5410200" y="3276600"/>
              <a:ext cx="1309687" cy="2590800"/>
              <a:chOff x="3351" y="1776"/>
              <a:chExt cx="825" cy="1632"/>
            </a:xfrm>
          </p:grpSpPr>
          <p:sp>
            <p:nvSpPr>
              <p:cNvPr id="21" name="Rectangle 14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669" y="1776"/>
                <a:ext cx="507" cy="12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669" y="2608"/>
                <a:ext cx="507" cy="41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69" y="1776"/>
                <a:ext cx="507" cy="41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669" y="1776"/>
                <a:ext cx="507" cy="16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5" name="Text Box 46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351" y="1872"/>
                <a:ext cx="19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0</a:t>
                </a:r>
                <a:endParaRPr lang="en-US" sz="20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Text Box 47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362" y="2256"/>
                <a:ext cx="19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009900"/>
                    </a:solidFill>
                    <a:latin typeface="Times New Roman" pitchFamily="18" charset="0"/>
                  </a:rPr>
                  <a:t>1</a:t>
                </a:r>
                <a:endParaRPr lang="en-US" sz="2000" dirty="0">
                  <a:solidFill>
                    <a:srgbClr val="0099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" name="Text Box 48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362" y="2710"/>
                <a:ext cx="19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0000FF"/>
                    </a:solidFill>
                    <a:latin typeface="Times New Roman" pitchFamily="18" charset="0"/>
                  </a:rPr>
                  <a:t>2</a:t>
                </a:r>
                <a:endParaRPr lang="en-US" sz="2000" dirty="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" name="Text Box 49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366" y="3072"/>
                <a:ext cx="19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FF00FF"/>
                    </a:solidFill>
                    <a:latin typeface="Times New Roman" pitchFamily="18" charset="0"/>
                  </a:rPr>
                  <a:t>3</a:t>
                </a:r>
                <a:endParaRPr lang="en-US" sz="2000" dirty="0">
                  <a:solidFill>
                    <a:srgbClr val="FF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1" name="Rectangle 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934200" y="34290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9900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86600" y="342900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cxnSp>
          <p:nvCxnSpPr>
            <p:cNvPr id="33" name="AutoShape 9"/>
            <p:cNvCxnSpPr>
              <a:cxnSpLocks noChangeShapeType="1"/>
            </p:cNvCxnSpPr>
            <p:nvPr>
              <p:custDataLst>
                <p:tags r:id="rId17"/>
              </p:custDataLst>
            </p:nvPr>
          </p:nvCxnSpPr>
          <p:spPr bwMode="auto">
            <a:xfrm>
              <a:off x="6400800" y="3581400"/>
              <a:ext cx="533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4" name="Rectangle 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239000" y="34290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010400" y="41148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0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162800" y="411480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cxnSp>
          <p:nvCxnSpPr>
            <p:cNvPr id="37" name="AutoShape 9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>
              <a:off x="6400800" y="4267200"/>
              <a:ext cx="609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8" name="Rectangle 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315200" y="41148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086600" y="48006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FF00FF"/>
                  </a:solidFill>
                </a:rPr>
                <a:t>3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239000" y="480060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cxnSp>
          <p:nvCxnSpPr>
            <p:cNvPr id="42" name="AutoShape 9"/>
            <p:cNvCxnSpPr>
              <a:cxnSpLocks noChangeShapeType="1"/>
            </p:cNvCxnSpPr>
            <p:nvPr>
              <p:custDataLst>
                <p:tags r:id="rId25"/>
              </p:custDataLst>
            </p:nvPr>
          </p:nvCxnSpPr>
          <p:spPr bwMode="auto">
            <a:xfrm>
              <a:off x="6477000" y="4953000"/>
              <a:ext cx="609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3" name="Rectangle 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391400" y="48006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153400" y="48006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9900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305800" y="480060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cxnSp>
          <p:nvCxnSpPr>
            <p:cNvPr id="46" name="AutoShape 9"/>
            <p:cNvCxnSpPr>
              <a:cxnSpLocks noChangeShapeType="1"/>
            </p:cNvCxnSpPr>
            <p:nvPr>
              <p:custDataLst>
                <p:tags r:id="rId29"/>
              </p:custDataLst>
            </p:nvPr>
          </p:nvCxnSpPr>
          <p:spPr bwMode="auto">
            <a:xfrm>
              <a:off x="7543800" y="4953000"/>
              <a:ext cx="609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7" name="Rectangle 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458200" y="48006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221802" y="5334000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/</a:t>
              </a:r>
            </a:p>
          </p:txBody>
        </p:sp>
      </p:grpSp>
      <p:grpSp>
        <p:nvGrpSpPr>
          <p:cNvPr id="49" name="Group 4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85800" y="3276600"/>
            <a:ext cx="3648076" cy="1879601"/>
            <a:chOff x="344" y="1747"/>
            <a:chExt cx="2298" cy="1184"/>
          </a:xfrm>
        </p:grpSpPr>
        <p:sp>
          <p:nvSpPr>
            <p:cNvPr id="50" name="Oval 30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54" y="2285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Text Box 3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44" y="2093"/>
              <a:ext cx="4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</a:rPr>
                <a:t>A(0)</a:t>
              </a: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52" name="Oval 32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470" y="2572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33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632" y="2640"/>
              <a:ext cx="4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Times New Roman" pitchFamily="18" charset="0"/>
                </a:rPr>
                <a:t>B(1)</a:t>
              </a: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54" name="Oval 34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10" y="2141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5" name="Text Box 3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60" y="2189"/>
              <a:ext cx="4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</a:rPr>
                <a:t>C(2)</a:t>
              </a:r>
              <a:endParaRPr lang="en-US" dirty="0">
                <a:latin typeface="Times New Roman" pitchFamily="18" charset="0"/>
              </a:endParaRPr>
            </a:p>
          </p:txBody>
        </p:sp>
        <p:cxnSp>
          <p:nvCxnSpPr>
            <p:cNvPr id="56" name="AutoShape 36"/>
            <p:cNvCxnSpPr>
              <a:cxnSpLocks noChangeShapeType="1"/>
              <a:stCxn id="54" idx="4"/>
              <a:endCxn id="52" idx="6"/>
            </p:cNvCxnSpPr>
            <p:nvPr>
              <p:custDataLst>
                <p:tags r:id="rId8"/>
              </p:custDataLst>
            </p:nvPr>
          </p:nvCxnSpPr>
          <p:spPr bwMode="auto">
            <a:xfrm rot="5400000">
              <a:off x="1712" y="2273"/>
              <a:ext cx="334" cy="44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7" name="AutoShape 37"/>
            <p:cNvCxnSpPr>
              <a:cxnSpLocks noChangeShapeType="1"/>
              <a:stCxn id="52" idx="2"/>
              <a:endCxn id="50" idx="4"/>
            </p:cNvCxnSpPr>
            <p:nvPr>
              <p:custDataLst>
                <p:tags r:id="rId9"/>
              </p:custDataLst>
            </p:nvPr>
          </p:nvCxnSpPr>
          <p:spPr bwMode="auto">
            <a:xfrm rot="10800000">
              <a:off x="844" y="2471"/>
              <a:ext cx="620" cy="19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8" name="AutoShape 38"/>
            <p:cNvCxnSpPr>
              <a:cxnSpLocks noChangeShapeType="1"/>
              <a:stCxn id="50" idx="6"/>
              <a:endCxn id="52" idx="0"/>
            </p:cNvCxnSpPr>
            <p:nvPr>
              <p:custDataLst>
                <p:tags r:id="rId10"/>
              </p:custDataLst>
            </p:nvPr>
          </p:nvCxnSpPr>
          <p:spPr bwMode="auto">
            <a:xfrm>
              <a:off x="940" y="2375"/>
              <a:ext cx="620" cy="19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59" name="Oval 39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344" y="1949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cxnSp>
          <p:nvCxnSpPr>
            <p:cNvPr id="60" name="AutoShape 40"/>
            <p:cNvCxnSpPr>
              <a:cxnSpLocks noChangeShapeType="1"/>
              <a:stCxn id="54" idx="1"/>
            </p:cNvCxnSpPr>
            <p:nvPr>
              <p:custDataLst>
                <p:tags r:id="rId12"/>
              </p:custDataLst>
            </p:nvPr>
          </p:nvCxnSpPr>
          <p:spPr bwMode="auto">
            <a:xfrm rot="5400000" flipH="1">
              <a:off x="1728" y="1851"/>
              <a:ext cx="115" cy="5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1" name="Text Box 4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440" y="1747"/>
              <a:ext cx="4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FF"/>
                  </a:solidFill>
                  <a:latin typeface="Times New Roman" pitchFamily="18" charset="0"/>
                </a:rPr>
                <a:t>D(3)</a:t>
              </a:r>
              <a:endParaRPr lang="en-US" dirty="0">
                <a:solidFill>
                  <a:srgbClr val="FF00FF"/>
                </a:solidFill>
                <a:latin typeface="Times New Roman" pitchFamily="18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" name="Ink 6"/>
              <p14:cNvContentPartPr/>
              <p14:nvPr/>
            </p14:nvContentPartPr>
            <p14:xfrm>
              <a:off x="6751800" y="2451960"/>
              <a:ext cx="2272320" cy="604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739560" y="2442600"/>
                <a:ext cx="2297880" cy="62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3586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Adjacency List Properties</a:t>
            </a:r>
          </a:p>
        </p:txBody>
      </p:sp>
      <p:sp>
        <p:nvSpPr>
          <p:cNvPr id="8192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Running time to:</a:t>
            </a:r>
          </a:p>
          <a:p>
            <a:pPr lvl="1" eaLnBrk="1" hangingPunct="1"/>
            <a:r>
              <a:rPr lang="en-US" dirty="0" smtClean="0"/>
              <a:t>Get all of a vertex’s out-edges: </a:t>
            </a:r>
          </a:p>
          <a:p>
            <a:pPr lvl="1">
              <a:buNone/>
            </a:pPr>
            <a:r>
              <a:rPr lang="en-US" i="1" dirty="0">
                <a:solidFill>
                  <a:schemeClr val="accent2"/>
                </a:solidFill>
              </a:rPr>
              <a:t>	O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i="1" dirty="0">
                <a:solidFill>
                  <a:schemeClr val="accent2"/>
                </a:solidFill>
              </a:rPr>
              <a:t>d</a:t>
            </a:r>
            <a:r>
              <a:rPr lang="en-US" dirty="0">
                <a:solidFill>
                  <a:schemeClr val="accent2"/>
                </a:solidFill>
              </a:rPr>
              <a:t>) where </a:t>
            </a:r>
            <a:r>
              <a:rPr lang="en-US" i="1" dirty="0">
                <a:solidFill>
                  <a:schemeClr val="accent2"/>
                </a:solidFill>
              </a:rPr>
              <a:t>d</a:t>
            </a:r>
            <a:r>
              <a:rPr lang="en-US" dirty="0">
                <a:solidFill>
                  <a:schemeClr val="accent2"/>
                </a:solidFill>
              </a:rPr>
              <a:t> is out-degree of </a:t>
            </a:r>
            <a:r>
              <a:rPr lang="en-US" dirty="0" smtClean="0">
                <a:solidFill>
                  <a:schemeClr val="accent2"/>
                </a:solidFill>
              </a:rPr>
              <a:t>vertex</a:t>
            </a:r>
            <a:r>
              <a:rPr lang="en-US" i="1" dirty="0" smtClean="0"/>
              <a:t>	 </a:t>
            </a:r>
            <a:endParaRPr lang="en-US" dirty="0" smtClean="0"/>
          </a:p>
          <a:p>
            <a:pPr lvl="1" eaLnBrk="1" hangingPunct="1"/>
            <a:r>
              <a:rPr lang="en-US" dirty="0" smtClean="0"/>
              <a:t>Get all of a vertex’s in-edges: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>
                <a:solidFill>
                  <a:schemeClr val="accent2"/>
                </a:solidFill>
              </a:rPr>
              <a:t>O(|E|) (but could keep a second adjacency list for this!)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Decide if some edge exists: </a:t>
            </a:r>
          </a:p>
          <a:p>
            <a:pPr lvl="1" eaLnBrk="1" hangingPunct="1">
              <a:buFontTx/>
              <a:buNone/>
            </a:pPr>
            <a:r>
              <a:rPr lang="en-US" i="1" dirty="0" smtClean="0"/>
              <a:t>	</a:t>
            </a:r>
            <a:r>
              <a:rPr lang="en-US" i="1" dirty="0" smtClean="0">
                <a:solidFill>
                  <a:schemeClr val="accent2"/>
                </a:solidFill>
              </a:rPr>
              <a:t>O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i="1" dirty="0">
                <a:solidFill>
                  <a:schemeClr val="accent2"/>
                </a:solidFill>
              </a:rPr>
              <a:t>d</a:t>
            </a:r>
            <a:r>
              <a:rPr lang="en-US" dirty="0">
                <a:solidFill>
                  <a:schemeClr val="accent2"/>
                </a:solidFill>
              </a:rPr>
              <a:t>) where </a:t>
            </a:r>
            <a:r>
              <a:rPr lang="en-US" i="1" dirty="0">
                <a:solidFill>
                  <a:schemeClr val="accent2"/>
                </a:solidFill>
              </a:rPr>
              <a:t>d</a:t>
            </a:r>
            <a:r>
              <a:rPr lang="en-US" dirty="0">
                <a:solidFill>
                  <a:schemeClr val="accent2"/>
                </a:solidFill>
              </a:rPr>
              <a:t> is out-degree of source</a:t>
            </a:r>
            <a:endParaRPr lang="en-US" dirty="0" smtClean="0"/>
          </a:p>
          <a:p>
            <a:pPr lvl="1" eaLnBrk="1" hangingPunct="1"/>
            <a:r>
              <a:rPr lang="en-US" dirty="0" smtClean="0"/>
              <a:t>Insert an edge: </a:t>
            </a:r>
          </a:p>
          <a:p>
            <a:pPr marL="457200" lvl="1" indent="0" eaLnBrk="1" hangingPunct="1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    O</a:t>
            </a:r>
            <a:r>
              <a:rPr lang="en-US" dirty="0">
                <a:solidFill>
                  <a:schemeClr val="accent2"/>
                </a:solidFill>
              </a:rPr>
              <a:t>(1) (unless you need to check if it’s there)</a:t>
            </a:r>
            <a:r>
              <a:rPr lang="en-US" i="1" dirty="0" smtClean="0"/>
              <a:t> </a:t>
            </a:r>
            <a:endParaRPr lang="en-US" dirty="0" smtClean="0"/>
          </a:p>
          <a:p>
            <a:pPr lvl="1" eaLnBrk="1" hangingPunct="1"/>
            <a:r>
              <a:rPr lang="en-US" dirty="0" smtClean="0"/>
              <a:t>Delete an edge: </a:t>
            </a:r>
          </a:p>
          <a:p>
            <a:pPr marL="457200" lvl="1" indent="0" eaLnBrk="1" hangingPunct="1">
              <a:buNone/>
            </a:pPr>
            <a:r>
              <a:rPr lang="en-US" i="1" dirty="0">
                <a:solidFill>
                  <a:schemeClr val="accent2"/>
                </a:solidFill>
              </a:rPr>
              <a:t> </a:t>
            </a:r>
            <a:r>
              <a:rPr lang="en-US" i="1" dirty="0" smtClean="0">
                <a:solidFill>
                  <a:schemeClr val="accent2"/>
                </a:solidFill>
              </a:rPr>
              <a:t>   O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i="1" dirty="0">
                <a:solidFill>
                  <a:schemeClr val="accent2"/>
                </a:solidFill>
              </a:rPr>
              <a:t>d</a:t>
            </a:r>
            <a:r>
              <a:rPr lang="en-US" dirty="0">
                <a:solidFill>
                  <a:schemeClr val="accent2"/>
                </a:solidFill>
              </a:rPr>
              <a:t>) where </a:t>
            </a:r>
            <a:r>
              <a:rPr lang="en-US" i="1" dirty="0">
                <a:solidFill>
                  <a:schemeClr val="accent2"/>
                </a:solidFill>
              </a:rPr>
              <a:t>d</a:t>
            </a:r>
            <a:r>
              <a:rPr lang="en-US" dirty="0">
                <a:solidFill>
                  <a:schemeClr val="accent2"/>
                </a:solidFill>
              </a:rPr>
              <a:t> is out-degree of source</a:t>
            </a:r>
            <a:r>
              <a:rPr lang="en-US" i="1" dirty="0" smtClean="0"/>
              <a:t> </a:t>
            </a:r>
            <a:endParaRPr lang="en-US" dirty="0" smtClean="0"/>
          </a:p>
          <a:p>
            <a:pPr lvl="1" eaLnBrk="1" hangingPunct="1"/>
            <a:endParaRPr lang="en-US" sz="500" dirty="0" smtClean="0"/>
          </a:p>
          <a:p>
            <a:pPr eaLnBrk="1" hangingPunct="1"/>
            <a:r>
              <a:rPr lang="en-US" dirty="0" smtClean="0"/>
              <a:t>Space requirements:</a:t>
            </a:r>
          </a:p>
          <a:p>
            <a:pPr lvl="1"/>
            <a:r>
              <a:rPr lang="en-US" i="1" dirty="0">
                <a:solidFill>
                  <a:schemeClr val="accent2"/>
                </a:solidFill>
              </a:rPr>
              <a:t>O</a:t>
            </a:r>
            <a:r>
              <a:rPr lang="en-US" dirty="0">
                <a:solidFill>
                  <a:schemeClr val="accent2"/>
                </a:solidFill>
              </a:rPr>
              <a:t>(|V|+|E|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endParaRPr lang="en-US" dirty="0" smtClean="0"/>
          </a:p>
          <a:p>
            <a:pPr lvl="1" eaLnBrk="1" hangingPunct="1">
              <a:buFontTx/>
              <a:buNone/>
            </a:pPr>
            <a:endParaRPr lang="en-US" sz="500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CSE373: Data Structures &amp;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5715000" y="304800"/>
            <a:ext cx="3352800" cy="2590800"/>
            <a:chOff x="5410200" y="3276600"/>
            <a:chExt cx="3352800" cy="2590800"/>
          </a:xfrm>
        </p:grpSpPr>
        <p:grpSp>
          <p:nvGrpSpPr>
            <p:cNvPr id="48" name="Group 50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5410200" y="3276600"/>
              <a:ext cx="1309687" cy="2590800"/>
              <a:chOff x="3351" y="1776"/>
              <a:chExt cx="825" cy="1632"/>
            </a:xfrm>
          </p:grpSpPr>
          <p:sp>
            <p:nvSpPr>
              <p:cNvPr id="66" name="Rectangle 14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669" y="1776"/>
                <a:ext cx="507" cy="12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7" name="Rectangle 18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669" y="2608"/>
                <a:ext cx="507" cy="41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8" name="Rectangle 19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669" y="1776"/>
                <a:ext cx="507" cy="41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9" name="Rectangle 20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3669" y="1776"/>
                <a:ext cx="507" cy="16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70" name="Text Box 46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3351" y="1872"/>
                <a:ext cx="19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0</a:t>
                </a:r>
                <a:endParaRPr lang="en-US" sz="20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" name="Text Box 47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362" y="2256"/>
                <a:ext cx="19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009900"/>
                    </a:solidFill>
                    <a:latin typeface="Times New Roman" pitchFamily="18" charset="0"/>
                  </a:rPr>
                  <a:t>1</a:t>
                </a:r>
                <a:endParaRPr lang="en-US" sz="2000" dirty="0">
                  <a:solidFill>
                    <a:srgbClr val="0099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" name="Text Box 48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3362" y="2710"/>
                <a:ext cx="19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0000FF"/>
                    </a:solidFill>
                    <a:latin typeface="Times New Roman" pitchFamily="18" charset="0"/>
                  </a:rPr>
                  <a:t>2</a:t>
                </a:r>
                <a:endParaRPr lang="en-US" sz="2000" dirty="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" name="Text Box 49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366" y="3072"/>
                <a:ext cx="19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FF00FF"/>
                    </a:solidFill>
                    <a:latin typeface="Times New Roman" pitchFamily="18" charset="0"/>
                  </a:rPr>
                  <a:t>3</a:t>
                </a:r>
                <a:endParaRPr lang="en-US" sz="2000" dirty="0">
                  <a:solidFill>
                    <a:srgbClr val="FF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9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934200" y="34290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9900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086600" y="342900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cxnSp>
          <p:nvCxnSpPr>
            <p:cNvPr id="51" name="AutoShape 9"/>
            <p:cNvCxnSpPr>
              <a:cxnSpLocks noChangeShapeType="1"/>
            </p:cNvCxnSpPr>
            <p:nvPr>
              <p:custDataLst>
                <p:tags r:id="rId6"/>
              </p:custDataLst>
            </p:nvPr>
          </p:nvCxnSpPr>
          <p:spPr bwMode="auto">
            <a:xfrm>
              <a:off x="6400800" y="3581400"/>
              <a:ext cx="533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2" name="Rectangle 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239000" y="34290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010400" y="41148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0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162800" y="411480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cxnSp>
          <p:nvCxnSpPr>
            <p:cNvPr id="55" name="AutoShape 9"/>
            <p:cNvCxnSpPr>
              <a:cxnSpLocks noChangeShapeType="1"/>
            </p:cNvCxnSpPr>
            <p:nvPr>
              <p:custDataLst>
                <p:tags r:id="rId10"/>
              </p:custDataLst>
            </p:nvPr>
          </p:nvCxnSpPr>
          <p:spPr bwMode="auto">
            <a:xfrm>
              <a:off x="6400800" y="4267200"/>
              <a:ext cx="609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6" name="Rectangle 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315200" y="41148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86600" y="48006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FF00FF"/>
                  </a:solidFill>
                </a:rPr>
                <a:t>3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239000" y="480060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cxnSp>
          <p:nvCxnSpPr>
            <p:cNvPr id="59" name="AutoShape 9"/>
            <p:cNvCxnSpPr>
              <a:cxnSpLocks noChangeShapeType="1"/>
            </p:cNvCxnSpPr>
            <p:nvPr>
              <p:custDataLst>
                <p:tags r:id="rId14"/>
              </p:custDataLst>
            </p:nvPr>
          </p:nvCxnSpPr>
          <p:spPr bwMode="auto">
            <a:xfrm>
              <a:off x="6477000" y="4953000"/>
              <a:ext cx="609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0" name="Rectangle 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391400" y="48006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153400" y="48006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9900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8305800" y="480060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cxnSp>
          <p:nvCxnSpPr>
            <p:cNvPr id="63" name="AutoShape 9"/>
            <p:cNvCxnSpPr>
              <a:cxnSpLocks noChangeShapeType="1"/>
            </p:cNvCxnSpPr>
            <p:nvPr>
              <p:custDataLst>
                <p:tags r:id="rId18"/>
              </p:custDataLst>
            </p:nvPr>
          </p:nvCxnSpPr>
          <p:spPr bwMode="auto">
            <a:xfrm>
              <a:off x="7543800" y="4953000"/>
              <a:ext cx="609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4" name="Rectangle 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8458200" y="48006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221802" y="5334000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/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4648200" y="5562600"/>
            <a:ext cx="3211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hangingPunct="1">
              <a:buFont typeface="Arial"/>
              <a:buChar char="•"/>
            </a:pPr>
            <a:r>
              <a:rPr lang="en-US" sz="2000" b="0" dirty="0" smtClean="0">
                <a:latin typeface="+mj-lt"/>
              </a:rPr>
              <a:t>Good for sparse graphs</a:t>
            </a:r>
            <a:endParaRPr lang="en-US" sz="2000" b="0" dirty="0"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" name="Ink 5"/>
              <p14:cNvContentPartPr/>
              <p14:nvPr/>
            </p14:nvContentPartPr>
            <p14:xfrm>
              <a:off x="5411880" y="68040"/>
              <a:ext cx="1700640" cy="3116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00720" y="64440"/>
                <a:ext cx="1724400" cy="313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4006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26376</TotalTime>
  <Words>3387</Words>
  <Application>Microsoft Office PowerPoint</Application>
  <PresentationFormat>On-screen Show (4:3)</PresentationFormat>
  <Paragraphs>915</Paragraphs>
  <Slides>45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Courier New</vt:lpstr>
      <vt:lpstr>Symbol</vt:lpstr>
      <vt:lpstr>Times New Roman</vt:lpstr>
      <vt:lpstr>dan_design_template</vt:lpstr>
      <vt:lpstr>Bitmap Image</vt:lpstr>
      <vt:lpstr>CSE 373: Data Structures &amp; Algorithms Lecture 17: Topological Sort / Graph Traversals</vt:lpstr>
      <vt:lpstr>Announcements </vt:lpstr>
      <vt:lpstr>New Example</vt:lpstr>
      <vt:lpstr>Density / Sparsity</vt:lpstr>
      <vt:lpstr>Adjacency Matrix</vt:lpstr>
      <vt:lpstr>Adjacency Matrix Properties</vt:lpstr>
      <vt:lpstr>Adjacency Matrix Properties</vt:lpstr>
      <vt:lpstr>Adjacency List</vt:lpstr>
      <vt:lpstr>Adjacency List Properties</vt:lpstr>
      <vt:lpstr>Algorithms</vt:lpstr>
      <vt:lpstr>Topological Sort</vt:lpstr>
      <vt:lpstr>Questions and comments</vt:lpstr>
      <vt:lpstr>Uses</vt:lpstr>
      <vt:lpstr>A First Algorithm for Topological Sort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Notice</vt:lpstr>
      <vt:lpstr>Running time?</vt:lpstr>
      <vt:lpstr>Doing better</vt:lpstr>
      <vt:lpstr>Running time?</vt:lpstr>
      <vt:lpstr>Small Example</vt:lpstr>
      <vt:lpstr>Graph Traversals</vt:lpstr>
      <vt:lpstr>Abstract Idea</vt:lpstr>
      <vt:lpstr>Running Time and Options</vt:lpstr>
      <vt:lpstr>Example: Depth First Search (recursive)</vt:lpstr>
      <vt:lpstr>Example: Another Depth First Search (with stack)</vt:lpstr>
      <vt:lpstr>Search Tree Example:  Fragment of 8-Puzzle Problem Space </vt:lpstr>
      <vt:lpstr>Example: Breadth First Search</vt:lpstr>
      <vt:lpstr>Search Tree Example:  Fragment of 8-Puzzle Problem Space </vt:lpstr>
      <vt:lpstr>Comparison when used for AI Search</vt:lpstr>
      <vt:lpstr>Search Tree Example:  Fragment of 8-Puzzle Problem Space </vt:lpstr>
      <vt:lpstr>Saving the Path</vt:lpstr>
      <vt:lpstr>Example using BFS</vt:lpstr>
      <vt:lpstr>Harder Problem: Add weights or costs to the graphs. </vt:lpstr>
      <vt:lpstr>Not as easy as BFS</vt:lpstr>
      <vt:lpstr>Dijkstra’s Algorithm</vt:lpstr>
    </vt:vector>
  </TitlesOfParts>
  <Company>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shapiro</cp:lastModifiedBy>
  <cp:revision>1222</cp:revision>
  <dcterms:created xsi:type="dcterms:W3CDTF">2009-03-13T20:43:19Z</dcterms:created>
  <dcterms:modified xsi:type="dcterms:W3CDTF">2015-02-26T00:13:40Z</dcterms:modified>
</cp:coreProperties>
</file>