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ink/ink3.xml" ContentType="application/inkml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ink/ink4.xml" ContentType="application/inkml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ink/ink5.xml" ContentType="application/inkml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ink/ink6.xml" ContentType="application/inkml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17.xml" ContentType="application/vnd.openxmlformats-officedocument.presentationml.notesSlide+xml"/>
  <Override PartName="/ppt/tags/tag118.xml" ContentType="application/vnd.openxmlformats-officedocument.presentationml.tags+xml"/>
  <Override PartName="/ppt/notesSlides/notesSlide18.xml" ContentType="application/vnd.openxmlformats-officedocument.presentationml.notesSlide+xml"/>
  <Override PartName="/ppt/ink/ink7.xml" ContentType="application/inkml+xml"/>
  <Override PartName="/ppt/tags/tag119.xml" ContentType="application/vnd.openxmlformats-officedocument.presentationml.tags+xml"/>
  <Override PartName="/ppt/notesSlides/notesSlide19.xml" ContentType="application/vnd.openxmlformats-officedocument.presentationml.notesSlide+xml"/>
  <Override PartName="/ppt/tags/tag120.xml" ContentType="application/vnd.openxmlformats-officedocument.presentationml.tags+xml"/>
  <Override PartName="/ppt/notesSlides/notesSlide20.xml" ContentType="application/vnd.openxmlformats-officedocument.presentationml.notesSlide+xml"/>
  <Override PartName="/ppt/tags/tag121.xml" ContentType="application/vnd.openxmlformats-officedocument.presentationml.tags+xml"/>
  <Override PartName="/ppt/notesSlides/notesSlide21.xml" ContentType="application/vnd.openxmlformats-officedocument.presentationml.notesSlide+xml"/>
  <Override PartName="/ppt/tags/tag122.xml" ContentType="application/vnd.openxmlformats-officedocument.presentationml.tags+xml"/>
  <Override PartName="/ppt/notesSlides/notesSlide22.xml" ContentType="application/vnd.openxmlformats-officedocument.presentationml.notesSlide+xml"/>
  <Override PartName="/ppt/tags/tag123.xml" ContentType="application/vnd.openxmlformats-officedocument.presentationml.tags+xml"/>
  <Override PartName="/ppt/notesSlides/notesSlide23.xml" ContentType="application/vnd.openxmlformats-officedocument.presentationml.notesSlide+xml"/>
  <Override PartName="/ppt/tags/tag12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8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31.xml" ContentType="application/vnd.openxmlformats-officedocument.presentationml.notesSlide+xml"/>
  <Override PartName="/ppt/ink/ink9.xml" ContentType="application/inkml+xml"/>
  <Override PartName="/ppt/tags/tag138.xml" ContentType="application/vnd.openxmlformats-officedocument.presentationml.tags+xml"/>
  <Override PartName="/ppt/notesSlides/notesSlide32.xml" ContentType="application/vnd.openxmlformats-officedocument.presentationml.notesSlide+xml"/>
  <Override PartName="/ppt/tags/tag139.xml" ContentType="application/vnd.openxmlformats-officedocument.presentationml.tags+xml"/>
  <Override PartName="/ppt/notesSlides/notesSlide33.xml" ContentType="application/vnd.openxmlformats-officedocument.presentationml.notesSlide+xml"/>
  <Override PartName="/ppt/tags/tag140.xml" ContentType="application/vnd.openxmlformats-officedocument.presentationml.tags+xml"/>
  <Override PartName="/ppt/notesSlides/notesSlide34.xml" ContentType="application/vnd.openxmlformats-officedocument.presentationml.notesSlide+xml"/>
  <Override PartName="/ppt/tags/tag141.xml" ContentType="application/vnd.openxmlformats-officedocument.presentationml.tags+xml"/>
  <Override PartName="/ppt/notesSlides/notesSlide35.xml" ContentType="application/vnd.openxmlformats-officedocument.presentationml.notesSlide+xml"/>
  <Override PartName="/ppt/tags/tag142.xml" ContentType="application/vnd.openxmlformats-officedocument.presentationml.tags+xml"/>
  <Override PartName="/ppt/notesSlides/notesSlide36.xml" ContentType="application/vnd.openxmlformats-officedocument.presentationml.notesSlide+xml"/>
  <Override PartName="/ppt/ink/ink10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ink/ink11.xml" ContentType="application/inkml+xml"/>
  <Override PartName="/ppt/tags/tag143.xml" ContentType="application/vnd.openxmlformats-officedocument.presentationml.tags+xml"/>
  <Override PartName="/ppt/notesSlides/notesSlide39.xml" ContentType="application/vnd.openxmlformats-officedocument.presentationml.notesSlide+xml"/>
  <Override PartName="/ppt/tags/tag144.xml" ContentType="application/vnd.openxmlformats-officedocument.presentationml.tags+xml"/>
  <Override PartName="/ppt/notesSlides/notesSlide40.xml" ContentType="application/vnd.openxmlformats-officedocument.presentationml.notesSlide+xml"/>
  <Override PartName="/ppt/ink/ink12.xml" ContentType="application/inkml+xml"/>
  <Override PartName="/ppt/tags/tag145.xml" ContentType="application/vnd.openxmlformats-officedocument.presentationml.tags+xml"/>
  <Override PartName="/ppt/notesSlides/notesSlide41.xml" ContentType="application/vnd.openxmlformats-officedocument.presentationml.notesSlide+xml"/>
  <Override PartName="/ppt/tags/tag146.xml" ContentType="application/vnd.openxmlformats-officedocument.presentationml.tags+xml"/>
  <Override PartName="/ppt/notesSlides/notesSlide42.xml" ContentType="application/vnd.openxmlformats-officedocument.presentationml.notesSlide+xml"/>
  <Override PartName="/ppt/tags/tag147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256" r:id="rId2"/>
    <p:sldId id="342" r:id="rId3"/>
    <p:sldId id="355" r:id="rId4"/>
    <p:sldId id="352" r:id="rId5"/>
    <p:sldId id="353" r:id="rId6"/>
    <p:sldId id="290" r:id="rId7"/>
    <p:sldId id="291" r:id="rId8"/>
    <p:sldId id="294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23" r:id="rId18"/>
    <p:sldId id="324" r:id="rId19"/>
    <p:sldId id="325" r:id="rId20"/>
    <p:sldId id="306" r:id="rId21"/>
    <p:sldId id="305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31" r:id="rId31"/>
    <p:sldId id="315" r:id="rId32"/>
    <p:sldId id="326" r:id="rId33"/>
    <p:sldId id="316" r:id="rId34"/>
    <p:sldId id="317" r:id="rId35"/>
    <p:sldId id="327" r:id="rId36"/>
    <p:sldId id="296" r:id="rId37"/>
    <p:sldId id="332" r:id="rId38"/>
    <p:sldId id="333" r:id="rId39"/>
    <p:sldId id="334" r:id="rId40"/>
    <p:sldId id="318" r:id="rId41"/>
    <p:sldId id="319" r:id="rId42"/>
    <p:sldId id="328" r:id="rId43"/>
    <p:sldId id="320" r:id="rId44"/>
    <p:sldId id="339" r:id="rId45"/>
    <p:sldId id="340" r:id="rId46"/>
    <p:sldId id="341" r:id="rId47"/>
    <p:sldId id="321" r:id="rId48"/>
    <p:sldId id="335" r:id="rId49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60093"/>
    <a:srgbClr val="119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24" autoAdjust="0"/>
    <p:restoredTop sz="94660"/>
  </p:normalViewPr>
  <p:slideViewPr>
    <p:cSldViewPr>
      <p:cViewPr varScale="1">
        <p:scale>
          <a:sx n="110" d="100"/>
          <a:sy n="110" d="100"/>
        </p:scale>
        <p:origin x="3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55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7T22:43:32.4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16246 2721 39 0,'9'-23'19'0,"-1"15"-19"0,-3 1 19 0,-10-1-19 15,-3 1 0-15,-5-1 1 16,-4 0 0-16,-4 5 0 15,-9-1 0-15,-4 4 0 16,-4-4 1-16,-9 4 0 16,-9 0 1-16,1 4-1 15,-13 3 1-15,0 5-2 16,-9 3 1-16,-4 4-1 16,-4 4 1-16,0-1-1 15,-5 1 1-15,5 7-1 16,9 0 1-16,3 5-1 15,1 2 0-15,-1 5 0 16,5 3 0-16,4 8 0 0,5-3 0 16,12 6 0-16,4 5 1 15,9-1-1-15,0-7 0 16,4 4 1-16,5 0 0 16,8 3 0-16,4-3 0 15,13 23 1 1,9-9 1-16,-1-2-1 15,9-13 1-15,9 1-2 16,4-12 1-16,4-7-1 16,4 4 1-16,0-8-3 15,5-8 1-15,8-3-1 0,-4-4 0 16,8-4 0-16,5-7 1 16,-1-1-1-16,5-3 0 15,4-11 0-15,1 3 1 31,-6-8-1-31,1-3 1 16,4 0-1-16,-8 0 0 16,0-4 0-16,4 0 0 0,-5 0-1 15,1-7 0-15,4-4 0 16,0-1 1-16,-1-3-1 16,6-7 0-16,-14-1 0 15,0 0 1-15,-8 1 0 16,0 3 0-16,-4 0 0 15,-5 0 0-15,-4 0 0 16,4-3 0-16,-4-12 0 16,-4 7 0-16,-4 1 0 15,-9 0 0-15,0-8-1 16,-4 0 1 0,-18-19 1-16,-12 0 0 15,-8 4 0-15,-5 0 1 16,-13 3 0-16,-4 9 0 15,-4 6 0-15,-8 9 0 0,-9 11-2 16,-13 11 0-16,-13 3-1 16,-4 16 0-16,-8 4-6 15,-9 19 1-15,-9 19-12 16,1-1 1-16,20-22-3 16,27-30 1-16</inkml:trace>
  <inkml:trace contextRef="#ctx0" brushRef="#br0" timeOffset="2006.4744">15463 8237 25 0,'-13'-8'12'0,"-8"5"-10"15,17-1 12-15,-9 0-12 16,0-4 0-16,0 8 2 16,-4-3 0-16,4-1-5 15,-4 4 1-15,0-8 2 0,-4 1 1 16,0-5 0-16,-9-3 0 16,0 4-1-16,-8 0 1 15,-5 3 0-15,1-3 0 16,-5 3 0-1,-4 0 1-15,-5 1 0 16,1-1 0-16,-9 5-1 16,4-1 0-16,-3 4-1 15,-1 0 0-15,-9 0-2 16,5 7 1-16,-13 8-1 16,-4 4 0-16,0 0-1 15,-5 8 0-15,1 3 1 0,-5 8 0 16,1 0 0-16,3 7 1 15,1 4 0-15,-1 4 0 16,1 0 1-16,4 8 0 0,4 3 0 16,4-3 1-16,13-1-1 15,13 5 0-15,13-5-1 16,12 16 1-16,14-1-1 16,7 1 1-16,14 0-1 15,8-4 1-15,0 3-1 16,8-3 1-16,5 0 0 15,4 0 0-15,5 4-1 16,3-1 1-16,1-10 0 16,4-1 0-16,4-4-2 15,4 1 1-15,9-4-1 16,8-4 0-16,-8-12 0 16,0-3 1-16,4-4-1 15,0-4 0-15,5-3 0 16,-5-4 0-16,-4-8 0 0,8-4 0 15,5-7-1-15,-9-8 1 16,0-3-2-16,0-1 1 16,0-11-1-16,1-4 1 15,-6-7 0-15,-3-4 0 0,0-4 0 16,-5-3 0-16,9-1 0 16,-9-15 1-16,1 12-1 15,-5-1 1-15,-9-3 0 16,-3 0 0-16,-5 0 0 15,-4-4 0-15,-5-11-1 32,1 3 0-32,-5 4 0 15,-4-15 0-15,0 4-1 0,4-4 0 16,1-7 0-16,-1 11 0 16,0-8 0-16,-4 4 0 15,0 4 1-15,-4-4 1 16,4 4 0-16,-8-4 1 0,-5 8 0 15,-4-4 0-15,-13-8 0 16,-17 4 1-16,0 0-2 16,-16 4 1-16,-5 8-1 15,-9 7 0-15,-8 7-2 16,0 12 0-16,-9 15-6 16,-8 4 1-16,-9 19-9 15,0 7 1-15</inkml:trace>
  <inkml:trace contextRef="#ctx0" brushRef="#br0" timeOffset="3108.7366">17758 6054 39 0,'-8'-15'19'0,"-1"3"-21"0,5 9 25 16,-13-1-22-16,-4 4 1 16,-9-4-1-16,-4 4 1 0,-9 4-3 15,-12 3 0-15,-1 5 2 16,-3 3 1-16,-1 4-1 15,-8 3 0-15,-4 1 0 16,4 4 1-16,-1 7 0 16,6 7 1-16,-1 8-1 15,8 8 0-15,9 11 0 16,9 0 0-16,13 12 0 0,8-4 1 31,17 7-1-31,12-4 1 0,14 8-1 0,4 0 0 31,16 0-1-31,6 0 1 0,7-3-1 16,1-16 0-16,8 0-1 16,9-8 0-16,8-3 0 15,-9-12 0-15,5-10 1 16,9-13 0-16,-9-7-1 16,0-11 1-16,0-11 0 15,4-5 0-15,-9-10-1 0,-8-9 1 16,-8-3 0-16,-9-7 0 15,0-39 2 1,-17 4 1-16,-8-3 0 16,-9 3 1-16,-17-14 0 15,-9-1 0-15,-12 0-1 16,-17-11 0-16,-9-8-3 16,-8 4 1-16,-9 0-1 15,-9 0 1-15,-12 8-2 16,-9-1 1-16,-12 9-1 15,4 6 1-15,0 16-2 0,-5 8 0 16,1 7-5-16,-5 11 1 16,-4 12-11-16,-9 15 1 15,1-4-7-15,29-19 1 16</inkml:trace>
  <inkml:trace contextRef="#ctx0" brushRef="#br0" timeOffset="4047.8548">18274 2717 19 0,'-22'-34'9'0,"18"-12"-11"16,0 43 2-16,-5-5 5 15,-4-3 1-15,-4 3 5 16,-8 0 0-16,-9 1-13 0,-5-1 1 31,-3 8 8-31,-5 4 1 16,-4 7-3-16,0 8 1 15,0 8-2-15,-5 11 0 0,9 3-2 16,9 20 1-16,0 3-1 16,4 19 1-16,0 4-1 15,0 12 0-15,4-1-1 16,0 1 1-16,9 6-1 16,12-2 1-16,9-9-1 15,13-3 1-15,8-8 0 0,13 4 0 16,9-19-1-16,8-7 1 15,0-12-1-15,4-11 0 16,9-8 0-16,13-11 0 0,0-11-1 16,-5-5 1-16,9 1-1 15,4-11 1-15,5-12-1 32,3-8 1-32,5 1-1 0,-8-4 0 0,-5-5 0 15,-9-6 1-15,-3 3-1 31,-14-7 0-31,-3-8 0 16,-5 3 1-16,-4-2-1 0,-5 2 1 16,-3 1-1-16,-5-4 1 0,-4 0-1 15,-9-4 0-15,-4 8 0 16,-4 0 1-16,-5-4-1 16,-8 8 0-16,-4 3 0 15,-9-3 1-15,-8-1-1 16,-13 1 0-16,-13 3-1 15,-8-3 1-15,-5 7-1 0,-12 4 1 16,-9 0-1-16,-4 0 1 16,-13-4-1-16,4 8 1 15,-4 3 0-15,-4 5 0 16,4 6-1-16,-4 13 1 16,-1 6-1-1,-3 1 1-15,-5 11-2 16,-4 4 0-16,4 8-5 15,5 7 0-15,-13 4-9 16,0-16 1-16</inkml:trace>
  <inkml:trace contextRef="#ctx0" brushRef="#br0" timeOffset="54636.7649">16016 4767 11 0,'-8'-11'5'0,"-5"19"-13"0,9-8 6 0,0-4 1 15,-1 0 0-15</inkml:trace>
  <inkml:trace contextRef="#ctx0" brushRef="#br0" timeOffset="56046.7023">15919 4764 22 0,'-13'3'11'0,"-4"1"-14"16,12-4 23-16,-7 0-21 15,-1 8 0-15,-8-4 0 16,4 7 0-16,0-4 1 16,-5 1 1-16,5 0-1 15,0-1 1-15,4-3 0 16,5 0 1-16,4 3 1 15,-1-3 0-15,1 4 0 16,4-1 1-16,4 1-1 16,5-1 1-16,4 1-1 15,4-4 0-15,4-4 0 16,5-4 0-16,-1 0 0 16,5-7 0-16,4 3 0 15,9 4 0-15,-1-3-1 0,5 3 1 16,4-3-1-16,-8-1 0 15,4-3-1-15,-1-1 1 32,1-3 0-32,0 0 0 0,0-4-1 15,4 8 1-15,-4-4-1 16,0 3 1-16,0 1-1 16,-5 0 1-16,1-1-1 15,4 12 0-15,-5-4 0 16,-4-3 0-16,-3 7-1 15,-1 0 0-15,0-4 0 16,-9 8 1-16,1 3-2 16,-5-3 1-16,0 4 0 15,1-1 0-15,-5 1 0 16,0-4 1-16,0-1-1 16,-4 1 0-16,4 0 0 15,-5 0 1-15,1 0-1 16,0-4 0-16,-5 3 0 15,1-3 1-15,-5 0-1 16,5 0 0-16,-9 0 1 16,0 0 0-16,-5-7 0 0,1 3 1 15,0-4-1-15,-5 1 1 16,1 3-1-16,-1 0 0 16,1 1-1-16,-5 3 0 15,0 0 0-15,-8-4 1 31,-9 8-2-31,0-4 1 16,1 0 0-16,3 0 0 16,-4 0-1-16,0 11 1 0,1-4-1 15,-1-3 1-15,0 0-1 16,0 4 1-16,0-5-1 16,1 1 0-16,-6 4 0 15,1-1 0-15,5 1-1 16,-5-1 1-16,8-3 0 15,0 0 1-15,1 0-1 16,-5 0 1-16,0-8-1 16,0 8 1-16,1-4 0 15,-1-4 0-15,4 4 0 16,1 0 0-16,-1 0 0 16,1 7 0-16,-1-7 0 15,1 0 0-15,-1 0 0 16,5 4 0-16,-1-4-1 15,1 0 1-15,4 4 0 16,0 0 0-16,4-1-1 0,5 1 1 16,3 0 0-16,5 0 0 15,5 0 0-15,8-4 0 16,12-8-1-16,1 0 1 16,3 5 0-16,5-9 1 15,9 1-1-15,8 3 0 16,5 1 0-16,3-1 0 15,1 1-1-15,4-1 1 16,4 4 0-16,-17 1 0 16,30-1 0-16,-5-4 0 0,1 4 0 15,-17 4 0-15,16-3 0 16,-7 3 0-16,-14-4 0 16,-4 0 0-16,-8 0 0 15,-9 1 1-15,-9-1-1 16,1 4 1-16,-9-4-1 15,-9 0 1-15,-8 4-1 16,0 0 0-16,-4 0 0 16,-4 0 0-16,-10 4-1 15,-7 0 1-15,-1-4 0 16,-3 7 0-16,-5 1-1 16,-5-4 1-16,1-1 0 15,-5-3 0-15,1 4-1 16,-5 11 1-16,-4-7 0 15,-5 3 1-15,5-3-1 16,0-4 1-16,0 7 0 0,-9-7 0 16,5 0-1-16,-9 3 1 15,0-3-1-15,-4 3 0 16,-4 1 0-16,4-4 0 16,4 3-2-16,4 1 1 15,-12 11-4-15,4 0 1 16,-9 7-9-16,-4 12 0 15,9 4-3-15,12-27 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7T23:12:03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25083 8850 24 0,'34'-15'12'0,"4"7"-1"16,-29 4 12-16,-9-3-21 0,0 7 0 15,4-8 2-15,-8 1 1 0,-5 3-6 16,-3-4 1-16,-10 5 3 16,5-1 0-16,0 0-2 15,0 4 1-15,4-8-1 16,1 5 0-16,-1 3 0 15,4-4 1-15,-3 0 1 16,-1 0 1-16,4-3-1 0,-3-1 1 31,3-3 0-31,-4-1 0 16,0-3-1-16,1 4 0 16,-1 0 0-16,0-5 1 0,-4-2-1 15,-4-5 0-15,-5-7 0 16,-8-1 0-16,-4 1-1 15,-5 0 0-15,-4-1-1 16,-8-3 1-16,-13 0-1 16,0 0 1-16,0 0-1 15,-5 4 0-15,1 7 0 16,-1 4 0-16,5 8-1 0,0 0 0 16,-4-1 0-16,-5 9 0 15,0-5 0-15,5 4 0 16,-9 0 0-16,0 4 1 0,0 4-1 15,9 8 0-15,-5 6 0 16,-8 5 0-16,8 4 0 31,5-1 0-31,0 4 0 16,-5 8 0-16,0 4 0 16,5 7 0-16,0-7 0 15,-1 11 1-15,9 3-1 16,5-3 0-16,-1 4 0 0,5 7 0 15,8 5 0-15,4 6 1 16,1 1-1-16,8-8 0 0,4 4 0 16,4 4 0-16,9-1 0 15,4-3 0-15,5 0 0 16,-1-4 1-16,5 12-1 16,4-5 0-16,0-3 0 15,9 4 1-15,-1-4 0 16,5 0 0-16,0-4 0 15,8 4 0-15,5-4 0 16,-1-4 1-16,5 8-1 16,0 0 0-16,4-12-1 0,0 1 1 15,0 3-1-15,4 0 1 16,5-7-1-16,4-4 0 16,4 0 0-1,0-4 0-15,4 0 0 16,-4-11 1-16,5-4-1 15,-1 0 1 1,22 8-1-16,-9-19 1 16,0-1-1-16,0-10 1 15,-4-1-1-15,0-11 1 16,-9 0-1-16,-8-7 0 0,0-1 0 16,4-3 0-16,0-8 0 15,5-4 0-15,-1-7-1 16,-4 0 1-16,4 3 0 15,1-3 0-15,3-8 0 16,5 4 0-16,-8-4 0 16,-5 0 0-16,4 0 0 15,0-3 0-15,-3-5 0 0,-1 1 0 32,0 3 0-32,-4 1 1 15,-1-5-1-15,1-3 0 16,4 4 0-16,-4-1 0 0,0-10 0 15,0-1 1-15,-5 4-1 16,-3-4 0-16,-1 4 0 16,-4-7 0-16,0-5 0 15,0 1 0-15,5 0-1 0,-1-1 1 16,0 1 0-16,1-4 0 16,-5 0-1-16,0 7 1 15,-4 1 0-15,-5 3 0 16,-4 4 0-16,-4 0 0 15,-4-4 0-15,-4 1 0 16,-1-1 0-16,-8 8 0 16,0-8 0-1,-4-4 0-15,0 1-1 16,0-1 1-16,-5 4 0 16,0 1 0-16,-3 3-1 15,-10 4 1-15,-3 7-1 0,-9 4 0 16,0 8-1-16,0 11 1 15,-9 4-4-15,-12 7 0 16,-13 4-4-16,-1 8 1 0,-7 8-9 16,-9 3 1-16,-13-8-5 15,42-7 1-15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7T23:12:50.9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22796 11937 27 0,'-13'-11'13'0,"22"-23"-14"15,-9 34 14-15,0-8-9 16,4 1 1-16,-4 7 3 15,4-4 1-15,-4 4-10 0,5 4 0 0,-1 7 8 16,4 0 0-16,1 8-1 16,-1 8 0-16,5 3-1 15,4 12 0-15,9 3-1 16,8 12 1-16,8 15-1 16,10 3 1-16,3 9-1 15,5 3 1-15,8 15 0 16,4-4 0-16,0 8-1 0,-8 8 0 15,0-1-2-15,0 1 0 16,-4-5-2-16,-9-3 1 16,-9-11-5-16,-8-12 1 15,-8-15-7-15,-5-7 0 32,-8-20-11-32,4-22 1 0,0-26 0 0,0-27 1 31</inkml:trace>
  <inkml:trace contextRef="#ctx0" brushRef="#br0" timeOffset="348.1548">23742 12085 54 0,'8'0'27'0,"1"19"-43"16,-14-12 58-16,-3 16-40 15,-1 3 1-15,-12 12 2 0,0 11 0 16,-9 20-7-16,-8 10 1 16,-5 16 5-16,-8 3 0 15,-9 15-2-15,-4 20 0 0,-8 11 0 16,-5-8 1-16,5 11-1 15,4-10 1-15,0-9-4 16,4-3 0-16,4-27-5 16,5-18 0-16,8-23-12 15,13-16 1-15,13-37-1 0,8-34 0 16</inkml:trace>
  <inkml:trace contextRef="#ctx0" brushRef="#br0" timeOffset="683.8495">22238 13034 60 0,'5'4'30'0,"37"-4"-47"16,-21 0 65-16,13 0-44 15,9 0 0-15,12 0 5 16,22 0 0-16,12 0-11 16,18 0 1-16,8 0 7 15,13-4 0-15,8 1-2 16,4 3 0-16,14-4-2 16,3 0 1-16,1 0-2 15,-13-3 1-15,-9 3-2 31,-21 0 1-31,-21-3-6 0,-26-1 1 16,-13 4-13-16,-25 0 0 16,-22 1-5-16,-8-31 1 15</inkml:trace>
  <inkml:trace contextRef="#ctx0" brushRef="#br0" timeOffset="24984.5211">9765 14219 16 0,'-13'0'8'0,"-8"0"-1"16,17 3 8-16,-5-3-14 15,1 4 1-15,-5 0 0 0,0-4 1 16,0 0-3-16,0 0 0 15,1 4 3-15,3-4 0 16,-4 4 0-16,5-1 0 16,-1 1 0-16,1 0 1 15,-1 0-1-15,1-1 1 0,-1 1-2 16,1 0 1-16,3 0-1 31,1 0 1-31,0-1-1 16,0 9 1-16,4-8-1 15,0 3 0-15,4 1 0 0,0-1 0 16,0-3 0-16,5 0 0 16,0 0-1-16,3-1 1 15,-3 1-1-15,-1 0 1 0,5 0 0 16,4-1 0-16,0 1-1 16,0-4 1-16,5 0-1 15,-5 0 1-15,0 0-1 16,4 0 0-16,0 0-1 15,0 0 1-15,1 0-1 16,-1 0 1-16,0 0-1 16,-4 4 1-16,0 0-1 15,0 0 0-15,5-1 0 0,-1 1 1 16,0 0-1-16,9 0 0 0,-9-4 0 16,5 0 0-16,0 0 1 15,-1 0 0-15,1 0-1 31,-1 0 1-31,-4 0-1 16,1 0 1-16,-1 0 0 16,-4 0 0-16,0 0-1 15,0 0 1-15,4 0-1 0,1 4 1 16,-1-1-1-16,5 1 0 16,-1 0 0-16,5-4 0 15,-5 0 0-15,5 0 1 0,-4 0-1 16,-5 0 0-16,0 0 0 15,1 0 1-15,-1 0 0 16,0 0 1-16,5 0-1 16,-1 0 0-16,1 0 0 15,0 0 1-15,3 0-2 16,1 0 1-16,0 4-1 16,0-4 0-1,0 0 0-15,4 0 0 16,-5 0 0-16,6 0 1 15,-1-4-1-15,0 0 1 0,0 0-1 16,-4 1 1-16,-1-1-1 16,1 0 1-16,-4 0-1 15,-1 0 1-15,5 1-1 16,-4 3 1-16,3 0-1 16,-3 0 1-16,4 0-1 15,0 0 0-15,-5 0 0 0,1 0 1 16,-1 0-1-16,1 0 1 15,-5 0-1-15,0 0 1 16,1 0-1-16,-1 0 0 16,5 0 0-16,-5 0 1 0,4 3-1 15,1 1 1-15,-1 0-1 16,1 0 0-16,0 0 0 31,-1-1 1-31,1 1-1 16,-1 4 0-1,9-1 0-15,-4 1 1 16,-4-1-1-16,8-3 0 16,-4 0 0-16,4 0 0 15,0 0 0-15,-9-4 0 0,14 0 0 16,-1 0 0-16,-4 0 0 16,-4 0 1-16,0-4-1 15,-5 0 0-15,5 0 0 16,0 0 0-16,4 1 0 15,4-1 0-15,-4 4 0 16,-4 0 0-16,0 0 0 16,-5 0 0-16,9 4 0 15,-8-1 0-15,17 1 0 16,-5 0 0-16,0-4 0 0,1 4 1 16,-1 0-1-16,0-4 0 15,1 0 0 1,-1 0 1-16,4 0-1 15,5 0 0-15,0 0 0 16,9 0 0-16,-10 0 0 16,1 0 0-16,0 0 0 15,0 0 0-15,0 0 0 16,4 3 1-16,0 1-1 16,0-4 0-16,4 4 0 15,1-4 0-15,-1 0 0 16,9 0 0-16,-13 0 0 15,-4 4 0-15,4-4 0 0,-4 0 0 16,4-4 0-16,4 0 1 16,1-3-1-16,-1-1 1 15,-4 0-1-15,0 1 0 16,5-1 0-16,-5 1 0 16,-4 3 0-16,-5 0 0 15,-3 0 0-15,-10 1 0 16,-3-1 0-16,-9 4 1 15,0 0-1-15,-4 4 1 0,-5-1-1 16,1-3 0-16,-5 4-2 16,-8-4 1-16,-18-4-6 15,-7-3 0-15,-14-5-10 16,-12-3 0-16,-1-15-4 16,5-19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7T23:14:11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2099 8112 16 0,'-34'-4'8'0,"0"8"-5"0,22 0 8 0,3-4-10 15,-4 4 0-15,-4-1 3 16,0 5 0-16,0 0-4 15,-8-1 1-15,12 4 3 16,-8 1 1-16,8-8-1 0,-9 3 1 16,5 1-1-16,9-5 1 31,-1 5-2-31,5 0 1 16,-4-5-1-16,3 1 0 15,5 0 0-15,0 0 0 0,0 0 1 16,5 3 0-16,3-3 0 15,-8 0 0-15,13-1-1 16,0 1 1-16,8 0-1 0,-8 0 1 16,4 0-2-16,0-4 1 15,0 0 0-15,-4 0 1 16,8 0-1-16,-13 0 0 0,9 0 0 16,5-4 0-16,3 0 0 15,-3-4 0-15,7 1-2 31,1-4 1-31,-4 7 0 16,-1 0 0-16,-3 0 0 16,3 0 0-16,-4 1 0 15,-3 3 0-15,3-4-1 16,-8 4 1-16,8 0-1 16,4 0 0-16,1 0 0 0,-9 4 0 15,13-4-1-15,-5 0 1 0,-8 0 0 16,13 0 0-16,-4 0-1 15,-5 0 1-15,5 0 0 16,-5 0 0-16,4 0 0 16,-12-8 0-16,4 8 0 15,5 0 0-15,-1 4 0 16,4-8 1-16,9 8-2 0,5-8 0 31,-5 4 0-31,-4 0 0 16,4 4 0-16,0 0 1 15,0-1-1-15,4 1 0 0,1 0 0 16,-1 0 0-16,4 0 0 16,-3-4 0-16,-1 0 0 15,-4 0 0-15,5 0 0 16,3-4 0-16,5 4 0 16,4-4 0-16,-4 8 0 15,0-4 0-15,4 4 0 16,4-1 0-16,-4 1 0 0,9-4 0 15,0 0 0-15,-14-4 0 16,5 4 0-16,1-3 0 0,7 3 0 16,1-4 0-16,-5 4 0 15,1 0 0-15,-1 4 0 16,-8-4 0-16,8 3 0 16,-4-3 1-16,5 0-1 15,-10-3 0-15,1-1 0 16,0-4 0-16,8 8 0 15,-3-4 0 1,-6 4 0-16,1 4 0 16,4 0 0-16,-12 0 0 0,-1 3 0 15,0-3 0-15,5 0 0 16,4 3 0-16,-9-3 0 16,9 0 0-16,0 0 0 15,-5 0 0-15,-3-1 0 16,-1 1 0-16,5 0 0 15,-1 0 1-15,5 0-1 16,0-4 0-16,0 0 0 0,-5 0 0 16,5 0 0-16,4 0 0 15,5 0 0-15,-10 0 0 16,1 0 0-16,4 0 0 0,-4 0 0 16,4 0 0-16,0 0 0 31,9-4 0-31,0 4 0 15,-5 0 0-15,5 0 0 16,-1 4 0-16,1-1 0 16,8 1 1-16,-8 0-2 15,-5 0 1-15,5-1 0 16,4 1 0-16,-1 0 0 16,-3 0 0-16,0 0 0 15,4-1 0-15,4 1 0 0,4 0 0 0,-8 0 0 16,4-1 0-16,0 1 0 15,5-4 0-15,-1 0 0 16,-4 0 0-16,5 0 0 16,-5 0 1-16,8 0-1 15,-3 4 0-15,3-4 0 16,5 4 0-16,4 0 0 0,-4-1 0 31,9 1 0-31,4 0 0 16,-9 0 0-16,-4 0 0 15,4-4 0-15,0 3 0 0,0-3 0 16,-8 0 0-16,8 0 0 16,-4 0 1-16,0 0-1 15,-5 0 1-15,1 0-1 16,0 0 0-16,-1 0 0 16,-3 0 1-16,-1 0-1 15,-4 0 0-15,-4 0 0 0,4 0 0 16,0 4 0-16,-8 0 1 15,0 0-1-15,4-1 0 16,4-3 0-16,4 8 0 0,-8-8 0 16,-4 0 0-16,3 0 0 15,-3 0 0-15,4 0 0 32,-4 4 1-32,-1-4-1 15,5 0 0-15,4 0 0 16,5 0 1-16,-5-4-1 15,-9 4 1-15,10-4-1 0,-6 0 0 16,6 1 0-16,-6-1 1 31,44 0-1-31,-5 0 1 16,-17 1 0-16,-4-1 0 16,-4-4-1-16,-1 1 1 15,1-1-1-15,-9 0 0 16,5 1 0-16,3-1 1 0,-3-3-1 15,-1 0 1-15,-8-1-1 16,4 5 1-16,-4-1-1 0,4 1 0 16,-4-1 0-16,-9 0 1 15,1 1-1-15,-9-4 1 16,-1 7-1-16,1-8 1 0,0 5-1 16,0 7 0-16,0-8-1 15,-5 8 1-15,-3-4-1 16,-1-3 1-16,-8 3 0 31,0-3 0-31,-5-5-1 16,-3 20 1-16,-5-16-1 15,-5 8 0-15,-3 8-3 16,-9-4 1-16,-4-1-6 0,-9 1 0 16,-13 0-11-16,-16 3 1 15,8-18-6-15,8-19 0 16</inkml:trace>
  <inkml:trace contextRef="#ctx0" brushRef="#br0" timeOffset="7012.695">14769 7700 24 0,'25'-12'12'0,"1"1"-8"0,-18 3 13 0,5 1-14 16,-4-1 1-16,3 1 3 15,1-5 0-15,0 1-8 16,0 0 0-16,0-1 7 16,-1 1 1-16,-3 0-2 15,-1-1 1-15,1 5-1 0,-1-5 1 16,1 1-1-16,-5 3 1 16,0-7-2-16,-8 4 1 15,0-4-1-15,-9 7 0 0,0-3-1 31,-8 3 0-31,-9 4-1 0,-8 12 1 0,-13 0-2 32,4-1 0-32,0 8-1 15,-4 8 1-15,0 7 0 16,0 1 0-16,0 3 0 16,8 7 1-16,5 5-1 15,8-1 1-15,9 0 0 0,8 5 1 16,13-13 0-16,8 5 0 15,9-4 0-15,13 0 0 0,4-4 0 16,9-4 0-16,8 0 0 16,9-7 0-16,-1-4-1 15,-3-4 0-15,-10-4-2 16,-3 1 1-16,-9-5-7 16,-8-3 1-16,-5 0-11 15,-4 0 1-15,-8-8-10 16,8-19 1-1</inkml:trace>
  <inkml:trace contextRef="#ctx0" brushRef="#br0" timeOffset="7495.0063">15616 7499 39 0,'4'-7'19'0,"-4"-1"-13"15,0 8 21-15,-4 4-22 16,-4 3 0-16,-5 1 2 16,-4-4 1-16,-4 7-9 0,-5 4 0 15,0 8 6-15,1 7 1 0,4 0-2 16,-1 8 1-16,14 8-2 15,4-1 1-15,8-3-3 32,4 3 1-17,35 8 0-15,4-11 0 16,0-12-1-16,-1-7 0 16,6-16 0-16,-1-7 1 15,0-4-1-15,-4-15 0 16,-5-11 0-16,-4-8 1 15,-8-3-1-15,-8-5 0 16,-10-7-1-16,-12 4 1 16,-8 8-1-16,-13 10 0 0,-14 5-1 15,-11 3 1-15,-5 12-4 0,-1-1 0 16,6 5-6-16,-1 3 1 16,8 0-9-16,5 8 0 15,17 0-2-15,5-12 1 16</inkml:trace>
  <inkml:trace contextRef="#ctx0" brushRef="#br0" timeOffset="8011.4038">17081 7329 44 0,'4'-8'22'0,"5"1"-30"16,-13 7 42-16,-9 0-34 15,-8 0 1-15,-9 0 3 0,-9 0 1 16,-12 3-5-16,-8 5 1 16,3 7 3-16,5 0 0 15,4 0-1-15,13 12 0 31,5-1-1-31,3 1 0 16,13-1-1-16,9 5 0 16,12 3 0-16,14 4 0 15,16-4 0-15,5 7 1 0,-1 1-1 16,5-1 0-16,0 1 0 16,0 3 1-16,-5-10 0 15,-8 2 1-15,-8-6 0 16,-9 6 1-16,-4-6 0 15,-9-5 1-15,-12-3 0 16,-9 0 0-16,-9-4-1 0,-8-4 0 16,-13-12-2-16,-8-3 1 15,4-7-2-15,4 7 0 16,0-8-5-16,4 1 0 16,1-8-7-16,12 3 1 15,9-3-10 1,21 0 1-16,12-8-3 15,18-11 1-15</inkml:trace>
  <inkml:trace contextRef="#ctx0" brushRef="#br0" timeOffset="8395.7206">17762 7469 50 0,'9'4'25'0,"-5"15"-30"0,-4-16 48 16,5 5-40-16,-5-1 1 0,0 1 4 16,4 7 0-16,0 4-9 15,5 8 1-15,-1 7 6 16,1 7 1-16,-1 8-3 15,1 8 1-15,-1 0-2 16,5-4 0-16,0 0-2 16,-5 0 1-16,1-8-1 15,-1-7 0-15,-3-8-3 16,-1-7 1 0,-4-23-11-16,0-15 1 15,0-8-5-15,0-7 1 16,-4 0-3-16,-1-8 0 15,1-4-2-15,0-3 1 16</inkml:trace>
  <inkml:trace contextRef="#ctx0" brushRef="#br0" timeOffset="8763.0258">17524 7412 25 0,'-13'19'12'0,"-4"-23"-12"0,13 12 23 16,0-4-19-16,-1-1 0 16,1-3 4-16,0 0 0 15,4 8-8-15,0-4 1 16,4-4 8-16,5 0 0 16,3 3 0-16,5 1 0 15,5-4 0 1,8 8 0-16,8-4-1 15,5 3 0-15,8 1-2 0,0-1 0 16,0-3-2-16,13 0 1 16,-5 0-3-16,1-1 1 15,-9 5-3-15,-4 0 1 16,-9-1-2-16,-8-3 1 16,-9 4-8-16,-4-5 1 15,-17 1-13-15,-8 0 0 16,-1-15-2-1,5-16 0-15</inkml:trace>
  <inkml:trace contextRef="#ctx0" brushRef="#br0" timeOffset="9381.211">19138 7423 38 0,'9'-11'19'0,"-1"15"-25"16,-4-4 30-16,-8 4-23 16,4-4 1-16,-4 0 3 15,0 3 1-15,-1 1-6 16,-3 0 1-16,-1-4 3 16,-8 4 1-16,0 3-1 15,-13 5 0-15,-4-1-2 0,-4 0 1 16,-5 1-2-16,-3 3 1 15,-1 4-1-15,0 0 0 16,4 3-1-16,9 1 1 31,17 11 0-31,17-7 0 0,13 7-1 16,17-4 1-16,4 4-1 16,13 0 1-16,4 4 0 15,4-8 1-15,0-3 1 16,1 3 0-16,-1 0 1 15,-16 0 1-15,-5 1 0 16,-13 3 0 0,-13-8 0-16,-8 1 0 31,-55 3-3-31,-5-7 0 0,-8-8-8 16,0-11 1-16,4-1-11 15,5-10 0-15,8-12-5 16,25-11 1-16</inkml:trace>
  <inkml:trace contextRef="#ctx0" brushRef="#br0" timeOffset="9779.4095">19470 6981 44 0,'43'-15'22'0,"16"3"-25"16,-46 16 36-16,4 0-28 15,13 3 0-15,4 9 3 16,9 2 0-16,-1 13-9 15,1 7 1-15,8 15 7 16,0 0 0-16,4 15-2 16,-4-4 1-16,-4 12-2 15,-8-12 1-15,-5 38-3 0,-13 4 1 16,-8 0-2-16,-17 0 1 16,-13 4-2-16,-18-4 1 31,-7-1-5-31,-5-10 0 0,-13-15-10 15,-12-16 1-15,-5-19-7 16,5-22 0-16</inkml:trace>
  <inkml:trace contextRef="#ctx0" brushRef="#br0" timeOffset="10547.6965">14632 6799 29 0,'5'-11'14'0,"-5"15"-11"0,-5-1 13 15,1-3-14-15,0 0 1 16,-5 0 1-16,1 4 1 16,-5 0-6-16,-4 7 1 0,-4-3 3 15,-9 3 1-15,0 8-1 16,-8 4 0-16,0 7 0 15,-1 12 1-15,1 11-1 16,-5 7 1-16,1 5-1 16,-5 10 1-16,9-3-1 15,3 8 1-15,10 10 0 16,8 13 0-16,13-5 0 16,16 4 1-16,14 0 0 15,8 0 0-15,4 0-2 16,5-3 1-16,4-5-3 0,-13-10 1 15,0-9-10-15,-13-3 0 16,-8-4-12-16,0-15 1 16</inkml:trace>
  <inkml:trace contextRef="#ctx0" brushRef="#br0" timeOffset="49860.8086">5706 14332 17 0,'-12'-4'8'0,"24"-3"-6"0,-12 7 4 0,0 0-4 16,-4 0 0-16,4 0 2 15,-4 0 0-15,-5 4-5 16,5-1 1-16,-4-3 3 16,3 0 0-16,1 0-1 15,0 0 0-15,0-3-2 16,4-1 0-16,-9 0-1 16,5 0 1-16,4 0-1 15,0-3 1-15,4-1 0 0,-4 1 0 16,9-5 0-16,-5 5 0 15,4-1 0-15,1 4 1 16,-1-3 0-16,5 3 0 16,0 4 1-16,-4-4 1 15,-1 4 0-15,1 0 1 16,-1-7-1-16,9-1 1 16,-4 4-1-16,0 1 0 0,-9-5-2 15,4 4 1-15,1 0-1 16,-1 1 0-16,1 3 1 15,-1-4 0-15,1 4 1 16,8 0 0-16,-13 0 0 31,13 0 0-31,-4 0 0 16,0 4 0-16,0-1-1 0,-1 1 0 16,1 0-1-16,0 0 1 15,0 0 0-15,0-4 0 16,-1 0-1-16,1 3 1 0,4-3-1 15,0 0 1-15,0 4-1 16,0 0 1-16,0 4-1 16,5-5 0-16,-1 1 0 15,0 0 0-15,0 0 0 16,5-1 1-16,-5 1-1 16,1 0 1-16,3 0-1 0,1 0 1 15,-1-1 0-15,1 9 0 16,-1-5 0-16,1 1 0 15,-1-4-1-15,1-1 0 16,0 1-1-16,-1 0 1 16,1 0-1-16,-1 0 1 15,1-4-1-15,-1 0 0 16,5 3 0-16,0-3 1 0,4 4-1 16,0 0 1-16,0 0-1 15,-4-1 1-15,0 1-1 16,0 4 1-16,-5-1-1 15,5 1 1-15,0 0-1 16,4-5 1-16,-4 1-1 16,-5 0 1-16,5 0-1 15,0-1 1-15,4 1-1 16,-4 0 0-16,-5 0 0 16,-4 0 1-16,5-1-1 15,0 1 1-15,-1 0-1 16,5-4 1-16,4 0-1 15,0 0 1-15,0 0-1 16,0 0 1-16,-4-4-1 16,4 4 1-16,-8 0-1 15,-1 0 1 1,9-4-1-16,-4 1 1 0,0-1 0 16,0 0 0-16,0 0-1 15,-1 0 1-15,-3 1-1 16,4-1 1-16,0 4-1 15,-9 0 1-15,0-4-1 16,0 4 1-16,1 0-1 16,-5 0 1-16,4 0-1 0,0 0 0 15,-4 0 0-15,5 0 0 16,-1 0 0-16,0 0 1 16,1 4-1-16,3 0 0 15,1-1 0-15,-1 1 1 0,5 0-1 16,-4 0 0-16,-1 0 0 15,5-1 0-15,4 1 0 16,0 0 0-16,0 0 0 16,0 0 0-16,0-1 0 15,0 1 0-15,-4-4 0 16,-4 4 1-16,3-4-1 31,1 4 0-31,0-4 0 0,0 0 0 16,4 3 0-16,0 1 1 15,0 0-1-15,4 0 1 0,-4 0-1 16,1-1 0-16,-6 1 0 16,1-4 1-16,0 4-1 15,4 0 0-15,-4-1 0 16,4-3 1-16,-4 4-1 16,4-4 1-16,0 4-1 15,-4-4 1-15,0 4-1 0,-1-4 1 16,5 4-1-16,0-1 1 15,1-3-2-15,-1 0 1 0,0 0 0 16,-5 0 1-16,1-3-1 16,-4-1 0-16,-1 0 0 31,1 4 1-31,-1 0-1 16,5 0 1-16,0 0-1 15,4 0 0-15,0 0 0 16,0 0 0-16,0 0 0 15,0 0 0-15,-4 0 0 0,0 0 1 16,-4 0-1-16,-1-8 1 16,1 8-1-16,4-3 1 15,-1 3 0-15,10-4 0 16,-5 4-1-16,0-4 0 0,0 0 0 16,0 4 0-16,-4 0 0 15,-5 0 1-15,1 0-1 16,-1-3 1-16,1 6-1 15,0-3 1-15,-1 0-1 16,5 4 1-16,-5-8-1 0,1 4 0 16,8-3 0-16,-8 3 1 15,-1-4-1-15,1 0 0 32,-1 4 0-32,5 4 0 15,4-4 0-15,0 4 0 0,0-8 0 16,5 4 0-16,-1 0 0 15,0 0 0-15,-4-4 0 16,5 4 0-16,-5 0 0 16,4 0 1-16,0 0-1 15,1 0 1-15,-1 0-1 0,0 0 0 16,-8 0 0-16,0 0 0 16,4 0 0-16,4 0 1 15,1 0-1-15,-1 0 1 0,5 0-1 16,-5 4 0-16,5-8 1 15,-5 4 0-15,-4 0-1 32,-4-4 0-32,0 4 0 15,-1-4 0-15,1 4 0 16,4-3 0-16,-4 3 0 16,4 0 0-16,0 0 0 0,-4 0 0 15,8 0 0-15,-4 0 0 16,-4 0 0-16,4 0 0 15,0 0 0-15,5 3 0 0,-1 1 0 16,5-4 0-16,-1 0-1 16,-4 0 1-16,1 4 0 15,-1 4 0-15,5-8 0 16,-1 3 0-16,1 1 0 16,-1-4 1-16,5 4-1 15,0-4 0-15,0 7 0 0,4-7 0 16,4 4 0-16,-3 0 0 15,-1 4 0-15,-4-8 0 0,4 3 0 16,0-3 1-16,0 8-2 16,4-8 1-16,5 4 0 15,-9-4 0-15,4 4 0 32,1-1 0-32,3 1 0 15,1 0 0-15,-5 7 0 16,1-7 0-16,3 0 0 0,-3 0 0 15,3 3 0-15,-3 1 0 16,-1-1 0-16,-4 5 0 16,4-9 0-16,1 1 0 15,-1 0-1-15,0 7 1 32,18-3 0-32,-9-4 0 0,-5 3 0 15,1-3 0-15,0 0 0 16,-5-4 0-16,-4 4 0 15,0 3 0-15,0-3 0 16,0 0 0-16,0-4 0 0,1 4 0 31,-6-4 0-31,-3 0 0 16,8 3 0-16,-13-3 1 0,5 0-1 16,-5 4 1-16,1-4-1 15,-1 4 0-15,-4 0-1 16,4-1 1-16,1 1 0 15,-5 0 0-15,0 0 0 16,0 0 0-16,4-1 0 16,1 1 0-16,-1 0-1 0,0 0 1 15,-4-1 0-15,5 1 0 16,-10-4 0-16,1 4 0 16,0-4 0-16,4-4 0 15,0 8 0-15,0-4 1 0,5 4-1 16,3-4 1-16,1 4-1 15,-5-1 1-15,5 1-1 32,-1 0 1-32,1 0-1 15,-1 0 0-15,1-4 0 16,4 0 1-16,-9 3-1 16,1-3 1-16,3 0-1 0,5 4 0 15,-4-4 0-15,3 0 1 16,1 0-1-16,0 0 0 15,0 0 0-15,-4 0 0 0,3 4 0 16,1-4 0-16,4-4 0 16,-4 0 0-16,-4 1 0 15,-5-1 0-15,5 0 0 16,-5 4 1-16,0-4-2 16,-4 4 1-16,5-4 0 15,-1-3 0-15,5 7 0 16,-5 0 0-16,0-4 0 15,1 4 0-15,-1 0 0 16,0 0 0-16,-4 0 0 16,5-4 0-16,-5 0 0 15,4-3 0-15,-4-1 0 16,0 8 0-16,0-3 0 16,0 3 1-16,0 0-1 15,5 0 0-15,-1 0 0 16,0 0 0-16,5 0 0 15,-5 0 0-15,1 3-1 0,-1-3 1 16,5 0 0-16,-5 0 0 16,0 0 0-16,0 0 0 15,1 0 0-15,-1 0 0 16,0-3 0-16,-3 3 0 0,-1 0 0 16,0 3 1-16,0-6-1 15,0 3 0-15,0 0 0 16,4 3 0-16,1-6 0 15,-5 3 1-15,8-4-1 16,-3 4 0-16,-1 0 0 16,0 0 0-16,0 0 0 15,1 0 1-15,-5 0-1 16,0 0 0-16,0-8 0 0,-4 4 0 16,0 1 0-16,4 3 0 31,0 0 0-31,0-4 0 15,4 4-1-15,-4-4 1 0,-4 0 0 16,13 4 0-16,-5-3 0 16,-4-1 0-16,0 0 0 15,0 0 0-15,0-7 0 0,0 3 0 16,0 8-1-16,-8 0 1 16,-1 0-1-16,-3 0 1 15,-5-4-1-15,-4 8 1 16,-5-4-1-16,-8 0 0 0,-4 4-1 15,-5-4 0-15,-3 4-2 16,-10-4 0-16,1 0-3 31,-5-4 0-31,-3-4-5 16,-5-3 0-16,-9-12-7 0,-12 1 0 16,12-1-3-16,-4-19 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7T22:47:08.3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1525 11559 25 0,'-9'0'12'0,"5"-4"-12"0,-5 0 12 15,5 4-12-15,4 0 0 16,-9-4 2-16,9 4 0 16,-8-7 0-16,4 3 0 15,4 0 1-15,-9-3 1 0,9-5-1 16,0 5 1-16,9-1-1 16,-9-7 0-16,12-4-2 31,-3 4 0-31,4-4 0 15,0 4 1-15,-1-8 0 0,1 4 0 16,-4-3 0-16,3-1 1 16,1 0 0-16,0-3 0 15,0-4 0-15,-9-1 0 0,5 5 0 16,-9-1 0-16,0 5 1 16,-13-1 0-16,0 0 0 15,0 4 0-15,-12 0-1 16,-5-3 0-16,0 3-1 15,-4 4 0-15,-4 0-1 16,8 3 0-16,-9 5-1 16,1 3 1-16,-9 4-1 0,0 4 0 15,1-1 0-15,7 5 0 16,-12 3 0-16,9 4 1 16,3 1 0-16,-8 2 0 15,9 5-1-15,0 4 0 16,4 3 0-16,0 4 0 0,8 0-1 15,1 0 0-15,3 0 0 32,-3 4 1-32,3-8 0 15,10 8 0-15,-1 0 0 0,0-4 0 16,0 0 0-16,1 0 0 16,3 0 1-16,5 4 0 15,-5 0-1-15,-4 0 0 16,1 3 0-16,-1 1 1 0,4 7 0 15,5-7 1-15,-4-1-2 16,3 1 1-16,-3-4 0 16,8 3 1-16,-9 5-2 15,5-5 1-15,4 1-1 16,0 3 1-16,0 1-1 16,0-5 1-16,0 9-1 15,4-9 1-15,-4 8-1 16,9 4 1-16,4-3-1 15,-5-5 1-15,-4 0-1 0,9 5 1 32,0-5-1-32,0 0 0 15,4-3 1-15,0-4 0 16,4 0-1-16,5 3 1 0,-5-3 0 16,4 0 0-16,1-8-1 15,8 0 1-15,-8-3 0 16,-1-1 0-16,1 12-1 0,4-7 1 15,-5-1-1-15,-8-4 1 16,13 1-1-16,0-5 1 0,0-3-1 16,-5 0 0-16,1 0 0 15,8-4 0-15,-9 1 0 32,1-13 0-32,-1 1 0 15,1-4 0-15,4-4 0 16,-5-3 0-16,-3-5-1 15,7-7 1-15,5 1-1 16,1-13 0-16,-6 1-1 0,5-4 1 16,0 0-1-16,5-4 1 15,-14 0 0-15,5 0 0 0,-4-3 0 16,-1-5 1-16,9 1 0 16,-8-4 0-16,-1 0 0 15,-3-1 1-15,-1-3-2 16,-4-3 1-16,4 3 0 15,-8 0 0-15,-9 4 0 16,5-8 0-16,-9 8 0 16,4-4 0-16,-4-4 0 15,4 8 0 1,1 3 0-16,-5-3 0 0,0 4 0 0,-5-4 0 31,5 7 0-31,-4-3 1 0,4 3-1 16,-4 0 1-16,4 1-1 15,-9-1 0-15,5-3 0 16,-9 7 1-16,5-4-1 16,4 1 1-16,-9-1-2 15,4 0 1-15,1 4 0 16,-5 1 0-16,9 3 0 0,-9-4 0 16,0 11 0-16,5 5 0 15,3-5 0-15,-3 1 1 16,-5 7 0-16,13 0 0 0,-13-8-1 15,13 8 1-15,-12 0-1 16,3 4 1-16,5 0-1 16,-9 4 0-16,5 3-2 15,-5 1 0-15,0 7-4 32,0 0 1-32,5 11-11 15,3 0 0-15,-12-3-4 16,13-27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7T22:50:52.0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5770 3371 17 0,'0'-19'8'0,"9"8"-6"0,-9 11 9 0,0 0-11 16,-4-8 1-16,-5 5 1 31,-4-5 0-31,5 4-3 16,-5 1 1-16,0-1 1 15,-4 0 1-15,4 0 1 16,-4 4 0-16,5-7 1 16,-1 7 0-16,4-4 0 15,1 0 1-15,-1 0-1 16,5 4 1-16,0-4-2 0,0 1 0 16,-1-1-3-16,1 0 1 0,4 4-1 15,0-7 1-15,0 7-1 16,0-8 1-16,0 8 0 15,0-8 1-15,0 8 1 16,9-7 0-16,-5 3 0 31,4-7 0-31,-8 3 0 0,5-11 1 16,-1 8-1-16,0 0 0 16,-4 3-1-16,0-7 1 15,-4 7-1-15,0-3 0 16,-1-4 0-16,-3 3 0 0,-1 1 0 15,1 0 0-15,-1-1-1 16,-4 5 1-16,1-1-1 16,-5 1 0-16,0-1 0 15,-13 1 1-15,4-1-1 16,1 0 1-16,-1 1-1 16,1-1 1-16,-1 1-1 0,-4-1 1 15,0 4-2-15,-4 1 1 16,0-1-1-16,0 4 0 0,4 0 0 15,-16 0 0-15,12 0 0 16,-1 0 1-16,-3 0 0 16,0 0 0-16,-1 4-1 31,5-1 1-31,-8 5-1 16,3 0 1-16,1-1-1 15,0-3 1-15,4 11-1 0,-5 4 1 16,5-4-1-16,-12 0 1 15,7 4-1-15,-16 4 1 16,12-1-1-16,9 1 1 16,-8 0-1-16,12 0 0 0,-9-1-1 15,10-7 1-15,-1 8 0 16,9 0 1-16,-9 3-1 16,4 8 0-16,9-7 0 15,-13-4 1-15,9 3-1 16,0 4 1-16,4 4-1 15,0 0 0-15,4-3 0 16,0-5 0-16,0 4 0 0,1 4 0 16,3 4 0-16,5 0 1 15,4-4-1-15,0 0 1 0,0 0 0 16,4 0 0-16,5-7 0 16,-5-1 0-16,4 1-1 31,5-1 1-31,0-3-1 15,-5 3 1-15,9 1-1 16,5-1 1-16,-9-7-1 16,8-3 1-16,4 2-1 0,1-2 1 15,-5 2-1-15,5 1 1 16,-1 0-1-16,1 4 1 16,8-4-1-16,-9 0 1 0,10 0-1 15,3-4 1-15,-4 0-1 16,0-4 0-16,4 1 0 15,-4-1 0-15,5-3 0 16,-1-5 0-16,0 5 0 16,5-4 0-16,0-4 0 15,-1 0 0-15,-4 0 0 16,1-4 1-16,3-4-1 16,1 1 0-16,0-4 0 0,3-1 0 15,-3-3 0-15,0-4 0 31,-5 0 0-31,-4 0 0 16,-4 0-1-16,0 4 1 16,-5-7 0-16,9-1 0 0,-12-4 0 15,3 5 0-15,5-1-1 16,0 0 1-16,-5 1 0 16,1-1 0-16,-1 4 0 0,-3-4 0 15,-1 1 0-15,-4-9 1 16,4 5-1-16,-12-8 0 0,-1-4 0 15,1 4 1-15,-5 0-1 16,0-4 0-16,-4 0 0 31,5 0 0-31,-5 4 0 16,4-4 0-16,0-3 0 16,0 3 0-16,5-4 0 15,4 4 0-15,-9 4 0 16,0 4 0-16,0-4 0 0,1 4 0 15,-5 3-1-15,-5-3 1 16,1 4-1-16,4-8 1 16,-4 7-1-16,0 1 1 0,-5 3-2 15,-4 8 1-15,-8 3-1 16,-9 1 1-16,-8 7-2 16,-5-3 0-16,-8 10-3 15,-8 1 1-15,-14 8-6 16,1 10 1-16,-1 12-9 0,-7-11 1 15,20-4-1-15,13-8 1 16</inkml:trace>
  <inkml:trace contextRef="#ctx0" brushRef="#br0" timeOffset="7652.8293">6307 5055 30 0,'-4'-15'15'0,"4"7"-15"0,0 8 16 16,0-4-17-16,-5 1 1 0,1-1 2 16,0 4 1-16,0-4-3 15,-1 0 1-15,1 1 1 16,0 3 0-16,0 0 0 15,-1 0 1-15,1-4-1 16,0 4 0-16,0-4 0 16,-1 4 1-16,5 0-1 15,0 0 1-15,0-8 0 16,5 1 1-16,-5-1-1 16,4-3 1-16,-4 3-1 15,0-3 0-15,0 0-1 16,0-4 1-16,0 3-2 15,0 1 1-15,0-1-1 16,0 1 1-16,0 0-1 16,0-1 1-16,-4-3 0 0,-1-4 1 0,-3 4-2 15,-5-7 1-15,0-1-1 16,0 4 1-16,-4 0-2 16,5 4 1-16,-1-4-1 15,0 4 0-15,0 0 0 31,1 0 1-31,3 3 0 16,-4 1 1-16,0 3-1 16,1-3 0-16,-5 3 0 0,0 1 1 15,0 3-1-15,-5-4 0 16,1-3-1-16,0 11 0 16,4 0 0-16,-5 8 0 0,1-5 0 15,0 1 0-15,0 0 0 16,-5 4 0-16,-4-1-1 15,0 1 1-15,-4 3 0 16,0 0 1-16,0 5-1 16,0 2 0-16,0 5 0 0,-4 4 1 15,4-5-1-15,-9 1 0 32,13 4 0-32,-4 3 0 15,9 4 0-15,-9 0 0 0,4 4 0 16,4-4 1-16,1 7-1 15,-1 5 1-15,1-1-1 16,3-7 1-16,5 4 0 16,-4-1 0-16,0-3 0 15,4 0 1-15,4 4-1 16,0-1 0-16,5-3 0 0,3 0 0 16,5 3 0-16,0-3 0 15,5 0-1-15,-1 0 1 16,0 0-1-16,9 7 0 0,0-11 0 15,4 8 0-15,4-8 0 16,4 4 1-16,5-8-1 16,-4 0 0-16,4-3 0 15,4-4 1-15,0-1-1 16,4 1 1-16,0-4-1 16,1 4 1-1,-1-16-1-15,0 4 1 31,22-7-1-31,0 0 0 16,-14-4 0-16,10-4 1 16,-9-7-2-16,-5 3 1 0,-3-14 0 15,-5 6 1-15,0 1-1 16,-4-7 0-16,-1 3 0 16,1-8 0-16,-4 5 0 15,-1-5 0-15,-3-3-1 16,-1 3 1-16,0 1 0 15,0-4 0-15,1-1-1 16,-1-3 0-16,-4-4 0 16,0 8 1-16,0 4-1 15,-4-5 1-15,0 5 0 0,-1-4 0 16,1-1 0-16,-4 1 0 16,4 0 0-16,-5 3 0 0,5 1 0 15,-9-1 0-15,0 1 0 16,-8-20 0-16,0 12 0 15,-9 0 0-15,5 0-1 16,-1 0 1-16,0 4 0 16,1 4 0-16,-1-1-1 15,1 1 1-15,-5 3 0 16,-4-4 0-16,-4 5-1 16,-5-1 1-16,-4 8 0 15,-4 3 0-15,0 1-1 0,0 4 1 31,4-1-2-31,1 4 0 16,-1 0-5-16,0 1 0 16,0 3-6-16,0 0 0 0,-8 3-7 0,-5 5 1 15</inkml:trace>
  <inkml:trace contextRef="#ctx0" brushRef="#br0" timeOffset="14277.412">2487 5592 35 0,'0'-11'17'0,"13"-8"-16"0,-13 19 17 0,0 0-17 31,0-8 0-31,-9 1 2 16,5 3 0-16,4 0-4 16,-13 0 1-16,5 1 3 15,3-1 0-15,-12 0 0 16,5 4 0-16,7-7 0 0,-7-1 0 15,3 0 0-15,-4 8 1 16,9-7-1-16,-9-1 0 16,5-3 0-16,-1 0 0 0,-4-1 0 15,1 8 0-15,-1-7-1 16,0 4 1-16,0-5-2 16,1-3 1-16,-10 4-1 15,1-1 1-15,4-3 0 16,-9 4 0-16,-3 3-1 15,3 1 1-15,-4-8-1 0,0 3 1 32,1 1-1-32,-5 3 1 15,-5 5-1-15,-3-9 0 16,3 5-1-16,1 7 1 16,-9 0-1-16,9 3 1 0,4 1-1 15,-5 8 1-15,-7-1-1 16,3 0 1-16,0 1-1 15,-3 10 0-15,-1 1 0 16,8 0 1-16,-3 3-1 16,3-3 1-16,1 3-1 0,4 5 0 15,-4 3 0-15,4 0 0 16,-5-4 0-16,5 8 0 16,9 11 1-16,-1-7 0 15,5-1 0-15,-5 1 0 16,5-1 0-16,8 1 0 15,1-8 0-15,-1 8 1 16,0 3-1-16,13-11 0 0,-9-3-1 16,9-1 1-16,9 0-1 31,-9 4 1-31,4 0-1 16,5 0 1-16,4 0-1 0,-1-3 1 15,1-1-1-15,0 0 1 16,8 4-1-16,5-4 1 0,-5-3 0 15,5-4 0-15,-1-5-1 16,1 5 1-16,-1-8-1 16,5 4 0-16,-4 0 0 15,-1-4 1-15,-4 0-1 16,9 1 0-16,0-1 0 16,8-4 1-16,-4-3-1 15,-4-1 0-15,4-3 0 0,5 4 0 31,3-8 0-31,-3 0 0 0,-5-4 0 16,12 0 0-16,-7-4 0 16,8-3 0-16,-9 0 0 15,0-4 0-15,5-1-1 16,-5 1 1-16,-4-4 0 16,5 4 0-16,-1-4-1 15,-4-7 1-15,4-1-1 0,-4 5 1 16,0-5 0-16,-8 1 0 15,-9-5-1-15,4-3 1 16,1 4-1-16,-10 4 1 16,1-5 0-16,-4 1 0 15,3-4 0-15,-7 0 0 0,3 0 0 16,5 0 0-16,0 0-1 16,-5 0 1-16,5 0 0 15,-9-4 0-15,5 4 0 31,-5-8 0-31,5 8-1 16,-9 0 1-16,0 4 0 0,0 0 0 16,0-1 0-16,-13 1 0 15,13 0 0-15,-13-4 0 16,5 11 0-16,-1 0 0 0,5-3 0 16,-5 7 0-16,5-8 0 15,-9 8 0-15,0 4 0 16,1 8 0-16,-22-1-2 15,-9 8 0-15,-8 8-4 16,-9 3 1-16,-12 4-10 16,-5 8 1-16,-12 0-7 15,12-8 1-15</inkml:trace>
  <inkml:trace contextRef="#ctx0" brushRef="#br0" timeOffset="79691.2677">20582 10715 20 0,'-5'8'10'0,"5"3"-9"16,0-11 10-16,0 0-11 15,0 0 1-15,0 0 1 16,0-8 1-16,0 8-4 0,0-7 1 16,0 7 2-16,0-8 0 15,0-3-1-15,-4 3 1 16,0-3 0-16,0 3 1 0,-1-3-1 15,1 0 1-15,0-8-1 16,0-8 0-16,4 1 0 16,0-8 0-16,0 4-1 15,0-4 0-15,0-1 0 32,0 1 0-32,0 4-1 15,0 0 1-15,-5 7 0 0,1-3 1 16,0 3-1-16,-9 4 0 15,0 0 0-15,-8 4 0 16,-9 4 0-16,-8 3 1 16,-5 4-1-16,1 4 1 0,-5 0-1 15,-9 4 1-15,5 7-1 16,0 8 1-16,0 4-2 16,4 4 1-16,-4 3-1 15,0 8 0-15,0-4-1 16,-9 7 1-16,5-7 0 0,0 8 0 15,-5 0 0-15,5-5 0 16,-1 5 0-16,5 0 1 31,4 3-1-31,5-7 0 16,3 0 1-16,5 3 0 0,5 1 0 16,-1 3 0-16,4 1 0 15,5 3 0-15,-5 4 0 16,5 0 1-16,0-4-1 15,4 0 0-15,0 0-1 16,0 4 1-16,0-3 0 0,-5 3 0 16,10 3-1-16,-5 1 1 15,8-4 0-15,-4 8 0 16,0-1-1-16,1 8 1 16,-5-7 0-16,4 3 0 15,4 0-1-15,1-7 1 16,-1-4-1-16,5 0 1 15,0-4 0 1,4 1 0-16,0-9-1 0,4 1 1 0,5-1-1 16,-1 1 1-16,1-4-1 15,3 0 1-15,5-1-1 32,-4 1 0-32,0-4 0 0,0 0 0 15,0 4 0-15,4 4 1 16,-5-4-1-16,10 0 1 15,-5-4-1-15,4 7 1 0,-4-7-1 16,0 0 1-16,0 0-1 16,0-3 0-16,4-1 0 15,1 0 1-15,-1 4-1 16,5 0 1-16,-1-3-1 16,1-9 1-16,3 1-1 0,-3 0 1 15,0-8-1-15,-1-4 0 16,1 0 0-16,3 1 1 0,1-1-1 15,4 1 1-15,-4-1-2 16,4-4 1-16,-4 5 0 16,8-8 1-16,-4-1-1 15,1-3 0-15,-6-3 0 32,1-9 0-32,4 1 0 15,0-8 1-15,0-8-1 16,5 1 1-16,-1-4-1 15,0-1 1-15,1-6-1 0,-1-5 0 16,5 0 0-16,3-7 1 16,1-8-1-16,9 1 0 15,-10-1 0-15,-7-7 0 16,-1-4 0-16,0 3 0 16,-4-7 0-16,5 0 1 0,-5 8 0 15,0-8 0-15,0 0-1 16,-4 0 1-16,-5-7 0 0,-3 3 0 15,-1 4-2-15,-4-3 1 16,0 3 0-16,-4 0 0 31,-5 8 0-31,-3-4 1 16,-5 3-2-16,0 1 1 16,-5 0 1-16,1-4 0 0,-4 11-1 15,-1 0 0-15,1-4-1 16,-1 1 1-16,0 7-1 15,1-4 0-15,-1 4 0 16,-3 4 0-16,3 0 0 0,-4 0 0 16,1 7-1-16,-5-3 1 15,0-1 1-15,0 1 0 16,4 7-1-16,-4 0 0 16,4 4 0-16,0 0 0 0,5 0 0 15,-1 4 1-15,-4 3-1 16,1 1 1-16,-1 3 0 15,-4-3 0-15,-5 3 0 16,-7 4 0-16,3 4 0 16,-8 4 0-16,0 7-2 31,0 8 1-31,0 3-4 16,-9 4 1-16,9 5-7 0,4-1 1 0,9 0-6 15,-4-4 1-15</inkml:trace>
  <inkml:trace contextRef="#ctx0" brushRef="#br0" timeOffset="82863.5116">22983 13057 24 0,'-12'27'12'0,"-14"-9"-7"0,22-14 13 0,-5 0-15 16,5 0 0-16,0 3 2 16,0-3 0-16,-1 0-6 15,1-4 1-15,0 4 4 16,4-4 0-16,0 4-2 15,0-1 1-15,0 5-1 16,8-4 1-16,5-1-2 0,0-6 0 16,4-5 0-16,8 1 1 15,5-9-1-15,4-10 1 16,-4-8-1-16,0 0 1 0,8-15-1 16,1-8 1-16,7-7-1 15,1-8 0-15,4-4-1 31,-4-3 1-31,0-5-1 16,0-6 1-16,4-1-1 16,-4-8 1-16,-4-3-1 15,-1-4 0-15,-4 4 0 0,-4 0 1 16,-8 0-1-16,0 3 0 16,-9-3 0-16,-5 0 1 15,1-8-1-15,-4 8 0 0,-1-4-2 16,-4 0 0-16,-4 8 0 15,0-4 0-15,-8 11 0 16,-5 4 0-16,-4 8 0 16,-4 10 0-16,-5 13 3 15,-8 6 0-15,0 9 0 16,-4-5 0-16,0 9-1 16,-5 6 0-16,-4 5 1 0,0 3 0 15,0 4-1-15,1 4 0 16,-1 11 0-16,-13 1 0 15,0 6 0-15,-3 5 0 16,3 3-1-16,-4-3 1 0,0 7 0 31,0 4 1-31,5 4-1 16,-1 3 0-16,9 1 0 16,-4-1 1-16,4 8-1 15,4 0 1-15,0 4-1 16,-4 4 1-16,-5 3 0 15,5 8 0-15,0 4 0 16,0-1 0-16,-4 13 0 16,4 2 1-16,4 5-1 15,0-4 1-15,9 4-2 16,4 7 1-16,4-4-1 16,0 1 0-16,0 3 0 15,5 4 1-15,3 4-1 0,1 3 1 16,0-3 0-16,-1 11 0 15,1 1 0-15,0-5 0 16,8 4 0-16,0-3 0 16,5-12-1-16,-1-4 1 15,1-4-1-15,3 4 1 0,5-11-1 16,0 0 0-16,5-4 0 16,3-3 1-16,5 3-1 15,4-11 1-15,0 3-1 16,0-7 0-16,0-4 0 15,0-3 1-15,0-1-1 16,-4 0 1-16,0-11-1 0,4 1 0 16,0-1 0-16,4 0 0 15,5-4 0-15,3-4 0 16,1-3 0-16,4-8 1 16,0 0-1-16,0-3 0 0,1-5 0 15,-1 1 1-15,4-4-1 31,-4-1 1-31,0-3-1 16,0 0 0-16,4-3 0 16,-3-5 1-16,-6-7-1 15,1-4 0-15,0 0 0 16,0 0 0-16,0-4 0 0,-1 1 0 16,1 3 0-16,4-4 1 15,0 0-1-15,0-3 0 16,9-4 0-16,0-4 0 15,3 0 0-15,-3-8 0 0,4 0 0 16,0-3 0-16,0 0 0 16,-9-1 0-16,0-3 0 15,-4 4 0-15,-4-1 0 16,-4 5 1-16,-5 3-2 0,-4 4 0 16,-4 7-2-16,-5 4 0 15,1 5-4-15,-5-1 0 16,0 0-9-16,9 4 0 31,-9-4 0-31,-21-4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7T22:53:00.7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20739 13545 25 0,'0'8'12'0,"9"-27"-9"0,-9 19 13 0,0 0-13 16,0 0 0-16,0 0 2 16,0-8 1-16,0 8-7 31,0-7 0-31,0-1 4 15,0 1 1-15,-5-1-2 16,5-3 1-16,-4-1-1 16,4-3 1-16,0-8-1 15,4 5 1-15,-4-1 0 0,0 0 1 16,0 0-1-16,-4 0 1 16,0 4 0-16,-5-4 0 15,-3 0-1-15,-1 0 1 0,0 0-1 16,-4 0 0-16,0 4-1 15,0-4 1-15,0 4-2 16,0 4 0-16,-9 7 0 16,-3 0 1-16,-5 0-1 15,-1 8 1-15,-7-4 0 16,-1 4 0-16,1 3 0 16,-1 1 0-1,-8 0-1-15,4-5 1 16,0 12-1-16,-4 1 0 15,4-5 0-15,-4 4 0 0,0 0 0 16,-8 0 0-16,7 4-1 16,-3-4 1-16,0 4 0 15,-1 8 0-15,-8-1-1 16,5 1 1-16,4 3 0 16,-1 0 0-16,5 4 0 15,4 8 0-15,0 7-1 0,1-7 1 16,7 7-1-16,1 4 0 15,4 0 0-15,4 0 1 16,0 0-1-16,0 7 0 0,9-7 0 16,4-3 0-16,4-1 0 15,0 4 1-15,9-4-1 16,4 0 0-16,4-4 0 16,5 1 0-16,8-5 0 31,0-3 0-31,4-4 0 15,9 0 0-15,0 4 0 0,0-8 0 16,4 1 0-16,0-5 0 16,4 1 0-16,9-5 0 15,0-3 0-15,0-4 1 0,4-3-1 16,4-12 0-16,1 4 0 16,-1-4 1-16,0-4-1 15,1-8 1-15,-1-3-1 16,-4-4 1-16,0-3-1 15,0-12 0-15,0-4 0 16,-4 4 0-16,-4-4 0 0,-1 0 1 16,1-7-1-16,-5 3 0 15,5 0 0-15,-9-3 0 16,9-4 0-16,-14 0 1 16,1-4-1-16,-4 0 0 15,-1-8 0-15,-3 4 1 16,-1-3-2-1,-4-1 1-15,0 1 0 16,-4-1 0-16,0 1-1 16,-1-5 1-16,-3 1 0 15,-9 0 0-15,0-4-1 0,-4 3 1 16,-9 5 0-16,-8 7 0 16,-9-4-1-16,-9 12 0 15,1 7-2-15,-5 4 1 0,1 11-7 16,-1 8 1-1,22 0-14 1,30-12 1-16</inkml:trace>
  <inkml:trace contextRef="#ctx0" brushRef="#br0" timeOffset="1033.1731">23737 13859 38 0,'-4'-11'19'0,"-17"-12"-16"0,12 12 16 16,-4 3-15-16,-4 1 0 16,-4-1 4-16,0 1 0 15,-5-1-10-15,-4 0 1 16,-4 1 5-16,0-5 0 0,-4 1-1 16,0 0 0-16,-1-4-2 15,1 0 1-15,4-1-1 16,-4 1 1-16,4 0 0 15,-5 0 1-15,-3-4-2 16,-5 0 1-16,4-4-1 16,-4-3 1-16,0 7 0 15,-4 0 0-15,0 4-1 0,0 4 1 16,0 3 0-16,0 8 0 16,-4 0 0-16,-1 8 0 15,-3 7-2-15,-1 7 1 16,5 9 0-16,-1 14 1 0,5-3-1 15,4 3 0-15,1 12-1 32,7 3 1-32,9 1-1 15,5 7 1-15,8-4-1 0,8 1 1 16,9 3-1-16,5 0 0 16,7-8 0-16,5 5 0 15,5-5 0-15,3-7 0 0,9-4 0 16,9-7 0-16,4-12 0 15,4 4 1-15,4-3-1 16,5-5 1-16,4-11-1 16,0-7 1-16,-1-4 0 15,10-8 0-15,-5 0-1 16,0-7 1-16,0-20-1 16,-4 1 0-16,0 0 0 15,4 0 0-15,-4-8-1 0,0-4 1 16,0-3 0-16,-13 3 0 15,-4-7 0-15,-5-4 0 32,-3 0 1-32,-5 4 0 15,-5-4 0-15,-7 0 0 16,-5-8 0-16,-9 5 0 0,-8-5-1 16,-4 1 1-16,-9 7-1 0,-4 0 1 15,-13 3 0-15,-12 1 0 16,-14 0-2-16,-3 0 1 15,-14 15-4-15,-7 4 0 16,-1 11-6-16,0 7 1 0,-4 5-10 16,12-1 1-16,9-7-3 15,-17-11 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7T22:53:54.1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20364 14650 18 0,'5'0'9'0,"-10"4"-14"0,5-4 10 0,0 0-7 16,0 0 1-16,5-8 0 16,-5 8 0-16,0-7 1 15,0 3 0-15,0 4-2 16,0-8 0-16,0 1 0 31,0-1 1-31,0 1 0 16,4-5 0-16,-4 1 1 15,0 3 1-15,4 4 1 0,-4-7 0 16,5 7 1-16,-5-7 1 16,0 3-1-16,0-3 1 15,0 4 0-15,0-1 0 0,-5 4 0 16,5-7 0-16,-4 3-1 15,0 1 0-15,-5-1 0 16,5 1 1-16,0-1-2 16,-9 0 1-16,0 1 0 15,0-1 1-15,1 1-1 16,-1-1 0-16,-4-3-1 16,4-1 0-16,0 1 0 0,-4 0 0 15,0-1 0-15,0 1 0 0,0 0-1 16,0 3 1-16,-4 1 0 31,-1-1 1-31,1 0-1 16,-4 1 0-16,-1-1 0 15,1 1 0-15,-1-1-1 16,0 4 1-16,-3 1-2 16,-1-1 1-16,0 0 0 0,0 4 1 15,0 0-1-15,-8 0 0 16,0 4 0-16,4 0 1 15,-9 11-1-15,5 0 1 16,-1 4-1-16,1 3 0 16,0 1 0-16,4 4 0 15,0 11 0-15,4 3 0 0,0 8 0 16,0 4 0-16,5-4 0 16,3 8 0-16,5-4 0 15,5 0 0-15,3 0-1 16,1 0 1-16,3-4-1 15,5 0 1 1,5 8-2-16,3-8 1 16,5 4 0-16,0-3 0 0,4-1 0 15,0 4 0-15,4-8 0 16,4 4 0-16,1-11 0 16,0-4 0-16,3 0 0 15,1-3 1-15,0-5-1 16,0-3 0-16,8-4 0 15,0-4 0-15,5-4 0 0,0-7 0 16,-5-4 0-16,0-4 1 16,1-3-1-16,3-1 0 15,5-3 0-15,0-5 0 16,4-2 0-16,-4-5 0 0,8-7-1 16,-4-4 1-16,0-4-1 15,5 0 1-15,-1-11-2 31,-8 3 1-31,-4 1-1 16,-5-4 0-16,0-8 0 16,1 4 1-16,-5 0-1 0,0-11 0 15,-4-1 0-15,-9 1 1 16,-4 4 0-16,-9-9 0 16,-12 9 0-16,-9 3 1 15,-4 4 0-15,-8 4 0 0,-14 7 0 16,-12 5 1-16,-8 6 0 15,-1 9 0-15,5 6-2 16,-5 5 0-16,0 7-6 16,9 4 0-16,13 0-8 15,12 4 0-15</inkml:trace>
  <inkml:trace contextRef="#ctx0" brushRef="#br0" timeOffset="1090.4113">23550 14718 43 0,'-9'-4'21'0,"5"-7"-26"0,4 3 34 16,0 5-27-16,-4-5 1 16,-5 0 3-16,-3-3 0 0,-5 4-7 15,-5-1 0-15,-3-3 5 16,-5 3 0-16,-4-3-2 0,4 3 1 15,-8 1-2 1,-9-5 1-16,4 5-1 0,-4-5 1 16,1 1 0-16,3-4 0 15,0 3-1-15,-3-3 1 0,-6 0-1 16,-3 4 1-16,-5-1-2 31,1 1 1-31,-1 0-1 0,-4-1 1 0,0 5 0 31,1-1 0-31,3 5-1 16,0 3 1-16,-4 3-1 16,1 1 0-16,-1 7 0 15,4 8 0-15,0 8-1 0,9 3 1 16,5-3 0-16,3 7 0 16,9 3-1-16,4 13 1 0,9-5-1 15,8 0 1-15,9 5 0 16,4-1 0-16,0 0-1 15,8-4 1-15,5-3 0 16,4 3 0-16,9 1 0 16,3-5 0-16,5-3-1 15,5-4 1-15,3-7 0 16,14 3 0-16,-1-3 0 16,5-5 0-1,4-3 0-15,-1 4 0 16,1-4 0-16,9-4 0 15,-1 0 0-15,1-4 1 0,3-3-2 16,-8 0 1-16,5-5 0 16,-1-3 1-16,-8-7-1 15,0-1 0-15,4-3-1 16,0-8 1-16,-4-8 0 16,0-3 0-16,-9-4 0 15,-8 8 0-15,-9-5 0 0,-8-3 1 16,-4 0 0-16,-5-4 1 31,-17-22 0-31,-12 3 1 16,-9 0-1-16,-13 8 1 15,-8 8-2-15,-1 3 1 0,-3 8-1 32,-1 7 0-32,-8 4-4 15,4 0 1-15,0 8-3 16,-4 3 0-16,4-3-5 15,5 7 0-15,8-11-8 0,0 3 0 16,4-3 2-16,9-11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7T22:59:17.7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23967 13628 13 0,'4'-3'6'0,"18"-1"-6"0,-14 4 6 15,-3 0-7-15,-5 0 1 16,4 4 0-16,-4-1 0 15,0 1 2-15,-4 0 0 16,-1 0 1-16,-3 0 0 16,-1-1 1-16,1 1 1 0,-1-4 0 15,1 0 1-15,3 0-1 16,1 0 1-16,0-4-1 16,0 1 0-16,-1-1-1 15,-3 0 0-15,-1 4-1 31,-3-4 0-31,3 0-1 16,5 1 1-16,0-1-3 16,-1-4 1-16,1 1-1 0,4-1 1 15,0 1-2-15,0-1 1 16,0 0 1-16,0-3 0 0,0 0 1 16,4 3 0-16,-4 1 0 15,0 7 1-15,5-8 0 16,-1-3 0-16,0-4-2 15,5-4 1-15,3-4-2 16,-3 4 1-16,-1 0-1 16,1 0 1-16,-5 4 0 0,-4 4 0 15,-4-1 1-15,-5 5 0 0,1-1 1 16,-5 1 0-16,-8 3 1 16,4-4 0-16,-4-3-1 31,-5 11 0-31,0 0-1 15,-3-4 1 1,-18 4-1-16,0 0 1 16,4 0-2-16,1 0 0 15,3 0 0-15,5 0 0 16,0 0-1-16,0 4 1 16,0 0-1-16,4-4 0 0,1 4 0 15,-1 3 1-15,0 1-1 16,4 3 1-16,-3 0-1 15,7 4 1-15,-3 1-1 16,-1 6 1-16,1 1-1 16,3 3 1-16,1 1 0 15,0 3 0-15,4 8-1 16,0-4 1-16,0 0 0 16,0-4 0-1,4 5-1-15,0 2 1 0,4 1-1 0,5 0 1 16,0 0-1-16,0-4 1 15,-5 0-1-15,5 8 1 16,0-5-1-16,-1 13 1 31,1-9-1-31,4-7 1 0,0 4-1 16,0 0 0-16,4 0 0 16,1-4 1-16,3 4-1 0,5-8 0 15,0-4 0-15,4 1 1 16,0 11-1-16,0-8 1 15,0-7-1-15,4 3 1 16,0 1-1-16,1-5 1 0,3-3-1 16,-3 0 0-16,3-4 0 31,1 4 1-31,4-7-1 16,-1 3 0-16,5-4 0 15,-4-3 1-15,4-1-1 16,-4-3 0-16,0-4 0 15,4 0 0-15,4 0 0 0,1-4 1 16,-1-3-2-16,0-5 1 16,1-10 0-16,-1 3 0 15,0-8 0-15,-4 1 0 0,-4-1 0 16,4 5 0-16,0-5 0 16,0 1 1-16,0-5-1 15,-4-3 0-15,0 4 0 16,-4 0 0-16,-1 3-1 15,-4-11 1-15,1 4 0 0,-1 0 0 16,-4 0-1-16,0 0 1 16,-4 0-1-16,0 0 1 15,-5 4 0-15,-4-4 0 0,1 0 0 16,-5-4 0-16,-5 0 0 16,1 8 0-16,-4-4 0 15,-1-4 0-15,1 0 0 31,-1-4 0-31,1 8 0 16,-1 0 0-16,1-7 0 16,-5 7 0-16,-4-4 0 15,0 0 0-15,0 4 0 16,-5 4 1-16,-3-1-1 16,-1 5 1-16,1 7-1 0,-5 4 0 0,-8 0 0 15,-1 3 0-15,5 9-1 16,0 3 1-16,-4 0-3 15,12 3 0-15,9-3-9 16,4 4 1-16,9-4-9 16,8-7 1-16,5-16-3 15,-5 0 1-15</inkml:trace>
  <inkml:trace contextRef="#ctx0" brushRef="#br0" timeOffset="17215.0891">24559 13704 5 0,'0'-7'2'0,"4"-9"1"0,-4 9 3 0,0 7-6 15,5-8 1-15,-1 1-1 16,-4-1 0-16,0 1-1 15,0 7 1-15,0-8 1 16,0 4 0-16,0 4-2 16,0-4 1-16,0 1-1 0,0-1 1 15,0-4-1-15,0 1 1 16,0-1-1-16,0 4 0 16,0 1 2-16,-4-1 1 15,-1 4 1-15,1-4 1 16,0 4 0-16,0 0 1 15,-1 0-1-15,-3 0 0 16,4 4-2 0,-5 0 0-16,-4-1-1 15,1 1 0-15,-1 4 0 16,0-5 0-16,-4 5 0 16,0 3 1-16,0-3-1 0,0 0 0 15,4-1 0-15,-4 1 0 16,4-5 0-16,0 5 0 15,5-4 0-15,-1 3 1 0,5-3-1 16,0 0 1-16,4 0-1 16,0 0 1-16,4-1-1 15,-4 1 1-15,0-4-1 16,4 0 0-16,1 0 0 16,-1 0 1-16,0 0 0 15,0 0 0-15,1 0 0 16,-1-4 0-16,-4 4 0 15,0 0 0-15,0 0-1 16,0-3 1-16,0-1-1 16,0 0 1-16,0 0 0 15,0 0 0-15,-4-3-2 16,-1-1 1-16,5 1 0 16,0-1 1-16,-4 4-2 15,4 1 1-15,0-1 0 16,-4 0 0-16,4 4 0 15,-4-4 0-15,-1 0-1 16,1 1 1-16,0 3-1 16,0 0 1-16,-1 0-1 15,5 0 1-15,0 0-1 0,0 0 1 0,0 0-1 16,-4-4 1-16,0 4-1 16,4 0 0-16,0 0 0 15,-4 0 0-15,4 0 0 16,0 0 1-16,0 0-1 15,0 0 0-15,0 0 0 16,0 0 0-16,0 0 0 16,0 0 0-1,0 0-1-15,8-4 1 16,1 4 0-16,-1-4 0 16,1 4 0-16,-5-4 0 15,4 4 0-15,1-3 1 0,0 3-1 16,-1 0 1-16,-8 0 0 15,4-4 0-15,-4 4-1 16,9 0 1-16,-5-4-1 16,-4 4 1-16,0 0-1 15,9-4 1-15,-1 4-1 16,-8 0 1-16,0 0-1 16,9-3 1-16,-1-1-1 0,1 0 1 0,-1 0-1 15,1 0 1-15,-5 1-1 16,4 3 1-16,-3-4 0 15,-5 4 0-15,4 0-1 32,5 0 0-32,-5 0 0 15,0 0 1-15,-4 0-1 16,0 0 1-16,0 0-1 0,4-4 1 16,-4 4 0-16,0 0 0 15,0 0 0-15,0 0 0 16,0 0 0-16,0 0 0 15,0 0 0-15,0 0 0 16,0 0-1-16,0 0 1 16,0 0-2-16,0 0 1 0,0 0 0 15,0 0 0-15,-4 0 0 16,4 0 0-16,-4 0 0 16,4 0 0-16,0 0 0 15,-4 4 1-15,4-4-1 0,0 4 0 16,-5-1 0-16,1-3 1 31,0 4-1-31,-5 0 0 0,1 0 0 16,-1 0 0-16,1 3 0 15,-1 1 0-15,1-1 0 16,-5 1 0-16,0-1 0 16,5 5 0-16,-5-5 0 15,0 5 1-15,0-1-1 16,0-3 0-16,1-1 0 15,-1 1 0-15,0-1 0 0,0 1 1 16,5-1-1-16,-1 1 1 16,1 0-1-16,-1-5 1 15,1 1-1-15,-1 0 1 16,1 0 0-16,-1-1 0 16,5 1-1-16,0 0 0 0,-1-4 0 15,1 4 1-15,0 0-1 16,0-4 1-16,-1 0-1 15,5 3 0-15,0-3 0 16,0 4 0-16,0-4 0 16,0 0 0-16,0 0-1 15,0 0 1 1,0 0 0-16,0 0 0 16,0 0 0-16,0 0 1 0,0 0-1 15,0 0 0-15,0 0 0 16,0 0 0-16,5-4 0 15,3 1 0-15,-4-1 0 16,1 0 0-16,-1 0 0 16,4-3 0-16,-3 3 0 15,-1 0 0-15,0 0 0 0,1 1 0 16,-1-5 0-16,0 4 1 16,0 0-1-16,1 1 0 15,3-1 0-15,-8-4 0 0,4 1 0 16,-4 7 1-16,9-8-1 31,-1 1 0-31,-3-1 0 0,-1 4 0 0,0-3 0 31,-4-1 0-31,4 1 0 16,-4 7 0-16,0 0 0 16,0-8 0-16,0 8 0 0,0-8 1 15,0 8-1-15,0 0 0 16,0 0 0-16,0 0 1 15,0 0-1-15,0 0 0 0,0 0-1 16,0 0 1-16,5-7 0 16,-5 7 1-16,0 0-2 15,0 0 1-15,4-4 0 16,-4 4 1 0,4-4-1-1,0-3 1-15,-4 7-1 16,0 0 1-16,0 0-1 15,0 0 1-15,0 0-1 0,0 0 0 16,0 0 0-16,0 0 1 16,9-4-1-16,-5 0 0 15,-4 4 0 1,4-4 1-16,1 1-1 16,-5 3 0-16,0 0-1 15,4-8 1-15,-4 8 0 16,4-4 1-16,0 0-1 15,-4 4 0-15,0 0 0 0,5 0 1 16,-1 0-1-16,0-7 1 16,-4 7-1-16,9-4 0 15,-5-3 0-15,0 3 1 16,1-4-1-16,3 4 1 0,-4 4-1 16,1-3 0-16,3-9 0 15,1 8 0-15,-1-3 0 31,1-1 0-31,-1 1 0 16,5 3 0-16,-5-4 0 16,1 1 0-16,0-1 0 0,3 1 0 15,1 3 0-15,4 0 0 16,-4 4 0-16,0 0 0 16,4-4 0-16,-5 8 0 0,1-8 0 15,4 8 1-15,0 4-2 16,0-5 1-16,0 5 0 15,0 0 1-15,0-1-1 16,0 1 0-16,1-1 0 16,-1 5 1-16,0-5-1 15,0 1 0-15,0 3 0 16,-5 1 1-16,5 6-1 16,-4-6 1-16,0 7-1 0,0 3 0 0,0 1 0 15,-1 4 1-15,1-5-1 16,-4 5 1-16,-1-1-1 15,1 5 0-15,-1 3 0 16,5-4 1-16,-5 4-1 31,-3-4 1-31,-1 4-1 16,0 0 0-16,1-3 0 0,-1 10 1 16,-8-7-1-16,-1 0 0 15,1 0 0-15,0 4 0 16,-1 4 0-16,1-1 0 15,0 1 0-15,0-4 1 0,-1-4-1 16,1 8 0-16,0-5 0 16,8 5 1-16,-4-8-1 15,-4 0 0-15,0 8 0 16,-1-1 0-16,5-7 0 16,0 8 0-16,0-8-1 15,0 0 1-15,0 0 0 16,0 0 0-16,5-4 0 15,-5 1 1-15,4-1-1 16,0 0 0 0,0 1 0-16,5-9 1 15,-1 5-1-15,1 7 0 0,0-12 0 16,-1 1 0-16,1 7 0 16,-1-7 0-16,1 4 0 15,-5-5 0-15,4 1 0 16,1 0 0-16,-1-4 0 15,1 7 0-15,-5-7 0 0,5 8 0 16,-1-5 0-16,1 5 0 16,-1-1 0-16,1 1 0 15,-5-5 0-15,0 5 0 0,1-1 0 16,-1 1 1-16,0-4-2 16,0-1 1-16,9 1 0 15,-9-4 1-15,1 0-1 16,-1-4 0-16,-4 4 0 15,4-8 0-15,-4 1 0 32,4-5 1-32,-4 1-1 15,0-1 0-15,-4 1 0 16,4-1 1-16,-4 1-1 0,0 7 0 0,-1-7-1 16,5-1 1-16,-4 5 0 15,0-1 1-15,-5-4-1 16,1 5 0-16,-5-5 0 15,0-3 0-15,0 4 0 16,-4-4 1-16,0 3-1 16,-4 1 0-16,-4-1 0 15,3 1 0-15,-3-4 0 16,-1-1 0-16,1 1 0 16,-1-8 1-16,0 4-2 15,1-3 1-15,-1 3 0 0,-3-4 1 0,3 4-1 31,0 0 0-31,1 0 0 16,-1-4 0-16,5 0 0 16,0 4 0-16,4 0 0 15,0-4 0-15,4 4-1 16,4 0 1-16,1 4-1 16,4 0 0-16,-1 0-1 0,5 0 1 15,5-1-4-15,3 5 0 16,5-8-4-16,4-4 1 15,0-7-6-15,9-4 0 16,12-12-6-16,-4-7 0 0</inkml:trace>
  <inkml:trace contextRef="#ctx0" brushRef="#br0" timeOffset="17814.4481">24755 15426 36 0,'-13'0'18'0,"13"11"-17"0,0-19 25 0,0 8-25 16,0 0 1-16,-4 4 1 15,-4 4 1-15,-1-1-5 31,-4 5 1-31,-4 3 2 16,-4 7 0-16,0 1-1 16,-1 4 1-16,-3 3-2 0,8 0 1 15,-5 0-1-15,-3 1 0 16,-1-1 1-16,1 8 0 16,3 0 0-16,5-8 0 0,0 0 1 15,5 0 0-15,3-7 0 16,5 0 1-16,4-4-1 15,4 3 1-15,9-6-1 16,8-1 0-16,0-4 0 16,5 0 0-16,12 5-1 15,1-1 0-15,3 0 0 16,5 0 0-16,0 8-1 16,-4-4 1-16,-5 3-4 0,-4 1 0 15,-9-4-10 1,-3 0 1-16,-14-4-4 15,-25-15 0-15</inkml:trace>
  <inkml:trace contextRef="#ctx0" brushRef="#br0" timeOffset="18950.7485">23827 15176 23 0,'0'26'11'0,"4"-22"-10"16,-4-4 12-16,4-7-11 15,-4 7 0-15,0 0 1 16,0 0 1-16,0 3-4 15,-4 1 0-15,0 0 2 0,-1 0 1 16,1-1-1-16,0 1 0 16,0 0 0-16,-1 0 1 15,1 0-1-15,-4-1 1 0,-1 1 0 16,-4-4 1-16,-4-7 0 16,5 7 1-16,-6-4-2 15,1-4 1-15,-4 4-1 16,-4 4 1-16,-1 0-2 15,1-3 0-15,-5 6-2 32,0 5 1-32,-4 0-1 15,0-1 0-15,-5 8 0 16,5 0 0-16,0 4-1 0,0 0 1 16,4 4 0-16,1 3 0 0,7 9 0 15,5 2 0-15,0 5 0 16,0 3 0-16,4 1 1 15,5-1 0-15,-1 4 0 16,9 1 0-16,-4 6 0 16,8-7 0-16,1 1-1 15,-1-1 1-15,4-8-1 0,1 5 0 16,-1 3 0-16,5-4 1 16,0-7-1-16,4 0 1 15,0-4-1-15,4-4 1 16,5-3-1-1,-1-4 1-15,1-1-1 16,0-3 1-16,3-4-1 16,-3-3 0-16,-1-5 0 15,1-7 1-15,4-3-1 16,0-9 1-16,-1-3-1 16,6-4 1-16,-6 0-1 15,1-7 1-15,-4-1-1 0,-1-3 0 16,-3 0 0-16,-1-4 1 15,-4 0-2-15,-4-8 1 0,-1 4 0 16,1-7 0-16,0 7 0 16,-4-4 0-16,-1 1 0 15,1-5 0-15,-1 1 0 16,-4 3 1-16,1-11-1 16,-1 4 0-16,-4 4 0 15,0-1 0-15,0 5 0 16,-4-1 0-1,-26-18-1 1,0 7 1-16,-4 7 0 16,-4 8 0-1,-1 8-1-15,1 7 1 0,0 8-1 16,-5 4 1-16,0 3-3 16,5 8 0-16,4-3-3 15,4 10 0-15,5-7-6 16,8 4 0-16,4-4-3 15,9 0 0-15</inkml:trace>
  <inkml:trace contextRef="#ctx0" brushRef="#br0" timeOffset="21253.5135">22975 16061 0 0,'0'4'0'0</inkml:trace>
  <inkml:trace contextRef="#ctx0" brushRef="#br0" timeOffset="23235.8747">23980 16076 2 0,'-13'-7'1'0,"9"-12"-2"16,4 15 2-16,-4 0-2 15,-1-3 1-15</inkml:trace>
  <inkml:trace contextRef="#ctx0" brushRef="#br0" timeOffset="24042.7266">23882 15978 18 0,'0'0'9'0,"-4"4"-8"15,4-4 19-15,0 0-18 0,0 0 1 0,-4 4 3 16,-1 3 1-16,-3 1-8 16,-1-5 0-16,-4 9 5 15,5-1 1-15,-1 4-2 16,-3 4 1-16,3 4-2 15,1-4 1-15,3-8 0 0,1 8 0 16,0-8 0-16,4 5 0 16,4-5 0-16,5 4 1 15,-1 0-1-15,1-7 0 32,3 3-1-32,5-3 1 0,1-1-1 15,3 1 0-15,0-1-1 16,9 1 0-16,-5 3-1 15,5-3 1-15,0-1-1 16,0 1 1-16,4 0-1 16,0 3 0-16,0 0 0 0,0 1 0 15,4-1 0-15,-3 0 1 16,3 1-1-16,0 3 0 16,-4 0 0-16,-4 0 1 15,-4 0-1-15,-1 4 0 0,-4 0 0 16,1 0 1-16,-1 7-1 15,5-3 1-15,-9 4-1 16,-5-5 1-16,1 1-1 16,-4 0 1-16,-5-1-1 15,-4 1 1-15,0 0-1 16,-4 3 1-16,-1-3-1 31,-3 4 1-31,-1 3-1 0,-3-8 1 16,3-6 0-16,-4 3 0 15,-4-4-1-15,0 0 1 16,0 0-1-16,-8 0 1 16,3-4-1-16,-3 1 1 0,4 3-1 15,-5 0 0-15,5 0 0 16,-1 0 0-16,5 0-1 16,5-3 1-16,-1 3-1 15,4-4 1-15,1 1 0 16,4-5 0-16,-5 1-1 0,5-4 1 15,0-1-1-15,4-3 1 16,0 4-1-16,0-4 0 16,0 0-2-16,0 0 0 15,4-7-4-15,4-1 0 16,5-3-5-16,0-5 0 16,4-2-4-16,0-1 1 15</inkml:trace>
  <inkml:trace contextRef="#ctx0" brushRef="#br0" timeOffset="24386.9146">24474 16659 42 0,'-26'23'21'0,"-8"18"-29"15,30-29 38-15,-4 10-31 16,-5 5 0-16,-8 7 1 15,-5 0 0-15,0 8 0 16,1-1 0-16,-1 1-1 16,5-4 1-16,4-8 0 15,0-4 1-15,4 1-1 0,5-4 0 16,3-4 2-16,5-8 1 31,9 4 1-31,8-4 1 0,21 1 0 16,5-5 1-16,4 1-1 15,4-1 0-15,0 1-2 16,9 3 1-16,3 1-5 16,-7-5 0-16,-9 5-7 15,-9-1 1-15,-4-7-9 0,-17 3 1 16</inkml:trace>
  <inkml:trace contextRef="#ctx0" brushRef="#br0" timeOffset="25301.6532">23993 16602 30 0,'-13'-11'15'0,"4"-4"-10"15,9 3 16-15,0 1-19 16,-4 0 1-16,0-1 3 16,-5 1 0-16,1 0-8 15,-5 3 1-15,0-3 4 0,-4-1 0 16,9 1-2-16,-1-4 1 15,-3-4-2-15,-5 4 1 0,-5 4 0 16,1-1 1-16,-5 5 0 16,-3-1 0-16,-1 4 0 15,0 0 1-15,-4 1-1 16,0-5 0-16,-5 4-1 31,-3 4 0-31,-1 0 0 16,1 4 0-16,-1 4-1 0,-4 3 0 15,9 4-1-15,-5 4 1 16,1 4 0-16,3 15 0 16,1 3-1-16,0 1 1 15,-5 7-1-15,5 8 1 0,8 0 0 16,5 3 0-16,7 8 0 16,10-4 1-1,29 31-1 1,5-12 1-16,-1-3-1 15,5-8 1-15,0 0-1 16,0-12 1-16,4-3-1 16,4-4 0-16,5 0 0 0,-1-8 0 15,9-7 0-15,-4-8 0 16,0-7 0-16,0-4 0 16,4-12-1-16,0-3 1 31,0-4 0-31,-4-7 0 0,-9-12 0 15,1-4 0-15,-5-7 0 16,0-8 1-16,-4-4-1 16,0-11 1-16,-5 8-1 0,-4-12 1 15,-4 4-1-15,-4-7 0 16,-4-1 0-16,-5-3 1 16,-4 0-1-16,-4-5 1 0,-1 1-1 15,-3 0 1-15,-9 0-1 16,-4-4 1-16,-9 8-1 15,-4 0 0-15,-9 3 0 16,-4 4 1-16,-4 4-1 16,-4 8 1-16,-9 11-1 15,-4 7 1-15,4 8-3 16,9 12 1-16,-1 7-6 31,1 4 1-31,12-1-10 16,9 9 1-16</inkml:trace>
  <inkml:trace contextRef="#ctx0" brushRef="#br0" timeOffset="27874.1731">23039 17257 6 0,'-4'0'3'0,"8"0"12"0,-4 0-16 0,0 0 2 16,0 0 0-16,0 0 3 15,0 0 0-15,0 0-4 16,0 0 1-16,0 0 2 16,0 4 1-16,0-4 0 0,4 3 0 15,-4 1-2-15,0-4 1 16,0 0-1-16,0 0 1 16,0 4 0-16,0-8 0 15,-4 4 0-15,0 4 0 16,-1-8 0-16,1 0 1 15,-4 8-1-15,-5-4 1 16,-4 0-1-16,0 0 1 16,0 0-1-16,-5-4 0 0,-3-7 0 31,-5-4 0-31,0-4-1 0,-4 0 1 0,-4-7-1 16,0-8 1-16,-5-4-2 31,5-4 0-31,4-7-1 15,-5-8 1-15,1 0-1 16,-5-11 1-16,1-4-2 0,-1 4 1 16,5-7-1-16,4-1 1 0,4 8-1 15,4-8 1-15,5 0-1 16,4 5 1-16,4 6 0 16,0-10 0-16,5 7-1 0,4-1 1 15,4 5 0-15,0 0 0 16,4-1-1-16,0 1 1 15,5 0-1-15,8 7 1 16,4 0 0-16,5 4 0 16,-1-7 0-16,1 3 0 15,-1 8-1-15,5 3 1 16,-4 5 0-16,-5-1 1 16,-4 4-1-1,0 4 0-15,-4 4 0 16,-5 7 0-16,1 4 0 15,-1 4 1-15,-3 4-3 16,-1 3 0-16,0-3-2 0,-4 11 0 16,0 0-5-16,0 0 0 15,4-8-5-15,5 1 1 0</inkml:trace>
  <inkml:trace contextRef="#ctx0" brushRef="#br0" timeOffset="28358.8717">22089 14828 30 0,'-30'26'15'0,"35"12"-18"0,-5-38 22 15,4 0-16-15,4 0 0 16,5 4 2-16,8-4 0 16,1 4-6-16,-1-4 0 15,9 3 4-15,4-3 1 16,0 4-3-16,0 0 1 16,0 4-1-16,0-1 0 15,0 1-1-15,-4-1 1 0,-4 1-1 31,-5-1 1-31,0 1 0 16,1 0 0-16,-1 3 0 16,-4 0 0-16,0 8 1 15,0 0 1-15,-4 0-1 16,-1 0 1-16,-3 7 0 16,-5 5 0-16,-4 7-1 15,-4 11 1-15,-5-4-2 0,-3 8 1 16,-1 0-2-16,0 0 1 0,0-4-4 15,5-11 1-15,-1-8-8 16,5-11 1-16,8-15-6 16,9-15 1-16</inkml:trace>
  <inkml:trace contextRef="#ctx0" brushRef="#br0" timeOffset="29225.203">23597 14684 30 0,'-26'-4'15'0,"13"-15"-14"16,9 12 21-16,0 3-19 16,-9 0 0-16,0-7 2 31,-4 11 1-31,-4-8-8 15,-5 1 0-15,-3 7 5 16,-1-4 0-16,-4 0-2 0,0-3 0 16,0-5-1-16,0 8 0 15,-1-3 0-15,-3-1 0 16,-4 4 1-16,3 4 0 16,-3 8 0-16,-1 7 0 15,5-3 0-15,4 6 0 16,4 17-1-16,0-5 1 0,5 4-1 15,3 0 0-15,9 4 0 16,5 7 0-16,4 4 0 16,4 4 1-16,8-4-1 0,1 4 0 15,3-3 0-15,6-5 1 16,11 0-1-16,1-7 0 16,0 0-1-16,0-4 1 15,4 0 0-15,4-7 0 16,-4-1 0-16,5-14 1 15,-1-1 0-15,4-4 0 16,-3-10 0 0,-1-5 1-16,5-7 0 15,-9-4 0-15,-4-11 0 16,-1-12 0-16,-3 8-1 16,-1-4 0-16,-3-7 0 15,-5-1 0 1,-4-25-1-16,-5 10 1 15,-4 4-1-15,-4 4 1 0,0 4-1 16,0 4 1-16,-4 3-1 16,0 0 1-16,-5 1-1 15,-3-8 0-15,-5 15 0 16,-5 7 1-16,-8 1-1 16,9 3 0-16,-17 0 0 15,-5 4 0 1,1 4-1-16,-5 4 1 15,0 7-3-15,-4 4 0 16,4 4-5-16,0-4 1 16,9 0-8-16,4 4 1 0</inkml:trace>
  <inkml:trace contextRef="#ctx0" brushRef="#br0" timeOffset="32527.6904">23018 14688 8 0,'-5'4'4'0,"14"3"5"0,-9-7-10 16,0 0 1-16,4-7 0 15,0 3-1 1,-4-4 0-16,0 8 1 16,0 0 0-16,0 0 0 15,0 0 0-15,0 0 1 16,0 0 0-16,5-4 1 0,-5 4 0 16,0 0 0-16,0 0 1 15,0 0-2-15,0 0 1 16,0 0-2-16,0 0 1 0,0 0-1 15,0 0 1-15,0 0-2 16,0 0 1-16,0 0 0 16,0 0 0-16,0 4 0 15,0-4 0-15,0 8 1 16,-5-4 1-16,1-4 0 16,0 3 0-16,0 1 1 15,-1-4 0 1,1 4 0-16,0 3 1 15,0 1-2-15,-1-4 0 16,1 0-1-16,0-1 0 0,-1 1-1 16,5 4 1-16,0-4-1 15,-4 3 1-15,4-3 0 16,0 0 1-16,0 3 0 16,0-3 0-16,0 0 0 15,0 0 1-15,4-4-2 16,-4 0 1-16,0 0-1 15,0 3 0-15,0-3 0 0,0 4 0 16,0-4 1-16,0 0 0 16,0 0-1-16,0 0 1 15,0 0-1-15,-4 4 1 16,4-4-1-16,0 4 1 0,-4 0-1 31,0-4 0-31,-1 3 0 16,1-3 1-16,4 4-1 15,-4 0 1-15,0 0 0 16,-1-1 0-16,1 1 0 16,0 0 0-16,0-4-1 15,-1 0 0-15,5-4 0 0,-4 8 0 16,4-4-1-16,-4 0 1 16,0 8-1-16,-1-5 0 15,-3 12 0 1,-1-7 1-16,1 0-1 15,-1-1 1-15,1-3 0 16,-1 0 0-16,1 0 0 16,-5-1 0-16,0 1 0 15,-4 0 0-15,0 0 0 0,-4-4 0 32,0 0 0-32,-1 0 0 15,1 0-1-15,-5-8 1 16,5 4-1-16,0 1 0 0,4-9 0 15,-5-3 0-15,5-8 0 16,0 1 0-16,0-1 0 16,-8-11 0-16,-1 4 0 15,-4-8 0-15,5 0 0 16,-5-7 0-16,5 3-1 16,-1-7 1-16,0 0 0 0,5 3 0 15,0-7 0-15,0-4 0 16,4-3 0-16,0 3 0 15,-1-3 0-15,6-5 0 16,-1 5 0-16,0-8 0 0,5-8-1 16,-1 12 1-16,1-8 0 15,-1 0 0-15,5 0 0 32,0-4 0-32,-1 4 0 15,1 8 0-15,4-4 0 16,0 0 0-16,0-4 0 15,0 15 0-15,4-3 0 0,1-5 0 16,-1 1 0-16,0 7 0 16,0-3 0-16,-4-8 0 0,5 3 0 15,-1 9 0-15,0-5 0 16,0 1 0-16,1-5-1 16,3 1 1-16,-4 0 0 15,1 3 0-15,-5 1 0 16,4-5 0-16,0 8 0 15,0 1 0-15,5 3 0 0,-5 0 0 16,0 0 0-16,5 0 0 16,0-4 0-16,3 12 0 15,5-8 0-15,0 4 0 16,5 3 0-16,-1 4 0 0,-4 5 0 16,4 3 0-16,-4 0-1 15,0 7 1-15,0-3 0 16,0 3 1-16,-4 1-1 31,0-1 0-31,0 1 0 16,0-1 0-16,-1 5 0 15,1 3 1-15,0 0-1 16,0 4 0-16,-1 3 0 16,-3 5 0-16,-1-1-1 0,1 4 1 0,-5 1 0 15,5-1 0-15,-9 4 0 16,4-4 0-16,0 0 0 15,0 1 1-15,1-1-1 16,-5 4 0-16,0 0 0 16,0 0 0-16,0 0 0 15,-5 4 1-15,1-4-2 0,0 3 1 32,4-3 0-32,-4 4 0 15,4 0 0-15,0-4 0 16,0 0 0-16,0 0 0 15,0 4 0-15,0-1 0 0,0-3 0 16,0 0 0-16,0 0 0 16,0 0 0-16,0 0-1 15,0 0 1-15,0 0 0 16,0 0 0-16,0 0 0 16,0 0 0-16,0 0 0 15,0 0 0-15,0 0 0 0,0 0 1 16,0 0-1-16,0 0 0 15,0 0 0-15,0 0 0 16,0 0 0-16,0 0 0 0,0 0 0 16,0 0 0-16,0 0 0 15,0 0 0-15,0 0-1 32,0 0 1-32,0 0 0 15,0 0 0-15,0 0 0 16,0 0 1-16,0 0-1 0,0 0 0 15,0 0 0-15,0 0 0 16,4 0 0-16,0 0 0 16,-4 0 0-16,4 0 0 0,-4 0 0 15,5-3 0-15,-5 3 0 16,0 0 0-16,0 0 0 16,0 0 0-16,0 0 0 15,8-4 0-15,-8 4 0 16,5-4 0-16,-1 0 0 15,0 1 1-15,5-5-1 16,-1 4 1-16,1-3-1 0,3-1 0 16,1-7 1-16,4 4 0 15,4-1-1-15,1 1 0 16,-1 3 0 0,-4 1 0-16,0 3 0 15,0 4 1-15,0 4-1 16,0 3 0-16,0 1-1 15,0 3 1-15,-4 1 0 16,0-1 1-16,4 4-1 16,-4-7 0-16,-5-1-2 0,1-3 0 15,-5 0-5-15,-8-4 0 16,4 0-9-16,-5-12 1 16,1-7-1-16,-4 1 0 15</inkml:trace>
  <inkml:trace contextRef="#ctx0" brushRef="#br0" timeOffset="33010.34">22387 10779 36 0,'-38'8'18'0,"34"18"-26"15,4-22 35-15,4 0-27 16,0 7 1-16,5-7 1 0,-1 4 0 16,5-1-3-16,4 1 1 15,4 3 1-15,1 1 1 16,-1-1-2-16,5 0 1 0,-1 1-1 31,5 3 0-31,0-4 0 16,4 0 1-16,0 1 0 15,0-1 1-15,4 1 0 16,-4-1 0-16,0-4 0 0,-4 1 0 16,4 0-1-16,-4-1 1 15,-4 4-1-15,-5 1 1 0,0-1-1 32,-4 8 0-32,-4 8 1 15,-9 3 0-15,-8 4 0 16,-9 4 0-16,-8 3 0 0,-5 9 0 15,-8-1 0-15,-4 0 0 16,-5 4-2-16,5-8 1 16,0-3-5-16,4-12 1 0,4-3-10 15,9-16 1-15,12-7-3 16,9-27 0-16</inkml:trace>
  <inkml:trace contextRef="#ctx0" brushRef="#br0" timeOffset="33857.6161">23882 10235 31 0,'9'-16'15'0,"3"-10"-15"0,-12 18 26 0,0 1-25 16,-4-5 1-16,-4 1 2 15,-1 4 0-15,-8-1-5 16,-4 8 1-16,-9-4 2 15,-8 8 0-15,-1 0-1 16,-3 3 1-16,-5 5-2 16,-4-5 0-16,-5 1 1 0,-3-1 0 15,3 5 1-15,5 7 0 16,-4 3 0-16,-5 5 0 16,5 3 0-16,4 8 1 15,4 7-1-15,0 5 0 16,5 3-1-16,-1 7 1 15,5 8-1-15,8-7 1 16,4 11-1-16,9-1 0 31,9-6-1-31,3 3 1 0,10 4-1 16,-1-4 1-16,9-8-1 16,8-3 0-16,9-4 0 0,4-11 0 15,4-1 0-15,5-3 0 16,-5-4 0-16,5-11 0 15,4-12 0-15,8-7 0 0,0-8 0 16,5-11 0-16,-5-8 0 16,9-7 1-16,-4 0-1 15,-5-8 0-15,1-7 0 16,-5-1 0-16,-5-3 0 31,1-4 1-31,-4 4-1 16,0-4 0-16,-1 0 0 0,1 0 1 15,-9-4-1-15,0 1 0 16,-9-1 0-16,-3-4 0 16,-10 5 0-16,-7 3 1 15,-5 0-1-15,-9-4 1 16,-4 4-1-16,-12 7 0 16,-1-10 0-16,-8 10 1 0,-8 1-1 15,-18 15 0-15,-8 7 0 16,-5 15 0-16,-7 20-2 15,-1 3 0-15,4 15-9 16,13 12 1-16,-4 7-6 0,4-11 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7T23:03:05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19964 13031 18 0,'30'-38'9'0,"0"-8"-26"16,-22 35 10-16</inkml:trace>
  <inkml:trace contextRef="#ctx0" brushRef="#br0" timeOffset="65.7168">20100 12826 13 0,'5'-19'6'0,"-10"8"-20"0,1 11 12 15</inkml:trace>
  <inkml:trace contextRef="#ctx0" brushRef="#br0" timeOffset="1029.6846">20326 12743 40 0,'13'-15'20'0,"34"-19"-33"0,-43 23 41 16,5-1-26-16,-5 1 0 0,-4-8 3 15,4 4 1-15,0 0-8 0,-4 3 1 16,0-3 3-16,-4 0 0 16,-4 4 0-16,-1-4 0 15,-4-1-1-15,0-3 0 31,-4 1 1-31,5-1 0 0,-5 4 1 16,4-1 0-16,-4-3-1 16,-4 4 1-16,-1-4-2 15,5 4 1-15,-8-4 0 16,-5 0 0-16,0 1 0 16,0-1 0-16,0 3-1 15,-4-2 1-15,5 2-1 0,-1 1 0 16,-4 4-1-16,4 0 1 15,-4-1-1-15,-9 5 1 16,1-1-1-16,-5 8 1 16,0 0-1-16,-8 8 1 0,-1-1-1 15,1 1 1-15,-1 3-1 16,1 8 1-16,0 4-1 16,-1 7 1-16,-3 4-1 15,-5 0 0-15,0 12 0 31,4-1 0-31,1 8 0 0,3-8 0 16,10 1-1-16,3 3 1 16,5 0 0-16,4-7 0 15,8 7 0-15,9 0 0 0,4 4 0 16,9-8 0-16,8 5-1 16,5-1 1-16,8 4 0 15,8-8 0-15,1-3 0 16,12-1 0-16,9-3 0 15,4 0 0-15,5-8 0 16,3-3 1-16,5-4-1 16,8-5 1-16,1-2-1 0,-1-5 0 15,5-7 0-15,0 3 1 0,3-10-1 16,-3-1 1-16,4-4 0 16,0 1 0-16,0-9 0 15,-9-2 0-15,1-9 0 31,-1-3 0-31,-4 0 0 16,-8-5 1-16,-1 1-2 16,-12-11 1-16,-8 3 0 15,-10-7 0-15,-7 8-1 0,-1-9 1 16,-13 1 0-16,1 0 0 16,-9 0-1-16,0 3 0 15,-9 1 0-15,-3 7 0 0,-14 0-3 16,-8-7 0-16,-9 7-7 15,-16 4 1-15,-18 4-10 16,5 0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7T23:04:44.3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14658 8407 22 0,'-4'0'11'0,"8"0"-12"0,-4 0 12 0,0 0-10 16,0 0 0-16,0 0 4 16,0 0 0-16,0 0-4 15,9-4 0-15,-1 1 4 16,1-1 0-16,-5 0 0 16,4 0 0-16,1 0 0 15,-1 1 0-15,-3-1-1 16,3 0 0-16,1 0 0 15,3 1 0-15,1-1-1 0,0-4 1 16,0 1-1-16,-5-1 0 16,1 0-1-16,-1 1 0 15,-3-1 0-15,-1-3 0 16,-4 0 0-16,0-4 0 16,-4-1 0-16,-5 5 0 15,-4 0-1-15,-4-4 0 16,-8-4 0-16,-5 3 0 0,0 1-1 15,5 0 1-15,-5 8-1 16,0 3 0-16,-4 4 0 16,0 11 1-16,-5 1 0 15,5-1 0-15,0 4-1 16,9 4 1-16,-1 4 0 16,9 3 0-16,0 1 0 15,4 3 0-15,5 4 0 0,4 0 0 31,4-4-1-31,12-3 1 0,1-5 0 0,0 1 0 16,4-4-1-16,4 0 0 31,-4-11 0-31,5-5 1 0,-1 1-1 16,0-11 1-16,-4-1-1 16,-4-11 1-16,4 0-1 15,-4-4 1-15,4 5-2 16,-4-5 1-16,-1-4 0 15,1 1 0-15,0-1 0 0,0 1 0 16,-5 3 0-16,1 1 0 16,-1 6 0-16,-4 1 1 15,1 4-1-15,-5 0 0 16,0 7 0-16,0-4 1 16,-5 4 0-16,1 4 0 15,0 8 0-15,-5 3 1 0,1 8 0 31,-1 4 0-31,1 0 0 16,-1 3 0-16,1 8-1 16,-1 8 1-16,-3 3-1 0,3 1 1 15,-4 7-1-15,5 0 0 16,-1 3-1-16,1-3 1 0,-1 4-1 16,1 0 1-16,3 3-1 15,1 5 0-15,4-9 0 16,0-3 0-16,0 0 0 15,0-7 0-15,0-12 0 16,0-4 0-16,0 4-1 16,0-11 0-16,0-8-5 0,0-4 1 15,4-7-10-15,5-12 0 16,4-14-7-16,4-20 0 16</inkml:trace>
  <inkml:trace contextRef="#ctx0" brushRef="#br0" timeOffset="1016.4466">15199 8339 39 0,'-17'4'19'0,"4"-8"-20"0,13 4 25 16,-4 0-25-16,-5 0 1 15,1 0 0-15,-5 4 0 0,0 0 1 16,-4 7 1-16,-4 0 1 16,0-3 0-16,-1 11 0 15,5 0 1-15,0 7 0 16,0 4 0-16,0 5-1 15,4 2 0-15,1 1-1 16,3 0 1-16,1 7-1 0,3 1 0 16,5 3 0-16,0 0 0 0,0 4-1 15,0-4 1-15,5 8-2 16,-1 0 1-16,4 0 0 16,5-8 0-16,4-4-1 31,4 4 0-31,1 1 1 0,3-9 0 0,5-3 0 31,4-4 0-31,0-4 0 16,5-3 0-16,-1-12-1 15,9 0 1-15,0-11 0 0,-1 0 1 16,1-16-2-16,0-3 1 16,-4-8 0-16,4 1 1 0,-5-1-1 15,1 0 0-15,-5-7-1 16,5-4 1-16,-9-4-1 15,0-7 1-15,-4 11 0 16,-9-4 0-16,-4 0 0 16,-4 0 0-16,-1 0 0 15,-3 4 0-15,-9 0 0 0,0-4 0 16,-4 1-1-16,-1-5 1 16,1 0-1-16,-4 8 1 15,-9 8-1-15,0-4 1 16,0 3-1-1,-9 1 1-15,-4-1-1 16,5 1 1-16,-1-1-1 16,1 1 0-16,-5 7 0 15,4-15 0-15,-4 15-1 16,5 0 1-16,-5 0 0 16,0 0 0-16,0 0 0 15,-4 0 0-15,5 0 0 0,-1 0 1 16,4 4-1-16,5 0 1 15,-5 4-1-15,-4 3 0 16,1 1 0-16,-5 7 0 0,0 3 0 16,-9 5 0-16,0 3-1 15,1 4 1-15,-1 1-3 16,-4-1 0-16,1 0-12 16,7 8 1-16,5-16-6 15,0 1 0-15</inkml:trace>
  <inkml:trace contextRef="#ctx0" brushRef="#br0" timeOffset="7071.3028">10604 2543 20 0,'-13'-8'10'0,"9"-7"-2"0,4 7 10 15,-9 5-15-15,5-5 1 16,0 8 2-16,-5 0 1 16,-4 0-8-16,1 0 1 15,-10 0 6-15,5 0 0 0,-4 4-1 16,-4 3 0-16,-1 1-2 16,-4 0 1-16,0-1-1 31,5 4 1-31,4 1-2 0,-1-1 1 0,1-3-1 15,0 3 1-15,-1 0-1 32,1 5 0-32,0-5 0 15,-1 4 0-15,1 4-1 16,0 0 1-16,0 4 0 0,-1-4 0 16,1-1 0-16,0 1 0 0,-1 0-1 15,5-4 0-15,0 1-1 16,5-5 0-16,-1 0 0 15,4-3 0-15,5-4 0 0,-4-4 1 16,-1 0-1-16,5 0 0 16,-1 0 1-16,5-4 0 15,-4-4-1-15,4 8 1 16,0-15-1-16,0 4 1 16,4-4 0-16,5-8 0 0,0 8 0 31,3-4 0-31,5 0 0 15,0-4 0-15,9-3-1 16,-1-4 1-16,1-5-1 16,0 1 1-16,-1-3-1 15,1-1 0-15,-1 4 0 16,1-4 0-16,-1-4 0 16,-3 8 1-16,3 0-1 15,-4 4 1-15,1 7 0 0,-5 4 0 16,-4 0 0-16,-1 4 0 0,5 4 0 15,-4-1 0-15,4 5-1 16,4-8 1-16,-4 15-1 16,-4-8 0-16,0 8-1 15,4 0 1-15,-4 8 0 16,0-16 0-16,-5 8 1 16,5 0 0-1,-5 8 0-15,1-8 0 16,-1 7 0-16,1 5 1 0,-5-1-1 15,1 4 1-15,-1 8-1 16,-4 0 1-16,0 3 0 16,0 16 1-16,0 3-2 15,0 0 1-15,-4 12-1 16,-1 4 0-16,-3-1 0 16,3 5 1-16,1 3-2 0,0 0 0 15,0 11 0-15,-1-7 1 16,1-4-1-16,4 4 1 15,0-4-1-15,4-7 0 0,-4-8 0 16,5 0 0-16,-5-8 0 16,4-3 0-16,-4-1 0 31,4-3 0-31,-4 0 0 16,0-8 0-16,-4-7-3 15,0-4 1-15,-5-4-5 16,5-7 1-16,0-8-6 15,-1-8 0-15,1-7-6 0,4-4 1 16,4-11-4-16,-4-4 0 16</inkml:trace>
  <inkml:trace contextRef="#ctx0" brushRef="#br0" timeOffset="7639.5969">10110 2985 30 0,'-21'-3'15'0,"-1"3"-12"16,18 0 19-16,-5 0-21 16,1 0 1-16,-1 0 2 15,-3 3 1-15,-1 1-5 16,0 0 0-16,-4 0 4 15,4 3 0-15,5 5-1 16,-1 3 1-16,1-4-2 16,-1 8 0-16,1 4-1 15,3-1 1-15,-3 9-1 0,8-12 0 16,0 7 0-16,4 1 1 16,0 3-1-16,1 0 1 15,3 0 0-15,1-3 0 0,4-1 0 16,4 5 0-16,8-5 0 15,1-7 1-15,3 4-1 16,1-1 0-16,4 5-1 16,0-4 1-16,5-4-2 15,3-1 1-15,5-6-1 16,4-1 1-16,5 1-2 16,-5-5 1-16,4-3 1 31,13 0 0-31,5-4 0 0,-1 0 1 15,13-4 0-15,0 0 0 16,-4 0 0-16,0 4 1 16,0 0-1-16,9 0 0 15,-10 0-1-15,-7 4 1 16,-5 0-5-16,-8 3 1 16,-14 1-13-16,-16 3 0 0,-38 4-5 15,-9-15 1-15</inkml:trace>
  <inkml:trace contextRef="#ctx0" brushRef="#br0" timeOffset="38190.2617">12171 2312 36 0,'-13'0'18'0,"22"-11"-16"16,-9 11 19-16,0 0-21 15,4-4 1 1,-4-4-1-16,0 1 0 15,0-1 0-15,0-3 1 0,0-1 1 16,0 5 0-16,0-5 1 16,0 1 1-16,4 0 0 15,5-1 1-15,4 1-1 32,4 0 1-32,0-4-2 15,4-1 1-15,4 1-3 16,1-4 1-16,0 8-1 0,-5 0 0 15,0-4-1-15,-4-1 0 16,0 1 0-16,9 8 0 0,-9-1 0 16,4-3 1-16,0 11-1 15,1-12 1-15,-1 9-1 16,-4-1 1-16,0 4-1 16,0 4 1-16,0-4-1 15,-4 7 0-15,0 5 0 16,-1-1 1-16,1 4-1 0,0 8 0 15,0-8 0-15,4-4 0 16,0 4 0-16,0 4 0 31,0 15 0-31,-4 0 0 16,-1-3 0-16,-7-1 0 16,-1-4 0-16,-8 5 1 0,-1-1-1 15,-3 4 1-15,-5 4 0 31,-4-4 0-31,0-4-1 16,-4 0 1-16,0 1-1 16,-1-1 1-16,-3 0-1 15,-1 1 0-15,-4-1 0 16,0 4 0-16,1-4 0 16,-5 0 0-16,0 8 0 0,-5-4 0 0,5 4 0 15,0-4 0-15,0 0 0 16,4 4 0-16,0 0 0 15,5 0 0-15,-1-8 0 16,5 4 1-16,0 0 0 16,4-7 0-16,0-1-1 15,4-3 1 1,0 3-1-16,0-7 1 16,1 0-1-16,3 4 0 15,0-4 0-15,1-8 1 16,4 4-1-16,-1 0 1 15,5-3 0-15,5-5 0 0,7 1 0 16,6-8 1-16,-1 0-1 16,8 4 0-16,1-8 1 15,-1 4 0-15,1-8-1 16,4 1 0-16,4-1 0 0,8 4 1 16,-3-3-1-16,3-1 1 15,9 1-1-15,-4-1 1 16,4 0-1-16,-12 1 0 15,20-1-1-15,1 1 1 0,4-1-1 16,4 8 1-16,0 0-1 16,-4 0 0-16,-5-4 1 15,-3 8 0-15,-14-8 0 16,-8 8 0-16,-8-4 0 31,-13 4 1-31,-22 0-3 16,-21 7 1-16,-21 4-9 15,-25 8 1-15,-5 7-11 0,-4-7 0 16,-9-27-3-16,13-26 0 16</inkml:trace>
  <inkml:trace contextRef="#ctx0" brushRef="#br0" timeOffset="51841.2049">16498 7790 40 0,'8'-11'20'0,"-8"11"-20"0,0 0 20 0,-4 0-19 16,-5 0 0-16,-3 4 2 15,-5 3 0-15,-9 5-4 16,-4 7 1-16,-4 0 1 16,-8 3 1-16,-5 5-1 15,-4-1 0-15,0 5 0 0,-1 3 0 16,1 0-1-16,-13 7 1 15,5-7-1-15,-5 4 1 0,4 4-1 32,5-4 1-32,0-1-1 15,-1-6 0-15,1 7 0 16,0-1 0-16,3 1 0 16,6-4 0-16,3 0 0 15,9 0 0-15,0-3 0 16,4 3 0-16,0-8-1 0,0 4 1 15,5-3 0-15,-5 7 0 16,-4-4-1-16,0 4 1 16,0-7 0-16,4-4 0 0,0-1 0 15,0 1 1-15,5 0-1 16,-1-1 0-16,1 5 0 16,-1-5 1-16,5 1-1 15,-5 0 0-15,-3 0 0 16,3-1 0-16,-4 1 1 15,0 3 0-15,1 1 0 16,-1 3 0-16,4 1 0 16,-4-1 1-16,1 0 0 15,-1 8 0-15,0-12-1 0,0 1 0 16,0 3-1-16,1-3 1 16,-1-1-1-16,0 4 1 15,0-3 0-15,0-4 0 0,1-1 0 31,-1 1 0-31,0 0-1 16,-4-1 0-16,4-3-5 16,4 4 1-16,5 0-11 15,8-16 0-15</inkml:trace>
  <inkml:trace contextRef="#ctx0" brushRef="#br0" timeOffset="53073.1872">18376 8316 39 0,'8'-19'19'0,"9"-7"-20"0,-17 18 26 0,0 1-22 16,0-5 1-16,0 5 3 16,0-4 0-16,-4-1-8 15,0 1 0-15,-5-4 6 16,1 0 1-16,-5-8-2 15,-4 12 0-15,-4-1-1 0,-9-3 0 32,-9 4-1-32,-7-1 1 15,-10 5-1-15,1 3 1 16,-13 4-1-16,-5 0 1 0,-3 4-2 16,-1 11 1-16,9 0-1 15,0 4 1-15,4 0-1 16,4 11 0-16,9 4-1 15,9 4 1-15,8 0 0 16,8 7 1-16,5 12-1 16,12-4 0-16,9 4 0 15,13 7 0-15,8-3 0 0,9-5 0 16,4 5-1-16,0 3 1 16,9 1-1-16,-1 6 1 15,1-6-1-15,0-5 1 0,-5-3-1 16,-4-4 1-16,-9-4-1 15,1 0 1-15,-9-3-1 16,-4-5 0-16,-5-7 1 16,-12-3 0-16,-9-5 0 15,-8-7 0 1,-43-15-2 0,-4-8 0-16,0-11 0 31,4 0 1-31,4-12-2 0,14 1 1 15,-1-1-1-15,8-7 1 16,5-4 0-16,4-7 1 16,1 0-1-16,12-1 1 0,4 1 0 15,4 3 0-15,9 1 0 16,5 3 1-16,7-8-1 16,10-3 1-16,16-4-1 0,5 4 1 15,8-4-1-15,0 4 1 16,0 4-1-16,4-5 0 15,5 5 1-15,0 3 0 16,-5 4-1-16,-4 1 1 16,0 3-1-16,-4 0 1 15,-4 3-1-15,-9 1 1 0,-9 11-1 32,-8 0 1-32,-4 0-2 0,-9 0 0 0,-4-3-3 15,-4-1 0-15,-5 0-6 31,1 4 1-31,-1 4-9 16,5-4 0-16,0 4-2 0,0-11 0 16</inkml:trace>
  <inkml:trace contextRef="#ctx0" brushRef="#br0" timeOffset="53688.3791">19100 7930 60 0,'4'4'30'0,"13"-15"-46"0,-17 11 62 15,-4 0-45-15,-1 4 1 16,1 3 2-16,-4 5 0 16,-1-1-3-16,5 4 1 0,-5 4 2 15,5 0 1-15,-9 0-1 16,9-4 1-16,-4 19-1 31,8-4 0-31,0 4-2 16,0 12 1-16,4-5-1 15,4 5 0-15,-3 3 0 16,7 11 0-16,-3-3-1 0,-1 4 0 16,5 7 0-16,0-8 0 15,0 5-1-15,0 3 1 16,4-4-1-16,-5 12 0 15,5-1 0-15,0-6 1 0,0-5-1 16,-4 8 1-16,-4 0-1 16,-1-8 1-16,1 0 0 15,-1-3 0-15,1-4-1 16,-1-8 1-16,-3-8 0 16,-1-3 0-16,0-11-3 15,-4-8 1-15,0 0-10 0,-4-8 1 16,4-7-10-16,0-12 0 15,-4-26-4-15,-18-34 1 16</inkml:trace>
  <inkml:trace contextRef="#ctx0" brushRef="#br0" timeOffset="63931.5953">14454 2304 17 0,'-13'-3'8'0,"9"6"-8"15,-1-3 9-15,-3 0-9 16,-1 0 0 0,1 0 2-16,-1 0 0 15,5 0-1-15,-5 0 1 0,1 0 2 16,4 0 1-16,-1 0 1 16,1 0 0-16,0 0 0 15,0 0 0-15,-5 0-1 16,5 0 0-16,4 0-2 15,0 0 0-15,0 0 0 16,0 0 0-16,4-7-1 16,0-1 0-16,9-3 1 0,-4 3 0 15,-1 1 0-15,5-5 0 16,0 1-1-16,4 0 1 16,0-4-1-16,8 3 1 15,-3 1-1-15,-1-1 0 0,4-3-1 16,5 0 0-16,0 4-1 15,4 0 1-15,0 3-1 16,0 0 0-16,0-3 0 31,0 3 1-31,5 1-1 16,3 3 0-16,-3 4 0 16,-5 0 0-16,0 0 0 0,0 0 0 15,-9 8 0-15,1-1 0 16,-5 1 0-16,-4 3 0 0,0 1 1 15,-4-5 0-15,0 4-1 16,-5 1 1-16,1 3 0 16,-5 0 1-16,-8 0-1 15,0 4 1-15,-5 0-1 16,-4 4 1-16,1-1-1 16,-5 1 1-16,-9 7-2 15,0-3 1-15,-3 3-1 0,-1 4 1 16,0 0 0-16,0-3 0 15,-4-9-1-15,0 1 1 16,-4 0-1-16,4-1 1 0,0-3-1 16,0-4 0-16,4 1 0 31,0 2 1-31,0-6 0 16,5 3 0-16,3-4 0 15,5 1 0-15,0-5 0 16,4 1 0-16,5-4-1 0,-1-4 1 15,5 3-1-15,4 5 0 16,-4-4 0-16,4-1 0 16,0 1-1-16,8-4 1 15,5 4 0-15,0-4 0 0,0 0 0 16,4 4 0-16,4-4-1 16,9 0 1-16,4 4-1 15,4-4 1-15,1 3 0 16,-1 5 0-16,0-1-1 15,-4 5 1-15,9-5 0 16,-9 5 1-16,0-5-1 0,0 5 0 16,0-1 0-16,-4 0 0 15,4 1 0-15,-4 3 1 32,-9 0-1-32,-4 0 0 15,0 4 0-15,-4 0 0 0,0 0 0 16,-5 0 1-16,-3 7-1 15,-1-3 0-15,-8 3 0 16,4 1 1-16,0-4-1 16,-5-1 1-16,-3 12-1 15,-5-7 1-15,0-1-1 16,-4-3 1-16,-4 0-1 16,0-1 1-16,-9-10-1 0,0 3 1 15,4 0-1-15,-3 0 1 16,-1-3-1-16,0-1 0 15,-4 4 0-15,-4 4 1 16,-5-4 0-16,0-7 0 16,1 3 0-16,4 0 0 15,-5 1 1 1,-4-5 0-16,-4 1 0 16,4-1 0-16,0-3-1 15,5 0 0-15,-5 7-1 0,0-3 0 16,0 3-6-16,-4 1 1 15,13 7-13-15,8 3 1 0,13-10-6 16,4-35 1-16</inkml:trace>
  <inkml:trace contextRef="#ctx0" brushRef="#br0" timeOffset="79880.0596">19981 8369 35 0,'13'-26'17'0,"4"-1"-15"0,-17 20 17 15,-9-1-15-15,-3 1 0 16,-5 3 2-16,-5 8 0 16,-7 3-7-16,-14 8 0 15,-12 8 4-15,-13 11 1 0,-18 15-2 16,-3 4 1-16,-9 19-2 16,-13-4 1-16,-4 12-1 15,-4 3 0-15,-9 19 1 16,9 0 0-16,-4 4-1 15,3-4 0-15,-3 12 1 16,-9-1 1-16,17 1 0 0,4-4 0 16,9-12-1-16,4-3 0 15,13-16-4-15,8-11 1 0,17-15-10 16,9-11 0-16,17-16-6 16,22-22 0-16</inkml:trace>
  <inkml:trace contextRef="#ctx0" brushRef="#br0" timeOffset="80680.2367">20394 8528 34 0,'9'-19'17'0,"-13"16"-15"0,4 3 24 16,0 0-24-16,0 0 0 16,8-4 1-16,9 4 1 15,4 0-4-15,1-8 0 16,7 1 4-16,6-1 0 0,7 0 0 15,9 1 1-15,9 7-2 16,-1-4 1-16,10-3-1 16,12-1 1-16,-9 0-2 15,0 5 1-15,9-5-2 16,0 1 1-16,-4-5-1 31,-5 1 1-31,-4-1-2 0,-8 1 0 16,-5 4 0-16,-12-1 1 15,-5 4 1-15,-8 4 0 16,-9 0 0-16,-4 4 1 0,-8 4 0 16,-5 7 1-16,-8 0 0 15,0 8 0-15,-9 7-1 16,-4 8 0-16,-4 3-1 16,-1 1 1-16,-3 7-1 15,-5 0 0-15,-4 8 0 16,-13 7 0-16,4 4 0 15,5 8 0-15,0 4 0 0,-1-1 0 16,1-3 0-16,0 7 0 16,-1-11 0-16,1-4 0 0,0-8-1 15,-1-3 1-15,5-8-3 32,5-7 1-32,-1-8-4 15,4-11 0-15,5-8-7 16,4-8 1-16,4-14-11 15,9-12 1-15,8-15-4 16,22-27 1-16</inkml:trace>
  <inkml:trace contextRef="#ctx0" brushRef="#br0" timeOffset="81610.4923">22025 8608 38 0,'-4'3'19'0,"-4"1"-22"15,3-4 30-15,1 0-24 16,-4 4 0-16,-1 0 4 16,0-4 1-16,1 4-8 15,4-4 0-15,-1 0 6 16,1-8 1-16,4 8-2 0,4-8 0 16,9-3-2-16,4-8 1 15,9 0-2-15,8-3 1 16,4-5-2-16,13 4 1 0,5 1-1 15,8 3 1-15,-5 0-1 16,1 4 0-16,-1 0-1 16,1 3 0-16,0 5-1 15,-1 3 1-15,-3 8 0 16,-5-1 1-16,-9 16-1 16,-8 4 0-16,-4 4 0 15,-9 7 1-15,-3 0-1 31,-6 7 1-31,-7 1-1 0,-5 11 0 16,-9-4 0-16,-8 4 1 16,-9 4-1-16,-8 0 0 15,-4 11 0-15,-5-4 1 0,-3 0-1 16,-1-7 0-16,-9 0 0 16,1 7 0-16,-5-11 0 15,1-4 1-15,-5-11-1 16,-4-8 1-16,0-11-1 15,0-4 1-15,4-7-1 0,8-8 1 16,5-11-1-16,4-5 1 16,13-2 0-16,9-5 0 0,8 0 0 15,12 0 0-15,5-3-1 16,9 3 1-16,8 1-1 31,4 3 1-31,9 0 0 16,8 11 0-16,9 8-1 15,4 4 0-15,0 11 1 16,18 4 0-16,-6 4 0 16,6 3 0-16,3 12 0 0,9 4 1 15,8 7-1-15,1 8 1 16,12-1-1-16,0 12 1 0,0-3 0 16,9-1 0-16,4-11 0 15,-13-4 1-15,9-3-1 16,-13-9 1-16,-9-2-2 15,-12-13 1-15,-9-7-5 16,-12-3 1-16,-10-5-8 16,-7-3 0-16,-9 0-11 0,-9-8 1 15,-17-7-5-15,5-12 1 16</inkml:trace>
  <inkml:trace contextRef="#ctx0" brushRef="#br0" timeOffset="93607.0606">16868 2081 25 0,'0'-11'12'0,"4"7"-9"15,-4 4 13-15,0 0-15 16,0 0 0-16,0 0 1 0,0 0 1 15,-4-4-3-15,0 4 0 16,0-4 2-16,-1-7 1 16,1 3-1-16,0 12 1 15,0-4 0 1,-1 0 0-16,1 0 0 16,0-4 0-16,0 1 0 15,-1 6 1-15,1-6-1 16,4 3 0-16,0 3 0 15,0 1 0-15,-4 0-1 16,0 4 0-16,-1-1-1 16,5 5 0-16,0 3-1 15,0-4 0-15,0 0 0 0,0 5 1 16,0 6-1-16,0 5 1 0,-4 3 0 16,0 0 0-16,0 4 0 15,-1-7 1-15,-3 11-1 16,-1-4 0-16,5 0 0 15,4 0 0-15,0-8 0 16,9-7 0-16,8-7 0 16,8-9 0-16,9-3-1 15,9-3 1-15,4 3 0 16,8-8 0-16,0-11-1 16,9-4 1-16,9 4-1 15,12 0 1 1,-9 4-2-16,1 4 1 0,-5 0-2 0,-12 3 1 31,-5 8-2-31,-12-4 0 16,-5 16-13-1,-8-5 1-15,-17-7-1 16,-5-11 1-16</inkml:trace>
  <inkml:trace contextRef="#ctx0" brushRef="#br0" timeOffset="94104.928">17294 1835 46 0,'-17'-7'23'0,"30"-1"-32"15,-9 8 44-15,5 0-33 16,-1 0 1-16,1 4 2 16,3 3 0-16,1 1-6 15,-4 3 0-15,-1 4 4 0,1-3 1 16,-1 18-2-1,-8 19 0-15,0-7 0 0,0 22 1 16,0 8 0-16,0 11 1 16,0 8-1-16,-4 15 1 15,0-4-1-15,-1 8 1 16,1 7-1-16,0 1 1 16,0-1-2-16,-5 0 0 15,-4 4-1 1,5-7 0-16,-5-8 0 15,0 0 1-15,5-16-2 16,-5-10 1-16,0-16-2 0,-8-7 1 16,0 0-5-16,-1-16 0 15,1-10-11-15,13-13 1 16,-1-18-6-16,1-18 1 0</inkml:trace>
  <inkml:trace contextRef="#ctx0" brushRef="#br0" timeOffset="97287.4241">23852 7855 30 0,'-13'-8'15'0,"-4"4"-9"16,17 4 15-16,-4-7-19 15,4-1 0-15,-4 4 2 16,-9 1 0-16,0 6-4 16,-4 1 0-16,0 4 4 15,-8 3 0-15,-5 8 0 16,-4 8 0-16,-4 3-1 0,-9 8 0 0,-9 7-1 16,-3 4 1-16,-1 12-2 15,-8 18 1-15,-17 5-1 16,0 3 1-16,-1 7-1 15,-7 4 1-15,-1 8-1 16,9 4 1-16,4 7 0 16,-8-3 0-16,8-4-1 31,8-4 1-31,5 0-1 16,4-16 0-16,0-3-1 15,0-7 0-15,5-8-6 0,8-23 1 16,8-11-11-16,13-16 0 15</inkml:trace>
  <inkml:trace contextRef="#ctx0" brushRef="#br0" timeOffset="98189.5842">17558 11298 45 0,'-17'0'22'0,"13"-19"-21"0,4 11 28 16,0-3-26-16,0 0 0 0,-4 3 3 15,-5-7 0-15,-4 7-7 16,-4 1 0-16,-4 7 5 15,-5 11 1-15,-3 8-2 16,-6 7 0-16,-3 12-1 16,-4 15 1-16,-10 12-1 0,-3 10 1 15,0 9-2-15,-1 10 1 16,5 12-1-16,0-8 1 16,4 5-1-16,9-1 1 15,4 4-2-15,8-8 0 16,14-3-1-16,7-5 1 0,5 1-1 15,9-19 0-15,8-8 0 32,4-7 0-32,9-11 0 15,8-12 0-15,5-8 0 16,8-18 0-16,-4-8 0 0,0-12 0 16,4-14 0-16,0-4 1 15,0-8-1-15,-8-8 0 16,-1-7 0-16,-8 0 1 15,-4-3-1-15,-9-5 0 16,-8 1 0-16,-4 10 1 16,-9 5-1-16,-9 7 1 15,-8 8 1-15,-4 11 0 0,-5 11 0 16,1 12 1-16,-1 11 0 16,1 16 0-16,-5 6 0 0,4 16 0 15,-4 4-3-15,9 4 0 16,8-12-5-16,1-7 0 0,12-12-12 15,17-19 1-15,4-34-1 16,4-33 0-16</inkml:trace>
  <inkml:trace contextRef="#ctx0" brushRef="#br0" timeOffset="98934.6399">18261 11196 46 0,'4'0'23'0,"39"-42"-34"0,-26 27 47 16,4 3-33-16,4 1 0 31,5 0 4-31,0-1 1 16,0 5-9-16,4-1 0 15,0 5 5-15,-4 3 0 16,0 3-1-16,-1 5 0 0,-3 11-1 16,-5 7 0-16,-4 12-1 15,-8 4 0-15,-13 7 0 16,-9 8 1-16,-4-4-1 15,-9 7 0-15,-8 1-1 16,-4-5 0-16,-9-3 0 0,-4 0 0 16,8-3 0-16,5-13 0 15,4 5 0-15,8-15 0 16,5-5-1-16,8-7 1 16,5 4-1-16,8-7 1 15,8-1-1-15,9-3 0 16,9-1 0-1,8 4 0-15,4 1 1 16,1 7 0-16,3-4-1 16,1 4 1-16,4 3 0 15,4 1 0-15,0 4 0 0,-4 3 0 16,0 0 0-16,-1 0 1 16,-3 1-1-16,-5-1 1 15,-4 0-1-15,-4 1 1 16,-4-5 1-16,-9 4 0 0,-4 1 1 15,-13-5 0-15,-5-3 0 16,-8 7 0-16,-8 0 0 16,-13 1 1-16,-17-1-1 15,-13 4 0-15,-13 4 0 16,-8 3 0-16,-4 1-2 16,-1 0 1-16,-3-5-3 15,3-6 0-15,9-5-8 16,13-3 0-16,13-4-10 15,21-12 1-15,13-22-4 0,8-26 1 16</inkml:trace>
  <inkml:trace contextRef="#ctx0" brushRef="#br0" timeOffset="99458.0775">19730 10988 54 0,'-38'11'27'0,"-1"-4"-38"0,31-3 51 0,-9 4-40 16,-9 7 1-16,-12 8 0 15,-9-1 1-15,-8 12-2 16,-9 0 0-16,-4 8 0 15,-5 7 1-15,-8 12-1 16,-4-1 1-16,-13 12-1 16,5 0 1-16,-5 15-1 15,0 4 1-15,-5 7 1 0,-3 1 0 16,-5 7 1-16,5 0 1 16,4 11-1-16,-1-4 0 0,-3 5 0 15,8-12 1-15,0-8-4 31,13-11 1-31,12-11-7 0,18-12 0 0,17-19-10 32,25-14 1-32,13-28-3 15,4-25 0-15</inkml:trace>
  <inkml:trace contextRef="#ctx0" brushRef="#br0" timeOffset="100011.9067">20927 11381 61 0,'-64'83'30'0,"8"0"-42"15,39-56 61-15,-8 11-48 16,-5 3 1-16,4 9-1 0,5 3 0 15,4 0-2-15,9-8 1 16,3-3 0-16,10-5 1 0,7 5-1 16,10 0 0-16,7-8 0 15,6 0 0-15,-1 0 0 16,4 4 1-16,5-1-1 16,3 5 1-16,-7 3 1 15,-5-3 0-15,-4 7 1 16,-9 4 0-16,-8-4 0 31,-13 1 1-31,-13-1 0 16,-8-4 0-16,-9 8-2 0,-17-7 1 15,-17-9-4-15,0-6 1 16,0-12-5-16,-4-8 0 0,-4-19-6 16,8-14 0-16,13-9-10 15,0-18 0-15</inkml:trace>
  <inkml:trace contextRef="#ctx0" brushRef="#br0" timeOffset="100291.0492">20910 11426 65 0,'21'34'32'0,"38"-34"-42"16,-33-3 55-16,8-5-42 15,4 1 1-15,5-5 3 0,4 5 0 16,4-9-9-16,0-2 0 16,0 2 5-16,0 1 1 15,-8 4-6-15,-5 0 0 0,-4 3-8 16,-8 0 0-16,4-3-10 15,-1 0 0-15</inkml:trace>
  <inkml:trace contextRef="#ctx0" brushRef="#br0" timeOffset="100693.208">22443 11116 57 0,'-17'46'28'0,"8"7"-36"0,1-35 45 15,-5 1-35-15,0 8 1 16,-4-1 3-16,-4 5 0 15,4-5-6-15,0 12 0 16,4-4 4-16,4-8 1 16,5 1-2-16,13-1 1 0,8-3-2 15,12 0 1-15,14-8-3 16,4-4 1-16,13-3-3 16,12-8 0-16,5-8-2 15,3-3 1-15,1-12-5 16,5-3 0-16,-6-12-5 31,-3 0 0-31,4-4-4 0,-13-18 0 0</inkml:trace>
  <inkml:trace contextRef="#ctx0" brushRef="#br0" timeOffset="101054.8825">22613 10791 68 0,'-4'38'34'0,"8"-1"-45"15,-4-25 67-15,0 10-53 16,0 13 1-16,0 14 2 15,0 23 0-15,-4 3-7 16,-1 20 0-16,5 22 6 16,0 16 1-16,-4 18-2 0,-4 23 1 15,-1 4-2-15,-8 19 0 16,-4-5-1-16,-5 5 1 16,-8-15-5-16,-8-1 0 15,-1-25-6-15,0-16 1 16,1-23-11-16,-5-26 0 15,4-31-6-15,5-26 0 16</inkml:trace>
  <inkml:trace contextRef="#ctx0" brushRef="#br0" timeOffset="152834.0424">16025 6167 16 0,'0'-3'8'0,"-4"-9"-13"16,4 12 8-16,-5 0-6 16,1-4 1-16,0 1-3 0,0 3 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7T23:08:39.6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12984 3269 12 0,'5'-15'6'0,"-10"23"-1"0,5-8 6 15,0-4-10-15,0 4 1 16,-4-12 1-16,0 9 1 16,0-5-4-16,-1 1 1 0,1-1 4 15,0 4 0-15,0-3 0 16,-1-1 0-16,1 4-1 15,0-3 0-15,0-1-1 16,-1 1 1-16,1-5-1 0,0 1 0 16,-5-1 0-16,1-3 1 15,-5 4 0-15,0-4 0 0,0 0 0 16,-4 3 0-16,0 1-1 16,-4 0 1-16,0-1-2 15,-1 1 0-15,1 0-1 31,-4-1 1-31,-1 1-1 16,1 0 0-16,3 3-1 16,-8 0 1-16,-4 1 0 15,0 3 0-15,-4 0-1 0,-5 4 1 16,1 0 0-16,-9 8 0 16,0 3-1-16,-5-3 1 15,-3 3-1-15,3 8 1 0,5 11-1 16,4-3 1-16,-4 7-1 15,0 7 1-15,0-3 0 16,-9 8 1-16,1 3-1 16,8 0 1-16,0-7 0 15,-1 7 0-15,6 4-1 16,-1 0 1-16,4 7-1 0,5-3 1 16,4 11-1-16,0-7 0 15,4 3 0-15,0 8 0 31,0-11 0-31,0-1 0 16,5-3-1-16,8 0 0 0,0 3 0 16,13 4 1-16,-9 5-1 15,9-9 1-15,4 1-1 16,4-5 1-16,0 12 0 16,9-7 0-16,-5 0-1 15,1 3 1-15,8-4-1 0,4 1 1 16,9 7-1-16,4-7 0 15,4-1 0-15,5-3 0 16,4-8 0-16,8 4 0 0,1-8 0 16,3 5 1-1,26-9-1 1,0-7 0-16,5-11 0 31,-9-15 1-31,0-8-1 16,0-4 0-16,-5-11 0 15,1-1 0-15,-5-2 0 0,1-1 0 16,-5-8 0-16,0-11 0 16,0-11 0-16,-4 4 0 15,-9-4 0-15,-3-4 0 16,3 0 0-16,-4 0 0 0,-4-15 0 16,4 3 0-16,-4 1 0 15,-5 0 0-15,-3-12-1 16,-10 15 1-16,6-18-1 15,-10 22 1-15,9-15-1 0,-4 4 1 16,-4 4 0-16,-5 0 0 16,-8 7 0-16,-9-4 0 15,-4 8 0-15,-4-3 1 16,-5-1-1-16,1-4 0 16,-5 8 0-16,0-3 0 15,-4 6 0 1,0 1 0-16,-4-11 0 15,-1 14 0-15,-3-3 0 16,-5 0 0-16,0 7 0 16,-8 1 0-16,0 3 0 15,-5 4 0-15,-12 0 0 0,-5 0 0 16,0 7-1-16,5 8 0 16,4 8-5-16,4 3 0 15,0 16-11-15,5 11 1 0,-1-19-4 16,5-4 0-16</inkml:trace>
  <inkml:trace contextRef="#ctx0" brushRef="#br0" timeOffset="23487.726">9241 6137 26 0,'-25'-11'13'0,"-14"3"-11"0,31 1 13 0,-9 3-14 16,-5 4 0-16,-3 0 4 15,-5 0 0-15,0 0-5 32,5 4 0-32,-5-1 3 0,4 9 1 0,-4 3-1 15,1-4 1-15,-1 8-3 16,0 4 1-16,4 3-1 15,5 8 0-15,0 0 0 16,8 8 0 0,5 7 0-16,-1-3 0 15,9-5 2-15,0 8 0 16,4 8 0-16,1 4 0 16,3 3 1-16,1 12 0 15,8 3-1-15,0 4 1 16,0 8-2-16,0 15 0 15,-4-11-1-15,-1 11 1 0,1 3-1 16,-4 5 1-16,-1-8-1 16,5 0 1-16,-5-4-1 15,-3-8 1-15,-5-3-1 16,-5-7 0-16,-3 3 1 16,-1-12 0-16,-3-3-1 15,-1-8 1-15,-4-3 0 16,0-1 0-16,4-14 0 0,0-8 0 15,0-4-1-15,1-8 0 16,-1-7 0-16,4-4 0 0,5-3 0 16,0-5 1-16,4-3-1 15,4-4 0-15,9-8-1 16,12 1 1-16,1-4-1 16,8-1 1-16,13-7-2 15,4 8 1-15,13-8 0 31,8-4 0-31,13 1 0 16,9-5 0-16,17 8 0 16,12 0 0-16,5-7 0 0,13-4 0 15,8 11 0-15,4 7 0 16,-8-3 0-16,4 4 1 16,-4-1-1-16,8 1 0 0,-12 4 0 15,3-9 1-15,-3-6-1 16,-5-5 1-16,-8 1-1 15,-9-5 1-15,-17 1-1 16,-12-4 1-16,-5-8-1 16,0-3 0-16,-13 7 0 15,-8-7 1-15,-8-1-1 0,-5-14 1 16,-13 3-1 0,-4-7 1-16,-12-4-1 15,-14-8 1-15,-8-3-1 16,-4-5 1-16,-13-6-1 15,-5-5 0-15,-7-7 0 16,-1 0 0-16,4-8 0 16,1 8 0-16,-1-8-1 15,5 0 1-15,0 8-1 16,-1 11 1-16,-3 4-1 16,-1 4 1-16,5 4 0 0,0 7 0 0,4 11-1 15,-5 8 1-15,-3 0 0 16,8 4 0-16,0 4 0 15,-5 7 0-15,5 4 0 16,0 0 0-16,0 7 0 16,4 5 0-16,-4-1 0 15,0 4 0-15,0 0 0 0,0 8 0 16,-4-4 0-16,-5 3 1 16,1 1-1-16,-5 3 1 15,0 1-1-15,-4-5 1 16,0 5-1-16,4 3 1 15,1 0-1-15,-5 0 1 16,-5 1-1-16,-3 3 1 16,-5 0-1-16,0-4 0 15,0 4 0 1,-4 0 0-16,-4 4-1 16,-5-1 1-16,0 5 0 15,5 0 0 1,-30 7-1-1,8-4 1-15,-4 0 0 0,13-3 0 0,4 11 0 16,-4-8 0-16,4 1 0 16,0-5 0-16,5 5-1 15,-1-1 1-15,0-7 0 16,-8-4 0-16,9 11-1 16,-1-7 0-16,5 0-1 31,4-1 1-31,0 5 0 0,4-4 0 0,0 0-1 31,0-1 1-31,4 5 0 0,1-1 0 0,-1 5 0 0,-4-8 0 16,-8 11-1-16,0 0 1 15,-5 0-5-15,0 0 1 16,1 0-9-16,-1 8 1 31,-4-4-6-31,9-8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16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39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92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55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7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02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21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60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BAFE7-D59D-4508-B821-1A909107F60A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3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90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99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0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68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92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34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34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1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48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344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803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097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55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995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997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050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8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2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22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301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320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433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88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349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739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239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214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000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98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99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99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5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6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96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1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emf"/><Relationship Id="rId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8.emf"/><Relationship Id="rId4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tags" Target="../tags/tag38.xml"/><Relationship Id="rId39" Type="http://schemas.openxmlformats.org/officeDocument/2006/relationships/tags" Target="../tags/tag51.xml"/><Relationship Id="rId21" Type="http://schemas.openxmlformats.org/officeDocument/2006/relationships/tags" Target="../tags/tag33.xml"/><Relationship Id="rId34" Type="http://schemas.openxmlformats.org/officeDocument/2006/relationships/tags" Target="../tags/tag46.xml"/><Relationship Id="rId42" Type="http://schemas.openxmlformats.org/officeDocument/2006/relationships/tags" Target="../tags/tag54.xml"/><Relationship Id="rId47" Type="http://schemas.openxmlformats.org/officeDocument/2006/relationships/tags" Target="../tags/tag59.xml"/><Relationship Id="rId50" Type="http://schemas.openxmlformats.org/officeDocument/2006/relationships/tags" Target="../tags/tag62.xml"/><Relationship Id="rId55" Type="http://schemas.openxmlformats.org/officeDocument/2006/relationships/image" Target="../media/image9.emf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tags" Target="../tags/tag37.xml"/><Relationship Id="rId33" Type="http://schemas.openxmlformats.org/officeDocument/2006/relationships/tags" Target="../tags/tag45.xml"/><Relationship Id="rId38" Type="http://schemas.openxmlformats.org/officeDocument/2006/relationships/tags" Target="../tags/tag50.xml"/><Relationship Id="rId46" Type="http://schemas.openxmlformats.org/officeDocument/2006/relationships/tags" Target="../tags/tag58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29" Type="http://schemas.openxmlformats.org/officeDocument/2006/relationships/tags" Target="../tags/tag41.xml"/><Relationship Id="rId41" Type="http://schemas.openxmlformats.org/officeDocument/2006/relationships/tags" Target="../tags/tag53.xml"/><Relationship Id="rId54" Type="http://schemas.openxmlformats.org/officeDocument/2006/relationships/customXml" Target="../ink/ink6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tags" Target="../tags/tag36.xml"/><Relationship Id="rId32" Type="http://schemas.openxmlformats.org/officeDocument/2006/relationships/tags" Target="../tags/tag44.xml"/><Relationship Id="rId37" Type="http://schemas.openxmlformats.org/officeDocument/2006/relationships/tags" Target="../tags/tag49.xml"/><Relationship Id="rId40" Type="http://schemas.openxmlformats.org/officeDocument/2006/relationships/tags" Target="../tags/tag52.xml"/><Relationship Id="rId45" Type="http://schemas.openxmlformats.org/officeDocument/2006/relationships/tags" Target="../tags/tag57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tags" Target="../tags/tag35.xml"/><Relationship Id="rId28" Type="http://schemas.openxmlformats.org/officeDocument/2006/relationships/tags" Target="../tags/tag40.xml"/><Relationship Id="rId36" Type="http://schemas.openxmlformats.org/officeDocument/2006/relationships/tags" Target="../tags/tag48.xml"/><Relationship Id="rId49" Type="http://schemas.openxmlformats.org/officeDocument/2006/relationships/tags" Target="../tags/tag61.xml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31" Type="http://schemas.openxmlformats.org/officeDocument/2006/relationships/tags" Target="../tags/tag43.xml"/><Relationship Id="rId44" Type="http://schemas.openxmlformats.org/officeDocument/2006/relationships/tags" Target="../tags/tag56.xml"/><Relationship Id="rId52" Type="http://schemas.openxmlformats.org/officeDocument/2006/relationships/tags" Target="../tags/tag64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tags" Target="../tags/tag34.xml"/><Relationship Id="rId27" Type="http://schemas.openxmlformats.org/officeDocument/2006/relationships/tags" Target="../tags/tag39.xml"/><Relationship Id="rId30" Type="http://schemas.openxmlformats.org/officeDocument/2006/relationships/tags" Target="../tags/tag42.xml"/><Relationship Id="rId35" Type="http://schemas.openxmlformats.org/officeDocument/2006/relationships/tags" Target="../tags/tag47.xml"/><Relationship Id="rId43" Type="http://schemas.openxmlformats.org/officeDocument/2006/relationships/tags" Target="../tags/tag55.xml"/><Relationship Id="rId48" Type="http://schemas.openxmlformats.org/officeDocument/2006/relationships/tags" Target="../tags/tag60.xml"/><Relationship Id="rId8" Type="http://schemas.openxmlformats.org/officeDocument/2006/relationships/tags" Target="../tags/tag20.xml"/><Relationship Id="rId51" Type="http://schemas.openxmlformats.org/officeDocument/2006/relationships/tags" Target="../tags/tag63.xml"/><Relationship Id="rId3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tags" Target="../tags/tag90.xml"/><Relationship Id="rId39" Type="http://schemas.openxmlformats.org/officeDocument/2006/relationships/tags" Target="../tags/tag103.xml"/><Relationship Id="rId3" Type="http://schemas.openxmlformats.org/officeDocument/2006/relationships/tags" Target="../tags/tag67.xml"/><Relationship Id="rId21" Type="http://schemas.openxmlformats.org/officeDocument/2006/relationships/tags" Target="../tags/tag85.xml"/><Relationship Id="rId34" Type="http://schemas.openxmlformats.org/officeDocument/2006/relationships/tags" Target="../tags/tag98.xml"/><Relationship Id="rId42" Type="http://schemas.openxmlformats.org/officeDocument/2006/relationships/tags" Target="../tags/tag106.xml"/><Relationship Id="rId47" Type="http://schemas.openxmlformats.org/officeDocument/2006/relationships/tags" Target="../tags/tag111.xml"/><Relationship Id="rId50" Type="http://schemas.openxmlformats.org/officeDocument/2006/relationships/tags" Target="../tags/tag114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tags" Target="../tags/tag89.xml"/><Relationship Id="rId33" Type="http://schemas.openxmlformats.org/officeDocument/2006/relationships/tags" Target="../tags/tag97.xml"/><Relationship Id="rId38" Type="http://schemas.openxmlformats.org/officeDocument/2006/relationships/tags" Target="../tags/tag102.xml"/><Relationship Id="rId46" Type="http://schemas.openxmlformats.org/officeDocument/2006/relationships/tags" Target="../tags/tag110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29" Type="http://schemas.openxmlformats.org/officeDocument/2006/relationships/tags" Target="../tags/tag93.xml"/><Relationship Id="rId41" Type="http://schemas.openxmlformats.org/officeDocument/2006/relationships/tags" Target="../tags/tag105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tags" Target="../tags/tag88.xml"/><Relationship Id="rId32" Type="http://schemas.openxmlformats.org/officeDocument/2006/relationships/tags" Target="../tags/tag96.xml"/><Relationship Id="rId37" Type="http://schemas.openxmlformats.org/officeDocument/2006/relationships/tags" Target="../tags/tag101.xml"/><Relationship Id="rId40" Type="http://schemas.openxmlformats.org/officeDocument/2006/relationships/tags" Target="../tags/tag104.xml"/><Relationship Id="rId45" Type="http://schemas.openxmlformats.org/officeDocument/2006/relationships/tags" Target="../tags/tag109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28" Type="http://schemas.openxmlformats.org/officeDocument/2006/relationships/tags" Target="../tags/tag92.xml"/><Relationship Id="rId36" Type="http://schemas.openxmlformats.org/officeDocument/2006/relationships/tags" Target="../tags/tag100.xml"/><Relationship Id="rId49" Type="http://schemas.openxmlformats.org/officeDocument/2006/relationships/tags" Target="../tags/tag113.xml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31" Type="http://schemas.openxmlformats.org/officeDocument/2006/relationships/tags" Target="../tags/tag95.xml"/><Relationship Id="rId44" Type="http://schemas.openxmlformats.org/officeDocument/2006/relationships/tags" Target="../tags/tag108.xml"/><Relationship Id="rId52" Type="http://schemas.openxmlformats.org/officeDocument/2006/relationships/tags" Target="../tags/tag116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tags" Target="../tags/tag86.xml"/><Relationship Id="rId27" Type="http://schemas.openxmlformats.org/officeDocument/2006/relationships/tags" Target="../tags/tag91.xml"/><Relationship Id="rId30" Type="http://schemas.openxmlformats.org/officeDocument/2006/relationships/tags" Target="../tags/tag94.xml"/><Relationship Id="rId35" Type="http://schemas.openxmlformats.org/officeDocument/2006/relationships/tags" Target="../tags/tag99.xml"/><Relationship Id="rId43" Type="http://schemas.openxmlformats.org/officeDocument/2006/relationships/tags" Target="../tags/tag107.xml"/><Relationship Id="rId48" Type="http://schemas.openxmlformats.org/officeDocument/2006/relationships/tags" Target="../tags/tag112.xml"/><Relationship Id="rId8" Type="http://schemas.openxmlformats.org/officeDocument/2006/relationships/tags" Target="../tags/tag72.xml"/><Relationship Id="rId51" Type="http://schemas.openxmlformats.org/officeDocument/2006/relationships/tags" Target="../tags/tag1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Relationship Id="rId5" Type="http://schemas.openxmlformats.org/officeDocument/2006/relationships/image" Target="../media/image10.emf"/><Relationship Id="rId4" Type="http://schemas.openxmlformats.org/officeDocument/2006/relationships/customXml" Target="../ink/ink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image" Target="../media/image12.emf"/><Relationship Id="rId2" Type="http://schemas.openxmlformats.org/officeDocument/2006/relationships/tags" Target="../tags/tag126.xml"/><Relationship Id="rId16" Type="http://schemas.openxmlformats.org/officeDocument/2006/relationships/customXml" Target="../ink/ink9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5" Type="http://schemas.openxmlformats.org/officeDocument/2006/relationships/tags" Target="../tags/tag129.xml"/><Relationship Id="rId15" Type="http://schemas.openxmlformats.org/officeDocument/2006/relationships/notesSlide" Target="../notesSlides/notesSlide31.xml"/><Relationship Id="rId10" Type="http://schemas.openxmlformats.org/officeDocument/2006/relationships/tags" Target="../tags/tag134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Relationship Id="rId5" Type="http://schemas.openxmlformats.org/officeDocument/2006/relationships/image" Target="../media/image13.emf"/><Relationship Id="rId4" Type="http://schemas.openxmlformats.org/officeDocument/2006/relationships/customXml" Target="../ink/ink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Relationship Id="rId5" Type="http://schemas.openxmlformats.org/officeDocument/2006/relationships/image" Target="../media/image15.emf"/><Relationship Id="rId4" Type="http://schemas.openxmlformats.org/officeDocument/2006/relationships/customXml" Target="../ink/ink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emf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smtClean="0"/>
              <a:t>Lecture 18: </a:t>
            </a:r>
            <a:r>
              <a:rPr lang="en-US" sz="3200" i="0" dirty="0" smtClean="0"/>
              <a:t>Shortest Paths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     Linda Shapiro	</a:t>
            </a:r>
          </a:p>
          <a:p>
            <a:r>
              <a:rPr lang="en-US" sz="2400" dirty="0" smtClean="0"/>
              <a:t>Winter 2015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33800" y="1360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24400" y="1360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2732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114800" y="2122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/>
        </p:nvCxnSpPr>
        <p:spPr bwMode="auto">
          <a:xfrm>
            <a:off x="1152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/>
        </p:nvCxnSpPr>
        <p:spPr bwMode="auto">
          <a:xfrm rot="10800000">
            <a:off x="952500" y="1751012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/>
        </p:nvCxnSpPr>
        <p:spPr bwMode="auto">
          <a:xfrm rot="10800000" flipV="1">
            <a:off x="3314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/>
        </p:nvCxnSpPr>
        <p:spPr bwMode="auto">
          <a:xfrm flipV="1">
            <a:off x="3505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000125" y="2686050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/>
        </p:nvCxnSpPr>
        <p:spPr bwMode="auto">
          <a:xfrm>
            <a:off x="1087438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828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4124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/>
        </p:nvCxnSpPr>
        <p:spPr bwMode="auto">
          <a:xfrm flipH="1" flipV="1">
            <a:off x="3924300" y="1751012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/>
        </p:nvCxnSpPr>
        <p:spPr bwMode="auto">
          <a:xfrm flipH="1">
            <a:off x="4440238" y="1751012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/>
        </p:nvCxnSpPr>
        <p:spPr bwMode="auto">
          <a:xfrm rot="16200000" flipH="1">
            <a:off x="2382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/>
        </p:nvCxnSpPr>
        <p:spPr bwMode="auto">
          <a:xfrm flipH="1">
            <a:off x="2400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/>
        </p:nvCxnSpPr>
        <p:spPr bwMode="auto">
          <a:xfrm rot="16200000" flipH="1">
            <a:off x="2706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/>
        </p:nvCxnSpPr>
        <p:spPr bwMode="auto">
          <a:xfrm rot="5400000" flipH="1">
            <a:off x="1981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3810000" y="1008062"/>
            <a:ext cx="3675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4800600" y="10080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522538" y="22272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352800" y="2913062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4419600" y="20748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3048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4267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4648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/>
        </p:nvSpPr>
        <p:spPr bwMode="auto">
          <a:xfrm>
            <a:off x="2971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3810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3600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810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667000" y="2503487"/>
            <a:ext cx="426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2133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981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1371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1219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916498"/>
              </p:ext>
            </p:extLst>
          </p:nvPr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 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</a:t>
            </a:r>
            <a:endParaRPr lang="en-US" sz="2000" b="0" dirty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837480" y="4673160"/>
              <a:ext cx="1708200" cy="628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25600" y="4664880"/>
                <a:ext cx="1724760" cy="648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33800" y="13604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24400" y="1360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2732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114800" y="2122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/>
        </p:nvCxnSpPr>
        <p:spPr bwMode="auto">
          <a:xfrm>
            <a:off x="1152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/>
        </p:nvCxnSpPr>
        <p:spPr bwMode="auto">
          <a:xfrm rot="10800000">
            <a:off x="952500" y="1751012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/>
        </p:nvCxnSpPr>
        <p:spPr bwMode="auto">
          <a:xfrm rot="10800000" flipV="1">
            <a:off x="3314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/>
        </p:nvCxnSpPr>
        <p:spPr bwMode="auto">
          <a:xfrm flipV="1">
            <a:off x="3505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000125" y="2686050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/>
        </p:nvCxnSpPr>
        <p:spPr bwMode="auto">
          <a:xfrm>
            <a:off x="1087438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828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4124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/>
        </p:nvCxnSpPr>
        <p:spPr bwMode="auto">
          <a:xfrm flipH="1" flipV="1">
            <a:off x="3924300" y="1751012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/>
        </p:nvCxnSpPr>
        <p:spPr bwMode="auto">
          <a:xfrm flipH="1">
            <a:off x="4440238" y="1751012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/>
        </p:nvCxnSpPr>
        <p:spPr bwMode="auto">
          <a:xfrm rot="16200000" flipH="1">
            <a:off x="2382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/>
        </p:nvCxnSpPr>
        <p:spPr bwMode="auto">
          <a:xfrm flipH="1">
            <a:off x="2400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/>
        </p:nvCxnSpPr>
        <p:spPr bwMode="auto">
          <a:xfrm rot="16200000" flipH="1">
            <a:off x="2706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/>
        </p:nvCxnSpPr>
        <p:spPr bwMode="auto">
          <a:xfrm rot="5400000" flipH="1">
            <a:off x="1981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3810000" y="1008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4800600" y="10080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522538" y="22272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352800" y="2913062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4419600" y="20748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3048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4267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4648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/>
        </p:nvSpPr>
        <p:spPr bwMode="auto">
          <a:xfrm>
            <a:off x="2971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3810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3600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810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667000" y="2503487"/>
            <a:ext cx="426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2133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981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1371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1219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793019"/>
              </p:ext>
            </p:extLst>
          </p:nvPr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</a:t>
            </a:r>
            <a:endParaRPr lang="en-US" sz="2000" b="0" dirty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932520" y="5135040"/>
              <a:ext cx="1545840" cy="492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22440" y="5126040"/>
                <a:ext cx="1562760" cy="511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33800" y="13604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24400" y="1360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2732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114800" y="2122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/>
        </p:nvCxnSpPr>
        <p:spPr bwMode="auto">
          <a:xfrm>
            <a:off x="1152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/>
        </p:nvCxnSpPr>
        <p:spPr bwMode="auto">
          <a:xfrm rot="10800000">
            <a:off x="952500" y="1751012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/>
        </p:nvCxnSpPr>
        <p:spPr bwMode="auto">
          <a:xfrm rot="10800000" flipV="1">
            <a:off x="3314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/>
        </p:nvCxnSpPr>
        <p:spPr bwMode="auto">
          <a:xfrm flipV="1">
            <a:off x="3505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000125" y="2686050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/>
        </p:nvCxnSpPr>
        <p:spPr bwMode="auto">
          <a:xfrm>
            <a:off x="1087438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828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4124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/>
        </p:nvCxnSpPr>
        <p:spPr bwMode="auto">
          <a:xfrm flipH="1" flipV="1">
            <a:off x="3924300" y="1751012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/>
        </p:nvCxnSpPr>
        <p:spPr bwMode="auto">
          <a:xfrm flipH="1">
            <a:off x="4440238" y="1751012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/>
        </p:nvCxnSpPr>
        <p:spPr bwMode="auto">
          <a:xfrm rot="16200000" flipH="1">
            <a:off x="2382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/>
        </p:nvCxnSpPr>
        <p:spPr bwMode="auto">
          <a:xfrm flipH="1">
            <a:off x="2400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/>
        </p:nvCxnSpPr>
        <p:spPr bwMode="auto">
          <a:xfrm rot="16200000" flipH="1">
            <a:off x="2706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/>
        </p:nvCxnSpPr>
        <p:spPr bwMode="auto">
          <a:xfrm rot="5400000" flipH="1">
            <a:off x="1981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3810000" y="1008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4800600" y="10080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522538" y="22272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352800" y="2913062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4419600" y="20748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3048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4267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4648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/>
        </p:nvSpPr>
        <p:spPr bwMode="auto">
          <a:xfrm>
            <a:off x="2971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3810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3600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810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667000" y="2503487"/>
            <a:ext cx="426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2133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981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1371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1219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586968"/>
              </p:ext>
            </p:extLst>
          </p:nvPr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 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B, D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338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24400" y="13604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2732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114800" y="2122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/>
        </p:nvCxnSpPr>
        <p:spPr bwMode="auto">
          <a:xfrm>
            <a:off x="1152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/>
        </p:nvCxnSpPr>
        <p:spPr bwMode="auto">
          <a:xfrm rot="10800000">
            <a:off x="952500" y="1751012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/>
        </p:nvCxnSpPr>
        <p:spPr bwMode="auto">
          <a:xfrm rot="10800000" flipV="1">
            <a:off x="3314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/>
        </p:nvCxnSpPr>
        <p:spPr bwMode="auto">
          <a:xfrm flipV="1">
            <a:off x="3505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000125" y="2686050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/>
        </p:nvCxnSpPr>
        <p:spPr bwMode="auto">
          <a:xfrm>
            <a:off x="1087438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828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4124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/>
        </p:nvCxnSpPr>
        <p:spPr bwMode="auto">
          <a:xfrm flipH="1" flipV="1">
            <a:off x="3924300" y="1751012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/>
        </p:nvCxnSpPr>
        <p:spPr bwMode="auto">
          <a:xfrm flipH="1">
            <a:off x="4440238" y="1751012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/>
        </p:nvCxnSpPr>
        <p:spPr bwMode="auto">
          <a:xfrm rot="16200000" flipH="1">
            <a:off x="2382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/>
        </p:nvCxnSpPr>
        <p:spPr bwMode="auto">
          <a:xfrm flipH="1">
            <a:off x="2400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/>
        </p:nvCxnSpPr>
        <p:spPr bwMode="auto">
          <a:xfrm rot="16200000" flipH="1">
            <a:off x="2706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/>
        </p:nvCxnSpPr>
        <p:spPr bwMode="auto">
          <a:xfrm rot="5400000" flipH="1">
            <a:off x="1981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3810000" y="1008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4800600" y="1008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7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522538" y="22272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352800" y="2913062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4419600" y="20748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3048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4267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4648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/>
        </p:nvSpPr>
        <p:spPr bwMode="auto">
          <a:xfrm>
            <a:off x="2971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3810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3600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810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667000" y="2503487"/>
            <a:ext cx="426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2133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981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1371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1219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960237"/>
              </p:ext>
            </p:extLst>
          </p:nvPr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B, D, F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338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244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2732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114800" y="21224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/>
        </p:nvCxnSpPr>
        <p:spPr bwMode="auto">
          <a:xfrm>
            <a:off x="1152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/>
        </p:nvCxnSpPr>
        <p:spPr bwMode="auto">
          <a:xfrm rot="10800000">
            <a:off x="952500" y="1751012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/>
        </p:nvCxnSpPr>
        <p:spPr bwMode="auto">
          <a:xfrm rot="10800000" flipV="1">
            <a:off x="3314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/>
        </p:nvCxnSpPr>
        <p:spPr bwMode="auto">
          <a:xfrm flipV="1">
            <a:off x="3505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000125" y="2686050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/>
        </p:nvCxnSpPr>
        <p:spPr bwMode="auto">
          <a:xfrm>
            <a:off x="1087438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828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4124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/>
        </p:nvCxnSpPr>
        <p:spPr bwMode="auto">
          <a:xfrm flipH="1" flipV="1">
            <a:off x="3924300" y="1751012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/>
        </p:nvCxnSpPr>
        <p:spPr bwMode="auto">
          <a:xfrm flipH="1">
            <a:off x="4440238" y="1751012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/>
        </p:nvCxnSpPr>
        <p:spPr bwMode="auto">
          <a:xfrm rot="16200000" flipH="1">
            <a:off x="2382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/>
        </p:nvCxnSpPr>
        <p:spPr bwMode="auto">
          <a:xfrm flipH="1">
            <a:off x="2400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/>
        </p:nvCxnSpPr>
        <p:spPr bwMode="auto">
          <a:xfrm rot="16200000" flipH="1">
            <a:off x="2706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/>
        </p:nvCxnSpPr>
        <p:spPr bwMode="auto">
          <a:xfrm rot="5400000" flipH="1">
            <a:off x="1981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3810000" y="1008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4800600" y="1008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7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522538" y="22272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352800" y="2913062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4419600" y="20748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8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3048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4267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4648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/>
        </p:nvSpPr>
        <p:spPr bwMode="auto">
          <a:xfrm>
            <a:off x="2971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3810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3600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810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667000" y="2503487"/>
            <a:ext cx="426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2133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981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1371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1219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053688"/>
              </p:ext>
            </p:extLst>
          </p:nvPr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B, D, F, H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338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244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2732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114800" y="2122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/>
        </p:nvCxnSpPr>
        <p:spPr bwMode="auto">
          <a:xfrm>
            <a:off x="1152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/>
        </p:nvCxnSpPr>
        <p:spPr bwMode="auto">
          <a:xfrm rot="10800000">
            <a:off x="952500" y="1751012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/>
        </p:nvCxnSpPr>
        <p:spPr bwMode="auto">
          <a:xfrm rot="10800000" flipV="1">
            <a:off x="3314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/>
        </p:nvCxnSpPr>
        <p:spPr bwMode="auto">
          <a:xfrm flipV="1">
            <a:off x="3505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000125" y="2686050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/>
        </p:nvCxnSpPr>
        <p:spPr bwMode="auto">
          <a:xfrm>
            <a:off x="1087438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828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4124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/>
        </p:nvCxnSpPr>
        <p:spPr bwMode="auto">
          <a:xfrm flipH="1" flipV="1">
            <a:off x="3924300" y="1751012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/>
        </p:nvCxnSpPr>
        <p:spPr bwMode="auto">
          <a:xfrm flipH="1">
            <a:off x="4440238" y="1751012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/>
        </p:nvCxnSpPr>
        <p:spPr bwMode="auto">
          <a:xfrm rot="16200000" flipH="1">
            <a:off x="2382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/>
        </p:nvCxnSpPr>
        <p:spPr bwMode="auto">
          <a:xfrm flipH="1">
            <a:off x="2400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/>
        </p:nvCxnSpPr>
        <p:spPr bwMode="auto">
          <a:xfrm rot="16200000" flipH="1">
            <a:off x="2706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/>
        </p:nvCxnSpPr>
        <p:spPr bwMode="auto">
          <a:xfrm rot="5400000" flipH="1">
            <a:off x="1981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3810000" y="1008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4800600" y="1008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7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522538" y="22272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352800" y="2913062"/>
            <a:ext cx="426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4419600" y="20748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8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3048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4267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4648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/>
        </p:nvSpPr>
        <p:spPr bwMode="auto">
          <a:xfrm>
            <a:off x="2971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3810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3600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810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667000" y="2503487"/>
            <a:ext cx="426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2133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981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1371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1219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53400"/>
              </p:ext>
            </p:extLst>
          </p:nvPr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B, D, F, H, G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338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244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2732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114800" y="2122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/>
        </p:nvCxnSpPr>
        <p:spPr bwMode="auto">
          <a:xfrm>
            <a:off x="1152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/>
        </p:nvCxnSpPr>
        <p:spPr bwMode="auto">
          <a:xfrm rot="10800000">
            <a:off x="952500" y="1751012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/>
        </p:nvCxnSpPr>
        <p:spPr bwMode="auto">
          <a:xfrm rot="10800000" flipV="1">
            <a:off x="3314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/>
        </p:nvCxnSpPr>
        <p:spPr bwMode="auto">
          <a:xfrm flipV="1">
            <a:off x="3505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000125" y="2686050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/>
        </p:nvCxnSpPr>
        <p:spPr bwMode="auto">
          <a:xfrm>
            <a:off x="1087438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828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4124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/>
        </p:nvCxnSpPr>
        <p:spPr bwMode="auto">
          <a:xfrm flipH="1" flipV="1">
            <a:off x="3924300" y="1751012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/>
        </p:nvCxnSpPr>
        <p:spPr bwMode="auto">
          <a:xfrm flipH="1">
            <a:off x="4440238" y="1751012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/>
        </p:nvCxnSpPr>
        <p:spPr bwMode="auto">
          <a:xfrm rot="16200000" flipH="1">
            <a:off x="2382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/>
        </p:nvCxnSpPr>
        <p:spPr bwMode="auto">
          <a:xfrm flipH="1">
            <a:off x="2400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/>
        </p:nvCxnSpPr>
        <p:spPr bwMode="auto">
          <a:xfrm rot="16200000" flipH="1">
            <a:off x="2706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/>
        </p:nvCxnSpPr>
        <p:spPr bwMode="auto">
          <a:xfrm rot="5400000" flipH="1">
            <a:off x="1981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3810000" y="1008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4800600" y="1008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7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522538" y="22272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352800" y="2913062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4419600" y="20748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8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3048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4267200" y="1219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4648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/>
        </p:nvSpPr>
        <p:spPr bwMode="auto">
          <a:xfrm>
            <a:off x="2971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3810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3600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810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667000" y="2503487"/>
            <a:ext cx="426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2133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981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1371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1219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/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B, D, F, H, G, E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Features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When a vertex is marked known,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the cost of the shortest path to that node is known</a:t>
            </a:r>
          </a:p>
          <a:p>
            <a:pPr lvl="1" eaLnBrk="1" hangingPunct="1"/>
            <a:r>
              <a:rPr lang="en-US" dirty="0" smtClean="0"/>
              <a:t>The path is also known by following back-pointers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While a vertex is still not known,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another shorter path to it might still be found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Note: The “Order Added to Known Set” is not important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01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Interpreting the Results</a:t>
            </a:r>
          </a:p>
        </p:txBody>
      </p:sp>
      <p:sp>
        <p:nvSpPr>
          <p:cNvPr id="54274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mtClean="0"/>
              <a:t>Now that we’re done, how do we get the path from, say, A to E?</a:t>
            </a:r>
          </a:p>
        </p:txBody>
      </p:sp>
      <p:grpSp>
        <p:nvGrpSpPr>
          <p:cNvPr id="5427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2286000"/>
            <a:ext cx="4648200" cy="2370138"/>
            <a:chOff x="304800" y="914400"/>
            <a:chExt cx="4808706" cy="2446397"/>
          </a:xfrm>
        </p:grpSpPr>
        <p:sp>
          <p:nvSpPr>
            <p:cNvPr id="54330" name="Oval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620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sp>
          <p:nvSpPr>
            <p:cNvPr id="54331" name="Oval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38400" y="12842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54332" name="Oval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9600" y="25796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54333" name="Oval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09800" y="23510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54334" name="Oval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7338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sp>
          <p:nvSpPr>
            <p:cNvPr id="54335" name="Oval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7244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sp>
          <p:nvSpPr>
            <p:cNvPr id="54336" name="Oval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24200" y="27320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sp>
          <p:nvSpPr>
            <p:cNvPr id="54337" name="Oval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14800" y="2122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  <p:cxnSp>
          <p:nvCxnSpPr>
            <p:cNvPr id="54338" name="AutoShape 14"/>
            <p:cNvCxnSpPr>
              <a:cxnSpLocks noChangeShapeType="1"/>
              <a:stCxn id="54330" idx="6"/>
              <a:endCxn id="54333" idx="1"/>
            </p:cNvCxnSpPr>
            <p:nvPr>
              <p:custDataLst>
                <p:tags r:id="rId14"/>
              </p:custDataLst>
            </p:nvPr>
          </p:nvCxnSpPr>
          <p:spPr bwMode="auto">
            <a:xfrm>
              <a:off x="1152525" y="1550987"/>
              <a:ext cx="1112838" cy="84613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39" name="AutoShape 15"/>
            <p:cNvCxnSpPr>
              <a:cxnSpLocks noChangeShapeType="1"/>
              <a:stCxn id="54333" idx="2"/>
              <a:endCxn id="54330" idx="4"/>
            </p:cNvCxnSpPr>
            <p:nvPr>
              <p:custDataLst>
                <p:tags r:id="rId15"/>
              </p:custDataLst>
            </p:nvPr>
          </p:nvCxnSpPr>
          <p:spPr bwMode="auto">
            <a:xfrm rot="10800000">
              <a:off x="952500" y="1751012"/>
              <a:ext cx="1247775" cy="79057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0" name="AutoShape 20"/>
            <p:cNvCxnSpPr>
              <a:cxnSpLocks noChangeShapeType="1"/>
              <a:stCxn id="54337" idx="2"/>
              <a:endCxn id="54336" idx="0"/>
            </p:cNvCxnSpPr>
            <p:nvPr>
              <p:custDataLst>
                <p:tags r:id="rId16"/>
              </p:custDataLst>
            </p:nvPr>
          </p:nvCxnSpPr>
          <p:spPr bwMode="auto">
            <a:xfrm rot="10800000" flipV="1">
              <a:off x="3314700" y="2312987"/>
              <a:ext cx="800100" cy="4191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1" name="AutoShape 21"/>
            <p:cNvCxnSpPr>
              <a:cxnSpLocks noChangeShapeType="1"/>
              <a:stCxn id="54336" idx="6"/>
              <a:endCxn id="54337" idx="4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3505200" y="2503487"/>
              <a:ext cx="800100" cy="4191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2" name="AutoShape 24"/>
            <p:cNvCxnSpPr>
              <a:cxnSpLocks noChangeShapeType="1"/>
              <a:stCxn id="54330" idx="3"/>
              <a:endCxn id="54332" idx="0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800100" y="1695450"/>
              <a:ext cx="17463" cy="874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3" name="AutoShape 25"/>
            <p:cNvCxnSpPr>
              <a:cxnSpLocks noChangeShapeType="1"/>
              <a:stCxn id="54332" idx="6"/>
              <a:endCxn id="54333" idx="3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1000125" y="2686050"/>
              <a:ext cx="1265238" cy="84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4" name="AutoShape 26"/>
            <p:cNvCxnSpPr>
              <a:cxnSpLocks noChangeShapeType="1"/>
              <a:stCxn id="54330" idx="7"/>
              <a:endCxn id="5433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1087438" y="1406525"/>
              <a:ext cx="1341437" cy="68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5" name="AutoShape 27"/>
            <p:cNvCxnSpPr>
              <a:cxnSpLocks noChangeShapeType="1"/>
              <a:stCxn id="54331" idx="6"/>
              <a:endCxn id="54334" idx="2"/>
            </p:cNvCxnSpPr>
            <p:nvPr>
              <p:custDataLst>
                <p:tags r:id="rId21"/>
              </p:custDataLst>
            </p:nvPr>
          </p:nvCxnSpPr>
          <p:spPr bwMode="auto">
            <a:xfrm>
              <a:off x="2828925" y="1474787"/>
              <a:ext cx="895350" cy="76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6" name="AutoShape 28"/>
            <p:cNvCxnSpPr>
              <a:cxnSpLocks noChangeShapeType="1"/>
              <a:stCxn id="54334" idx="6"/>
              <a:endCxn id="54335" idx="2"/>
            </p:cNvCxnSpPr>
            <p:nvPr>
              <p:custDataLst>
                <p:tags r:id="rId22"/>
              </p:custDataLst>
            </p:nvPr>
          </p:nvCxnSpPr>
          <p:spPr bwMode="auto">
            <a:xfrm>
              <a:off x="4124325" y="1550987"/>
              <a:ext cx="5905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7" name="AutoShape 29"/>
            <p:cNvCxnSpPr>
              <a:cxnSpLocks noChangeShapeType="1"/>
              <a:stCxn id="54337" idx="1"/>
              <a:endCxn id="54334" idx="4"/>
            </p:cNvCxnSpPr>
            <p:nvPr>
              <p:custDataLst>
                <p:tags r:id="rId23"/>
              </p:custDataLst>
            </p:nvPr>
          </p:nvCxnSpPr>
          <p:spPr bwMode="auto">
            <a:xfrm flipH="1" flipV="1">
              <a:off x="3924300" y="1751012"/>
              <a:ext cx="246063" cy="4175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8" name="AutoShape 30"/>
            <p:cNvCxnSpPr>
              <a:cxnSpLocks noChangeShapeType="1"/>
              <a:stCxn id="54335" idx="4"/>
              <a:endCxn id="54337" idx="7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4440238" y="1751012"/>
              <a:ext cx="474662" cy="4175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9" name="AutoShape 31"/>
            <p:cNvCxnSpPr>
              <a:cxnSpLocks noChangeShapeType="1"/>
              <a:stCxn id="54331" idx="5"/>
              <a:endCxn id="54336" idx="1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2382604" y="1990491"/>
              <a:ext cx="1178392" cy="416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50" name="AutoShape 32"/>
            <p:cNvCxnSpPr>
              <a:cxnSpLocks noChangeShapeType="1"/>
              <a:stCxn id="54331" idx="4"/>
              <a:endCxn id="54333" idx="0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2400300" y="1674812"/>
              <a:ext cx="228600" cy="666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51" name="AutoShape 33"/>
            <p:cNvCxnSpPr>
              <a:cxnSpLocks noChangeShapeType="1"/>
              <a:stCxn id="54333" idx="5"/>
              <a:endCxn id="54336" idx="2"/>
            </p:cNvCxnSpPr>
            <p:nvPr>
              <p:custDataLst>
                <p:tags r:id="rId27"/>
              </p:custDataLst>
            </p:nvPr>
          </p:nvCxnSpPr>
          <p:spPr bwMode="auto">
            <a:xfrm rot="16200000" flipH="1">
              <a:off x="2706454" y="2504841"/>
              <a:ext cx="246296" cy="589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52" name="AutoShape 34"/>
            <p:cNvCxnSpPr>
              <a:cxnSpLocks noChangeShapeType="1"/>
              <a:stCxn id="54336" idx="3"/>
              <a:endCxn id="54332" idx="5"/>
            </p:cNvCxnSpPr>
            <p:nvPr>
              <p:custDataLst>
                <p:tags r:id="rId28"/>
              </p:custDataLst>
            </p:nvPr>
          </p:nvCxnSpPr>
          <p:spPr bwMode="auto">
            <a:xfrm rot="5400000" flipH="1">
              <a:off x="1981200" y="1858495"/>
              <a:ext cx="152400" cy="2245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4353" name="Text Box 4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2325" y="103981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4354" name="Text Box 4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498725" y="914400"/>
              <a:ext cx="184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/>
            </a:p>
          </p:txBody>
        </p:sp>
        <p:sp>
          <p:nvSpPr>
            <p:cNvPr id="54355" name="Text Box 4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514600" y="97149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2</a:t>
              </a:r>
            </a:p>
          </p:txBody>
        </p:sp>
        <p:sp>
          <p:nvSpPr>
            <p:cNvPr id="54356" name="Text Box 4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810000" y="10080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4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54357" name="Text Box 4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800600" y="10080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7</a:t>
              </a:r>
            </a:p>
          </p:txBody>
        </p:sp>
        <p:sp>
          <p:nvSpPr>
            <p:cNvPr id="54358" name="Text Box 4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800" y="26844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4</a:t>
              </a:r>
            </a:p>
          </p:txBody>
        </p:sp>
        <p:sp>
          <p:nvSpPr>
            <p:cNvPr id="54359" name="Text Box 5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522538" y="22272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1</a:t>
              </a:r>
            </a:p>
          </p:txBody>
        </p:sp>
        <p:sp>
          <p:nvSpPr>
            <p:cNvPr id="54360" name="Text Box 5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352800" y="2913062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11</a:t>
              </a:r>
            </a:p>
          </p:txBody>
        </p:sp>
        <p:sp>
          <p:nvSpPr>
            <p:cNvPr id="54361" name="Text Box 5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419600" y="20748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8</a:t>
              </a:r>
            </a:p>
          </p:txBody>
        </p:sp>
        <p:sp>
          <p:nvSpPr>
            <p:cNvPr id="54362" name="Text Box 5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600200" y="1133475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4363" name="Text Box 5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048000" y="12080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4364" name="Text Box 5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267200" y="1284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54365" name="Text Box 5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648200" y="18176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4366" name="Text Box 57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71800" y="1893887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</a:p>
          </p:txBody>
        </p:sp>
        <p:sp>
          <p:nvSpPr>
            <p:cNvPr id="54367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810000" y="18176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4368" name="Text Box 59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600450" y="20574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54369" name="Text Box 60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810000" y="249549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4370" name="Text Box 61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667000" y="2503487"/>
              <a:ext cx="4269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11</a:t>
              </a:r>
            </a:p>
          </p:txBody>
        </p:sp>
        <p:sp>
          <p:nvSpPr>
            <p:cNvPr id="54371" name="Text Box 62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133600" y="29606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7</a:t>
              </a:r>
            </a:p>
          </p:txBody>
        </p:sp>
        <p:sp>
          <p:nvSpPr>
            <p:cNvPr id="54372" name="Text Box 63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981200" y="1665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4373" name="Text Box 64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371600" y="2046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9</a:t>
              </a:r>
            </a:p>
          </p:txBody>
        </p:sp>
        <p:sp>
          <p:nvSpPr>
            <p:cNvPr id="54374" name="Text Box 65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219200" y="2427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4375" name="Text Box 66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33400" y="19700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54376" name="Text Box 63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438400" y="188589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</p:grp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7244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" name="TextBox 54"/>
          <p:cNvSpPr txBox="1"/>
          <p:nvPr>
            <p:custDataLst>
              <p:tags r:id="rId5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B, D, F, H, G, E</a:t>
            </a:r>
            <a:endParaRPr lang="en-US" sz="2000" b="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" name="Ink 4"/>
              <p14:cNvContentPartPr/>
              <p14:nvPr/>
            </p14:nvContentPartPr>
            <p14:xfrm>
              <a:off x="7941240" y="3648960"/>
              <a:ext cx="1114920" cy="2724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936200" y="3641760"/>
                <a:ext cx="1132200" cy="27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2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Stopping Short</a:t>
            </a:r>
          </a:p>
        </p:txBody>
      </p:sp>
      <p:sp>
        <p:nvSpPr>
          <p:cNvPr id="55298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dirty="0" smtClean="0"/>
              <a:t>How would this have worked differently if we were only interested in:</a:t>
            </a:r>
          </a:p>
          <a:p>
            <a:pPr lvl="1"/>
            <a:r>
              <a:rPr lang="en-US" dirty="0" smtClean="0"/>
              <a:t>The path from A to G?</a:t>
            </a:r>
          </a:p>
          <a:p>
            <a:pPr lvl="1" eaLnBrk="1" hangingPunct="1"/>
            <a:r>
              <a:rPr lang="en-US" dirty="0" smtClean="0"/>
              <a:t>The path from A to E?</a:t>
            </a:r>
          </a:p>
        </p:txBody>
      </p:sp>
      <p:grpSp>
        <p:nvGrpSpPr>
          <p:cNvPr id="55299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2286000"/>
            <a:ext cx="4648200" cy="2370138"/>
            <a:chOff x="304800" y="914400"/>
            <a:chExt cx="4808706" cy="2446397"/>
          </a:xfrm>
        </p:grpSpPr>
        <p:sp>
          <p:nvSpPr>
            <p:cNvPr id="55354" name="Oval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620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sp>
          <p:nvSpPr>
            <p:cNvPr id="55355" name="Oval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38400" y="12842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55356" name="Oval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9600" y="25796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55357" name="Oval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09800" y="23510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55358" name="Oval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7338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sp>
          <p:nvSpPr>
            <p:cNvPr id="55359" name="Oval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7244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sp>
          <p:nvSpPr>
            <p:cNvPr id="55360" name="Oval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24200" y="27320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sp>
          <p:nvSpPr>
            <p:cNvPr id="55361" name="Oval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14800" y="2122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  <p:cxnSp>
          <p:nvCxnSpPr>
            <p:cNvPr id="55362" name="AutoShape 14"/>
            <p:cNvCxnSpPr>
              <a:cxnSpLocks noChangeShapeType="1"/>
              <a:stCxn id="55354" idx="6"/>
              <a:endCxn id="55357" idx="1"/>
            </p:cNvCxnSpPr>
            <p:nvPr>
              <p:custDataLst>
                <p:tags r:id="rId14"/>
              </p:custDataLst>
            </p:nvPr>
          </p:nvCxnSpPr>
          <p:spPr bwMode="auto">
            <a:xfrm>
              <a:off x="1152525" y="1550987"/>
              <a:ext cx="1112838" cy="84613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3" name="AutoShape 15"/>
            <p:cNvCxnSpPr>
              <a:cxnSpLocks noChangeShapeType="1"/>
              <a:stCxn id="55357" idx="2"/>
              <a:endCxn id="55354" idx="4"/>
            </p:cNvCxnSpPr>
            <p:nvPr>
              <p:custDataLst>
                <p:tags r:id="rId15"/>
              </p:custDataLst>
            </p:nvPr>
          </p:nvCxnSpPr>
          <p:spPr bwMode="auto">
            <a:xfrm rot="10800000">
              <a:off x="952500" y="1751012"/>
              <a:ext cx="1247775" cy="79057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4" name="AutoShape 20"/>
            <p:cNvCxnSpPr>
              <a:cxnSpLocks noChangeShapeType="1"/>
              <a:stCxn id="55361" idx="2"/>
              <a:endCxn id="55360" idx="0"/>
            </p:cNvCxnSpPr>
            <p:nvPr>
              <p:custDataLst>
                <p:tags r:id="rId16"/>
              </p:custDataLst>
            </p:nvPr>
          </p:nvCxnSpPr>
          <p:spPr bwMode="auto">
            <a:xfrm rot="10800000" flipV="1">
              <a:off x="3314700" y="2312987"/>
              <a:ext cx="800100" cy="4191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5" name="AutoShape 21"/>
            <p:cNvCxnSpPr>
              <a:cxnSpLocks noChangeShapeType="1"/>
              <a:stCxn id="55360" idx="6"/>
              <a:endCxn id="55361" idx="4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3505200" y="2503487"/>
              <a:ext cx="800100" cy="4191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6" name="AutoShape 24"/>
            <p:cNvCxnSpPr>
              <a:cxnSpLocks noChangeShapeType="1"/>
              <a:stCxn id="55354" idx="3"/>
              <a:endCxn id="55356" idx="0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800100" y="1695450"/>
              <a:ext cx="17463" cy="874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7" name="AutoShape 25"/>
            <p:cNvCxnSpPr>
              <a:cxnSpLocks noChangeShapeType="1"/>
              <a:stCxn id="55356" idx="6"/>
              <a:endCxn id="55357" idx="3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1000125" y="2686050"/>
              <a:ext cx="1265238" cy="84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8" name="AutoShape 26"/>
            <p:cNvCxnSpPr>
              <a:cxnSpLocks noChangeShapeType="1"/>
              <a:stCxn id="55354" idx="7"/>
              <a:endCxn id="55355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1087438" y="1406525"/>
              <a:ext cx="1341437" cy="68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9" name="AutoShape 27"/>
            <p:cNvCxnSpPr>
              <a:cxnSpLocks noChangeShapeType="1"/>
              <a:stCxn id="55355" idx="6"/>
              <a:endCxn id="55358" idx="2"/>
            </p:cNvCxnSpPr>
            <p:nvPr>
              <p:custDataLst>
                <p:tags r:id="rId21"/>
              </p:custDataLst>
            </p:nvPr>
          </p:nvCxnSpPr>
          <p:spPr bwMode="auto">
            <a:xfrm>
              <a:off x="2828925" y="1474787"/>
              <a:ext cx="895350" cy="76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0" name="AutoShape 28"/>
            <p:cNvCxnSpPr>
              <a:cxnSpLocks noChangeShapeType="1"/>
              <a:stCxn id="55358" idx="6"/>
              <a:endCxn id="55359" idx="2"/>
            </p:cNvCxnSpPr>
            <p:nvPr>
              <p:custDataLst>
                <p:tags r:id="rId22"/>
              </p:custDataLst>
            </p:nvPr>
          </p:nvCxnSpPr>
          <p:spPr bwMode="auto">
            <a:xfrm>
              <a:off x="4124325" y="1550987"/>
              <a:ext cx="5905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1" name="AutoShape 29"/>
            <p:cNvCxnSpPr>
              <a:cxnSpLocks noChangeShapeType="1"/>
              <a:stCxn id="55361" idx="1"/>
              <a:endCxn id="55358" idx="4"/>
            </p:cNvCxnSpPr>
            <p:nvPr>
              <p:custDataLst>
                <p:tags r:id="rId23"/>
              </p:custDataLst>
            </p:nvPr>
          </p:nvCxnSpPr>
          <p:spPr bwMode="auto">
            <a:xfrm flipH="1" flipV="1">
              <a:off x="3924300" y="1751012"/>
              <a:ext cx="246063" cy="4175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2" name="AutoShape 30"/>
            <p:cNvCxnSpPr>
              <a:cxnSpLocks noChangeShapeType="1"/>
              <a:stCxn id="55359" idx="4"/>
              <a:endCxn id="55361" idx="7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4440238" y="1751012"/>
              <a:ext cx="474662" cy="4175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3" name="AutoShape 31"/>
            <p:cNvCxnSpPr>
              <a:cxnSpLocks noChangeShapeType="1"/>
              <a:stCxn id="55355" idx="5"/>
              <a:endCxn id="55360" idx="1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2382604" y="1990491"/>
              <a:ext cx="1178392" cy="416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4" name="AutoShape 32"/>
            <p:cNvCxnSpPr>
              <a:cxnSpLocks noChangeShapeType="1"/>
              <a:stCxn id="55355" idx="4"/>
              <a:endCxn id="55357" idx="0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2400300" y="1674812"/>
              <a:ext cx="228600" cy="666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5" name="AutoShape 33"/>
            <p:cNvCxnSpPr>
              <a:cxnSpLocks noChangeShapeType="1"/>
              <a:stCxn id="55357" idx="5"/>
              <a:endCxn id="55360" idx="2"/>
            </p:cNvCxnSpPr>
            <p:nvPr>
              <p:custDataLst>
                <p:tags r:id="rId27"/>
              </p:custDataLst>
            </p:nvPr>
          </p:nvCxnSpPr>
          <p:spPr bwMode="auto">
            <a:xfrm rot="16200000" flipH="1">
              <a:off x="2706454" y="2504841"/>
              <a:ext cx="246296" cy="589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6" name="AutoShape 34"/>
            <p:cNvCxnSpPr>
              <a:cxnSpLocks noChangeShapeType="1"/>
              <a:stCxn id="55360" idx="3"/>
              <a:endCxn id="55356" idx="5"/>
            </p:cNvCxnSpPr>
            <p:nvPr>
              <p:custDataLst>
                <p:tags r:id="rId28"/>
              </p:custDataLst>
            </p:nvPr>
          </p:nvCxnSpPr>
          <p:spPr bwMode="auto">
            <a:xfrm rot="5400000" flipH="1">
              <a:off x="1981200" y="1858495"/>
              <a:ext cx="152400" cy="2245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5377" name="Text Box 4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2325" y="103981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5378" name="Text Box 4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498725" y="914400"/>
              <a:ext cx="184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/>
            </a:p>
          </p:txBody>
        </p:sp>
        <p:sp>
          <p:nvSpPr>
            <p:cNvPr id="55379" name="Text Box 4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514600" y="97149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2</a:t>
              </a:r>
            </a:p>
          </p:txBody>
        </p:sp>
        <p:sp>
          <p:nvSpPr>
            <p:cNvPr id="55380" name="Text Box 4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810000" y="10080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4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55381" name="Text Box 4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800600" y="10080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7</a:t>
              </a:r>
            </a:p>
          </p:txBody>
        </p:sp>
        <p:sp>
          <p:nvSpPr>
            <p:cNvPr id="55382" name="Text Box 4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800" y="26844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4</a:t>
              </a:r>
            </a:p>
          </p:txBody>
        </p:sp>
        <p:sp>
          <p:nvSpPr>
            <p:cNvPr id="55383" name="Text Box 5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522538" y="22272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1</a:t>
              </a:r>
            </a:p>
          </p:txBody>
        </p:sp>
        <p:sp>
          <p:nvSpPr>
            <p:cNvPr id="55384" name="Text Box 5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352800" y="2913062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11</a:t>
              </a:r>
            </a:p>
          </p:txBody>
        </p:sp>
        <p:sp>
          <p:nvSpPr>
            <p:cNvPr id="55385" name="Text Box 5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419600" y="20748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8</a:t>
              </a:r>
            </a:p>
          </p:txBody>
        </p:sp>
        <p:sp>
          <p:nvSpPr>
            <p:cNvPr id="55386" name="Text Box 5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600200" y="1133475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5387" name="Text Box 5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048000" y="12080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5388" name="Text Box 5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267200" y="1284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55389" name="Text Box 5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648200" y="18176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5390" name="Text Box 57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71800" y="1893887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</a:p>
          </p:txBody>
        </p:sp>
        <p:sp>
          <p:nvSpPr>
            <p:cNvPr id="5539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810000" y="18176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5392" name="Text Box 59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600450" y="20574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55393" name="Text Box 60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810000" y="249549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5394" name="Text Box 61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667000" y="2503487"/>
              <a:ext cx="4269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11</a:t>
              </a:r>
            </a:p>
          </p:txBody>
        </p:sp>
        <p:sp>
          <p:nvSpPr>
            <p:cNvPr id="55395" name="Text Box 62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133600" y="29606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7</a:t>
              </a:r>
            </a:p>
          </p:txBody>
        </p:sp>
        <p:sp>
          <p:nvSpPr>
            <p:cNvPr id="55396" name="Text Box 63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981200" y="1665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5397" name="Text Box 64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371600" y="2046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9</a:t>
              </a:r>
            </a:p>
          </p:txBody>
        </p:sp>
        <p:sp>
          <p:nvSpPr>
            <p:cNvPr id="55398" name="Text Box 65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219200" y="2427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5399" name="Text Box 66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33400" y="19700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55400" name="Text Box 63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438400" y="188589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</p:grp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7244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" name="TextBox 54"/>
          <p:cNvSpPr txBox="1"/>
          <p:nvPr>
            <p:custDataLst>
              <p:tags r:id="rId5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B, D, F, H, G, E</a:t>
            </a:r>
            <a:endParaRPr lang="en-US" sz="2000" b="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HW05 is due Monday, Mar 2.</a:t>
            </a:r>
          </a:p>
          <a:p>
            <a:r>
              <a:rPr lang="en-US" sz="2400" dirty="0" smtClean="0"/>
              <a:t>HW06 is ready and due Monday, Mar 9.</a:t>
            </a:r>
          </a:p>
          <a:p>
            <a:r>
              <a:rPr lang="en-US" sz="2400" dirty="0" smtClean="0"/>
              <a:t>We will go over it on Friday, Mar 13.</a:t>
            </a:r>
          </a:p>
          <a:p>
            <a:r>
              <a:rPr lang="en-US" sz="2400" dirty="0" smtClean="0"/>
              <a:t>There will also be a review list for the final.</a:t>
            </a:r>
          </a:p>
          <a:p>
            <a:r>
              <a:rPr lang="en-US" sz="2400" dirty="0" smtClean="0"/>
              <a:t>The final is Tuesday, Mar 17 at 2:30.</a:t>
            </a:r>
          </a:p>
          <a:p>
            <a:r>
              <a:rPr lang="en-US" sz="2400" dirty="0" smtClean="0"/>
              <a:t>It will be similar in style to the midterm.</a:t>
            </a:r>
          </a:p>
          <a:p>
            <a:r>
              <a:rPr lang="en-US" sz="2400" dirty="0" smtClean="0"/>
              <a:t>It will cover the whole course, but with more emphasis on the second half.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46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143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171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1537492" y="310509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100704" y="20574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657600" y="16764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∞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3657600" y="28194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676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53" name="Group 120"/>
          <p:cNvGraphicFramePr>
            <a:graphicFrameLocks noGrp="1"/>
          </p:cNvGraphicFramePr>
          <p:nvPr/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315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990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1287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/>
        </p:nvCxnSpPr>
        <p:spPr bwMode="auto">
          <a:xfrm flipV="1">
            <a:off x="2590800" y="23064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/>
        </p:nvSpPr>
        <p:spPr bwMode="auto">
          <a:xfrm>
            <a:off x="2887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/>
        </p:nvCxnSpPr>
        <p:spPr bwMode="auto">
          <a:xfrm rot="16200000" flipV="1">
            <a:off x="2909094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/>
        </p:nvSpPr>
        <p:spPr bwMode="auto">
          <a:xfrm>
            <a:off x="3116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967348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/>
        </p:nvSpPr>
        <p:spPr bwMode="auto">
          <a:xfrm>
            <a:off x="982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748398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1828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2" name="Text Box 63"/>
          <p:cNvSpPr txBox="1">
            <a:spLocks noChangeArrowheads="1"/>
          </p:cNvSpPr>
          <p:nvPr/>
        </p:nvSpPr>
        <p:spPr bwMode="auto">
          <a:xfrm>
            <a:off x="2963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/>
        </p:nvCxnSpPr>
        <p:spPr bwMode="auto">
          <a:xfrm rot="16200000" flipH="1">
            <a:off x="2796148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/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/>
        </p:nvSpPr>
        <p:spPr bwMode="auto">
          <a:xfrm>
            <a:off x="3581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1905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/>
        </p:nvSpPr>
        <p:spPr bwMode="auto">
          <a:xfrm>
            <a:off x="2430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143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171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1537492" y="31242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100704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657600" y="16764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3657600" y="28194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676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085976"/>
              </p:ext>
            </p:extLst>
          </p:nvPr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??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315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990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1287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/>
        </p:nvCxnSpPr>
        <p:spPr bwMode="auto">
          <a:xfrm flipV="1">
            <a:off x="2590800" y="23064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/>
        </p:nvSpPr>
        <p:spPr bwMode="auto">
          <a:xfrm>
            <a:off x="2887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/>
        </p:nvCxnSpPr>
        <p:spPr bwMode="auto">
          <a:xfrm rot="16200000" flipV="1">
            <a:off x="2909094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/>
        </p:nvSpPr>
        <p:spPr bwMode="auto">
          <a:xfrm>
            <a:off x="3116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967348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/>
        </p:nvSpPr>
        <p:spPr bwMode="auto">
          <a:xfrm>
            <a:off x="982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748398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1828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2" name="Text Box 63"/>
          <p:cNvSpPr txBox="1">
            <a:spLocks noChangeArrowheads="1"/>
          </p:cNvSpPr>
          <p:nvPr/>
        </p:nvSpPr>
        <p:spPr bwMode="auto">
          <a:xfrm>
            <a:off x="2963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/>
        </p:nvCxnSpPr>
        <p:spPr bwMode="auto">
          <a:xfrm rot="16200000" flipH="1">
            <a:off x="2796148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/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/>
        </p:nvSpPr>
        <p:spPr bwMode="auto">
          <a:xfrm>
            <a:off x="3581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1905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/>
        </p:nvSpPr>
        <p:spPr bwMode="auto">
          <a:xfrm>
            <a:off x="2430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</a:t>
            </a:r>
            <a:endParaRPr lang="en-US" sz="2000" b="0" dirty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747120" y="4385880"/>
              <a:ext cx="628920" cy="445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37400" y="4376160"/>
                <a:ext cx="649440" cy="465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143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171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6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14478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7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100704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657600" y="1676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3657600" y="2819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6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676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029634"/>
              </p:ext>
            </p:extLst>
          </p:nvPr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 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 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 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315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990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1287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/>
        </p:nvCxnSpPr>
        <p:spPr bwMode="auto">
          <a:xfrm flipV="1">
            <a:off x="2590800" y="23064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/>
        </p:nvSpPr>
        <p:spPr bwMode="auto">
          <a:xfrm>
            <a:off x="2887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/>
        </p:nvCxnSpPr>
        <p:spPr bwMode="auto">
          <a:xfrm rot="16200000" flipV="1">
            <a:off x="2909094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/>
        </p:nvSpPr>
        <p:spPr bwMode="auto">
          <a:xfrm>
            <a:off x="3116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967348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/>
        </p:nvSpPr>
        <p:spPr bwMode="auto">
          <a:xfrm>
            <a:off x="982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748398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1828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2" name="Text Box 63"/>
          <p:cNvSpPr txBox="1">
            <a:spLocks noChangeArrowheads="1"/>
          </p:cNvSpPr>
          <p:nvPr/>
        </p:nvSpPr>
        <p:spPr bwMode="auto">
          <a:xfrm>
            <a:off x="2963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/>
        </p:nvCxnSpPr>
        <p:spPr bwMode="auto">
          <a:xfrm rot="16200000" flipH="1">
            <a:off x="2796148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/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/>
        </p:nvSpPr>
        <p:spPr bwMode="auto">
          <a:xfrm>
            <a:off x="3581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1905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/>
        </p:nvSpPr>
        <p:spPr bwMode="auto">
          <a:xfrm>
            <a:off x="2430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D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143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171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6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14478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100704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657600" y="1676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3657600" y="2819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6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676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459946"/>
              </p:ext>
            </p:extLst>
          </p:nvPr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 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/>
                        </a:rPr>
                        <a:t>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315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990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1287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/>
        </p:nvCxnSpPr>
        <p:spPr bwMode="auto">
          <a:xfrm flipV="1">
            <a:off x="2590800" y="23064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/>
        </p:nvSpPr>
        <p:spPr bwMode="auto">
          <a:xfrm>
            <a:off x="2887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/>
        </p:nvCxnSpPr>
        <p:spPr bwMode="auto">
          <a:xfrm rot="16200000" flipV="1">
            <a:off x="2909094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/>
        </p:nvSpPr>
        <p:spPr bwMode="auto">
          <a:xfrm>
            <a:off x="3116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967348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/>
        </p:nvSpPr>
        <p:spPr bwMode="auto">
          <a:xfrm>
            <a:off x="982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748398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1828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2" name="Text Box 63"/>
          <p:cNvSpPr txBox="1">
            <a:spLocks noChangeArrowheads="1"/>
          </p:cNvSpPr>
          <p:nvPr/>
        </p:nvSpPr>
        <p:spPr bwMode="auto">
          <a:xfrm>
            <a:off x="2963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/>
        </p:nvCxnSpPr>
        <p:spPr bwMode="auto">
          <a:xfrm rot="16200000" flipH="1">
            <a:off x="2796148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/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/>
        </p:nvSpPr>
        <p:spPr bwMode="auto">
          <a:xfrm>
            <a:off x="3581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1905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/>
        </p:nvSpPr>
        <p:spPr bwMode="auto">
          <a:xfrm>
            <a:off x="2430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D, C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143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171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3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14478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100704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657600" y="1676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3657600" y="2819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6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676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385221"/>
              </p:ext>
            </p:extLst>
          </p:nvPr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/>
                        </a:rPr>
                        <a:t> 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 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315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990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1287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/>
        </p:nvCxnSpPr>
        <p:spPr bwMode="auto">
          <a:xfrm flipV="1">
            <a:off x="2590800" y="23064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/>
        </p:nvSpPr>
        <p:spPr bwMode="auto">
          <a:xfrm>
            <a:off x="2887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/>
        </p:nvCxnSpPr>
        <p:spPr bwMode="auto">
          <a:xfrm rot="16200000" flipV="1">
            <a:off x="2909094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/>
        </p:nvSpPr>
        <p:spPr bwMode="auto">
          <a:xfrm>
            <a:off x="3116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967348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/>
        </p:nvSpPr>
        <p:spPr bwMode="auto">
          <a:xfrm>
            <a:off x="982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748398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1828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2" name="Text Box 63"/>
          <p:cNvSpPr txBox="1">
            <a:spLocks noChangeArrowheads="1"/>
          </p:cNvSpPr>
          <p:nvPr/>
        </p:nvSpPr>
        <p:spPr bwMode="auto">
          <a:xfrm>
            <a:off x="2963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/>
        </p:nvCxnSpPr>
        <p:spPr bwMode="auto">
          <a:xfrm rot="16200000" flipH="1">
            <a:off x="2796148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/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/>
        </p:nvSpPr>
        <p:spPr bwMode="auto">
          <a:xfrm>
            <a:off x="3581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1905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/>
        </p:nvSpPr>
        <p:spPr bwMode="auto">
          <a:xfrm>
            <a:off x="2430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D, C, E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143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171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3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14478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100704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657600" y="1676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3657600" y="2819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6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676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570478"/>
              </p:ext>
            </p:extLst>
          </p:nvPr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315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990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1287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/>
        </p:nvCxnSpPr>
        <p:spPr bwMode="auto">
          <a:xfrm flipV="1">
            <a:off x="2590800" y="23064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/>
        </p:nvSpPr>
        <p:spPr bwMode="auto">
          <a:xfrm>
            <a:off x="2887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/>
        </p:nvCxnSpPr>
        <p:spPr bwMode="auto">
          <a:xfrm rot="16200000" flipV="1">
            <a:off x="2909094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/>
        </p:nvSpPr>
        <p:spPr bwMode="auto">
          <a:xfrm>
            <a:off x="3116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967348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/>
        </p:nvSpPr>
        <p:spPr bwMode="auto">
          <a:xfrm>
            <a:off x="982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748398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1828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2" name="Text Box 63"/>
          <p:cNvSpPr txBox="1">
            <a:spLocks noChangeArrowheads="1"/>
          </p:cNvSpPr>
          <p:nvPr/>
        </p:nvSpPr>
        <p:spPr bwMode="auto">
          <a:xfrm>
            <a:off x="2963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/>
        </p:nvCxnSpPr>
        <p:spPr bwMode="auto">
          <a:xfrm rot="16200000" flipH="1">
            <a:off x="2796148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/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/>
        </p:nvSpPr>
        <p:spPr bwMode="auto">
          <a:xfrm>
            <a:off x="3581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1905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/>
        </p:nvSpPr>
        <p:spPr bwMode="auto">
          <a:xfrm>
            <a:off x="2430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D, C, E, B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143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171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3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14478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100704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657600" y="1676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3657600" y="2819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6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676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578702"/>
              </p:ext>
            </p:extLst>
          </p:nvPr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315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990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1287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/>
        </p:nvCxnSpPr>
        <p:spPr bwMode="auto">
          <a:xfrm flipV="1">
            <a:off x="2590800" y="23064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/>
        </p:nvSpPr>
        <p:spPr bwMode="auto">
          <a:xfrm>
            <a:off x="2887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/>
        </p:nvCxnSpPr>
        <p:spPr bwMode="auto">
          <a:xfrm rot="16200000" flipV="1">
            <a:off x="2909094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/>
        </p:nvSpPr>
        <p:spPr bwMode="auto">
          <a:xfrm>
            <a:off x="3116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967348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/>
        </p:nvSpPr>
        <p:spPr bwMode="auto">
          <a:xfrm>
            <a:off x="982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748398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1828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2" name="Text Box 63"/>
          <p:cNvSpPr txBox="1">
            <a:spLocks noChangeArrowheads="1"/>
          </p:cNvSpPr>
          <p:nvPr/>
        </p:nvSpPr>
        <p:spPr bwMode="auto">
          <a:xfrm>
            <a:off x="2963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/>
        </p:nvCxnSpPr>
        <p:spPr bwMode="auto">
          <a:xfrm rot="16200000" flipH="1">
            <a:off x="2796148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/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/>
        </p:nvSpPr>
        <p:spPr bwMode="auto">
          <a:xfrm>
            <a:off x="3581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1905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/>
        </p:nvSpPr>
        <p:spPr bwMode="auto">
          <a:xfrm>
            <a:off x="2430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D, C, E, B, F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143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171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3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14478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100704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657600" y="1676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3657600" y="2819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6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676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53" name="Group 120"/>
          <p:cNvGraphicFramePr>
            <a:graphicFrameLocks noGrp="1"/>
          </p:cNvGraphicFramePr>
          <p:nvPr/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315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990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1287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/>
        </p:nvCxnSpPr>
        <p:spPr bwMode="auto">
          <a:xfrm flipV="1">
            <a:off x="2590800" y="23064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/>
        </p:nvSpPr>
        <p:spPr bwMode="auto">
          <a:xfrm>
            <a:off x="2887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/>
        </p:nvCxnSpPr>
        <p:spPr bwMode="auto">
          <a:xfrm rot="16200000" flipV="1">
            <a:off x="2909094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/>
        </p:nvSpPr>
        <p:spPr bwMode="auto">
          <a:xfrm>
            <a:off x="3116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967348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/>
        </p:nvSpPr>
        <p:spPr bwMode="auto">
          <a:xfrm>
            <a:off x="982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748398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1828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2" name="Text Box 63"/>
          <p:cNvSpPr txBox="1">
            <a:spLocks noChangeArrowheads="1"/>
          </p:cNvSpPr>
          <p:nvPr/>
        </p:nvSpPr>
        <p:spPr bwMode="auto">
          <a:xfrm>
            <a:off x="2963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/>
        </p:nvCxnSpPr>
        <p:spPr bwMode="auto">
          <a:xfrm rot="16200000" flipH="1">
            <a:off x="2796148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/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/>
        </p:nvSpPr>
        <p:spPr bwMode="auto">
          <a:xfrm>
            <a:off x="3581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1905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/>
        </p:nvSpPr>
        <p:spPr bwMode="auto">
          <a:xfrm>
            <a:off x="2430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D, C, E, B, F, G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6576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648200" y="2895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44799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cxnSp>
        <p:nvCxnSpPr>
          <p:cNvPr id="61" name="AutoShape 26"/>
          <p:cNvCxnSpPr>
            <a:cxnSpLocks noChangeShapeType="1"/>
            <a:endCxn id="10" idx="2"/>
          </p:cNvCxnSpPr>
          <p:nvPr/>
        </p:nvCxnSpPr>
        <p:spPr bwMode="auto">
          <a:xfrm>
            <a:off x="33528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3" name="AutoShape 26"/>
          <p:cNvCxnSpPr>
            <a:cxnSpLocks noChangeShapeType="1"/>
          </p:cNvCxnSpPr>
          <p:nvPr/>
        </p:nvCxnSpPr>
        <p:spPr bwMode="auto">
          <a:xfrm rot="16200000" flipH="1">
            <a:off x="3314700" y="1638300"/>
            <a:ext cx="1330792" cy="1406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29718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3434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59" name="AutoShape 26"/>
          <p:cNvCxnSpPr>
            <a:cxnSpLocks noChangeShapeType="1"/>
            <a:endCxn id="56" idx="2"/>
          </p:cNvCxnSpPr>
          <p:nvPr/>
        </p:nvCxnSpPr>
        <p:spPr bwMode="auto">
          <a:xfrm>
            <a:off x="40386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50292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62" name="AutoShape 26"/>
          <p:cNvCxnSpPr>
            <a:cxnSpLocks noChangeShapeType="1"/>
            <a:endCxn id="60" idx="2"/>
          </p:cNvCxnSpPr>
          <p:nvPr/>
        </p:nvCxnSpPr>
        <p:spPr bwMode="auto">
          <a:xfrm>
            <a:off x="47244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57150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66" name="AutoShape 26"/>
          <p:cNvCxnSpPr>
            <a:cxnSpLocks noChangeShapeType="1"/>
            <a:endCxn id="63" idx="2"/>
          </p:cNvCxnSpPr>
          <p:nvPr/>
        </p:nvCxnSpPr>
        <p:spPr bwMode="auto">
          <a:xfrm>
            <a:off x="54102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3344694" y="1200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0" name="Text Box 63"/>
          <p:cNvSpPr txBox="1">
            <a:spLocks noChangeArrowheads="1"/>
          </p:cNvSpPr>
          <p:nvPr/>
        </p:nvSpPr>
        <p:spPr bwMode="auto">
          <a:xfrm>
            <a:off x="4038600" y="1219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1" name="Text Box 63"/>
          <p:cNvSpPr txBox="1">
            <a:spLocks noChangeArrowheads="1"/>
          </p:cNvSpPr>
          <p:nvPr/>
        </p:nvSpPr>
        <p:spPr bwMode="auto">
          <a:xfrm>
            <a:off x="4724400" y="1219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5410200" y="1219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5" name="Text Box 63"/>
          <p:cNvSpPr txBox="1">
            <a:spLocks noChangeArrowheads="1"/>
          </p:cNvSpPr>
          <p:nvPr/>
        </p:nvSpPr>
        <p:spPr bwMode="auto">
          <a:xfrm>
            <a:off x="3352800" y="211449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90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78" name="AutoShape 26"/>
          <p:cNvCxnSpPr>
            <a:cxnSpLocks noChangeShapeType="1"/>
            <a:stCxn id="10" idx="4"/>
            <a:endCxn id="14" idx="1"/>
          </p:cNvCxnSpPr>
          <p:nvPr/>
        </p:nvCxnSpPr>
        <p:spPr bwMode="auto">
          <a:xfrm rot="16200000" flipH="1">
            <a:off x="3676650" y="1924050"/>
            <a:ext cx="1198796" cy="855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4" name="AutoShape 26"/>
          <p:cNvCxnSpPr>
            <a:cxnSpLocks noChangeShapeType="1"/>
            <a:endCxn id="14" idx="0"/>
          </p:cNvCxnSpPr>
          <p:nvPr/>
        </p:nvCxnSpPr>
        <p:spPr bwMode="auto">
          <a:xfrm rot="16200000" flipH="1">
            <a:off x="4125003" y="2181902"/>
            <a:ext cx="1142999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7" name="AutoShape 26"/>
          <p:cNvCxnSpPr>
            <a:cxnSpLocks noChangeShapeType="1"/>
            <a:stCxn id="60" idx="4"/>
            <a:endCxn id="14" idx="7"/>
          </p:cNvCxnSpPr>
          <p:nvPr/>
        </p:nvCxnSpPr>
        <p:spPr bwMode="auto">
          <a:xfrm rot="5400000">
            <a:off x="4497154" y="2228850"/>
            <a:ext cx="1198796" cy="2462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26"/>
          <p:cNvCxnSpPr>
            <a:cxnSpLocks noChangeShapeType="1"/>
            <a:stCxn id="63" idx="4"/>
            <a:endCxn id="14" idx="7"/>
          </p:cNvCxnSpPr>
          <p:nvPr/>
        </p:nvCxnSpPr>
        <p:spPr bwMode="auto">
          <a:xfrm rot="5400000">
            <a:off x="4840054" y="1885950"/>
            <a:ext cx="1198796" cy="932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6" name="Text Box 63"/>
          <p:cNvSpPr txBox="1">
            <a:spLocks noChangeArrowheads="1"/>
          </p:cNvSpPr>
          <p:nvPr/>
        </p:nvSpPr>
        <p:spPr bwMode="auto">
          <a:xfrm>
            <a:off x="3749854" y="19050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8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7" name="Text Box 63"/>
          <p:cNvSpPr txBox="1">
            <a:spLocks noChangeArrowheads="1"/>
          </p:cNvSpPr>
          <p:nvPr/>
        </p:nvSpPr>
        <p:spPr bwMode="auto">
          <a:xfrm>
            <a:off x="4267200" y="19050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7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8" name="Text Box 63"/>
          <p:cNvSpPr txBox="1">
            <a:spLocks noChangeArrowheads="1"/>
          </p:cNvSpPr>
          <p:nvPr/>
        </p:nvSpPr>
        <p:spPr bwMode="auto">
          <a:xfrm>
            <a:off x="4816654" y="1828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6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9" name="Text Box 63"/>
          <p:cNvSpPr txBox="1">
            <a:spLocks noChangeArrowheads="1"/>
          </p:cNvSpPr>
          <p:nvPr/>
        </p:nvSpPr>
        <p:spPr bwMode="auto">
          <a:xfrm>
            <a:off x="5334000" y="1828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5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38200" y="37338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How will the best-cost-so-far for Y proceed?</a:t>
            </a:r>
          </a:p>
          <a:p>
            <a:endParaRPr lang="en-US" sz="2000" b="0" dirty="0" smtClean="0"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Is this expensive?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477000" y="19050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569040" y="655200"/>
              <a:ext cx="5038200" cy="4214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0040" y="647280"/>
                <a:ext cx="5054040" cy="423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6576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648200" y="2895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44799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cxnSp>
        <p:nvCxnSpPr>
          <p:cNvPr id="61" name="AutoShape 26"/>
          <p:cNvCxnSpPr>
            <a:cxnSpLocks noChangeShapeType="1"/>
            <a:endCxn id="10" idx="2"/>
          </p:cNvCxnSpPr>
          <p:nvPr/>
        </p:nvCxnSpPr>
        <p:spPr bwMode="auto">
          <a:xfrm>
            <a:off x="33528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3" name="AutoShape 26"/>
          <p:cNvCxnSpPr>
            <a:cxnSpLocks noChangeShapeType="1"/>
          </p:cNvCxnSpPr>
          <p:nvPr/>
        </p:nvCxnSpPr>
        <p:spPr bwMode="auto">
          <a:xfrm rot="16200000" flipH="1">
            <a:off x="3314700" y="1638300"/>
            <a:ext cx="1330792" cy="1406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29718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3434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59" name="AutoShape 26"/>
          <p:cNvCxnSpPr>
            <a:cxnSpLocks noChangeShapeType="1"/>
            <a:endCxn id="56" idx="2"/>
          </p:cNvCxnSpPr>
          <p:nvPr/>
        </p:nvCxnSpPr>
        <p:spPr bwMode="auto">
          <a:xfrm>
            <a:off x="40386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50292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62" name="AutoShape 26"/>
          <p:cNvCxnSpPr>
            <a:cxnSpLocks noChangeShapeType="1"/>
            <a:endCxn id="60" idx="2"/>
          </p:cNvCxnSpPr>
          <p:nvPr/>
        </p:nvCxnSpPr>
        <p:spPr bwMode="auto">
          <a:xfrm>
            <a:off x="47244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57150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66" name="AutoShape 26"/>
          <p:cNvCxnSpPr>
            <a:cxnSpLocks noChangeShapeType="1"/>
            <a:endCxn id="63" idx="2"/>
          </p:cNvCxnSpPr>
          <p:nvPr/>
        </p:nvCxnSpPr>
        <p:spPr bwMode="auto">
          <a:xfrm>
            <a:off x="54102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3344694" y="1200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0" name="Text Box 63"/>
          <p:cNvSpPr txBox="1">
            <a:spLocks noChangeArrowheads="1"/>
          </p:cNvSpPr>
          <p:nvPr/>
        </p:nvSpPr>
        <p:spPr bwMode="auto">
          <a:xfrm>
            <a:off x="4038600" y="1219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1" name="Text Box 63"/>
          <p:cNvSpPr txBox="1">
            <a:spLocks noChangeArrowheads="1"/>
          </p:cNvSpPr>
          <p:nvPr/>
        </p:nvSpPr>
        <p:spPr bwMode="auto">
          <a:xfrm>
            <a:off x="4724400" y="1219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5410200" y="1219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5" name="Text Box 63"/>
          <p:cNvSpPr txBox="1">
            <a:spLocks noChangeArrowheads="1"/>
          </p:cNvSpPr>
          <p:nvPr/>
        </p:nvSpPr>
        <p:spPr bwMode="auto">
          <a:xfrm>
            <a:off x="3352800" y="211449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90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78" name="AutoShape 26"/>
          <p:cNvCxnSpPr>
            <a:cxnSpLocks noChangeShapeType="1"/>
            <a:stCxn id="10" idx="4"/>
            <a:endCxn id="14" idx="1"/>
          </p:cNvCxnSpPr>
          <p:nvPr/>
        </p:nvCxnSpPr>
        <p:spPr bwMode="auto">
          <a:xfrm rot="16200000" flipH="1">
            <a:off x="3676650" y="1924050"/>
            <a:ext cx="1198796" cy="855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4" name="AutoShape 26"/>
          <p:cNvCxnSpPr>
            <a:cxnSpLocks noChangeShapeType="1"/>
            <a:endCxn id="14" idx="0"/>
          </p:cNvCxnSpPr>
          <p:nvPr/>
        </p:nvCxnSpPr>
        <p:spPr bwMode="auto">
          <a:xfrm rot="16200000" flipH="1">
            <a:off x="4125003" y="2181902"/>
            <a:ext cx="1142999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7" name="AutoShape 26"/>
          <p:cNvCxnSpPr>
            <a:cxnSpLocks noChangeShapeType="1"/>
            <a:stCxn id="60" idx="4"/>
            <a:endCxn id="14" idx="7"/>
          </p:cNvCxnSpPr>
          <p:nvPr/>
        </p:nvCxnSpPr>
        <p:spPr bwMode="auto">
          <a:xfrm rot="5400000">
            <a:off x="4497154" y="2228850"/>
            <a:ext cx="1198796" cy="2462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26"/>
          <p:cNvCxnSpPr>
            <a:cxnSpLocks noChangeShapeType="1"/>
            <a:stCxn id="63" idx="4"/>
            <a:endCxn id="14" idx="7"/>
          </p:cNvCxnSpPr>
          <p:nvPr/>
        </p:nvCxnSpPr>
        <p:spPr bwMode="auto">
          <a:xfrm rot="5400000">
            <a:off x="4840054" y="1885950"/>
            <a:ext cx="1198796" cy="932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6" name="Text Box 63"/>
          <p:cNvSpPr txBox="1">
            <a:spLocks noChangeArrowheads="1"/>
          </p:cNvSpPr>
          <p:nvPr/>
        </p:nvSpPr>
        <p:spPr bwMode="auto">
          <a:xfrm>
            <a:off x="3749854" y="19050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8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7" name="Text Box 63"/>
          <p:cNvSpPr txBox="1">
            <a:spLocks noChangeArrowheads="1"/>
          </p:cNvSpPr>
          <p:nvPr/>
        </p:nvSpPr>
        <p:spPr bwMode="auto">
          <a:xfrm>
            <a:off x="4267200" y="19050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7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8" name="Text Box 63"/>
          <p:cNvSpPr txBox="1">
            <a:spLocks noChangeArrowheads="1"/>
          </p:cNvSpPr>
          <p:nvPr/>
        </p:nvSpPr>
        <p:spPr bwMode="auto">
          <a:xfrm>
            <a:off x="4816654" y="1828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6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9" name="Text Box 63"/>
          <p:cNvSpPr txBox="1">
            <a:spLocks noChangeArrowheads="1"/>
          </p:cNvSpPr>
          <p:nvPr/>
        </p:nvSpPr>
        <p:spPr bwMode="auto">
          <a:xfrm>
            <a:off x="5334000" y="1828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5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38200" y="37338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How will the best-cost-so-far for Y proceed?  </a:t>
            </a:r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90, 81, 72, 63, 54, …</a:t>
            </a:r>
          </a:p>
          <a:p>
            <a:endParaRPr lang="en-US" sz="2000" b="0" dirty="0" smtClean="0"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Is this expensive?  </a:t>
            </a:r>
            <a:endParaRPr lang="en-US" sz="2000" b="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477000" y="19050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Graph Traversals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an arbitrary graph and a starting node </a:t>
            </a:r>
            <a:r>
              <a:rPr lang="en-US" b="1" dirty="0" smtClean="0"/>
              <a:t>v</a:t>
            </a:r>
            <a:r>
              <a:rPr lang="en-US" dirty="0" smtClean="0"/>
              <a:t>, find all nodes </a:t>
            </a:r>
            <a:r>
              <a:rPr lang="en-US" i="1" dirty="0" smtClean="0">
                <a:solidFill>
                  <a:schemeClr val="accent2"/>
                </a:solidFill>
              </a:rPr>
              <a:t>reachable</a:t>
            </a:r>
            <a:r>
              <a:rPr lang="en-US" dirty="0" smtClean="0"/>
              <a:t> from </a:t>
            </a:r>
            <a:r>
              <a:rPr lang="en-US" b="1" dirty="0" smtClean="0"/>
              <a:t>v</a:t>
            </a:r>
            <a:r>
              <a:rPr lang="en-US" dirty="0" smtClean="0"/>
              <a:t> </a:t>
            </a:r>
            <a:r>
              <a:rPr lang="en-US" dirty="0"/>
              <a:t>(i.e., there exists a path from </a:t>
            </a:r>
            <a:r>
              <a:rPr lang="en-US" b="1" dirty="0"/>
              <a:t>v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Basic idea: </a:t>
            </a:r>
          </a:p>
          <a:p>
            <a:pPr lvl="1"/>
            <a:r>
              <a:rPr lang="en-US" dirty="0" smtClean="0"/>
              <a:t>Keep following nodes</a:t>
            </a:r>
          </a:p>
          <a:p>
            <a:pPr lvl="1"/>
            <a:r>
              <a:rPr lang="en-US" dirty="0" smtClean="0"/>
              <a:t>But “mark” nodes after visiting them, so the traversal terminates and processes each reachable node exactly once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Important Graph traversal algorithms: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en-US" dirty="0" smtClean="0">
                <a:solidFill>
                  <a:srgbClr val="FF0000"/>
                </a:solidFill>
              </a:rPr>
              <a:t>Depth</a:t>
            </a:r>
            <a:r>
              <a:rPr lang="en-US" dirty="0">
                <a:solidFill>
                  <a:srgbClr val="FF0000"/>
                </a:solidFill>
              </a:rPr>
              <a:t>-first </a:t>
            </a:r>
            <a:r>
              <a:rPr lang="en-US" dirty="0" smtClean="0">
                <a:solidFill>
                  <a:srgbClr val="FF0000"/>
                </a:solidFill>
              </a:rPr>
              <a:t>search</a:t>
            </a:r>
            <a:r>
              <a:rPr lang="en-US" dirty="0">
                <a:solidFill>
                  <a:srgbClr val="FF0000"/>
                </a:solidFill>
              </a:rPr>
              <a:t>”  “DFS</a:t>
            </a:r>
            <a:r>
              <a:rPr lang="en-US" dirty="0" smtClean="0">
                <a:solidFill>
                  <a:srgbClr val="FF0000"/>
                </a:solidFill>
              </a:rPr>
              <a:t>”: </a:t>
            </a:r>
            <a:r>
              <a:rPr lang="en-US" dirty="0"/>
              <a:t>recursively explore one part before going back to the other parts not yet </a:t>
            </a:r>
            <a:r>
              <a:rPr lang="en-US" dirty="0" smtClean="0"/>
              <a:t>explored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“Breadth</a:t>
            </a:r>
            <a:r>
              <a:rPr lang="en-US" dirty="0">
                <a:solidFill>
                  <a:schemeClr val="accent2"/>
                </a:solidFill>
              </a:rPr>
              <a:t>-first </a:t>
            </a:r>
            <a:r>
              <a:rPr lang="en-US" dirty="0" smtClean="0">
                <a:solidFill>
                  <a:schemeClr val="accent2"/>
                </a:solidFill>
              </a:rPr>
              <a:t>search</a:t>
            </a:r>
            <a:r>
              <a:rPr lang="en-US" dirty="0">
                <a:solidFill>
                  <a:schemeClr val="accent2"/>
                </a:solidFill>
              </a:rPr>
              <a:t>” “BFS</a:t>
            </a:r>
            <a:r>
              <a:rPr lang="en-US" dirty="0" smtClean="0">
                <a:solidFill>
                  <a:schemeClr val="accent2"/>
                </a:solidFill>
              </a:rPr>
              <a:t>”: </a:t>
            </a:r>
            <a:r>
              <a:rPr lang="en-US" dirty="0"/>
              <a:t>explore areas closer to the start node </a:t>
            </a:r>
            <a:r>
              <a:rPr lang="en-US" dirty="0" smtClean="0"/>
              <a:t>first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23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6576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648200" y="2895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44799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cxnSp>
        <p:nvCxnSpPr>
          <p:cNvPr id="61" name="AutoShape 26"/>
          <p:cNvCxnSpPr>
            <a:cxnSpLocks noChangeShapeType="1"/>
            <a:endCxn id="10" idx="2"/>
          </p:cNvCxnSpPr>
          <p:nvPr/>
        </p:nvCxnSpPr>
        <p:spPr bwMode="auto">
          <a:xfrm>
            <a:off x="33528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3" name="AutoShape 26"/>
          <p:cNvCxnSpPr>
            <a:cxnSpLocks noChangeShapeType="1"/>
          </p:cNvCxnSpPr>
          <p:nvPr/>
        </p:nvCxnSpPr>
        <p:spPr bwMode="auto">
          <a:xfrm rot="16200000" flipH="1">
            <a:off x="3314700" y="1638300"/>
            <a:ext cx="1330792" cy="1406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29718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3434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59" name="AutoShape 26"/>
          <p:cNvCxnSpPr>
            <a:cxnSpLocks noChangeShapeType="1"/>
            <a:endCxn id="56" idx="2"/>
          </p:cNvCxnSpPr>
          <p:nvPr/>
        </p:nvCxnSpPr>
        <p:spPr bwMode="auto">
          <a:xfrm>
            <a:off x="40386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50292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62" name="AutoShape 26"/>
          <p:cNvCxnSpPr>
            <a:cxnSpLocks noChangeShapeType="1"/>
            <a:endCxn id="60" idx="2"/>
          </p:cNvCxnSpPr>
          <p:nvPr/>
        </p:nvCxnSpPr>
        <p:spPr bwMode="auto">
          <a:xfrm>
            <a:off x="47244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57150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66" name="AutoShape 26"/>
          <p:cNvCxnSpPr>
            <a:cxnSpLocks noChangeShapeType="1"/>
            <a:endCxn id="63" idx="2"/>
          </p:cNvCxnSpPr>
          <p:nvPr/>
        </p:nvCxnSpPr>
        <p:spPr bwMode="auto">
          <a:xfrm>
            <a:off x="54102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3344694" y="1200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0" name="Text Box 63"/>
          <p:cNvSpPr txBox="1">
            <a:spLocks noChangeArrowheads="1"/>
          </p:cNvSpPr>
          <p:nvPr/>
        </p:nvSpPr>
        <p:spPr bwMode="auto">
          <a:xfrm>
            <a:off x="4038600" y="1219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1" name="Text Box 63"/>
          <p:cNvSpPr txBox="1">
            <a:spLocks noChangeArrowheads="1"/>
          </p:cNvSpPr>
          <p:nvPr/>
        </p:nvSpPr>
        <p:spPr bwMode="auto">
          <a:xfrm>
            <a:off x="4724400" y="1219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5410200" y="1219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5" name="Text Box 63"/>
          <p:cNvSpPr txBox="1">
            <a:spLocks noChangeArrowheads="1"/>
          </p:cNvSpPr>
          <p:nvPr/>
        </p:nvSpPr>
        <p:spPr bwMode="auto">
          <a:xfrm>
            <a:off x="3352800" y="211449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90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78" name="AutoShape 26"/>
          <p:cNvCxnSpPr>
            <a:cxnSpLocks noChangeShapeType="1"/>
            <a:stCxn id="10" idx="4"/>
            <a:endCxn id="14" idx="1"/>
          </p:cNvCxnSpPr>
          <p:nvPr/>
        </p:nvCxnSpPr>
        <p:spPr bwMode="auto">
          <a:xfrm rot="16200000" flipH="1">
            <a:off x="3676650" y="1924050"/>
            <a:ext cx="1198796" cy="855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4" name="AutoShape 26"/>
          <p:cNvCxnSpPr>
            <a:cxnSpLocks noChangeShapeType="1"/>
            <a:endCxn id="14" idx="0"/>
          </p:cNvCxnSpPr>
          <p:nvPr/>
        </p:nvCxnSpPr>
        <p:spPr bwMode="auto">
          <a:xfrm rot="16200000" flipH="1">
            <a:off x="4125003" y="2181902"/>
            <a:ext cx="1142999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7" name="AutoShape 26"/>
          <p:cNvCxnSpPr>
            <a:cxnSpLocks noChangeShapeType="1"/>
            <a:stCxn id="60" idx="4"/>
            <a:endCxn id="14" idx="7"/>
          </p:cNvCxnSpPr>
          <p:nvPr/>
        </p:nvCxnSpPr>
        <p:spPr bwMode="auto">
          <a:xfrm rot="5400000">
            <a:off x="4497154" y="2228850"/>
            <a:ext cx="1198796" cy="2462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26"/>
          <p:cNvCxnSpPr>
            <a:cxnSpLocks noChangeShapeType="1"/>
            <a:stCxn id="63" idx="4"/>
            <a:endCxn id="14" idx="7"/>
          </p:cNvCxnSpPr>
          <p:nvPr/>
        </p:nvCxnSpPr>
        <p:spPr bwMode="auto">
          <a:xfrm rot="5400000">
            <a:off x="4840054" y="1885950"/>
            <a:ext cx="1198796" cy="932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6" name="Text Box 63"/>
          <p:cNvSpPr txBox="1">
            <a:spLocks noChangeArrowheads="1"/>
          </p:cNvSpPr>
          <p:nvPr/>
        </p:nvSpPr>
        <p:spPr bwMode="auto">
          <a:xfrm>
            <a:off x="3749854" y="19050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8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7" name="Text Box 63"/>
          <p:cNvSpPr txBox="1">
            <a:spLocks noChangeArrowheads="1"/>
          </p:cNvSpPr>
          <p:nvPr/>
        </p:nvSpPr>
        <p:spPr bwMode="auto">
          <a:xfrm>
            <a:off x="4267200" y="19050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7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8" name="Text Box 63"/>
          <p:cNvSpPr txBox="1">
            <a:spLocks noChangeArrowheads="1"/>
          </p:cNvSpPr>
          <p:nvPr/>
        </p:nvSpPr>
        <p:spPr bwMode="auto">
          <a:xfrm>
            <a:off x="4816654" y="1828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6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9" name="Text Box 63"/>
          <p:cNvSpPr txBox="1">
            <a:spLocks noChangeArrowheads="1"/>
          </p:cNvSpPr>
          <p:nvPr/>
        </p:nvSpPr>
        <p:spPr bwMode="auto">
          <a:xfrm>
            <a:off x="5334000" y="1828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5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38200" y="37338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How will the best-cost-so-far for Y proceed?  </a:t>
            </a:r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90, 81, 72, 63, 54, …</a:t>
            </a:r>
          </a:p>
          <a:p>
            <a:endParaRPr lang="en-US" sz="2000" b="0" dirty="0" smtClean="0"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Is this expensive?  </a:t>
            </a:r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No, each </a:t>
            </a:r>
            <a:r>
              <a:rPr lang="en-US" sz="2000" b="0" i="1" dirty="0" smtClean="0">
                <a:solidFill>
                  <a:schemeClr val="accent2"/>
                </a:solidFill>
                <a:latin typeface="+mn-lt"/>
              </a:rPr>
              <a:t>edge</a:t>
            </a:r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 is processed only once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477000" y="19050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74967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Greedy Algorithm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Dijkstra’s</a:t>
            </a:r>
            <a:r>
              <a:rPr lang="en-US" dirty="0" smtClean="0">
                <a:solidFill>
                  <a:schemeClr val="accent2"/>
                </a:solidFill>
              </a:rPr>
              <a:t> algorithm</a:t>
            </a:r>
          </a:p>
          <a:p>
            <a:pPr lvl="1"/>
            <a:r>
              <a:rPr lang="en-US" dirty="0" smtClean="0"/>
              <a:t>For single-source shortest paths in a weighted graph (directed or undirected) with no negative-weight edges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 example of a </a:t>
            </a:r>
            <a:r>
              <a:rPr lang="en-US" i="1" dirty="0" smtClean="0"/>
              <a:t>greedy algorithm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At each step, always does what seems best at that step</a:t>
            </a:r>
          </a:p>
          <a:p>
            <a:pPr lvl="2"/>
            <a:r>
              <a:rPr lang="en-US" dirty="0" smtClean="0"/>
              <a:t>A locally optimal step, not necessarily globally optimal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Once a vertex is known, it is not revisited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Turns out </a:t>
            </a:r>
            <a:r>
              <a:rPr lang="en-US" dirty="0" err="1" smtClean="0">
                <a:solidFill>
                  <a:srgbClr val="FF0000"/>
                </a:solidFill>
              </a:rPr>
              <a:t>Dijkstra’s</a:t>
            </a:r>
            <a:r>
              <a:rPr lang="en-US" dirty="0" smtClean="0">
                <a:solidFill>
                  <a:srgbClr val="FF0000"/>
                </a:solidFill>
              </a:rPr>
              <a:t> algorithm </a:t>
            </a:r>
            <a:r>
              <a:rPr lang="en-US" b="1" i="1" dirty="0" smtClean="0">
                <a:solidFill>
                  <a:srgbClr val="FF0000"/>
                </a:solidFill>
              </a:rPr>
              <a:t>IS</a:t>
            </a:r>
            <a:r>
              <a:rPr lang="en-US" dirty="0" smtClean="0">
                <a:solidFill>
                  <a:srgbClr val="FF0000"/>
                </a:solidFill>
              </a:rPr>
              <a:t> globally optimal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Where are We?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r>
              <a:rPr lang="en-US" dirty="0" smtClean="0"/>
              <a:t>Had a problem: Compute shortest paths in a weighted graph with no negative weights</a:t>
            </a:r>
          </a:p>
          <a:p>
            <a:endParaRPr lang="en-US" dirty="0"/>
          </a:p>
          <a:p>
            <a:r>
              <a:rPr lang="en-US" dirty="0" smtClean="0"/>
              <a:t>Learned an algorithm: </a:t>
            </a:r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</a:p>
          <a:p>
            <a:endParaRPr lang="en-US" dirty="0"/>
          </a:p>
          <a:p>
            <a:r>
              <a:rPr lang="en-US" dirty="0" smtClean="0"/>
              <a:t>What should we do after learning an algorithm?</a:t>
            </a:r>
          </a:p>
          <a:p>
            <a:pPr lvl="1"/>
            <a:r>
              <a:rPr lang="en-US" dirty="0" smtClean="0"/>
              <a:t>Prove it is correct</a:t>
            </a:r>
          </a:p>
          <a:p>
            <a:pPr lvl="2"/>
            <a:r>
              <a:rPr lang="en-US" dirty="0" smtClean="0"/>
              <a:t>Not obvious!</a:t>
            </a:r>
          </a:p>
          <a:p>
            <a:pPr lvl="2"/>
            <a:r>
              <a:rPr lang="en-US" dirty="0" smtClean="0"/>
              <a:t>We will sketch the key ideas</a:t>
            </a:r>
          </a:p>
          <a:p>
            <a:pPr lvl="1"/>
            <a:r>
              <a:rPr lang="en-US" dirty="0" smtClean="0"/>
              <a:t>Analyze its efficiency</a:t>
            </a:r>
          </a:p>
          <a:p>
            <a:pPr lvl="2"/>
            <a:r>
              <a:rPr lang="en-US" dirty="0" smtClean="0"/>
              <a:t>Will do better by using a data structure we learned earlier!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18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Correctness: Intuition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Rough intuition: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All the “known” vertices have the correct shortest path</a:t>
            </a:r>
          </a:p>
          <a:p>
            <a:pPr lvl="1"/>
            <a:r>
              <a:rPr lang="en-US" dirty="0" smtClean="0"/>
              <a:t>True initially: shortest path to start node has cost 0</a:t>
            </a:r>
          </a:p>
          <a:p>
            <a:pPr lvl="1"/>
            <a:r>
              <a:rPr lang="en-US" dirty="0" smtClean="0"/>
              <a:t>If it stays true every time we mark a node “known”, then by induction this holds and eventually everything is “known”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Key fact we need: </a:t>
            </a:r>
            <a:r>
              <a:rPr lang="en-US" dirty="0" smtClean="0">
                <a:solidFill>
                  <a:srgbClr val="FF0000"/>
                </a:solidFill>
              </a:rPr>
              <a:t>When we mark a vertex “known” we won’t discover a shorter path later!</a:t>
            </a:r>
          </a:p>
          <a:p>
            <a:pPr lvl="1"/>
            <a:r>
              <a:rPr lang="en-US" dirty="0" smtClean="0"/>
              <a:t>This holds only because </a:t>
            </a:r>
            <a:r>
              <a:rPr lang="en-US" dirty="0" err="1" smtClean="0"/>
              <a:t>Dijkstra’s</a:t>
            </a:r>
            <a:r>
              <a:rPr lang="en-US" dirty="0" smtClean="0"/>
              <a:t> algorithm picks the node with the next shortest path-so-far</a:t>
            </a:r>
          </a:p>
          <a:p>
            <a:pPr lvl="1"/>
            <a:r>
              <a:rPr lang="en-US" dirty="0" smtClean="0"/>
              <a:t>The proof is by contradiction…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Correctness: The Cloud (Rough Sketch)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962400"/>
            <a:ext cx="8153400" cy="27432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524000" y="1143000"/>
            <a:ext cx="6267380" cy="2362200"/>
            <a:chOff x="1219200" y="3103243"/>
            <a:chExt cx="7139489" cy="3011867"/>
          </a:xfrm>
        </p:grpSpPr>
        <p:sp>
          <p:nvSpPr>
            <p:cNvPr id="7" name="AutoShape 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648200" y="4038600"/>
              <a:ext cx="3254851" cy="1981200"/>
            </a:xfrm>
            <a:prstGeom prst="cloudCallout">
              <a:avLst>
                <a:gd name="adj1" fmla="val -21301"/>
                <a:gd name="adj2" fmla="val -16264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 dirty="0" smtClean="0">
                  <a:latin typeface="Tahoma" charset="0"/>
                </a:rPr>
                <a:t>    </a:t>
              </a:r>
              <a:r>
                <a:rPr lang="en-US" sz="2000" b="0" dirty="0" smtClean="0">
                  <a:latin typeface="Tahoma" charset="0"/>
                </a:rPr>
                <a:t>The </a:t>
              </a:r>
              <a:r>
                <a:rPr lang="en-US" sz="2000" b="0" dirty="0">
                  <a:latin typeface="Tahoma" charset="0"/>
                </a:rPr>
                <a:t>Known Cloud</a:t>
              </a:r>
            </a:p>
          </p:txBody>
        </p:sp>
        <p:sp>
          <p:nvSpPr>
            <p:cNvPr id="8" name="Oval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400800" y="5257800"/>
              <a:ext cx="228600" cy="2286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" name="Oval 4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343400" y="3276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latin typeface="Courier New" pitchFamily="49" charset="0"/>
                </a:rPr>
                <a:t>v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038544" y="3103243"/>
              <a:ext cx="3320145" cy="90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dirty="0">
                  <a:solidFill>
                    <a:schemeClr val="accent2"/>
                  </a:solidFill>
                  <a:latin typeface="+mj-lt"/>
                </a:rPr>
                <a:t>Next shortest path from </a:t>
              </a:r>
              <a:br>
                <a:rPr lang="en-US" sz="2000" b="0" dirty="0">
                  <a:solidFill>
                    <a:schemeClr val="accent2"/>
                  </a:solidFill>
                  <a:latin typeface="+mj-lt"/>
                </a:rPr>
              </a:br>
              <a:r>
                <a:rPr lang="en-US" sz="2000" b="0" dirty="0">
                  <a:solidFill>
                    <a:schemeClr val="accent2"/>
                  </a:solidFill>
                  <a:latin typeface="+mj-lt"/>
                </a:rPr>
                <a:t>inside the known cloud</a:t>
              </a:r>
            </a:p>
          </p:txBody>
        </p:sp>
        <p:cxnSp>
          <p:nvCxnSpPr>
            <p:cNvPr id="11" name="AutoShape 6"/>
            <p:cNvCxnSpPr>
              <a:cxnSpLocks noChangeShapeType="1"/>
              <a:endCxn id="9" idx="5"/>
            </p:cNvCxnSpPr>
            <p:nvPr>
              <p:custDataLst>
                <p:tags r:id="rId5"/>
              </p:custDataLst>
            </p:nvPr>
          </p:nvCxnSpPr>
          <p:spPr bwMode="auto">
            <a:xfrm flipH="1" flipV="1">
              <a:off x="4668838" y="3616325"/>
              <a:ext cx="817562" cy="6080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" name="Oval 8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05200" y="4724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latin typeface="Courier New" pitchFamily="49" charset="0"/>
                </a:rPr>
                <a:t>w</a:t>
              </a:r>
              <a:endParaRPr lang="en-US" sz="2000" b="1" dirty="0">
                <a:latin typeface="Courier New" pitchFamily="49" charset="0"/>
              </a:endParaRPr>
            </a:p>
          </p:txBody>
        </p:sp>
        <p:cxnSp>
          <p:nvCxnSpPr>
            <p:cNvPr id="14" name="AutoShape 9"/>
            <p:cNvCxnSpPr>
              <a:cxnSpLocks noChangeShapeType="1"/>
              <a:stCxn id="7" idx="1"/>
              <a:endCxn id="13" idx="5"/>
            </p:cNvCxnSpPr>
            <p:nvPr>
              <p:custDataLst>
                <p:tags r:id="rId7"/>
              </p:custDataLst>
            </p:nvPr>
          </p:nvCxnSpPr>
          <p:spPr bwMode="auto">
            <a:xfrm rot="5400000" flipH="1">
              <a:off x="4568972" y="4311037"/>
              <a:ext cx="968085" cy="2445222"/>
            </a:xfrm>
            <a:prstGeom prst="curvedConnector3">
              <a:avLst>
                <a:gd name="adj1" fmla="val -3032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0"/>
            <p:cNvCxnSpPr>
              <a:cxnSpLocks noChangeShapeType="1"/>
              <a:stCxn id="13" idx="0"/>
              <a:endCxn id="16" idx="4"/>
            </p:cNvCxnSpPr>
            <p:nvPr>
              <p:custDataLst>
                <p:tags r:id="rId8"/>
              </p:custDataLst>
            </p:nvPr>
          </p:nvCxnSpPr>
          <p:spPr bwMode="auto">
            <a:xfrm rot="16200000" flipV="1">
              <a:off x="2857500" y="3886200"/>
              <a:ext cx="914400" cy="7620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sp>
          <p:nvSpPr>
            <p:cNvPr id="16" name="Oval 11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743200" y="3429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b="1">
                <a:latin typeface="Courier New" pitchFamily="49" charset="0"/>
              </a:endParaRPr>
            </a:p>
          </p:txBody>
        </p:sp>
        <p:cxnSp>
          <p:nvCxnSpPr>
            <p:cNvPr id="17" name="AutoShape 12"/>
            <p:cNvCxnSpPr>
              <a:cxnSpLocks noChangeShapeType="1"/>
              <a:stCxn id="16" idx="6"/>
              <a:endCxn id="9" idx="2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3138488" y="3467100"/>
              <a:ext cx="1190625" cy="1524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sp>
          <p:nvSpPr>
            <p:cNvPr id="18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19200" y="4114800"/>
              <a:ext cx="213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0" dirty="0">
                  <a:solidFill>
                    <a:schemeClr val="accent2"/>
                  </a:solidFill>
                  <a:latin typeface="+mj-lt"/>
                </a:rPr>
                <a:t>Better path to </a:t>
              </a:r>
              <a:r>
                <a:rPr lang="en-US" sz="2000" b="0" dirty="0" smtClean="0">
                  <a:solidFill>
                    <a:schemeClr val="accent2"/>
                  </a:solidFill>
                  <a:latin typeface="+mj-lt"/>
                </a:rPr>
                <a:t>v?  </a:t>
              </a:r>
              <a:r>
                <a:rPr lang="en-US" sz="2000" b="0" i="1" dirty="0">
                  <a:solidFill>
                    <a:schemeClr val="accent2"/>
                  </a:solidFill>
                  <a:latin typeface="+mj-lt"/>
                </a:rPr>
                <a:t>No!</a:t>
              </a:r>
              <a:endParaRPr lang="en-US" sz="2000" b="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15200" y="5715000"/>
              <a:ext cx="935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  <a:latin typeface="Times New Roman" pitchFamily="18" charset="0"/>
                </a:rPr>
                <a:t>Source</a:t>
              </a:r>
            </a:p>
          </p:txBody>
        </p:sp>
        <p:cxnSp>
          <p:nvCxnSpPr>
            <p:cNvPr id="20" name="AutoShape 17"/>
            <p:cNvCxnSpPr>
              <a:cxnSpLocks noChangeShapeType="1"/>
              <a:stCxn id="19" idx="1"/>
              <a:endCxn id="8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6515100" y="5486401"/>
              <a:ext cx="800100" cy="428655"/>
            </a:xfrm>
            <a:prstGeom prst="curvedConnector2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85800" y="36576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Suppose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next node to be marked known (“added to the cloud”)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best-known path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must have only nodes “in the cloud”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Else we would have picked a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node closer to the cloud than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0" kern="0" baseline="0" dirty="0" smtClean="0">
                <a:latin typeface="+mn-lt"/>
              </a:rPr>
              <a:t>Suppose the </a:t>
            </a:r>
            <a:r>
              <a:rPr lang="en-US" sz="1800" b="0" kern="0" baseline="0" dirty="0" smtClean="0">
                <a:solidFill>
                  <a:schemeClr val="accent2"/>
                </a:solidFill>
                <a:latin typeface="+mn-lt"/>
              </a:rPr>
              <a:t>actual shortest</a:t>
            </a:r>
            <a:r>
              <a:rPr lang="en-US" sz="1800" b="0" kern="0" dirty="0" smtClean="0">
                <a:solidFill>
                  <a:schemeClr val="accent2"/>
                </a:solidFill>
                <a:latin typeface="+mn-lt"/>
              </a:rPr>
              <a:t> path</a:t>
            </a:r>
            <a:r>
              <a:rPr lang="en-US" sz="1800" b="0" kern="0" dirty="0" smtClean="0">
                <a:latin typeface="+mn-lt"/>
              </a:rPr>
              <a:t> to </a:t>
            </a:r>
            <a:r>
              <a:rPr lang="en-US" sz="1800" kern="0" dirty="0" smtClean="0">
                <a:latin typeface="+mn-lt"/>
              </a:rPr>
              <a:t>v</a:t>
            </a:r>
            <a:r>
              <a:rPr lang="en-US" sz="1800" b="0" kern="0" dirty="0" smtClean="0">
                <a:latin typeface="+mn-lt"/>
              </a:rPr>
              <a:t> is different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won’t use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only cloud nodes, or we would know about it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800" b="0" kern="0" baseline="0" dirty="0" smtClean="0">
                <a:latin typeface="+mn-lt"/>
              </a:rPr>
              <a:t>So</a:t>
            </a:r>
            <a:r>
              <a:rPr lang="en-US" sz="1800" b="0" kern="0" dirty="0" smtClean="0">
                <a:latin typeface="+mn-lt"/>
              </a:rPr>
              <a:t> it must use non-cloud nodes.  Let </a:t>
            </a:r>
            <a:r>
              <a:rPr lang="en-US" sz="1800" kern="0" dirty="0" smtClean="0">
                <a:latin typeface="+mn-lt"/>
              </a:rPr>
              <a:t>w</a:t>
            </a:r>
            <a:r>
              <a:rPr lang="en-US" sz="1800" b="0" kern="0" dirty="0" smtClean="0">
                <a:latin typeface="+mn-lt"/>
              </a:rPr>
              <a:t> be the </a:t>
            </a:r>
            <a:r>
              <a:rPr lang="en-US" sz="1800" b="0" i="1" kern="0" dirty="0" smtClean="0">
                <a:latin typeface="+mn-lt"/>
              </a:rPr>
              <a:t>first</a:t>
            </a:r>
            <a:r>
              <a:rPr lang="en-US" sz="1800" b="0" kern="0" dirty="0" smtClean="0">
                <a:latin typeface="+mn-lt"/>
              </a:rPr>
              <a:t> non-cloud node on this path.  The part of the path up to </a:t>
            </a:r>
            <a:r>
              <a:rPr lang="en-US" sz="1800" kern="0" dirty="0" smtClean="0">
                <a:latin typeface="+mn-lt"/>
              </a:rPr>
              <a:t>w</a:t>
            </a:r>
            <a:r>
              <a:rPr lang="en-US" sz="1800" b="0" kern="0" dirty="0" smtClean="0">
                <a:latin typeface="+mn-lt"/>
              </a:rPr>
              <a:t> is </a:t>
            </a:r>
            <a:r>
              <a:rPr lang="en-US" sz="1800" b="0" kern="0" dirty="0" smtClean="0">
                <a:solidFill>
                  <a:schemeClr val="accent2"/>
                </a:solidFill>
                <a:latin typeface="+mn-lt"/>
              </a:rPr>
              <a:t>already known</a:t>
            </a:r>
            <a:r>
              <a:rPr lang="en-US" sz="1800" b="0" kern="0" dirty="0" smtClean="0">
                <a:latin typeface="+mn-lt"/>
              </a:rPr>
              <a:t> and must be shorter than the best-known path to </a:t>
            </a:r>
            <a:r>
              <a:rPr lang="en-US" sz="1800" kern="0" dirty="0" smtClean="0">
                <a:latin typeface="+mn-lt"/>
              </a:rPr>
              <a:t>v</a:t>
            </a:r>
            <a:r>
              <a:rPr lang="en-US" sz="1800" b="0" kern="0" dirty="0" smtClean="0">
                <a:latin typeface="+mn-lt"/>
              </a:rPr>
              <a:t>.  So </a:t>
            </a:r>
            <a:r>
              <a:rPr lang="en-US" sz="1800" kern="0" dirty="0" smtClean="0">
                <a:latin typeface="+mn-lt"/>
              </a:rPr>
              <a:t>v</a:t>
            </a:r>
            <a:r>
              <a:rPr lang="en-US" sz="1800" b="0" kern="0" dirty="0" smtClean="0">
                <a:latin typeface="+mn-lt"/>
              </a:rPr>
              <a:t> would not have been picked.  Contradiction.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/>
              <p14:cNvContentPartPr/>
              <p14:nvPr/>
            </p14:nvContentPartPr>
            <p14:xfrm>
              <a:off x="3148920" y="1062360"/>
              <a:ext cx="1659240" cy="20912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41000" y="1052640"/>
                <a:ext cx="1678680" cy="211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Efficiency, first approach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pseudocode</a:t>
            </a:r>
            <a:r>
              <a:rPr lang="en-US" dirty="0" smtClean="0"/>
              <a:t> to determine asymptotic run-time</a:t>
            </a:r>
          </a:p>
          <a:p>
            <a:pPr lvl="1"/>
            <a:r>
              <a:rPr lang="en-US" dirty="0" smtClean="0"/>
              <a:t>Notice each edge is processed only once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2133600"/>
            <a:ext cx="7391400" cy="403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dijkstra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(Graph G, 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node: </a:t>
            </a:r>
            <a:r>
              <a:rPr lang="en-US" sz="2000" kern="0" dirty="0" err="1" smtClean="0">
                <a:latin typeface="Courier New" pitchFamily="49" charset="0"/>
              </a:rPr>
              <a:t>x.cost</a:t>
            </a:r>
            <a:r>
              <a:rPr lang="en-US" sz="2000" kern="0" dirty="0" smtClean="0">
                <a:latin typeface="Courier New" pitchFamily="49" charset="0"/>
              </a:rPr>
              <a:t>=infinity, </a:t>
            </a:r>
            <a:r>
              <a:rPr lang="en-US" sz="2000" kern="0" dirty="0" err="1" smtClean="0">
                <a:latin typeface="Courier New" pitchFamily="49" charset="0"/>
              </a:rPr>
              <a:t>x.known</a:t>
            </a:r>
            <a:r>
              <a:rPr lang="en-US" sz="2000" kern="0" dirty="0" smtClean="0">
                <a:latin typeface="Courier New" pitchFamily="49" charset="0"/>
              </a:rPr>
              <a:t>=false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start.cost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while(not all nodes are known)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b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find unknown node with smallest cost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b.known</a:t>
            </a:r>
            <a:r>
              <a:rPr lang="en-US" sz="2000" kern="0" dirty="0" smtClean="0">
                <a:latin typeface="Courier New" pitchFamily="49" charset="0"/>
              </a:rPr>
              <a:t> = true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for each edge 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in G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if(!</a:t>
            </a:r>
            <a:r>
              <a:rPr lang="en-US" sz="2000" kern="0" baseline="0" dirty="0" err="1" smtClean="0">
                <a:latin typeface="Courier New" pitchFamily="49" charset="0"/>
              </a:rPr>
              <a:t>a.known</a:t>
            </a:r>
            <a:r>
              <a:rPr lang="en-US" sz="2000" kern="0" baseline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if(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+ weight((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 </a:t>
            </a:r>
            <a:r>
              <a:rPr lang="en-US" sz="2000" kern="0" dirty="0" err="1" smtClean="0">
                <a:latin typeface="Courier New" pitchFamily="49" charset="0"/>
              </a:rPr>
              <a:t>a.cost</a:t>
            </a:r>
            <a:r>
              <a:rPr lang="en-US" sz="2000" kern="0" dirty="0" smtClean="0">
                <a:latin typeface="Courier New" pitchFamily="49" charset="0"/>
              </a:rPr>
              <a:t> = </a:t>
            </a:r>
            <a:r>
              <a:rPr lang="en-US" sz="2000" kern="0" dirty="0" err="1" smtClean="0">
                <a:latin typeface="Courier New" pitchFamily="49" charset="0"/>
              </a:rPr>
              <a:t>b.cost</a:t>
            </a:r>
            <a:r>
              <a:rPr lang="en-US" sz="2000" kern="0" dirty="0" smtClean="0">
                <a:latin typeface="Courier New" pitchFamily="49" charset="0"/>
              </a:rPr>
              <a:t> + weight((</a:t>
            </a:r>
            <a:r>
              <a:rPr lang="en-US" sz="2000" kern="0" dirty="0" err="1" smtClean="0">
                <a:latin typeface="Courier New" pitchFamily="49" charset="0"/>
              </a:rPr>
              <a:t>b,a</a:t>
            </a:r>
            <a:r>
              <a:rPr lang="en-US" sz="2000" kern="0" dirty="0" smtClean="0">
                <a:latin typeface="Courier New" pitchFamily="49" charset="0"/>
              </a:rPr>
              <a:t>))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a.path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b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7696200" y="2133600"/>
            <a:ext cx="304800" cy="6572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620000" y="2971800"/>
            <a:ext cx="381000" cy="9493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620000" y="4038600"/>
            <a:ext cx="381000" cy="1752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924800" y="5943600"/>
            <a:ext cx="9906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34259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Efficiency, first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pseudocode</a:t>
            </a:r>
            <a:r>
              <a:rPr lang="en-US" dirty="0" smtClean="0"/>
              <a:t> to determine asymptotic run-time</a:t>
            </a:r>
          </a:p>
          <a:p>
            <a:pPr lvl="1"/>
            <a:r>
              <a:rPr lang="en-US" dirty="0" smtClean="0"/>
              <a:t>Notice each edge is processed only once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2133600"/>
            <a:ext cx="7391400" cy="403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dijkstra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(Graph G, 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node: </a:t>
            </a:r>
            <a:r>
              <a:rPr lang="en-US" sz="2000" kern="0" dirty="0" err="1" smtClean="0">
                <a:latin typeface="Courier New" pitchFamily="49" charset="0"/>
              </a:rPr>
              <a:t>x.cost</a:t>
            </a:r>
            <a:r>
              <a:rPr lang="en-US" sz="2000" kern="0" dirty="0" smtClean="0">
                <a:latin typeface="Courier New" pitchFamily="49" charset="0"/>
              </a:rPr>
              <a:t>=infinity, </a:t>
            </a:r>
            <a:r>
              <a:rPr lang="en-US" sz="2000" kern="0" dirty="0" err="1" smtClean="0">
                <a:latin typeface="Courier New" pitchFamily="49" charset="0"/>
              </a:rPr>
              <a:t>x.known</a:t>
            </a:r>
            <a:r>
              <a:rPr lang="en-US" sz="2000" kern="0" dirty="0" smtClean="0">
                <a:latin typeface="Courier New" pitchFamily="49" charset="0"/>
              </a:rPr>
              <a:t>=false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start.cost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while(not all nodes are known)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b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find unknown node with smallest cost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b.known</a:t>
            </a:r>
            <a:r>
              <a:rPr lang="en-US" sz="2000" kern="0" dirty="0" smtClean="0">
                <a:latin typeface="Courier New" pitchFamily="49" charset="0"/>
              </a:rPr>
              <a:t> = true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for each edge 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in G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if(!</a:t>
            </a:r>
            <a:r>
              <a:rPr lang="en-US" sz="2000" kern="0" baseline="0" dirty="0" err="1" smtClean="0">
                <a:latin typeface="Courier New" pitchFamily="49" charset="0"/>
              </a:rPr>
              <a:t>a.known</a:t>
            </a:r>
            <a:r>
              <a:rPr lang="en-US" sz="2000" kern="0" baseline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if(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+ weight((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 </a:t>
            </a:r>
            <a:r>
              <a:rPr lang="en-US" sz="2000" kern="0" dirty="0" err="1" smtClean="0">
                <a:latin typeface="Courier New" pitchFamily="49" charset="0"/>
              </a:rPr>
              <a:t>a.cost</a:t>
            </a:r>
            <a:r>
              <a:rPr lang="en-US" sz="2000" kern="0" dirty="0" smtClean="0">
                <a:latin typeface="Courier New" pitchFamily="49" charset="0"/>
              </a:rPr>
              <a:t> = </a:t>
            </a:r>
            <a:r>
              <a:rPr lang="en-US" sz="2000" kern="0" dirty="0" err="1" smtClean="0">
                <a:latin typeface="Courier New" pitchFamily="49" charset="0"/>
              </a:rPr>
              <a:t>b.cost</a:t>
            </a:r>
            <a:r>
              <a:rPr lang="en-US" sz="2000" kern="0" dirty="0" smtClean="0">
                <a:latin typeface="Courier New" pitchFamily="49" charset="0"/>
              </a:rPr>
              <a:t> + weight((</a:t>
            </a:r>
            <a:r>
              <a:rPr lang="en-US" sz="2000" kern="0" dirty="0" err="1" smtClean="0">
                <a:latin typeface="Courier New" pitchFamily="49" charset="0"/>
              </a:rPr>
              <a:t>b,a</a:t>
            </a:r>
            <a:r>
              <a:rPr lang="en-US" sz="2000" kern="0" dirty="0" smtClean="0">
                <a:latin typeface="Courier New" pitchFamily="49" charset="0"/>
              </a:rPr>
              <a:t>))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a.path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b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2266890"/>
            <a:ext cx="85953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O(|V|)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7696200" y="2133600"/>
            <a:ext cx="304800" cy="6572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620000" y="2971800"/>
            <a:ext cx="381000" cy="9493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620000" y="4038600"/>
            <a:ext cx="381000" cy="1752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924800" y="5943600"/>
            <a:ext cx="9906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Efficiency, first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pseudocode</a:t>
            </a:r>
            <a:r>
              <a:rPr lang="en-US" dirty="0" smtClean="0"/>
              <a:t> to determine asymptotic run-time</a:t>
            </a:r>
          </a:p>
          <a:p>
            <a:pPr lvl="1"/>
            <a:r>
              <a:rPr lang="en-US" dirty="0" smtClean="0"/>
              <a:t>Notice each edge is processed only once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2133600"/>
            <a:ext cx="7391400" cy="403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dijkstra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(Graph G, 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node: </a:t>
            </a:r>
            <a:r>
              <a:rPr lang="en-US" sz="2000" kern="0" dirty="0" err="1" smtClean="0">
                <a:latin typeface="Courier New" pitchFamily="49" charset="0"/>
              </a:rPr>
              <a:t>x.cost</a:t>
            </a:r>
            <a:r>
              <a:rPr lang="en-US" sz="2000" kern="0" dirty="0" smtClean="0">
                <a:latin typeface="Courier New" pitchFamily="49" charset="0"/>
              </a:rPr>
              <a:t>=infinity, </a:t>
            </a:r>
            <a:r>
              <a:rPr lang="en-US" sz="2000" kern="0" dirty="0" err="1" smtClean="0">
                <a:latin typeface="Courier New" pitchFamily="49" charset="0"/>
              </a:rPr>
              <a:t>x.known</a:t>
            </a:r>
            <a:r>
              <a:rPr lang="en-US" sz="2000" kern="0" dirty="0" smtClean="0">
                <a:latin typeface="Courier New" pitchFamily="49" charset="0"/>
              </a:rPr>
              <a:t>=false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start.cost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while(not all nodes are known)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b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find unknown node with smallest cost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b.known</a:t>
            </a:r>
            <a:r>
              <a:rPr lang="en-US" sz="2000" kern="0" dirty="0" smtClean="0">
                <a:latin typeface="Courier New" pitchFamily="49" charset="0"/>
              </a:rPr>
              <a:t> = true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for each edge 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in G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if(!</a:t>
            </a:r>
            <a:r>
              <a:rPr lang="en-US" sz="2000" kern="0" baseline="0" dirty="0" err="1" smtClean="0">
                <a:latin typeface="Courier New" pitchFamily="49" charset="0"/>
              </a:rPr>
              <a:t>a.known</a:t>
            </a:r>
            <a:r>
              <a:rPr lang="en-US" sz="2000" kern="0" baseline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if(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+ weight((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 </a:t>
            </a:r>
            <a:r>
              <a:rPr lang="en-US" sz="2000" kern="0" dirty="0" err="1" smtClean="0">
                <a:latin typeface="Courier New" pitchFamily="49" charset="0"/>
              </a:rPr>
              <a:t>a.cost</a:t>
            </a:r>
            <a:r>
              <a:rPr lang="en-US" sz="2000" kern="0" dirty="0" smtClean="0">
                <a:latin typeface="Courier New" pitchFamily="49" charset="0"/>
              </a:rPr>
              <a:t> = </a:t>
            </a:r>
            <a:r>
              <a:rPr lang="en-US" sz="2000" kern="0" dirty="0" err="1" smtClean="0">
                <a:latin typeface="Courier New" pitchFamily="49" charset="0"/>
              </a:rPr>
              <a:t>b.cost</a:t>
            </a:r>
            <a:r>
              <a:rPr lang="en-US" sz="2000" kern="0" dirty="0" smtClean="0">
                <a:latin typeface="Courier New" pitchFamily="49" charset="0"/>
              </a:rPr>
              <a:t> + weight((</a:t>
            </a:r>
            <a:r>
              <a:rPr lang="en-US" sz="2000" kern="0" dirty="0" err="1" smtClean="0">
                <a:latin typeface="Courier New" pitchFamily="49" charset="0"/>
              </a:rPr>
              <a:t>b,a</a:t>
            </a:r>
            <a:r>
              <a:rPr lang="en-US" sz="2000" kern="0" dirty="0" smtClean="0">
                <a:latin typeface="Courier New" pitchFamily="49" charset="0"/>
              </a:rPr>
              <a:t>))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a.path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b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2266890"/>
            <a:ext cx="85953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O(|V|)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7200" y="3257490"/>
            <a:ext cx="97334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O(|V|</a:t>
            </a:r>
            <a:r>
              <a:rPr lang="en-US" b="0" baseline="30000" dirty="0" smtClean="0">
                <a:latin typeface="+mn-lt"/>
              </a:rPr>
              <a:t>2</a:t>
            </a:r>
            <a:r>
              <a:rPr lang="en-US" sz="2000" b="0" dirty="0" smtClean="0">
                <a:latin typeface="+mn-lt"/>
              </a:rPr>
              <a:t>)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7696200" y="2133600"/>
            <a:ext cx="304800" cy="6572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620000" y="2971800"/>
            <a:ext cx="381000" cy="9493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620000" y="4038600"/>
            <a:ext cx="381000" cy="1752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924800" y="5943600"/>
            <a:ext cx="9906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36435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Efficiency, first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pseudocode</a:t>
            </a:r>
            <a:r>
              <a:rPr lang="en-US" dirty="0" smtClean="0"/>
              <a:t> to determine asymptotic run-time</a:t>
            </a:r>
          </a:p>
          <a:p>
            <a:pPr lvl="1"/>
            <a:r>
              <a:rPr lang="en-US" dirty="0" smtClean="0"/>
              <a:t>Notice each edge is processed only once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2133600"/>
            <a:ext cx="7391400" cy="403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dijkstra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(Graph G, 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node: </a:t>
            </a:r>
            <a:r>
              <a:rPr lang="en-US" sz="2000" kern="0" dirty="0" err="1" smtClean="0">
                <a:latin typeface="Courier New" pitchFamily="49" charset="0"/>
              </a:rPr>
              <a:t>x.cost</a:t>
            </a:r>
            <a:r>
              <a:rPr lang="en-US" sz="2000" kern="0" dirty="0" smtClean="0">
                <a:latin typeface="Courier New" pitchFamily="49" charset="0"/>
              </a:rPr>
              <a:t>=infinity, </a:t>
            </a:r>
            <a:r>
              <a:rPr lang="en-US" sz="2000" kern="0" dirty="0" err="1" smtClean="0">
                <a:latin typeface="Courier New" pitchFamily="49" charset="0"/>
              </a:rPr>
              <a:t>x.known</a:t>
            </a:r>
            <a:r>
              <a:rPr lang="en-US" sz="2000" kern="0" dirty="0" smtClean="0">
                <a:latin typeface="Courier New" pitchFamily="49" charset="0"/>
              </a:rPr>
              <a:t>=false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start.cost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while(not all nodes are known)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find unknown node with smallest cost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b.known</a:t>
            </a:r>
            <a:r>
              <a:rPr lang="en-US" sz="2000" kern="0" dirty="0" smtClean="0">
                <a:latin typeface="Courier New" pitchFamily="49" charset="0"/>
              </a:rPr>
              <a:t> = true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for each edge 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in G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if(!</a:t>
            </a:r>
            <a:r>
              <a:rPr lang="en-US" sz="2000" kern="0" baseline="0" dirty="0" err="1" smtClean="0">
                <a:latin typeface="Courier New" pitchFamily="49" charset="0"/>
              </a:rPr>
              <a:t>a.known</a:t>
            </a:r>
            <a:r>
              <a:rPr lang="en-US" sz="2000" kern="0" baseline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if(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+ weight((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 </a:t>
            </a:r>
            <a:r>
              <a:rPr lang="en-US" sz="2000" kern="0" dirty="0" err="1" smtClean="0">
                <a:latin typeface="Courier New" pitchFamily="49" charset="0"/>
              </a:rPr>
              <a:t>a.cost</a:t>
            </a:r>
            <a:r>
              <a:rPr lang="en-US" sz="2000" kern="0" dirty="0" smtClean="0">
                <a:latin typeface="Courier New" pitchFamily="49" charset="0"/>
              </a:rPr>
              <a:t> = </a:t>
            </a:r>
            <a:r>
              <a:rPr lang="en-US" sz="2000" kern="0" dirty="0" err="1" smtClean="0">
                <a:latin typeface="Courier New" pitchFamily="49" charset="0"/>
              </a:rPr>
              <a:t>b.cost</a:t>
            </a:r>
            <a:r>
              <a:rPr lang="en-US" sz="2000" kern="0" dirty="0" smtClean="0">
                <a:latin typeface="Courier New" pitchFamily="49" charset="0"/>
              </a:rPr>
              <a:t> + weight((</a:t>
            </a:r>
            <a:r>
              <a:rPr lang="en-US" sz="2000" kern="0" dirty="0" err="1" smtClean="0">
                <a:latin typeface="Courier New" pitchFamily="49" charset="0"/>
              </a:rPr>
              <a:t>b,a</a:t>
            </a:r>
            <a:r>
              <a:rPr lang="en-US" sz="2000" kern="0" dirty="0" smtClean="0">
                <a:latin typeface="Courier New" pitchFamily="49" charset="0"/>
              </a:rPr>
              <a:t>))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a.path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b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2266890"/>
            <a:ext cx="85953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O(|V|)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7200" y="3257490"/>
            <a:ext cx="97334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O(|V|</a:t>
            </a:r>
            <a:r>
              <a:rPr lang="en-US" b="0" baseline="30000" dirty="0" smtClean="0">
                <a:latin typeface="+mn-lt"/>
              </a:rPr>
              <a:t>2</a:t>
            </a:r>
            <a:r>
              <a:rPr lang="en-US" sz="2000" b="0" dirty="0" smtClean="0">
                <a:latin typeface="+mn-lt"/>
              </a:rPr>
              <a:t>)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7696200" y="2133600"/>
            <a:ext cx="304800" cy="6572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620000" y="2971800"/>
            <a:ext cx="381000" cy="9493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620000" y="4038600"/>
            <a:ext cx="381000" cy="1752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94456" y="4800600"/>
            <a:ext cx="89714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O(|E|)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924800" y="5943600"/>
            <a:ext cx="9906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12191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Efficiency, first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pseudocode</a:t>
            </a:r>
            <a:r>
              <a:rPr lang="en-US" dirty="0" smtClean="0"/>
              <a:t> to determine asymptotic run-time</a:t>
            </a:r>
          </a:p>
          <a:p>
            <a:pPr lvl="1"/>
            <a:r>
              <a:rPr lang="en-US" dirty="0" smtClean="0"/>
              <a:t>Notice each edge is processed only once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2133600"/>
            <a:ext cx="7391400" cy="403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dijkstra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(Graph G, 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node: </a:t>
            </a:r>
            <a:r>
              <a:rPr lang="en-US" sz="2000" kern="0" dirty="0" err="1" smtClean="0">
                <a:latin typeface="Courier New" pitchFamily="49" charset="0"/>
              </a:rPr>
              <a:t>x.cost</a:t>
            </a:r>
            <a:r>
              <a:rPr lang="en-US" sz="2000" kern="0" dirty="0" smtClean="0">
                <a:latin typeface="Courier New" pitchFamily="49" charset="0"/>
              </a:rPr>
              <a:t>=infinity, </a:t>
            </a:r>
            <a:r>
              <a:rPr lang="en-US" sz="2000" kern="0" dirty="0" err="1" smtClean="0">
                <a:latin typeface="Courier New" pitchFamily="49" charset="0"/>
              </a:rPr>
              <a:t>x.known</a:t>
            </a:r>
            <a:r>
              <a:rPr lang="en-US" sz="2000" kern="0" dirty="0" smtClean="0">
                <a:latin typeface="Courier New" pitchFamily="49" charset="0"/>
              </a:rPr>
              <a:t>=false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start.cost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while(not all nodes are known)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b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find unknown node with smallest cost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b.known</a:t>
            </a:r>
            <a:r>
              <a:rPr lang="en-US" sz="2000" kern="0" dirty="0" smtClean="0">
                <a:latin typeface="Courier New" pitchFamily="49" charset="0"/>
              </a:rPr>
              <a:t> = true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for each edge 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in G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if(!</a:t>
            </a:r>
            <a:r>
              <a:rPr lang="en-US" sz="2000" kern="0" baseline="0" dirty="0" err="1" smtClean="0">
                <a:latin typeface="Courier New" pitchFamily="49" charset="0"/>
              </a:rPr>
              <a:t>a.known</a:t>
            </a:r>
            <a:r>
              <a:rPr lang="en-US" sz="2000" kern="0" baseline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if(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+ weight((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 </a:t>
            </a:r>
            <a:r>
              <a:rPr lang="en-US" sz="2000" kern="0" dirty="0" err="1" smtClean="0">
                <a:latin typeface="Courier New" pitchFamily="49" charset="0"/>
              </a:rPr>
              <a:t>a.cost</a:t>
            </a:r>
            <a:r>
              <a:rPr lang="en-US" sz="2000" kern="0" dirty="0" smtClean="0">
                <a:latin typeface="Courier New" pitchFamily="49" charset="0"/>
              </a:rPr>
              <a:t> = </a:t>
            </a:r>
            <a:r>
              <a:rPr lang="en-US" sz="2000" kern="0" dirty="0" err="1" smtClean="0">
                <a:latin typeface="Courier New" pitchFamily="49" charset="0"/>
              </a:rPr>
              <a:t>b.cost</a:t>
            </a:r>
            <a:r>
              <a:rPr lang="en-US" sz="2000" kern="0" dirty="0" smtClean="0">
                <a:latin typeface="Courier New" pitchFamily="49" charset="0"/>
              </a:rPr>
              <a:t> + weight((</a:t>
            </a:r>
            <a:r>
              <a:rPr lang="en-US" sz="2000" kern="0" dirty="0" err="1" smtClean="0">
                <a:latin typeface="Courier New" pitchFamily="49" charset="0"/>
              </a:rPr>
              <a:t>b,a</a:t>
            </a:r>
            <a:r>
              <a:rPr lang="en-US" sz="2000" kern="0" dirty="0" smtClean="0">
                <a:latin typeface="Courier New" pitchFamily="49" charset="0"/>
              </a:rPr>
              <a:t>))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a.path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b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2266890"/>
            <a:ext cx="85953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O(|V|)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7200" y="3257490"/>
            <a:ext cx="97334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O(|V|</a:t>
            </a:r>
            <a:r>
              <a:rPr lang="en-US" b="0" baseline="30000" dirty="0" smtClean="0">
                <a:latin typeface="+mn-lt"/>
              </a:rPr>
              <a:t>2</a:t>
            </a:r>
            <a:r>
              <a:rPr lang="en-US" sz="2000" b="0" dirty="0" smtClean="0">
                <a:latin typeface="+mn-lt"/>
              </a:rPr>
              <a:t>)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7696200" y="2133600"/>
            <a:ext cx="304800" cy="6572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620000" y="2971800"/>
            <a:ext cx="381000" cy="9493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620000" y="4038600"/>
            <a:ext cx="381000" cy="1752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94456" y="4800600"/>
            <a:ext cx="89714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O(|E|)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4800" y="6019800"/>
            <a:ext cx="97334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j-lt"/>
              </a:rPr>
              <a:t>O(|V|</a:t>
            </a:r>
            <a:r>
              <a:rPr lang="en-US" b="0" baseline="30000" dirty="0" smtClean="0">
                <a:latin typeface="+mj-lt"/>
              </a:rPr>
              <a:t>2</a:t>
            </a:r>
            <a:r>
              <a:rPr lang="en-US" sz="2000" b="0" dirty="0" smtClean="0">
                <a:latin typeface="+mj-lt"/>
              </a:rPr>
              <a:t>)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924800" y="5943600"/>
            <a:ext cx="9906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987320" y="2955600"/>
              <a:ext cx="1098000" cy="10465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75800" y="2944440"/>
                <a:ext cx="1121760" cy="106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7287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amed after its inventor </a:t>
            </a:r>
            <a:r>
              <a:rPr lang="en-US" dirty="0" err="1" smtClean="0"/>
              <a:t>Edsger</a:t>
            </a:r>
            <a:r>
              <a:rPr lang="en-US" dirty="0" smtClean="0"/>
              <a:t> </a:t>
            </a:r>
            <a:r>
              <a:rPr lang="en-US" dirty="0" err="1" smtClean="0"/>
              <a:t>Dijkstra</a:t>
            </a:r>
            <a:r>
              <a:rPr lang="en-US" dirty="0" smtClean="0"/>
              <a:t> (1930-2002)</a:t>
            </a:r>
          </a:p>
          <a:p>
            <a:pPr lvl="1"/>
            <a:r>
              <a:rPr lang="en-US" dirty="0" smtClean="0"/>
              <a:t>Truly one of the “founders” of computer science;                this is just one of his many contributions</a:t>
            </a:r>
          </a:p>
          <a:p>
            <a:pPr lvl="1"/>
            <a:r>
              <a:rPr lang="en-US" dirty="0" smtClean="0"/>
              <a:t>Many people have a favorite </a:t>
            </a:r>
            <a:r>
              <a:rPr lang="en-US" dirty="0" err="1" smtClean="0"/>
              <a:t>Dijkstra</a:t>
            </a:r>
            <a:r>
              <a:rPr lang="en-US" dirty="0" smtClean="0"/>
              <a:t> story, even if they never met him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" name="Picture 6" descr="quote-computer-science-is-no-more-about-computers-than-astronomy-is-about-telescopes-edsger-dijkstra-509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20035"/>
            <a:ext cx="6172200" cy="29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11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asymptotic running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far: </a:t>
            </a:r>
            <a:r>
              <a:rPr lang="en-US" i="1" dirty="0" smtClean="0"/>
              <a:t>O</a:t>
            </a:r>
            <a:r>
              <a:rPr lang="en-US" dirty="0" smtClean="0"/>
              <a:t>(|V|</a:t>
            </a:r>
            <a:r>
              <a:rPr lang="en-US" baseline="30000" dirty="0" smtClean="0"/>
              <a:t>2</a:t>
            </a:r>
            <a:r>
              <a:rPr lang="en-US" dirty="0" smtClean="0"/>
              <a:t>)  </a:t>
            </a:r>
            <a:r>
              <a:rPr lang="en-US" dirty="0" smtClean="0">
                <a:solidFill>
                  <a:srgbClr val="FF0000"/>
                </a:solidFill>
              </a:rPr>
              <a:t>AND YOU CODE THAT SIMPLE BRUTE FORCE </a:t>
            </a:r>
            <a:r>
              <a:rPr lang="en-US" i="1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(|V|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</a:rPr>
              <a:t>VERSION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We had a similar “problem” with topological sort being </a:t>
            </a:r>
            <a:r>
              <a:rPr lang="en-US" i="1" dirty="0" smtClean="0"/>
              <a:t>O</a:t>
            </a:r>
            <a:r>
              <a:rPr lang="en-US" dirty="0" smtClean="0"/>
              <a:t>(|V|</a:t>
            </a:r>
            <a:r>
              <a:rPr lang="en-US" baseline="30000" dirty="0" smtClean="0"/>
              <a:t>2</a:t>
            </a:r>
            <a:r>
              <a:rPr lang="en-US" dirty="0" smtClean="0"/>
              <a:t>) due to each iteration looking for the node to process next</a:t>
            </a:r>
          </a:p>
          <a:p>
            <a:pPr lvl="1"/>
            <a:r>
              <a:rPr lang="en-US" dirty="0" smtClean="0"/>
              <a:t>We solved it with a queue of zero-degree nodes</a:t>
            </a:r>
          </a:p>
          <a:p>
            <a:pPr lvl="1"/>
            <a:r>
              <a:rPr lang="en-US" dirty="0" smtClean="0"/>
              <a:t>But here </a:t>
            </a:r>
            <a:r>
              <a:rPr lang="en-US" dirty="0" smtClean="0">
                <a:solidFill>
                  <a:srgbClr val="FF0000"/>
                </a:solidFill>
              </a:rPr>
              <a:t>we need the lowest-cost node and costs can change as we process edges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r>
              <a:rPr lang="en-US" dirty="0" smtClean="0"/>
              <a:t>Solution?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(?) asymptotic running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So far: </a:t>
            </a:r>
            <a:r>
              <a:rPr lang="en-US" i="1" dirty="0" smtClean="0"/>
              <a:t>O</a:t>
            </a:r>
            <a:r>
              <a:rPr lang="en-US" dirty="0" smtClean="0"/>
              <a:t>(|V|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We had a similar “problem” with topological sort being </a:t>
            </a:r>
            <a:r>
              <a:rPr lang="en-US" i="1" dirty="0" smtClean="0"/>
              <a:t>O</a:t>
            </a:r>
            <a:r>
              <a:rPr lang="en-US" dirty="0" smtClean="0"/>
              <a:t>(|V|</a:t>
            </a:r>
            <a:r>
              <a:rPr lang="en-US" baseline="30000" dirty="0" smtClean="0"/>
              <a:t>2</a:t>
            </a:r>
            <a:r>
              <a:rPr lang="en-US" dirty="0" smtClean="0"/>
              <a:t>) due to each iteration looking for the node to process next</a:t>
            </a:r>
          </a:p>
          <a:p>
            <a:pPr lvl="1"/>
            <a:r>
              <a:rPr lang="en-US" dirty="0" smtClean="0"/>
              <a:t>We solved it with a queue of zero-degree nodes</a:t>
            </a:r>
          </a:p>
          <a:p>
            <a:pPr lvl="1"/>
            <a:r>
              <a:rPr lang="en-US" dirty="0" smtClean="0"/>
              <a:t>But here we need the lowest-cost node and costs can change as we process edges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Solution?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priority queue </a:t>
            </a:r>
            <a:r>
              <a:rPr lang="en-US" dirty="0" smtClean="0">
                <a:solidFill>
                  <a:schemeClr val="accent2"/>
                </a:solidFill>
              </a:rPr>
              <a:t>holding all unknown nodes, sorted by cost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But must support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decreaseKey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operation</a:t>
            </a:r>
          </a:p>
          <a:p>
            <a:pPr lvl="2"/>
            <a:r>
              <a:rPr lang="en-US" dirty="0" smtClean="0"/>
              <a:t>Must maintain a reference from each node to its current position in the priority queue</a:t>
            </a:r>
          </a:p>
          <a:p>
            <a:pPr lvl="2"/>
            <a:r>
              <a:rPr lang="en-US" dirty="0" smtClean="0"/>
              <a:t>Conceptually simple, but takes some coding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437280" y="4274280"/>
              <a:ext cx="5329080" cy="9266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9360" y="4267440"/>
                <a:ext cx="5345640" cy="945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Efficiency, second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81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pseudocode</a:t>
            </a:r>
            <a:r>
              <a:rPr lang="en-US" dirty="0" smtClean="0"/>
              <a:t> to determine asymptotic run-time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752600"/>
            <a:ext cx="7391400" cy="434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dijkstra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(Graph G, 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node: </a:t>
            </a:r>
            <a:r>
              <a:rPr lang="en-US" sz="2000" kern="0" dirty="0" err="1" smtClean="0">
                <a:latin typeface="Courier New" pitchFamily="49" charset="0"/>
              </a:rPr>
              <a:t>x.cost</a:t>
            </a:r>
            <a:r>
              <a:rPr lang="en-US" sz="2000" kern="0" dirty="0" smtClean="0">
                <a:latin typeface="Courier New" pitchFamily="49" charset="0"/>
              </a:rPr>
              <a:t>=infinity, </a:t>
            </a:r>
            <a:r>
              <a:rPr lang="en-US" sz="2000" kern="0" dirty="0" err="1" smtClean="0">
                <a:latin typeface="Courier New" pitchFamily="49" charset="0"/>
              </a:rPr>
              <a:t>x.known</a:t>
            </a:r>
            <a:r>
              <a:rPr lang="en-US" sz="2000" kern="0" dirty="0" smtClean="0">
                <a:latin typeface="Courier New" pitchFamily="49" charset="0"/>
              </a:rPr>
              <a:t>=false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start.cost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build-heap with all nodes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while(heap is not empty)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b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deleteMin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b.known</a:t>
            </a:r>
            <a:r>
              <a:rPr lang="en-US" sz="2000" kern="0" dirty="0" smtClean="0">
                <a:latin typeface="Courier New" pitchFamily="49" charset="0"/>
              </a:rPr>
              <a:t> = true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for each edge 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in G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if(!</a:t>
            </a:r>
            <a:r>
              <a:rPr lang="en-US" sz="2000" kern="0" baseline="0" dirty="0" err="1" smtClean="0">
                <a:latin typeface="Courier New" pitchFamily="49" charset="0"/>
              </a:rPr>
              <a:t>a.known</a:t>
            </a:r>
            <a:r>
              <a:rPr lang="en-US" sz="2000" kern="0" baseline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if(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+ weight((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</a:t>
            </a:r>
            <a:r>
              <a:rPr lang="en-US" sz="2000" kern="0" dirty="0" err="1" smtClean="0">
                <a:latin typeface="Courier New" pitchFamily="49" charset="0"/>
              </a:rPr>
              <a:t>decreaseKey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a,“new</a:t>
            </a:r>
            <a:r>
              <a:rPr lang="en-US" sz="2000" kern="0" dirty="0" smtClean="0">
                <a:latin typeface="Courier New" pitchFamily="49" charset="0"/>
              </a:rPr>
              <a:t> cost – old cost”)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a.path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b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7696200" y="1905000"/>
            <a:ext cx="304800" cy="990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010400" y="3048000"/>
            <a:ext cx="381000" cy="9144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010400" y="4038600"/>
            <a:ext cx="381000" cy="16764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315200" y="5791200"/>
            <a:ext cx="16002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45235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Efficiency, second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81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pseudocode</a:t>
            </a:r>
            <a:r>
              <a:rPr lang="en-US" dirty="0" smtClean="0"/>
              <a:t> to determine asymptotic run-time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752600"/>
            <a:ext cx="7391400" cy="434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dijkstra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(Graph G, 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node: </a:t>
            </a:r>
            <a:r>
              <a:rPr lang="en-US" sz="2000" kern="0" dirty="0" err="1" smtClean="0">
                <a:latin typeface="Courier New" pitchFamily="49" charset="0"/>
              </a:rPr>
              <a:t>x.cost</a:t>
            </a:r>
            <a:r>
              <a:rPr lang="en-US" sz="2000" kern="0" dirty="0" smtClean="0">
                <a:latin typeface="Courier New" pitchFamily="49" charset="0"/>
              </a:rPr>
              <a:t>=infinity, </a:t>
            </a:r>
            <a:r>
              <a:rPr lang="en-US" sz="2000" kern="0" dirty="0" err="1" smtClean="0">
                <a:latin typeface="Courier New" pitchFamily="49" charset="0"/>
              </a:rPr>
              <a:t>x.known</a:t>
            </a:r>
            <a:r>
              <a:rPr lang="en-US" sz="2000" kern="0" dirty="0" smtClean="0">
                <a:latin typeface="Courier New" pitchFamily="49" charset="0"/>
              </a:rPr>
              <a:t>=false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start.cost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build-heap with all nodes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while(heap is not empty)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b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deleteMin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b.known</a:t>
            </a:r>
            <a:r>
              <a:rPr lang="en-US" sz="2000" kern="0" dirty="0" smtClean="0">
                <a:latin typeface="Courier New" pitchFamily="49" charset="0"/>
              </a:rPr>
              <a:t> = true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for each edge 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in G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if(!</a:t>
            </a:r>
            <a:r>
              <a:rPr lang="en-US" sz="2000" kern="0" baseline="0" dirty="0" err="1" smtClean="0">
                <a:latin typeface="Courier New" pitchFamily="49" charset="0"/>
              </a:rPr>
              <a:t>a.known</a:t>
            </a:r>
            <a:r>
              <a:rPr lang="en-US" sz="2000" kern="0" baseline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if(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+ weight((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</a:t>
            </a:r>
            <a:r>
              <a:rPr lang="en-US" sz="2000" kern="0" dirty="0" err="1" smtClean="0">
                <a:latin typeface="Courier New" pitchFamily="49" charset="0"/>
              </a:rPr>
              <a:t>decreaseKey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a,“new</a:t>
            </a:r>
            <a:r>
              <a:rPr lang="en-US" sz="2000" kern="0" dirty="0" smtClean="0">
                <a:latin typeface="Courier New" pitchFamily="49" charset="0"/>
              </a:rPr>
              <a:t> cost – old cost”)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a.path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b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2190690"/>
            <a:ext cx="85953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O(|V|)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7696200" y="1905000"/>
            <a:ext cx="304800" cy="990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010400" y="3048000"/>
            <a:ext cx="381000" cy="9144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010400" y="4038600"/>
            <a:ext cx="381000" cy="16764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315200" y="5791200"/>
            <a:ext cx="16002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48360" y="2443680"/>
              <a:ext cx="6608160" cy="2868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440" y="2439000"/>
                <a:ext cx="6627600" cy="288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Efficiency, second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81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pseudocode</a:t>
            </a:r>
            <a:r>
              <a:rPr lang="en-US" dirty="0" smtClean="0"/>
              <a:t> to determine asymptotic run-time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752600"/>
            <a:ext cx="7391400" cy="434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dijkstra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(Graph G, 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node: </a:t>
            </a:r>
            <a:r>
              <a:rPr lang="en-US" sz="2000" kern="0" dirty="0" err="1" smtClean="0">
                <a:latin typeface="Courier New" pitchFamily="49" charset="0"/>
              </a:rPr>
              <a:t>x.cost</a:t>
            </a:r>
            <a:r>
              <a:rPr lang="en-US" sz="2000" kern="0" dirty="0" smtClean="0">
                <a:latin typeface="Courier New" pitchFamily="49" charset="0"/>
              </a:rPr>
              <a:t>=infinity, </a:t>
            </a:r>
            <a:r>
              <a:rPr lang="en-US" sz="2000" kern="0" dirty="0" err="1" smtClean="0">
                <a:latin typeface="Courier New" pitchFamily="49" charset="0"/>
              </a:rPr>
              <a:t>x.known</a:t>
            </a:r>
            <a:r>
              <a:rPr lang="en-US" sz="2000" kern="0" dirty="0" smtClean="0">
                <a:latin typeface="Courier New" pitchFamily="49" charset="0"/>
              </a:rPr>
              <a:t>=false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start.cost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build-heap with all nodes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while(heap is not empty)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b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deleteMin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b.known</a:t>
            </a:r>
            <a:r>
              <a:rPr lang="en-US" sz="2000" kern="0" dirty="0" smtClean="0">
                <a:latin typeface="Courier New" pitchFamily="49" charset="0"/>
              </a:rPr>
              <a:t> = true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for each edge 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in G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if(!</a:t>
            </a:r>
            <a:r>
              <a:rPr lang="en-US" sz="2000" kern="0" baseline="0" dirty="0" err="1" smtClean="0">
                <a:latin typeface="Courier New" pitchFamily="49" charset="0"/>
              </a:rPr>
              <a:t>a.known</a:t>
            </a:r>
            <a:r>
              <a:rPr lang="en-US" sz="2000" kern="0" baseline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if(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+ weight((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</a:t>
            </a:r>
            <a:r>
              <a:rPr lang="en-US" sz="2000" kern="0" dirty="0" err="1" smtClean="0">
                <a:latin typeface="Courier New" pitchFamily="49" charset="0"/>
              </a:rPr>
              <a:t>decreaseKey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a,“new</a:t>
            </a:r>
            <a:r>
              <a:rPr lang="en-US" sz="2000" kern="0" dirty="0" smtClean="0">
                <a:latin typeface="Courier New" pitchFamily="49" charset="0"/>
              </a:rPr>
              <a:t> cost – old cost”)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a.path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b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2190690"/>
            <a:ext cx="85953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O(|V|)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0" y="3257490"/>
            <a:ext cx="1508746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</a:t>
            </a:r>
            <a:r>
              <a:rPr lang="en-US" sz="2000" b="0" dirty="0" err="1" smtClean="0">
                <a:latin typeface="+mn-lt"/>
              </a:rPr>
              <a:t>V|log|V</a:t>
            </a:r>
            <a:r>
              <a:rPr lang="en-US" sz="2000" b="0" dirty="0" smtClean="0">
                <a:latin typeface="+mn-lt"/>
              </a:rPr>
              <a:t>|)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7696200" y="1905000"/>
            <a:ext cx="304800" cy="990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010400" y="3048000"/>
            <a:ext cx="381000" cy="9144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010400" y="4038600"/>
            <a:ext cx="381000" cy="16764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315200" y="5791200"/>
            <a:ext cx="16002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30019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Efficiency, second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81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pseudocode</a:t>
            </a:r>
            <a:r>
              <a:rPr lang="en-US" dirty="0" smtClean="0"/>
              <a:t> to determine asymptotic run-time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752600"/>
            <a:ext cx="7391400" cy="434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dijkstra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(Graph G, 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node: </a:t>
            </a:r>
            <a:r>
              <a:rPr lang="en-US" sz="2000" kern="0" dirty="0" err="1" smtClean="0">
                <a:latin typeface="Courier New" pitchFamily="49" charset="0"/>
              </a:rPr>
              <a:t>x.cost</a:t>
            </a:r>
            <a:r>
              <a:rPr lang="en-US" sz="2000" kern="0" dirty="0" smtClean="0">
                <a:latin typeface="Courier New" pitchFamily="49" charset="0"/>
              </a:rPr>
              <a:t>=infinity, </a:t>
            </a:r>
            <a:r>
              <a:rPr lang="en-US" sz="2000" kern="0" dirty="0" err="1" smtClean="0">
                <a:latin typeface="Courier New" pitchFamily="49" charset="0"/>
              </a:rPr>
              <a:t>x.known</a:t>
            </a:r>
            <a:r>
              <a:rPr lang="en-US" sz="2000" kern="0" dirty="0" smtClean="0">
                <a:latin typeface="Courier New" pitchFamily="49" charset="0"/>
              </a:rPr>
              <a:t>=false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start.cost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build-heap with all nodes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while(heap is not empty)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b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deleteMin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b.known</a:t>
            </a:r>
            <a:r>
              <a:rPr lang="en-US" sz="2000" kern="0" dirty="0" smtClean="0">
                <a:latin typeface="Courier New" pitchFamily="49" charset="0"/>
              </a:rPr>
              <a:t> = true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for each edge 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in G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if(!</a:t>
            </a:r>
            <a:r>
              <a:rPr lang="en-US" sz="2000" kern="0" baseline="0" dirty="0" err="1" smtClean="0">
                <a:latin typeface="Courier New" pitchFamily="49" charset="0"/>
              </a:rPr>
              <a:t>a.known</a:t>
            </a:r>
            <a:r>
              <a:rPr lang="en-US" sz="2000" kern="0" baseline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if(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+ weight((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</a:t>
            </a:r>
            <a:r>
              <a:rPr lang="en-US" sz="2000" kern="0" dirty="0" err="1" smtClean="0">
                <a:latin typeface="Courier New" pitchFamily="49" charset="0"/>
              </a:rPr>
              <a:t>decreaseKey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a,“new</a:t>
            </a:r>
            <a:r>
              <a:rPr lang="en-US" sz="2000" kern="0" dirty="0" smtClean="0">
                <a:latin typeface="Courier New" pitchFamily="49" charset="0"/>
              </a:rPr>
              <a:t> cost – old cost”)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a.path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b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2190690"/>
            <a:ext cx="85953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O(|V|)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0" y="3257490"/>
            <a:ext cx="1508746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</a:t>
            </a:r>
            <a:r>
              <a:rPr lang="en-US" sz="2000" b="0" dirty="0" err="1" smtClean="0">
                <a:latin typeface="+mn-lt"/>
              </a:rPr>
              <a:t>V|log|V</a:t>
            </a:r>
            <a:r>
              <a:rPr lang="en-US" sz="2000" b="0" dirty="0" smtClean="0">
                <a:latin typeface="+mn-lt"/>
              </a:rPr>
              <a:t>|)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7696200" y="1905000"/>
            <a:ext cx="304800" cy="990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010400" y="3048000"/>
            <a:ext cx="381000" cy="9144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010400" y="4038600"/>
            <a:ext cx="381000" cy="16764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4648200"/>
            <a:ext cx="16002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j-lt"/>
              </a:rPr>
              <a:t>O(|</a:t>
            </a:r>
            <a:r>
              <a:rPr lang="en-US" sz="2000" b="0" dirty="0" err="1" smtClean="0">
                <a:latin typeface="+mj-lt"/>
              </a:rPr>
              <a:t>E|log|V</a:t>
            </a:r>
            <a:r>
              <a:rPr lang="en-US" sz="2000" b="0" dirty="0" smtClean="0">
                <a:latin typeface="+mj-lt"/>
              </a:rPr>
              <a:t>|)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315200" y="5791200"/>
            <a:ext cx="16002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76057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Efficiency, second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81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pseudocode</a:t>
            </a:r>
            <a:r>
              <a:rPr lang="en-US" dirty="0" smtClean="0"/>
              <a:t> to determine asymptotic run-time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752600"/>
            <a:ext cx="7391400" cy="434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dijkstra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(Graph G, 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node: </a:t>
            </a:r>
            <a:r>
              <a:rPr lang="en-US" sz="2000" kern="0" dirty="0" err="1" smtClean="0">
                <a:latin typeface="Courier New" pitchFamily="49" charset="0"/>
              </a:rPr>
              <a:t>x.cost</a:t>
            </a:r>
            <a:r>
              <a:rPr lang="en-US" sz="2000" kern="0" dirty="0" smtClean="0">
                <a:latin typeface="Courier New" pitchFamily="49" charset="0"/>
              </a:rPr>
              <a:t>=infinity, </a:t>
            </a:r>
            <a:r>
              <a:rPr lang="en-US" sz="2000" kern="0" dirty="0" err="1" smtClean="0">
                <a:latin typeface="Courier New" pitchFamily="49" charset="0"/>
              </a:rPr>
              <a:t>x.known</a:t>
            </a:r>
            <a:r>
              <a:rPr lang="en-US" sz="2000" kern="0" dirty="0" smtClean="0">
                <a:latin typeface="Courier New" pitchFamily="49" charset="0"/>
              </a:rPr>
              <a:t>=false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start.cost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build-heap with all nodes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while(heap is not empty)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b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deleteMin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b.known</a:t>
            </a:r>
            <a:r>
              <a:rPr lang="en-US" sz="2000" kern="0" dirty="0" smtClean="0">
                <a:latin typeface="Courier New" pitchFamily="49" charset="0"/>
              </a:rPr>
              <a:t> = true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for each edge 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in G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if(!</a:t>
            </a:r>
            <a:r>
              <a:rPr lang="en-US" sz="2000" kern="0" baseline="0" dirty="0" err="1" smtClean="0">
                <a:latin typeface="Courier New" pitchFamily="49" charset="0"/>
              </a:rPr>
              <a:t>a.known</a:t>
            </a:r>
            <a:r>
              <a:rPr lang="en-US" sz="2000" kern="0" baseline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if(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+ weight((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</a:t>
            </a:r>
            <a:r>
              <a:rPr lang="en-US" sz="2000" kern="0" dirty="0" err="1" smtClean="0">
                <a:latin typeface="Courier New" pitchFamily="49" charset="0"/>
              </a:rPr>
              <a:t>decreaseKey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a,“new</a:t>
            </a:r>
            <a:r>
              <a:rPr lang="en-US" sz="2000" kern="0" dirty="0" smtClean="0">
                <a:latin typeface="Courier New" pitchFamily="49" charset="0"/>
              </a:rPr>
              <a:t> cost – old cost”)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a.path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b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2190690"/>
            <a:ext cx="85953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O(|V|)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0" y="3257490"/>
            <a:ext cx="1508746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</a:t>
            </a:r>
            <a:r>
              <a:rPr lang="en-US" sz="2000" b="0" dirty="0" err="1" smtClean="0">
                <a:latin typeface="+mn-lt"/>
              </a:rPr>
              <a:t>V|log|V</a:t>
            </a:r>
            <a:r>
              <a:rPr lang="en-US" sz="2000" b="0" dirty="0" smtClean="0">
                <a:latin typeface="+mn-lt"/>
              </a:rPr>
              <a:t>|)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7696200" y="1905000"/>
            <a:ext cx="304800" cy="990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010400" y="3048000"/>
            <a:ext cx="381000" cy="9144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010400" y="4038600"/>
            <a:ext cx="381000" cy="16764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4648200"/>
            <a:ext cx="16002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j-lt"/>
              </a:rPr>
              <a:t>O(|</a:t>
            </a:r>
            <a:r>
              <a:rPr lang="en-US" sz="2000" b="0" dirty="0" err="1" smtClean="0">
                <a:latin typeface="+mj-lt"/>
              </a:rPr>
              <a:t>E|log|V</a:t>
            </a:r>
            <a:r>
              <a:rPr lang="en-US" sz="2000" b="0" dirty="0" smtClean="0">
                <a:latin typeface="+mj-lt"/>
              </a:rPr>
              <a:t>|)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5943600"/>
            <a:ext cx="2613216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j-lt"/>
              </a:rPr>
              <a:t>O(|</a:t>
            </a:r>
            <a:r>
              <a:rPr lang="en-US" sz="2000" b="0" dirty="0" err="1" smtClean="0">
                <a:latin typeface="+mj-lt"/>
              </a:rPr>
              <a:t>V|log|V</a:t>
            </a:r>
            <a:r>
              <a:rPr lang="en-US" sz="2000" b="0" dirty="0" smtClean="0">
                <a:latin typeface="+mj-lt"/>
              </a:rPr>
              <a:t>|+|</a:t>
            </a:r>
            <a:r>
              <a:rPr lang="en-US" sz="2000" b="0" dirty="0" err="1" smtClean="0">
                <a:latin typeface="+mj-lt"/>
              </a:rPr>
              <a:t>E|log|V</a:t>
            </a:r>
            <a:r>
              <a:rPr lang="en-US" sz="2000" b="0" dirty="0" smtClean="0">
                <a:latin typeface="+mj-lt"/>
              </a:rPr>
              <a:t>|)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315200" y="5791200"/>
            <a:ext cx="16002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9678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Dense vs. sparse again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approach: </a:t>
            </a:r>
            <a:r>
              <a:rPr lang="en-US" i="1" dirty="0" smtClean="0"/>
              <a:t>O</a:t>
            </a:r>
            <a:r>
              <a:rPr lang="en-US" dirty="0" smtClean="0"/>
              <a:t>(|V|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endParaRPr lang="en-US" sz="1400" dirty="0" smtClean="0"/>
          </a:p>
          <a:p>
            <a:r>
              <a:rPr lang="en-US" dirty="0" smtClean="0"/>
              <a:t>Second approach: </a:t>
            </a:r>
            <a:r>
              <a:rPr lang="en-US" i="1" dirty="0" smtClean="0"/>
              <a:t>O</a:t>
            </a:r>
            <a:r>
              <a:rPr lang="en-US" dirty="0" smtClean="0"/>
              <a:t>(|</a:t>
            </a:r>
            <a:r>
              <a:rPr lang="en-US" dirty="0" err="1" smtClean="0"/>
              <a:t>V|log|V</a:t>
            </a:r>
            <a:r>
              <a:rPr lang="en-US" dirty="0" smtClean="0"/>
              <a:t>|+|</a:t>
            </a:r>
            <a:r>
              <a:rPr lang="en-US" dirty="0" err="1" smtClean="0"/>
              <a:t>E|log|V</a:t>
            </a:r>
            <a:r>
              <a:rPr lang="en-US" dirty="0" smtClean="0"/>
              <a:t>|)</a:t>
            </a:r>
          </a:p>
          <a:p>
            <a:endParaRPr lang="en-US" sz="1400" dirty="0" smtClean="0"/>
          </a:p>
          <a:p>
            <a:r>
              <a:rPr lang="en-US" dirty="0" smtClean="0"/>
              <a:t>So which is better?</a:t>
            </a:r>
          </a:p>
          <a:p>
            <a:pPr lvl="1"/>
            <a:r>
              <a:rPr lang="en-US" dirty="0" smtClean="0"/>
              <a:t>Sparse: </a:t>
            </a:r>
            <a:r>
              <a:rPr lang="en-US" i="1" dirty="0" smtClean="0"/>
              <a:t>O</a:t>
            </a:r>
            <a:r>
              <a:rPr lang="en-US" dirty="0" smtClean="0"/>
              <a:t>(|</a:t>
            </a:r>
            <a:r>
              <a:rPr lang="en-US" dirty="0" err="1" smtClean="0"/>
              <a:t>V|log|V</a:t>
            </a:r>
            <a:r>
              <a:rPr lang="en-US" dirty="0" smtClean="0"/>
              <a:t>|+|</a:t>
            </a:r>
            <a:r>
              <a:rPr lang="en-US" dirty="0" err="1" smtClean="0"/>
              <a:t>E|log|V</a:t>
            </a:r>
            <a:r>
              <a:rPr lang="en-US" dirty="0" smtClean="0"/>
              <a:t>|) (if |E| &gt; |V|, then </a:t>
            </a:r>
            <a:r>
              <a:rPr lang="en-US" i="1" dirty="0" smtClean="0"/>
              <a:t>O</a:t>
            </a:r>
            <a:r>
              <a:rPr lang="en-US" dirty="0" smtClean="0"/>
              <a:t>(|</a:t>
            </a:r>
            <a:r>
              <a:rPr lang="en-US" dirty="0" err="1" smtClean="0"/>
              <a:t>E|log|V</a:t>
            </a:r>
            <a:r>
              <a:rPr lang="en-US" dirty="0" smtClean="0"/>
              <a:t>|))</a:t>
            </a:r>
          </a:p>
          <a:p>
            <a:pPr lvl="1"/>
            <a:r>
              <a:rPr lang="en-US" dirty="0" smtClean="0"/>
              <a:t>Dense: </a:t>
            </a:r>
            <a:r>
              <a:rPr lang="en-US" i="1" dirty="0" smtClean="0"/>
              <a:t>O</a:t>
            </a:r>
            <a:r>
              <a:rPr lang="en-US" dirty="0" smtClean="0"/>
              <a:t>(|V|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But, remember these are worst-case and asymptotic</a:t>
            </a:r>
          </a:p>
          <a:p>
            <a:pPr lvl="1"/>
            <a:r>
              <a:rPr lang="en-US" dirty="0" smtClean="0"/>
              <a:t>Priority queue might have slightly worse constant factors</a:t>
            </a:r>
          </a:p>
          <a:p>
            <a:pPr lvl="1"/>
            <a:r>
              <a:rPr lang="en-US" dirty="0" smtClean="0"/>
              <a:t>On the other hand, for “normal graphs”, we might call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decreaseKey</a:t>
            </a:r>
            <a:r>
              <a:rPr lang="en-US" dirty="0" smtClean="0"/>
              <a:t> rarely (or not percolate far), making |</a:t>
            </a:r>
            <a:r>
              <a:rPr lang="en-US" dirty="0" err="1" smtClean="0"/>
              <a:t>E|log|V</a:t>
            </a:r>
            <a:r>
              <a:rPr lang="en-US" dirty="0" smtClean="0"/>
              <a:t>| more like |E|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Spanning Trees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1828800"/>
          </a:xfrm>
        </p:spPr>
        <p:txBody>
          <a:bodyPr/>
          <a:lstStyle/>
          <a:p>
            <a:r>
              <a:rPr lang="en-US" dirty="0" smtClean="0"/>
              <a:t>A simple problem: Given a </a:t>
            </a:r>
            <a:r>
              <a:rPr lang="en-US" i="1" dirty="0" smtClean="0"/>
              <a:t>connected</a:t>
            </a:r>
            <a:r>
              <a:rPr lang="en-US" dirty="0" smtClean="0"/>
              <a:t>  undirected graph </a:t>
            </a:r>
            <a:r>
              <a:rPr lang="en-US" b="1" dirty="0" smtClean="0"/>
              <a:t>G</a:t>
            </a:r>
            <a:r>
              <a:rPr lang="en-US" dirty="0" smtClean="0"/>
              <a:t>=(</a:t>
            </a:r>
            <a:r>
              <a:rPr lang="en-US" b="1" dirty="0" smtClean="0"/>
              <a:t>V</a:t>
            </a:r>
            <a:r>
              <a:rPr lang="en-US" dirty="0" smtClean="0"/>
              <a:t>,</a:t>
            </a:r>
            <a:r>
              <a:rPr lang="en-US" b="1" dirty="0" smtClean="0"/>
              <a:t>E</a:t>
            </a:r>
            <a:r>
              <a:rPr lang="en-US" dirty="0" smtClean="0"/>
              <a:t>), find a minimal subset of edges such that </a:t>
            </a:r>
            <a:r>
              <a:rPr lang="en-US" b="1" dirty="0" smtClean="0"/>
              <a:t>G</a:t>
            </a:r>
            <a:r>
              <a:rPr lang="en-US" dirty="0" smtClean="0"/>
              <a:t> is still connected</a:t>
            </a:r>
          </a:p>
          <a:p>
            <a:pPr lvl="1"/>
            <a:r>
              <a:rPr lang="en-US" dirty="0" smtClean="0"/>
              <a:t>A graph </a:t>
            </a:r>
            <a:r>
              <a:rPr lang="en-US" b="1" dirty="0" smtClean="0"/>
              <a:t>G2</a:t>
            </a:r>
            <a:r>
              <a:rPr lang="en-US" dirty="0" smtClean="0"/>
              <a:t>=(</a:t>
            </a:r>
            <a:r>
              <a:rPr lang="en-US" b="1" dirty="0" smtClean="0"/>
              <a:t>V</a:t>
            </a:r>
            <a:r>
              <a:rPr lang="en-US" dirty="0" smtClean="0"/>
              <a:t>,</a:t>
            </a:r>
            <a:r>
              <a:rPr lang="en-US" b="1" dirty="0" smtClean="0"/>
              <a:t>E2</a:t>
            </a:r>
            <a:r>
              <a:rPr lang="en-US" dirty="0" smtClean="0"/>
              <a:t>) such that </a:t>
            </a:r>
            <a:r>
              <a:rPr lang="en-US" b="1" dirty="0" smtClean="0"/>
              <a:t>G2</a:t>
            </a:r>
            <a:r>
              <a:rPr lang="en-US" dirty="0" smtClean="0"/>
              <a:t> is connected and removing any edge from </a:t>
            </a:r>
            <a:r>
              <a:rPr lang="en-US" b="1" dirty="0" smtClean="0"/>
              <a:t>E2</a:t>
            </a:r>
            <a:r>
              <a:rPr lang="en-US" dirty="0" smtClean="0"/>
              <a:t> makes </a:t>
            </a:r>
            <a:r>
              <a:rPr lang="en-US" b="1" dirty="0" smtClean="0"/>
              <a:t>G2</a:t>
            </a:r>
            <a:r>
              <a:rPr lang="en-US" dirty="0" smtClean="0"/>
              <a:t> disconnected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3886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09800" y="5715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814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209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3622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1219200" y="3732213"/>
            <a:ext cx="1143000" cy="306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2362200" y="3886200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667000" y="3733800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514600" y="47244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3810000" y="44196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362200" y="48768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2514600" y="5486400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914400" y="5410200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762000" y="4191000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219200" y="4191000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410200" y="3886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1054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6705600" y="5715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80772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67056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8580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8305800" y="4114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V="1">
            <a:off x="5715000" y="3732213"/>
            <a:ext cx="1143000" cy="3063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>
            <a:off x="6858000" y="3886200"/>
            <a:ext cx="1524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162800" y="3733800"/>
            <a:ext cx="11430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7010400" y="47244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H="1">
            <a:off x="8305800" y="44196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6858000" y="4876800"/>
            <a:ext cx="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 flipV="1">
            <a:off x="7010400" y="5486400"/>
            <a:ext cx="10668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5410200" y="5410200"/>
            <a:ext cx="12954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 flipH="1">
            <a:off x="5257800" y="4191000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5715000" y="4191000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39"/>
          <p:cNvSpPr>
            <a:spLocks noChangeArrowheads="1"/>
          </p:cNvSpPr>
          <p:nvPr/>
        </p:nvSpPr>
        <p:spPr bwMode="auto">
          <a:xfrm>
            <a:off x="4343400" y="4724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40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Dijkstra’s</a:t>
            </a:r>
            <a:r>
              <a:rPr lang="en-US" dirty="0" smtClean="0">
                <a:solidFill>
                  <a:schemeClr val="accent2"/>
                </a:solidFill>
              </a:rPr>
              <a:t> Algorithm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Goal: Find the shortest path from a given </a:t>
            </a:r>
            <a:r>
              <a:rPr lang="en-US" i="1" dirty="0" smtClean="0">
                <a:solidFill>
                  <a:srgbClr val="FF0000"/>
                </a:solidFill>
              </a:rPr>
              <a:t>start</a:t>
            </a:r>
            <a:r>
              <a:rPr lang="en-US" dirty="0" smtClean="0">
                <a:solidFill>
                  <a:srgbClr val="FF0000"/>
                </a:solidFill>
              </a:rPr>
              <a:t> node to all other nodes in terms of the weights on the edges.</a:t>
            </a:r>
          </a:p>
          <a:p>
            <a:r>
              <a:rPr lang="en-US" dirty="0" smtClean="0"/>
              <a:t>The idea: reminiscent of BFS, but adapted to handle weights</a:t>
            </a:r>
          </a:p>
          <a:p>
            <a:pPr lvl="1"/>
            <a:r>
              <a:rPr lang="en-US" dirty="0" smtClean="0"/>
              <a:t>Grow the set of nodes whose shortest distance has been computed</a:t>
            </a:r>
          </a:p>
          <a:p>
            <a:pPr lvl="1"/>
            <a:r>
              <a:rPr lang="en-US" dirty="0" smtClean="0"/>
              <a:t>Nodes not in the set will have a “best distance so far”</a:t>
            </a:r>
          </a:p>
          <a:p>
            <a:pPr lvl="1"/>
            <a:r>
              <a:rPr lang="en-US" dirty="0"/>
              <a:t>A priority queue will </a:t>
            </a:r>
            <a:r>
              <a:rPr lang="en-US" dirty="0" smtClean="0"/>
              <a:t>turn out to be </a:t>
            </a:r>
            <a:r>
              <a:rPr lang="en-US" dirty="0"/>
              <a:t>useful for </a:t>
            </a:r>
            <a:r>
              <a:rPr lang="en-US" dirty="0" smtClean="0"/>
              <a:t>efficiency</a:t>
            </a:r>
          </a:p>
          <a:p>
            <a:r>
              <a:rPr lang="en-US" dirty="0" smtClean="0"/>
              <a:t>An example of a </a:t>
            </a:r>
            <a:r>
              <a:rPr lang="en-US" dirty="0" smtClean="0">
                <a:solidFill>
                  <a:schemeClr val="accent2"/>
                </a:solidFill>
              </a:rPr>
              <a:t>greedy algorithm</a:t>
            </a:r>
          </a:p>
          <a:p>
            <a:pPr lvl="1"/>
            <a:r>
              <a:rPr lang="en-US" dirty="0" smtClean="0"/>
              <a:t>A series of steps</a:t>
            </a:r>
          </a:p>
          <a:p>
            <a:pPr lvl="1"/>
            <a:r>
              <a:rPr lang="en-US" dirty="0" smtClean="0"/>
              <a:t>At each one the locally optimal choice is made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78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71600" y="1066800"/>
            <a:ext cx="3429000" cy="2209800"/>
          </a:xfrm>
          <a:prstGeom prst="cloudCallout">
            <a:avLst>
              <a:gd name="adj1" fmla="val -21301"/>
              <a:gd name="adj2" fmla="val -16264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 dirty="0" smtClean="0">
                <a:latin typeface="Tahoma" charset="0"/>
              </a:rPr>
              <a:t>    </a:t>
            </a:r>
            <a:endParaRPr lang="en-US" sz="2000" b="0" dirty="0"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Algorithm: Idea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0" y="3505200"/>
            <a:ext cx="8001000" cy="2819400"/>
          </a:xfrm>
        </p:spPr>
        <p:txBody>
          <a:bodyPr/>
          <a:lstStyle/>
          <a:p>
            <a:r>
              <a:rPr lang="en-US" dirty="0" smtClean="0"/>
              <a:t>Initially, start node has cost 0 and all other nodes have cost </a:t>
            </a:r>
            <a:r>
              <a:rPr lang="en-US" sz="2800" dirty="0" smtClean="0">
                <a:sym typeface="Symbol"/>
              </a:rPr>
              <a:t></a:t>
            </a:r>
            <a:endParaRPr lang="en-US" sz="2800" dirty="0" smtClean="0"/>
          </a:p>
          <a:p>
            <a:endParaRPr lang="en-US" sz="1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At each step:</a:t>
            </a:r>
          </a:p>
          <a:p>
            <a:pPr lvl="1"/>
            <a:r>
              <a:rPr lang="en-US" dirty="0" smtClean="0"/>
              <a:t>Pick closest unknown vertex </a:t>
            </a:r>
            <a:r>
              <a:rPr lang="en-US" b="1" dirty="0" smtClean="0"/>
              <a:t>v</a:t>
            </a:r>
          </a:p>
          <a:p>
            <a:pPr lvl="1"/>
            <a:r>
              <a:rPr lang="en-US" dirty="0" smtClean="0"/>
              <a:t>Add it to the “cloud” of known vertices</a:t>
            </a:r>
          </a:p>
          <a:p>
            <a:pPr lvl="1"/>
            <a:r>
              <a:rPr lang="en-US" dirty="0" smtClean="0"/>
              <a:t>Update distances for nodes with edges from </a:t>
            </a:r>
            <a:r>
              <a:rPr lang="en-US" b="1" dirty="0" smtClean="0"/>
              <a:t>v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That’s it!  </a:t>
            </a:r>
            <a:endParaRPr lang="en-US" dirty="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2329304" y="142869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005704" y="135249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176904" y="264789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777104" y="241929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301104" y="142869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291704" y="142869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691504" y="280029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682104" y="219069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7" name="AutoShape 14"/>
          <p:cNvCxnSpPr>
            <a:cxnSpLocks noChangeShapeType="1"/>
            <a:stCxn id="8" idx="6"/>
            <a:endCxn id="12" idx="1"/>
          </p:cNvCxnSpPr>
          <p:nvPr/>
        </p:nvCxnSpPr>
        <p:spPr bwMode="auto">
          <a:xfrm>
            <a:off x="2719829" y="1619190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15"/>
          <p:cNvCxnSpPr>
            <a:cxnSpLocks noChangeShapeType="1"/>
            <a:stCxn id="12" idx="2"/>
            <a:endCxn id="8" idx="4"/>
          </p:cNvCxnSpPr>
          <p:nvPr/>
        </p:nvCxnSpPr>
        <p:spPr bwMode="auto">
          <a:xfrm rot="10800000">
            <a:off x="2519804" y="1819215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0"/>
          <p:cNvCxnSpPr>
            <a:cxnSpLocks noChangeShapeType="1"/>
            <a:stCxn id="16" idx="2"/>
            <a:endCxn id="15" idx="0"/>
          </p:cNvCxnSpPr>
          <p:nvPr/>
        </p:nvCxnSpPr>
        <p:spPr bwMode="auto">
          <a:xfrm rot="10800000" flipV="1">
            <a:off x="4882004" y="2381190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1"/>
          <p:cNvCxnSpPr>
            <a:cxnSpLocks noChangeShapeType="1"/>
            <a:stCxn id="15" idx="6"/>
            <a:endCxn id="16" idx="4"/>
          </p:cNvCxnSpPr>
          <p:nvPr/>
        </p:nvCxnSpPr>
        <p:spPr bwMode="auto">
          <a:xfrm flipV="1">
            <a:off x="5072504" y="2571690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4"/>
          <p:cNvCxnSpPr>
            <a:cxnSpLocks noChangeShapeType="1"/>
            <a:stCxn id="8" idx="3"/>
            <a:endCxn id="11" idx="0"/>
          </p:cNvCxnSpPr>
          <p:nvPr/>
        </p:nvCxnSpPr>
        <p:spPr bwMode="auto">
          <a:xfrm flipH="1">
            <a:off x="2367404" y="1763653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5"/>
          <p:cNvCxnSpPr>
            <a:cxnSpLocks noChangeShapeType="1"/>
            <a:stCxn id="11" idx="6"/>
            <a:endCxn id="12" idx="3"/>
          </p:cNvCxnSpPr>
          <p:nvPr/>
        </p:nvCxnSpPr>
        <p:spPr bwMode="auto">
          <a:xfrm flipV="1">
            <a:off x="2567429" y="2754253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6"/>
          <p:cNvCxnSpPr>
            <a:cxnSpLocks noChangeShapeType="1"/>
            <a:stCxn id="8" idx="7"/>
            <a:endCxn id="10" idx="2"/>
          </p:cNvCxnSpPr>
          <p:nvPr/>
        </p:nvCxnSpPr>
        <p:spPr bwMode="auto">
          <a:xfrm>
            <a:off x="2654742" y="1474728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7"/>
          <p:cNvCxnSpPr>
            <a:cxnSpLocks noChangeShapeType="1"/>
            <a:stCxn id="10" idx="6"/>
            <a:endCxn id="13" idx="2"/>
          </p:cNvCxnSpPr>
          <p:nvPr/>
        </p:nvCxnSpPr>
        <p:spPr bwMode="auto">
          <a:xfrm>
            <a:off x="4396229" y="1542990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28"/>
          <p:cNvCxnSpPr>
            <a:cxnSpLocks noChangeShapeType="1"/>
            <a:stCxn id="13" idx="6"/>
            <a:endCxn id="14" idx="2"/>
          </p:cNvCxnSpPr>
          <p:nvPr/>
        </p:nvCxnSpPr>
        <p:spPr bwMode="auto">
          <a:xfrm>
            <a:off x="5691629" y="1619190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29"/>
          <p:cNvCxnSpPr>
            <a:cxnSpLocks noChangeShapeType="1"/>
            <a:stCxn id="16" idx="1"/>
            <a:endCxn id="13" idx="4"/>
          </p:cNvCxnSpPr>
          <p:nvPr/>
        </p:nvCxnSpPr>
        <p:spPr bwMode="auto">
          <a:xfrm flipH="1" flipV="1">
            <a:off x="5491604" y="1819215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0"/>
          <p:cNvCxnSpPr>
            <a:cxnSpLocks noChangeShapeType="1"/>
            <a:stCxn id="14" idx="4"/>
            <a:endCxn id="16" idx="7"/>
          </p:cNvCxnSpPr>
          <p:nvPr/>
        </p:nvCxnSpPr>
        <p:spPr bwMode="auto">
          <a:xfrm flipH="1">
            <a:off x="6007542" y="1819215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1"/>
          <p:cNvCxnSpPr>
            <a:cxnSpLocks noChangeShapeType="1"/>
            <a:stCxn id="10" idx="5"/>
            <a:endCxn id="15" idx="1"/>
          </p:cNvCxnSpPr>
          <p:nvPr/>
        </p:nvCxnSpPr>
        <p:spPr bwMode="auto">
          <a:xfrm rot="16200000" flipH="1">
            <a:off x="3949908" y="2058694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2"/>
          <p:cNvCxnSpPr>
            <a:cxnSpLocks noChangeShapeType="1"/>
            <a:stCxn id="10" idx="4"/>
            <a:endCxn id="12" idx="0"/>
          </p:cNvCxnSpPr>
          <p:nvPr/>
        </p:nvCxnSpPr>
        <p:spPr bwMode="auto">
          <a:xfrm flipH="1">
            <a:off x="3967604" y="1743015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" name="AutoShape 33"/>
          <p:cNvCxnSpPr>
            <a:cxnSpLocks noChangeShapeType="1"/>
            <a:stCxn id="12" idx="5"/>
            <a:endCxn id="15" idx="2"/>
          </p:cNvCxnSpPr>
          <p:nvPr/>
        </p:nvCxnSpPr>
        <p:spPr bwMode="auto">
          <a:xfrm rot="16200000" flipH="1">
            <a:off x="4273758" y="2573044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" name="AutoShape 34"/>
          <p:cNvCxnSpPr>
            <a:cxnSpLocks noChangeShapeType="1"/>
            <a:stCxn id="15" idx="3"/>
            <a:endCxn id="11" idx="5"/>
          </p:cNvCxnSpPr>
          <p:nvPr/>
        </p:nvCxnSpPr>
        <p:spPr bwMode="auto">
          <a:xfrm rot="5400000" flipH="1">
            <a:off x="3548504" y="1926698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2389629" y="110801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" name="Text Box 45"/>
          <p:cNvSpPr txBox="1">
            <a:spLocks noChangeArrowheads="1"/>
          </p:cNvSpPr>
          <p:nvPr/>
        </p:nvSpPr>
        <p:spPr bwMode="auto">
          <a:xfrm>
            <a:off x="4066029" y="98260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4081904" y="103969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5377304" y="107626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" name="Text Box 48"/>
          <p:cNvSpPr txBox="1">
            <a:spLocks noChangeArrowheads="1"/>
          </p:cNvSpPr>
          <p:nvPr/>
        </p:nvSpPr>
        <p:spPr bwMode="auto">
          <a:xfrm>
            <a:off x="6324600" y="1076265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∞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49"/>
          <p:cNvSpPr txBox="1">
            <a:spLocks noChangeArrowheads="1"/>
          </p:cNvSpPr>
          <p:nvPr/>
        </p:nvSpPr>
        <p:spPr bwMode="auto">
          <a:xfrm>
            <a:off x="1872104" y="275266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4089842" y="229546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1"/>
          <p:cNvSpPr txBox="1">
            <a:spLocks noChangeArrowheads="1"/>
          </p:cNvSpPr>
          <p:nvPr/>
        </p:nvSpPr>
        <p:spPr bwMode="auto">
          <a:xfrm>
            <a:off x="4920104" y="298126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40" name="Text Box 52"/>
          <p:cNvSpPr txBox="1">
            <a:spLocks noChangeArrowheads="1"/>
          </p:cNvSpPr>
          <p:nvPr/>
        </p:nvSpPr>
        <p:spPr bwMode="auto">
          <a:xfrm>
            <a:off x="6019800" y="2143065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∞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3167504" y="1201678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2" name="Text Box 54"/>
          <p:cNvSpPr txBox="1">
            <a:spLocks noChangeArrowheads="1"/>
          </p:cNvSpPr>
          <p:nvPr/>
        </p:nvSpPr>
        <p:spPr bwMode="auto">
          <a:xfrm>
            <a:off x="4615304" y="1276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3" name="Text Box 55"/>
          <p:cNvSpPr txBox="1">
            <a:spLocks noChangeArrowheads="1"/>
          </p:cNvSpPr>
          <p:nvPr/>
        </p:nvSpPr>
        <p:spPr bwMode="auto">
          <a:xfrm>
            <a:off x="5834504" y="1352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4" name="Text Box 56"/>
          <p:cNvSpPr txBox="1">
            <a:spLocks noChangeArrowheads="1"/>
          </p:cNvSpPr>
          <p:nvPr/>
        </p:nvSpPr>
        <p:spPr bwMode="auto">
          <a:xfrm>
            <a:off x="6215504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5" name="Text Box 57"/>
          <p:cNvSpPr txBox="1">
            <a:spLocks noChangeArrowheads="1"/>
          </p:cNvSpPr>
          <p:nvPr/>
        </p:nvSpPr>
        <p:spPr bwMode="auto">
          <a:xfrm>
            <a:off x="4539104" y="196209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6" name="Text Box 58"/>
          <p:cNvSpPr txBox="1">
            <a:spLocks noChangeArrowheads="1"/>
          </p:cNvSpPr>
          <p:nvPr/>
        </p:nvSpPr>
        <p:spPr bwMode="auto">
          <a:xfrm>
            <a:off x="5377304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7" name="Text Box 59"/>
          <p:cNvSpPr txBox="1">
            <a:spLocks noChangeArrowheads="1"/>
          </p:cNvSpPr>
          <p:nvPr/>
        </p:nvSpPr>
        <p:spPr bwMode="auto">
          <a:xfrm>
            <a:off x="5167754" y="212560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8" name="Text Box 60"/>
          <p:cNvSpPr txBox="1">
            <a:spLocks noChangeArrowheads="1"/>
          </p:cNvSpPr>
          <p:nvPr/>
        </p:nvSpPr>
        <p:spPr bwMode="auto">
          <a:xfrm>
            <a:off x="5377304" y="256369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9" name="Text Box 61"/>
          <p:cNvSpPr txBox="1">
            <a:spLocks noChangeArrowheads="1"/>
          </p:cNvSpPr>
          <p:nvPr/>
        </p:nvSpPr>
        <p:spPr bwMode="auto">
          <a:xfrm>
            <a:off x="4234304" y="2571690"/>
            <a:ext cx="426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50" name="Text Box 62"/>
          <p:cNvSpPr txBox="1">
            <a:spLocks noChangeArrowheads="1"/>
          </p:cNvSpPr>
          <p:nvPr/>
        </p:nvSpPr>
        <p:spPr bwMode="auto">
          <a:xfrm>
            <a:off x="370090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51" name="Text Box 63"/>
          <p:cNvSpPr txBox="1">
            <a:spLocks noChangeArrowheads="1"/>
          </p:cNvSpPr>
          <p:nvPr/>
        </p:nvSpPr>
        <p:spPr bwMode="auto">
          <a:xfrm>
            <a:off x="3548504" y="1733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4"/>
          <p:cNvSpPr txBox="1">
            <a:spLocks noChangeArrowheads="1"/>
          </p:cNvSpPr>
          <p:nvPr/>
        </p:nvSpPr>
        <p:spPr bwMode="auto">
          <a:xfrm>
            <a:off x="293890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3" name="Text Box 65"/>
          <p:cNvSpPr txBox="1">
            <a:spLocks noChangeArrowheads="1"/>
          </p:cNvSpPr>
          <p:nvPr/>
        </p:nvSpPr>
        <p:spPr bwMode="auto">
          <a:xfrm>
            <a:off x="2786504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4" name="Text Box 66"/>
          <p:cNvSpPr txBox="1">
            <a:spLocks noChangeArrowheads="1"/>
          </p:cNvSpPr>
          <p:nvPr/>
        </p:nvSpPr>
        <p:spPr bwMode="auto">
          <a:xfrm>
            <a:off x="2100704" y="2038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4005704" y="195409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1" y="1556069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0" dirty="0" err="1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379478"/>
            <a:ext cx="10248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2000" b="0" dirty="0" smtClean="0">
                <a:latin typeface="+mn-lt"/>
              </a:rPr>
              <a:t> is the</a:t>
            </a:r>
          </a:p>
          <a:p>
            <a:r>
              <a:rPr lang="en-US" sz="2000" b="0" dirty="0">
                <a:latin typeface="+mn-lt"/>
              </a:rPr>
              <a:t>s</a:t>
            </a:r>
            <a:r>
              <a:rPr lang="en-US" sz="2000" b="0" dirty="0" smtClean="0">
                <a:latin typeface="+mn-lt"/>
              </a:rPr>
              <a:t>tart</a:t>
            </a:r>
          </a:p>
          <a:p>
            <a:r>
              <a:rPr lang="en-US" sz="2000" b="0" dirty="0">
                <a:latin typeface="+mn-lt"/>
              </a:rPr>
              <a:t>n</a:t>
            </a:r>
            <a:r>
              <a:rPr lang="en-US" sz="2000" b="0" dirty="0" smtClean="0">
                <a:latin typeface="+mn-lt"/>
              </a:rPr>
              <a:t>ode.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86600" y="1428690"/>
            <a:ext cx="18101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A, B, C, D </a:t>
            </a:r>
            <a:r>
              <a:rPr lang="en-US" sz="2000" b="0" dirty="0" smtClean="0">
                <a:latin typeface="+mn-lt"/>
              </a:rPr>
              <a:t>are</a:t>
            </a:r>
          </a:p>
          <a:p>
            <a:r>
              <a:rPr lang="en-US" sz="2000" b="0" dirty="0">
                <a:latin typeface="+mn-lt"/>
              </a:rPr>
              <a:t>i</a:t>
            </a:r>
            <a:r>
              <a:rPr lang="en-US" sz="2000" b="0" dirty="0" smtClean="0">
                <a:latin typeface="+mn-lt"/>
              </a:rPr>
              <a:t>n the “cloud”.</a:t>
            </a:r>
          </a:p>
          <a:p>
            <a:endParaRPr lang="en-US" sz="2000" b="0" dirty="0"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Red distances</a:t>
            </a:r>
          </a:p>
          <a:p>
            <a:r>
              <a:rPr lang="en-US" sz="2000" b="0" dirty="0" smtClean="0">
                <a:latin typeface="+mn-lt"/>
              </a:rPr>
              <a:t>are to node A.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8" name="Ink 57"/>
              <p14:cNvContentPartPr/>
              <p14:nvPr/>
            </p14:nvContentPartPr>
            <p14:xfrm>
              <a:off x="4709520" y="930240"/>
              <a:ext cx="2217240" cy="275868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9800" y="924480"/>
                <a:ext cx="2236680" cy="2775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Algorithm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each node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/>
              <a:t>, set 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v.cost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Symbol"/>
              </a:rPr>
              <a:t> </a:t>
            </a:r>
            <a:r>
              <a:rPr lang="en-US" dirty="0" smtClean="0">
                <a:latin typeface="+mj-lt"/>
                <a:cs typeface="Courier New" pitchFamily="49" charset="0"/>
                <a:sym typeface="Symbol"/>
              </a:rPr>
              <a:t>and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Symbol"/>
              </a:rPr>
              <a:t>v.known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Symbol"/>
              </a:rPr>
              <a:t> = false</a:t>
            </a:r>
            <a:endParaRPr lang="en-US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Set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source.cost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0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// start node </a:t>
            </a:r>
            <a:endParaRPr lang="en-US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While there are unknown nodes in the graph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2"/>
                </a:solidFill>
              </a:rPr>
              <a:t>Select the unknown node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>
                <a:solidFill>
                  <a:schemeClr val="accent2"/>
                </a:solidFill>
              </a:rPr>
              <a:t> with lowest cost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rgbClr val="C00000"/>
                </a:solidFill>
              </a:rPr>
              <a:t>Mark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>
                <a:solidFill>
                  <a:srgbClr val="C00000"/>
                </a:solidFill>
              </a:rPr>
              <a:t> as known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For each edge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v,u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/>
              <a:t> with weight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dirty="0" smtClean="0"/>
              <a:t>,</a:t>
            </a:r>
          </a:p>
          <a:p>
            <a:pPr marL="857250" lvl="1" indent="-457200">
              <a:buNone/>
            </a:pPr>
            <a:r>
              <a:rPr lang="en-US" dirty="0" smtClean="0"/>
              <a:t>		   </a:t>
            </a:r>
            <a:r>
              <a:rPr lang="en-US" sz="1200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c1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v.cost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+ w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// cost of best path through </a:t>
            </a:r>
            <a:r>
              <a:rPr lang="en-US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 </a:t>
            </a:r>
            <a:r>
              <a:rPr lang="en-US" i="1" dirty="0" smtClean="0">
                <a:solidFill>
                  <a:srgbClr val="C00000"/>
                </a:solidFill>
              </a:rPr>
              <a:t>to </a:t>
            </a:r>
            <a:r>
              <a:rPr lang="en-US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</a:t>
            </a:r>
            <a:r>
              <a:rPr lang="en-US" i="1" dirty="0" smtClean="0">
                <a:solidFill>
                  <a:srgbClr val="C00000"/>
                </a:solidFill>
              </a:rPr>
              <a:t>   </a:t>
            </a:r>
          </a:p>
          <a:p>
            <a:pPr marL="857250" lvl="1" indent="-457200">
              <a:buNone/>
            </a:pP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c2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u.cost</a:t>
            </a:r>
            <a:r>
              <a:rPr lang="en-US" dirty="0" smtClean="0"/>
              <a:t>   </a:t>
            </a:r>
            <a:r>
              <a:rPr lang="en-US" i="1" dirty="0" smtClean="0">
                <a:solidFill>
                  <a:srgbClr val="C00000"/>
                </a:solidFill>
              </a:rPr>
              <a:t>// cost of best path to </a:t>
            </a:r>
            <a:r>
              <a:rPr lang="en-US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</a:t>
            </a:r>
            <a:r>
              <a:rPr lang="en-US" i="1" dirty="0" smtClean="0">
                <a:solidFill>
                  <a:srgbClr val="C00000"/>
                </a:solidFill>
              </a:rPr>
              <a:t> previously known</a:t>
            </a:r>
          </a:p>
          <a:p>
            <a:pPr marL="857250" lvl="1" indent="-457200">
              <a:buNone/>
            </a:pPr>
            <a:r>
              <a:rPr lang="en-US" dirty="0" smtClean="0"/>
              <a:t>      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if(c1 &lt; c2){</a:t>
            </a:r>
            <a:r>
              <a:rPr lang="en-US" dirty="0" smtClean="0"/>
              <a:t> </a:t>
            </a:r>
            <a:r>
              <a:rPr lang="en-US" i="1" dirty="0" smtClean="0"/>
              <a:t>// if the path through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i="1" dirty="0" smtClean="0"/>
              <a:t> is better</a:t>
            </a:r>
          </a:p>
          <a:p>
            <a:pPr marL="857250" lvl="1" indent="-457200">
              <a:buNone/>
            </a:pPr>
            <a:r>
              <a:rPr lang="en-US" dirty="0" smtClean="0"/>
              <a:t>		  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u.cost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c1</a:t>
            </a:r>
          </a:p>
          <a:p>
            <a:pPr marL="857250" lvl="1" indent="-457200">
              <a:buNone/>
            </a:pPr>
            <a:r>
              <a:rPr lang="en-US" dirty="0" smtClean="0"/>
              <a:t>              </a:t>
            </a:r>
            <a:r>
              <a:rPr lang="en-US" sz="1000" dirty="0" smtClean="0"/>
              <a:t> </a:t>
            </a:r>
            <a:r>
              <a:rPr lang="en-US" dirty="0" smtClean="0"/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u.path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v</a:t>
            </a:r>
            <a:r>
              <a:rPr lang="en-US" dirty="0" smtClean="0"/>
              <a:t> </a:t>
            </a:r>
            <a:r>
              <a:rPr lang="en-US" i="1" dirty="0" smtClean="0"/>
              <a:t>// for computing actual paths</a:t>
            </a:r>
          </a:p>
          <a:p>
            <a:pPr marL="857250" lvl="1" indent="-457200">
              <a:buNone/>
            </a:pPr>
            <a:r>
              <a:rPr lang="en-US" dirty="0" smtClean="0"/>
              <a:t>		   </a:t>
            </a:r>
            <a:r>
              <a:rPr lang="en-US" sz="1000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857250" lvl="1" indent="-45720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04800" y="41910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104900" y="41910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7" idx="6"/>
          </p:cNvCxnSpPr>
          <p:nvPr/>
        </p:nvCxnSpPr>
        <p:spPr bwMode="auto">
          <a:xfrm>
            <a:off x="533400" y="4305300"/>
            <a:ext cx="5715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89560" y="4305300"/>
            <a:ext cx="1090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v         u</a:t>
            </a:r>
          </a:p>
          <a:p>
            <a:endParaRPr lang="en-US" sz="2000" b="0" dirty="0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843" y="3990945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90080" y="3947400"/>
              <a:ext cx="472680" cy="8542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280" y="3937320"/>
                <a:ext cx="494280" cy="875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33800" y="1360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24400" y="1360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2732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114800" y="2122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/>
        </p:nvCxnSpPr>
        <p:spPr bwMode="auto">
          <a:xfrm>
            <a:off x="1152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/>
        </p:nvCxnSpPr>
        <p:spPr bwMode="auto">
          <a:xfrm rot="10800000">
            <a:off x="952500" y="1751012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/>
        </p:nvCxnSpPr>
        <p:spPr bwMode="auto">
          <a:xfrm rot="10800000" flipV="1">
            <a:off x="3314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/>
        </p:nvCxnSpPr>
        <p:spPr bwMode="auto">
          <a:xfrm flipV="1">
            <a:off x="3505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000125" y="2686050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/>
        </p:nvCxnSpPr>
        <p:spPr bwMode="auto">
          <a:xfrm>
            <a:off x="1087438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828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4124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/>
        </p:nvCxnSpPr>
        <p:spPr bwMode="auto">
          <a:xfrm flipH="1" flipV="1">
            <a:off x="3924300" y="1751012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/>
        </p:nvCxnSpPr>
        <p:spPr bwMode="auto">
          <a:xfrm flipH="1">
            <a:off x="4440238" y="1751012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/>
        </p:nvCxnSpPr>
        <p:spPr bwMode="auto">
          <a:xfrm rot="16200000" flipH="1">
            <a:off x="2382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/>
        </p:nvCxnSpPr>
        <p:spPr bwMode="auto">
          <a:xfrm flipH="1">
            <a:off x="2400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/>
        </p:nvCxnSpPr>
        <p:spPr bwMode="auto">
          <a:xfrm rot="16200000" flipH="1">
            <a:off x="2706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/>
        </p:nvCxnSpPr>
        <p:spPr bwMode="auto">
          <a:xfrm rot="5400000" flipH="1">
            <a:off x="1981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438400" y="97149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3733800" y="1008062"/>
            <a:ext cx="3675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4724400" y="10080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∞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522538" y="22272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∞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352800" y="29130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4419600" y="20748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∞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3048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4267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4648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/>
        </p:nvSpPr>
        <p:spPr bwMode="auto">
          <a:xfrm>
            <a:off x="2971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3810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3600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810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667000" y="2503487"/>
            <a:ext cx="426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2133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981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1371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1219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/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33800" y="1360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24400" y="1360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2732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114800" y="2122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/>
        </p:nvCxnSpPr>
        <p:spPr bwMode="auto">
          <a:xfrm>
            <a:off x="1152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/>
        </p:nvCxnSpPr>
        <p:spPr bwMode="auto">
          <a:xfrm rot="10800000">
            <a:off x="952500" y="1751012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/>
        </p:nvCxnSpPr>
        <p:spPr bwMode="auto">
          <a:xfrm rot="10800000" flipV="1">
            <a:off x="3314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/>
        </p:nvCxnSpPr>
        <p:spPr bwMode="auto">
          <a:xfrm flipV="1">
            <a:off x="3505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000125" y="2686050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/>
        </p:nvCxnSpPr>
        <p:spPr bwMode="auto">
          <a:xfrm>
            <a:off x="1087438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828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4124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/>
        </p:nvCxnSpPr>
        <p:spPr bwMode="auto">
          <a:xfrm flipH="1" flipV="1">
            <a:off x="3924300" y="1751012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/>
        </p:nvCxnSpPr>
        <p:spPr bwMode="auto">
          <a:xfrm flipH="1">
            <a:off x="4440238" y="1751012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/>
        </p:nvCxnSpPr>
        <p:spPr bwMode="auto">
          <a:xfrm rot="16200000" flipH="1">
            <a:off x="2382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/>
        </p:nvCxnSpPr>
        <p:spPr bwMode="auto">
          <a:xfrm flipH="1">
            <a:off x="2400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/>
        </p:nvCxnSpPr>
        <p:spPr bwMode="auto">
          <a:xfrm rot="16200000" flipH="1">
            <a:off x="2706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/>
        </p:nvCxnSpPr>
        <p:spPr bwMode="auto">
          <a:xfrm rot="5400000" flipH="1">
            <a:off x="1981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3733800" y="10080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∞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4724400" y="1008062"/>
            <a:ext cx="3675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  <a:p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522538" y="22272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352800" y="2913062"/>
            <a:ext cx="3675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  <a:p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4419600" y="2074862"/>
            <a:ext cx="3675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  <a:p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3048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4267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4648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/>
        </p:nvSpPr>
        <p:spPr bwMode="auto">
          <a:xfrm>
            <a:off x="2971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3810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3600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810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667000" y="2503487"/>
            <a:ext cx="426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2133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981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1371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1219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380000"/>
              </p:ext>
            </p:extLst>
          </p:nvPr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6" name="TextBox 55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</a:t>
            </a:r>
            <a:endParaRPr lang="en-US" sz="2000" b="0" dirty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46320" y="1072080"/>
              <a:ext cx="8236080" cy="3803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800" y="1061280"/>
                <a:ext cx="8256240" cy="382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25820</TotalTime>
  <Words>4223</Words>
  <Application>Microsoft Office PowerPoint</Application>
  <PresentationFormat>On-screen Show (4:3)</PresentationFormat>
  <Paragraphs>1764</Paragraphs>
  <Slides>48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Courier New</vt:lpstr>
      <vt:lpstr>Math1</vt:lpstr>
      <vt:lpstr>Symbol</vt:lpstr>
      <vt:lpstr>Tahoma</vt:lpstr>
      <vt:lpstr>Times New Roman</vt:lpstr>
      <vt:lpstr>dan_design_template</vt:lpstr>
      <vt:lpstr>CSE373: Data Structures &amp; Algorithms  Lecture 18: Shortest Paths</vt:lpstr>
      <vt:lpstr>Announcements</vt:lpstr>
      <vt:lpstr>Graph Traversals</vt:lpstr>
      <vt:lpstr>Dijkstra’s Algorithm</vt:lpstr>
      <vt:lpstr>Dijkstra’s Algorithm</vt:lpstr>
      <vt:lpstr>Dijkstra’s Algorithm: Idea</vt:lpstr>
      <vt:lpstr>The Algorithm</vt:lpstr>
      <vt:lpstr>Example #1</vt:lpstr>
      <vt:lpstr>Example #1</vt:lpstr>
      <vt:lpstr>Example #1</vt:lpstr>
      <vt:lpstr>Example #1</vt:lpstr>
      <vt:lpstr>Example #1</vt:lpstr>
      <vt:lpstr>Example #1</vt:lpstr>
      <vt:lpstr>Example #1</vt:lpstr>
      <vt:lpstr>Example #1</vt:lpstr>
      <vt:lpstr>Example #1</vt:lpstr>
      <vt:lpstr>Features</vt:lpstr>
      <vt:lpstr>Interpreting the Results</vt:lpstr>
      <vt:lpstr>Stopping Short</vt:lpstr>
      <vt:lpstr>Example #2</vt:lpstr>
      <vt:lpstr>Example #2</vt:lpstr>
      <vt:lpstr>Example #2</vt:lpstr>
      <vt:lpstr>Example #2</vt:lpstr>
      <vt:lpstr>Example #2</vt:lpstr>
      <vt:lpstr>Example #2</vt:lpstr>
      <vt:lpstr>Example #2</vt:lpstr>
      <vt:lpstr>Example #2</vt:lpstr>
      <vt:lpstr>Example #3</vt:lpstr>
      <vt:lpstr>Example #3</vt:lpstr>
      <vt:lpstr>Example #3</vt:lpstr>
      <vt:lpstr>A Greedy Algorithm</vt:lpstr>
      <vt:lpstr>Where are We?</vt:lpstr>
      <vt:lpstr>Correctness: Intuition</vt:lpstr>
      <vt:lpstr>Correctness: The Cloud (Rough Sketch)</vt:lpstr>
      <vt:lpstr>Efficiency, first approach</vt:lpstr>
      <vt:lpstr>Efficiency, first approach</vt:lpstr>
      <vt:lpstr>Efficiency, first approach</vt:lpstr>
      <vt:lpstr>Efficiency, first approach</vt:lpstr>
      <vt:lpstr>Efficiency, first approach</vt:lpstr>
      <vt:lpstr>Improving asymptotic running time</vt:lpstr>
      <vt:lpstr>Improving (?) asymptotic running time</vt:lpstr>
      <vt:lpstr>Efficiency, second approach</vt:lpstr>
      <vt:lpstr>Efficiency, second approach</vt:lpstr>
      <vt:lpstr>Efficiency, second approach</vt:lpstr>
      <vt:lpstr>Efficiency, second approach</vt:lpstr>
      <vt:lpstr>Efficiency, second approach</vt:lpstr>
      <vt:lpstr>Dense vs. sparse again</vt:lpstr>
      <vt:lpstr>Spanning Trees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shapiro</cp:lastModifiedBy>
  <cp:revision>1220</cp:revision>
  <dcterms:created xsi:type="dcterms:W3CDTF">2009-03-13T20:43:19Z</dcterms:created>
  <dcterms:modified xsi:type="dcterms:W3CDTF">2015-02-27T23:17:42Z</dcterms:modified>
</cp:coreProperties>
</file>