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393" r:id="rId3"/>
    <p:sldId id="451" r:id="rId4"/>
    <p:sldId id="452" r:id="rId5"/>
    <p:sldId id="449" r:id="rId6"/>
    <p:sldId id="437" r:id="rId7"/>
    <p:sldId id="336" r:id="rId8"/>
    <p:sldId id="450" r:id="rId9"/>
    <p:sldId id="337" r:id="rId10"/>
    <p:sldId id="338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60093"/>
    <a:srgbClr val="119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 autoAdjust="0"/>
    <p:restoredTop sz="94660"/>
  </p:normalViewPr>
  <p:slideViewPr>
    <p:cSldViewPr>
      <p:cViewPr varScale="1">
        <p:scale>
          <a:sx n="110" d="100"/>
          <a:sy n="110" d="100"/>
        </p:scale>
        <p:origin x="4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5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2T22:42:01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14241 874 11 0,'-5'0'5'0,"1"4"-4"16,-4-4 6-16,8 0-8 15,0 0 1-15,0 8-3 16,0-8 1-16,0 0 0 16,0 3 1-16</inkml:trace>
  <inkml:trace contextRef="#ctx0" brushRef="#br0" timeOffset="621.7204">14134 1007 8 0,'-4'-4'4'0,"8"8"-3"0,-4-4 6 16,9 0-4-16,3 0 1 0,1-4 1 15,4 0 1-15,0 0-7 16,0-3 1-16,9-1 4 15,-1 4 0-15,5-7-1 16,9 7 0-16,7-7-1 31,6-1 0-31,7 1-1 0,9 0 0 0,9-4 0 16,0 3 1-16,4 9-1 16,4-5 1-16,-9 4-2 31,-8 4 1-31,-4 0 0 0,0 0 0 0,-4 0-1 31,-5-7 0-31,-4 3 0 16,-4-4 0-16,-8 1 1 0,-14-1 0 15,1 1 0-15,-9 7 0 0,-9-4-1 16,-8 4 1-16,-8-8 0 16,-5 8 0-16,-4-11-1 15,-9 3 1-15,-4 1 0 0,1-1 0 16,-10 4-1-16,-3 4 1 15,-5-3-1-15,-8 10 1 16,-5 1-1-16,-4-8 0 16,-8 4-1-16,-1 7 1 0,-3 0-1 15,7-3 1-15,1 3-1 16,4 4 0-16,5 4-1 31,3-7 1-31,10-1-1 16,3 4 0-16,9-4-2 15,0 1 1-15,8 3-2 16,5-11 1-16,0 3-4 0,4 1 0 16</inkml:trace>
  <inkml:trace contextRef="#ctx0" brushRef="#br0" timeOffset="33526.8669">17848 3996 22 0,'-9'-4'11'0,"43"-8"-12"0,-30 9 12 16,1-5-11-16,3 1 0 15,-3-1 2-15,-1 4 1 0,-4-3-3 16,0-1 0-16,0 4 1 16,0 0 1-16,-4 4 0 15,-5-3 0-15,5 3 0 16,-5 0 0-16,-8-4 0 16,4 0 1-16,-4 4 0 31,0 0 0-31,-4-4 0 15,0 1 1-15,-9-1-2 16,0 0 1-16,0 4-2 16,-4-4 1-16,0 4-2 0,-4-4 1 0,-5 4-1 15,-4 0 1-15,1 0-1 16,-6 0 0-16,-3 4 0 16,-5-4 0-16,-8 4 0 15,4 0 0-15,1-4 0 16,-6 4 0-16,1 3 0 15,0-3 0-15,4 0-1 0,-4 3 1 16,0 1 0-16,-4-4 0 16,-1 3 0-16,1 1 0 15,-1 3 0-15,-3 0 1 16,-1 5-1-16,5-1 1 31,-5 4 0-31,0-4 0 16,9 7-1-16,0 1 0 0,0-4 0 15,0 4 0-15,-4-1 0 16,-1 5 0-16,5 7-1 16,4-4 1-16,0 1 0 15,5-5 0-15,7 4 0 16,6 1 0-16,3-1 0 16,5 0 1-16,4 0-1 15,0 1 1-15,4-5-1 16,4 4 1-16,5 1-1 15,8-5 1-15,0 1-1 16,9 3 0-16,0-4 0 16,4 5 1-16,8-5-1 15,1-3 1-15,4 0 0 16,4-1 1-16,0 1-1 16,4 0 1-16,5-1-1 0,3 1 1 15,1 0-1-15,4-1 0 16,5-6 0-16,3 3 0 15,1-8 0-15,4 0 0 16,-1-3-1-16,-3-1 1 16,0 5 0-16,-1-5 0 0,5 5-1 15,4-5 1-15,5 1-1 16,-1-1 0-16,5-3 0 16,8-4 1-16,0 4-1 15,0 0 0-15,0-1 0 16,-8-3 0-16,4 4 0 15,-5-11 1 1,9-1-1-16,-8 1 0 0,4-1 0 16,4 0 0-16,4 1 0 15,1-1 1-15,-1-3-1 16,-4 0 0-16,0-5 0 16,5 5 0-16,-5-8 0 15,-4 0 0-15,4-3 0 16,4 6 0-16,5 1 0 0,-9-4 0 15,-4-3-1-15,0-1 1 16,-4-7 0-16,-5 7 1 16,0-4-1-16,-4 1 0 0,-4 0 1 15,-8-5 0-15,-5 5-1 16,-5-4 1-16,1-5-1 16,-8-2 0-16,-5-1 1 15,0 4 0-15,-5 0-1 16,1-4 0-16,-4 0 0 15,-1 0 0-15,-4 8 0 16,-4 0 1-16,0-8-1 0,-4-4 0 47,-21-11 0-47,-9 0 0 16,-13 8 0-16,-9-1 0 0,1 1 0 15,-5-4 1-15,-12 3-1 16,0 12 0-16,-5 4 0 15,-8 4 0-15,-9 3-2 16,-4 8 1-16,-8 11-4 16,-5 15 0-16,0 20-8 15,-8 18 1-15,-9-11-3 16,17-12 0-16</inkml:trace>
  <inkml:trace contextRef="#ctx0" brushRef="#br0" timeOffset="43018.7132">17920 1952 10 0,'4'-3'5'0,"1"-12"2"0,-1 7 5 0,0 0-9 16,-4 1 0-16,0-1 1 16,0 1 0-16,0 7-6 15,0 0 1-15,0 0 3 16,0 0 1-16,0 0-1 16,4 4 0-16,5-4 0 0,4 0 1 15,-1-4 0-15,5 0 1 16,5 0 0-16,-1-3 0 15,0 3-1-15,1 4 1 16,-1 0-2-16,0 4 1 16,5-1-1-16,4-3 0 15,8 0-1-15,4 0 1 16,5 0-1 0,4-3 0-16,5-1 0 15,3 4 0-15,5-8-1 16,4 4 1-16,5 1-1 15,8 3 1-15,0-4-1 16,4 0 1-16,0 0 0 0,13 1 1 16,0-5-1-16,4 4 1 15,5-3-1-15,-1-5 1 16,-4 8-1-16,5-3 1 16,-5 3-1-16,-8-7 0 0,-5 7-1 15,-8 4 1-15,-9-8 0 16,-8 8 0-16,-17 4 0 15,-4-4 0-15,-9-4-4 0,-9 1 1 16,-8-1-10-16,0 4 0 31,-4-23-3-31,-4 0 0 16</inkml:trace>
  <inkml:trace contextRef="#ctx0" brushRef="#br0" timeOffset="43705.6048">21881 1968 48 0,'-18'-12'24'0,"31"8"-35"0,-8-7 45 16,-1 4-34-16,0-5 0 16,-4-3 1-16,-4 4 1 15,0-1-2-15,-1-3 1 0,-3 4 0 16,-9-8 1-16,-5 4-1 15,-7-4 0-15,-5-4-1 16,-5 1 1-16,-8 6-1 16,-12 1 1-16,-9 11-1 15,-9 4 0-15,13 12 1 16,0 11 0-16,0 11-1 16,0 7 1-16,5 8-1 15,12 8 0-15,13-11-1 16,8-5 1-16,9 5 0 0,13-12 0 15,4-4 0-15,13-7 1 16,8-12-1-16,5-11 0 16,8-8-3-16,4-7 1 15,5-11-1-15,4-5 0 16,4-6-1 0,-5-1 1-16,-3-4 0 15,0 8 1-15,-9 4 2 0,0 0 0 16,-4 11 1-16,-5 11 1 15,1 8 0-15,-5 11 1 16,-4 12 1-16,-4 15 0 16,-5 15 1-16,-12 23 0 15,0 18 0-15,-9 12 0 0,-4 8-2 16,-4-1 1-16,-1 1-2 16,-3-12 0-16,-1-4-8 15,9-15 1-15,4-14-12 16,13-39 1-16</inkml:trace>
  <inkml:trace contextRef="#ctx0" brushRef="#br0" timeOffset="44251.9662">22932 1952 57 0,'-21'4'28'0,"25"-19"-33"16,-8 8 43-16,-4 3-40 16,-9 0 0-16,-13-4-3 15,-9 1 1-15,-7-1 4 16,-6 1 1-16,-11-1-4 0,-10 1 1 15,-3 3 2-15,-1 4 0 16,0 0 1-16,9 11 1 16,8 4 0-16,9 12 0 15,13 11-1-15,12-1 1 16,5-3-2-16,17 1 1 16,8-9-2-16,13-7 1 15,0-4-1-15,9-7 0 16,8-5-1-16,8-6 0 15,5-12-1-15,4-1 0 0,-4-6 0 16,0 3 1-16,-4-8 0 16,-5 16 1-16,-4 0 1 15,-4 11 1 1,-5 34 3 0,-8 11 1-16,-4 12-1 15,-8 18 1-15,-1 12 0 0,-8 8 0 16,-5-4-1-16,-4-4 0 15,5-4-3-15,-5-11 1 16,4-8-7-16,5-14 0 0,4-13-12 16,17-18 1-16</inkml:trace>
  <inkml:trace contextRef="#ctx0" brushRef="#br0" timeOffset="44806.7052">23903 2024 62 0,'-4'0'31'0,"38"-15"-40"16,-30 11 50-16,-4-3-42 15,-4-1 1-15,-9-7-2 0,-25-8 1 16,-13-3 0-16,-21 3 1 15,-22 1-1-15,-4 3 1 16,4 7 0-16,9 12 0 16,8 12 0-16,5 7 0 15,12 7 1-15,9 16 0 16,17 3 0-16,9 4 0 16,20 8-1-16,14-8 1 0,12-3 0 15,5-5 0-15,8 1 0 16,8-19 1-16,10-12-1 15,11-4 0-15,-3-14 0 16,0-12 0-16,4-4-1 16,-1-3 0-16,-3-8-1 0,-9-4 1 15,-8-4 0-15,-9 8 0 16,-9 8 1-16,-3 3 1 16,-5 8-2-16,-5 11 1 15,-3 15 1-15,-9 16 1 0,-9 15-1 16,1 11 1-16,-9 30-1 31,-4 11 0-31,-5 20 1 16,0 11 0-16,-3 19-1 15,-5 7 0-15,0-7-1 16,-9 11 0-16,0-8-4 16,-3-7 0-16,3-7-11 0,0-8 0 15,14-38-7-15,12-50 1 16</inkml:trace>
  <inkml:trace contextRef="#ctx0" brushRef="#br0" timeOffset="73526.1936">18695 5895 6 0,'0'0'3'0,"4"-4"-1"15,-4-3 3 1,5-1-6-16,-1-3 1 15,4 3 0-15,1-3 1 16,-5 3 2-16,0-3 0 16,1-1 1-16,-5 5 1 15,0-1 1-15,0 1 0 0,0 7 0 16,0-12 0-16,0 5-3 16,4-5 1-16,-4 5-1 15,0-4 0-15,0 3-1 16,0 0 0-16,0 1 0 15,-4 3 0-15,-5 0 0 16,1 1 1-16,-5-1 0 0,0 0 0 16,-4 0-1-16,0 4 1 0,0 0-1 15,0 0 0-15,0 0-1 32,-4 0 0-32,-9 4 0 0,0-4 0 0,0 4 0 15,5-4 0-15,-9 4 0 16,8-4 1-16,1 0-1 31,-1 3 1-31,5-3-1 16,-1 0 0-16,1-3-1 15,0 3 0-15,-1-4 0 16,1 8 0-16,0-4 0 16,0 0 0-16,-1 0 1 0,1 0 0 15,-5 0-1-15,1 0 1 16,4 3-1-16,-1 1 1 15,1 7 0-15,0 1 0 0,-1 3-1 16,1 0 1-16,4 4-1 16,0 0 1-16,4 0-1 15,-4-4 1-15,0 0-1 16,4 0 0-16,1 8 0 16,-5 0 1-16,4-8-1 15,4 0 0-15,-3 8 0 0,-1-1 0 16,4 1 0-16,-3-4 0 15,-1 7 0-15,0-10 0 16,4 6 0-16,1-10 1 0,-1 3-1 16,1 0 1-16,-1 0-1 15,1 4 0-15,4 0 0 32,4 0 1-32,0-4-1 15,4 0 1-15,4-4-1 16,1 1 0-16,4-1 0 15,-1-3 0-15,5-1 0 16,1 1 1-16,-1-4-1 0,0-1 0 16,0 1 0-16,-5 0 1 15,1 0-1 1,8-1 0-16,1 1 0 16,-1-4 1-16,5 0-1 15,3-4 0-15,1-3 0 16,4-1 0-16,0 5 0 0,0-5 0 15,-4 0 0-15,0 1 0 16,4-1 0-16,0 1 0 16,0-1 0-16,5-3 0 0,-1-1 0 15,-4 5 0-15,0-1 0 16,-4-3 0-16,4 0 0 16,-4-1 1-16,0 1-1 15,-1 0 0-15,1-1 0 16,0-7 1-16,-4 4-1 15,-1-4 0-15,-4 4 0 0,1-8 0 16,-5 4 0-16,-5 1 0 16,-3-5 0-16,-5 4 0 15,-4 4 1-15,-4 3 0 0,-9 5-1 16,-4-1 1-16,-4 8-1 16,0 4 0-16,-1 4-1 31,1 3 0-31,0 4-3 15,-1 8 1-15,-3 7-3 16,8 0 0 0,-4 12-8-16,-1 0 0 15,5-5-1-15,0-6 0 16</inkml:trace>
  <inkml:trace contextRef="#ctx0" brushRef="#br0" timeOffset="92752.3876">15395 9572 3 0,'-5'-7'1'0,"10"11"-2"0,-5-4 2 16,-5 0 2-16,1 0 0 0,-4 0 2 16,-1 0 1-1,-8 7-8 1,0 5 0-16,4-1 5 15,1 4 1 1,-1-7-1-16,0 3 1 16,4-3-2-16,1-1 1 15,4 1 0-15,-1-1 0 16,5 1-1-16,0-1 1 0,5 1-1 16,-1 0 0-16,0-1-1 15,0-3 1-15,5 0-1 16,0-1 1-16,-1 1 1 15,5 0 0-15,4 0 0 16,0-4 0-16,4 4 0 16,0-1 0-16,1-3 0 15,-1 4 1-15,5 0-1 0,-5 0 0 16,-4 7-1-16,4-3 0 16,-4-1 0-16,0 1 1 0,0 3-1 31,0-3 0-31,5 3 0 15,-1-3 1-15,0 3-1 16,1-3 0-16,-5-1-1 16,0 1 1-16,4-1-1 15,-4 1 1-15,0-1-1 16,-4 1 0-16,0 3 0 16,4 4 0-16,0-7-1 0,0 0 1 15,0 3 0-15,0-4 0 16,-5-3 0-16,5 4 0 0,1-1-1 15,-1 5 1-15,0-5 0 16,4-3 0-16,0 0-1 16,0 0 1-16,1 3-1 15,3-3 1-15,-3 0-1 16,-1 3 1-16,0-7-1 16,0 0 1-16,1 4-1 15,-1-4 1-15,0 0-1 16,1 0 0-16,3 0 0 0,-3 0 1 15,-1 4-1-15,0-4 0 16,0 4 0-16,1-1 1 16,-1 1-1-16,5 0 0 15,-1-4 0-15,1 4 1 0,-1-4-1 32,1 4 1-32,-1-1-1 15,1 1 1-15,-1-4-1 16,1 4 0-16,4-4 0 15,4 0 1-15,-4-4-1 16,4 4 0-16,0-4 1 0,4 4 0 16,0-3 0-16,9 3 0 15,-4 0-1-15,4-4 1 0,-9 0 0 16,0 4 0-16,1-8-1 16,-5 1 1-16,0 3 0 15,0 0 0-15,0 1-1 16,4-5 0-16,-4 0 0 15,-4 1 1-15,0-4-1 16,0-8 0-16,-5 3 0 16,1-2 0-1,-5-1 0-15,0 0 1 16,1-4-1-16,-1 0 0 0,9-3 0 16,0-1 0-16,-1 1 0 15,-3-1 0-15,0 1 0 16,-1-1 0-16,-4 1 0 15,-4 3 1-15,0-7-1 16,-4 0 0-16,0 3 0 16,-4-7 1-16,-5 4-1 15,0 0 1 1,-8-8-1-16,-5 0 0 16,5 0-1-16,-4-4 1 15,-5 5 0 1,-4-5 0-16,-5 4 0 15,1 4 0-15,-4 0 0 16,-1 0 0-16,-4 0-1 16,-4 0 1-16,0 0 0 15,-4 11 0-15,-1-3-1 16,1 3 1-16,0-3-1 16,4 10 1-16,0-3-1 15,-5 4 1-15,1 0-1 0,-13 4 1 16,8 0 0-16,-4 3 0 0,1 0 0 15,-1 8 0-15,0 4-1 16,0 0 1-16,-4 0 0 16,0 7 0-16,4-3-1 15,0 3 1-15,-4 0 0 16,-4 1 0-16,-1-1 0 16,-3 0 0-16,8 1-1 15,0-1 1 1,-1 0 0-16,6 1 0 15,-6 3 0-15,1 0 0 16,5 0-1-16,-1 4 1 0,4 0 0 16,1 0 0-16,-1 0 0 15,5 0 0-15,4 3-1 16,4 5 1-16,0-1 0 16,4 5 0-16,5-1 0 15,0 0 0-15,-1 1 0 16,-3 6 0-16,-1-6 0 15,5 3 1-15,0 4-1 16,-5-4 1-16,5-4 0 0,-5 4 0 16,1 0-1-16,4 0 1 15,-1 0 0-15,1 4 0 16,4-8 0-16,-4 0 0 0,-1 1-1 31,-3-1 1-31,8 4-1 16,0-8 1-16,-5 1-2 15,1-8 0-15,4 0-5 16,0-4 0-16,-4-7-9 16,4-5 0-16,0-10-4 15,4-16 0-15</inkml:trace>
  <inkml:trace contextRef="#ctx0" brushRef="#br0" timeOffset="124098.8378">15390 12331 22 0,'-12'0'11'0,"12"0"-12"15,0 0 12-15,0 0-9 16,0 0 0-16,-5 0 2 16,1 3 0-16,0 1-4 15,0 0 1-15,-1 0 3 16,-3 3 0-16,-1 1 0 16,1 3 0-16,4 1-1 0,-1-5 0 15,5 8-1-15,0 0 0 16,5 1 0-16,3-5 1 15,5 4 0-15,0 0 0 16,4 0 1-16,0 0 0 16,0-3 0-1,0-1 0-15,8 4-1 16,-8 0 1-16,5 1-1 16,-1-1 0-16,0 0 0 15,9-4 0-15,0-3-1 16,4 3 0-16,0 0 1 15,0 1 0-15,0-1-1 0,0 4 1 16,-4-7-1-16,0 3 0 16,-5 1 1-16,1-1 0 15,4 0-2-15,0-3 1 0,-1-1-1 16,5 1 1-16,1-4-1 16,3 3 0-16,-8-3 0 15,4 4 0-15,-4-5 0 16,4 1 0-16,0 0 0 15,0 4 0-15,0-5 0 16,4 1 0-16,0 0-1 16,1-4 1-1,-5-4 0-15,0 8 0 16,0-4-1-16,0 0 0 0,0 0 0 16,0 0 1-16,5-4-1 15,-5 0 0-15,-5-3 0 16,1 7 1-16,-4 0-1 15,-5-4 1-15,0 0-1 16,1 4 1-16,-5-7-1 16,8-1 1-16,5 1-1 0,0-1 0 15,-5-3 0-15,5 3 0 16,0-3 0-16,0-1 0 16,-5 1 0-16,5 0 0 0,-4-1 0 15,-1 5 0-15,-3-5 0 16,3 1 1-16,-4-4-2 31,9 0 1-31,-4 0 0 16,4-4 1-16,-1 0-1 15,1-4 0-15,0 0 0 16,0 1 0-16,0-5 0 16,-5 5 0-16,1-5 0 15,-1 1 0-15,1-5 0 0,-5 1 0 0,-4 4-1 16,0 3 1-16,-4-11 0 15,-4 7 1-15,-1-7-1 16,-4 0 0-16,1 0 0 16,-10-4 0-16,-3 8-1 15,-1-4 1-15,-4-4 0 16,1 0 0-16,-5 4-1 16,-5 0 1-16,-7 4 0 0,-6 0 0 15,-3-1 0-15,-4-3 0 16,-1 8 0-16,5-1 0 15,-9 5 0-15,0-1 1 16,-8 4-2-16,4 0 1 16,-1 4 0-16,-3 0 0 15,0 7 0 1,-5-7 0-16,0 0-1 16,5 0 1-16,4 0-1 15,4 0 1-15,0 3 0 16,-4 5 0-16,9-5 0 0,-1 5 0 15,0 3 0-15,1 0 0 16,-1 4 0-16,1 0 0 16,-1 4 0-16,1 4 0 15,-5 3-1-15,0 0 1 16,0 1-1-16,4-1 1 16,1 8 0-16,-1 0 0 0,1 4 0 15,-5-1 0-15,0 5 0 16,-4-1 0-16,4 4 0 15,4-3 0-15,1 3 0 16,-1 8 0-16,1-4-1 16,3 4 1-1,1-4 0-15,0 8 0 16,4-1-1-16,-5 8 1 16,9-7 0-16,1 0 1 0,3 7-1 15,5-4 0-15,0-3 0 16,3-1 1-16,1 5-1 15,5-1 1-15,-1 1-1 16,0-5 0-16,5 5 0 16,-1-8 1-16,1-8-1 15,3-7 0-15,-3 3 0 0,-5-3 0 16,5-4-1-16,-1-4 1 16,5 0-4-16,-1-4 0 15,1-3-9-15,4-1 1 16,0-7-8-1,0-19 1-15,0-3-2 0,4-12 0 0</inkml:trace>
  <inkml:trace contextRef="#ctx0" brushRef="#br0" timeOffset="162662.23">15697 18010 26 0,'-17'0'13'0,"4"-4"-3"16,5 4 14-16,-1 4-22 31,-8-1 1-31,0 5 0 15,0 3 1-15,-4-3-6 16,0 3 0-16,-1-3 3 0,1-4 1 16,0 3-2-16,-1 1 0 15,1-1 0-15,-4 1 1 16,8 0 0-16,-1-5 1 0,6 1 0 16,3 0 1-16,1-4-2 15,3 4 1-15,1-4-1 16,4 0 0-16,0 0-1 15,0 0 0-15,0 0 0 16,0 3 0-16,0 1 1 16,0-4 0-16,0 0-1 15,4 4 0-15,5-4 1 0,-1 0 0 16,1 4 0-16,4 0 0 31,0-4 0-31,-1 3 0 0,1 1 1 16,8 0 0-16,1 0-1 15,-1 3 1-15,0-3-1 16,5 4 1-16,8-5 0 16,0 1 0-16,4 4-1 15,-4-1 1-15,0 1 0 16,0 3 1-16,1-3-2 16,-6-1 1-16,1 1-1 0,0 3 1 15,0 1 0-15,4-1 0 16,0 0-1-16,0 1 1 15,9-1 0-15,-5 0 0 0,-4-3 0 16,0 3 0-16,0 1-1 16,0-1 1-16,0 0-1 15,0 1 0-15,5-1 0 32,-1 0 1-32,0 1-1 15,-4-1 0-15,0-3 0 0,-4-1 0 0,0-3 0 0,0 0 0 31,4 0-1-31,-4-1 0 16,8 1 0-16,-4-4 1 16,0 0-1-16,0-4 0 0,0 1 0 15,5-5 0-15,-5 0 1 16,4 1 0-16,-4-4-1 16,0-1 0-16,-4 5 0 15,4-1 1-15,-4-3-1 16,0-1 0-16,-5 1 0 0,1 0 1 15,4-4-1-15,-1-1 0 16,5 5 0-16,5 0 0 16,-5-1 0-16,0-3 0 15,0-4 0-15,0-7 0 16,0-1 0-16,0 5 0 16,0-1 0-16,0-4 0 15,5 5 0 1,-5-9 1-16,0 5-1 15,0 3 0-15,0-3 0 16,-4-1 0-16,-5 1 0 0,-3-1 0 16,-5 1 0-16,0-4 0 15,0-1 0-15,-5 1 0 16,1-4-1-16,-4 0 1 16,-1 4 0-16,1 3 0 0,-5-3 0 15,-4 0 0-15,0-1 0 16,-4 1 0-16,-9 4 1 15,0-5 0-15,-4 9-1 16,-8-5 1-16,-1 4-2 16,1-7 1-16,-10 8 0 15,1-1 0 1,-21-11-1-16,0 0 1 16,4 11 0-16,4 0 0 31,4 4 0-31,1 0 1 0,3 4-1 15,5 0 1-15,4-4-1 16,5 4 0-16,-5 4 0 16,-8-1 1-16,4 5 0 15,0-1 0-15,-5 1-1 16,1 3 1-16,4 4 0 0,-4 0 0 16,-1 0-1-16,-3 4 1 15,-5 0-1-15,-4 3 1 16,0 1-1-16,4-1 1 15,-4 1-1-15,-5 3 0 0,1 1 0 16,-5-5 0-16,1 12 0 16,-1-4 0-16,0 4 0 15,1 0 0-15,-1 0 0 16,5-4 0-16,4 4 0 16,0 0 0-16,-1 0 0 15,6 0 0-15,-1 0-1 0,-4 0 1 31,4-1-1-31,4 5 1 16,5 0 0-16,0 7 0 16,4-7 0-16,-1 0 0 0,1 3 0 15,0 0 1-15,0 1-1 16,4 3 1-16,1 4-1 16,3 0 0-16,-4-3 0 15,5 3 1-15,3 3-1 16,1 1 0-16,4 0 0 15,4 4 0-15,1-4 0 16,-1-1 1-16,0-3-1 0,0 8 0 16,0-4 1-16,1 0 0 0,3-4-1 15,5 0 1-15,-5 8 0 16,5-8 0-16,4 0 0 31,0 0 0-31,0-4-1 16,0-4 1-16,4 1-1 15,1-4 1-15,3-1-1 16,1-7 0-16,3 1 0 0,1-1 1 16,4-4-1-16,5 0 0 15,3 1 0-15,9-5 0 16,0 1 0-16,0-4 0 0,0-1 0 16,-4-3 0-16,-4 8 0 15,-5-4 0-15,5 0 0 16,-5-4 0-16,0 3-1 15,-4-3 1-15,-8 8-3 16,-5-4 0-16,-13 0-3 16,-3-4 0-16,-10 0-6 0,1 3 0 31,-4 5-8-31,-1-4 0 16,0-4-2-16,9-12 1 15</inkml:trace>
  <inkml:trace contextRef="#ctx0" brushRef="#br0" timeOffset="247937.7399">1465 13776 28 0,'-9'-4'14'0,"18"0"-11"0,-9 4 14 16,0 0-16-16,0 0 1 0,0-7 0 16,0 7 1-16,0-4-3 15,-9 4 1-15,5 0 2 31,4 4 0-31,-8-4 0 16,3 4 1-16,5-1-1 16,0 1 0-16,5-4 0 15,-5 0 1-15,8-4 0 16,5 1 1-16,0-5-1 0,-1 0 1 16,-3-3 0-16,4 0 0 15,4-1 0-15,-4-3 0 16,4-4-2-16,-5-3 0 15,1 3-1-15,0-4 1 0,0-7-1 16,0-8 0-16,-9 0-1 16,4 0 1-16,1 4-1 15,-9 0 1-15,-9 4 0 16,1 0 0-16,-5 3 0 16,-4-3 1-1,-4 15-1-15,-5 0 0 16,-8 11-1-16,0 0 1 15,4 12-1-15,-4 7 0 0,0 7 0 16,0 5 0-16,4 15-1 16,-4-1 1-16,0 8-1 15,4 8 1-15,9 0-1 16,8 0 0-16,5 7 0 16,8-7 0-16,8-1 0 0,9-6 1 15,0-5-1-15,0 0 0 16,5-14 0-16,-5-5 0 15,4-11 0-15,0-3 0 16,17-31 0 0,-12-8 0-16,8-7 0 15,-13-4 1-15,5-3 0 16,-1-5 0-16,-3-3-1 16,3 4 0-16,-12 7 1 15,-4 4 0-15,3 4-1 16,-7 3 1-16,3 8-1 15,-8 4 1-15,0-4 0 16,0 12 0 0,0 7 0-16,0 3 0 15,-13 13-1-15,5 14 1 0,-1 8 0 16,5-1 0-16,4 20 0 16,-8 8 0-16,3-1 0 15,5 12 0-15,0-5 0 16,0 5 0-16,0 4 0 15,0-1 0-15,0 8-1 16,-8-4 1-16,-5 0 0 0,9-7 0 16,-9-4-1-16,4-11 1 15,-3-12-5-15,-1-11 0 16,4-8-7-16,5-11 0 16,4-19-10-16,13-27 0 15,4-18-5-15,0-35 1 0</inkml:trace>
  <inkml:trace contextRef="#ctx0" brushRef="#br0" timeOffset="248687.1864">2317 13723 55 0,'4'0'27'0,"4"-15"-35"15,-8 7 49-15,5-3-37 16,-5-4 1 0,0 0 4-16,0-8 0 15,-5 4-11-15,5 0 0 16,-8-7 8-16,4-8 0 16,-9 3-3-16,-4 1 1 15,0 0-2-15,-17 3 1 16,0 5-1-16,-5 6 0 15,-12 1-1-15,4 15 1 0,1 8-1 16,-10 15 0-16,5 7-1 16,0 0 0-16,17 12-1 15,0 7 1-15,17 4 0 16,4-4 0-16,13 4-1 16,13-8 1-16,0-3 0 0,12 3 0 15,1-14-1-15,8-9 1 16,0-6 0-16,-4-5 0 15,12-11 0-15,-3-11 1 16,-1-12-1-16,4 0 1 16,1-7-1-16,0-8 1 0,-18 0-1 15,5 0 1-15,-9 4-1 16,1 8 1-16,-5 7 0 31,0 0 0-31,-13 8 0 0,4-1 0 0,-8 12 0 31,0 8 0-31,0 11 1 16,0 7 0-16,0 8 0 0,0 12 0 16,5 7-1-16,-5 7 1 15,0 8 0-15,0 8 1 16,0 4-2-16,0 3 1 0,8-8-1 16,-8 12 1-1,-8 16-1 1,3-9 0-16,5-11 0 15,-12-11 0-15,3-15 0 0,1-8 0 16,3-7-2-16,-7-12 0 16,-1-7-4-16,0-12 0 15,5-7-9-15,8-19 0 16,8-12-8-16,5-14 0 16,4-20-3-16,0-26 1 15</inkml:trace>
  <inkml:trace contextRef="#ctx0" brushRef="#br0" timeOffset="249041.4847">2781 14033 73 0,'-4'8'36'0,"55"-27"-52"0,-34 8 76 15,8 3-57-15,1-3 0 16,8-1 4-16,13 1 1 16,4 3-8-16,8-3 0 15,-7 3 5-15,7 1 1 16,5-1-2-16,-4 5 1 0,-1 3-2 15,-3 0 0-15,-18 3-3 16,-4-3 1-16,-13 8-4 16,-4-8 1-16,-8 0-8 15,-9 0 0-15,-13-8-10 16,13-7 0-16,-8-11-5 16,-1-8 0-16</inkml:trace>
  <inkml:trace contextRef="#ctx0" brushRef="#br0" timeOffset="249726.8996">3845 13227 62 0,'26'0'31'0,"29"-41"-41"0,-29 29 57 0,-9-3-45 16,13 4 1-16,8 3 2 16,-4 1 1-1,30 7-6 1,-13 0 0-16,5 15 4 16,-14 8 1-16,-4 11-1 15,-12 0 0-15,-9 11-2 16,-17 8 0-16,-4-4-1 15,-22 8 1-15,-8 4-1 16,-13-1 1-16,-8 1-1 0,4-5 0 16,0 1-1-16,4-8 1 15,0-7-1-15,13-8 1 32,8-8-1-17,5-7 0-15,13 0 0 16,12-7 1-16,9-5-1 15,8 1 0-15,5-1 0 16,8-3 0-16,4 4 0 16,0-1 0-16,1 8 0 15,3 1 0-15,1 6 0 0,-1 1 1 16,5 7 0-16,-4 0 1 16,-9 1-1-16,-4 3 1 15,-5 4 0-15,-12-1 1 16,-5 1-1-16,-8-4 1 0,-8 8-1 15,-13-4 0-15,-5 3 0 16,-8-3 0-16,-13-4 0 16,-8-3 0-16,-1-1-1 15,5 0 0-15,-8-7-2 0,-1-4 1 16,9-8-4-16,-4-3 1 16,16-1-7-16,-3-11 1 31,16-7-8-31,13-4 0 15,22-23-6-15,16-7 0 16,5-12 1-16,17-22 0 0</inkml:trace>
  <inkml:trace contextRef="#ctx0" brushRef="#br0" timeOffset="250177.2382">4944 13572 68 0,'-13'11'34'0,"-50"0"-53"0,41 1 73 16,-12 10-49-16,-4 9 1 15,4 10 2-15,-9 16 0 16,1 7-11-16,-1 20 1 16,0 3 6-16,9 3 1 0,17 5-4 31,5-4 1-31,3-4-2 15,18-19 1-15,3 0-1 16,5-11 0-16,13-12 1 16,4-15 0-16,9-14 0 15,8-9 0-15,9-30 0 0,-1-11 0 16,5-7 1-16,-4-12 0 16,-5-4 0-16,0-22 0 15,-12-5-1-15,-9-3 1 16,-13 0 0-16,-8 12 0 0,-26 3-1 15,-12 4 1-15,-18 18-2 16,-21 16 1-16,-12 16-1 16,8 10 1-16,-1 8-6 15,6 4 1 1,3 7-8-16,13 4 1 0,13 0-8 16,21-3 0-16,26-12-6 15,8-15 1-15</inkml:trace>
  <inkml:trace contextRef="#ctx0" brushRef="#br0" timeOffset="250611.8849">5864 13322 74 0,'21'-8'37'0,"-33"27"-53"0,3-11 73 15,-8 3-55-15,-17 23 0 16,-13 8 3-16,-8 18 1 15,-5 9-7-15,1 21 0 16,7-3 4-16,6 8 0 31,11 41-2-31,18-30 0 16,17-11-2-16,17-20 1 16,18-7-2-16,3-26 1 0,17-4 0 15,18-23 0-15,-9-15 1 16,16-19 0-16,6-15 1 15,-1-8 0-15,0-18 0 16,0-4 1-16,-12-8-1 16,-14-4 1-16,-12-11 0 15,-21-8 1-15,-18-7-1 16,-25 8 0-16,-26 10 0 16,-29 13 1-16,-26 21-2 15,-17 20 1-15,0 11-5 16,9 12 1-16,-1 10-10 0,22 1 0 15,13 4-9-15,25-1 0 16,25-14-3-16,18-1 0 0</inkml:trace>
  <inkml:trace contextRef="#ctx0" brushRef="#br0" timeOffset="251072.5254">6767 13288 74 0,'-9'4'37'0,"-3"7"-56"0,12-7 77 16,0 3-55-16,0 1 1 0,0 0 4 15,4 3 1-15,4 0-10 16,5 1 0-16,8 3 8 16,9 0 0-16,4-8-2 15,13 12 0-15,13-11-1 16,12 3 0-16,-4-7-2 15,5-4 1-15,-1 4-2 16,0-4 1-16,-8 0-2 16,-13-4 1-16,-4 4-3 0,-13 0 0 15,-8 4-5-15,-9 3 1 16,-13-3-7-16,-8 0 1 16,-9-4-9-16,-8 4 0 31</inkml:trace>
  <inkml:trace contextRef="#ctx0" brushRef="#br0" timeOffset="251375.751">6818 13829 74 0,'-9'11'37'0,"14"-18"-35"16,-1-1 54-16,4 8-51 16,5-4 1-16,9 4 4 15,3 4 0-15,18-4-11 16,16 4 0-16,5-4 8 16,4 0 0-16,13 0-3 0,4 4 0 15,-8-4-2-15,-9 3 1 16,0 5-4-16,-17-4 0 15,-4-4-8-15,-13-4 1 16,-12-7-15-16,-14-12 0 16,-21-11-5-16,-16-30 0 0</inkml:trace>
  <inkml:trace contextRef="#ctx0" brushRef="#br0" timeOffset="255265.3948">8168 13753 42 0,'-4'0'21'0,"21"-26"-20"0,-13 14 22 0,4 1-22 15,-3 0 1-15,-1-1 4 16,0 5 0-16,1-1-5 15,-5 1 1 17,4 10 7-32,4 1 0 0,5 4 0 15,4-1 0-15,13 1 0 16,13 0 0-16,12-1-2 16,-4 1 1-16,4-1-3 15,1 5 0-15,-1-1-1 16,-4-4 0-16,-4 5-2 15,-9-5 1-15,-8 1-6 0,-9 0 1 16,-12-5-10-16,-9-3 0 16,0 0-10-16,0-15 1 15,0-11-4-15,0-27 1 16</inkml:trace>
  <inkml:trace contextRef="#ctx0" brushRef="#br0" timeOffset="255908.3631">8986 13193 53 0,'-13'-3'26'0,"30"-13"-31"0,-13 1 49 31,0 4-41-31,5 0 1 16,4-1 4-16,4 1 0 15,0-1-9-15,8 1 1 16,1 0 6-16,4 3 1 16,-1 4-2-16,6 8 1 0,3 4-2 15,4-1 0-15,5 5-2 0,0 7 1 16,4 7-1-16,-8 8 0 16,-5 0 0-16,0 4 0 15,1 11 0-15,-5 4 0 31,0 30 0-15,-9-3 0-16,-12 7-1 16,-8-11 1-16,-10-5-1 15,-8-6 0-15,-8-5-1 16,-9 1 0-16,-4-12-2 16,-13-7 1-16,-4-12-1 15,5-7 0-15,-6-4-1 0,-3-12 1 16,8-3 0-16,5-8 1 15,12-3 1-15,4-1 0 16,9 0 2-16,13-3 0 0,4 0 0 16,13 3 1-16,12 4 0 15,9 8 0-15,5 11-1 16,8 8 1-16,4 7 0 16,4 12 0-16,-8 7-1 15,-9 4 1-15,5 19-1 0,-9-4 0 16,-4 8 0-16,-9-4 0 15,-4-8-3-15,-4 0 1 16,-5-18-4-16,-8-12 0 31,-4-12-9-31,0-6 1 16,4-39-11-16,8-23 0 16,9-22-4-16,5-34 1 0</inkml:trace>
  <inkml:trace contextRef="#ctx0" brushRef="#br0" timeOffset="257256.6469">10578 13171 39 0,'9'-8'19'0,"-5"0"-22"0,-4 1 28 16,0-1-22-16,0 8 0 15,0 4 4-15,0-4 1 16,0 4-8-16,0 3 0 0,4 1 6 31,-4 0 0-31,0-1-1 16,0 1 0-16,0-1-1 15,0 5 1-15,9-9-2 16,-9 1 0-16,4 4 0 16,-4-4 1-16,4-1-1 15,-4-3 0-15,0 0-1 16,0 0 1-16,5 4-2 0,-5-4 1 15,4 0-1-15,-4 0 0 16,0 0 0-16,8-7 0 0,-3 7-1 16,-5 0 1-16,4 0-1 15,-4 0 1-15,8 0-1 16,-3-4 0-16,3 4 0 16,-8 0 1-16,9 0-1 15,-9 0 1-15,4 0 0 16,-4 0 0-16,0 0 0 0,0 0 0 15,8 0 0-15,-8 0 0 32,5 0-1-32,-5 0 1 15,4 0 0-15,-4 0 0 0,4 0-1 16,-4 0 1-16,5 0-1 16,-5 0 1-16,0 0 1 15,0 0 0-15,0-8-1 16,0 8 1-16,0-4 0 15,0 1 0-15,0-12-1 16,-5 7 1-16,5 0-2 16,-4 1 1-16,0-1-1 0,-5-3 1 15,1 3-1-15,-1 1 1 16,1-1-1-16,-1 1 1 0,-4-1 0 16,5 0 0-16,-9 5 0 15,-4 3 0-15,-5 0-1 31,0 0 1-31,1 3-1 16,-5 5 0-16,5 7 0 16,-1 8 0-16,5 7 0 15,-1 12 1-15,1-4-1 0,8 7 1 16,5 4-1-16,-1 0 1 16,5 8 0-16,4 7 0 15,4-3-1-15,1 0 1 16,7 7-1-16,5-8 1 15,5-3-1-15,-1 0 1 16,9-1-1-16,0-10 0 0,-1-8-1 16,5 0 1-16,5-12 0 15,8-3 0-15,-1-16-1 16,1-3 1-16,0-15-1 16,-4-4 1-16,4-8 0 15,-5-7 0-15,-4-1-1 16,-3-7 1-16,-6-3 0 0,-3-8 0 15,-9-4 0-15,-4 0 1 16,-9 0-1-16,-13 0 1 16,-3-4-1-16,-10 4 1 0,-12-7-1 15,-17 7 1-15,-4 7 0 16,-5 8 0-16,5 8-1 16,0 7 0-16,3 1-1 31,1 10 0-31,9 1-5 15,3 3 0-15,10 1-6 16,7-1 0-16,14-3-9 16,21 0 1-16,8-16-5 0,21-7 0 15</inkml:trace>
  <inkml:trace contextRef="#ctx0" brushRef="#br0" timeOffset="257913.7159">11230 12853 58 0,'-4'0'29'0,"8"-19"-37"15,-4 23 53-15,0-4-44 16,0 0 1-16,0 0 4 0,4 11 0 16,-8-7-6-16,4 0 0 15,0 3 5-15,4-3 0 16,0 3 0-16,-4 1 0 16,5 0-2-16,-1-1 1 0,0 1-1 15,5-1 1-15,-5 1-1 31,4-1 1-31,1 1-1 16,-1 0 1-16,1 3-1 16,0 0 1-16,-5 1-1 15,0 3 0-15,5 0-1 0,-1 0 1 16,1 0-1-16,-1 4 0 16,1 8-1-16,-1 3 1 15,5 4-1-15,0 8 1 0,4 10-1 16,0 5 1-16,4 0-1 15,0 7 0-15,1 8 0 16,-1 4 1-16,0 7-1 16,0-3 0-16,-3 7 0 15,-1 0 0-15,4-4 0 16,-4-4 0-16,0 1 1 16,-9-8 0-16,1 3-1 0,-5-14 1 31,0-4-1-31,-4-16 1 15,-4 1-3-15,-4-8 0 0,-1-8-3 16,1-3 0-16,-1-4-5 16,1-11 0-16,-5-1-7 15,4-14 0-15,5-16-8 16,0-11 1-16,17-8-3 16,-1-15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2T22:51:53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19917 10401 18 0,'-8'0'9'0,"-9"0"-4"0,13-4 9 0,4 0-14 16,-5 4 0-16,1 0-3 16,-5 0 0-16,-3 0 0 15,-1 0 1-15,0 8-4 16,0-4 1 0</inkml:trace>
  <inkml:trace contextRef="#ctx0" brushRef="#br0" timeOffset="1452.0001">19777 10416 23 0,'4'-4'11'0,"5"-15"-17"0,-9 19 22 0,0 0-15 16,0 0 0-16,0 0 1 16,-5 0 0-16,1 0-3 15,-4 0 1-15,-1 0 1 16,1 4 1-16,-1 0-1 15,5 0 1-15,-5 0-1 0,5-4 1 0,0 0 0 16,-1 0 1-16,5 0-1 16,-4 0 1-16,0 0-1 15,0 0 1-15,-1 3-1 32,1-3 1-32,0 0-1 15,0 0 1-15,4 0-1 16,-5 0 1-16,1 0-1 0,-4 0 1 15,8 0-2-15,-5 0 1 16,1 0 0-16,4 0 0 16,0 0-1-16,0 0 1 15,0 0 0-15,0 0 1 0,0 4-2 16,0 0 1-16,4-4-1 16,-4 0 0-16,5 4 0 15,-5-4 0-15,0 0-1 16,12 0 1-16,-12 0-1 15,9 4 1-15,-1-4 0 16,1 0 0-16,-1-4 0 0,5 4 0 16,0 0 0-16,0-4 0 15,0 0-1-15,-1 0 1 16,-3 1 0-16,4 3 0 16,-1-4-1-1,1 4 1-15,4 0 0 16,0 0 0-16,0 0 0 15,0 0 1-15,5-4 0 16,-1 4 0-16,0 0 0 16,-4 0 0-16,0 0-1 15,0 4 1-15,0 0 0 16,0-1 1-16,-4-3-2 0,4 8 1 16,-4 3 0-16,0-3 0 15,-1 3-1-15,1 1 1 16,4 7 0-1,0-1 0-15,-4 5 0 16,0-4 0-16,0 4-1 16,-1-1 1-16,1-3-1 15,4 0 1-15,0 8-2 32,0-8 1-32,5 7 0 0,-1-7 0 15,0 0 0-15,0 0 0 16,1-4 1-16,3 0 0 0,-3 0 0 15,-1-3 0 1,9-1 0 0,0-3 0-16,-1 3-1 15,5-7 1-15,0 3-2 16,5 1 1-16,-1 3-1 16,0 1 1-16,1-1-1 0,-1 0 1 15,0 1-1-15,1-1 1 16,3 0 0-16,-3 1 0 15,-1-1-1-15,0 0 1 16,-4 1-1-16,0-1 0 0,1 0 0 16,-1 1 1-16,0-1-1 15,4 8 0-15,5-11 0 32,-1-1 0-32,-3 1 1 15,-1 3 0-15,0 8-1 16,-4 0 0-16,9-4 0 0,-5-4 1 15,0 5-1-15,5-5 1 16,-5 4-1-16,1 0 0 16,-5 0 0-16,0-3 1 15,-4-1-1-15,-1 0 0 16,6 1 0-16,-1-1 0 0,0 0 0 16,4-3 0-16,0 0 0 15,1 3 0-15,3 0 0 16,1 1 0-16,-5 3 0 15,0 4 0-15,1-4 0 0,-1 7 0 16,0-10 0-16,1 3 0 16,-5 0 0-16,0-4 1 15,0 5-1-15,-4-1 0 32,4-4 0-32,4-3 0 0,1 7 0 15,-1 0 0-15,0 0 0 16,5 0 0-16,-5 4 0 15,-4 4 0-15,-4-1 0 16,0-3 0-16,0 4 0 16,-5-4 0-16,1 4 0 15,-1-1 1-15,1 9-1 0,-5-5 0 16,0-3-1-16,1 3 1 16,-1-3 0-16,-8 0 0 15,-5-4-1-15,-3 0 0 16,-14-4-6-16,-8-8 1 15,-9 5-12-15,-12-1 0 0,4-7-8 16,0-19 1-16</inkml:trace>
  <inkml:trace contextRef="#ctx0" brushRef="#br0" timeOffset="2667.6225">23303 12433 13 0,'-4'-8'6'0,"4"-14"3"0,4 14-10 0,-4-3 6 15,0-1 1-15,-4 1 5 16,-1 3 0-16,1 1-12 16,-4-1 0-1,3 4 10-15,-3 1 0 16,-1 3-1-16,5 3 0 16,0 1-2-16,0 0 0 0,-1 0-2 15,1 0 1-15,0-1-2 16,-1 1 1-16,5 0-2 15,0 3 0-15,0-3 0 16,0 4 0-16,0-1 1 16,0 1 0-16,5 3 0 15,-1-3 0-15,0 7 0 16,1 4 1-16,3 4-1 0,1 11 0 16,-1 0-1-16,-4 4 0 15,1-4 0-15,-5 15 0 0,0 0-1 16,-5-4 1-16,1 5-1 15,-4 10 1-15,-1-7-1 16,1 4 0-16,-1 7 0 16,0-3 0-16,1-1-1 15,-1 8 1-15,-3-3-1 16,3-1 1-16,-4 0 0 16,1 1 0-16,-5-5-1 15,0 4 1-15,4 1 0 16,-4-1 0-1,4-3-1-15,0 3 1 16,0-3 0-16,1 3 1 0,-1-11-1 16,0 0 1-16,5 4-1 15,-5-5 1-15,4-2 0 16,5 3 0-16,-5 0-1 16,1 0 0-16,-1-8 0 15,5 0 0-15,0 1-1 0,0-5 1 16,-1-3 0-16,5 11 0 15,-4-11-1-15,4 0 1 16,0-4 0-16,0-4 0 16,0-3 0-16,0-4 0 0,0-1-1 31,0 1 1-31,0-8-1 16,0 0 1-16,0-3-1 15,0-1 1-15,0-7-1 16,-4-4 0-16,4-4-1 15,0-4 1-15,-4 1-1 16,4-5 0-16,0 5 0 16,0-4 1-16,0 3-2 0,0 0 1 15,-5 1-2-15,1-4 0 0,0-1-2 16,0 5 1-16,-5-9-6 16,1-2 1-16,-1-5-8 15,5-4 0-15,0-3-6 16,4-4 1-16</inkml:trace>
  <inkml:trace contextRef="#ctx0" brushRef="#br0" timeOffset="3747.5875">19479 11419 30 0,'-26'-46'15'0,"9"-18"-32"16,9 45 16-16,-9-4-6 16,-5-7 1-1</inkml:trace>
  <inkml:trace contextRef="#ctx0" brushRef="#br0" timeOffset="5302.8651">19300 10681 21 0,'4'-11'10'0,"0"-4"-9"0,-4 15 21 15,5-8-20-15,-5 8 0 16,0 0 3-16,0-8 1 15,-5 8-6-15,1 0 0 0,0 0 5 16,0 4 1-16,-5 0-1 16,5 4 1-16,0-1-1 15,-5 1 0-15,1-1-1 16,3 8 0-16,-3-3 0 16,-1-1 0-16,5 4-1 15,0 4 0-15,-1 0-1 16,-3 4 1-16,-5-1 0 15,5 5 0-15,-1 7-1 16,1 4 1-16,-5 3-1 0,4 12 0 16,-3 12-1-16,-6-5 1 15,1 8-2-15,-8 8 1 0,-5 15-1 16,0 7 1-16,-4 12-1 16,0 0 1-16,-4 11-1 15,-5-8 1-15,1 1 0 16,-1 7 0-16,9-8-1 15,0-3 1-15,0 4-1 32,4-20 1-32,9-7-1 0,-1-7 0 15,1-8 0-15,8-12 1 16,1-15-1-16,3-10 1 16,1-5 0-16,3-11 0 0,1-4 0 15,0-8 1-15,4-7-2 16,4-11 1-16,5-12 0 15,-5-3 0-15,4-8-1 16,5-12 1-16,0 5-2 16,4-16 1-16,0 4-1 15,0 0 0-15,4 0 0 16,-4 8 0-16,0 7 0 16,0 4 0-16,5 4 0 15,-1-4 1-15,0 7-1 0,1 1 0 16,-1 3 0-16,-4 0 0 15,0 4-1-15,0 4 0 16,-4 0-1 0,0 4 1-16,-5 3 0 15,1 4 0-15,-1 0 1 16,1 1 0-16,-1-1 1 16,1 0 1-16,-1 0 0 0,1-3 0 15,-1-1-1-15,-4 1 1 16,5 3-1-16,-9 4 0 15,4-8-1-15,-4 8 1 16,0 0-1-16,4-3 0 16,1-5 0-16,3 0 1 15,-3-7 0-15,3 0 1 0,-4-4 0 16,1 0 0-16,3-7 0 16,-4 3 0-16,5 0-1 15,-9 4 1-15,0-3-2 16,4 3 1-16,-4 4 0 0,4 0 0 31,9-4-1-31,-9-8 0 16,5 4 1-16,-1-7 0 0,1 0 0 15,-1-4 1-15,1 0-2 16,4-4 0-16,0 4 1 16,-1 4 0-16,-3 3-1 15,-1 4 1-15,1 1-1 16,4-8 1-16,-1-8 0 15,1 4 0-15,0-8-1 16,4-3 1-16,0-16-1 0,4 1 1 16,1-5-1-16,-1 1 0 15,0 3 0-15,-4 8 0 16,0 0 0-16,-4 8 1 0,0 7-1 16,-5 4 1-16,1 8 0 15,-1 3 0-15,-3 4 0 16,-1 4 0-16,-4 7 0 15,0 12 0-15,0 11 0 32,-4 4 0-32,-5 15 0 15,-4 15 1-15,-4 27 0 0,-4 11 0 16,-5 15 0-16,-3 8 0 16,-1 11 0-16,-4 8 0 0,-5-1 0 15,-3 5 0-15,-5-5-1 16,0 1 1-16,-4 3-1 15,8-10 1-15,5-5-1 16,0-11 1-16,4-12-1 16,4-10 1-16,4-16-1 15,9-8 1-15,0-18-1 16,5-8 1-16,3-15 0 0,1-12 0 16,3-10-1-16,5-9 1 15,0-7-2-15,5-15 0 16,-1-19-1-16,4-15 1 0,5-19-3 31,0-15 1-31,4-30 0 16,4-5 0-16,5 1 0 15,-1-4 1-15,5 15 0 16,0 8 0-16,4 4 1 16,4 7 0-16,-8 7 0 0,4 12 0 15,-8 19-4-15,-5 11 1 16,-4 12-7-16,4 11 0 15,5-4-4-15,-26-19 1 0</inkml:trace>
  <inkml:trace contextRef="#ctx0" brushRef="#br0" timeOffset="6021.557">19061 10318 47 0,'5'-23'23'0,"-14"4"-33"0,9 19 44 16,0-7-33-16,-4 3 0 15,0 0 5-15,-9 4 1 16,-4 0-7-16,0 4 1 16,-5 3 3-16,-3 5 1 15,-5-1 0-15,-8 8 0 0,-5 4-3 16,-8-1 0-16,0 1 0 15,0 7 0-15,-9 1 0 32,-4 3 0-32,-4 0-1 15,-8-4 1-15,-1 0 0 0,0 1 0 16,1-5-1-16,-1 1 1 16,-4-1-1-16,0 4 1 0,0-3-1 15,0 3 0-15,-4-7-1 16,0-1 0-16,4 1 0 15,4 4 0-15,-4-1 0 16,1 1 0-16,-6 3 0 16,10-4 0-16,3-3 0 15,1-4 0-15,0 7 0 16,3 5 0-16,10-5 0 16,3 4 0-16,1 1 0 0,0-1 0 15,4-3 0-15,4-5 0 0,4 1 0 16,1 0 0-16,3-4 0 15,5-1 0-15,4-2-1 16,5-1 1-16,4-4 0 16,4 4 0-16,-1 0-4 31,6 4 1-31,3-4-10 16,13 1 1-16,13-16-7 15,9-23 0-15</inkml:trace>
  <inkml:trace contextRef="#ctx0" brushRef="#br0" timeOffset="8606.1294">22328 15066 29 0,'-5'4'14'0,"5"-15"-17"16,0 7 14-16,0-4-7 16,0 4 1-16,0 4 3 15,0 0 0-15,0-7-10 16,0 7 0-16,5-4 7 16,-5 4 0-16,4 0-2 15,-4 4 1-15,4-4 0 16,0 4 0-16,1-1 0 15,-1 1 0-15,0 0 0 16,0 4 0-16,1-1 0 0,-1 1 1 16,-4-5-1-16,-4 5 0 15,-1 0 0-15,-3-1 1 16,-1 5-1-16,-8 3 0 16,0-4-1-16,-4 4 1 15,-9 0-2-15,-8 0 1 16,-5 8-1-16,1-4 0 0,-5 0-1 15,0 0 1-15,0 7-2 16,-8 1 1-16,-5-4-1 16,1-5 1-16,-1 5-1 15,0 0 1-15,-3-4-1 16,-6 0 1-16,1-8-1 16,0 4 1-16,4 0-1 15,5-3 1-15,-1 3 0 16,0 0 0-16,5 0-1 0,4 0 0 15,0 0 0-15,0 0 0 32,0 1 0-32,-9-1 0 15,9 4 0-15,0 0 0 16,4-1 0-16,9-2 0 0,-5 3 0 16,5 3 0-16,-5-3 0 15,1 4 0-15,3 0 0 16,-3-1 0-16,-1 5 0 15,-4-5 0-15,0 9-1 0,-8-9 1 16,4 1-1-16,0 0 1 16,4 0 0-16,0-1 0 15,0-3 0-15,5 0 0 0,3 0 0 16,1 4 0-16,8-8 0 16,9 4 1-16,0-8-2 15,4 0 1-15,4-3-1 16,0 0 1-16,5-1 0 15,8-3 0-15,4 0-1 16,4-4 1-16,1-4 0 31,8 0 0-31,4-3 0 16,9-5 0-16,4 1 0 16,9-4 0-16,8 0-1 0,4-4 1 15,9-4 0-15,4 4 0 16,9-7 0-16,4-8 0 15,4 3 0-15,13-3 0 0,-5 0 0 16,5-4 1-16,9 0-1 16,-5-3 1-16,0-1-1 15,9 1 1-15,-5-5-1 16,5-7 1-16,-4 4-1 16,-1 4 1-16,-16 3-1 15,-5 4 0 1,-4 4 0-16,0-7 1 0,-13 6-1 15,-4-2 0-15,-13 6 0 16,-5 5 0-16,-11 11 0 16,-10 0 0-16,-8 0 0 15,-4 3 0-15,-13 5-1 16,-13 3 1-16,-17 4-1 16,-8 4 1-16,-9 11-1 0,-4-4 1 15,-4 16 0-15,-13-1 0 16,-1 1-1-16,-3-1 1 15,-9 4-1-15,-8 8 0 16,-1 8 0-16,-8-9 0 0,0-3-1 16,9 0 1-16,0 1-1 15,-1 2 1-15,1-3 0 16,-1 0 0-16,14-3 0 16,-5-1 0-16,0 0 0 31,8-3 0-31,1 3 1 0,0-4 0 15,3 5-1-15,-3-5 1 16,8 5 0-16,9-1 0 16,4-4 0-16,8 5 0 15,5-5 0-15,4-3 0 0,0-4 0 16,0 3 0-16,8-3 0 16,0 0 0-16,5-4 0 15,4 0 0-15,0-3-1 16,4-1 1-16,1 4 0 15,3-3 0-15,1-5-2 16,-1 1 1-16,5-8-5 0,-1 7 1 16,5-7-10-16,5-3 1 15,8-16-5-15,-5-23 0 16</inkml:trace>
  <inkml:trace contextRef="#ctx0" brushRef="#br0" timeOffset="10553.7364">18708 16334 35 0,'0'0'17'0,"0"-8"-15"0,0 8 25 0,0 0-24 15,0 0 1-15,0 0 3 16,0-4 1-16,-4 0-9 15,-1 4 0-15,1 0 6 16,-4 0 1-16,-5 0-1 16,0 0 1-16,-4 0-2 15,0 0 0-15,-4 0 0 16,-5 0 0-16,-4 4 0 16,-4-4 0-16,0 0-1 15,-8 0 1-15,-1-4-2 0,0 1 1 16,-8-1-1-16,-4-4 1 15,-5 5-1-15,1-5 0 0,8 0-1 32,0 1 1-32,-5-1-1 0,5-3 0 0,0 0 0 15,-4-1 0-15,8-3-1 32,0 4 1-32,0-8-1 15,-4 4 0-15,0 0 0 0,0-1 1 16,0 1-1-16,4 0 1 15,0 0-1-15,-4-8 0 16,0 4 0-16,-5 1 0 16,14 2 0-16,-5-6 0 15,4-1 1-15,5 0 0 0,-5 1-1 16,1-5 1-16,-9 4 0 16,0 1 0-16,-5-1 0 15,5 0 0 1,-4 1 0-16,-9-5 0 15,0 1-1-15,4-5 1 16,1 5-1-16,-1 3 0 0,1-3 0 16,-1-1 0-16,0-3 0 15,1 7 0-15,3-7 0 16,-7 3 0-16,3-3-1 16,-4 4 1-16,-4-5-1 0,4 1 0 15,4-4 0-15,-3 11 1 16,3 1-1-16,0-5 0 15,5 8 0-15,0-3 1 16,12 6-1-16,5 5 1 0,-5 0-1 16,5-1 1-16,4 1-1 15,0 4 1-15,4-1-1 16,4 0 0-16,1 5 1 31,3-1 0-31,10 0-1 16,-5 4 1-16,8-4-1 15,9 4 0-15,0 0 0 0,13 4 1 16,0 0-1-16,8 0 0 16,4 3 0-16,10 1 1 15,7 7-1-15,13 0 1 16,9 4-1-16,4 0 1 0,13 4-1 16,5-1 1-1,58 16 0 1,-7 15 0-16,-5-11 0 15,0-5 0-15,-5 1 0 16,5 4 0-16,0-4 0 16,5 0 0-16,-1-1 0 15,-8 1 0-15,4-11 0 16,-4 3 1-16,4-3-1 0,-5 7 1 0,-12-8 0 16,-4-3 0-16,-5 3 0 15,-3-3 0-15,-10 0-1 16,-7-1 1-16,-6 1-1 15,-7 0 0-15,-9-4 0 32,0 3 0-32,-13 5 0 15,-9-4 0-15,-3-1 0 0,-1 1 0 16,-13-4 0-16,-3-4 1 16,-5 0-1-16,0-4 1 15,-4-3-1-15,-5 3 1 16,-4-3-1-16,-4 0 1 15,0-5-1-15,-4 1 0 16,0 0-1-16,-5 0 1 0,-3-1-1 16,-5 1 1-16,0 0-1 15,-9 0 0-15,-8 0 0 0,0-1 1 16,0 1-1-16,-5-4 1 16,-7 4 0-16,-6-4 0 15,-7 0 0-15,-5 0 0 31,-4 0 0-31,-13-4 0 16,-4 0 0-16,-13-3 0 16,0 3 0-16,0-4 0 0,0-3-1 15,9-4 1-15,-5-4-1 16,0-4 1-16,9 1-2 16,0-1 0-16,4 0-4 15,4-3 0-15,5 3-8 0,8 4 1 16,13-7-8-16,13-16 1 15</inkml:trace>
  <inkml:trace contextRef="#ctx0" brushRef="#br0" timeOffset="11419.979">15420 11722 20 0,'0'-4'10'0,"13"-8"-9"15,-13 12 3-15,0 0-13 16,0 0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2T22:53:42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2623 7579 19 0,'-4'-4'9'0,"4"-4"-8"16,0 8 9-16,0 0-10 16,0-4 1-16,-8 1-1 15,3 3 1-15,-3 3-2 16,3 1 1-16,-12 4 1 15,0 3 0-15,5 0 0 16,-14 1 1-16,5 3-1 16,8-4 1-16,-8 1 0 15,4-1 0-15,0 0-1 16,4 1 1-16,0 3-1 16,0-8 0-16,1 5-1 0,3-1 1 15,5 0-1-15,-9-3 1 16,13 0 0-16,0-1 0 15,0 5 0-15,13-9 1 16,-9-3-1-16,5 4 0 0,12 0 0 16,-8-4 1-16,4 4-1 15,0-8 0-15,8 4 0 16,1 0 1-16,-5-4-1 16,5 4 0-16,-14 4 0 0,5-12 0 31,13 1-1-31,0 3 1 15,0 0-1-15,8-3 0 32,-4 3 1-32,0 0 0 0,5 0-1 15,-5 0 1-15,8-3-1 16,1 3 1-16,-1 0-1 16,1 1 1-16,-5-1-1 15,1 0 1-15,3 4-1 0,-16 0 1 16,-1 0-1-16,1 0 1 15,0 0-1-15,-1 0 0 16,5 0 0-16,-9-4 1 16,9 4-1-16,4 0 0 0,-13 0 0 15,5 0 1-15,-1 4 0 16,1-4 0-16,0 0-1 16,-1 4 1-16,5 0-1 15,0-4 1-15,4 3-1 16,-4 1 1-16,-1 0-1 15,5 3 0 1,-8 1 0-16,0 0 0 16,-1-5 0-16,5 1 0 15,-5 4 0-15,-7-4 1 16,3-1-1-16,4-3 0 16,1 0 0-16,8-7 0 0,-4 11 0 15,0-4 0-15,-1-4 0 16,1 4 0-16,0 4 0 15,0-4 0-15,-5 0 0 16,1 0 0-16,4 3 0 16,-9 1 0-16,5 0 0 15,-1-4 0-15,5 4 0 0,0-1 1 16,-5-3-1-16,1-3 0 16,-5 3 1-16,5-4 0 15,-1 4 0-15,1-8 0 16,-5 5 0-1,0-5 0-15,-4 4-1 16,0 0 1-16,1 4-2 16,-1-3 1-16,0-1 0 15,4 4 0-15,0 4 0 16,0-4 0-16,5 3 1 0,0-6 0 16,3 3-1-16,-7-8 1 15,7 8-1-15,-3-4 1 16,0 0-1-16,3 1 1 0,-7 3-1 15,3 0 0-15,1 0 0 16,-1-4 0-16,-3 4 0 16,3 0 0-16,-4 4 0 15,1-4 0-15,-1 0 0 16,5-4 0-16,3 4 0 0,-12 0 1 16,5 0-1-16,-5 0 0 15,0 0 0-15,0 0 0 16,0 0 0-16,0 0 0 15,4 0 0-15,-4 0 0 16,5 0 0-16,-1 0 0 31,0-4-1-31,0 4 1 0,1 0 0 16,-1 0 1-16,0 0-1 16,-4 0 0-16,5 0 0 15,-5 0 0-15,0 0 0 16,0 0 0-16,4 0 0 0,5 4 0 15,-5 0 0-15,4-4 0 16,1 3 0-16,-5-6 0 16,1 3 0-16,3 0 0 0,1 3 0 15,-9-6 0 1,8-1 0 0,5 0 1-16,-13 0-1 15,0-3 0-15,0 3 0 16,0 0 0-16,0 0 0 15,-4 1 1-15,0-1-1 32,0 0 0-32,-1 4 0 15,5 0 0-15,-4 0 0 0,4-4 0 16,0 4-1-16,0-4 1 16,0 4 0-16,0 0 1 15,0 0-1-15,0 0 0 16,0 0-1-16,0 0 1 15,0 0 0-15,5-3 1 0,-5-1-2 16,4 0 1-16,5 0 0 16,-1 1 0-16,1-1-1 15,-5 0 1-15,9 4 0 16,-5 0 1-16,1 0-1 0,0 0 0 16,-1 4 0-16,1 0 0 15,-5-4 0-15,0 0 1 16,0 3-2-16,1 1 1 0,-1 0 0 15,5 0 0-15,-1-1 0 16,5 1 0-16,0 0 0 16,4 0 0-16,0 0 0 15,0-1 0-15,0 1 0 16,9-4 0-16,-1 4 0 16,5-4 0-16,-9 4 0 31,1-4 0-31,-1 0 0 15,-8 0 0-15,0 0 0 16,-1 0 0-16,1 0 0 16,-4 0 1-16,4-4-1 0,-1 8 0 15,1-4 0-15,4 0 1 16,0 0-1-16,0 0 0 16,5 0 0-16,-5 0 0 0,4 0-1 15,1 0 1-15,3 0 0 16,-4 0 0-16,5-4 0 15,4 0 0-15,-9 0 0 16,1 1 0-16,-1-1 0 16,0 0 1-16,1 0-1 15,-1 0 0-15,0 1 0 16,1 3 1-16,-1-4-1 16,0 4 0-16,9 0 0 15,0-4 1-15,4 4-1 16,-4 0 1-16,-5 0-1 15,1 0 0-15,-5-4 0 16,1-3 1-16,-1 3-1 0,0 0 0 16,1-3 0-16,-1 3 1 0,0 0-1 15,1-3 0-15,-1 3 0 16,4 0 1-16,-3 0-1 16,-1 0 1-16,0 4-1 15,1 0 0-15,3 0 0 16,1-3 0-16,-5-1 0 15,1 4 0-15,-1-4 0 16,5 0 1-16,8 0-1 16,0 1 0-16,0-5 0 15,4 1 1-15,-4 3-1 16,0 0 0-16,1 4 0 0,3-4 0 16,5 0-1-16,-9-3 1 15,4 3 0-15,0-3 0 31,5 3 0-31,0-4 1 16,3 4-1-16,-3 1 0 16,0 3 0-16,4 0 1 0,-1 0-1 15,1 0 1-15,-4-8-1 16,4 4 0-16,4-3 0 16,4-1 1-16,-4 1-1 15,1-1 1-15,3 0-1 16,-4 5 1-16,-4-5-1 15,0 0 1-15,0 1-1 0,-5-4 0 16,10 3 0-16,-1 4 1 16,-4 0-1-16,-5 1 1 0,5-1-1 15,8 0 0-15,1 4 0 16,-5 0 0-16,0-4 0 16,9 4 0-16,-5 0 0 31,5 0 0-31,-5 0 0 15,5 4 0-15,0 0 0 16,3 0 0-16,-7-4 0 0,8 3 1 0,0 1-1 16,0-4 0-1,34 4 0 1,-5 0 0-16,-8-4 0 16,1-4 1-16,-5 4-1 0,0 0 0 15,4-4 0-15,0 4 1 16,0 0-1-16,0 4 1 15,-4-4-1-15,5 4 1 16,-5 3-1-16,-5 5 0 16,5-9 0-16,0 1 1 15,-8 0-1-15,3 0 1 16,5-8 0-16,0 8 0 0,0 0 1 31,0-8 0-31,4 0-1 16,-4 4 1-16,4 0-1 15,1 0 0-15,-5 0-1 16,8 4 1-16,5-4-1 16,-9 4 1-16,4 3-1 15,5-3 1-15,-9-4 0 16,5 4 0-16,50-4-1 16,-12 4 1-16,-13-1-1 15,-8-6 1-15,3-5-1 16,-7 4 1-16,-5 0-1 15,0 1 1-15,-5-5 0 16,1 0 0-16,-4 5-1 16,-1-1 1-16,-4-4-1 15,0 8 1-15,1-3-1 16,3-1 1-16,-8 0-1 0,-4 0 0 16,8 4 0-16,-4-4 0 15,0 4 0-15,4 4 0 16,-8 0 0-16,-1 4 0 15,1 7 0-15,0-4 1 16,-1-7-1-16,10 7 0 16,-5 1 0-16,0-5 1 15,-5 1-1-15,5-5 0 16,-4 1 0-16,0-8 1 16,12 8-1-16,0 0 1 15,1-4-1-15,8 0 1 0,0-4 0 16,13 4 0-16,-5-7 0 31,-4 3 0-31,9 0 0 16,-4 4 1-16,8-4-1 15,4 1 1-15,-4-1-2 16,9 4 1-16,-1 0 0 16,5 7 0-16,-9 1-1 15,-4-1 1-15,0 1-1 0,-4 3 1 16,-9 1-1-16,-4 3 1 0,-17 0-3 15,-21 0 0-15,-18-4-7 16,-20-3 1-16,-48-4-12 16,-38-4 1-16,-17-15-4 15,-16-27 1-15</inkml:trace>
  <inkml:trace contextRef="#ctx0" brushRef="#br0" timeOffset="17518.2979">12456 5948 11 0,'-8'-4'5'0,"4"-11"0"16,8 7 6-16,-4 5-10 31,0-5 0-31,0 0 1 16,0 5 0-16,0 6-3 0,0-10 1 16,0 3 1-16,0-3 1 15,0 7-1-15,0 0 1 16,0 0-1-16,0 0 1 0,4-8 0 15,0 8 0-15,5-4 0 16,4-3 0-16,-1-1 0 16,5 4 0-16,0-3 0 15,-4-1 1-15,0-3-2 16,0-1 1-16,0 1 0 16,-5 4 1-16,5 3-1 0,-5 0 0 15,5 0 0-15,0 4 0 16,4 0-1-16,0-4 1 15,4 1-2-15,1 3 1 16,-1 7-1 0,-4-11 1-16,0 4 0 15,0 8 0-15,0 3-1 16,-4-3 1-16,0-1 0 16,4 1 1-16,4 7-1 15,4-7 0-15,5-8-1 16,4 3 1-16,0 1-1 0,9-4 0 15,-9 0 0-15,4 0 1 16,-4 4-1-16,-8-4 0 16,0 8 0-16,-1-8 1 15,1 0-1-15,-1 0 1 0,5 0-1 16,0 3 0-16,4 1 0 16,0-4 1-16,0 8-1 15,-4-1 0-15,0 1 0 16,4-1 0-16,4-3 0 15,5 0 1-15,-1-4-1 16,1 0 0-16,-1-4 0 0,-3-3 0 31,-1 3 0-31,0-4 0 16,5 1 0-16,0 3 1 16,3 0-1-16,1 0 0 0,0-3-1 15,4 3 1-15,5 4 0 16,7-8 0-16,-3 1 0 15,-5 3 0-15,-4 4-1 16,-4-7 1-16,0 3 0 16,-4 4 1-16,-5-8-2 0,-8 8 1 15,-9 8-8-15,-8-1 0 16,-13 1-4-16,-21-12 0 16</inkml:trace>
  <inkml:trace contextRef="#ctx0" brushRef="#br0" timeOffset="22237.7021">15241 6379 7 0,'5'-7'3'0,"12"-12"-4"0,-9 11 3 15,1 1-1-15,-1-1 0 16,5 0 5-16,0 1 0 0,0-4-6 16,-1-1 1-16,1 1 3 15,0 3 1-15,0-3 0 16,-1 0 0-16,1-1-1 15,0 1 0-15,-4 3 0 16,-1 1 0-16,-4-1-1 16,5-3 1-16,-9-1-1 0,-9-3 1 15,1-4-1-15,-1 4 1 16,-3-4-2-16,-1 0 1 16,-4 1-1-16,-5 2 1 15,1 1-2-15,-4 0 0 0,-5 0-1 16,0 0 1-16,-4 7-1 15,0-3 0-15,-9-4 0 16,1 3 0-16,-1-3 0 31,-4 4 0-31,-4-4 0 16,-4 3 1-16,-1 5-1 16,-3 3 0-16,-5 12 0 0,-4-5 1 15,0-3-1-15,-1 0 0 16,6 8 0-16,7 0 0 15,5-5 0-15,4 1 0 16,0 0-1-16,-4 4 1 16,4 3 0-16,1 0 0 0,-1-7 0 15,0 4 0-15,-4 7 0 16,0 0 0-16,0 8 0 16,0-5 0-16,4 9 0 0,4-1 0 15,5-7 0-15,4 4 0 16,-5 0 0-16,10 3 0 15,-1 4 0-15,4 5 1 32,1-5-1-32,-1 11 1 15,1 9 0-15,-1-1 0 0,0 4 0 16,5 0 0-16,0 0 0 16,4 3 0-16,4-6-1 15,5 6 1-15,3-3-1 16,1 0 1-1,17 19-1 1,0-7 1-16,4-9-1 16,4-3 1-16,4-7 0 0,5-1 0 15,0-7 0-15,0-4 0 16,12-4-1-16,1 4 1 16,0-3 0-1,8-1 0-15,0-4-1 16,0-3 1-16,4 3-1 15,5-7 1-15,4 0-1 16,0-4 1-16,-5-7-1 0,5 0 0 16,4-5 0-16,5-3 1 15,-9 0 0-15,-1 0 0 16,1-3 0-16,4-9 0 16,1 1-1-16,-5-4 1 15,-5-8 0-15,1-3 0 0,4 3-1 16,-9-7 1-16,0-4-1 15,5-8 0-15,-9 0 0 16,0-7 1-16,0-4-1 16,5 0 0-16,-1-7 0 0,0 10 0 15,-4-3 0-15,-4 4 0 16,0 4 0-16,-13 3 0 16,0-7 0-16,-8 0 1 0,-1 4-1 15,-8-5 1-15,-8 1-1 16,-5 4 0-16,-4-1 0 15,0 1 1-15,0 0-1 16,-4-1 0-16,-5 8 0 31,1 0 0-31,-5-3 0 16,0 7 0-16,1 0 0 0,-1 0 0 16,-4 3 0-16,0 1 0 15,-5 0 0-15,-3 0 0 16,-5 11-1-16,-4 0 0 0,4 0-4 15,0 8 1-15,1 11-7 16,-5 7 1-16,4 4-6 16,0-14 0-16</inkml:trace>
  <inkml:trace contextRef="#ctx0" brushRef="#br0" timeOffset="50657.5004">6401 11252 29 0,'-34'-11'14'0,"-18"-15"-12"0,40 22 14 16,-5-4-15-16,-5 8 1 16,-7 0 0-16,-6 4 1 0,-3 0-4 15,0 3 0-15,-1 12 2 16,5-4 1-16,0-3-1 15,5 3 1-15,7-4 0 16,5 1 0-16,4-1 0 16,5 0 0-16,-1-3 1 15,9-1 0-15,5-3 0 16,3 0 1-16,1 4 0 16,3-5 0-16,1-3 0 15,4 4 0-15,5-4-1 0,3 0 0 16,5 0-1-16,4 0 0 0,0-4-1 15,4-3 1-15,5-1-2 16,4 4 1-16,-5 1 0 31,1-1 1-31,4-4-1 16,-9 4 1-16,1 1 0 16,-5-5 0-16,0 4 1 15,0 1 1-15,0-1-2 16,0 4 1-16,0 0-1 0,0 0 0 15,0-4-1-15,-4 4 1 16,0 4-1-16,-5-4 0 16,1 4 0-16,-1-1 1 0,5 1-1 15,0 0 1-15,-4-4-1 16,12 7 1-16,-8-3 0 16,-5-4 0-16,5 4-1 15,0-4 1-15,0 4-1 16,-5 0 0-16,1-4 0 0,-5 3 0 15,-4-6-1-15,0 6 1 16,0 1 0-16,0 0 0 16,0 0-1-16,0-4 1 15,5 0-1-15,-1 0 1 16,4-4-1 0,1 4 1-16,-1 0 0 15,1 0 0-15,-5 0 0 16,1 0 1-16,-1 0-1 15,0 0 0 1,18-4 0 0,-10 4 0-16,1 0-1 0,0 0 1 15,0-4-1-15,0 4 0 16,-5 0 0-16,5 0 0 16,0-3 0-16,-5-1 0 15,1-4 0-15,-1 1 1 0,1-1-1 16,-1 4 0-16,5-3 0 15,4-1 1-15,0 4-1 16,1-3 0-16,-1-1 0 16,4 1 0-1,4-1 0-15,-7 4 0 16,3 1 0-16,-4-1 0 16,4 0 0-16,1-7 0 15,-1 3 0-15,0 4 1 0,-4-3-1 16,0-1 0-16,0 4 0 15,1-3 1-15,-1-1-1 16,0 1 0-16,0 3 0 16,0 4 1-16,-4 0-1 15,4 0 0-15,-5 0 0 16,-3 4 0-16,0-1 0 16,-1 1 1-16,5 4-1 15,0-1 0-15,0-3 0 16,4-4 1-16,-5 0-1 0,1 4 1 15,0-4-1-15,0 0 1 0,-5-4-1 32,-3 0 1-32,-1 4-1 15,0 0 0-15,1 4 0 16,-1-8 0-16,4 4 0 16,1 0 0-16,4 4 0 15,0-4 0-15,4 8 0 0,0-8 0 16,-4 4 0-16,4-4 1 15,-5 3-1-15,6-3 0 16,-1 4 0-16,4-4 0 0,0-4 0 16,1 1 0-16,-5 3 0 15,0-8 0-15,-4 8 0 16,-1 0 1-16,1-8-1 16,4 8 0-16,5 4 0 15,7-4 0-15,-3 0 0 16,0-4 1-16,-5 4-1 0,0 0 0 15,5 4 0-15,-1-4 1 16,1 8-1-16,0-12 0 16,-5 4 0-16,4 4 0 15,-3 0 0-15,-5-1 0 16,0-6 0-16,0 3 0 16,0 3 0-16,9-3 0 15,-5 4 0-15,0-4 1 0,1 4-1 31,-1 0 1-31,-4-1-1 16,4 1 0-16,1 0 0 16,-1 0 1-16,0-4-1 15,1 7 0-15,-1 1 0 0,0-4 0 16,1-1 0-16,-1-3 1 16,5 4-1-16,-5 4 0 0,0-4 0 15,5 3 0-15,-1 1-1 16,1-4 1-16,-5 7 0 15,9-7 0-15,0 3 0 16,0-3 0-16,0 4 0 31,0 3 0-31,-1 0 0 16,-3-3 1-16,8 3-1 0,0-3 0 16,0-1 0-16,5 1 0 15,29 3 0 1,-4-3 0-16,-5-1 0 15,-3 5 0-15,-9-8 0 16,0 3 1-16,-5-3-1 16,1 3 0-16,-1-3 0 15,1 4 0-15,0-1 0 16,-5 1 1-16,5-1-1 16,3 5 0-16,1-5 0 0,0 1 1 15,-4 0-1-15,-1-5 0 16,1 1 0-16,8 0 0 15,-4 0 0-15,0-1 0 16,8 1 0-16,5-4 0 0,0 0 0 31,-5 0 1-31,9 0-1 16,4 0 0-16,-4-7 0 16,-4-1 1-16,-1-3-1 15,-3-1 1-15,3 5-1 16,-7 3 0-16,-6 0 0 15,-3 0 0-15,0 4 0 0,-1 8 0 16,-8-8 0-16,-4 8 0 0,-8-1-1 16,-10-3 0-16,-7 4-2 15,-10-8 1-15,-12 0-9 16,-4-12 0-16,-4-11-11 16,3-26 0-16</inkml:trace>
  <inkml:trace contextRef="#ctx0" brushRef="#br0" timeOffset="61335.902">9147 13375 19 0,'5'0'9'0,"3"4"-7"0,-4-1 10 31,-4-3-11-31,0 8 1 16,0-4 1-16,0 3 1 0,0 5-4 15,0-5 1-15,0 1 3 16,-4 3 0-16,4-7-1 0,0 4 0 15,0-1 0-15,0 1 0 16,0-8-1-16,9 7 1 16,-5-3-1-16,4 0 1 15,-8-4-1 1,9 4 1-16,-5 3-1 16,1-7 0-16,-1-4 0 15,0 4 1-15,-4 0-1 16,4 4 0-16,-4 0-1 15,5-4 1-15,-5 0 0 16,8 0 0-16,1-8-1 16,-1 1 1-16,-8 7-2 0,9-8 1 15,-1 1 0-15,-4-5 0 16,5 5 0-16,-1-5 0 16,1 1 0-16,-1-4 0 15,1 4 0-15,-1-1 0 0,1-3-1 16,0-4 1-16,3 0-1 15,1-3 1-15,4-1-1 16,4-4 1-16,-4 5-1 31,5-5 1-31,-5 1 0 0,-4 3 0 16,-1 0 0-16,1 1 0 16,0-5 0-16,0 1 1 15,-5-1-1-15,5-3 0 0,-5 3-1 16,1 5 0-16,-1-5 0 15,-3 1 0-15,-1-5 0 16,0-6 1-16,-4 6-1 16,0-3 0-16,0-4 0 15,0-3 0-15,0-1 0 16,0-3 1-16,0-1-1 16,0 1 0-16,0-8 0 0,-4 0 0 15,0 8-1-15,-1-1 1 16,1-3 0-16,-4 0 0 0,-1 4 0 15,-4 7 0-15,1-4 0 16,-5 4 0-16,0 0 0 16,0 4 1-16,0 0-1 15,-5 4 0-15,1 0 0 32,-5 3 0-32,5 5 0 0,4-1 1 0,-4 4-1 15,-1 0 1-15,-12-4 0 31,0 8 0-31,-4 0 0 16,-9 4 0-16,0-1 0 16,0 5 1-16,-4-1-1 0,-8 4 1 15,-1 4-1-15,0 0 0 16,1 4-1-16,-1 0 0 16,-8 4 0-16,0-1 0 0,4 5-1 15,0-5 1-15,0 4 0 16,5 5 0-16,-1 2 0 0,5 1 0 15,-1 8-1-15,10-4 1 16,3 3-1-16,0-3 1 16,5 3 0-16,0 1 0 15,8-5 0-15,-4 12 0 0,4-3 0 16,-4-1 0-16,4 4 0 31,0 8 1-31,5 3-1 16,3 8 0-16,1-4 0 15,0 12 0-15,0-1 0 16,4 1 1-16,4 7-1 16,0 0 0-16,5-7 0 0,3-1 0 15,5 4 0-15,0 5 0 16,0-16 1-16,0 7 0 0,5 4 0 16,-1-3 0-16,0-1 0 15,-4 5 0-15,4-1 0 16,1-3 0-16,-5-1 0 15,0 1 0-15,4 3-1 32,0 0 0-32,0 1 0 0,1-1 0 0,3 0 0 15,1-3 0-15,8-1 0 16,-5 1 1-16,10-4-1 0,-1-8 0 31,5 0 1-31,-5 0 0 16,4-3-1-16,-3-5 1 15,3 5-1-15,-3-12 0 0,-1 4 0 16,0 3 1-16,5-3-1 16,-1 0 1-16,5-8-1 15,0 0 0-15,4 1 0 16,0-9 1-16,0 1-1 16,0 4 1-16,0-5-1 15,5 1 1-15,-1-8-1 16,0 0 1-16,1-7-1 0,-5 3 0 15,0-3 1-15,0-5 0 16,0-3-1-16,-4-3 1 16,-1-1-1-16,-3-4 1 15,-1-7-1 1,-3 4 1-16,3-8-1 16,-3-4 1-16,3 1-1 15,1-9 1-15,-1 1-1 0,1 0 0 16,-1 3 0-16,1-3 1 15,-1 0-1-15,1-1 0 16,-5 1 0-16,1 0 0 0,-1 0 0 16,0 7 1-16,1 0-1 15,-10 1 1-15,5-5-1 16,5 1 0-16,-5-5 0 16,0 1 1-16,-5 4-1 15,1 3 0-15,0-7 0 16,0-1 0-16,0 5 0 15,-1-4 0-15,-3-1-1 0,-1 1 1 32,5-19 0-32,-4 7 0 31,-1 1 0-31,1-1 0 0,-1 0-1 16,1 8 1-16,-1 0 0 15,5-4 0-15,-4 1 0 16,-1-1 0-16,1 4 0 15,-1 0 0-15,1 3 0 16,-5 9 0-16,0-1-1 16,0 4 1-16,1 4 0 15,-1 0 0-15,-4 7-1 0,0 1 0 16,0 7 0-16,0 0 1 0,0 0-3 16,-4 3 1-16,-1 5-5 15,-3-4 0-15,-1 0-8 16,5 3 0-16,0 4-6 15,-5-11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2T22:56:45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18363 7715 10 0,'4'-4'5'0,"18"-4"-4"15,-14 5 6-15,5-5-9 16,8 0 0-16,5 1-3 16,-1-1 1-16,1-3 4 15,-5 3 1-15,0 1-3 16,5-1 1-16,-1 1 2 15,1-5 0-15,0 1 3 16,-1 0 1-16,1-1 1 16,-1 5 0-1,-4-1 0-15,1 1 1 16,-1-1-1-16,0-3 0 16,1-1-1-16,-1 1 0 0,4-4-2 15,-3 4 1-15,-1-8-1 0,-4 3 0 16,0-6-1-16,0 3 1 15,-4 0 1-15,-9 0 0 32,0 0 1-32,-4 4 0 0,-4-4-1 15,-9-4 1-15,1 4-2 16,-10 1 1-16,1-1-2 16,-9 0 1-16,-8 7-2 15,-5 9 0-15,1 3 0 16,3 7 0-16,5 4-1 15,0 5 1-15,0 3-1 16,4 7 0-16,9 4 0 0,8 8 1 16,5-4 0-16,4 8 0 15,4 3-1-15,4 4 1 32,26 27 0-32,8-12 0 0,5-3-1 15,-1-12 1-15,5-4-1 16,8-7 1-16,1-7 0 15,3-9 1-15,1-7-1 16,-5-7 0 0,5-8 0-16,-9-11 1 15,0-1-1-15,5-14 1 16,-5-12-2-16,-5-4 1 16,-7-7 0-16,-9 0 0 0,-5 4 0 15,-12-8 0-15,-9 0 0 16,-12 0 0-16,-9 3-1 15,-9-2 1-15,-8 10-1 16,-4 4 0-16,-5 12 0 16,1 3 1-16,-5 12-2 15,-9 7 1-15,5 11 0 0,-4 8 0 16,8 8 0-16,4 11 1 16,9 4-2-16,5 0 1 15,7 15 0-15,5 0 0 16,13 0 0-16,8 0 0 0,9 3 0 31,4-10 0-31,13-1 0 16,0-7 1-16,4-8-1 15,4-11 1-15,0-11-1 16,1-8 1-16,-5-8-1 16,0-11 1-16,-4-7-1 15,-9 3 1-15,-4-18 0 16,-4-5 0-16,-9-7-1 15,-8-15 1-15,-9 0-1 16,-13 0 1-16,-8 0-1 0,-13 0 0 16,-8 11-1-16,-13 15 1 15,-4 12 0-15,3 19 0 0,10 18-1 16,8 16 0-16,8 7-1 16,9 12 1-16,9 15 0 0,7 3 0 15,10 12 0-15,12-4 1 16,13 8 0-16,13-8 0 15,8-8 0-15,1-7 1 16,8-7 0-16,4-12 0 16,0-8 0-16,4-10 0 15,1-13 0-15,-5-10 0 16,4-12 0-16,-8-15 0 0,-5-4 0 31,-8-15 0-31,-8 4-1 16,-9-12 1-16,-8-3-1 15,-14 3 0-15,-7 8 0 0,-10 4 0 16,-8 15-1-16,5 8 1 16,-9 14-1-16,0 16 1 15,4 23-1-15,0 3 0 0,5 15 0 16,8 4 0-16,4 1 0 16,13-1 1-16,4-4 0 15,5-7 0-15,8-4 0 16,0-15 1-16,8-11-1 31,-8-1 0-31,-4-22 0 0,-9-4 1 16,-8-7-3-16,-9-5 0 15,-8 5-11-15,-17 15 0 16,-5 11-7-16,0 0 0 16</inkml:trace>
  <inkml:trace contextRef="#ctx0" brushRef="#br0" timeOffset="2717.131">19147 7828 26 0,'-9'4'13'0,"9"15"-9"0,0-19 13 16,0 4-15-16,0 3 1 16,-4 1 1-16,-5-1 1 0,1 5-6 15,-1-1 1-15,1 4 4 31,-5 0 0-31,0 8-1 0,-4-8 1 0,4 0 0 32,1 8 0-32,-1 4-1 0,0-5 1 15,0 5-1-15,5-5 1 16,-1-3-2-16,1 0 1 16,-1 0-1-16,1 8 1 0,-1-5-1 15,1 5 0-15,-1-1-1 16,5 1 1-16,-5 3 0 15,1 4 0-15,4 8 0 16,-1-1 0-16,1 5-1 16,0 11 0-16,-1 3 0 15,1-3 0-15,0 11-1 16,0 8 1-16,-5 11-1 0,-4 0 0 16,1 3 1-16,-5 5 0 15,-5 3-1-15,1 1 1 16,0-1 0-16,-1-7 0 0,5 4-1 31,0-8 1-31,0-4-1 16,0 4 0-16,0-8 0 15,4-3 0-15,1 0 0 16,-1 3 0-16,-4 1 0 16,4-1 1-16,-4-3-1 15,-4 3 0-15,4 1 0 0,0-9 0 16,0 1 0-16,0-7 1 15,0-5-1-15,8-3 0 0,5-12 0 16,-5 5 1-16,1-9-1 16,4-7 0-16,-5-4 0 15,5-7 1-15,0 0 0 16,-1-4 0-16,10-8-1 16,-10 1 1-16,14-5 0 15,-13 1 0-15,-1-5-1 16,5-3 1 15,-12-22-1-31,-1-5 1 16,-4-7-2-16,0-11 1 0,-5-1 0 15,-3 1 0-15,-1 0-1 16,-4 7 1-16,-4 7 0 16,0 9 1-16,0 7-1 15,4 15 0-15,5 3 0 16,4 16 0-16,4 15-1 15,8 0 1-15,9 16-1 16,9 6 0-16,3-3 0 0,10 0 1 16,-1-11 0-16,4-4 0 15,1-4 0-15,0-11 0 16,3-1 0-16,-7-7 0 16,-1-11 0-16,-4-4 1 15,-13-26-1 1,-4-8 1-16,-4-4 0 15,0 4 0-15,-9 7 0 16,-4 8 0-16,0 16-1 31,-4 18 1-31,4 11-1 16,8 12 1-16,5 11-1 0,8 0 0 16,9-3-1-16,8-5 0 0,5-10 0 15,-1-9 1-15,5-7-1 16,0-11 0-16,-5-11 0 15,1-16 0-15,-9-7 0 16,0-12 1-16,-13 1-1 16,-4-9 1-16,-8 5 0 15,-5 7 1-15,-4 8 0 16,0 11 0-16,0 8 0 16,0 14 0-16,0 16-1 0,0 15 1 15,0 12-1-15,-5 14 0 16,-3 5 0-16,-1 10 1 0,-3-3 0 15,-6 4 0-15,-3-1 0 32,-4 9 0-32,-10-1 0 15,-7-4 1-15,-5-3-1 16,-8-4 0-16,3 4-1 16,-3-16 0-16,0 1 0 15,-1-1 1-15,5-11-1 0,-9 4 0 16,-3-3 0-16,-14-9 0 15,0-3 0-15,-8 7 0 0,-5-3 0 16,-3 7 1-16,-5-7 0 16,-9 3 0-16,1 1 0 15,8-1 0-15,4-7 0 16,0 0 0-16,1-4-1 16,3-8 1-16,-4 5-1 15,1-1 1-15,3-4-2 0,-3 1 1 31,-1-8 0-31,0 0 0 16,0-4 0-16,5 4 1 16,12 0-2-16,-4-4 1 0,9-4 0 15,-5 0 0-15,9 1 0 16,0 3 0-16,4-4-1 16,0 4 1-16,0 1 0 15,9-1 0-15,-1 0-1 16,-8 0 1-16,5 0 0 15,3 4 0-15,9 0 0 16,9 0 0-16,4-4-1 0,4-4 1 16,13 1 0-16,13-1 0 15,4 0-1-15,8 1 0 16,5-5 0-16,4 1 1 16,8-1-1-16,1-3 1 15,4 0-1-15,0 0 1 0,-1 0-1 31,5 3 1-31,5 1 0 0,7 3 0 0,6 0-1 32,3-3 1-32,0-1 0 15,5 1 0-15,4-4 0 16,4 0 0-16,0-4 0 16,0 0 0-16,-4-4 0 0,-5-4 0 0,-3 1 0 15,-5-1 0-15,-9-3 0 16,-3-1 0-16,-10 1 0 15,1-8 1-15,-13-4 0 16,-13 1 0-16,-8-1-1 16,-9 0 1-16,-8 1-1 15,-5-1 1-15,1 4-1 16,-5 4 1-16,-4 4-1 16,0 7 1-16,4 4-2 15,0 4 1-15,9 7-1 16,4 4 1-16,12 8-1 0,10 7 1 0,12-7-1 15,8 3 1-15,9 1-1 32,9-1 0-32,3 4 1 15,1-11 0-15,0-4 0 16,4-7 0-16,0-8-1 16,0-4 1-16,5-3 0 0,-5-5 1 15,-9-7-1-15,-3-7 0 16,-10-1 0-16,-7-3 1 15,-10-4-1-15,-7-4 0 16,-5 4 1-16,-9 4 0 16,0 7-1-16,-3 4 0 15,-1 16 0-15,4 10 1 0,-4 16-1 16,9 3 0-16,8 1-1 16,9 7 1-16,4-4 0 15,13-3 0-15,0-5-1 16,-5-7 1-16,1-3-8 15,-1-8 1-15,9-35-11 16,5-14 0 0,3-8-3-16,1-4 0 15</inkml:trace>
  <inkml:trace contextRef="#ctx0" brushRef="#br0" timeOffset="4387.3293">18525 7321 7 0,'-4'23'3'0,"-31"19"-3"0,31-23-9 0</inkml:trace>
  <inkml:trace contextRef="#ctx0" brushRef="#br0" timeOffset="4789.1649">17699 10923 17 0,'-17'12'8'0,"-5"-1"-9"15,18-11 17-15,0 4-15 16,-5-1 1-16,1 5-1 16,-1 3 1-16,-4 5-6 0,1 2 0 15,-5 13-1-15,-9 3 1 16</inkml:trace>
  <inkml:trace contextRef="#ctx0" brushRef="#br0" timeOffset="5203.9521">13755 12845 13 0,'-4'-19'6'0,"8"12"-11"0,-4 7 7 0,4-4-3 15,-4 4 1-15,0 4-1 16,-4 3 1-16,0 5 0 15,4 7 0-15,0-1-2 16,0 1 1-16</inkml:trace>
  <inkml:trace contextRef="#ctx0" brushRef="#br0" timeOffset="5585.6237">13815 12966 12 0,'0'8'6'0,"13"-1"-10"0,-13-7 13 16,8 0-11-16,1-3 0 0,-1 3-3 16,-4 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6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84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65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7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7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89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9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32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80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83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0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5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05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8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7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44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57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03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92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3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7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46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3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1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2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19: Spanning Trees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Winter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Approaches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Different algorithmic approaches to the spanning-tree problem: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a </a:t>
            </a:r>
            <a:r>
              <a:rPr lang="en-US" dirty="0" smtClean="0">
                <a:solidFill>
                  <a:srgbClr val="FF0000"/>
                </a:solidFill>
              </a:rPr>
              <a:t>graph traversal </a:t>
            </a:r>
            <a:r>
              <a:rPr lang="en-US" dirty="0" smtClean="0"/>
              <a:t>(e.g., depth-first search, but any traversal will do), keeping track of edges that form a tree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Iterate through edges</a:t>
            </a:r>
            <a:r>
              <a:rPr lang="en-US" dirty="0" smtClean="0"/>
              <a:t>; add to output any edge that does not create a 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80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Spanning tree via DFS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0" y="1219200"/>
            <a:ext cx="5638800" cy="411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spanning_tree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 </a:t>
            </a:r>
            <a:r>
              <a:rPr lang="en-US" sz="2000" kern="0" dirty="0">
                <a:latin typeface="Courier New" pitchFamily="49" charset="0"/>
              </a:rPr>
              <a:t>i</a:t>
            </a:r>
            <a:endParaRPr lang="en-US" sz="2000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	</a:t>
            </a:r>
            <a:r>
              <a:rPr lang="en-US" sz="2000" kern="0" dirty="0" smtClean="0">
                <a:latin typeface="Courier New" pitchFamily="49" charset="0"/>
              </a:rPr>
              <a:t>	</a:t>
            </a:r>
            <a:r>
              <a:rPr lang="en-US" sz="2000" kern="0" dirty="0" err="1" smtClean="0">
                <a:latin typeface="Courier New" pitchFamily="49" charset="0"/>
              </a:rPr>
              <a:t>i.marked</a:t>
            </a:r>
            <a:r>
              <a:rPr lang="en-US" sz="2000" kern="0" dirty="0" smtClean="0">
                <a:latin typeface="Courier New" pitchFamily="49" charset="0"/>
              </a:rPr>
              <a:t> = 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for some node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 f(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f(Node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i.marked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j adjacent to 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	  if(!</a:t>
            </a:r>
            <a:r>
              <a:rPr lang="en-US" sz="2000" kern="0" dirty="0" err="1" smtClean="0">
                <a:latin typeface="Courier New" pitchFamily="49" charset="0"/>
              </a:rPr>
              <a:t>j.marked</a:t>
            </a:r>
            <a:r>
              <a:rPr lang="en-US" sz="2000" kern="0" dirty="0" smtClean="0"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add(</a:t>
            </a:r>
            <a:r>
              <a:rPr lang="en-US" sz="2000" kern="0" dirty="0" err="1" smtClean="0">
                <a:latin typeface="Courier New" pitchFamily="49" charset="0"/>
              </a:rPr>
              <a:t>i,j</a:t>
            </a:r>
            <a:r>
              <a:rPr lang="en-US" sz="2000" kern="0" dirty="0" smtClean="0">
                <a:latin typeface="Courier New" pitchFamily="49" charset="0"/>
              </a:rPr>
              <a:t>) to output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f(j)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// DFS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81533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Correctness: DFS reaches each node.  We add one edge to connect it</a:t>
            </a:r>
          </a:p>
          <a:p>
            <a:r>
              <a:rPr lang="en-US" sz="2000" b="0" dirty="0" smtClean="0">
                <a:latin typeface="+mn-lt"/>
              </a:rPr>
              <a:t> to the already visited nodes.  Order affects result, not correctness.</a:t>
            </a:r>
          </a:p>
          <a:p>
            <a:endParaRPr lang="en-US" sz="1000" b="0" dirty="0" smtClean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Time: </a:t>
            </a:r>
            <a:r>
              <a:rPr lang="en-US" sz="2000" b="0" i="1" dirty="0" smtClean="0">
                <a:latin typeface="+mn-lt"/>
              </a:rPr>
              <a:t>O</a:t>
            </a:r>
            <a:r>
              <a:rPr lang="en-US" sz="2000" b="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|E|</a:t>
            </a:r>
            <a:r>
              <a:rPr lang="en-US" sz="2000" b="0" dirty="0" smtClean="0">
                <a:latin typeface="+mn-lt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47800" y="2080080"/>
              <a:ext cx="7320960" cy="3234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040" y="2072880"/>
                <a:ext cx="7337880" cy="32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2813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430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Stack</a:t>
            </a:r>
          </a:p>
          <a:p>
            <a:pPr>
              <a:buNone/>
            </a:pPr>
            <a:r>
              <a:rPr lang="en-US" dirty="0" smtClean="0"/>
              <a:t>f(1)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14662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14862" y="42687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86462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14862" y="31257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67262" y="21351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15062" y="2668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624262" y="2286000"/>
            <a:ext cx="1143000" cy="306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767262" y="2439988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72062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919662" y="327818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215062" y="2973388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767262" y="343058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4919662" y="4040188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319462" y="3963988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167062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624262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938462" y="205898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81500" y="16795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275387" y="21748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275387" y="34702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386262" y="456882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227387" y="4003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94187" y="2860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590800" y="53340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352800" y="2438400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34655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430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Stack</a:t>
            </a:r>
          </a:p>
          <a:p>
            <a:pPr>
              <a:buNone/>
            </a:pPr>
            <a:r>
              <a:rPr lang="en-US" dirty="0" smtClean="0"/>
              <a:t>f(1)</a:t>
            </a:r>
          </a:p>
          <a:p>
            <a:pPr>
              <a:buNone/>
            </a:pPr>
            <a:r>
              <a:rPr lang="en-US" dirty="0" smtClean="0"/>
              <a:t>f(2)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14662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14862" y="42687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86462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14862" y="31257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67262" y="21351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15062" y="2668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624262" y="2286000"/>
            <a:ext cx="1143000" cy="3063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767262" y="2439988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72062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919662" y="327818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215062" y="2973388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767262" y="343058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4919662" y="4040188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319462" y="3963988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167062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624262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938462" y="205898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81500" y="16795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275387" y="21748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275387" y="34702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386262" y="456882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227387" y="4003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94187" y="2860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590800" y="53340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 (1,2)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352800" y="2514600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9368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430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Stack</a:t>
            </a:r>
          </a:p>
          <a:p>
            <a:pPr>
              <a:buNone/>
            </a:pPr>
            <a:r>
              <a:rPr lang="en-US" dirty="0" smtClean="0"/>
              <a:t>f(1)</a:t>
            </a:r>
          </a:p>
          <a:p>
            <a:pPr>
              <a:buNone/>
            </a:pPr>
            <a:r>
              <a:rPr lang="en-US" dirty="0" smtClean="0"/>
              <a:t>f(2)</a:t>
            </a:r>
          </a:p>
          <a:p>
            <a:pPr>
              <a:buNone/>
            </a:pPr>
            <a:r>
              <a:rPr lang="en-US" dirty="0" smtClean="0"/>
              <a:t>f(7)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14662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14862" y="42687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86462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14862" y="31257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67262" y="21351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15062" y="2668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624262" y="2286000"/>
            <a:ext cx="1143000" cy="3063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767262" y="2439988"/>
            <a:ext cx="15240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72062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919662" y="327818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215062" y="2973388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767262" y="343058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4919662" y="4040188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319462" y="3963988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167062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624262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938462" y="205898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81500" y="16795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275387" y="21748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275387" y="34702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386262" y="456882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227387" y="4003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94187" y="2860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590800" y="53340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 (1,2), (2,7)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352800" y="2514600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90812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430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Stack</a:t>
            </a:r>
          </a:p>
          <a:p>
            <a:pPr>
              <a:buNone/>
            </a:pPr>
            <a:r>
              <a:rPr lang="en-US" dirty="0" smtClean="0"/>
              <a:t>f(1)</a:t>
            </a:r>
          </a:p>
          <a:p>
            <a:pPr>
              <a:buNone/>
            </a:pPr>
            <a:r>
              <a:rPr lang="en-US" dirty="0" smtClean="0"/>
              <a:t>f(2)</a:t>
            </a:r>
          </a:p>
          <a:p>
            <a:pPr>
              <a:buNone/>
            </a:pPr>
            <a:r>
              <a:rPr lang="en-US" dirty="0" smtClean="0"/>
              <a:t>f(7)</a:t>
            </a:r>
          </a:p>
          <a:p>
            <a:pPr>
              <a:buNone/>
            </a:pPr>
            <a:r>
              <a:rPr lang="en-US" dirty="0" smtClean="0"/>
              <a:t>f(5)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14662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14862" y="42687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86462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14862" y="31257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67262" y="21351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15062" y="2668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624262" y="2286000"/>
            <a:ext cx="1143000" cy="3063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767262" y="2439988"/>
            <a:ext cx="15240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72062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919662" y="327818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215062" y="2973388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767262" y="3430588"/>
            <a:ext cx="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4919662" y="4040188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319462" y="3963988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167062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624262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938462" y="205898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81500" y="16795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275387" y="21748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275387" y="34702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386262" y="456882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227387" y="4003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94187" y="2860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590800" y="53340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 (1,2), (2,7), (7,5)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352800" y="2514600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58695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430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Stack</a:t>
            </a:r>
          </a:p>
          <a:p>
            <a:pPr>
              <a:buNone/>
            </a:pPr>
            <a:r>
              <a:rPr lang="en-US" dirty="0" smtClean="0"/>
              <a:t>f(1)</a:t>
            </a:r>
          </a:p>
          <a:p>
            <a:pPr>
              <a:buNone/>
            </a:pPr>
            <a:r>
              <a:rPr lang="en-US" dirty="0" smtClean="0"/>
              <a:t>f(2)</a:t>
            </a:r>
          </a:p>
          <a:p>
            <a:pPr>
              <a:buNone/>
            </a:pPr>
            <a:r>
              <a:rPr lang="en-US" dirty="0" smtClean="0"/>
              <a:t>f(7)</a:t>
            </a:r>
          </a:p>
          <a:p>
            <a:pPr>
              <a:buNone/>
            </a:pPr>
            <a:r>
              <a:rPr lang="en-US" dirty="0" smtClean="0"/>
              <a:t>f(5)</a:t>
            </a:r>
          </a:p>
          <a:p>
            <a:pPr>
              <a:buNone/>
            </a:pPr>
            <a:r>
              <a:rPr lang="en-US" dirty="0" smtClean="0"/>
              <a:t>f(4)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14662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14862" y="42687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86462" y="38115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14862" y="31257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67262" y="21351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15062" y="2668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624262" y="2286000"/>
            <a:ext cx="1143000" cy="3063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767262" y="2439988"/>
            <a:ext cx="15240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72062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919662" y="327818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215062" y="2973388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767262" y="3430588"/>
            <a:ext cx="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4919662" y="4040188"/>
            <a:ext cx="106680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319462" y="3963988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167062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624262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938462" y="205898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81500" y="16795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275387" y="21748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275387" y="34702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386262" y="456882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227387" y="4003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94187" y="2860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590800" y="53340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 (1,2), (2,7), (7,5), (5,4)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352800" y="2514600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5742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430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Stack</a:t>
            </a:r>
          </a:p>
          <a:p>
            <a:pPr>
              <a:buNone/>
            </a:pPr>
            <a:r>
              <a:rPr lang="en-US" dirty="0" smtClean="0"/>
              <a:t>f(1)</a:t>
            </a:r>
          </a:p>
          <a:p>
            <a:pPr>
              <a:buNone/>
            </a:pPr>
            <a:r>
              <a:rPr lang="en-US" dirty="0" smtClean="0"/>
              <a:t>f(2)</a:t>
            </a:r>
          </a:p>
          <a:p>
            <a:pPr>
              <a:buNone/>
            </a:pPr>
            <a:r>
              <a:rPr lang="en-US" dirty="0" smtClean="0"/>
              <a:t>f(7)</a:t>
            </a:r>
          </a:p>
          <a:p>
            <a:pPr>
              <a:buNone/>
            </a:pPr>
            <a:r>
              <a:rPr lang="en-US" dirty="0" smtClean="0"/>
              <a:t>f(5)</a:t>
            </a:r>
          </a:p>
          <a:p>
            <a:pPr>
              <a:buNone/>
            </a:pPr>
            <a:r>
              <a:rPr lang="en-US" dirty="0" smtClean="0"/>
              <a:t>f(4)</a:t>
            </a:r>
          </a:p>
          <a:p>
            <a:pPr>
              <a:buNone/>
            </a:pPr>
            <a:r>
              <a:rPr lang="en-US" dirty="0" smtClean="0"/>
              <a:t>f(3)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14662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14862" y="42687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86462" y="38115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14862" y="31257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67262" y="21351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15062" y="26685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624262" y="2286000"/>
            <a:ext cx="1143000" cy="3063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767262" y="2439988"/>
            <a:ext cx="15240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72062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919662" y="327818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215062" y="2973388"/>
            <a:ext cx="15240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767262" y="3430588"/>
            <a:ext cx="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4919662" y="4040188"/>
            <a:ext cx="106680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319462" y="3963988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167062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624262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938462" y="205898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81500" y="16795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275387" y="21748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275387" y="34702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386262" y="456882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227387" y="4003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94187" y="2860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590800" y="5334000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 (1,2), (2,7), (7,5), (5,4),(4,3)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352800" y="2514600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87597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430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Stack</a:t>
            </a:r>
          </a:p>
          <a:p>
            <a:pPr>
              <a:buNone/>
            </a:pPr>
            <a:r>
              <a:rPr lang="en-US" dirty="0" smtClean="0"/>
              <a:t>f(1)</a:t>
            </a:r>
          </a:p>
          <a:p>
            <a:pPr>
              <a:buNone/>
            </a:pPr>
            <a:r>
              <a:rPr lang="en-US" dirty="0" smtClean="0"/>
              <a:t>f(2)</a:t>
            </a:r>
          </a:p>
          <a:p>
            <a:pPr>
              <a:buNone/>
            </a:pPr>
            <a:r>
              <a:rPr lang="en-US" dirty="0" smtClean="0"/>
              <a:t>f(7)</a:t>
            </a:r>
          </a:p>
          <a:p>
            <a:pPr>
              <a:buNone/>
            </a:pPr>
            <a:r>
              <a:rPr lang="en-US" dirty="0" smtClean="0"/>
              <a:t>f(5)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f(4)  </a:t>
            </a:r>
            <a:r>
              <a:rPr lang="en-US" dirty="0" smtClean="0"/>
              <a:t>f(6)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f(3)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14662" y="38115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14862" y="42687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86462" y="38115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14862" y="31257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67262" y="21351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15062" y="26685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624262" y="2286000"/>
            <a:ext cx="1143000" cy="3063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767262" y="2439988"/>
            <a:ext cx="15240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72062" y="2287588"/>
            <a:ext cx="114300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919662" y="3278188"/>
            <a:ext cx="106680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215062" y="2973388"/>
            <a:ext cx="15240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767262" y="3430588"/>
            <a:ext cx="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4919662" y="4040188"/>
            <a:ext cx="106680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319462" y="3963988"/>
            <a:ext cx="129540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167062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624262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938462" y="205898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81500" y="16795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275387" y="21748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275387" y="34702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386262" y="456882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227387" y="4003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94187" y="2860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590800" y="5334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 (1,2), (2,7), (7,5), (5,4), (4,3), (5,6)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352800" y="2514600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867560" y="2582640"/>
              <a:ext cx="2142000" cy="2322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5680" y="2571120"/>
                <a:ext cx="2164680" cy="23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947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430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Stack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f(1)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f(2)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f(7)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f(5)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f(4)  f(6)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f(3)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14662" y="38115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14862" y="42687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86462" y="38115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14862" y="31257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67262" y="21351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15062" y="2668588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624262" y="2286000"/>
            <a:ext cx="1143000" cy="3063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767262" y="2439988"/>
            <a:ext cx="15240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72062" y="2287588"/>
            <a:ext cx="114300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919662" y="3278188"/>
            <a:ext cx="106680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215062" y="2973388"/>
            <a:ext cx="15240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767262" y="3430588"/>
            <a:ext cx="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4919662" y="4040188"/>
            <a:ext cx="106680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319462" y="3963988"/>
            <a:ext cx="129540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167062" y="2744788"/>
            <a:ext cx="304800" cy="1066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624262" y="2744788"/>
            <a:ext cx="1066800" cy="1524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938462" y="205898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81500" y="16795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275387" y="21748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275387" y="34702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386262" y="456882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227387" y="4003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94187" y="28606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590800" y="5334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 (1,2), (2,7), (7,5), (5,4), (4,3), (5,6)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352800" y="2514600"/>
            <a:ext cx="304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9175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HW05 due tonight</a:t>
            </a:r>
          </a:p>
          <a:p>
            <a:r>
              <a:rPr lang="en-US" sz="2400" dirty="0" smtClean="0"/>
              <a:t>HW06 is posted.</a:t>
            </a:r>
          </a:p>
          <a:p>
            <a:r>
              <a:rPr lang="en-US" sz="2400" dirty="0" smtClean="0"/>
              <a:t>Problem 3 asks  you to program </a:t>
            </a:r>
            <a:r>
              <a:rPr lang="en-US" sz="2400" dirty="0" err="1" smtClean="0"/>
              <a:t>Dijkstra’s</a:t>
            </a:r>
            <a:r>
              <a:rPr lang="en-US" sz="2400" dirty="0" smtClean="0"/>
              <a:t> algorithm using an adjacency matrix and just the brute force method with no priority queue. NO STARTER CODE.</a:t>
            </a:r>
          </a:p>
          <a:p>
            <a:r>
              <a:rPr lang="en-US" sz="2400" dirty="0" smtClean="0"/>
              <a:t>Problem 4 is about minimal spanning trees, which will be covered by Wednesday. All the rest can be started immediately.</a:t>
            </a:r>
          </a:p>
          <a:p>
            <a:r>
              <a:rPr lang="en-US" sz="2400" dirty="0" smtClean="0"/>
              <a:t>TA sessions this week will focus on spanning trees and HW06.</a:t>
            </a:r>
          </a:p>
          <a:p>
            <a:r>
              <a:rPr lang="en-US" sz="2400" dirty="0" smtClean="0"/>
              <a:t>2 added help sessions: Tues/Fri </a:t>
            </a:r>
            <a:r>
              <a:rPr lang="en-US" sz="2400" smtClean="0"/>
              <a:t>6pm Bagley 154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21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Second Approach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Iterate through edges; output any edge that does not create a cycle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Correctness (hand-wavy):</a:t>
            </a:r>
          </a:p>
          <a:p>
            <a:pPr lvl="1"/>
            <a:r>
              <a:rPr lang="en-US" dirty="0" smtClean="0"/>
              <a:t>Goal is to build an acyclic connected graph</a:t>
            </a:r>
          </a:p>
          <a:p>
            <a:pPr lvl="1"/>
            <a:r>
              <a:rPr lang="en-US" dirty="0" smtClean="0"/>
              <a:t>When we add an edge, it adds a vertex to the tree </a:t>
            </a:r>
          </a:p>
          <a:p>
            <a:pPr lvl="2"/>
            <a:r>
              <a:rPr lang="en-US" dirty="0" smtClean="0"/>
              <a:t>Else it would have created a cycle</a:t>
            </a:r>
          </a:p>
          <a:p>
            <a:pPr lvl="1"/>
            <a:r>
              <a:rPr lang="en-US" dirty="0" smtClean="0"/>
              <a:t>The graph is connected, so we reach all vertices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Efficiency:</a:t>
            </a:r>
          </a:p>
          <a:p>
            <a:pPr lvl="1"/>
            <a:r>
              <a:rPr lang="en-US" dirty="0" smtClean="0"/>
              <a:t>Depends on how quickly you can detect cycles</a:t>
            </a:r>
          </a:p>
          <a:p>
            <a:pPr lvl="1"/>
            <a:r>
              <a:rPr lang="en-US" dirty="0" smtClean="0"/>
              <a:t>Reconsider after the example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90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Edges in some arbitrary order:</a:t>
            </a:r>
          </a:p>
          <a:p>
            <a:pPr>
              <a:buNone/>
            </a:pPr>
            <a:r>
              <a:rPr lang="en-US" dirty="0" smtClean="0"/>
              <a:t>  (1,2), (3,4), (5,6), (5,7),(1,5), (1,6), (2,7), (2,3), (4,5), (4,7)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146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14862" y="4862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864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14862" y="3719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67262" y="27288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15062" y="3262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624262" y="2879665"/>
            <a:ext cx="1143000" cy="306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767262" y="3033653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072062" y="2881253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919662" y="3871853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6215062" y="3567053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767262" y="4024253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919662" y="4633853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319462" y="4557653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3167062" y="3338453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624262" y="3338453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38462" y="265265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381500" y="22732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75387" y="27685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275387" y="40639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386262" y="5162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227387" y="4597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294187" y="3454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352800" y="303206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838200" y="56388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1215111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Edges in some arbitrary order: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2"/>
                </a:solidFill>
              </a:rPr>
              <a:t>(1,2)</a:t>
            </a:r>
            <a:r>
              <a:rPr lang="en-US" dirty="0" smtClean="0"/>
              <a:t>, (3,4), (5,6), (5,7),(1,5), (1,6), (2,7), (2,3), (4,5), (4,7)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146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14862" y="4862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864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14862" y="3719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67262" y="27288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15062" y="3262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624262" y="2879665"/>
            <a:ext cx="1143000" cy="306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767262" y="3033653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072062" y="2881253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919662" y="3871853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6215062" y="3567053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767262" y="4024253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919662" y="4633853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319462" y="4557653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3167062" y="3338453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624262" y="3338453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38462" y="265265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381500" y="22732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75387" y="27685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275387" y="40639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386262" y="5162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227387" y="4597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294187" y="3454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352800" y="303206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838200" y="56388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(1,2)</a:t>
            </a:r>
          </a:p>
        </p:txBody>
      </p:sp>
    </p:spTree>
    <p:extLst>
      <p:ext uri="{BB962C8B-B14F-4D97-AF65-F5344CB8AC3E}">
        <p14:creationId xmlns:p14="http://schemas.microsoft.com/office/powerpoint/2010/main" val="3671478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Edges in some arbitrary order: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2"/>
                </a:solidFill>
              </a:rPr>
              <a:t>(1,2)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(3,4)</a:t>
            </a:r>
            <a:r>
              <a:rPr lang="en-US" dirty="0" smtClean="0"/>
              <a:t>, (5,6), (5,7),(1,5), (1,6), (2,7), (2,3), (4,5), (4,7)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146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14862" y="4862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864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14862" y="3719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67262" y="27288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15062" y="3262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624262" y="2879665"/>
            <a:ext cx="1143000" cy="306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767262" y="3033653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072062" y="2881253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919662" y="3871853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6215062" y="3567053"/>
            <a:ext cx="1524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767262" y="4024253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919662" y="4633853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319462" y="4557653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3167062" y="3338453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624262" y="3338453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38462" y="265265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381500" y="22732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75387" y="27685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275387" y="40639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386262" y="5162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227387" y="4597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294187" y="3454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352800" y="303206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838200" y="56388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(1,2), (3,4)</a:t>
            </a:r>
          </a:p>
        </p:txBody>
      </p:sp>
    </p:spTree>
    <p:extLst>
      <p:ext uri="{BB962C8B-B14F-4D97-AF65-F5344CB8AC3E}">
        <p14:creationId xmlns:p14="http://schemas.microsoft.com/office/powerpoint/2010/main" val="145863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Edges in some arbitrary order: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2"/>
                </a:solidFill>
              </a:rPr>
              <a:t>(1,2)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(3,4)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(5,6)</a:t>
            </a:r>
            <a:r>
              <a:rPr lang="en-US" dirty="0" smtClean="0"/>
              <a:t>, (5,7),(1,5), (1,6), (2,7), (2,3), (4,5), (4,7)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146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14862" y="4862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864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14862" y="3719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67262" y="27288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15062" y="3262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624262" y="2879665"/>
            <a:ext cx="1143000" cy="306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767262" y="3033653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072062" y="2881253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919662" y="3871853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6215062" y="3567053"/>
            <a:ext cx="1524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767262" y="4024253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919662" y="4633853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319462" y="4557653"/>
            <a:ext cx="12954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3167062" y="3338453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624262" y="3338453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38462" y="265265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381500" y="22732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75387" y="27685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275387" y="40639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386262" y="5162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227387" y="4597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294187" y="3454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352800" y="303206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838200" y="56388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(1,2), (3,4), (5,6), </a:t>
            </a:r>
          </a:p>
        </p:txBody>
      </p:sp>
    </p:spTree>
    <p:extLst>
      <p:ext uri="{BB962C8B-B14F-4D97-AF65-F5344CB8AC3E}">
        <p14:creationId xmlns:p14="http://schemas.microsoft.com/office/powerpoint/2010/main" val="3586388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Edges in some arbitrary order: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2"/>
                </a:solidFill>
              </a:rPr>
              <a:t>(1,2)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(3,4)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(5,6)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(5,7)</a:t>
            </a:r>
            <a:r>
              <a:rPr lang="en-US" dirty="0" smtClean="0"/>
              <a:t>,(1,5), (1,6), (2,7), (2,3), (4,5), (4,7)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146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14862" y="4862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864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14862" y="3719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67262" y="27288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15062" y="3262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624262" y="2879665"/>
            <a:ext cx="1143000" cy="306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767262" y="3033653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072062" y="2881253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919662" y="3871853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6215062" y="3567053"/>
            <a:ext cx="1524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767262" y="4024253"/>
            <a:ext cx="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919662" y="4633853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319462" y="4557653"/>
            <a:ext cx="12954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3167062" y="3338453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624262" y="3338453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38462" y="265265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381500" y="22732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75387" y="27685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275387" y="40639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386262" y="5162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227387" y="4597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294187" y="3454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352800" y="303206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838200" y="56388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(1,2), (3,4), (5,6), (5,7) </a:t>
            </a:r>
          </a:p>
        </p:txBody>
      </p:sp>
    </p:spTree>
    <p:extLst>
      <p:ext uri="{BB962C8B-B14F-4D97-AF65-F5344CB8AC3E}">
        <p14:creationId xmlns:p14="http://schemas.microsoft.com/office/powerpoint/2010/main" val="1450845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Edges in some arbitrary order: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2"/>
                </a:solidFill>
              </a:rPr>
              <a:t>(1,2)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(3,4)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(5,6)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(5,7)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(1,5)</a:t>
            </a:r>
            <a:r>
              <a:rPr lang="en-US" dirty="0" smtClean="0"/>
              <a:t>, (1,6), (2,7), (2,3), (4,5), (4,7)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146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14862" y="4862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864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14862" y="3719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67262" y="27288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15062" y="3262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624262" y="2879665"/>
            <a:ext cx="1143000" cy="306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767262" y="3033653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072062" y="2881253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919662" y="3871853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6215062" y="3567053"/>
            <a:ext cx="1524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767262" y="4024253"/>
            <a:ext cx="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919662" y="4633853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319462" y="4557653"/>
            <a:ext cx="12954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3167062" y="3338453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624262" y="3338453"/>
            <a:ext cx="10668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38462" y="265265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381500" y="22732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75387" y="27685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275387" y="40639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386262" y="5162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227387" y="4597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294187" y="3454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352800" y="303206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838200" y="56388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(1,2), (3,4), (5,6), (5,7), (1,5) </a:t>
            </a:r>
          </a:p>
        </p:txBody>
      </p:sp>
    </p:spTree>
    <p:extLst>
      <p:ext uri="{BB962C8B-B14F-4D97-AF65-F5344CB8AC3E}">
        <p14:creationId xmlns:p14="http://schemas.microsoft.com/office/powerpoint/2010/main" val="12936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Edges in some arbitrary order: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2"/>
                </a:solidFill>
              </a:rPr>
              <a:t>(1,2)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(3,4)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(5,6)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(5,7)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(1,5)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(1,6)</a:t>
            </a:r>
            <a:r>
              <a:rPr lang="en-US" dirty="0" smtClean="0"/>
              <a:t>, (2,7), (2,3), (4,5), (4,7)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146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14862" y="4862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864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14862" y="3719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67262" y="27288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15062" y="3262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624262" y="2879665"/>
            <a:ext cx="1143000" cy="306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767262" y="3033653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072062" y="2881253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919662" y="3871853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6215062" y="3567053"/>
            <a:ext cx="1524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767262" y="4024253"/>
            <a:ext cx="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919662" y="4633853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319462" y="4557653"/>
            <a:ext cx="12954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3167062" y="3338453"/>
            <a:ext cx="304800" cy="1066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624262" y="3338453"/>
            <a:ext cx="10668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38462" y="265265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381500" y="22732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75387" y="27685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275387" y="40639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386262" y="5162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227387" y="4597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294187" y="3454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352800" y="303206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838200" y="56388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(1,2), (3,4), (5,6), (5,7), (1,5) </a:t>
            </a:r>
          </a:p>
        </p:txBody>
      </p:sp>
    </p:spTree>
    <p:extLst>
      <p:ext uri="{BB962C8B-B14F-4D97-AF65-F5344CB8AC3E}">
        <p14:creationId xmlns:p14="http://schemas.microsoft.com/office/powerpoint/2010/main" val="13283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Edges in some arbitrary order: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2"/>
                </a:solidFill>
              </a:rPr>
              <a:t>(1,2)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(3,4)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(5,6)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(5,7)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(1,5)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(1,6)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(2,7)</a:t>
            </a:r>
            <a:r>
              <a:rPr lang="en-US" dirty="0" smtClean="0"/>
              <a:t>, (2,3), (4,5), (4,7)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146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14862" y="4862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864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14862" y="3719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67262" y="27288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15062" y="3262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624262" y="2879665"/>
            <a:ext cx="1143000" cy="306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767262" y="3033653"/>
            <a:ext cx="15240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072062" y="2881253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919662" y="3871853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6215062" y="3567053"/>
            <a:ext cx="1524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767262" y="4024253"/>
            <a:ext cx="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919662" y="4633853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319462" y="4557653"/>
            <a:ext cx="12954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3167062" y="3338453"/>
            <a:ext cx="304800" cy="1066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624262" y="3338453"/>
            <a:ext cx="10668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38462" y="265265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381500" y="22732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75387" y="27685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275387" y="40639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386262" y="5162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227387" y="4597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294187" y="3454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352800" y="303206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838200" y="56388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(1,2), (3,4), (5,6), (5,7), (1,5) </a:t>
            </a:r>
          </a:p>
        </p:txBody>
      </p:sp>
    </p:spTree>
    <p:extLst>
      <p:ext uri="{BB962C8B-B14F-4D97-AF65-F5344CB8AC3E}">
        <p14:creationId xmlns:p14="http://schemas.microsoft.com/office/powerpoint/2010/main" val="3002243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Edges in some arbitrary order: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2"/>
                </a:solidFill>
              </a:rPr>
              <a:t>(1,2)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(3,4)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(5,6)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(5,7)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(1,5)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(1,6)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(2,7)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(2,3)</a:t>
            </a:r>
            <a:r>
              <a:rPr lang="en-US" dirty="0" smtClean="0"/>
              <a:t>, (4,5), (4,7)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146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14862" y="4862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86462" y="4405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14862" y="37194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67262" y="27288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15062" y="326225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624262" y="2879665"/>
            <a:ext cx="1143000" cy="306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767262" y="3033653"/>
            <a:ext cx="15240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072062" y="2881253"/>
            <a:ext cx="11430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919662" y="3871853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6215062" y="3567053"/>
            <a:ext cx="1524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767262" y="4024253"/>
            <a:ext cx="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919662" y="4633853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319462" y="4557653"/>
            <a:ext cx="12954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3167062" y="3338453"/>
            <a:ext cx="304800" cy="1066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624262" y="3338453"/>
            <a:ext cx="10668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38462" y="265265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381500" y="22732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75387" y="27685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275387" y="40639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386262" y="5162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227387" y="4597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294187" y="34543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352800" y="303206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838200" y="56388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(1,2), (3,4), (5,6), (5,7), (1,5), (2,3)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0800" y="4876800"/>
            <a:ext cx="2236510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Can stop once we</a:t>
            </a:r>
          </a:p>
          <a:p>
            <a:r>
              <a:rPr lang="en-US" sz="2000" b="0" dirty="0" smtClean="0">
                <a:latin typeface="+mn-lt"/>
              </a:rPr>
              <a:t>have </a:t>
            </a:r>
            <a:r>
              <a:rPr lang="en-US" sz="2000" dirty="0" smtClean="0">
                <a:latin typeface="+mn-lt"/>
              </a:rPr>
              <a:t>|V|-1 </a:t>
            </a:r>
            <a:r>
              <a:rPr lang="en-US" sz="2000" b="0" dirty="0" smtClean="0">
                <a:latin typeface="+mn-lt"/>
              </a:rPr>
              <a:t>edges</a:t>
            </a:r>
          </a:p>
        </p:txBody>
      </p:sp>
    </p:spTree>
    <p:extLst>
      <p:ext uri="{BB962C8B-B14F-4D97-AF65-F5344CB8AC3E}">
        <p14:creationId xmlns:p14="http://schemas.microsoft.com/office/powerpoint/2010/main" val="413303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012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Efficiency, first approach: Implement this one.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while(not all nodes are known)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find unknown node with smallest cost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err="1" smtClean="0">
                <a:latin typeface="Courier New" pitchFamily="49" charset="0"/>
              </a:rPr>
              <a:t>a.cost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err="1" smtClean="0">
                <a:latin typeface="Courier New" pitchFamily="49" charset="0"/>
              </a:rPr>
              <a:t>b.cost</a:t>
            </a:r>
            <a:r>
              <a:rPr lang="en-US" sz="2000" kern="0" dirty="0" smtClean="0">
                <a:latin typeface="Courier New" pitchFamily="49" charset="0"/>
              </a:rPr>
              <a:t> + weight((</a:t>
            </a:r>
            <a:r>
              <a:rPr lang="en-US" sz="2000" kern="0" dirty="0" err="1" smtClean="0">
                <a:latin typeface="Courier New" pitchFamily="49" charset="0"/>
              </a:rPr>
              <a:t>b,a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2133600"/>
            <a:ext cx="304800" cy="6572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620000" y="2971800"/>
            <a:ext cx="381000" cy="9493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620000" y="4038600"/>
            <a:ext cx="381000" cy="1752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924800" y="5943600"/>
            <a:ext cx="9906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425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Cycle Detection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decide if an edge could form a cycle is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|V|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because we may need to traverse all edges already in the output</a:t>
            </a:r>
          </a:p>
          <a:p>
            <a:endParaRPr lang="en-US" dirty="0" smtClean="0"/>
          </a:p>
          <a:p>
            <a:r>
              <a:rPr lang="en-US" dirty="0" smtClean="0"/>
              <a:t>So overall algorithm would be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/>
              <a:t>|V||E|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But there is a faster way we know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se union-find!</a:t>
            </a:r>
          </a:p>
          <a:p>
            <a:pPr lvl="1"/>
            <a:r>
              <a:rPr lang="en-US" dirty="0" smtClean="0"/>
              <a:t>Initially, each item is in its own 1-element set</a:t>
            </a:r>
          </a:p>
          <a:p>
            <a:pPr lvl="1"/>
            <a:r>
              <a:rPr lang="en-US" dirty="0" smtClean="0"/>
              <a:t>Union sets when we add an edge that connects them</a:t>
            </a:r>
          </a:p>
          <a:p>
            <a:pPr lvl="1"/>
            <a:r>
              <a:rPr lang="en-US" dirty="0" smtClean="0"/>
              <a:t>Stop when we have one set</a:t>
            </a:r>
          </a:p>
          <a:p>
            <a:pPr lvl="1"/>
            <a:endParaRPr lang="en-US" dirty="0" smtClean="0"/>
          </a:p>
          <a:p>
            <a:pPr lvl="1"/>
            <a:endParaRPr 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1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Using Disjoint-Sets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Can use a disjoint-set implementation in our spanning-tree algorithm to detect cycles: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Invariant: 	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are connected in output-so-far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			</a:t>
            </a:r>
            <a:r>
              <a:rPr lang="en-US" dirty="0" err="1" smtClean="0">
                <a:solidFill>
                  <a:srgbClr val="FF0000"/>
                </a:solidFill>
              </a:rPr>
              <a:t>iff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			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u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in the same set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Initially, each node is in its own set</a:t>
            </a:r>
          </a:p>
          <a:p>
            <a:r>
              <a:rPr lang="en-US" dirty="0" smtClean="0"/>
              <a:t>When processing edge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If 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find(u)</a:t>
            </a:r>
            <a:r>
              <a:rPr lang="en-US" dirty="0" smtClean="0">
                <a:solidFill>
                  <a:schemeClr val="accent2"/>
                </a:solidFill>
                <a:latin typeface="+mj-lt"/>
                <a:cs typeface="Courier New" pitchFamily="49" charset="0"/>
              </a:rPr>
              <a:t> equals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find(v)</a:t>
            </a:r>
            <a:r>
              <a:rPr lang="en-US" dirty="0" smtClean="0">
                <a:solidFill>
                  <a:schemeClr val="accent2"/>
                </a:solidFill>
              </a:rPr>
              <a:t>, then do not add the edge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Else add the edge and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union(find(u),find(v))</a:t>
            </a:r>
          </a:p>
          <a:p>
            <a:pPr lvl="1"/>
            <a:r>
              <a:rPr lang="en-US" i="1" dirty="0" smtClean="0">
                <a:latin typeface="+mj-lt"/>
                <a:cs typeface="Courier New" pitchFamily="49" charset="0"/>
              </a:rPr>
              <a:t>O</a:t>
            </a:r>
            <a:r>
              <a:rPr lang="en-US" dirty="0" smtClean="0">
                <a:latin typeface="+mj-lt"/>
                <a:cs typeface="Courier New" pitchFamily="49" charset="0"/>
              </a:rPr>
              <a:t>(</a:t>
            </a:r>
            <a:r>
              <a:rPr lang="en-US" b="1" dirty="0" smtClean="0">
                <a:latin typeface="+mj-lt"/>
                <a:cs typeface="Courier New" pitchFamily="49" charset="0"/>
              </a:rPr>
              <a:t>|E|</a:t>
            </a:r>
            <a:r>
              <a:rPr lang="en-US" dirty="0" smtClean="0">
                <a:latin typeface="+mj-lt"/>
                <a:cs typeface="Courier New" pitchFamily="49" charset="0"/>
              </a:rPr>
              <a:t>) operations that are almost </a:t>
            </a:r>
            <a:r>
              <a:rPr lang="en-US" i="1" dirty="0" smtClean="0">
                <a:latin typeface="+mj-lt"/>
                <a:cs typeface="Courier New" pitchFamily="49" charset="0"/>
              </a:rPr>
              <a:t>O</a:t>
            </a:r>
            <a:r>
              <a:rPr lang="en-US" dirty="0" smtClean="0">
                <a:latin typeface="+mj-lt"/>
                <a:cs typeface="Courier New" pitchFamily="49" charset="0"/>
              </a:rPr>
              <a:t>(1) amortized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0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Summary So Far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2"/>
                </a:solidFill>
              </a:rPr>
              <a:t>spanning-tree problem</a:t>
            </a:r>
          </a:p>
          <a:p>
            <a:pPr lvl="1"/>
            <a:r>
              <a:rPr lang="en-US" dirty="0" smtClean="0"/>
              <a:t>Add nodes to partial tree approach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/>
              <a:t>|E|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Add acyclic edges approach is </a:t>
            </a:r>
            <a:r>
              <a:rPr lang="en-US" i="1" dirty="0" smtClean="0"/>
              <a:t>almost</a:t>
            </a:r>
            <a:r>
              <a:rPr lang="en-US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/>
              <a:t>|E|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Using union-find “as a black box”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But really want to solve the </a:t>
            </a:r>
            <a:r>
              <a:rPr lang="en-US" dirty="0" smtClean="0">
                <a:solidFill>
                  <a:schemeClr val="accent2"/>
                </a:solidFill>
              </a:rPr>
              <a:t>minimum-spanning-tree problem</a:t>
            </a:r>
          </a:p>
          <a:p>
            <a:pPr lvl="1"/>
            <a:r>
              <a:rPr lang="en-US" dirty="0" smtClean="0"/>
              <a:t>Given a weighted undirected graph, give a spanning tree of minimum weight</a:t>
            </a:r>
          </a:p>
          <a:p>
            <a:pPr lvl="1"/>
            <a:r>
              <a:rPr lang="en-US" dirty="0" smtClean="0"/>
              <a:t>Same two approaches will work with minor modifications</a:t>
            </a:r>
          </a:p>
          <a:p>
            <a:pPr lvl="1"/>
            <a:r>
              <a:rPr lang="en-US" dirty="0" smtClean="0"/>
              <a:t>Both will be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dirty="0"/>
              <a:t>|E| </a:t>
            </a:r>
            <a:r>
              <a:rPr lang="en-US" dirty="0">
                <a:cs typeface="Courier New" pitchFamily="49" charset="0"/>
              </a:rPr>
              <a:t>log </a:t>
            </a:r>
            <a:r>
              <a:rPr lang="en-US" dirty="0"/>
              <a:t>|V|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9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Spanning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Algorithm #1</a:t>
            </a:r>
          </a:p>
          <a:p>
            <a:pPr algn="ctr">
              <a:buNone/>
            </a:pPr>
            <a:r>
              <a:rPr lang="en-US" dirty="0" smtClean="0"/>
              <a:t>Shortest-path is to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</a:p>
          <a:p>
            <a:pPr algn="ctr">
              <a:buNone/>
            </a:pPr>
            <a:r>
              <a:rPr lang="en-US" dirty="0" smtClean="0"/>
              <a:t>as</a:t>
            </a:r>
          </a:p>
          <a:p>
            <a:pPr algn="ctr">
              <a:buNone/>
            </a:pPr>
            <a:r>
              <a:rPr lang="en-US" dirty="0" smtClean="0"/>
              <a:t>Minimum Spanning Tree is to </a:t>
            </a:r>
            <a:r>
              <a:rPr lang="en-US" dirty="0" smtClean="0">
                <a:solidFill>
                  <a:schemeClr val="accent2"/>
                </a:solidFill>
              </a:rPr>
              <a:t>Prim’s Algorithm</a:t>
            </a:r>
          </a:p>
          <a:p>
            <a:pPr algn="ctr">
              <a:buNone/>
            </a:pPr>
            <a:r>
              <a:rPr lang="en-US" dirty="0" smtClean="0"/>
              <a:t>(Both based on expanding cloud of known vertices, basically using a priority queue instead of a DFS stack)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Algorithm #2</a:t>
            </a:r>
          </a:p>
          <a:p>
            <a:pPr algn="ctr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Kruskal’s</a:t>
            </a:r>
            <a:r>
              <a:rPr lang="en-US" dirty="0" smtClean="0">
                <a:solidFill>
                  <a:schemeClr val="accent2"/>
                </a:solidFill>
              </a:rPr>
              <a:t> Algorithm</a:t>
            </a:r>
            <a:r>
              <a:rPr lang="en-US" dirty="0" smtClean="0"/>
              <a:t> for Minimum Spanning Tree</a:t>
            </a:r>
          </a:p>
          <a:p>
            <a:pPr algn="ctr">
              <a:buNone/>
            </a:pPr>
            <a:r>
              <a:rPr lang="en-US" dirty="0" smtClean="0"/>
              <a:t>is</a:t>
            </a:r>
          </a:p>
          <a:p>
            <a:pPr algn="ctr">
              <a:buNone/>
            </a:pPr>
            <a:r>
              <a:rPr lang="en-US" dirty="0" smtClean="0"/>
              <a:t>Exactly our 2</a:t>
            </a:r>
            <a:r>
              <a:rPr lang="en-US" baseline="30000" dirty="0" smtClean="0"/>
              <a:t>nd</a:t>
            </a:r>
            <a:r>
              <a:rPr lang="en-US" dirty="0" smtClean="0"/>
              <a:t> approach to spanning tree </a:t>
            </a:r>
          </a:p>
          <a:p>
            <a:pPr algn="ctr">
              <a:buNone/>
            </a:pPr>
            <a:r>
              <a:rPr lang="en-US" dirty="0" smtClean="0"/>
              <a:t>but process edges in cost order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0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4" t="18426" r="43582" b="38052"/>
          <a:stretch/>
        </p:blipFill>
        <p:spPr bwMode="auto">
          <a:xfrm>
            <a:off x="914400" y="359588"/>
            <a:ext cx="4071385" cy="383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799" y="213771"/>
            <a:ext cx="13730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   N   0    -</a:t>
            </a:r>
          </a:p>
          <a:p>
            <a:r>
              <a:rPr lang="en-US" sz="1800" dirty="0" smtClean="0"/>
              <a:t>B   N   ??  -</a:t>
            </a:r>
          </a:p>
          <a:p>
            <a:r>
              <a:rPr lang="en-US" sz="1800" dirty="0" smtClean="0"/>
              <a:t>C   N   ??  -</a:t>
            </a:r>
          </a:p>
          <a:p>
            <a:r>
              <a:rPr lang="en-US" sz="1800" dirty="0" smtClean="0"/>
              <a:t>D   N   ??  -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1397409"/>
            <a:ext cx="13730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A   Y     0    -</a:t>
            </a:r>
          </a:p>
          <a:p>
            <a:r>
              <a:rPr lang="en-US" sz="1800" dirty="0" smtClean="0"/>
              <a:t>B   N    1    -</a:t>
            </a:r>
          </a:p>
          <a:p>
            <a:r>
              <a:rPr lang="en-US" sz="1800" dirty="0" smtClean="0"/>
              <a:t>C   N    0    -</a:t>
            </a:r>
          </a:p>
          <a:p>
            <a:r>
              <a:rPr lang="en-US" sz="1800" dirty="0" smtClean="0"/>
              <a:t>D   N   99   -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653284" y="2667000"/>
            <a:ext cx="13857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A   Y     0    -</a:t>
            </a:r>
          </a:p>
          <a:p>
            <a:r>
              <a:rPr lang="en-US" sz="1800" dirty="0" smtClean="0"/>
              <a:t>B   N    1    -</a:t>
            </a:r>
          </a:p>
          <a:p>
            <a:r>
              <a:rPr lang="en-US" sz="1800" dirty="0" smtClean="0"/>
              <a:t>C   Y     0    -</a:t>
            </a:r>
          </a:p>
          <a:p>
            <a:r>
              <a:rPr lang="en-US" sz="1800" dirty="0" smtClean="0"/>
              <a:t>D   N   99   -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665249" y="3962400"/>
            <a:ext cx="13857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A   Y     0    -</a:t>
            </a:r>
          </a:p>
          <a:p>
            <a:r>
              <a:rPr lang="en-US" sz="1800" dirty="0" smtClean="0"/>
              <a:t>B   Y     1    -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   Y     0    -</a:t>
            </a:r>
          </a:p>
          <a:p>
            <a:r>
              <a:rPr lang="en-US" sz="1800" dirty="0" smtClean="0"/>
              <a:t>D   N   99   -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665249" y="5334000"/>
            <a:ext cx="13857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A   Y     0    -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B   Y     1    -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   Y     0    -</a:t>
            </a:r>
          </a:p>
          <a:p>
            <a:r>
              <a:rPr lang="en-US" sz="1800" dirty="0" smtClean="0"/>
              <a:t>D   Y   99   -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4191000"/>
            <a:ext cx="214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 is already known,</a:t>
            </a:r>
          </a:p>
          <a:p>
            <a:r>
              <a:rPr lang="en-US" sz="1800" dirty="0" smtClean="0"/>
              <a:t>and its cost is less.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6046" y="5333998"/>
            <a:ext cx="2146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 is already known,</a:t>
            </a:r>
          </a:p>
          <a:p>
            <a:r>
              <a:rPr lang="en-US" sz="1800" dirty="0" smtClean="0"/>
              <a:t>the algorithm won’t</a:t>
            </a:r>
          </a:p>
          <a:p>
            <a:r>
              <a:rPr lang="en-US" sz="1800" dirty="0" smtClean="0"/>
              <a:t>reduce it. And C is</a:t>
            </a:r>
          </a:p>
          <a:p>
            <a:r>
              <a:rPr lang="en-US" sz="1800" dirty="0" smtClean="0"/>
              <a:t>already known.</a:t>
            </a:r>
            <a:endParaRPr lang="en-US" sz="1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24800" y="280800"/>
              <a:ext cx="8192880" cy="6423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00" y="273960"/>
                <a:ext cx="8214840" cy="64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704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Done with </a:t>
            </a:r>
            <a:r>
              <a:rPr lang="en-US" dirty="0" err="1" smtClean="0">
                <a:solidFill>
                  <a:schemeClr val="accent2"/>
                </a:solidFill>
              </a:rPr>
              <a:t>Dijkstra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Onward….. Spanning trees!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24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Spanning Trees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1828800"/>
          </a:xfrm>
        </p:spPr>
        <p:txBody>
          <a:bodyPr/>
          <a:lstStyle/>
          <a:p>
            <a:r>
              <a:rPr lang="en-US" dirty="0" smtClean="0"/>
              <a:t>A simple problem: Given a </a:t>
            </a:r>
            <a:r>
              <a:rPr lang="en-US" i="1" dirty="0" smtClean="0">
                <a:solidFill>
                  <a:srgbClr val="FF0000"/>
                </a:solidFill>
              </a:rPr>
              <a:t>connected</a:t>
            </a:r>
            <a:r>
              <a:rPr lang="en-US" dirty="0" smtClean="0"/>
              <a:t>  undirected graph </a:t>
            </a:r>
            <a:r>
              <a:rPr lang="en-US" b="1" dirty="0" smtClean="0"/>
              <a:t>G</a:t>
            </a:r>
            <a:r>
              <a:rPr lang="en-US" dirty="0" smtClean="0"/>
              <a:t>=(</a:t>
            </a:r>
            <a:r>
              <a:rPr lang="en-US" b="1" dirty="0" smtClean="0"/>
              <a:t>V</a:t>
            </a:r>
            <a:r>
              <a:rPr lang="en-US" dirty="0" smtClean="0"/>
              <a:t>,</a:t>
            </a:r>
            <a:r>
              <a:rPr lang="en-US" b="1" dirty="0" smtClean="0"/>
              <a:t>E</a:t>
            </a:r>
            <a:r>
              <a:rPr lang="en-US" dirty="0" smtClean="0"/>
              <a:t>), find a </a:t>
            </a:r>
            <a:r>
              <a:rPr lang="en-US" dirty="0" smtClean="0">
                <a:solidFill>
                  <a:srgbClr val="FF0000"/>
                </a:solidFill>
              </a:rPr>
              <a:t>minimal subset </a:t>
            </a:r>
            <a:r>
              <a:rPr lang="en-US" dirty="0" smtClean="0"/>
              <a:t>of edges such that </a:t>
            </a:r>
            <a:r>
              <a:rPr lang="en-US" b="1" dirty="0" smtClean="0"/>
              <a:t>G</a:t>
            </a:r>
            <a:r>
              <a:rPr lang="en-US" dirty="0" smtClean="0"/>
              <a:t> is still connected</a:t>
            </a:r>
          </a:p>
          <a:p>
            <a:pPr lvl="1"/>
            <a:r>
              <a:rPr lang="en-US" dirty="0" smtClean="0"/>
              <a:t>A graph </a:t>
            </a:r>
            <a:r>
              <a:rPr lang="en-US" b="1" dirty="0" smtClean="0"/>
              <a:t>G2</a:t>
            </a:r>
            <a:r>
              <a:rPr lang="en-US" dirty="0" smtClean="0"/>
              <a:t>=(</a:t>
            </a:r>
            <a:r>
              <a:rPr lang="en-US" b="1" dirty="0" smtClean="0"/>
              <a:t>V</a:t>
            </a:r>
            <a:r>
              <a:rPr lang="en-US" dirty="0" smtClean="0"/>
              <a:t>,</a:t>
            </a:r>
            <a:r>
              <a:rPr lang="en-US" b="1" dirty="0" smtClean="0"/>
              <a:t>E2</a:t>
            </a:r>
            <a:r>
              <a:rPr lang="en-US" dirty="0" smtClean="0"/>
              <a:t>) such that </a:t>
            </a:r>
            <a:r>
              <a:rPr lang="en-US" b="1" dirty="0" smtClean="0"/>
              <a:t>G2</a:t>
            </a:r>
            <a:r>
              <a:rPr lang="en-US" dirty="0" smtClean="0"/>
              <a:t> is connected and removing any edge from </a:t>
            </a:r>
            <a:r>
              <a:rPr lang="en-US" b="1" dirty="0" smtClean="0"/>
              <a:t>E2</a:t>
            </a:r>
            <a:r>
              <a:rPr lang="en-US" dirty="0" smtClean="0"/>
              <a:t> makes </a:t>
            </a:r>
            <a:r>
              <a:rPr lang="en-US" b="1" dirty="0" smtClean="0"/>
              <a:t>G2</a:t>
            </a:r>
            <a:r>
              <a:rPr lang="en-US" dirty="0" smtClean="0"/>
              <a:t> disconnected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62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219200" y="3732213"/>
            <a:ext cx="114300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622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5146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8100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362200" y="4876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514600" y="5486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14400" y="5410200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620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219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4102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105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7056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80772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705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8580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83058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5715000" y="3732213"/>
            <a:ext cx="1143000" cy="3063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6858000" y="3886200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162800" y="3733800"/>
            <a:ext cx="1143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70104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83058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6858000" y="4876800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7010400" y="5486400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5410200" y="5410200"/>
            <a:ext cx="1295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>
            <a:off x="52578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57150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39"/>
          <p:cNvSpPr>
            <a:spLocks noChangeArrowheads="1"/>
          </p:cNvSpPr>
          <p:nvPr/>
        </p:nvSpPr>
        <p:spPr bwMode="auto">
          <a:xfrm>
            <a:off x="4343400" y="4724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9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Observations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Any solution to this problem is a tree</a:t>
            </a:r>
          </a:p>
          <a:p>
            <a:pPr marL="857250" lvl="1" indent="-457200"/>
            <a:r>
              <a:rPr lang="en-US" dirty="0" smtClean="0"/>
              <a:t>Recall a tree does not need a root; just means acyclic</a:t>
            </a:r>
          </a:p>
          <a:p>
            <a:pPr marL="857250" lvl="1" indent="-457200"/>
            <a:r>
              <a:rPr lang="en-US" dirty="0" smtClean="0"/>
              <a:t>For any cycle, could remove an edge and still be connected</a:t>
            </a:r>
          </a:p>
          <a:p>
            <a:pPr marL="857250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Solution not unique unless original graph was already a tree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Problem ill-defined if original graph not connected</a:t>
            </a:r>
          </a:p>
          <a:p>
            <a:pPr marL="857250" lvl="1" indent="-457200"/>
            <a:r>
              <a:rPr lang="en-US" dirty="0" smtClean="0"/>
              <a:t>So </a:t>
            </a:r>
            <a:r>
              <a:rPr lang="en-US" b="1" dirty="0" smtClean="0"/>
              <a:t>|E| ≥ |V|-1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tree with </a:t>
            </a:r>
            <a:r>
              <a:rPr lang="en-US" b="1" dirty="0" smtClean="0"/>
              <a:t>|V|</a:t>
            </a:r>
            <a:r>
              <a:rPr lang="en-US" dirty="0" smtClean="0"/>
              <a:t> nodes has </a:t>
            </a:r>
            <a:r>
              <a:rPr lang="en-US" b="1" dirty="0" smtClean="0"/>
              <a:t>|V|-1</a:t>
            </a:r>
            <a:r>
              <a:rPr lang="en-US" dirty="0" smtClean="0"/>
              <a:t> edges</a:t>
            </a:r>
          </a:p>
          <a:p>
            <a:pPr marL="857250" lvl="1" indent="-457200"/>
            <a:r>
              <a:rPr lang="en-US" dirty="0" smtClean="0"/>
              <a:t>So every solution to the spanning tree problem has </a:t>
            </a:r>
            <a:r>
              <a:rPr lang="en-US" b="1" dirty="0" smtClean="0"/>
              <a:t>|V|-1</a:t>
            </a:r>
            <a:r>
              <a:rPr lang="en-US" dirty="0" smtClean="0"/>
              <a:t> edges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5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Spanning Trees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 we find another spanning tree?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Pick a start node and think like a tree.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62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219200" y="3732213"/>
            <a:ext cx="114300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622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5146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8100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362200" y="4876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514600" y="5486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14400" y="5410200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620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219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4102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105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7056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80772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705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8580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83058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5715000" y="3732213"/>
            <a:ext cx="1143000" cy="3063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68580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1628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70104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83058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6858000" y="4876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7010400" y="5486400"/>
            <a:ext cx="1066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5410200" y="5410200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>
            <a:off x="52578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57150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39"/>
          <p:cNvSpPr>
            <a:spLocks noChangeArrowheads="1"/>
          </p:cNvSpPr>
          <p:nvPr/>
        </p:nvSpPr>
        <p:spPr bwMode="auto">
          <a:xfrm>
            <a:off x="4343400" y="4724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2" name="Ink 41"/>
              <p14:cNvContentPartPr/>
              <p14:nvPr/>
            </p14:nvContentPartPr>
            <p14:xfrm>
              <a:off x="5419440" y="3693960"/>
              <a:ext cx="2970000" cy="218664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7200" y="3685320"/>
                <a:ext cx="2986920" cy="22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126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Motivation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spanning tree</a:t>
            </a:r>
            <a:r>
              <a:rPr lang="en-US" dirty="0" smtClean="0"/>
              <a:t> connects all the nodes with as few edges as possible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Example:</a:t>
            </a:r>
            <a:r>
              <a:rPr lang="en-US" dirty="0" smtClean="0"/>
              <a:t> A “phone tree” so everybody gets the message and no unnecessary calls get made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most compelling uses, we have a </a:t>
            </a:r>
            <a:r>
              <a:rPr lang="en-US" i="1" dirty="0" smtClean="0"/>
              <a:t>weighted</a:t>
            </a:r>
            <a:r>
              <a:rPr lang="en-US" dirty="0" smtClean="0"/>
              <a:t>  undirected graph and we want a tree of least total cost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Example: </a:t>
            </a:r>
            <a:r>
              <a:rPr lang="en-US" dirty="0" smtClean="0"/>
              <a:t>Electrical wiring for a house or clock wires on a chip</a:t>
            </a:r>
          </a:p>
          <a:p>
            <a:pPr>
              <a:buNone/>
            </a:pPr>
            <a:endParaRPr lang="en-US" sz="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1029" name="Picture 5" descr="C:\Users\shapiro\AppData\Local\Microsoft\Windows\Temporary Internet Files\Content.IE5\13TK8L8G\5391880533_e34fc15070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0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25235</TotalTime>
  <Words>1978</Words>
  <Application>Microsoft Office PowerPoint</Application>
  <PresentationFormat>On-screen Show (4:3)</PresentationFormat>
  <Paragraphs>505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Courier New</vt:lpstr>
      <vt:lpstr>Times New Roman</vt:lpstr>
      <vt:lpstr>Wingdings</vt:lpstr>
      <vt:lpstr>dan_design_template</vt:lpstr>
      <vt:lpstr>CSE373: Data Structures &amp; Algorithms  Lecture 19: Spanning Trees</vt:lpstr>
      <vt:lpstr>Announcements</vt:lpstr>
      <vt:lpstr>Efficiency, first approach: Implement this one.</vt:lpstr>
      <vt:lpstr>PowerPoint Presentation</vt:lpstr>
      <vt:lpstr>Done with Dijkstra  </vt:lpstr>
      <vt:lpstr>Spanning Trees</vt:lpstr>
      <vt:lpstr>Observations</vt:lpstr>
      <vt:lpstr>Spanning Trees</vt:lpstr>
      <vt:lpstr>Motivation</vt:lpstr>
      <vt:lpstr>Two Approaches</vt:lpstr>
      <vt:lpstr>Spanning tree via DFS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Second Approach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Cycle Detection</vt:lpstr>
      <vt:lpstr>Using Disjoint-Sets</vt:lpstr>
      <vt:lpstr>Summary So Far</vt:lpstr>
      <vt:lpstr>Minimum Spanning Tree Algorithms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shapiro</cp:lastModifiedBy>
  <cp:revision>1248</cp:revision>
  <dcterms:created xsi:type="dcterms:W3CDTF">2009-03-13T20:43:19Z</dcterms:created>
  <dcterms:modified xsi:type="dcterms:W3CDTF">2015-03-02T23:03:58Z</dcterms:modified>
</cp:coreProperties>
</file>