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ink/ink5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57" r:id="rId4"/>
    <p:sldId id="267" r:id="rId5"/>
    <p:sldId id="266" r:id="rId6"/>
    <p:sldId id="271" r:id="rId7"/>
    <p:sldId id="268" r:id="rId8"/>
    <p:sldId id="269" r:id="rId9"/>
    <p:sldId id="289" r:id="rId10"/>
    <p:sldId id="298" r:id="rId11"/>
    <p:sldId id="272" r:id="rId12"/>
    <p:sldId id="290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93" r:id="rId21"/>
    <p:sldId id="284" r:id="rId22"/>
    <p:sldId id="285" r:id="rId23"/>
    <p:sldId id="294" r:id="rId24"/>
    <p:sldId id="296" r:id="rId25"/>
    <p:sldId id="297" r:id="rId26"/>
    <p:sldId id="286" r:id="rId27"/>
    <p:sldId id="287" r:id="rId28"/>
    <p:sldId id="295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21D8-2FFA-4588-9929-8032AA922D9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43DD-AB86-4EE7-9D0E-788BD7E2D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2:48:57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16788 9611 7 0,'9'-12'3'0,"8"9"3"0,-17 3 3 16,4-4-5-16,0 0 1 0,1 0 2 16,-1 0 1-16,0 1-11 15,-4 3 1-15,9 0 6 16,-1 3 0-16,1 1-2 16,4 0 0-16,0 0-2 15,4 3 1-15,0 1 1 16,4 3 1-16,5 1-1 0,4-1 1 15,4 1-1 1,5 7 1-16,-1-8-1 0,-4 1 1 16,5-1-2-16,4 0 0 15,4 1 0-15,9-1 0 16,-1 1-1-16,1-5 1 16,0 5-1-16,3 3 1 15,6-7-1-15,-5-5 1 16,0 1-1-16,-5 0 0 0,1-4 0 15,4 0 0-15,0 0 0 16,0 0 1-16,-5 4-1 16,1-4 0-16,0 4 0 31,8-1 1-31,0-3-1 16,-4-3 1-16,0-1-1 15,8 0 0-15,1 0 0 16,-1 4 0-16,-3 0 0 15,-5-4 1-15,-1 4-1 16,1 0 0-16,-4 0 0 16,0 0 1-16,-9 0-1 0,-9 0 0 15,5 0 0-15,-9 0 0 16,1 0 0-16,-1 0 1 16,4-3-1-16,1 3 0 0,-5 0-3 15,-4 0 1-15,0 7-9 16,-13 8 0-16</inkml:trace>
  <inkml:trace contextRef="#ctx0" brushRef="#br0">19644 12728 20 0,'0'-15'10'0,"38"-4"-10"15,-25 11 11-15,-5 1-11 16,5-5 1-16,4 5 1 16,-8-5 1-16,0 1-3 15,-1 3 1 1,1-3 3-16,-5-1 0 16,0 1 0-16,-4-4 0 15,-4 7-1-15,-5-11 1 16,-3 8-2-16,-1-5 1 0,-9 1-2 15,5-4 1-15,0 4-2 16,0 0 0-16,-4-1 0 16,-1 5 0-16,1 3-1 15,-5 5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3:34:00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5717 11131 20 0,'-3'-16'10'0,"15"-21"-9"16,-6 27 11-16,0-4-12 16,0 1 0-16,2-3 1 15,-2 0 0-15,0 0-1 16,0 3 0-16,-3-5 0 31,-3 2 1-31,0 0 0 16,-3 0 0-16,0 3 0 0,-3 0 0 0,0-1 0 15,0 4 0-15,-5 2 0 16,-1-3 1-16,0 1-2 16,-3 2 1-16,-3 2 0 15,0 1 0-15,0 0-1 16,0 2 1-16,1 3-2 16,-4 0 1-16,3 3-1 15,-3 2 1-15,0 3-1 0,3 0 1 16,-2 5 0-16,5 3 0 15,0 3 0-15,3 2 0 16,0 0-1-16,0 3 1 16,3 0 0-16,0 5 1 15,3-3-1-15,0 6 1 16,0-3 0-16,0 0 0 0,0 0 0 16,0 0 0-16,1-5 0 15,2 3 0-15,-3 2 0 16,6-3 0-16,-3 6-1 15,0-6 1-15,0 1-1 16,0 2 0-16,0-3 0 16,3 4 1-16,0-4-1 15,-3-2 1-15,3 0-1 16,0 2 1-16,0-7-1 16,-3 2 1-16,3-5-1 15,0 2 1-15,0 1-1 16,0-1 1-16,0-2-1 31,0 5 0-31,0-2 0 16,0-3 1-16,0-3-1 0,0 3 0 15,0 0 0-15,0-1 0 16,0 1 0-16,6 0 0 16,-6 0 0-16,3-3 0 15,-3 1 0-15,0-1 0 16,0-3 0-16,0 4 0 15,3-4 0-15,3 1 1 16,-3-1-1-16,0 1 1 16,0 5-1-16,0-6 0 0,-1 6 0 15,-2-3 0-15,0 1 0 16,0-1 0-16,0 3 0 16,3-3 0-16,0-2 0 15,-3 2 0-15,0 0 0 16,0-2 1-16,0-1-1 15,0 1 0-15,-3 2 0 16,3 0 1-16,0 3-1 16,0-5 1-16,0-1-1 15,0 1 0-15,0 0 0 16,0-4 0-16,0 1 0 16,0-2 0-16,0-1 0 15,-3 0 0-15,3 1 0 16,0-1 0-16,0 0 0 15,0 0 1-15,-2 1-2 16,2-1 1-16,0-2-1 16,2-1 1-16,-2-2-8 15,9-5 1-15,15-8-3 0,3-16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2:37:4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7265 3152 20 0,'0'4'10'0,"0"7"-9"16,0-7 10-1,4 3-11-15,-4 1 0 16,0 3 0-16,0 8 1 0,0 0-1 0,-4-8 1 15,-4 8 0-15,3 4 1 16,-3-4 0-16,4 4 0 16,-1-1 0-16,1-3 1 31,4-4-1-31,-4 8 1 0,0-4 0 16,4-4 0-16,0-3-1 15,0-1 0-15,0-4 0 16,4 1 0-16,0-4-1 15,5-4 0-15,-5 0-1 16,0 0 1-16,0-8-1 16,1-3 1-16,-1 0-1 0,0-5 1 15,0-3-1-15,1 1 1 0,-1-5-1 16,0 8 1-16,-4-12 0 16,0 5 0-16,-4-5 0 15,4 4 1-15,-9 8-1 16,1-4 0-16,-5 0 0 15,-4 0 0 17,-13-3-1-32,-4-5 0 15,0 5 0-15,-4-1 1 16,4 12-1-16,-5-1 0 16,1 12 0-16,-5 0 0 0,5 8 0 15,0-1 0-15,4 12 0 16,4 4 0-16,0 0-1 15,5 3 1-15,3 1 0 16,5-1 0-16,0 1 0 16,0 7 0-16,4 0 0 15,1 0 0-15,3 4 0 0,1-1 0 16,3 5 0-16,-3 3 0 16,-1-7 0-16,5 8 0 15,0-1 0-15,4 8 1 16,0-8-2-16,0 5 1 0,0-9 0 15,4 5 1-15,-4-5-1 32,4-3 0-32,1 0 0 15,-1-4 0-15,4-8 0 16,1 1 0-16,-1 3 0 16,1 0 1-16,4-3-1 0,4 7 1 15,0-8-1-15,4-3 0 16,5-4 0-16,-1-4 1 15,5 0-2-15,0-3 1 16,4-5 0-16,0-3 0 0,4 0 0 16,5 0 0-16,-5-4 0 15,5 0 0-15,-1-4 0 16,-8 4 1 0,17-11-1-1,1-5 0-15,-1 5 0 16,-4 0 0-16,-5-1 0 15,-4 1 0 1,1 0 0-16,-5-1 0 16,-4 5 0-16,-5-5 1 0,9 1-1 15,-8 0 0-15,-1-1 0 16,-3 5 1-16,-1-5 0 16,-4 1 0-16,0 0 0 15,-8 3 0-15,-5 1-5 16,-4-1 1-16,0 0-9 15,-13-3 0-15</inkml:trace>
  <inkml:trace contextRef="#ctx0" brushRef="#br0" timeOffset="3637.4913">7508 647 34 0,'4'0'17'0,"5"-11"-16"0,-9 11 18 16,4-8-19-16,-4 8 0 16,0 0 0-16,0-4 1 15,0 4 0-15,-4 0 1 16,-1-3-1-16,1 3 1 0,0 0 0 16,0-4 1-16,-1 4-1 15,1-11 0-15,-4 11-1 31,-1 11 0-31,-4-11-1 16,0 0 1-16,-4 0-1 16,0 0 1-16,-4 0-1 0,0 4 1 15,0-1-1-15,-1 1 1 16,-8 4-1-16,5-4 0 16,-1-1 0-16,1-3 1 15,3 0-2-15,-3 8 1 16,4 0 0-16,-1-5 0 15,1 9-1-15,4 3 1 16,0 4 0-16,0 7 0 0,0-3-1 16,4 0 1-16,5 11 0 15,-1 0 1-15,5 4-1 16,4-4 0-16,0 11-1 16,4 4 1-16,0 4 0 15,1-4 1-15,-1 1-1 16,0-5 0-1,0 8 0-15,-4-8 0 0,0 4 0 16,5 1 0-16,-1-1 0 16,0 0 0-16,0 0 0 15,1 0 0-15,3 8 0 16,1-8 1-16,-1 1-1 16,1-5 0-16,-5-3 0 15,0-1 0-15,1 5 0 0,-1-5 0 16,0 1 0-16,0-16 0 15,1 12 0-15,-1-8 1 16,0 1-1-16,-4-5 0 0,0 1 0 16,0-1 1-16,0-3-1 15,0-4 0-15,0 0 0 16,0 0 0-16,0-4 0 31,0-4 0-31,0 0-1 16,0-3 0-16,-4-4-6 15,4-4 1-15,8-12-6 0,-3-7 1 16</inkml:trace>
  <inkml:trace contextRef="#ctx0" brushRef="#br0" timeOffset="4253.681">6614 1381 12 0,'0'15'6'0,"4"-37"3"16,-4 22 0-16,4 7-6 15,0 1 0-15,5-4 1 16,-1-4 1-16,5 0-7 0,0 0 1 16,4 3 4-16,0 1 0 31,4 4-2-31,1-12 0 15,3 0-1-15,5 0 1 16,4-7 0-16,13 0 1 0,0-8 0 16,8 7 0-16,0-10 0 15,-3 10 0-15,-6 1 0 16,1 0 1-16,-4 3-2 16,4 8 0-16,-1 8-1 15,-3-5 1-15,-5 5-2 0,1 3 0 16,-5 16-6-16,-4-1 1 15,-13 1-4-15,-9-1 1 16</inkml:trace>
  <inkml:trace contextRef="#ctx0" brushRef="#br0" timeOffset="10475.1815">9173 3368 19 0,'0'-8'9'0,"17"16"-5"15,-8-12 9-15,-1 0-13 16,1 0 0-16,-1 0 1 16,1 1 0-16,-5 6-2 15,0 1 1-15,0 0 0 0,-4 7 1 16,0-3-1-16,0 7 1 16,0-7-1-16,0 3 1 15,0-4 0-15,0 5 1 16,0-1 0-16,0-7 0 15,-4 0 0-15,0 0 1 16,0-1-2 0,-5 5 1-16,1-1-1 15,-5-3 1-15,-4 0-2 16,0 0 1-16,-5 3-1 16,-3-7 1-16,-5 4-1 0,-4-4 0 15,0 0 0-15,0 0 0 16,0 4 0-16,-5-4 0 15,5 4 0-15,-4 3 1 0,0 8 0 16,-5 8 0-16,9 4 0 16,4 10 1-16,-4 13-1 15,0 6 0-15,0 9-1 16,-4 7 1-16,8-4-1 16,0 7 0-16,9 1 0 15,4-8 0-15,8 8-1 16,5-8 1-16,4-8-1 0,0-3 1 31,4 0 0-31,5-4 0 16,-1-4-1-16,5 0 1 0,4-15-1 15,0 4 1-15,0-8 0 16,-4-7 0-16,4-12 0 16,0-7 0-16,9-4 0 15,-1-7 0-15,5-12 0 16,0-8 0-16,0 1 0 15,-1-8 0-15,5-8 0 0,-8-11 1 16,0 8-1-16,-9-1 1 16,0-7-1-16,0 4 1 15,-5 0-1-15,1-8 1 16,4-7-1-16,-4-8 1 0,0-7-1 16,-5-1 0-16,9-7 0 15,0 0 0-15,0 0 0 16,0 0 0 15,0-34 1-15,-8 11 0-16,-1 8 0 15,-3 8 0-15,3 3 0 0,-3 8 0 16,-1 7-1-16,0 4 1 16,-4 0-1-16,-4 0 0 0,0 4 0 15,-5 8 0-15,5 7 0 16,-5 3 0-16,1 5 0 15,-1 0 0-15,1 11 0 16,-5 3 1-16,0 9-1 16,0 3 0-16,1 7 0 15,-1 9 1-15,0 6-1 0,0 5 0 16,0 7 0-16,1 0 0 16,-1 12 0-16,0 7 1 15,0 11-1-15,1 0 0 16,-1 5 0-16,-4 10 1 0,4-3-1 31,-4 3 1-31,4 9-1 16,0-1 0-16,1 0 0 15,7 4 1-15,1 0-1 16,0-1 1-16,0 5-1 16,-1-8 0-16,5 0 0 0,0 4 0 15,5-7 0-15,-5 6 0 16,8-6-1-16,1-1 1 15,3 0 0-15,-3-7 0 16,-1 4 0-16,5 3 0 16,-4-7 0-16,4-8 1 0,-1 0-1 15,5-3 0-15,0-1 0 16,0 0 0-16,5-7 0 16,-5-4 0-16,4 0 0 15,0 4 0-15,1-4 0 16,-1 4 0-16,0-8 0 0,0 1 0 31,-3-5 0-31,3-3 0 16,-4-4 0-16,0 3 0 0,0-3 0 15,0 0 0-15,0-4 0 16,0 0 1-16,-4 1-1 16,0-5 0-16,-1 0 0 15,1-7 0-15,0 0 0 16,0 0 0-16,4-4 0 15,0 0 0-15,0 0 0 16,4-4 1-16,0 0-1 0,1-4 0 16,-5 1 0-16,0-1 1 15,-4 1-1-15,-1-1 0 0,-3 4 0 16,-1 1 0-16,-8 3-4 16,0 0 0-16,-4 0-8 15,-4-4 0-15</inkml:trace>
  <inkml:trace contextRef="#ctx0" brushRef="#br0" timeOffset="12340.7952">8649 303 24 0,'-25'0'12'16,"12"4"-12"-16,13-4 13 0,-4 0-13 16,-1 7 0-16,1-7 1 15,4 12 1-15,0-1-2 16,-4 0 0-16,0 4 1 16,-5 4 0-16,9 8 1 0,-4-5 0 15,4 13-1-15,0-9 0 16,4 4-1-16,0 12 1 0,1 11 0 31,-5-8 1-31,4 8-1 16,0 8 0-16,0 11 0 15,5 0 1-15,-1 11-1 16,-3 4 0-16,-5 0 0 16,0-8 0-16,0 12-1 15,0-8 0-15,0-3 0 0,0-5 1 16,0 1-1-16,0-12 0 15,0-3 0-15,0-8 1 16,0 0-1-16,0-4 0 16,0-7 0-16,0-8 0 0,4-8 0 15,0 1 0-15,0-12 0 16,1-8 0-16,-1-7 0 16,4-3 0-16,1-12 0 15,-1-1 0-15,5-10 0 16,-4-1 0-16,4-3 0 15,-5-4 0-15,5-15 0 0,0 4 0 16,4-1 0-16,0-11 0 16,4 1 0-16,0-1 0 31,-4 4 0-31,0-4 0 16,0 4 0-16,-4 4 0 0,4 4 0 15,0-5 0-15,0 16 0 16,5 0 0-16,-1 0 0 15,0 8 0-15,0 7 0 16,1-8 0-16,-1 12 0 0,0 8 0 16,-4 3 0-16,5 4 1 15,-5 7-1-15,0 1 0 16,-5 3 0-16,5 5 1 0,1 2 0 16,-6 1 0-16,-3 8-1 15,-1-8 0-15,-3 11 1 31,-1 8 0-31,0-4-1 16,0-4 0-16,-4 0 0 16,0 4 0-16,0-7 0 15,0 3 1-15,-4 1-1 16,-4-1 1-16,-1-8-1 0,1 1 0 16,-1-4 0-16,-4 4 1 15,5 3-1-15,-5 1 0 0,-4-1 0 16,0-7 1-16,-4 4-1 15,4 0 0-15,0-8 0 16,-1-4 0-16,-7 0 0 16,-1-3 1-16,5 3-1 15,0-3 0-15,0-4 0 16,-1 3 0-16,5 1 0 16,0-1 1-16,0 1-2 0,0-4 1 15,0-4 0-15,-4-4 1 16,4 0-2-16,0-3 1 0,0 3 0 31,0-11 0-31,0 7 0 16,4 8 0-16,0-7 0 15,0 3 0-15,5 0-1 16,3 4 0-16,5 0-10 16,9-4 0-1</inkml:trace>
  <inkml:trace contextRef="#ctx0" brushRef="#br0" timeOffset="21615.8616">6775 6515 5 0,'-4'0'2'0,"0"8"0"16,4-16 3-16,0 8-2 15,0-7 0-15,0 7 3 16,8-12 1-16,1-3-8 16,-1 0 1-16,1-4 4 15,4 8 1-15,-1 0-2 16,-3-5 0-16,0 1-1 0,-1 4 1 16,1 0 0-16,-5-5 0 15,0 5 0-15,-4 0 0 0,0-1 0 16,-4 1 1-16,0 4-2 31,-5-1 0-31,1 4-1 0,-1 0 1 0,-4 4-1 16,-4 4 0-16,-4 0-1 15,0 4 0-15,-5 3 0 32,-4 4 1-32,5 4-1 15,-5-4 0-15,-4 8 0 16,4-1 0-16,-4 5 0 0,-4 3 0 15,-1 0-1-15,-3 1 1 0,3-1 0 16,10 4 0-16,-6 4 0 16,10 7 1-16,4-7-1 15,4 8 0-15,4-5 0 16,4 5 0-16,5-5 0 16,0-3 0-16,4-4 0 15,4 4 0-15,5 0-1 16,-1-4 1-16,9 0 0 0,0-8 0 15,9-3 0-15,-5 0 0 32,13-4 0-32,-8-4 0 0,3-4 0 0,1 0 1 15,0 1-1-15,-4-1 0 0,-1 1 0 16,1-9 0-16,-1-3 0 31,5 4 1-31,4-11-1 16,0 3 0-16,5-4 0 15,-5 1 0-15,4-1 0 0,0 0 1 16,9 1-1-16,0-1 1 16,4 5 0-16,-4-1 0 15,-5 4-1-15,-3 0 1 0,-5 4 0 16,-9-1 0-16,1 5-1 16,-5 3 1-16,1 1-6 15,-5 3 0-15,0 4-6 16,-9-8 0-16</inkml:trace>
  <inkml:trace contextRef="#ctx0" brushRef="#br0" timeOffset="22834.5011">8790 6916 13 0,'8'-15'6'0,"1"0"-2"15,-9 15-1-15,0 0 0 16,0 4 1-16,0 0 2 16,-5 3 1-16,5 1-7 15,-4-4 0-15,4-1 6 0,-4 1 0 16,4-4-2-16,0-7 0 31,4-1-1-31,-4 1 0 0,0-1-1 0,0 0 0 16,0-3 0-16,-4 3 0 15,-5-7 0-15,-3 0 0 32,-1 4-1-32,-4 0 1 0,-4-1-1 15,-5 5 0-15,0 3-1 16,-8 11 0-16,-4 5-1 15,-9 3 1-15,-4 8 0 16,0 11 0-16,4 3 0 0,9-3 0 16,4 12-1-16,4 7 1 15,4 11 0-15,9 1 0 0,5 3-1 16,3-12 1-16,9-3-1 16,4-3 0-16,9-5 0 15,13-11 1-15,8-8 0 16,4-10 0-16,0-9-1 31,1-7 1-31,-1-4 0 16,-4-15 0-16,9-15 0 15,-5-3 0-15,5-1 0 0,-9 7 0 16,4-25 0-16,0-1 1 16,-4 0-1-16,5-7 0 15,-5 0 0-15,-4-5 0 16,8 1 0-16,-4-7 0 0,0 3 0 15,-4-15 0-15,-9 7 0 16,0-3 0-16,1 4 0 16,-5-5 0-16,0-3 0 15,0 12 1-15,-13-12-1 0,0 3 0 16,-4 5 0-16,0 11 0 16,0 7 0-16,-8 16 0 15,-1 7 0-15,-3 12 1 0,-1 11-1 31,-4 7 1-31,-5 16-1 16,1 10 1-16,0 13-1 16,0 7 1-16,-1 11-1 15,5 7 0-15,0 5 1 16,0 7 0-16,0 4-1 16,0 4 1-16,4 7-1 0,1 0 1 15,-1 8-1-15,0 0 1 16,0-4-1-16,5 4 0 15,3-1 0-15,1 1 0 0,4 0 0 16,-4-8 1-16,0 0-1 16,-9-3 0-16,9-8 0 15,-5-4 1-15,5-4-4 16,0-3 0-16,-1-12-9 16,1-19 1-16</inkml:trace>
  <inkml:trace contextRef="#ctx0" brushRef="#br0" timeOffset="23950.7691">10540 6572 14 0,'-26'11'7'0,"1"8"-2"16,16-15-2-16,-8 8-3 16,-4-1 1-16,0 8 1 0,-5-4 0 15,1 8-2-15,3-4 1 16,5 7 1-16,0-7 0 16,9 0 0-16,-1-4 0 15,9 0-1-15,9-3 1 16,4-5-1-1,8-3 0-15,9 0 0 16,4-4 0-16,0 0 0 16,0-8 0-16,0-3-1 15,4 3 1-15,5-3 0 16,4-4 0-16,-5-8 1 16,5-4 0-16,-4 5 0 15,4-5 0-15,-1 1-1 16,-3-1 1-16,-5-11-1 0,-8 4 0 15,0 0-1-15,-9 4 1 16,0 0-1-16,-8 0 1 0,-4-1 0 16,-9-3 0-16,0 8-1 15,-9-1 1-15,1 5-1 16,-9 3 1-16,0 4-1 16,-5-1 1-16,1 9-1 15,-4-1 1-15,-5 4-1 16,-4 4 0-1,0 8 0-15,0 3 1 16,-1 8 0-16,1 4 0 16,5 4-1-16,3 3 0 15,-4 15 1-15,5 1 0 0,-1-1-1 16,-4 0 1 0,5 27-1-1,8-11 0-15,0-1 0 16,0 5 1-16,4-9-1 15,4 1 0-15,5-4 0 16,4-4 0-16,9 1 0 0,-1-5 0 16,5 4 0-16,0-15 0 15,4 0 0-15,0-4 0 0,4-3 1 16,13-4 0-16,0-12-1 16,13-7 1-16,0-4 0 31,17-8 1-31,4-7-1 15,0 4 0-15,-4-4-1 16,-9-1 1-16,-4 1-1 16,0 0 1-16,5 0-1 15,-5 8 0-15,-4-1-1 16,-5 4 1-16,-3 0-11 16,-10 12 0-16</inkml:trace>
  <inkml:trace contextRef="#ctx0" brushRef="#br0" timeOffset="25520.8456">6946 4510 12 0,'-17'-11'6'0,"17"-4"-7"0,0 11 7 16,0 4-6-16,-5 0 1 0,1-4 1 15,0 4 1-15,0-4-2 16,-1 4 0-16,1-3 2 16,-4 3 0-16,3 3-1 15,-3 5 1-15,-1-8-1 16,1 0 0-16,-1 0-2 15,-3 0 1-15,-1-4-1 16,0 0 1-16,0 4 1 0,-4 0 0 16,0-3-1-16,0 6 1 15,0 9-1-15,0-1 1 0,0 0-1 16,4 8 0-16,0 0-1 16,1 0 0-16,3 4 0 31,1 3 0-31,-1-3 1 15,1 11 0-15,3 4 0 16,1 0 0-16,0 7 0 16,0 4 1-16,4 4-1 15,0 12 1-15,4-5-1 0,0 1 0 16,0-1-1-16,-4 5 1 16,0-1-1-16,0-7 0 15,5-4 0-15,-1-4 0 0,0-4 0 16,-4 1 0-16,0-9-3 15,4-6 0-15,-4-5-6 16,0-7 0-16</inkml:trace>
  <inkml:trace contextRef="#ctx0" brushRef="#br0" timeOffset="26170.9867">6247 4775 21 0,'-4'8'10'0,"21"-16"-9"0,-13 12 11 16,5 7-13-16,-5-3 1 16,5-1 0-16,-1 5 0 15,5-1 0-15,0 4 0 0,4 4 1 16,0-4 0-16,8 0 0 16,1 0 0-16,4 1 0 15,-5 2 0-15,5-6 0 16,-9 3 1-16,5-4-1 15,-1-3 1-15,1-1-1 16,4 1 0-16,4 0 1 16,4-5 0-16,5 1-1 0,-1-4 1 15,5 0-1-15,4 4 0 16,0-4 0-16,5 0 1 0,-5 4-2 31,0-1 1-31,-8-3-1 16,-5 0 1-16,0 12-1 15,-4-1 1-15,0 8-1 16,-4 0 1-16,-4 7-6 16,-5 1 0-16,0-1-4 15,-8 1 0-15</inkml:trace>
  <inkml:trace contextRef="#ctx0" brushRef="#br0" timeOffset="27989.2096">10834 4283 21 0,'0'0'10'0,"0"4"-9"16,0 0 10-16,-4 3-12 15,-1 5 1-15,-3-1-1 0,-1 0 1 16,-4 12 0-16,1 0 1 15,3-1-1-15,-4 1 1 0,5-4 1 16,-1 0 0-16,1 0-1 16,-1 4 1-16,1-1 0 15,4 5 0-15,-5 3 0 16,1 4 0-16,3 0-1 16,-3 4 0-16,3 4-1 31,1 7 1-31,0 4-1 15,0 3 0-15,-1 13 0 0,5-9 0 16,0 1 0-16,-4-5 0 16,0 1 0-16,0-4 0 15,-1-4 0-15,1-7 0 0,0-12 0 16,0-3 1-16,-1-12-1 16,5-4 0-16,0 1 0 15,0-5 0-15,0-7-1 16,0-7 1-16,5-9 0 15,3-3 0-15,1 1 0 16,-1-5 0-16,1-4 0 0,-1-3 0 16,5-4 0-16,0-8 0 15,0 5 0-15,4-1 1 16,0 0-2-16,0 0 1 16,0 4 0-16,0 0 0 15,0 4 0 1,0 3 1-16,-4 1-1 15,-1 11 1-15,1 3 0 16,0 1 0-16,4 3-1 16,-4 1 1-16,-1 3 0 15,6 4 0-15,-1 8-1 0,0-1 1 16,-5 4-1-16,1 5 1 16,0 3-1-16,0 3 1 15,-5 1-1-15,1 0 1 0,-5-1-1 16,0 1 0-16,-4 7 0 15,0 4 1-15,0-3-1 16,-8-1 1-16,3-4-1 16,-3 1 1-16,-5-4-1 31,-4 3 1-31,0 1-1 16,0-5 1-16,0-3-1 0,0 0 1 15,-4-4-1-15,-1 4 1 16,-3 0-1-16,-1-11 1 15,-3 7-1-15,-1 0 1 0,0-4-1 16,0-3 1-16,5-4-1 16,3-1 0-16,1-3 0 15,0 0 1-15,-5-7-1 16,-4 7 0-16,5-4 0 16,-1 0 1-16,1 0-4 15,3-3 0-15,5-1-7 16,0 5 0-16</inkml:trace>
  <inkml:trace contextRef="#ctx0" brushRef="#br0" timeOffset="33860.4506">9301 9546 30 0,'-9'4'15'0,"13"-19"-14"15,-4 15 14-15,0 3-15 16,0-3 0-16,-4-3 0 16,0-1 0-16,0-7 1 15,-1 3 0-15,-7 4-1 16,-1-7 1-16,0-1 0 15,-4-3 1 1,-4-4 0-16,-5-3 1 16,-4-1-2-16,-12 0 1 15,-5 1-1-15,0 10 1 0,-8 5-1 16,-5 3 1-16,5 8-2 16,4 11 1-16,4 4-1 15,4 3 0-15,9 12 0 16,9 4 0-1,8 30-1-15,4 1 1 16,9-13-1-16,8-3 1 16,4-7-1-16,9-5 1 15,13-7-1-15,4-7 1 16,5-8 0-16,-1-12 0 0,4 1 0 16,5-16 0-16,0-7 0 15,0-11 0-15,-4-5 0 16,-1-3 1-16,-3-3-1 15,-1-5 0-15,-8 0 1 32,-1-11 0-32,-7-7-1 15,-5 7 0-15,-9-4 0 0,-3 0 1 16,-10 1-1-16,-3-1 0 16,-1 4 0-16,5 11 1 0,-4 4 0 15,-5 8 0-15,4 7 0 16,1 4 0-16,-5 8-1 15,4 4 1-15,1 7-1 16,-1 3 0-16,1 12 0 16,4 8 0-16,-1 7-1 15,1 8 1-15,4 0 0 0,0 15 0 16,0-8 0-16,4 8 1 16,5-3-1-16,-1-1 1 15,5 0-1-15,8 0 1 16,-4 8-1-16,5 0 1 0,-5-1-1 31,0 1 0-31,0-4 0 16,-4 0 0-16,-1 4 0 15,1 3 1-15,0-10 1 16,0-9 1-16,0 1-1 16,-1-1 1-16,-3-3-1 0,-1-4 1 31,-3-7-15-31,-5-16 0 15</inkml:trace>
  <inkml:trace contextRef="#ctx0" brushRef="#br0" timeOffset="34761.1418">10314 9641 26 0,'22'3'13'0,"12"-6"-10"16,-17 3 6-16,0-4-9 16,8 0 1-16,5-4-1 0,0 1 1 15,-5-4-2-15,5-5 1 16,0 5 0-16,8-4 1 16,1-8-1-16,3 1 0 0,1-9 0 15,-5 5 0-15,1-5 0 16,3 1 1-16,-8 0 0 15,-4 0 0-15,-9-1 0 16,-8 5 0-16,-4 3 0 16,-9-7 1-16,-5 7-1 15,-3 4 1-15,-9 0-1 0,-5 4 0 16,-7 4-1-16,-10 3 1 16,1 12-1-16,-5 4 0 15,1 7 0-15,3 4 0 16,-3 3 0-16,-1 5 0 0,1 7 1 15,-1 4 0-15,1 7 0 32,3 1 0-32,5 3 0 15,0 8 0-15,4-4 0 16,5 3 0-16,-1 5-1 16,5-4 0-16,4-1 0 0,4 1 0 15,0 0 0-15,5-4 0 16,4 4 0-16,4-12 0 15,8-7 0-15,5-4 1 0,0 0 0 16,8-4 0-16,4-3 0 16,1-5 0-16,8 1 0 15,9-8 0-15,-1-3 0 16,9-9 1-16,9-3-1 16,12-7 0-16,1-5 0 31,-1 1 1-31,1 0-2 0,-10-1 1 15,-3-3-5-15,-9 4 1 16,-13-4-9-16,-12 3 1 16</inkml:trace>
  <inkml:trace contextRef="#ctx0" brushRef="#br0" timeOffset="37779.9844">12503 9364 29 0,'-4'8'14'0,"4"-31"-17"0,0 16 24 0,0-1-22 16,4 1 1-16,0-1 2 15,-4-3 0-15,0-1-2 16,0 1 1-16,0 3 1 16,0-7 1-16,0 8-1 15,-4-12 0-15,0 11-1 16,-5 1 1-16,-3-9-2 0,-5-2 1 31,-5 2-1-31,-8-2 0 16,5 2 0-16,-1 1 1 0,1 4-1 15,-5 3 1-15,0 1-1 16,0 7 1-16,1 0-1 16,3 11 1-16,0 4 0 15,9 4 0-15,0 0 0 16,5 8 0-16,3 7 0 16,1 7 0-16,-1 1 0 15,5 7 0-15,0 0-1 0,-1 8 0 16,1 0 0-16,4 11 1 15,4 7-1-15,1 1 0 16,-1 0 0-16,0 3 0 0,0-7-1 16,5 0 1-16,-1 0 0 15,5-8 0-15,-4 4 0 32,-1-3 0-32,1-1 0 15,-1-7 0-15,1-12 0 16,-1 1 1-16,1-5-2 15,-1-7 0-15,1-7-1 0,-1-5 0 16,1-6-4-16,-5-9 0 16,5-11-5-16,-5-7 0 15</inkml:trace>
  <inkml:trace contextRef="#ctx0" brushRef="#br0" timeOffset="38178.195">11715 10125 32 0,'0'4'16'0,"17"-4"-18"0,-8-4 26 15,-1 4-23-15,14-8 1 16,3 8 3-16,9-3 0 0,5-5-6 15,12 4 1-15,8-3 2 16,1-1 0-16,8 0-4 16,5 1 0-16,-5-4-9 15,-9-1 0-15</inkml:trace>
  <inkml:trace contextRef="#ctx0" brushRef="#br0" timeOffset="41315.073">7627 7582 26 0,'-4'-15'13'0,"4"-4"-3"16,-4 16-3-16,-1 3-8 16,-7-8 1-16,-1 8 0 0,-13 0 0 15,1-4 1-15,-5 4 1 16,-4 0 0-16,0 4 0 16,0 0 0-16,4 0 1 15,-4 3-1-15,-5 8 1 0,-3 4-3 16,-1 4 1-16,5 3-1 15,-5 8 0-15,5 8-1 16,4-4 1-16,4 3 0 16,5 5 0-16,3-5 0 31,5 5 1-31,0 3-1 16,9-4 0-16,3-3 0 0,5 3 1 15,0 1-1-15,5 3 0 16,3-7-1-16,1 3 1 15,4 0 0-15,-5 1 0 16,1-4-1-16,-1-1 1 0,-4-7-3 16,5-7 0-16,-5-1-5 15,5-11 0-15,-5-3-1 16,0-12 0-16</inkml:trace>
  <inkml:trace contextRef="#ctx0" brushRef="#br0" timeOffset="41648.6376">6609 8377 29 0,'0'0'14'0,"0"0"-15"16,9-4 29-16,4-3-28 16,12-5 1-16,13-3 0 15,9-8 0-15,9 1-2 16,12 3 1-16,0 4-3 15,9-12 1-15,-9 1-7 16,0 3 0-16</inkml:trace>
  <inkml:trace contextRef="#ctx0" brushRef="#br0" timeOffset="45218.9268">12243 7529 4 0,'-4'-3'2'0,"-13"-1"4"0,13 0-8 16,0 0 6-16,-1 4 0 15,-3 4 3-15,4-4 1 16,-5 4-9-16,1-4 0 15,-1 4 7-15,5-1 0 16,-5 5-1-16,5 0 1 0,-5-1-2 16,5 1 1-16,-4-1-2 15,3 1 0-15,-3-4-1 0,4-1 1 16,-1 5-3-16,1-1 1 16,0-3 0-16,4 0 0 15,0 0 0-15,0 0 1 0,0-1 0 16,0 1 0-16,0 4 0 31,0-4 1-31,0-1-1 0,0 1 0 0,0 0-1 31,0 0 1-31,0-1-2 16,0 5 1-16,0 0-1 16,4 3 0-16,-4 4 0 0,4 0 0 15,1 4-1-15,-1 8 1 16,0 3 0-16,5 8 0 15,-5-8 0-15,4 4 0 16,-3 4 0-16,3 0 0 0,-4 0 0 16,1-1 0-16,-1-3 0 15,0-7 1-15,-4-4-1 16,0 3 1-16,-4 4 0 16,0-3 1-16,-5-4-1 15,5-1 1-15,-5-3-1 0,1 0 1 16,-1 0-1-16,1-4 1 31,-1-4-2-31,5-3 1 16,-4 0-1-16,-1-1 1 15,1-3-1-15,3 0 1 0,-3 0-2 16,-1-4 1-16,1 0 0 16,3 0 0-16,1 0 0 15,0 0 0-15,0 0 0 16,-1 0 0-16,1 0 0 15,4 0 1-15,-4-4-1 16,4 4 1-16,-4-4-1 0,4 4 0 16,0-4 0-16,0 4 1 15,0 0-2-15,0 0 1 0,-5 0-1 16,5 0 1-16,0-4 0 16,0 4 0-16,0 0-1 15,0 0 1-15,0 0 0 16,0 0 0-16,0-3 0 15,0 3 1-15,0-4-1 16,0 4 0-16,-4-4 0 31,4 0 0-31,0 0 0 16,0 1 0-16,-4-5 0 0,4 4 0 16,0-3 0-16,0-1 0 15,0 1-1-15,0-1 1 0,0 1 0 16,0-1 0-16,0 0 0 15,4 1 0-15,0-5 0 16,5 1 0-16,-1 4 0 16,1-1 0-16,-1 0 0 15,5 5 0-15,0-1 0 16,4 0 0-16,0-4 0 0,0 1 0 16,0 3 0-16,4 0 0 15,1-11 0-15,-1 8 0 16,0-1 0-1,1-3 0-15,3 3 0 16,-4 1 0-16,5 3 0 16,0 4 0-16,-1 0 0 15,1-4 0-15,-1 8 0 16,-3 3 0-16,-5 1 0 16,0 3 0-16,0-3 0 15,0 3 0-15,-5 1 0 16,-3-1 1-16,-1 0-1 0,1 1 1 15,-5-1-1-15,1 4 0 16,-5 0 0-16,4 0 1 0,-4 1-1 16,-4-1 0-16,-5 0 0 15,0 0 0-15,-3-4 0 16,-1 1 1-16,-4-5-1 16,-4 1 1-16,-1-1-1 15,-7 1 1-15,-6-4-1 0,1-1 0 16,-8 1 0-16,-1-4 1 15,-8 4-1-15,4-4 1 16,0 8 0-16,5-5 0 16,3 9 0-16,5-5 1 15,-8 12-3-15,-1-4 0 32,5 0-7-32,0 1 0 0,8-5-8 15,-4-3 0-15</inkml:trace>
  <inkml:trace contextRef="#ctx0" brushRef="#br0" timeOffset="68486.4371">7478 9024 21 0,'13'-4'10'0,"-5"-3"-5"16,-8 7 11-16,0 0-14 15,0 0 0-15,0 0 2 0,0 0 1 16,0 0-5-16,0 0 1 16,-4 0 3-16,0 0 1 15,0-4-1-15,-1 0 0 0,1-4-1 16,-4-3 1-16,-1 0-2 16,0-4 0-16,5-4 0 15,-4 3 1-15,-1-2-1 31,1-9 1-31,-5-3-1 16,0 7 1-16,-8-3 0 16,4 3 0-16,-4 4-1 0,-9 0 1 15,-4 4-2-15,0 4 1 16,-5-1-1-16,-12 12 0 16,4 0 0-16,-8 12 0 0,0-1-1 15,-9 15 0-15,4-3 0 16,5 4 0-16,-1 7 0 15,-3 4 0-15,-1 7-1 16,0 4 1-16,5-3 0 16,4 6 1-16,4-2-1 15,5-1 1-15,-5 0-1 0,13 8 1 16,0-4-1-16,4-4 1 16,4 0-1-16,5 4 0 15,0 0-1-15,4-4 1 0,4 4 0 16,0-4 0-16,9 1 0 15,0-5 0-15,4-7 0 32,0-4 1-32,4 0 0 15,4-4 0-15,1-3 0 16,-1-5 0-16,5 5 0 16,0-4 1-16,4-5-1 0,0-2 1 15,4-9-1-15,5 5 1 16,4-5-1-16,-1 1 1 15,-3-1-2-15,4-3 1 0,-5 0 0 16,5 0 1-16,4-4-1 16,-4-4 0-16,0 4 0 15,0 0 0-15,-1-4 0 16,-3-4 1-16,4 5-1 16,0-5 0-16,-1 1-1 15,1-1 1-15,0-3-1 16,0 3 1-1,0 4-1-15,0-3 0 16,8-1 1-16,-4 1 0 16,0-5-1-16,9 1 1 0,-5 3-1 15,-4-7 0-15,0 4 1 16,0-4 0-16,-8 0-1 16,-1-1 0-16,1 1 0 15,-1-4 0-15,1 0 0 16,-1-3 0-16,5 3 0 15,4 0 0-15,5-4 0 0,-1-3 0 16,0-1 0-16,-4 1 0 16,-4-1 0-16,-9 5 0 15,5 3 0-15,-5-4 1 16,1 12-1-16,-1-1 1 16,0-3-1-16,-4 4 0 15,0-1 0 1,0 1 0-16,0 0 0 15,0-1 0-15,0 5 0 16,-8-1 0-16,-1 1 0 16,1-1 1-16,-9 1-1 0,0 7 1 15,4-8-1-15,-4 8 1 16,0 0-1-16,0 4 0 16,-4-8 0-16,4 4 0 0,0 0-1 15,-4 0 1-15,4 0 0 16,0 4 0-16,0-4 0 15,0 0 0-15,0 0 0 16,0 0 0-16,0 0 0 16,-5 0 0-16,5-8 0 15,0 8 0-15,5-7 0 0,-5-1 0 16,0 8-1-16,4-8 1 16,-4 1 0-16,0-1 0 15,4 5 0-15,9-5 0 16,0-3-1-16,-5-1 1 15,5 1 0 1,4 0 0-16,-4-1 0 16,0 1 0-16,-1 0 0 15,1-1 0-15,0-3 0 16,0-4 0-16,4 0 0 16,0-7 0-16,4-1 0 0,5 1 0 15,3 3-1-15,1 0 1 16,0-3 0-16,0-1 0 15,0 1 0-15,-1-1 0 16,-3 5-1-16,-9-1 1 0,4 4 0 16,-4 0 1-16,-4 4-1 15,4 4 0-15,-4-1 0 16,0 5 1-16,-5-1-1 16,-3 4 0-16,3-7 0 31,-8 7 0-31,-4 1 0 0,0 3 0 15,-1 0 0-15,-3 0 1 16,-1 3-1-16,1 1 0 16,-1 7 0-16,1-7 0 0,-1 4-1 15,1-4 1-15,-1-1-1 16,1 1 1-16,3 0-1 16,1 0 1-16,0-1 0 15,0-3 0-15,4 0-1 16,0 0 1-16,0-7-1 15,4-1 1-15,4 1 0 16,1-1 0-16,4 1 0 16,-1-8 0-16,5-1 0 15,5-3 0-15,3-3-1 0,1-5 1 0,4-3 0 16,-1 0 0-16,1 3-1 16,-4-3 1-16,-1 4-1 15,-3-5 1-15,-1 5-1 31,-4-1 1-31,-4 5 0 16,0 3 0-16,-1 4 0 16,-3-4 0-16,-5 7-1 0,0-3 1 15,-4 8-1-15,5-1 0 16,-5 8-4-16,0-8 0 16,4 1-7-16,0-1 1 0,13 1-7 15,-4-8 1-15,0-1-1 16,0-21 0-16</inkml:trace>
  <inkml:trace contextRef="#ctx0" brushRef="#br0" timeOffset="108545.7621">2990 11230 16 0,'-13'0'8'0,"4"7"-3"16,9-11 9-16,0 1-12 15,-8-5 0-15,3 1 1 0,5-1 0 16,-12 0-4-16,3 1 1 16,5-1 1-16,-9 1 1 0,5-5-1 15,-5 1 1-15,0 0 0 16,5-1 0-16,3 5 0 15,-8-1 0-15,5 1 0 16,-1-1 0-16,5-3-1 31,4-1 1-31,0 1-1 16,0-4 0-16,0 0 0 0,0 3 1 16,0 1-1-16,0 0 0 15,0 3 0-15,0-3 0 16,0 3 0-16,0 1 0 15,4-1 0-15,-4 0 0 0,0 8-1 16,5-7 1-16,-5 7 0 16,0 0 1-16,0 0-1 15,0 0 0-15,0 0 1 16,0 0 0-16,0 0 0 16,0 0 0-16,0 0 0 0,0 0 0 15,0 0 0-15,0 0 0 16,0 0-1-16,0 0 0 15,0 0 0-15,-5 0 0 0,1 4-1 16,4-1 0-16,-8 5 0 16,3 0 1-16,5-1-1 15,-12 5 0-15,12-1 0 16,-9 0 1-16,5 1-1 31,4 3 1-31,-9 0-1 16,9-4 1-16,0 1-1 15,0 3 0-15,0 4 0 0,0-8 1 16,0 12 0-16,0-4 0 16,0-1-1-16,0 5 1 15,0 0 0-15,9 0 0 16,-9 7-1-16,0 0 1 16,4-3-1-16,5 7 1 0,-9 7-1 15,4-7 0-15,4 4 0 16,-8 4 0-16,5 3 0 15,3-3 1-15,-8-4-1 0,4 11 1 16,1 0-1-16,-1-4 1 31,-4-3 0-31,0 0 1 16,0-5-1-16,-4 1 0 16,-1 0 0-16,1-4 0 0,-4 0-1 15,3-3 1-15,-7-5-1 16,3 0 0-16,5-7 0 15,-5-7 1-15,5-1-1 16,0-3 0 0,4-5 0-1,0-3 1-15,0 0-1 16,4-15 0-16,9 0 0 0,-13-4 0 16,13-7 0-16,-9 3 0 0,4-3 0 15,5 3 0-15,-9 0 0 16,9-7 1-16,4 3-1 15,-4 1 0-15,0-1 1 16,0 1 0-16,-1-1 0 16,10 5 0-16,-10-1-1 15,14 0 1-15,0 1-1 16,-1-5 1-16,5 5-2 16,0-1 1-1,0 4-1-15,-1 0 1 16,1 0-1-16,-4 4 1 0,-1 0-1 15,1 3 1-15,-1 5-1 16,1-4 1-16,4 3 0 16,-5 0 0-16,5 8 0 15,0-3 0-15,-9-1-1 16,5 4 1-16,-1 4 0 16,1-1 0-16,-5 5 0 0,5 3 0 15,-14 1 0-15,5 3 1 16,1 0-1-16,-6 4 1 15,-7 0 0-15,3 3 0 16,-4 1 0-16,-4 0 0 16,-4 3 0-1,4 8 0-15,-13-11 0 16,5 4 0-16,4-1 0 16,-14 1 0-16,1-1-1 15,5-3 1-15,-10-4 0 16,1 0 0-16,-4-1 0 15,-1-2 0-15,0-1 0 16,1 4 0-16,-1-4 0 0,5-4 0 31,-26-3 0-31,13 3 0 0,0-7-1 16,4 0 1-16,-4-1-1 16,9 1 1-16,-14-4-1 15,14 0 0-15,-5 0 0 16,0 0 1-16,9 0-1 15,-5 0 0-15,1-4 0 0,3 4 0 32,1-7 0-32,0-4 0 15,4 3 0-15,-9 0 0 16,5 5 0-16,0-5 0 16,4 4 0-16,-9 4 0 0,9-4 0 15,4 4 0-15,-4-3-1 16,-8 6 1-16,8 1-1 15,4 4 1-15,0 3-1 16,9 1 0-16,-9 3-7 16,9 0 1-16,8 11-10 0,13-11 0 15</inkml:trace>
  <inkml:trace contextRef="#ctx0" brushRef="#br0" timeOffset="113720.5481">6643 11540 26 0,'-4'-11'13'0,"4"18"-7"15,0-14 11-15,0 7-14 16,0 0 0-16,0-8 2 0,0 8 1 15,0-8-7-15,0 8 0 32,0 0 4-32,0 0 1 15,0 0-2-15,4 4 0 0,1 0-1 16,-1 0 0-16,0-4-1 16,5 0 1-16,-1 7 0 15,5-3 0-15,8 0 0 16,1-4 0-16,7 4 0 15,5-4 1-15,0 3-1 0,1-3 1 16,3 4-1-16,0-4 0 16,9 4-1-16,-9-4 1 15,5 0-1-15,-5 0 1 0,1 0-1 16,-10 0 1-16,5 4-1 16,1-4 1-16,-1 0 0 31,0-4 0-31,4 4-1 15,-4 0 0-15,0 0 1 16,-8 0 0-16,-1 0-1 16,-3 0 1-16,-5 4-1 0,-5-4 1 15,-3 0-1-15,-1 4 1 16,-3-1-2-16,-5 1 1 16,0 4-7-16,-5-1 0 0,-3 5-7 15,-5-9 0-15</inkml:trace>
  <inkml:trace contextRef="#ctx0" brushRef="#br0" timeOffset="118057.1495">3403 13277 30 0,'-5'-8'15'0,"5"-15"-16"0,0 23 16 0,-4-7-15 31,0 3 1-31,-5 0 1 16,5 0 0-16,-9 8-2 15,5 0 0-15,3 0 2 16,-7 3 0-16,3-3-1 16,5 4 0-16,0-5 0 0,-1 1 0 15,1-4 0-15,4-4 0 16,0 4 0-16,4-11 1 16,1 3 0-16,3-7 0 0,5-4 0 15,0-3 1-15,0-1-2 16,4-3 1-16,0-1-1 15,4-3 1-15,-8 0-1 16,4-1 1-16,-5 5-1 16,-3 3 1-16,0-3-1 31,-5 3 1-31,-4-4-1 0,-4 1 0 16,-5-4 0-16,-4 7 0 15,0-4-1-15,1 9 1 16,-14 2-1-16,5 1 0 0,-5 4 0 15,-8 7 0-15,9 4-1 16,-9 4 1-16,0 3 0 16,4 9 0-16,-13 6 0 15,5 1 0-15,12 4 0 16,-8 3 0-16,9 4 0 16,3 4 0-16,10 0 0 15,-1-1 0-15,4 5-1 0,5 0 0 16,0-1 0-16,4 5 1 15,8-9-1-15,1-3 0 16,12-3 0-16,-4-5 1 0,9 1 0 16,3-8 1-16,-3-8-1 31,8-7 0-31,0-4 0 16,4-4 1-16,-12 0 0 15,8-7 1-15,-8-4-1 16,-5-4 0-16,9-4 0 15,-5 0 1-15,5-7-1 0,-4 4 1 16,-5-5-2-16,5 1 1 16,-14 0 0-16,5 0 0 0,-4 3-1 15,-4 1 1-15,-1-1-1 16,-8 1 1-16,0 7-1 16,0 0 1-16,0 7-1 15,0-6 1-15,-8 2-1 16,8 5 1-16,0 0-1 15,0 3 0-15,-5-3 0 0,1 11 1 16,0-4-1-16,4 8 1 16,0-4-1-16,0 7 0 31,0-7 0-31,4 4 1 0,0 7-1 16,1 1 0-16,3 3 0 15,5 0 1-15,-9 4-1 16,5 4 0-16,-1-1 0 15,1 1 1-15,-1 0-1 16,1 3 1-16,4 8 0 16,-9 0 0-16,4 0-1 0,-8 1 1 15,5 2-1-15,3 5 0 16,-4-4 0-16,1 3 1 16,-1 1-1-16,-4-8 0 15,0 0 0-15,0 4 1 16,0 0-1-16,0 3 1 0,0-7-1 15,0 1 1-15,0-5-1 16,-4-4 1-16,-1 8-1 16,1 4 0-16,-4 0 0 15,3-4 1-15,-3 0-1 32,4-4 0-32,-5 4 0 0,5-7 0 15,-1-4 0-15,1-1 0 16,-4 1 0-16,-1 4 1 0,1-9-1 15,-1 1 0-15,-4 0 0 16,1 4 1-16,-5-8-1 16,0 0 0-16,0-3 0 15,-9-5 1-15,5 1-1 16,-1-1 0-16,1 1 0 16,4-1 0-16,-9-3 0 0,-3 0 1 15,-1 0-1-15,0 0 0 31,-13-8 1-31,-3 0 0 16,7 4-2-16,5-4 0 16,9-3 1-16,-5-9 0 0,13 1-1 15,-9 0 1-15,9 0-2 32,0-4 1-32,4 0 1 15,-8 0 0-15,8 0 0 16,1-3 0-16,-1-5 0 0,4 1 0 15,5-5 0-15,4-3 0 16,-8 0-1-16,8 8 1 16,0-1 0-16,0 5 0 0,0-1-1 15,0 0 1-15,0 8 0 16,0 0 0-16,0 4 0 16,0 3 0-16,0 8-1 15,0 0 1-15,0 0 0 16,8 4 0-16,-8 0-1 15,0-1 1-15,4 1-2 0,-4 0 1 16,9 7-4-16,-9 1 0 16,0-1-9-16,4 0 1 15,-4-18-3-15,0-12 0 32</inkml:trace>
  <inkml:trace contextRef="#ctx0" brushRef="#br0" timeOffset="122292.4396">6993 13681 28 0,'-5'8'14'0,"14"-4"-16"16,-9-4 15-16,-4 4-13 16,-1-1 0-16,1 1 0 15,0 4 1-15,-5-1-1 16,-3 1 1-16,3 3 1 16,-4 0 0-16,0-3 1 0,1 0 0 15,3-5-1-15,-4 1 1 16,1 0-1-16,3 0 0 0,-4 0-1 15,5-4 1-15,-1 0-2 16,1 0 1-16,3 0 0 16,1 0 1-1,0 0 0 1,0 0 1-16,-1 0-1 16,1 0 1-16,4 0-2 0,0 0 1 15,0 0-1-15,0 0 0 16,0 0-2-16,0 0 1 15,0 3-3-15,0-6 0 16,0 3-3-16,0-8 1 16,4-3-7-16,9-12 0 15</inkml:trace>
  <inkml:trace contextRef="#ctx0" brushRef="#br0" timeOffset="123394.5881">7129 13632 55 0,'-4'19'27'0,"50"-19"-41"16,-29-4 54-16,0-3-40 16,1-1 0-16,-1-3 1 31,0-1 0-31,0-6 0 0,4-5 0 16,4-15 0-16,5-4 0 15,0 1 0-15,0-1 1 0,-5-3-1 16,1-4 0-16,0-1-1 15,-5 1 1-15,-4-8 0 16,-4 4 0-16,-5 4 0 16,-4 4 1-16,-4-8-1 15,-4 0 1-15,-4 4-1 0,-9-4 0 16,-9 7-1-16,-4 5 1 16,-4-5-1-16,0 5 1 15,0 11-1-15,-4 3 1 0,-5 4 1 16,5 8 0-16,-5 4-2 31,-4 11 1-31,1 7 0 16,-1 9 0-16,-4 6-1 15,-9 5 0-15,5 7 0 16,-1 4 0-16,9 3 1 16,1 1 0-16,-1 3-1 0,0 8 1 15,4-4-1-15,5-3 0 16,0 3-1-16,4 8 0 15,4-4 0-15,0-4 1 0,4-4 0 16,1 4 0-16,4 1 0 16,-5-1 1-16,9-4-1 15,4-7 1-15,0 4 0 16,5-4 0-16,-1 3-1 16,5 5 0-16,0-9-1 15,4-6 1-15,0-1 0 0,0 0 1 16,4 0-1-16,0 1 0 31,9-1 0-31,-4-7 0 16,8 3 0-16,0-3 0 0,4-4 0 15,0 7 1-15,1-7 0 16,-1 0 0-16,-4-8 0 16,0 5 1-16,0-9-2 15,0 5 1-15,4-1 0 16,1 4 0-16,3-7-1 15,1-1 1-15,4 1-1 0,-1-4 0 16,5-1 0-16,5-3 1 16,3-3 0-16,1-5 0 15,8-3 0-15,9-8 0 16,-1 4-1-16,5-8 1 16,38-23 0-1,-4 1 0-15,-8 3 0 16,-9 1 0-16,-5 3 0 31,-8 4 0-31,-4 4 0 16,-17 7 0-16,-9 4 0 15,-8 4 1-15,-8 4-1 0,-5 7 0 16,-9 4 0-16,-8 4 1 16,-8 3-1-16,-5 1 0 0,0 3-4 15,-4-3 1-15,4-5-10 16,0-10 0-16,18-23-8 15,3-20 0-15,5-33-2 16,8 0 0-16</inkml:trace>
  <inkml:trace contextRef="#ctx0" brushRef="#br0" timeOffset="124409.973">8900 13628 49 0,'0'19'24'0,"22"-11"-29"0,-14-8 49 15,1-4-43-15,-1 0 1 16,1-3 0-16,-1-1 1 0,-3-3-3 16,-5-1 0-1,0-10 2-15,-9-12 1 16,-8-8-2-16,-9 0 1 16,-16-10-2-16,-9 2 1 0,-17 1-2 15,-9 0 0-15,-12 11 0 16,-9 12 1-16,0 11-1 15,8 22 0 1,9 61 0-16,9 0 0 16,25 8-1-16,17 3 1 15,17-3 0-15,13-8 0 16,13-7 0-16,13-16 0 0,8-3 1 16,4-16 1-16,13-7 0 31,0-11 1-31,1-8 0 15,3-15 0-15,-8-8-1 16,-5-11 1-16,1-12-1 0,-1-7 0 16,1-11-1-16,-5-12 1 15,-4 1-1-15,-4 3 0 16,-4-4 0-16,-5-3 1 16,-4 3-1-16,-4 8 0 0,0-4 0 15,-9 0 1-15,-8 8-1 16,-1 3 1-16,-7 12-1 15,-1 4 1-15,4 15 0 16,-3 3 1-16,3 12-2 16,1 4 1-16,-1 11-1 0,1 11 1 31,-1 42 0-31,0 11 1 16,5 8-3-16,4 11 0 15,4 1 2 1,1-1 0-16,3 4 0 15,1 0 0-15,8 0-2 16,0 0 0-16,0-4 1 16,0 8 0-16,4-8-1 15,-4 0 0-15,0-3 1 16,0 7 0 0,5 4 1-16,-1-12 0 15,-4-11 0-15,-4-11 1 16,-5-8 0-16,1-11 0 15,-1-8-6-15,-8-11 1 16,0-19-11-16,-4-38 1 0,17-26-6 16,0-23 1-16</inkml:trace>
  <inkml:trace contextRef="#ctx0" brushRef="#br0" timeOffset="125260.6903">10204 13102 58 0,'-9'16'29'0,"18"14"-41"15,-9-19 53-15,0 8-40 16,4 8 0-16,0-5 0 16,0 1 1-16,5 0-3 0,4-1 0 15,4-3 1 1,4 0 1-16,9-4-1 15,8-3 0-15,9-8 0 16,0-4 0-16,0-8 0 0,4-3 0 16,0-4 1-16,4-8 1 15,-4 4 0-15,-4-11 0 16,-4-1 0-16,-5-3 0 16,-8-4 1-16,-5 1 0 0,-8-1-1 15,-4 0 1-15,-9 0-1 16,-8 0 0-16,-9 0-1 15,-12 4 1-15,-9-3-1 16,-9 6 0-16,-4 5-1 16,1 11 1-16,-6 7-2 15,-7 4 1-15,3 8 0 0,1 11 0 16,0 8-1-16,-5 7 1 31,0 8-1-31,1 11 1 16,3 8 0-16,10-4 0 0,3 7 0 15,5 1 0-15,8 0 0 16,4 7 1-16,1-4-1 16,8 0 0-16,8 1 0 15,5-5 1-15,0 1-1 16,4-5 1-16,8 1 0 0,5 0 0 16,8-8 0-16,13-3 0 15,0-5-1-15,5 1 1 16,3-8 0-16,9 0 0 15,9-8 0-15,4 1 1 16,0-12-1-16,0-4 1 0,4-7-1 16,4 0 1-16,1-4-1 15,-14-4 0-15,-8 0 0 16,-8 4 0-16,-5-3-3 31,-12-1 0-31,-9 0-6 0,-9-4 0 16,-8-3-9-16,-8-4 0 15,-5-4-5-15,0-11 1 16</inkml:trace>
  <inkml:trace contextRef="#ctx0" brushRef="#br0" timeOffset="126145.6362">12818 13068 47 0,'-4'4'23'0,"21"-11"-29"15,-13 3 41-15,5-4-32 16,-1 1 1-16,1-1 2 16,-5-3 1-16,0-1-8 15,1-3 0-15,-5-4 6 16,-5 1 0-16,1-9-1 16,-9-3 0-16,1-8-2 15,-14-7 1 1,0 3-1-16,-8 0 0 15,0 1 0-15,5-5 0 16,-6 1-1-16,1 7 1 0,-4 0-1 16,0 0 1-16,-1 4-1 15,-3 8 0-15,8 7 0 16,0 4 0-16,4 3-1 16,4 12 0-16,1 8 0 0,3 0 0 15,1 18-1-15,4 8 1 16,0 11-1-16,9 5 1 15,-1 6 0-15,5 5 0 0,4 7 0 16,4 4 0-16,0 4 0 16,5-1 0-16,-5 1 0 15,5 3 0-15,-1-3 0 16,5 4 0-16,-5-9-1 31,9 1 1-31,1 0 0 16,-1-7 0-16,0 6 0 0,0-2 0 15,4-5 0-15,-4-4 1 16,4-3-1-16,-4 7 0 16,0-3 1-16,-4-8 0 0,-4 0-1 15,-5 0 1-15,0 0-1 16,-8-8 0-16,4 4-1 16,-4-7 1-16,-5-4-3 15,1-4 1-15,-5-4-5 16,4-15 0-16,-8-7-6 15,-4-23 1-15,12-23-7 0,9-19 0 16</inkml:trace>
  <inkml:trace contextRef="#ctx0" brushRef="#br0" timeOffset="126846.2127">11690 13382 43 0,'-9'-3'21'0,"14"25"-26"16,-1-25 34-16,4 3-27 15,1 0 1-15,-5 0 2 16,5 3 0-16,-1-3-6 16,5 12 0-16,0-8 4 0,4 7 1 15,4 0-1-15,9 1 0 16,-5-1-1-16,5 0 1 15,4 4-1-15,5 1 1 16,3-5-1-16,13-4 1 16,1 1-1-16,8 0 0 0,4-8-1 15,4-4 1-15,-4 0-1 32,9 4 1-32,4 0-1 15,0 0 0-15,4 0 0 16,0 0 1-16,0 0-1 0,1 4 1 15,3 0-1-15,-4-1 0 16,-4 1 0-16,-9 0 0 16,-12 0-1-16,-9-4 1 15,-12 4-1-15,-5 3 0 0,-13-3-5 16,-4-4 1-16,-17 0-12 16,-21 0 1-16,-5-15-4 15,-21-12 0-15</inkml:trace>
  <inkml:trace contextRef="#ctx0" brushRef="#br0" timeOffset="153231.208">3109 16281 12 0,'4'-23'6'0,"5"0"-8"0,-9 19 6 0,0 4-4 31,-5-7 1-31,1 7 3 16,0 4 0-16,-5-4-9 0,1 0 1 15,3 0 2-15,-7-8 0 16</inkml:trace>
  <inkml:trace contextRef="#ctx0" brushRef="#br0" timeOffset="154315.8444">3411 16046 26 0,'26'-26'13'16,"21"-16"-20"-16,-35 27 28 0,1 0-19 31,0 3 0-31,0-3 4 16,-5 4 1-16,5 0-8 0,-9-5 0 0,5 1 5 15,-9 0 0-15,4 4-2 16,-4-1 1-16,0-3-1 16,-4 0 0-16,4-4 0 15,-13 0 0-15,0 0 0 16,-8-7 0-16,-5 7 1 15,-4 0 0-15,1 0-1 0,-10 4 0 16,5 4-1-16,-13-1 1 31,9 5-1-31,-17 3 0 16,4 4-1-16,0 8 1 16,4 7-1-16,-9 11 1 0,5 4-1 15,4 16 0-15,9 11 0 16,-5 3 1-16,14 8-1 15,-1 0 1-15,13 0-1 16,8 4 0-16,18-11 0 16,-1-4 0-16,18-8 0 15,4-11 0-15,12-12-1 0,1-7 1 16,12-11 0-16,5-16 1 16,-1-11 0-16,-7-4 0 15,3-14 0-15,5-13 1 0,-5 1-1 16,0-8 1-16,-8 4-1 31,-13-7 1-31,-4 11-1 16,-9 7 1-16,-8 4 0 15,-4 8 0-15,-9 4 0 16,0 7 1-16,-5 7-1 16,1 8 0-16,-9 4 0 0,5 8 1 15,4 11-2-15,4 7 0 16,0 9-1-16,0-1 0 0,0 7 0 15,4 12 0-15,4 4-2 16,5 3 1-16,-4 9 1 16,8-1 0-16,4 7-1 15,-8-3 1-15,4 0-1 16,4 4 1 0,5 26 0-16,-14-11 1 15,1-8-1-15,-9-4 0 16,-8-3 0-16,-4-8 1 15,-1 0-1-15,-12-7 0 16,-1-4 0-16,-7-4 1 16,-5-12-1-16,-5 5 1 0,-8-12-1 31,-4-4 1-31,-17-4 0 16,-4-3 0-16,-5 4-1 15,-4-5 0-15,-17 1 1 16,13-4 0-16,-4-4 0 0,-1 0 1 15,-8-7-1-15,17-5 1 16,9-3-1-16,0-7 0 16,12-1-8-16,13-3 1 0,22-19-13 15,-1-12 1-15,13-15-2 16,26-15 0-16</inkml:trace>
  <inkml:trace contextRef="#ctx0" brushRef="#br0" timeOffset="155601.0589">4748 15452 9 0,'-4'-23'4'0,"-13"4"4"0,13 16-3 0,4 3-1 16,-13 3 0-16,0-3 4 15,0 0 1-15,1 0-11 16,-1 0 1-16,4 4 6 16,-3 4 0-16,-5-8-2 0,4 4 0 15,-4-1-1-15,4 5 0 16,0-8 2-16,-8 11 0 15,12-3 1-15,-3 3 1 16,-1-3 1-16,0 3 0 16,9 4-1-1,-5 4 0-15,5 0-1 16,0 4 0-16,-1 3-2 16,-3 5 0-16,-1 3 0 15,1-4 1-15,-5 19-2 16,0 0 0-16,1 4 0 0,-5 8 0 15,4 7-1-15,0-4 0 16,0 12-1-16,5-1 0 16,-1-3 0-16,5-4 0 15,0-3 0-15,-1-1 0 16,5 19 0 0,0-3 0-16,0-16 0 15,0-7 0-15,0-8 0 16,0-4 0-16,0-10 0 15,5-9 0-15,-1-3 0 16,0-8 0-16,0-4 0 0,5-3 0 31,4-4 0-31,-9-8 1 16,5-4-1-16,3 1 1 0,1-16-1 16,0 0 1-16,0-11-1 15,8 0 0-15,-13-15 0 16,5 4 0-16,0-5-1 15,0 1 1-15,0 0 0 16,-1 0 1-16,1 3-2 16,8-3 1-16,-4 4-1 0,0-1 1 15,9 1 0-15,0 11 0 16,-1 0 0-16,1 4 0 16,-1 3 0-16,1 4 0 15,4 8 0-15,-9 0 0 16,4 4 0-16,1 11 0 15,0 0 0 1,3 7 1-16,1 9-1 16,0 6 0-16,0 5 0 15,0 3 1-15,-1 8-1 16,-12 3 1-16,0 5-1 16,5 7 0-16,-5 0 0 0,4 4 1 15,0-1-1-15,-4 1 1 16,-4 0-1-16,4 0 0 0,-8-1 0 15,-1 5 1-15,1-1 0 16,-5 5 1-16,-4-9-1 16,-4 1 0-16,-5-11-1 15,1 3 1-15,-1-15-8 16,1-8 0-16,3-22-11 16,1-27 1-16,4-18-3 0,0-42 0 15</inkml:trace>
  <inkml:trace contextRef="#ctx0" brushRef="#br0" timeOffset="157086.6601">7193 16004 37 0,'4'-11'18'0,"0"4"-27"15,0-1 30-15,-4 8-21 16,0 0 0-16,0 0 2 15,-4 0 1-15,0 0-3 0,0 0 1 16,-1 0 2-16,5-4 0 16,0 4 0-16,0-7 0 15,-4 3 1-15,0-4 0 0,0-3-1 16,-1 3 1-16,1-7 0 16,-4 0 0-16,-5 0-1 31,0-4 1-31,-8 0-1 15,-9 8 0-15,0-4-1 16,-4 3 0-16,-8 1-1 16,-10 0 1-16,6 3-2 0,3 8 1 15,0 0-1-15,5 4 1 16,8 3-2-16,0 16 1 0,-4 4-1 16,5 7 1-16,-1 0-1 15,0 3 0-15,0 5 0 16,5 7 1-16,-1 4 0 15,1-4 0-15,7 4 0 16,1 0 0-16,5-3 0 16,3 3 0-16,1 0 0 15,3 3 0-15,5-7 0 0,-4 1 1 16,4-1-1-16,4 0 0 16,5 0-1-16,-1-7 1 15,5-1 0-15,-4 1 0 0,8-8 0 16,0-4 0-16,0 1 1 15,4-5 0-15,0 1 0 32,5-8 0-32,4-4 0 15,4-4 1-15,4-3-2 16,5-8 1-16,4-4 0 16,4-8 0-16,8 1 0 0,9-4 1 15,9-4-1-15,-13-4 1 16,0 4 0-16,0 0 0 15,0 8-1-15,-9 0 1 16,-8 3-1-16,-9 4 0 0,-8 8-2 16,-9-4 1-16,-8 4-6 15,-13 0 1-15,-4 0-11 16,-1-20 0-16,5-2-3 16,0-20 1-16</inkml:trace>
  <inkml:trace contextRef="#ctx0" brushRef="#br0" timeOffset="157967.6398">9135 16247 50 0,'-13'11'25'0,"17"-15"-34"0,-4 4 47 16,-4-4-35-16,-5-3 0 16,1-1 2-16,-9 4 1 31,-30-14-6-31,-8-1 0 16,-9 0 4-16,-4-4 0 15,-9 0-2-15,-4-3 0 0,-4 7-2 16,4 4 0-16,9 7-2 15,3 16 1-15,14 11-1 16,8 7 1-16,9 1-1 16,12 10 1-16,9 5-1 0,13 0 1 15,13-1 0-15,8-7 0 16,12-7 0-16,5-8 0 16,9-12 1-16,8-7 0 0,-4-11 0 31,0-12 1-31,4-3-1 15,0-20 1-15,4-7-1 16,-12 12 1-16,8-35-1 16,-8 4 0-16,-1-7 0 15,-12-4 1-15,-13-16 0 16,-8-3 0-16,-9 0-1 0,0 7 1 16,-5 12 1-16,-3 4 0 15,-1 14 1-15,-3 12 0 16,-1 12 0-16,-4 10 1 15,0 13 0-15,-5 14 0 0,10 11-2 16,-1 20 1-16,4 14-2 16,1 16 1-16,4 11-2 15,-1 16 1-15,5 6-2 16,5 5 1-16,7 7 0 16,1 4 0-16,4-4 0 0,4 0 1 15,-4 4-1-15,0-11 0 16,1 7 0-16,-1-11 1 31,-5 15-1-31,1-12 1 16,-9 1-1-16,1-8 0 0,-5-4-2 15,0-19 1-15,-5-14-6 16,1-9 1-16,0-18-8 16,4-23 1-16,4-34-7 15,0-23 0-15</inkml:trace>
  <inkml:trace contextRef="#ctx0" brushRef="#br0" timeOffset="158637.8262">9940 15815 56 0,'-5'19'28'0,"22"0"-39"15,-8-11 51-15,-1 11-40 16,1 0 1-16,4 3 0 15,4 1 1-15,0 3-2 16,0 1 0-16,4-1 1 16,9 1 0-16,0-4 0 0,4-8 0 15,0-4-1-15,8 4 1 16,5-7 0-16,4-16 0 16,0 1 0-16,0-5 0 31,-4-10 0-31,0-5 0 0,-4-3 0 15,-1-12 0-15,-8 4-1 16,-8-3 1-16,-9-5 0 16,-8 1 0-16,-5 0 0 15,-8 3 0 1,-22 4 2-16,-12 4 0 16,-9 15-1-16,-9 8 1 15,1 11-2-15,0 11 1 16,-1 16-1-16,1 7 1 15,4 19-3-15,8 7 1 0,5 4 0 16,8 16 0-16,13-4 1 16,0-20 1-16,26 39 1 15,12-8 0-15,9 0 0 16,17-8 0-16,4-7-1 31,-4-7 0-31,4-9-4 16,-5-14 1-16,1-12-9 0,4-18 0 15,9-28-10-15,0-18 0 16,-9-19-2-16,17-3 1 16</inkml:trace>
  <inkml:trace contextRef="#ctx0" brushRef="#br0" timeOffset="159268.1244">12831 15914 53 0,'9'-8'26'0,"8"-30"-36"0,-13 27 53 0,-4 0-41 15,-4-1 0-15,-1-3 3 16,-7 0 0-16,-10-8-6 15,-8-7 1-15,-8-8 4 16,-4 4 0-16,-5 0 0 16,-4 8 0-16,0-1-1 15,4 12 0-15,4 7-1 0,5 8 0 16,-5 0-1-16,9 8 0 16,4 11-1-16,5 7 0 31,3 12 0-31,5 8 0 0,0 10 0 15,9 5 1-15,-1 11-1 16,5 3 1-16,0 9 0 16,4 10 0-16,0-7-1 15,4 8 1-15,0-4-1 16,1 3 0-16,-1-3-2 16,0-4 1-16,0-4-3 0,-4-3 0 15,-4-20-3-15,0-11 0 16,0-7-3-16,-1-12 0 15,1-18-3-15,0-24 1 0,-5-18-4 16,1-23 1-16</inkml:trace>
  <inkml:trace contextRef="#ctx0" brushRef="#br0" timeOffset="159491.323">11843 15914 67 0,'-21'22'33'0,"21"-7"-48"16,4-3 68-16,0 3-49 16,5 19 0-16,12 15 4 15,13 4 1-15,22 8-11 16,12 3 1-16,-4-11 3 0,-1-8 1 31,-3-3-11-31,4-15 1 16,4-12-12-16,0-15 1 0,9-12-4 15,-9-18 0-15</inkml:trace>
  <inkml:trace contextRef="#ctx0" brushRef="#br0" timeOffset="162254.8083">4957 14154 18 0,'0'-11'9'0,"4"7"-6"16,-4 4 10-16,0 0-12 16,-4 0 0-16,0 4 1 0,-1 4 1 15,1-1-3-15,0 4 0 32,0 1 3-32,-1-5 0 15,1 1 0-15,0-1 0 16,0 1 0-16,4-4 1 0,-5 0 0 15,5-1 0-15,0-3 0 16,0 4 0-16,0-4 0 16,5 4 1-16,-5-4-1 15,8 0 0-15,1 0-1 16,-1 0 0-16,-4 0-1 16,5 0 1-16,-9 0-2 0,4 0 0 15,0 4 0-15,5 3 0 16,-9 5 0-16,4 3 0 15,-4 11 0-15,9 1 0 16,-5-1-1-16,0 5 1 16,5-1-1-16,-5 11 1 0,0 1 0 31,1 0 0-31,3-1-1 16,-4-3 1-16,-4 11-1 15,0-3 1-15,0-5-1 16,0-3 1-16,5 0-1 0,-5 0 0 15,0-4 0-15,4 0 0 16,4-4 0-16,-3 0 0 16,3-3 0-16,-8-4 0 15,0-8 0-15,0 0 1 16,0-4 0-16,4-3 0 16,1-1 0-16,-5-3 0 0,0 0 1 15,0 0 0-15,0-4-1 16,0 0 0-16,4-8-1 15,-4-3 1-15,4-1-1 0,0-3 0 16,5-4-1-16,4-3 0 16,4-5 1-16,-9 1 0 15,5-1 0-15,13 5 0 16,-1-9 0-16,-8 9 1 0,5 3-1 16,-1-4 0-16,-4 4 0 15,4 4 0 16,22-8 0-15,-5 4 0-16,0 8-1 16,1 3 1-16,-1 1-1 0,-8 3 1 15,4 0 0-15,-4 4 0 16,-5 8 0-16,-3 3 0 16,-1-3 1-16,-4 7 1 15,-4 0-1-15,-1 4 0 0,-3 4 0 16,-5-4 0-16,-4-1 0 15,-4 1 0-15,-5 0-1 16,-3 4 0-16,-1 0 1 16,-4-1 0-16,-4 1-1 31,-5 4 0-31,-4-5 0 0,-4 1 0 16,0-4 0-16,0-8 1 15,0 8-1-15,-4-7 0 16,4-5 0-16,-5 4 1 0,1-7-1 15,4-4 0-15,-9 4 0 16,5-4 1-16,-9 0-1 16,9 4 1-16,-1 0-1 15,5-1 1-15,0 1-1 16,0-4 1-16,4 8-2 16,1 3 1-16,3 0-3 0,9 1 1 15,-4-1-7-15,8 0 0 16,13-3-9-16,8-12 1 15,5 0-2-15,13-18 0 0</inkml:trace>
  <inkml:trace contextRef="#ctx0" brushRef="#br0" timeOffset="163573.8186">7154 14408 16 0,'5'0'8'0,"12"-4"-7"16,-17 4 9-16,0 0-8 16,0 0 0-16,0 0 2 15,0 0 1-15,0 0-6 16,4 0 1-16,-4 0 3 0,0 0 0 15,0 0 0-15,0 0 0 16,0 0 0-16,0 0 0 16,0 0 0-16,0-4 1 15,0-3-1-15,0-1 1 0,0 1-1 16,0-1 0-16,0-3-1 16,0-1 1-16,-4 1-2 15,-1 0 1-15,1-1-1 16,-4 1 1-16,-1 0-1 15,-4-5 1-15,1 9-1 16,-5-1 1-16,-5 4-1 0,1 1 0 31,0 3 0-31,4 0 0 16,0 7-1-16,4 5 0 0,0 7 0 16,0-1 0-16,-4 9 0 15,4-4 1-15,5 3-1 16,4 4 1-16,-1 8-1 15,5 0 0-15,0-4 0 16,5 8 0-16,-1-1 0 16,4 5 0-16,-3-5 0 0,3 1 0 15,-3 3 0-15,-1 1 1 16,9 3-1-16,-5 0 0 16,1-7 0-16,-5 3 0 0,4-3 0 15,1-8 1-15,-1 4-1 16,1-8 0-16,-1 0 0 15,-3 0 0-15,-5-3 0 16,0-4 1-16,0-4-3 16,-5 3 0-16,1-7-4 15,-4 1 1-15,-5-1-9 32,4-12 1-32</inkml:trace>
  <inkml:trace contextRef="#ctx0" brushRef="#br0" timeOffset="164374.4926">6673 14763 19 0,'-13'-3'9'0,"9"14"-2"0,4-7 3 16,-4-8-8-16,0 8 0 15,4 0 3-15,-5-1 1 16,5-3-7-16,-4 4 1 16,4-4 4-16,0 8 1 0,0-4-1 15,0 3 0-15,0 4-1 16,4-3 0-16,1-4 1 15,3-4 0-15,1 0-1 16,3 4 1-16,1-4-1 16,4 3 0-16,0-3 0 15,5 0 0-15,3 0-1 16,1-7 1-16,3 3-1 16,1 8 0-16,-4-8-1 0,-5 4 0 0,13-4-1 15,0 4 1-15,-4-4-1 16,-4 4 1-16,-1 8-1 15,1-8 0-15,4 8 0 32,-1-12 1-32,1 4-1 15,-4 0 1-15,-1 4-1 16,-3-4 0-16,-5 3 0 0,0 1 1 16,-5 0-2-16,-3 3 1 15,-1-7-3-15,-3 4 1 16,-5-4-6-16,0 4 0 15,0 0-8-15,0-4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3:34:10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11152 11 0,'0'-8'5'0,"8"-16"-4"0,-5 16 5 16,0-5-3-16,0 0 0 15,0 0 1-15,0-3 1 16,0-3-7-16,0-4 1 16,-3-1 3-16,0 0 1 15,0 0-2-15,-3 0 1 16,0-2-2-16,-3-1 0 16,0 4 0-16,-2-1 1 0,-4 3-1 15,-3-1 0-15,3 9 0 16,-3 0 1-16,0 5-1 15,0 3 1-15,0 2-1 16,3 8 1-16,0 9-1 16,4 2 0-16,-4 7 0 15,0 1 0-15,3 5 0 16,-6 3 1-16,0 5-1 16,0 5 1-16,3 3 0 15,0 0 0-15,0 0-1 16,1 3 1-16,-1-3-1 15,0 3 1-15,0-1-1 16,0 1 1-16,3 2-1 16,0-2 0-16,0-3 0 15,0 0 0-15,3 0 0 16,-3 2 1-16,3-7-1 16,0 0 0-16,0-1 0 0,0 1 1 15,1-3-1-15,-1-8 1 16,3 6-1-16,0-4 1 15,0 1-1-15,0-5 1 16,-3-1-1-16,3-2 1 0,0 2-1 16,0 1 1-16,0-3-1 15,0-1 0-15,0-2 0 16,0-2 1-16,0-3-1 16,3 0 0-16,0-6 0 15,0 1 0-15,0-3 0 16,0-3 0-16,0-2-1 15,0-1 1-15,0 1-1 16,3 2 0-16,-3-5-1 16,3 3 1-16,0 0-2 15,0-3 1-15,0-3-5 16,0-2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2:41:39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21203 3542 10 0,'9'-23'5'0,"-1"11"-3"16,-8 12 6-16,0-7-5 15,0-1 1-15,-4-7 1 16,4 4 1-16,-4 3-8 0,0 5 1 15,-1-1 4-15,1 0 1 16,0 4-2-16,0 4 1 16,-1-4-1-16,5 0 1 0,0 0-1 31,0 0 0-31,0 0 0 16,0 0 0-16,0 7-1 15,5 1 1-15,-1-1-2 16,-4-3 1-16,0 4-1 15,0 3 1-15,0 0 0 16,0 1 0-16,0 3 0 0,0 4 1 16,0 4-1-16,0 3 0 15,0 8 0-15,0 4 0 16,0 4 0-16,0 3 0 0,-4 4-1 16,8 0 0-16,-4 4 0 15,0 0 1-15,0 0-1 16,4 8 1-16,0-1-1 15,1 5 1-15,3 14-1 16,1-7 1-16,-1-8 0 16,1 4 0-16,-1-3 0 0,1 3 0 15,-1-11 0-15,1-1 1 16,-1 5-2-16,1-4 1 16,-1 7 0-16,1 8 0 31,-1-8-1-31,1-3 1 15,-5-5-1-15,-4-6 0 0,0-1 0 16,-4 0 1-16,0-7-1 16,-1-12 0-16,-3 0 0 15,4-11 0-15,-5 0-3 16,5-8 0-16,0 1-7 16,4-9 0-16,8-14-2 0,5-15 0 15</inkml:trace>
  <inkml:trace contextRef="#ctx0" brushRef="#br0" timeOffset="1901.4069">20973 3606 24 0,'22'-34'12'0,"8"7"-12"0,-26 20 19 0,0-1-18 16,5 1 1-16,3-5 2 31,-3 1 0-31,4-4-5 16,-1 3 1-16,5 1 3 15,5 0 0-15,3-1-1 16,5-3 1-16,8 0-2 0,9 8 0 16,9-1 0-16,3-3 1 15,14 3-1-15,3 1 1 16,1-9 0-16,0 1 0 0,4 4-1 16,-1 0 1-16,1-5-1 15,9 5 1-15,8 0-1 16,-5-1 0-16,1 1-1 15,8-4 1-15,5 4-1 16,-5-1 0-16,13-3 1 16,-9-8 0-1,-3 12 0-15,-1-4 0 16,0 3 0-16,-8-14 1 16,-5 11-2-16,5 0 1 15,-5 0-1-15,-4-1 0 16,-4 1 0-16,5 0 0 0,-6 0 0 15,1 4 0-15,-8-1 0 16,-9 5 0-16,0 3 0 16,-9 0 0-16,-4 0 0 15,0 4 0-15,-8 0 0 16,-1 0 0-16,-8 4 0 16,-8 0 0-16,-1 4-1 0,-3-1 1 15,-5-3 0-15,0 4 1 16,4 3-1-16,-4-4 1 15,0 5-1-15,0-1 1 0,0 0 0 16,0 1 1-16,0 3-2 31,0-4 1-31,0 12 0 16,5 3 0-16,-1-7-1 16,0 4 1-16,-4 0-1 15,0 0 0 1,9 18 0-16,-1 1 1 15,-3-1-1-15,-1-3 0 16,-4 4 0-16,0 3 1 0,4 8-1 16,1 4 0-16,-1 0 0 15,0 7 1-15,-8-7-1 16,0 0 0-16,-5 3 0 16,1 1 1-16,-1-5-1 15,-3 1 1-15,-5 0-1 0,0-4 1 16,-5 7-1-16,5 1 1 15,0 3 0-15,-4 1 0 16,-4-5-1-16,-5 8 1 16,0 0-1-16,5-3 0 15,-1-1 0 1,0 4 1-16,1 4-1 16,-1 7 0-16,1-11 0 15,-1-7 1-15,1-4-1 16,4-4 1-16,-1-4-1 15,1 0 0-15,-4-11 0 16,3-4 1-16,-3-4-1 0,-1-7 1 16,1 0 0-16,-5-4 1 15,0-4 0-15,-4 0 0 16,0-4-1-16,-8 1 1 0,-5-5 0 16,-4 1 0-16,0-5-1 15,0 1 0-15,-5 0-1 16,-3 0 1-16,-14-4-1 15,1-8 1-15,0 1-1 16,-9 3 0-16,-4 0 0 0,-5 4 1 16,1-7-1-16,-5 3 1 15,5-4-1-15,-9 1 0 16,13 3 0-16,0 4 0 31,-5-4 0-31,-3 0 0 16,-1 4 0-16,4 0 0 0,1 0-1 15,0 4 1-15,-5-4 0 16,9-8 0-16,4 1 0 16,4 7 0-16,5 0 0 15,0 0 1-15,-1-4-1 16,9 4 0-16,1-4 0 0,-1 4 0 16,0 0-1-16,9 4 1 15,-1-4 0-15,5-4 0 16,-4 4 0-16,4 0 0 15,0 4 0-15,-5 0 0 16,5 0 0-16,5-1 0 16,-6-3 0-1,6 4 0-15,-5 0-1 16,0 4 1-16,-1-5 0 16,1-3 0-16,-4 4 0 15,-5 0 0-15,5 0 0 0,4 0 0 16,0 3 0-16,4-3 0 15,0 0 0-15,-4 3 0 16,0-3 0-16,-8 4 0 0,-1-1 0 16,5 1 0-16,-1 3 0 15,-3 0 0-15,-1 1-1 16,1-1 1-16,-1 0 0 16,-4 1 0-16,9-5 0 15,0 5 0-15,4-5 0 16,4 1 0-16,0-1 0 0,4 1 0 15,1 0 0-15,3-5 1 16,5 9-1-16,0-8 0 31,0-1 0-31,5 5 0 16,-1-1-2 0,0 1 1-16,0 3-5 15,5-3 1-15,8 7-9 16,8-7 0-16,5-12-4 15,25-19 0-15</inkml:trace>
  <inkml:trace contextRef="#ctx0" brushRef="#br0" timeOffset="3102.0003">22771 3265 18 0,'4'-3'9'0,"0"-31"-1"16,0 26 6-16,-4 8-12 15,5-4 0-15,3 0 3 0,1 1 0 16,-1 6-6-16,1 5 1 16,-1 7 3-16,1 0 0 15,3 4-1-15,1 4 1 16,0 0-2-16,0-1 1 0,4 9-1 16,0-1 0-16,0 4 0 15,4 4 1-15,-4 7-1 16,0-3 0-16,-4 14 0 15,0 5 0-15,0-8 0 32,-5 4 0-32,1-1-1 15,-1 5 1-15,-8-4-1 16,0-8 1-16,4 4-1 0,1-4 1 16,-1 0 0-16,0 8 0 15,-4-4 1-15,4 0 0 0,-4 0 0 16,-4-4 0-16,0 4-1 15,0-8 1-15,-1 8 0 16,-3-3 1-16,-1-9-2 16,5 1 0-16,-4-1 0 15,3 5 0-15,1-1 0 16,0-7 0-16,0 8-1 0,-1-1 1 16,1-3-1-16,0-1 0 15,0 5 0-15,-1-5 0 16,5-7 0-16,-4 4 0 15,4-8 1-15,0 1 0 0,0-5-1 16,0-7 1-16,-4 0-1 31,-1 0 0-31,10-8-5 16,-10 4 1-16,10-11-11 16,8-15 1-16</inkml:trace>
  <inkml:trace contextRef="#ctx0" brushRef="#br0" timeOffset="5005.4669">23022 3265 16 0,'0'-11'8'0,"0"15"2"0,-4-16-4 16,4 5-5-16,-5-4 0 0,-3 11 0 31,-1 3 1-31,-4-3-3 16,1 4 1-16,-1-4 1 15,0 0 1-15,0 0-2 0,1 4 1 16,-1 0 0-16,0-1 0 16,5 1 0-16,-1 0 1 15,1 0-1-15,3-4 1 0,1 4 0 16,4-1 0-16,4 1 0 15,1 0 1-15,3 7-1 16,5 1 0-16,4 7-1 16,8-1 0-16,1 13-1 15,4-5 1-15,4-3-1 16,0 0 1-16,-4-1-1 0,0 5 1 16,4 7 0-16,0-4 0 15,4 4-1-15,5-4 1 16,3 4 0-16,-3 8 0 0,0 4-1 15,-5-5 0-15,0 1 0 32,-4-1 1-32,5 1-1 0,3-4 1 0,-3 3-1 31,3-3 1-31,-4 0 0 16,-3 0 0-16,-1 0 0 15,-5 3 0-15,1 1 0 0,0-4 0 16,0 3 0-16,4 1 0 15,-9 0 0-15,1-1 0 16,0-3 0-16,-5 0 0 0,0 4-1 16,0-1 1-16,1-3 0 15,-1-4 0-15,0-4-1 16,1 4 1-16,-5-3-1 16,0-5 0-16,0 1 0 15,-5-1 1-15,1 1 0 31,0-1 0-31,0 4-1 0,-5 1 1 16,5-1 0-16,4 4 0 16,4 0 0-16,1-4 0 15,-1-3-1-15,5-1 0 0,-5 5 0 16,0-9 0-16,0 5 0 16,-4-8 0-16,1 0 0 15,-1 3 0-15,0 9 0 16,0-5 0-16,-5 4 0 15,-3 4 1-15,-1-11-1 16,1 0 1-16,-1-4-1 0,1-4 1 16,-5-4 0-16,-4-3 0 15,-4-1-1-15,-5 1 1 16,1-1-4-16,-1 5 0 0,-3 3-4 16,-5 4 0-16,-13 7-7 15,4-7 0-15</inkml:trace>
  <inkml:trace contextRef="#ctx0" brushRef="#br0" timeOffset="10141.7812">18491 4124 11 0,'0'-4'5'0,"0"16"-2"0,0-12 5 0,-5 0-8 16,1 4 0-16,0-4 0 15,0 0 0-15,-9 3 0 16,4 1 0-16,5-8 0 15,-4 8 1-15,-1-4-1 16,5 4 1-16,-5 3-1 16,1-3 1-16,-1-4-1 15,-3 4 1-15,-1-4-2 16,-4 4 1-16,4-4-1 16,0 0 1-16,0 0 0 0,1 4 1 15,3-4 0-15,1 3 1 16,-1-3 0-16,-4 0 0 0,5 0 1 15,-5 0 0-15,0 4-1 16,0 0 1-16,1 0-1 16,-1 0 1-16,0-1 0 15,5 1 0-15,-1 0-1 32,1 0 0-32,-1-4 0 15,1 7 1-15,3-3-2 0,1 0 1 16,0 0-1-16,-1-1 0 15,1 1 0-15,0 0 0 16,4 0 0 0,0-1 1-16,0-3-1 15,0 4 1-15,4 0-1 16,-4-4 1-16,0 0-1 16,0 0 1-16,0 0-1 15,0 0 0-15,0 0 0 16,0 0 0-16,0 0 0 0,0 0 0 15,4 0-1-15,-4 0 1 16,9-4-1-16,0 0 0 16,-1 1 0-16,-4-1 1 0,5 0-1 15,-1 0 0-15,1 1 0 32,-1-1 1-32,1 0-1 15,4 0 1-15,-1 4-1 16,1-7 0-16,4 3 0 15,0 0 0-15,5 0 0 16,-1 1 0-16,0-1 1 0,0 0 0 16,1 0 0-16,-1 0 0 15,-4 1-1-15,4 3 1 16,-4 0 0-16,0-8 0 0,0 8-1 16,0-4 1-16,1-3-1 15,-1 3 0-15,0-4 0 16,0 8 0-16,4-3 0 15,0 3 0-15,0-4 0 16,-3 4 1-16,-1-8-1 16,0 8 1-16,0 0-1 0,0 4 1 15,-5-4-1-15,5 0 1 16,-4 4-1-16,4-4 1 16,0 0-1-16,0-4 0 15,0 4 0 1,0 0 0-16,0 0 0 15,0 4 0-15,1 0 0 16,-1-1 1-16,0-3-1 16,0 4 0-16,0 0 0 15,0-4 1-15,0 0-1 16,4 4 1-16,5-1-1 0,3 1 1 16,1-4-1-16,-4 0 0 15,4 4 0-15,-1-4 1 16,1 4-1-16,4-4 1 0,5 0-1 15,-1 0 1-15,4 0-1 16,-3 0 1-16,-1 4-1 16,0-1 0-16,1 1 0 15,-1 0 1-15,-4 0-1 16,-4 0 0-16,13-1 0 16,-1 1 1-16,-3-4-1 31,-1 0 0-31,4 4 0 0,1 0 0 15,0 3 0-15,-9-3 0 16,8 0 0-16,-3 0 1 0,-1 3-1 16,-4 1 0-16,-4-1 0 15,0 1 0-15,-5 3 0 16,1-3 0-16,3 3 0 16,10 0 0-16,-5-3 0 15,4 0 0-15,1-5 0 16,-5 1 1-16,0 0-1 15,0 0 0-15,0-4 0 0,0 0 0 16,0 4 0-16,-4-1 0 16,-5 1 0-16,1 0 0 15,-5 0 0 1,0-1 0-16,5 1 0 16,0 0 0-16,-1-4 0 15,5 4 0-15,4 3 0 16,4-3 0-16,1 0 0 15,-1-4 0-15,0 0 0 16,-8 4 0-16,0-1 0 16,-9-3 1-16,-4 4-1 0,0 0 0 15,-4 0-1-15,-4-4 1 16,-9 7-2-16,-5 5 1 0,-3-5-5 16,-5-3 1-16,0 7-6 15,0-3 1-15,5 3-5 16,4-18 0-16</inkml:trace>
  <inkml:trace contextRef="#ctx0" brushRef="#br0" timeOffset="10818.9836">20454 3920 30 0,'-4'-19'15'0,"21"0"-16"16,-9 11 24-16,1 5-25 15,3-1 1-15,1 4-1 16,4-4 1-16,0 8 1 16,5 3 1-16,3 5-2 15,5 3 0-15,4 0 0 16,4 0 1-16,5 0 0 16,-5 4 1-16,9-4-1 0,-4 4 0 15,-1 4 1-15,-8-4 1 16,0-4 0-16,-4 0 0 15,0 0 0-15,-9 4 1 16,-4 0-1-16,0 0 0 0,-8 0-1 16,-5 4 0-16,0 7 0 15,-8-4 0-15,-4 5 0 16,-1-5 0-16,1 8 0 16,-5 4 0-16,0-8-1 15,-4 4 1-15,0-7-1 16,0 7 1-16,0-8 0 0,-4-3 0 15,-1 7-1-15,1-3 1 16,-4-1 0-16,-5 1 0 16,0-4-1-16,0 7 1 15,0 0-1-15,0-7 1 0,-4 3-1 16,5 1 1-16,-1-1-1 16,0 1 0-16,-4-1 0 15,0 5 1-15,4 6-1 16,4-10 0-16,5 11-1 15,0-4 1-15,4 0-4 16,4 4 0-16,-4 3-8 31,9-7 1-31</inkml:trace>
  <inkml:trace contextRef="#ctx0" brushRef="#br0" timeOffset="22485.3911">21578 3685 21 0,'-13'-3'10'0,"5"-1"-7"0,8 4 10 0,-4 0-13 16,-5 0 0-16,1 0 2 31,-5 0 0-31,0 4-2 16,-8-1 0-16,-1 5 2 0,1 3 0 15,-4 4 0-15,3-3 1 16,1-1-2-16,4 0 1 16,4-3-1-16,5 0 1 0,-1-1-1 15,5-7 0-15,0 0 0 16,4 0 1-16,4-11 0 15,0 3 1-15,13-7-2 0,-4 4 1 16,13-4-1 0,3-4 1-16,5 4-2 0,0-4 1 31,9 0-1-31,4 4 0 16,0-4 0-16,4 0 1 15,-9 4-1-15,-3-1 0 16,-1 9 0-16,-4-1 0 0,0 5-1 15,0 3 1-15,0 3 0 16,0 1 0-16,1 4 0 16,-1 3 0-16,-5 4 0 15,-3 4 0-15,-1 4 0 16,-7 3 0-16,-1 8 0 16,-9 8 0-16,-4 3-1 15,-4 1 1-15,-4 3 0 16,-4 4 1-16,-1 0-1 0,-4 0 1 0,0 4-1 15,-4-1 1-15,5 5-1 16,3 11 1-16,1-8-1 16,3 0 1-1,5 8-1 1,9-4 1-16,4-3 0 31,8-16 0-31,0-7 0 16,5-12 1-16,8-4-1 0,4-7 0 15,9-4-1-15,4-7 1 16,0-12 0-16,5 0 1 0,3 1-2 16,1-5 0-16,-5 0-2 15,-8-3 0-15,-4 0-6 16,-5 3 0-16,-12 1-5 16,-14-5 0-16</inkml:trace>
  <inkml:trace contextRef="#ctx0" brushRef="#br0" timeOffset="23486.0611">22570 3568 25 0,'-8'-8'12'0,"-1"1"-13"0,9 3 17 16,-4 4-16-16,0 0 1 16,0 0 0-16,-5 0 1 15,5 0-2-15,-5 0 0 16,5 0 2-16,0 0 1 0,0 0-1 15,-1 0 1-15,1 0 0 16,4 4 0-16,-4 0-1 31,0 3 1-31,-1 1-2 16,1-1 0-16,-5 5 0 16,1 3 0-16,-1 4-1 15,-3 0 0-15,3 15 0 0,1-4 0 16,-1 8 0-16,1-4 0 15,-1 4 0-15,5-4 0 16,0 0 0-16,-5-4 0 0,1 4 0 16,-5 4 0-16,0 0 0 15,0-8 0-15,-4 0 0 16,4 1 0-16,1-1-1 16,3 4 1-16,1 4 0 15,3-4 0-15,-3 7 0 16,-1 1 0-16,1 3 0 15,-1-3 0-15,1 0-1 16,-1-4 1-16,1-4-1 0,-1 7 0 16,5-7 0-16,-5 0 1 15,1 4-2-15,-1-4 1 16,-3 8 0 15,3-4 0-31,1-4 0 16,-1-4 1-16,1 0-1 15,3-3 1-15,-3-1 0 0,3-3 0 16,1-4-1-16,0 4 1 16,-9 3-1-16,5-3 1 15,3-1 0-15,-3 1 0 16,-1-4-3-16,1-4 1 0,-1 0-6 16,1 4 0-16</inkml:trace>
  <inkml:trace contextRef="#ctx0" brushRef="#br0" timeOffset="43247.9993">21182 6239 24 0,'-13'0'12'0,"9"-19"-9"16,4 12 12-16,-4-1-15 16,0 4 0-16,-1 1 0 15,1 3 1-15,-4-4-1 32,-1 4 0-32,1 0 0 15,-5 0 1-15,0 7-1 0,0 5 1 16,-4 7-1-16,-4 7 0 15,0 12-1-15,-1 7 1 16,1 20 0-16,0 7 1 0,4 7 0 16,-5 8 1-16,5 4-1 15,-4 3 1-15,4 5 0 16,4-8 0-16,0-4-3 16,5-19 1-16,4-12-9 15,4-10 1-15</inkml:trace>
  <inkml:trace contextRef="#ctx0" brushRef="#br0" timeOffset="43534.5563">20858 6428 8 0,'-17'16'4'0,"13"-9"1"16,4-7-6-16,0 4-3 15,0 0 0-15</inkml:trace>
  <inkml:trace contextRef="#ctx0" brushRef="#br0" timeOffset="44034.9796">20718 6542 19 0,'-9'-4'9'0,"14"-26"-9"0,-5 22 19 0,8-14-19 16,5-1 1-16,4-7-1 16,0-4 1-16,4-12-2 15,1 12 1-15,3-8 0 16,1 1 1-16,8-5-1 16,0 1 0-16,0 7 0 15,-4-7 0-15,0 3 0 0,4-3 0 16,-5 3-1-16,-3 1 1 15,0 6 0-15,-5 5 0 16,0 15 0-16,0 0 0 0,1 4 0 16,-5 14 1-16,0 5-1 31,0-4 1-31,0 7-1 16,0 4 0-16,0 4 0 15,0-4 1-15,0 4 0 0,0 4 0 16,-4 7-1-16,0-3 1 15,-5 7 0-15,-4 7 0 16,1-3 0-16,-5 4 1 0,0 3-1 16,-5 4 1-16,1 4-1 15,0 12 0-15,-5-1 0 16,1 0 0-16,-1 1-1 16,-3-1 1-16,-1-7-1 15,4-8 1-15,-4-8-1 16,1 1 1-16,3-8-6 0,1-4 1 15,8-7-4-15,0-8 0 16</inkml:trace>
  <inkml:trace contextRef="#ctx0" brushRef="#br0" timeOffset="45144.9646">22357 6190 26 0,'-12'0'13'0,"-5"4"-16"16,17-4 20-16,4 4-18 15,-4 7 1-15,0 4-1 16,0 4 1-16,0 7 0 0,0 1 0 16,0 15 0-16,4 7 0 15,-4 4 0-15,0 3 0 16,-4 9 0-16,-9 3 0 0,-4 4 0 15,0 7 0-15,0 4 1 16,0-3 0-16,4 3 0 31,0-3 1-31,1-12-1 16,3-8 0-16,1-7 0 16,-1-4 0-16,1-11-1 15,-1-11 1-15,1-1 0 0,-5-11 0 16,4-7-1-16,1-8 0 15,-1-11 0-15,1-5 1 16,3-2 0-16,5-5 0 0,0-4-1 16,5 1 1-16,-1-1-1 15,0 1 1-15,5-1 0 16,-1 1 0-16,5 3-1 16,0 4 0-16,4 0 0 15,4 4 1-15,5-4-1 16,4 4 0-16,-1 4 0 0,1 3 0 15,0-3 0-15,4 11 0 16,-8-4 0-16,-1 4 0 16,-4 11 0-16,-4 5 0 0,1-1 0 15,-6 0 1-15,1 8-1 16,0-1 0-16,0 5 0 16,-1-1 1-16,-3-3-1 31,-1 7 0-31,-3-3 0 15,-1-5 1-15,0 1-1 16,-4-4 1-16,0 4-1 0,-4 3 0 16,0-3 0-16,-5-8 0 15,1 0 0-15,-1 0 1 16,-4-3-1-16,5-1 1 0,-9-3-1 16,4-5 1-16,-8 1-1 15,-1-8 0-15,1 4 0 16,-4 0 1-16,-9-3-1 15,4-5 0-15,0-3 0 16,-4-1 0-16,0 1 0 16,4 3 0-16,0-3 0 0,0 3 1 31,5 5-2-31,3-1 1 0,1 4-1 0,13 0 1 31,8 0-6-31,12 7 1 16,23 1-5-16,7-23 0 15</inkml:trace>
  <inkml:trace contextRef="#ctx0" brushRef="#br0" timeOffset="59212.0633">8973 5127 11 0,'-26'7'5'0,"13"5"-5"0,9-16 6 15,0 4-6-15,0 4 0 0,-1 3 0 16,-3 1 1-16,-1-4-2 16,1 3 1-16,-1 5 1 15,-3-5 1-15,3-3 1 16,1 0 0-16,-1 3 0 15,5-3 1-15,0 0 0 16,-1 0 1-16,1-1-2 0,4 1 0 16,0 4 0-16,0-1 1 15,0 5-2-15,0 7 0 16,0 7-1-16,-4 8 1 0,-1 8-1 16,1 15 1-16,4 7-2 15,-4 8 1-15,4 0-1 16,0 3 0-16,0-3 0 31,-4-4 0-31,4-3 0 16,0-9 0-16,4-10-3 15,4-16 0-15,1-7-6 16,4-16 1-16</inkml:trace>
  <inkml:trace contextRef="#ctx0" brushRef="#br0" timeOffset="59943.6333">8432 5918 24 0,'17'-23'12'0,"-4"-57"-12"0,-5 58 16 16,1-5-16-16,4-7 1 15,-1-7 0-15,1-5 0 0,0 1-2 16,0-8 1-16,-1 0 0 16,1 0 1-16,0 0-1 15,0-8 0-15,0-7 0 16,-1 8 0-16,1 3 0 15,4 4 0 1,0 4 0-16,0 7 1 16,0 4 0-16,0 1 1 15,0 6 0-15,0 1 0 0,0 7-1 16,5 1 1-16,-5 3-1 16,0 7 1-16,0 9-2 15,0 3 0-15,0-4 0 16,0 4 0-16,4 4 0 15,0 3 0-15,1 4 0 16,-1 1 1-16,0 3-1 0,-4 4 1 16,0 4-1-16,0 3 1 15,-4 1 0-15,4 14 0 16,0 1-1-16,5 3 0 0,-5-3 0 16,4-4 0-16,0 3 0 15,-4-3 0-15,0 0 0 31,-4 7 0-31,0 1 0 16,0-8 0-16,-1-1-2 16,1-3 0-16,4-3-7 15,4-9 0-15</inkml:trace>
  <inkml:trace contextRef="#ctx0" brushRef="#br0" timeOffset="96273.3549">20629 8373 14 0,'0'0'7'0,"0"-4"-2"0,0 4 7 15,0-3-12-15,0 3 1 0,0-4 0 16,0-4 0-16,0 1-1 16,0 7 0-16,0 0 1 31,4-8 0-31,0 0-1 0,5 1 1 0,-5-1 0 15,0 1 0-15,5-1 0 32,-1-3 0-32,1 0 0 15,-1-1 1-15,1 5 1 0,-1-5 0 16,1 5 0-16,-5-1 0 16,0 4 0-16,0-7 0 15,-4 11 0-15,0-8 1 0,0 8-2 16,0 0 0-16,0 4 0 15,-4-4 0-15,0 4-1 16,0 4 1-16,-1-1-1 16,1 4 1-16,0 5-1 15,0-1 0-15,-1 4 0 16,1 3 0-16,-4-3 0 0,3 8 0 16,-3 7 0-16,4 4 1 31,-5-1-2-31,5 5 1 15,-5 7-1-15,-3 0 1 0,-1 4-1 16,4-7 0-16,1-1-1 16,-1-3 1-16,1-1 0 15,3-3 1-15,1 0-1 16,0-11 1-16,0-8-1 16,-1-4 1-16,5-4 0 15,0-3 0-15,0-5-1 16,0-3 1-16,0-7-1 0,0-5 1 15,0 1-1-15,5-4 0 16,-1 0 0-16,0-4 0 16,5 8 0-16,-1-8 1 0,9-4-1 15,0 4 0-15,5-4 0 16,-1 4 0-16,0 1-1 31,5-1 1-31,-1 3-1 16,1 1 1-16,-1 0-1 15,-3 8 1-15,-1-5-1 0,0 5 1 16,1 3 0-16,3 8 0 16,-4-1-1-16,-4 5 1 15,-4 7 0-15,0 4 0 0,0 0 0 16,-5 4 0-16,-4-4 0 16,-4 3 0-16,0 1 0 15,-4 0 1-15,-4 3-1 16,-1-3 1-16,1 0-1 15,-5-4 1-15,-4-4-1 16,-9 0 1-16,-12-8 0 16,0 1 0-16,-5-4 0 0,0-4 0 15,5 0 0-15,0 0 0 16,4 0-2-16,0 0 1 0,0-4-4 16,8 0 0-16,5 0-5 15,8 1 1-15,13-1-6 31,9 4 0-31</inkml:trace>
  <inkml:trace contextRef="#ctx0" brushRef="#br0" timeOffset="96990.5496">21519 8759 17 0,'-17'-4'8'0,"-13"27"-8"0,21-23 4 0,-4 8-5 16,-4-5 1-16,0-3 1 15,0 8 0-15,-4-4 0 16,4-1 0-16,0 1 2 15,0-4 0-15,4 4 0 16,0-4 1-16,1 4-1 16,3-4 1-16,1 0-2 15,-1 0 1 1,-4-4-1 0,5 0 0-16,-1-3 0 15,1 3 0-15,-5-4-1 0,4 5 1 16,-3 3 0-16,3 0 0 15,1-4-1-15,-1 0 1 0,-4 4-1 16,1 4 1-16,-1 0-1 16,-4 7 1-16,0 0-2 15,0 1 1-15,0 3-1 16,0 4 1-16,4 0-1 16,0 7 0-16,9-3 0 15,4 3 0-15,4-3 0 31,5 0 0-31,8-4-1 16,4-4 1-16,0 0 0 0,5-4 0 16,-1 4-1-16,1-19 1 15,4-3-1-15,-1-4 1 0,1-5 0 16,4-10 0-16,0-4 0 16,-4 3 0-16,0-3 1 15,-9-8 0-15,-4 4 1 16,-4 0 0-16,-9 4 1 15,-8-1 1-15,-4 5-1 16,-9 3 0-16,-5 4-1 0,-3 4 1 16,-5 8-2-16,-4-1 1 15,-4 12-4-15,-1 3 0 16,5 1-7-16,9 3 1 0,16 4-6 31,9-3 1-31</inkml:trace>
  <inkml:trace contextRef="#ctx0" brushRef="#br0" timeOffset="97572.004">21851 8343 23 0,'4'0'11'0,"-8"7"-10"0,4-3 12 16,0 0-13-16,0 0 1 15,0 3 0-15,0 5 1 0,0 3-2 16,-5 4 0-16,5 3 2 16,-4 5 0-16,0 3 0 15,0 8 0-15,-1 0-1 16,5 7 1-16,-4 8-1 31,8 0 0-31,-4 0 0 16,0 4 0-16,-4 3-1 15,0 1 0-15,0 3-1 0,-5-7 0 16,5-8-3-16,0-7 0 16,-1-8-5-16,1-8 1 15</inkml:trace>
  <inkml:trace contextRef="#ctx0" brushRef="#br0" timeOffset="97941.2806">21331 8850 38 0,'0'-8'19'0,"51"1"-23"16,-29 3 36-16,7-4-32 15,5-3 1-15,13-4 0 0,0 4 1 16,4-5-2-16,0 1 0 16,0 0 1-16,-4 0 0 15,0 4-1-15,-4-1 1 0,-1 5-3 16,1-1 1-16,-5-3-4 15,1-1 0-15,-5 1-6 16,0 4 1-16,0-5-1 16,-4-7 0-16</inkml:trace>
  <inkml:trace contextRef="#ctx0" brushRef="#br0" timeOffset="98558.4157">22140 8120 28 0,'-21'7'14'0,"12"42"-22"16,5-37 29-16,0 7-22 15,-5 11 1-15,5 4 1 16,0 8 0-16,4 14-1 16,4 5 0-16,0-1 0 15,5 8 1-15,-5-3 0 16,0-5 0-16,1 1-1 0,-1-4 0 16,-4-4 0-16,0-4 1 15,4-11 0-15,1-8 0 0,-5-4 1 31,0-3 0-31,0-4 0 16,0-8 0-16,0-7 0 0,0-4 0 16,0-7-1-16,0-9 1 15,4-6-1-15,4-5 1 0,1-7-2 16,4-7 1-16,-1-9-1 16,1 5 1-16,4 3-2 15,4 5 0-15,9 2 0 16,-4 1 1-16,4 4-1 15,4 4 0-15,0 14 0 16,0 1 0-16,-4 3 0 0,-1 8 1 16,1 8 0-16,0 7 0 15,0 8 2-15,-5 11 0 32,-3 7 1-32,-1 5 0 0,-8 7 0 15,-5 4 0-15,-3 7-1 16,-5 0 1-16,-5-7-5 15,1 0 1-15,0-12-7 16,0-3 0-16,-1-4-5 16,10-19 1-16</inkml:trace>
  <inkml:trace contextRef="#ctx0" brushRef="#br0" timeOffset="99292.2938">23252 8487 30 0,'-9'3'15'0,"5"5"-19"15,4-8 25-15,-4 8-19 16,-1 3 1-16,1 8-1 16,-4-4 1-16,-1 4-4 0,-4 11 0 15,-4 4 3-15,5 4 0 16,-5 4-2-16,4 3 1 15,0 4-1-15,0 4 1 16,5 4-2-16,-1-4 1 0,1 0 0 16,-1-8 0-16,5-3 0 31,0-8 0-31,-1-11 1 16,1-1 0-16,4-7 1 15,0-3 0-15,0-5 0 16,0-7 1-16,0-15 0 15,4-7 0-15,1-1-1 0,-1-7 1 16,4-8-2-16,1-8 0 16,4-7-2-16,4-3 1 15,0-9-1-15,0 9 0 0,0-1-1 16,0 4 0-16,0 4 1 16,4 3 0-16,1 1 0 15,3 11 1-15,1 4 1 16,3 18 0-16,-3 12 1 15,-5 4 0-15,1 15 0 16,-5 11 1-16,0 8-1 0,-5 15 1 16,-3 4-1-16,-5 11 1 15,-4 4-2-15,-4 3 1 16,-5 1-2-16,-3-4 1 16,-5-4-3-16,0-7 0 15,0-1-6 1,0-11 1-16,4-18-7 15,4-9 1-15,9-10-1 16,9-16 0-16</inkml:trace>
  <inkml:trace contextRef="#ctx0" brushRef="#br0" timeOffset="99675.9216">23805 8683 33 0,'-12'4'16'0,"12"23"-24"0,-5-24 33 15,-7 9-24-15,-1 3 0 0,0 11 1 16,-4-3 1-16,-4 7-4 16,-1 4 1-16,5 12 1 15,5-8 1 1,-1-1-1-16,4 5 1 15,5-8-2-15,8-4 0 0,9-7 0 16,8-4 1-16,5-4 1 16,8-15 1-16,4-11 0 15,5-1 1-15,0-10 1 16,-1-9 0-16,1-10-1 16,-9-1 1-16,-9-11-2 0,-8-7 0 31,-25-23-6-31,-9 11 0 15,0 11-6-15,-5 8 0 16,1 11-6-16,8 1 1 0</inkml:trace>
  <inkml:trace contextRef="#ctx0" brushRef="#br0" timeOffset="100058.4489">24312 7934 44 0,'0'12'22'0,"21"44"-29"0,-16-41 39 16,-1 8-31-16,0 15 1 15,0 11 1-15,1 15 1 16,3 8-5-16,-3 8 0 16,-5-1 2-16,-5 8 0 15,1 0-2-15,-5 0 1 0,1-3-3 16,-1-5 0-16,1-3-3 15,-1-12 0-15,1-11-5 16,-1-19 0-16,9-7 0 16,0-27 0-16</inkml:trace>
  <inkml:trace contextRef="#ctx0" brushRef="#br0" timeOffset="100408.6576">24546 7908 41 0,'-4'-4'20'0,"13"23"-30"15,-5-8 43-15,0 4-31 16,-4 16 0-16,0 14 3 16,4 12 0-16,1 11-5 0,3 34 0 31,-4 8 3-31,-4 11 1 16,0 11-2-16,0 8 1 15,-4 0-6-15,-4-4 1 0,-5-3-10 0,-8-8 0 16,-1-23-2-16,5-23 1 15</inkml:trace>
  <inkml:trace contextRef="#ctx0" brushRef="#br0" timeOffset="127180.0012">20667 9709 9 0,'0'3'4'0,"4"-3"-2"15,-4 0 4-15,0 0-5 16,0 0 1-16,0-3 2 15,-4-1 1-15,0 0-5 16,-1 0 0-16,1 1 4 31,-4-1 1-31,-5 4 0 16,0 0 0-16,0 4-1 0,0 3 1 16,-8 1-2-16,0 7 1 0,-5 8-1 15,1-1 0-15,-1 12-1 16,9 0 0-16,-4 4-1 15,4 8 0-15,0 14-1 16,0-7 0-16,0 4 0 16,0 7 0-16,0 0 0 15,4-7 0-15,0 11-1 0,0-11 1 16,-8-8 0-16,8-3 0 16,0-12 1-16,1 4 0 15,3-12-1-15,1-7 0 16,-5-8 1-16,4-3 0 0,1-12-1 31,-1-3 1-31,5-9 0 16,0-6 0-16,0-12 1 15,4 0 0-15,4-8-1 16,0-3 0-16,5-1 0 16,-1 5 0-16,1-16-1 0,3 4 1 15,5-4-2-15,5 4 1 16,-1 0 0-16,5-4 0 15,3-7 0-15,5 7 0 16,1 1-1-16,-1 3 1 16,0 3 0-16,0 9 0 0,4 3 0 15,5 15 0-15,4 4 0 16,-5 0 1-16,1 12 0 16,-5 7 1-16,-8 7-1 15,-9 16 1-15,-4 0-1 0,-4-1 0 16,-5 5-2-16,-8 3 1 31,0-3-6-31,-4-5 1 16,0 1-8-16,8-8 0 0</inkml:trace>
  <inkml:trace contextRef="#ctx0" brushRef="#br0" timeOffset="127913.8145">20803 9917 40 0,'0'-8'20'0,"21"-3"-26"0,-12 11 31 15,-1-4-25-15,1 4 1 16,-1 4-1-16,5 0 0 16,0-1-1-16,13 5 1 15,-5 0 0-15,4-1 0 0,1 4-1 16,4-3 1-16,-5-8 0 15,1 0 0-15,-5 0 0 32,-4-8 0-32,-4-3 0 15,0-4 1-15,-5-4-1 16,-8 0 1-16,-4-7-1 16,-9 3 0-16,-4 0 0 15,-13 1 0-15,1 6-1 0,-1 5 0 16,-4 4 0-16,0 3 1 15,0 8 0-15,-5 11 0 0,5 11 1 16,9 8 0-16,3 0 1 16,10 8 0-16,7-1 1 15,5 12 1-15,9-7 0 16,-1-5 1-16,5 9-2 16,4-1 1-16,0-4-3 15,-4-3 0-15,0-1-8 16,0-3 1-1,4-7-8-15,4-16 0 16</inkml:trace>
  <inkml:trace contextRef="#ctx0" brushRef="#br0" timeOffset="128265.0548">21514 9236 39 0,'-8'34'19'0,"16"38"-22"0,-3-42 29 16,-1 12-25-16,0 11 1 0,0 11 0 31,-4 15 0-31,0 5-3 0,-4-1 1 0,0 4 1 32,-5-8 0-32,-3 4-3 15,-6-3 1-15,1-12-5 0,0-11 1 16,0-8-6-16,9-7 1 0</inkml:trace>
  <inkml:trace contextRef="#ctx0" brushRef="#br0" timeOffset="128565.333">21088 9777 44 0,'-4'7'22'0,"30"8"-30"0,-18-15 40 15,5 4-28-15,4 0 0 16,0 4 3-16,4 3 0 16,9 0-9-1,4 4 0-15,9-3 6 16,-1-1 0-16,-3 4-3 0,-1 0 0 15,-4 4-6-15,4-4 0 16,-3-3-6-16,-1-1 1 0,4 8-5 16,0-15 1-16</inkml:trace>
  <inkml:trace contextRef="#ctx0" brushRef="#br0" timeOffset="128947.392">21868 10030 29 0,'-26'31'14'0,"13"40"-18"15,13-55 22-15,0 6-18 0,5 5 0 16,3-1 1-16,1-3 0 16,3 0 0-16,6-8 0 15,7-8 2-15,9-7 1 16,9-11-1-16,4-4 1 16,-5-12 0-16,1-3 0 0,-5-4-2 31,-12-8 0-31,-9 5-1 15,-9-9 0-15,-8 1-5 16,-8-8 1-16,-5 15-6 16,-4 4 0-16,4 19-2 0,0-4 0 15</inkml:trace>
  <inkml:trace contextRef="#ctx0" brushRef="#br0" timeOffset="129430.337">22754 9686 49 0,'4'4'24'0,"9"11"-37"16,-13-8 52-16,0 9-38 16,-5 10 1-16,-3 16-1 15,-1 3 1-15,1 8-3 16,-5 8 0-16,0-5 2 16,-4-3 0-16,4 0-1 0,1-7 0 15,-1-5 0-15,4-7 1 16,-3-7 0-16,-1-12 1 15,4-11-1-15,1-12 1 16,3-11-1-16,5-15 0 0,9-15-1 16,4-15 0-16,12-12-2 15,5-3 1-15,13 3 0 16,-5 4 0-16,0 15 0 31,9 8 1-31,0 7 0 16,0 16 0-16,-5 11 0 0,-3 11 0 15,-5 12-3-15,-9 7 1 16,1 4-6-16,-5 7 1 16,1 8-7-16,7-7 1 0</inkml:trace>
  <inkml:trace contextRef="#ctx0" brushRef="#br0" timeOffset="129882.9941">23635 9595 45 0,'-17'42'22'0,"30"64"-30"16,-9-76 39-16,0 15-33 16,-8 1 1-16,0 7-1 15,0 0 1-15,-5-4 2 16,5-7 0-16,-5-8-1 15,1-4 0-15,-1-7 0 16,1-5 1-16,-1-6 0 0,5-5 0 16,-5-3-1-16,5-15 1 15,0-12-1-15,4-7 1 16,4-8-1-16,5-15 0 16,3-7 0-16,10-12 0 15,3 4 0-15,14 3 0 0,3 1 0 16,5 7 0-16,0 4 1 15,8 12 0-15,9 14 1 16,0 12 1-16,-4 19 0 16,-1 7 1-16,-3 19-1 15,-5 27 1-15,-13 7-2 16,-12 5 1-16,-14 14-3 0,-16 0 0 31,-13 12-6-31,-13-5 1 16,-21 9-10-16,0-12 0 0</inkml:trace>
  <inkml:trace contextRef="#ctx0" brushRef="#br0" timeOffset="130547.9474">21885 10696 46 0,'0'0'23'0,"0"27"-31"15,0-12 36-15,0 15-28 16,-4 4 1-16,-1 15 0 0,1 12 0 15,0 18-1-15,-5 5 0 16,1-9 1-16,-5 5 0 16,0-8-1-16,-4-8 1 15,0-7 0-15,0-16 1 0,0-7 0 16,4-11 0-16,0-15 0 31,5-8 0-31,8-23 0 16,4-15 0-16,5-4-1 15,4-18 0-15,4-4-1 16,8-5 1-16,1 1-1 16,8 8 0-16,4 7 0 15,5 7 1-15,-1 16 0 0,-3 7 1 16,3 12-1-16,-8 15 1 16,5 22-1-16,-14 16 0 15,-4 19-1-15,-8-1 0 16,0 8-4-16,-5 4 1 0,-3-8-8 15,-1-7 1-15,4-4-6 16,1-23 1-16</inkml:trace>
  <inkml:trace contextRef="#ctx0" brushRef="#br0" timeOffset="130866.0924">22881 10942 52 0,'-12'49'26'0,"24"35"-38"0,-12-66 50 15,0 13-38-15,-4-1 1 16,0 0 0-16,4 1 0 16,0-1-1-16,4-8 1 15,0-3 1-15,1 0 1 0,-1-11-1 16,4-8 0-16,5-4 0 15,0-3 1-15,0-9-3 16,4-10 1-16,-5-12-2 16,-3 0 1-16,-5-3-6 15,-4-9 0-15,-8 5-8 16,-1-8 1-16,-4 4-2 31,-4 3 0-31</inkml:trace>
  <inkml:trace contextRef="#ctx0" brushRef="#br0" timeOffset="131231.6132">23567 10462 59 0,'8'15'29'0,"5"38"-45"16,-13-34 62-16,4 11-46 15,1 12 1 1,-10 60-3 0,1-12 1-16,-4 1-3 15,-1-7 0-15,5-5-4 0,-5-15 0 16,5-7-7-16,8-8 1 16</inkml:trace>
  <inkml:trace contextRef="#ctx0" brushRef="#br0" timeOffset="131566.2884">24359 10011 40 0,'-9'0'20'0,"18"19"-27"16,-5-7 33-16,-4 7-25 15,0 11 1-15,0 11 2 16,0 16 1-16,0 15-4 16,-4 19 1-16,4 15 3 15,0 11 1-15,-4 19 0 0,-1 8 0 16,-3 15-3-16,-5-4 1 15,5 0-7-15,-14-3 1 16,1-12-13-16,-9-12 0 16,-4-37-1-16,4-46 0 0</inkml:trace>
  <inkml:trace contextRef="#ctx0" brushRef="#br0" timeOffset="230623.5254">21570 13507 18 0,'0'-3'9'0,"4"10"-6"0,-4-7 9 15,0 0-10-15,0 0 1 16,0 0 1-16,4 0 0 0,-4 0-4 16,0 0 0-16,0 0 4 15,0 0 1-15,4 0-2 32,1 4 0-32,-5 0 0 15,0-4 1-15,0 0-2 16,0 0 0-16,0-8 0 0,0 1 1 15,0-1-2-15,-5 0 1 16,1-3-1-16,0 0 1 0,-5-1-2 16,1 1 0-16,-1 0 0 15,1-1 0-15,-1 5-1 16,-3-1 1-16,-1 4 0 16,-9 1 0-16,5 6 0 15,-4 1 0-15,0 8 0 16,-5 3 0-16,1 4 0 15,-1 3 1-15,1 1-2 0,-1 3 1 16,1 5 0-16,-1 3 0 16,0 0 0-16,5-4 0 15,4 8-1-15,0 0 1 16,4 0 0-16,5-4 1 0,-1 3-1 31,9-2 0-31,0-5 0 16,5 8 1-16,-1-8-1 15,4 0 1-15,1-3-1 16,4 3 1-16,4-11 0 16,4 0 1-16,9 0-2 15,8 0 1-15,5-12-2 0,4 1 1 16,-5-4-3-16,-4-4 0 16,1 0-5-16,-1 0 0 0,-8 0-3 15,-5 0 0-15</inkml:trace>
  <inkml:trace contextRef="#ctx0" brushRef="#br0" timeOffset="231342.7938">22179 13413 24 0,'4'-23'12'0,"0"12"-13"16,-4 11 15-16,0-12-9 16,0 12 1-16,0-7 0 15,-4 3 1-15,-9 8-10 32,-4 0 1-32,-4 3 5 15,-9 8 1-15,-4 0-3 16,4 8 0-16,-4 0-1 0,4 3 1 15,-4 5 0-15,0 3 0 16,-4 7 0-16,4-3 0 16,4 4-1-16,4-4 0 0,5 3 0 15,4 8 0-15,8-3-1 16,5-5 1-16,0-3-1 16,8 4 1-16,5-4-1 15,4-8 1-15,4 0-1 16,4-7 1-16,4-8-1 15,5-4 0-15,4-7 0 16,9-8 0-16,4-11 0 0,4-4 1 16,-4-3 0-16,8-9 0 15,-8-3 0-15,-5-7 1 16,-3-9 0-16,-5 5 0 16,-9 0 1-16,-8-5 0 15,-8 1-1 1,-9-4 1-16,-9-3-1 15,-8 6 1-15,-4 13-1 16,-4-1 1-16,-10 11-2 16,-3 8 0-16,0 8-2 0,-1 7 1 15,1 8-5-15,13 4 0 16,-1 14-5-16,13 5 0 16</inkml:trace>
  <inkml:trace contextRef="#ctx0" brushRef="#br0" timeOffset="232073.321">22438 13530 37 0,'5'4'18'0,"12"-4"-25"0,-13 4 31 15,-4-4-24-15,4 3 1 16,5 1 2-16,-1 4 0 15,-3 11-4-15,3 3 1 16,1 9 1-16,-1 3 1 0,1 11-1 16,-5 0 0-16,4 5-2 15,1-1 1-15,-5 0-1 32,0 0 1-32,1-3-1 15,-1-9 1-15,-4-2-1 16,4-5 1-16,-4-11 0 15,0-8 0-15,0-11 0 0,0 0 0 16,4-11 0-16,1-4 0 16,-1-8-1-16,0-4 1 0,-4-7-1 15,4-7 0 1,18-39 0 0,-1 8 0-16,5 8 0 15,-1 4 0-15,5 7-1 16,-4 0 0-16,-1 0 0 15,1 11 0-15,-1 4 0 0,1 12 1 16,-1 7 0-16,5 4 0 16,-4 7 0-16,3 8 1 15,1 11 1-15,0 8 1 0,-4 12 0 32,3 6 1-32,-3 13 1 15,-5 10 0-15,-8 4-1 16,-4 8 1-16,-5-4-2 15,-8-3 0-15,-5-5-3 16,-4-3 1-16,-4-8-6 16,-4-11 0-16,-9-8-5 0,13-22 0 15</inkml:trace>
  <inkml:trace contextRef="#ctx0" brushRef="#br0" timeOffset="232539.1335">23716 13269 29 0,'-21'-4'14'0,"-47"31"-13"15,51-27 23-15,-5 7-22 16,-8 5 0-16,1 3 0 16,-5 4 1-16,-1 3-4 0,6 5 0 15,3 7 2-15,5-8 1 16,8 8-2-16,9 4 1 15,12 8-1-15,5-1 0 0,8-3 0 16,5-1 1-16,-1 8-1 16,-8 1 1-16,1-5 0 31,-10 4 0-31,-4 4 2 16,-12-4 0-16,-18-3 0 15,-16-5 0-15,-5-3-3 16,-4-7 1-16,-9-9-5 0,5-7 0 15,-1-7-9-15,14-12 1 16</inkml:trace>
  <inkml:trace contextRef="#ctx0" brushRef="#br0" timeOffset="232893.0202">24197 12531 40 0,'-8'4'20'0,"8"49"-26"16,0-34 32-16,0 11-25 15,0 16 1-15,0 6 1 0,0 24 1 16,0 19-5-16,0 3 0 16,0 19 2-16,-5 4 1 15,1 1-2-15,-4 6 1 16,-1 1-3-16,-4-8 1 16,1-11-4-16,-1-4 1 15,-4-16-4-15,0-10 1 0,-5-16-4 16,1-22 0-16</inkml:trace>
  <inkml:trace contextRef="#ctx0" brushRef="#br0" timeOffset="233177.4176">23801 13314 44 0,'115'12'22'0,"81"3"-36"16,-141-8 45-16,22-3-30 15,8 0 1-15,13 0 2 16,4 0 0-16,-16 3-6 15,-1-3 1-15,-13 0-3 0,-8-1 1 0,-13 5-8 16,-21-16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2:58:46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8402 11727 9 0,'4'-11'4'0,"13"11"0"0,-8-4 5 16,-1 0-3-1,1-4 0-15,0 1 3 16,-1-5 0-16,1-3-11 16,4 4 1-16,-5-8 7 15,5-8 1-15,4 0-3 16,-4 1 1-16,0-1-1 15,0-7 0-15,-5-8-2 16,1-7 0-16,-1-5 0 16,1 1 0-16,-1-4-1 0,1-4 0 15,-1 8-1-15,-3-12 1 0,-1-4-1 16,-4-3 0-16,-4-4 0 16,-1-4 1-16,5 4-2 15,-4 7 1-15,4 5 0 16,0 7 0-16,4 7-1 15,5 12 1-15,0 0-1 0,3 11 1 16,6 1-1-16,3 3 0 31,5 4 0-31,8 7 0 16,4 5 0-16,1 3 0 16,4 4 0-16,0 4 1 0,-1 7-1 15,1 5 1-15,-4 3 0 16,-1 3 0-16,-3 5 0 15,-6 11 0-15,-7-7 0 16,-1 7 1-16,-4 3-1 16,-4 1 0-16,-8-4 0 15,-5 0 0-15,-9-3 0 0,-4-1 1 16,-4-4 0-16,-9-3 0 16,-12-4-1-16,-9-4 1 15,-5-4 0-15,-16 0 1 16,-5-3-1-16,9-5 0 15,-5 9 0-15,14-5 1 16,8 0-1-16,4-3 1 0,9 4-10 31,4-5 1-31,8 12-5 16,18-19 1-16</inkml:trace>
  <inkml:trace contextRef="#ctx0" brushRef="#br0" timeOffset="682.9723">9553 10638 25 0,'13'-15'12'0,"22"-8"-8"0,-23 16 13 0,10-1-15 16,8-7 1-16,8 4 1 16,9-5 0-16,0 1-5 15,9 4 1-15,4-1 3 16,0-3 0-16,0 0-1 15,-9 0 0-15,-8-1-1 16,-4 1 1 0,-14 0-1-16,-3 0 0 15,-14-1 0-15,-8 5 0 16,-13 3-1-16,-12 1 1 0,-14 7-2 16,-8 4 1-16,0-1-1 15,-4 5 1-15,-9 3-1 16,8 9 1-16,1-5-1 15,8 4 0-15,9 4 0 16,8 3 1-16,9 8 0 16,13 1 0-16,8-1 3 15,13 0 0-15,9 1 1 0,8-9 0 16,9 1 1-16,13-4 1 16,8-1-4-16,4-10 0 15,5-4-12-15,0-5 0 0,-5-3-4 16,-3-7 0-16</inkml:trace>
  <inkml:trace contextRef="#ctx0" brushRef="#br0" timeOffset="1182.285">10589 10452 29 0,'22'-8'14'0,"38"-7"-14"0,-39 11 19 15,5-3-19-15,8-1 0 16,5-3 2 0,-1-8 0-16,1 3-2 15,-1 1 0-15,1 0 2 16,-9 4 0-16,-9-5 0 16,-4 9 0-16,-8-1-1 15,-13 1 0-15,-9-1-1 16,-13 0 0-16,-13 8-1 15,-8-4 1-15,-4 8-1 0,4 8 1 16,4 7-2-16,9 4 1 16,8 7 2-16,0 8 0 15,14 4 2-15,7 4 0 0,10 3 1 16,16-7 1-16,13 0 0 16,9-4 1-16,13-4-6 15,4-3 0-15,4-1-12 16,4 1 0-16</inkml:trace>
  <inkml:trace contextRef="#ctx0" brushRef="#br0" timeOffset="1601.2215">11643 9896 31 0,'-9'-30'15'0,"13"22"-11"16,-4 8 14-16,5 12-16 16,3 3 1-16,-4 12 2 15,5 7 0-15,-1 8-5 16,-3 19 0-16,-1-8 4 0,-4 12 1 16,4 3-2-16,-4 8 1 15,5 4-1-15,-1-8 0 16,0-11-2-16,-4-7 1 15,4-9-4-15,-4-10 1 16,0-9-9-16,0-7 0 16,5-7-4-16,-1-20 1 0</inkml:trace>
  <inkml:trace contextRef="#ctx0" brushRef="#br0" timeOffset="2284.1945">12285 9828 10 0,'0'4'5'0,"0"11"1"15,0-15-1-15,-5 11-2 16,-3 4 1-16,-1 8 2 0,-4 0 0 15,-4 8-8-15,0-1 1 16,-4 4 5-16,-1 8 1 16,-3-4-2-16,-1-4 1 15,0 1-2-15,1-1 1 0,-1 4-1 16,0 4 0-16,1 0-1 16,-1 7 1-16,0-3-2 15,1-8 1-15,3-4-1 16,1-3 1-16,-5 3-1 15,0-7 0-15,1-8 0 32,-1 3 1-32,5-3-1 0,-1 1 1 15,1-5-1-15,4-4 1 16,4-7-1-16,0 0 1 0,4-4-1 16,5-8 1-16,4 1-1 15,4-1 1-15,5-3 0 16,8-5 0-16,0-3-1 15,9-7 1-15,8-1-1 16,0 0 1-16,9 1-1 16,4 3 0-16,5 0 0 15,3 0 0-15,1 4 0 0,0 8 0 32,25 15 1-32,-8 3 0 15,-9 8 0-15,-8 8 1 0,-1 8 0 16,-3 3 0-16,-1 4 1 15,-8-4 0-15,0 0 0 32,-5 5 0-32,-4-9-1 15,-8 4 1-15,-5 1-1 16,-8-5 1-16,-4-3-15 16,-13-1 1-16,-1-11-3 0,5-22 1 15</inkml:trace>
  <inkml:trace contextRef="#ctx0" brushRef="#br0" timeOffset="5737.7682">16048 9790 22 0,'-5'-16'11'0,"10"16"-12"0,-5 4 11 16,-5 4-10-16,1 3 1 0,0 16 3 15,-5 7 0-15,1 12-3 16,-1 11 1-16,-4 4 2 16,0 19 1-16,1 7-1 15,-1 16 1-15,0 4-3 16,4-12 1-16,-4-8-2 31,5-10 1-31,-1-13-1 16,5-7 0-16,0-15-6 0,4-8 1 15,0-3-6-15,8-12 0 16</inkml:trace>
  <inkml:trace contextRef="#ctx0" brushRef="#br0" timeOffset="6003.6572">15765 10562 39 0,'26'-19'19'0,"64"-34"-20"0,-60 38 33 31,17-8-31-31,17-4 1 0,13 5 2 15,4 2 0-15,1 5-5 16,-10 8 1-16,-3-1-2 16,-5 4 1-16,5 4-11 15,-5 4 1-15,0 0-2 16,0 0 1-16</inkml:trace>
  <inkml:trace contextRef="#ctx0" brushRef="#br0" timeOffset="6319.3474">16908 10338 38 0,'-34'30'19'0,"17"24"-29"16,12-43 37-16,5 19-27 16,5 5 0-16,8 3 0 31,-1 4 0-31,14-4 0 15,4 0 1-15,13-8-1 0,4-7 1 16,0-12 1-16,-4-14 1 16,-5-9 0-16,-3-14 0 0,-10-9 0 15,-12-3 1-15,-13 0-1 16,-17-4 1-16,-22 0-3 16,-16 8 1-16,-14 8-1 15,-8 10 0-15,9 5-5 16,12 7 1-16,18 8-10 15,16 7 0-15</inkml:trace>
  <inkml:trace contextRef="#ctx0" brushRef="#br0" timeOffset="6905.3227">17619 10265 26 0,'-17'-3'13'0,"25"-5"-11"16,-4 12 11-16,1-4-13 16,-5 7 1-16,0 9 3 31,4 14 0-31,0 8-4 16,-4 23 1-16,0 8 1 15,0 7 1-15,0 4 0 0,5-4 0 0,-1 4-2 16,0-8 0-16,0-7-1 15,1-12 0-15,-1 0 0 16,-4-7 1-16,0-4 0 16,0-19 0-16,0-4 0 15,0-15 0-15,-4-8 1 16,-1-8 0 0,1-7-1-16,0-19 0 15,0 8 0-15,-1-16 0 16,1-11-1-16,4-11 0 15,4-20 0-15,5-7 0 0,8 3-1 16,9 9 1-16,4 3-1 16,4 0 0-16,4 11 0 15,1 5 1-15,4 14-1 16,12 12 0-16,1 11 0 16,-5 20 1-16,-4 7 0 15,1 15 0-15,-10 12 0 0,-8-1 1 16,-9 12 0-16,-8 8 1 15,-17 4 1-15,-17-1 1 0,-22 16 0 16,-4-8 0-16,-13-4 0 16,-13-7 0-16,-8-16 0 15,4-3 0-15,4-4-6 16,9-4 0-16,12 0-13 31,9 0 0-31</inkml:trace>
  <inkml:trace contextRef="#ctx0" brushRef="#br0" timeOffset="7472.4075">18633 9626 30 0,'69'-65'15'0,"85"69"-7"0,-103 4 12 32,22 18-21-32,0 24 1 15,4 41 0-15,-17 20 1 16,-26 10-1-16,-21 35 1 15,-22 8-2-15,-25-8 1 0,-22-11-7 16,-21-12 1-16,-13 12-4 16,-12-31 1-16</inkml:trace>
  <inkml:trace contextRef="#ctx0" brushRef="#br0" timeOffset="7953.0132">15795 9078 17 0,'-51'-4'8'0,"-18"4"-3"0,52 0 11 16,-17 8-15-16,-18 7 1 15,-12 19 3-15,-17 20 1 16,-22 14-5 0,-8 31 1-16,-13 38 5 15,4 50 0-15,21 3-1 16,27 34 1-16,20 12-5 15,35 27 0-15,38 7-13 16,44-22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3:00:48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12345 9508 7 0,'17'8'3'0,"4"7"-1"0,-12-15 4 15,4 4-6-15,8-4 1 0,-4 4 1 16,9-4 0-16,-1-4-2 16,-3 0 1-16,-1 0 1 15,5 0 0-15,0 0 0 16,8 1 0-16,4-5-1 15,5 4 1-15,0 0-2 16,-4 1 1-16,-1-1-1 16,5 4 1-16,4 4-1 0,-4-4 1 15,4 3 0-15,9-3 0 16,-1-3-1-16,5-5 0 0,9 0 0 16,-1-3 1-16,1 0-1 15,3-1 1-15,-3 8 0 16,4 4 0-16,-1-3 0 15,-3-1 0-15,-1 8-1 16,5 3 0-16,0 5 0 16,0-5 1-16,-1 5-1 15,10-1 0-15,8 0 0 16,-9 1 0-16,5-1 0 0,4 1 1 16,-5-1-1-16,-3-3 1 31,-1-1-1-31,0 1 1 15,5-4-2-15,-13 0 1 0,-5-1-2 16,-4 1 0-16,-4 0-2 16,-4-4 0-16,-9 0-2 15,-8 0 0-15</inkml:trace>
  <inkml:trace contextRef="#ctx0" brushRef="#br0" timeOffset="8221.8802">13980 8389 11 0,'4'-19'5'0,"0"-4"-5"0,-4 16 6 16,0-1-7-16,-4 0 1 0,0 1 1 16,-5-1 0-16,1 0-1 15,-1 1 1-15,1 3 0 16,-9-4 0-16,-5 5 0 16,-12-1 1-16,-9 0-1 15,-4 0 0-15,0 8-1 16,-9 0 1-16,-12 7-1 0,-1 8 1 15,5 8-1-15,-13 0 0 16,-9 11 0-16,1 7 1 16,-1 9-1-16,-4-1 0 15,-4 8-1 1,13 0 1-16,8-4-1 16,9 0 0-16,4 0 0 15,13 0 0-15,12 8 0 16,10-4 0-16,3 7 1 15,10-3 0-15,7 0 0 16,10-8 0-16,-1 4 0 0,4-8 0 16,5-15 1-16,4-4 0 15,5-3-1-15,8-1 1 16,13-3-1-16,8-1 1 0,5-3 0 16,8-4 1-16,9-4-2 15,-1-7 1-15,10-8 0 16,-1-4 0-16,0-3 0 15,1-1 0-15,3 4-1 16,-3-3 1-16,-1-1-1 16,-4-3 0-16,-4-8-1 0,0-8 1 15,-1-4-1-15,1 1 0 16,-4-8 0-16,-5 0 1 31,4 0-1-31,1-12 1 16,-5 1 0-16,-4-1 0 0,-9 1 0 15,-8-1 1-15,-9 9-1 16,-4-1 0-16,0-4 1 16,5 0 0-16,-1-3-1 15,0-4 1-15,0-1 0 16,-4 1 0-16,-4-8 0 0,-9 8 0 16,-8-4 0-16,-9 3 0 15,-18 9 0-15,-7-1 0 16,-22 8-1-16,-26 8 1 0,-21 3-1 15,-30 23 1-15,-30 19-7 16,-18 23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3:02:00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 6395 3 0,'0'-8'1'0,"-13"0"-1"15,13 8 2-15,0 0-2 16,0 0 1-16,0 0-1 16,0-3 1-16,0 3-1 15,0 0 0-15,0 0 1 16,0 0 0-16,0 0 1 0,0 0 0 16,4 3 1-16,5 1 0 15,-9-4 0-15,8 0 0 0,5 0-1 16,-8 0 1-16,3 0-1 15,5 0 0-15,-9 0-1 16,5 0 0-16,-1-4-1 16,5 1 1-16,-9-1 0 15,5 4 0-15,-5-4-1 16,-4 4 1-16,0 0-1 16,9-4 1-1,-9 0 0-15,4 1 0 16,5-5 0-16,-9 8 0 15,0-8 0-15,0 8 0 16,4-7-1-16,-4 7 1 0,9-4-1 16,-5-4 1-16,4 4-1 15,1-3 1-15,-9 3-1 16,4-4 0-16,5 5 0 16,-9 3 0-16,0 0 0 15,0-4 0-15,0 4 0 16,4-4 0-16,-4 4 0 0,0 0 1 15,9-4-2-15,-9 4 1 16,4-4 0-16,-4 4 0 16,0 0 0-16,0 0 1 0,8 0-1 15,-8 0 0-15,0 4 0 16,5-4 0-16,-1 4 0 16,-4 0 0-16,0-4 0 31,4 4 0-31,-4-4 0 15,5 0 0-15,-1 0 0 0,-4 0 0 16,4 0 0-16,5 0 0 16,-9 0 0-16,13 0 1 15,-9-4-2-15,4 0 1 0,5 0 0 16,-4-3 0-16,4 3 0 16,4 0 1-16,4 0-1 15,1-3 0-15,3 3 0 16,1 0 1-16,0 0-1 15,8-3 0-15,0-1 0 16,-8 8 1-16,8-4-1 0,5 4 0 16,-9 0-1-16,12 0 1 15,-7-4 0-15,7 4 0 16,1-3 0-16,-9 3 1 0,5-4-1 16,0 4 1-16,-1 7-1 31,5 5 1-31,-5 3-1 15,9 4 1-15,-8 4-1 16,-5 3 0-16,5 1-1 16,-1 7 1-16,5 12 0 15,0-4 0-15,4 0 0 0,-4 3 0 16,0 1 0-16,-1 0 1 16,-12-1-1-16,5-6 0 15,-1 6 0-15,0-7 1 16,-12 0 0-16,3-3 1 0,1-1-3 15,-13-4 1-15,8-7-7 16,5-4 0-16</inkml:trace>
  <inkml:trace contextRef="#ctx0" brushRef="#br0" timeOffset="767.248">3916 6242 11 0,'0'-15'5'0,"0"15"0"0,0 0-2 0,4-4-3 16,-4 4 0-16,8 4 3 16,-3 0 1-16,3 7-4 15,1 5 1-15,4 6 1 16,-1 5 1-16,6 7 0 15,3 12 0-15,-4 11-2 16,4-7 0-16,1-1-1 16,-1 4 0-16,5 4 0 0,-13-7 0 15,4-4 0-15,0 3 0 16,-4-3 1-16,0-1 0 16,-9-3-1-1,5-7 1-15,-9-1-1 16,-9 0 1-16,5-4 0 15,-13 1 0-15,0-1-1 16,4 1 0-16,-13-12 0 16,5 0 1-16,-5-8-1 15,0 5 1-15,1-1-1 16,-10-4 0-16,-3-3 1 0,-22-4 0 16,-9 3 1-16,-12-3 0 15,-9 4 2-15,4 3 0 16,9 0 1-16,5-3 0 15,7 7-2-15,5 4 1 0,9 0-6 16,8 4 0-16,13 15-8 16,9-19 0-16</inkml:trace>
  <inkml:trace contextRef="#ctx0" brushRef="#br0" timeOffset="13860.4399">2661 8846 14 0,'0'-4'7'0,"0"-4"0"16,0 8 7-16,4-3-13 0,-4 3 0 15,5-8 1-15,-5 8 1 16,4-4-4-16,5-3 1 15,-9-1 2-15,12 0 0 0,-12-3-1 16,5-1 1-16,3-7-2 16,5-3 1-16,-4-13 0 15,8-7 0-15,9-7 0 16,3-8 0-16,1 0-1 16,0 4 1-16,9 11-1 15,-5 0 0-15,5 4 0 0,-14 3 0 16,-3 5-1-16,3 15 1 15,-12 0-1-15,-4 15 1 16,-5 3 0-16,-4 5 0 0,0 7 0 16,0 12 0-16,0 7 0 31,0 8 1-31,0 11-1 16,4 4 1-16,1 0-1 15,8 4 1-15,-9-11-1 16,4-5 0-16,5-6 1 15,0-5 0-15,0-11 0 0,8-12 0 16,5-11 0-16,-13-11 0 16,4-12 0-16,0-11 1 15,-4-16-1-15,0-3 1 0,-5-12-1 16,-3 8 0-16,-5 8-1 16,0 10 1-16,0 5-1 15,0 8 1-15,0 7-8 16,0 3 1-16,8 16-4 15,9 4 0-15</inkml:trace>
  <inkml:trace contextRef="#ctx0" brushRef="#br0" timeOffset="14260.7346">3993 8282 16 0,'-5'23'8'0,"-8"31"-7"0,9-39 8 0,-4 11-8 16,-1 13 1-16,5 10 2 15,-1 4 0-15,1 8-5 16,4-4 1-16,0-7 2 16,0-8 1-16,4-8 0 31,5-7 0-31,8-5 0 16,5-14 0-16,3-16 0 0,9-11 1 15,-4-11-1-15,9-16 1 16,-13-11-1-16,-1 0 1 15,-3-8-3-15,-9 8 0 0,-5 12-5 16,-4 3 0-16,-4 11-7 16,0 12 1-16</inkml:trace>
  <inkml:trace contextRef="#ctx0" brushRef="#br0" timeOffset="17413.1112">4656 8252 18 0,'0'4'9'0,"9"-4"-4"0,-9 0 9 15,0 7-13-15,0 5 1 16,0 7 0-16,-5 8 1 0,-3 3-4 15,-1 12 1-15,-4 4 2 16,1 3 0-16,-1-3-1 16,-9 11 1-16,-3-8-2 15,-1 5 1-15,-4-9 0 16,4-7 0-16,5 0-1 16,4-7 1-16,8-1-1 15,5-7 1-15,4-4 0 16,13-4 0-16,12-3-1 0,1-12 1 15,21-4 0-15,9-4 0 16,8 5-1-16,5-1 1 31,3 0-4-31,-3 4 1 16,-1 0-7-16,-3 0 1 0</inkml:trace>
  <inkml:trace contextRef="#ctx0" brushRef="#br0" timeOffset="17847.7655">5632 8153 23 0,'-26'30'11'0,"18"39"-12"0,8-54 14 0,-4 12-13 16,-1-8 0-16,-3 30 2 15,-5 8 0-15,-4 1-1 16,0 2 0-16,-5 5 2 16,9-8 0-16,-8 0 0 15,12-19 1-15,9-3-1 0,9-5 0 16,12-7 0-16,18-4 0 16,21-4 0-16,8-3 0 15,18-9-1-15,12 1 0 16,9 4-12-16,13 11 0 0</inkml:trace>
  <inkml:trace contextRef="#ctx0" brushRef="#br0" timeOffset="20363.8631">7657 6200 7 0,'4'0'3'0,"22"-30"0"16,-17 26 4-16,-1-3-7 15,5-1 0-15,4 0 0 16,0 5 1-16,5-9-1 16,8 1 0-16,0-1 0 15,4 1 1-15,9-1-1 0,8 1 1 16,5 3 0-16,4 5 1 15,17-1-1-15,4 8 0 16,-4 7 0-16,-4 8 1 0,0 8-1 16,-1-4 0-16,5 7 0 15,-4 4 0-15,-9 8-1 16,1 0 1-16,-10 4-1 16,-3 7 1-16,-5 4 0 31,-9-11 0-31,-4 3-3 15,-8-3 1-15,-4-8-4 0,-10-4 1 16</inkml:trace>
  <inkml:trace contextRef="#ctx0" brushRef="#br0" timeOffset="20932.4336">9481 6098 9 0,'13'23'4'0,"12"34"-1"0,-16-54 4 0,4 13-7 16,-1 3 1-16,1 11 1 15,0 4 1-15,0 1-4 16,0 3 0-16,-5 4 2 16,-3 3 1-16,3-3-1 15,-8-4 1-15,0 0-2 16,-4-3 0-16,0-1 1 0,-1-4 1 16,1 1-1-16,-4 7 0 31,-5-8 0-31,-4 1 0 15,-1-9 1-15,-12-6 0 16,-4 3-1-16,-9-4 1 0,-4 4-1 16,-17 0 1-16,0-4 0 15,-5-3 0-15,5-1-2 16,4 4 0-16,5 8-7 16,3 4 1-16</inkml:trace>
  <inkml:trace contextRef="#ctx0" brushRef="#br0" timeOffset="21834.7117">9793 7274 17 0,'0'110'8'0,"-26"69"-4"0,18-122 8 16,-1 46-12-16,-8 11 1 0,0 0 0 16,4-11 0-16,-4-15-1 15,4-1 0-15,0-15 1 16,1-11 1-16,3-11-6 16,1-12 0-16,-1-15-2 31,5-23 1-31</inkml:trace>
  <inkml:trace contextRef="#ctx0" brushRef="#br0" timeOffset="22782.9481">9626 7004 13 0,'13'-27'6'0,"73"8"-6"0,-56 11 8 0,8-3-7 31,9-1 0-31,13 5 1 15,13 3 1-15,21-4-3 16,13 5 0-16,4-5 2 16,18 0 0-16,12 1-1 15,22-1 1-15,0-3-1 16,3-1 1-16,27 1-1 0,0-1 0 16,8 1 0-16,9 3 0 15,-9 1 0-15,-4-1 1 0,-5 4-2 16,-16 1 1-16,-18-5-1 15,-21 0 1-15,-8 1-1 16,-26 7 1-16,-18-4-1 16,-12 4 0-16,-13 4 0 15,-13 7 1-15,-8-3-1 16,-14 7 0-16,-3 0 0 0,-10 0 0 16,-3 5 0-16,0 6 1 31,-5 12-2-31,-4 4 1 15,0 19 0-15,4 15 0 16,0 8 0-16,5 0 1 0,4-4-1 16,4 7 0-16,0 12 0 15,9 4 1-15,8-4-1 16,0-4 1 0,9 27-1-1,-13-20 0-15,-4-10 0 16,-9-1 1-16,-4-7 0 0,-9-16 0 15,-8-7 0-15,-13-7 1 16,-13-16-1-16,-9-12 1 0,-8 1 0 16,-13-16 0-16,-4 1-2 15,-13-8 1-15,-17-8-1 16,-9-8 1-16,-8-14-1 31,-9 3 1-31,0 4-1 0,0-4 0 0,0 0-1 31,0 0 1-31,-4 4 0 16,4 4 0-16,-8 4-1 0,-1-1 1 16,-3 5-2-16,-14 3 0 15,13 4 0-15,-8 0 1 0,0 0-2 16,-5 0 1-16,1 0 0 16,12 0 1-16,-8-4 1 15,8-4 0-15,-8 1 0 16,4 3 0-16,13 0-1 15,-1 0 1-15,1 1 0 16,9 3 0-16,8 3-1 0,13 9 1 16,17-1-7-16,17 4 1 15</inkml:trace>
  <inkml:trace contextRef="#ctx0" brushRef="#br0" timeOffset="23963.8467">10803 7449 20 0,'18'-23'10'0,"-6"0"-7"0,-12 16 12 16,0-1-14-16,-4-3 1 16,-4-1-1-16,-10 1 1 15,-7-1-3-15,-9 9 1 0,-9 3 0 16,-4 0 1-16,-18 11-1 15,1 4 0-15,9 12-1 16,-1 11 1-16,9-8-1 16,8 16 1-16,9-4-1 15,9 4 1-15,8-5-1 32,13-3 1-32,4-3 0 0,13-9 1 15,13-7-1-15,9-15 1 16,4-8-1-16,-5-7 1 15,1-8-3-15,-5-4 0 0,-4-4-1 16,-4 5 1-16,-9 3-1 16,-4 7 0-16,0 12 1 15,-5 8 1-15,1 7 2 16,4 8 0-16,4 11 1 16,13 4 0-16,12 0 0 15,10-4 1-15,8-3-8 16,8-4 1-16</inkml:trace>
  <inkml:trace contextRef="#ctx0" brushRef="#br0" timeOffset="24317.2035">11321 7064 20 0,'-8'12'10'0,"12"11"-10"15,0-12 12-15,-4 23-10 16,5 8 0-16,-1 12 2 15,-4 10 0-15,0 5-4 16,-4 18 0-16,-1 28 3 0,5 2 1 16,-8 5-2-16,-1 0 1 31,5-12-1-31,0-7 1 16,4 4-2-16,0-12 1 0,8-19-11 15,1-11 1-15</inkml:trace>
  <inkml:trace contextRef="#ctx0" brushRef="#br0" timeOffset="24835.3776">11193 7289 21 0,'-34'4'10'0,"0"57"-7"0,29-42 7 0,-8 11-9 32,1 1 0-32,-6-5-6 15,1 12 0-15,0 0 1 16,-4-3 1-16</inkml:trace>
  <inkml:trace contextRef="#ctx0" brushRef="#br0" timeOffset="25119.9897">9785 7479 25 0,'-5'4'12'0,"70"49"-13"15,-48-45 22-15,13 11-35 16,17 12 0-16</inkml:trace>
  <inkml:trace contextRef="#ctx0" brushRef="#br0" timeOffset="25668.2956">13107 7084 16 0,'25'-35'8'0,"-3"1"1"16,-18 23 8-16,-4-1-14 15,-4 1 0-15,-5-1 2 16,-12 5 1-16,-14 11-7 15,-16 15 0-15,-30 22 4 0,-13 32 1 16,-31 18-2-16,-12 0 0 16,-8 16-1-16,8 22 0 15,8 8-2-15,-3-3 0 0,12 6-8 16,13-14 0-16</inkml:trace>
  <inkml:trace contextRef="#ctx0" brushRef="#br0" timeOffset="32575.5236">6244 5827 2 0,'-4'-26'1'0,"0"22"-1"0,4-7 2 16,0-1-1-16,-5 5 1 15,1-5 1-15,0 5 1 16,0-1-5-16,-1 0 0 16,1 1 3-16,4 3 1 0,0 4-2 31,0 4 1-31,0 3 0 15,0 5 0-15,-4 18 0 16,0 12 1-16,-5 4 0 16,-4 11 0-16,0 8-1 15,-4-8 0-15,-4 4 0 0,4-4 0 16,4-4-1-16,0-11 0 16,4-4 0-16,1-4 0 15,4-11-7-15,-1-8 1 0</inkml:trace>
  <inkml:trace contextRef="#ctx0" brushRef="#br0" timeOffset="32842.6262">5850 6018 17 0,'-42'-31'8'0,"37"-7"-7"0,14 27 10 16,8-4-11-16,0 3 1 16,5-7 2-16,8-4 0 31,47-7-2-31,-5 7 0 16,1 4 3-16,-4 11 0 15,-5 8-4-15,-4 8 1 0,-5 3-7 16,-12 16 0-16</inkml:trace>
  <inkml:trace contextRef="#ctx0" brushRef="#br0" timeOffset="33358.466">6878 5786 11 0,'-34'-16'5'0,"4"28"-2"0,21-8 0 0,-8 3-3 16,-4 5 0-16,-5 3 0 15,-4 8 1-15,4 7 0 0,1 8 1 16,-5 0-1-16,0 16 1 0,4-5-1 31,9-3 1-31,8-1-1 16,9 1 1-16,9-8-2 15,-1-4 1-15,14-11-1 16,8-11 1-16,4-9-1 16,5-10 1-16,3-8-1 15,-3 3 1-15,-5-14-1 0,-12-5 1 16,-10-3 0-16,-12-12 0 16,-12 0-1-16,-14-11 1 15,-8 12-1-15,-1 10 1 0,5 13-2 16,9 6 0-16,0 16-5 15,12 4 1-15</inkml:trace>
  <inkml:trace contextRef="#ctx0" brushRef="#br0" timeOffset="33976.4822">7011 5866 12 0,'-9'-16'6'0,"13"39"-6"15,-4-15 5-15,0 11-5 16,0 0 0-16,5 4 2 0,-5 7 1 0,4-3-3 16,0 3 0-16,-4 16 2 15,4-16 0-15,1 1 0 16,3 3 0-16,1-4-2 31,-1 1 1-31,1-4 0 16,0-5 0-16,-1-6 0 15,1-1 0-15,-1-8 0 0,1-3 1 16,-9-4-1-16,4-11 0 16,0-4-1-16,1-1 1 15,-1-6-1-15,4-5 1 0,1-7-1 16,0-4 0-16,-1-8 0 16,5-11 0-16,0-15 0 15,0 7 1-15,4-4-1 16,4 5 0-16,5 10-1 15,4 9 1-15,0 3-1 16,0 11 1-16,-5 8-1 0,1 12 1 16,-4 3 0-16,-14 8 0 15,-8 16 1-15,-13 10 0 16,-17 9 1-16,-4 10 0 0,-17 5 1 16,-18-1 0-16,1 4-2 31,3-7 1-31,6 7-9 15,3 8 1-15</inkml:trace>
  <inkml:trace contextRef="#ctx0" brushRef="#br0" timeOffset="59893.494">9964 9154 9 0,'0'-4'4'0,"0"4"-1"0,0 0 4 16,5 4-7-16,-1 7 0 16,0 5 0-16,5 10 1 0,4 12 0 15,-5 4 0-15,-3 23 1 16,-5-4 0-16,0 7 0 16,-5 9 1-16,1 10-1 15,-5 4 1-15,-3-7-1 16,3-15 0-16,0-12-1 15,1-8 1-15,4-7-5 16,4-11 0-16,0-9-3 0,12-10 1 31</inkml:trace>
  <inkml:trace contextRef="#ctx0" brushRef="#br0" timeOffset="60996.9796">9977 9382 5 0,'26'-7'2'0,"12"3"2"15,-25 4-2-15,0 0-1 16,4-4 0-16,0 8 1 16,1-4 1-16,3-4-4 15,0 4 1-15,5-7 1 16,4 3 1-16,4-4 0 16,5-3 0-16,4 3 0 0,8-7 1 15,0-8 0-15,14 0 0 16,16-7 0-16,9 3 0 15,17 4-1-15,4-3 0 0,9-5-1 16,8 5 1-16,1-1-2 16,-5 8 1-16,-4 0-1 15,0 0 1-15,8 4-1 16,13 3 0-16,1 8-1 16,3-3 1-16,9 3 0 15,0 4 0-15,1 8 0 0,-14-1 0 16,-4 5 0-16,-4-1 1 15,-9 4-1-15,-9 1 0 16,-3 3 0 0,-14 0 1-16,-8 0-1 15,-9-4 0-15,-8 0 0 16,-4-7 1-16,-5-1-1 16,-4 1 0-16,-5-4 0 15,-8 3 0-15,-8 5 0 16,-9-1 0-16,-9 8 0 15,-8 4 1-15,-9 7-1 16,-8 12 1-16,-4 8 0 16,-10-1 0-16,-7 16 0 15,-1 7 0-15,0 20 0 0,5 7 0 0,0-4-1 16,-1 0 0-16,9 0 0 16,0 8 0-16,9 3 0 15,4 1 1-15,4-4-1 16,5-4 1-16,0-12-1 15,-1-7 1-15,5-4-1 16,0-7 0 0,0-12-1-16,-5-8 1 15,-3-7-1-15,-5-11 0 16,-9-5 0-16,-8-7 1 16,-5-7 0-16,-12-5 1 15,-17-3-1-15,-13-8 1 16,-26-3-1-16,-13-1 1 0,-8-3-1 15,-9-12 1-15,4 0-1 16,5 4 1-16,0 0-1 16,4-4 0-16,4 0 0 15,-8-3 1-15,-5-1-2 16,-8 0 1-16,-9 8-1 0,-8 4 1 16,-9-4 0-16,-8 0 0 15,4-4 0-15,12-3 1 0,10-1 0 16,12-3 0-16,8-1-1 15,5 1 1-15,5 7-1 16,7 0 1-16,14 8-1 31,0 7 1-31,-5-3-1 16,-8 3 1-16,0 4-1 16,0 4 1-16,-1 0-1 0,10 0 0 15,12 0 0-15,9 0 0 16,4 4-1-16,9-4 1 15,12 4-8-15,13 11 0 0,18-7-1 16,25-8 0-16</inkml:trace>
  <inkml:trace contextRef="#ctx0" brushRef="#br0" timeOffset="61762.1329">10585 9626 23 0,'-8'-11'11'0,"8"45"-15"0,0-15 18 16,-5 11-12-16,1 16 0 0,-5 15 1 15,1 0 1-15,-1 4-5 16,1 3 0-16,-1-7 3 15,5-8 1-15,0-7-2 16,-1-8 1-16,1-8-1 16,0-11 0-16,4-7 0 15,0-8 0-15,0-4 0 0,4-8 0 16,5-3-1-16,3-5 1 16,1-6-1-16,0-1 0 15,4-4 0-15,13 0 1 0,0 1-2 16,4-1 1-16,5 4-1 15,0 8 1-15,-1 7-1 32,1 12 0-32,-1 8 0 15,1-1 0-15,-1 8 0 16,-4 8 1-16,-8-4 0 16,-4 3 0-16,-10 1 0 15,-16-4 0-15,-9 0 0 0,-17-1 1 16,-13 1-1-16,-16 0 1 15,-6 4-2-15,-3-8 1 16,-1-8-6-16,5-3 1 0,17-1-3 16,17-10 0-16</inkml:trace>
  <inkml:trace contextRef="#ctx0" brushRef="#br0" timeOffset="62047.7738">11300 9618 26 0,'0'12'13'0,"-17"60"-16"0,13-53 23 0,-5 19-20 15,1 12 0-15,-5-5 1 16,0 1 0-16,0-12-4 31,0 4 1-31,0-11-5 16,-4-4 1 0</inkml:trace>
  <inkml:trace contextRef="#ctx0" brushRef="#br0" timeOffset="62313.4088">9870 9858 35 0,'52'12'17'0,"50"-1"-23"0,-72 0 32 15,5 9-31-15,-1 6 1 16,0 1-13-16,9 7 0 0</inkml:trace>
  <inkml:trace contextRef="#ctx0" brushRef="#br0" timeOffset="62664.8716">12156 9188 26 0,'-4'61'13'0,"21"80"-13"0,-13-103 17 16,-8 12-16-16,-4 22 0 31,-10 31 0-31,-3 15 0 15,-5 0-1-15,-4 7 1 16,5 8 1-16,-1-7 0 0,9-8-1 16,4-19 1-16,4-11-7 15,5-12 1-15,13-15-4 16,8-31 0-16</inkml:trace>
  <inkml:trace contextRef="#ctx0" brushRef="#br0" timeOffset="63047.463">12901 10098 20 0,'94'-23'10'0,"116"-7"-11"0,-133 14 14 16,39-6-12-16,16-1 0 0,31-4 1 15,8 8 1-15,5 0-3 16,8-4 0-16,4 12 1 15,-4 3 1-15,-12 1-1 16,-1-1 1-16,-17 4-2 16,-17 4 1-16,-13 0-4 15,-21 0 1-15,-22 8-5 0,-21-8 0 16</inkml:trace>
  <inkml:trace contextRef="#ctx0" brushRef="#br0" timeOffset="63347.7556">14883 9573 19 0,'60'-8'9'0,"47"8"-11"15,-73 4 13-15,5 4-11 16,-1-5 0-16,5 9 2 15,4 7 0-15,0 7-1 32,-4 13 0-32,0 10 1 15,-13 4 0-15,-9 8 1 0,-21 0 1 0,-17-4-1 16,-17 8 1-16,-17 3-1 16,-26-3 0-16,-13 0-3 15,0-4 1-15,13-4-9 0,30 4 0 16</inkml:trace>
  <inkml:trace contextRef="#ctx0" brushRef="#br0" timeOffset="63682.3142">15941 9169 12 0,'-9'38'6'0,"0"38"9"15,9-45-1-15,-4 15-11 16,-4 15 0-16,-10 15 1 0,-3 26 0 16,-5 13-5-16,1-9 1 15,-1-14 2-15,0-16 0 16,1-8-7-16,3-18 1 16,1-12-4-16,4-15 0 0</inkml:trace>
  <inkml:trace contextRef="#ctx0" brushRef="#br0" timeOffset="64464.1949">15953 9105 28 0,'18'-42'14'0,"89"19"-18"15,-60 19 25-15,25 4-21 16,23-4 0-16,29 0 1 15,13 1 0-15,25-1-2 16,1-4 1-16,8 1 0 16,13 3 1-16,5-4-1 15,8 1 0-15,8 3 0 16,9-8 0-16,5 5 0 16,-5 3 1-16,-9-4-1 0,-12 1 0 15,-18-5 0-15,-16 12 0 16,-18 0 0-16,-13 0 0 15,-21 8 0-15,-13-4 1 0,-8 3-1 16,-13 9 0-16,-5 3 0 16,-12 0 1-16,-9 3-1 15,-8 1 0-15,-9 8 0 16,-9 3 0-16,-8 8 0 16,-9-4 0-16,-8 8 0 15,0 15 1-15,-5-1 0 16,0 5 0-1,-8 15-1-15,0 27 1 16,-4 11 0-16,-1-4 0 16,-8 0-1-16,-4 8 1 0,-4 3-1 15,3 1 0-15,5-12 0 16,5-3 1-16,-1-28-1 16,0-7 0-16,1-7 1 15,-5-12 0-15,0-11-1 16,-9-12 1-16,-12-7 0 15,-13-5 0-15,-9-6 0 0,-21-9 0 16,-9-7-1-16,-17-7 1 16,-8-5-1-16,-9 5 0 15,0-9 0-15,-9-3 0 16,-4-7 0-16,0-1 0 0,-4-3 0 16,-8-5 1-16,-14 1-1 31,-4 4 1-31,-4-12-1 15,-13 8 0-15,0 7 0 16,-4-4 1-16,-9 12-1 16,5 4 1-16,4 8-1 15,0-5 1-15,25 16 0 0,26-4 1 16,26 0-1-16,17 8 0 16,30-1-2-16,13 1 0 0,25 3-9 15,18-3 1-15,29-8-2 16,14-15 0-16</inkml:trace>
  <inkml:trace contextRef="#ctx0" brushRef="#br0" timeOffset="64754.8519">15975 9478 40 0,'8'-46'20'0,"44"73"-27"15,-31-20 39-15,9 12-31 16,0 0 0-16,0 8-9 15,0 3 0-15,-4 5 1 32,-1 3 0-32</inkml:trace>
  <inkml:trace contextRef="#ctx0" brushRef="#br0" timeOffset="65162.0643">17096 9603 25 0,'-4'-11'12'0,"17"18"-11"0,-13-7 14 0,-4 0-15 16,-13 0 0-16,-5 0 0 15,-4 0 0-15,-8 0 0 16,-13 8 1-16,-9 7-1 15,-3 8 1-15,7 8-1 0,9 3 1 16,5 8-1-16,8 0 1 16,13-1-1-16,8-6 1 15,13-5-1-15,14-18 1 0,16-9-1 16,9-14 0-16,4-4 0 16,-4-4 0-16,4 3 1 31,0 5 0-16,-4 49 0 1,-9 8 1-16,-9-4-3 16,-7 3 1-16,-1 1-6 15,0-8 1-15,0-11-3 0,9-8 0 16</inkml:trace>
  <inkml:trace contextRef="#ctx0" brushRef="#br0" timeOffset="65464.8879">17807 9470 39 0,'-34'-15'19'0,"-9"22"-28"15,26 5 39-15,-9 11-30 16,-8-1 1-16,-5 9-1 16,1 3 0-16,-1 4-6 0,14 4 1 15,3-8-5-15,22-11 1 16</inkml:trace>
  <inkml:trace contextRef="#ctx0" brushRef="#br0" timeOffset="65781.1848">18265 9063 34 0,'0'-12'17'0,"-13"104"-20"0,9-47 28 16,0 20-25-16,-9 15 1 31,-9 19 0-31,-8 30 1 15,-8 12-2-15,-9-4 0 0,0 4 1 16,0 7 1-16,8-18-3 16,9-8 1-16,9-16-10 0,4-18 1 15</inkml:trace>
  <inkml:trace contextRef="#ctx0" brushRef="#br0" timeOffset="66084.1447">19733 9443 34 0,'-85'4'17'0,"-18"65"-13"16,56-46 24-16,-26 22-26 15,-30 24 1-15,-25 26 0 16,-13 11 1-16,-13 1-5 16,4 3 0-16,0-11-4 0,4 4 1 31,27 4-7-31,16-39 0 15</inkml:trace>
  <inkml:trace contextRef="#ctx0" brushRef="#br0" timeOffset="67334.0712">6925 6513 16 0,'34'-38'8'0,"82"34"-4"0,-82 4 3 0,9 11-7 16,13 12 0-16,3 15 1 16,1 15 0-16,-4 12-1 15,0-4 1-15,-5 15 0 16,0 8 1-16,1 15-1 16,-9-4 1-16,-5 4-1 31,1-8 1-31,-5 1-1 15,0 3 0-15,-4 11 0 0,0 5 0 16,-4-5-1-16,-5 1 1 16,1-1-1-16,3-3 1 15,1 4-1-15,4 7 1 0,4-11-1 16,0-8 0-16,5-4 0 16,-1-11 1-16,10 0-1 15,-1-4 1-15,0 4-1 16,4 8 0-16,0-5 0 15,1-10 1-15,4-5-1 16,3-3 1-16,14 0-1 0,4-16 1 16,17-3 0-16,1-4 1 15,-5-12-1-15,-1 1 0 16,1-9 0-16,-4 1 1 0,-9-4-3 31,-9-4 1-31,-16 1-9 16,-14 3 1-16</inkml:trace>
  <inkml:trace contextRef="#ctx0" brushRef="#br0" timeOffset="67700.9194">9327 8930 25 0,'-26'-4'12'0,"22"0"-12"0,8 12 15 16,0 14-15-16,5 5 0 16,4 3 0-16,4 16 1 0,4 11-1 15,9 8 0 1,0 3 0-16,4 12 0 15,1-15 0-15,-1 4 1 16,0-1 0-16,-4-3 0 0,-13 15 1 16,-13-4 1-16,-21-4 0 15,-30 8 1-15,-21 0 0 16,-48 11 0-16,-21 8-9 16,-26 35 0-16,-29-5-4 15,-1-30 0-15</inkml:trace>
  <inkml:trace contextRef="#ctx0" brushRef="#br0" timeOffset="74071.9576">2550 12515 6 0,'4'0'3'0,"5"8"2"16,-9-1 3-16,4 12-6 15,5 27 1-15,-9 15 1 31,0 11 1-31,-13 31-6 16,-9 45 1-16,-3 20 3 16,-14 30 1-16,5 7-2 15,-9-7 0-15,13-11-1 0,-4-1 1 16,12-22-1-16,5-27 1 16,4-23-2-16,5-23 0 15,4-18-6-15,4-16 0 0</inkml:trace>
  <inkml:trace contextRef="#ctx0" brushRef="#br0" timeOffset="75673.9866">2430 12975 12 0,'13'-3'6'0,"60"-47"0"0,-48 31 3 16,22 4-9-16,13-8 1 15,17 0-1-15,26 0 1 16,-4 1-1-16,20-5 0 15,1 0 0-15,26 12 0 0,-1-4 0 16,1 0 1-16,4 11-1 16,13 5 0-16,-5 3 0 15,-4 3 0-15,9 5 0 16,16 3 1-16,1 1-1 16,4-1 0-16,22 12 0 15,-5-8 0-15,9-3 0 16,17-1 0-16,-9 4 0 15,0-7 0-15,14 3 0 16,-6-3 1-16,1 0-1 16,13 3 1-16,-5-7-1 0,14-4 1 15,-5 0 0-15,4-8 0 16,9 1 0-16,-9-1 0 16,-4-3 0-16,13 3 0 15,-9-3 0-15,5-1 0 0,-9-3 0 16,9 4 0-16,-5-1 0 31,-4 1 0-31,4-5-1 16,9 5 1-16,0-8-1 15,0 0 1-15,-5-11 0 16,5-5 0-16,4 1-1 0,-4-4 1 0,-4 4-1 16,-1-4 0-16,1 0 0 15,-5 7 0-15,-8-3 0 31,-5-4 0-31,-8 4 0 16,-13 3 0-16,-13 1 0 16,-12-8 1-16,-27 11-1 15,-16 8 1-15,-22 0-1 0,-8 4 1 16,-22 7-1-16,-13 0 1 16,-8 12-1-16,-9 4 1 0,-8 7-1 15,-9 16 1-15,-4-1-1 16,-9 16 1-16,-4 11-1 15,-4 27 0 1,4 75 0 0,-9 5 0-16,-4 15 0 15,0 4 1-15,-4-16-1 0,0 8 1 16,-4-4 0-16,-1-7 1 16,1-27-1-16,-1-7 1 15,1-5-2-15,-1-7 0 0,-3-4 0 16,-5-7 1-16,-5-20-1 15,-7-3 0-15,-14-8-1 32,-8-15 1-32,-9-15 0 15,-13-8 1-15,-8-8-1 16,-13-7 0-16,-13-4-1 16,-21-4 1-16,-9-7 0 0,-17-8 1 15,4-4-2-15,-4-7 1 16,0-4 0-16,-13 3 1 15,-8-3-1-15,-5 4 0 0,-4-1 0 16,-21 1 0-16,-5-4 0 16,-12 7 0-16,-14-4-1 15,-3-3 1-15,-1-4 0 16,1 0 0-16,3-7-1 16,14-5 1-16,-5 8 0 15,13-11 0-15,0 7 0 16,9 5 1-16,4-1-1 0,-9 0 1 15,1 0 0-15,-10 0 0 32,-3 0 0-32,-5 8 0 15,-8 0-1-15,-5 0 1 0,9 7-1 16,0-3 0-16,9 3 0 16,-1 4 0-16,13 4-1 15,-3-4 1-15,-6 1 0 16,14 3 0-16,-5-4 0 15,1 0 0-15,3 0 0 0,5 0 0 16,-13-3 0-16,-4-1 1 16,13 8-1-16,-9-11 0 15,8 3 0-15,10 4 0 16,12 8 0-16,-5-4 0 0,10-4 0 16,3 4 0-16,5 0 0 31,-4 0 0-31,4-7 0 15,4-1 0-15,4 4 0 16,1 0 1-16,4 1-1 16,4-1 0-16,4-8 0 15,0 9 0-15,13-5 0 16,5-3 0-16,-1 3 0 16,-4-3 1-16,5 3-2 0,3-3 1 0,14 3 0 15,-5 8 0-15,0-8 0 16,-4 1 0-16,0-1 0 15,9 1 0-15,-1-9 0 16,14 5 0-16,4-1 0 16,12 1 1-16,1 0-2 15,8-1 0-15,17 5-9 0,26 10 1 16</inkml:trace>
  <inkml:trace contextRef="#ctx0" brushRef="#br0" timeOffset="83530.601">1129 12347 16 0,'0'-3'8'0,"12"-1"-2"0,-12 4 8 0,9-4-13 16,4 4 0-16,0-4 1 31,8-3 1-31,5-1-4 15,25 0 1-15,18-3 1 0,8 0 1 16,13-5-1-16,-5 5 1 16,-12 0-2-16,-9-1 0 15,-8 4-7-15,-5 1 1 0</inkml:trace>
  <inkml:trace contextRef="#ctx0" brushRef="#br0" timeOffset="83879.8818">2237 11761 18 0,'-12'-15'9'0,"12"11"-5"0,0 4 8 16,-9 4-9-16,5 4 0 0,4 7 4 15,-9 12 1-15,5 22-9 16,4 8 0-16,0 12 6 31,4 3 1-31,5 16-13 16,4 18 1-16</inkml:trace>
  <inkml:trace contextRef="#ctx0" brushRef="#br0" timeOffset="88751.0024">2383 14342 7 0,'-9'19'3'0,"5"34"0"15,8-34 4-15,-4 16-7 16,0 29 1-1,0 12 1-15,-12 12 0 0,-6 26-2 16,1 8 1-16,0 11 1 16,-4 0 0-16,4 1-1 15,-13-9 1-15,4 5-1 16,5-9 1-16,3-10-2 16,6-12 0-16,12-16 0 31,0-14 1-31,17-12-1 15,13-19 1-15,21 0-1 0,13-15 0 16,9-19 0-16,17-8 1 16,-4-4-1-16,12 1 0 15,9-1 0-15,0 1 1 0,-8 3-1 16,8 0 1-16,0 4-1 16,21 4 1-16,0 0 0 15,-8-4 0-15,-4 0 0 16,4 3 0-16,8 1-1 15,5 0 1-15,-13 4-1 0,-5-5 1 16,9 1-1-16,13 4 1 16,0-4-1-16,5-4 1 15,3-8-1-15,14 0 0 16,3-3 0-16,-3-4 1 0,-1-4-1 16,13 0 1-16,-4 11-1 15,-13-3 1-15,5-1-1 31,4 5 0-31,3 7 0 16,-7-4 0-16,4 0 0 16,8-4 1-16,4 5-1 15,-3-5 0-15,7 0 0 0,5-3 1 16,-4 3-1-16,-4-3 0 16,-5 3 0-16,0 4 0 15,0 4 0-15,-8-7 0 0,-5 7 0 16,1 0 0-16,4 4 0 15,-14-1 1-15,6-3-1 16,3 8 0-16,5 4 0 16,-1-9 0-16,1-3 0 15,4 0 1-15,8 0-1 16,-12-11 0-16,0-1 0 0,-5 1 1 31,9 0-1-31,-13-5 1 16,-8 5 0-16,4 0 0 15,-1 7 0-15,10 0 0 0,-18-4 0 16,9-7 0-16,8 4 0 16,1-5 0-16,-9 5 0 15,-5 0 0-15,5-1-1 16,-5 1 1-16,1-1-1 16,-13 1 1-16,4 0-1 15,0-5 1-15,0 1-1 0,-5 7 1 16,-7-3-1-16,3 3 1 15,-4 1-1-15,-4 3 1 16,0 4-1-16,4 0 1 0,-8-4-1 16,-5-3 1-16,0-1-1 15,-4 0 0-15,0 5 0 16,-4 3 0-16,0 3 0 31,-13-3 0-31,-9 8 0 16,-4 0 0-16,-4-1 0 0,-9 1 0 15,-4-4 0-15,-9-4 1 16,-4 0-1-16,-12-8 1 16,-10-3-1-16,-3-5 1 15,-5-3-1-15,0 0 1 16,-4-11-1-16,0-8 1 0,-1-12-1 16,1-18 0-16,0-16 0 15,-4-7 1-15,-1 7-1 16,-8-4 1-16,0 1-1 15,-4 15 0-15,-5 7-10 16,-12 23 0-16</inkml:trace>
  <inkml:trace contextRef="#ctx0" brushRef="#br0" timeOffset="90118.9017">3256 15137 13 0,'13'-19'6'0,"17"-11"-1"0,-17 19 7 31,13-9-10-31,-5 1 1 16,5 0 0-16,-13 4 0 15,-5 0-5-15,-8 0 1 0,-8 0 3 16,-5 3 0-16,-17 8-2 16,0 4 1-16,-17 4-1 15,0 11 1-15,-5 12 0 16,-8 15 0-16,13 4-1 16,9 26 0-16,3-7 0 15,10-1 1-15,12-7-1 16,17-11 0-16,18-12 0 0,3-7 0 15,22-12 0-15,-8-26 1 16,8-12 0-16,9-23 0 0,-1-3-1 16,5-8 1-16,-13 0-1 15,-8 3 1-15,-5 20-1 16,-8 4 0-16,-9 3 0 31,-9 23 0-31,-3 23 0 16,-1 12 1-16,17 18-1 15,9 12 1-15,26-4 1 0,17-4 0 16,0-15-9-16,21-3 0 16</inkml:trace>
  <inkml:trace contextRef="#ctx0" brushRef="#br0" timeOffset="90485.7454">5106 14555 30 0,'-9'-19'15'0,"13"42"-12"0,1-12 20 15,-5 16-22-15,4 15 1 16,-4 23 1-16,-9 11 1 16,-4 19-5-16,-4 27 1 15,0 11 3-15,-4-11 1 0,4 7-5 16,0 0 0-16,-1 5-9 15,1-5 0-15</inkml:trace>
  <inkml:trace contextRef="#ctx0" brushRef="#br0" timeOffset="91985.9994">1595 14437 21 0,'0'-8'10'0,"5"47"-5"0,3-28 10 16,-8 19-13-16,-8 20 0 16,3 7 1-16,5 8 1 15,-8-1-5-15,3 1 1 0,1 4 3 16,0-1 0-16,4 1-10 15,0-8 0-15</inkml:trace>
  <inkml:trace contextRef="#ctx0" brushRef="#br0" timeOffset="93150.4087">1514 14445 13 0,'-4'-16'6'0,"-1"-6"-1"0,5 22 6 0,0 0-11 31,0 0 1-31,5 3 1 16,-5 9 0-16,4 7-2 0,-4 8 1 16,0 7 1-16,0 15 1 15,8 5-1-15,-8 3 0 16,5 0-1-16,3 0 1 15,5 19-2 1,0-11 1-16,0-12-1 16,0-7 1-16,8-12-1 15,5-7 1-15,8-8-1 16,5-12 1-16,-1-7-1 16,1-15 1-16,3-4-1 15,-3 4 0-15,8-12 0 16,0-7 1-16,-8-8-2 0,-1-4 1 15,-8 1 0-15,0-9 0 16,-8 1 0-16,-18 0 1 0,-4 3-1 31,-4 1 0-31,-9-1 0 16,-9 5 1-16,-8 3-1 16,9 11 0-16,-18 5 1 15,-8 3 1-15,-13 4 0 16,-12 11 1-16,-14 16-1 15,5 22 1-15,-5 20 0 0,13 18 0 16,-8 27-10-16,17 20 0 16,4 6-2-16,13-3 0 15</inkml:trace>
  <inkml:trace contextRef="#ctx0" brushRef="#br0" timeOffset="105913.0903">3239 16561 7 0,'0'0'3'0,"0"-11"2"0,0 7 3 0,0 0-8 16,0 4 1-16,0-8 2 15,-8 4 0-15,3 1-3 16,1-1 0-16,0 0 2 16,-1 0 0-16,1 4 0 15,4 0 0-15,-8 0-1 16,3 0 0-16,1 0 0 15,4 0 0-15,0-4 0 0,0 4 0 16,0 0-1-16,0 0 0 16,0 0 0-16,0 0 1 0,0 0-1 15,0 0 0-15,0 0 0 16,0 0 1-16,0 0-1 16,0 0 0-16,0 0 0 15,0 0 0-15,4-3 0 16,1-1 0-16,3 0 0 15,1 0 0-15,-9 4 0 32,0 0 1-32,4-4-1 0,0 4 0 15,1 0-6-15,7 4 1 16</inkml:trace>
  <inkml:trace contextRef="#ctx0" brushRef="#br0" timeOffset="116171.862">2387 16104 5 0,'30'-19'2'0,"0"19"1"16,-30 0 2-16,9 8-3 0,-9 3 0 15,4 12 1-15,-8 11 0 16,-5 12-4-16,-8 19 1 0,-17 22 2 15,0 20 1-15,-5 18-2 16,0-18 1-16,-8 3-1 16,-4-7 0-16,4 4-1 15,4-8 0-15,5-12 0 16,12-7 1-16,0-15-1 16,13-8 0-16,5-15 0 15,12-12 0-15,13-7 0 0,9-4 0 16,8-11 0-16,18-1 0 15,-1-3 0-15,17 4 0 16,-8 3 0-16,0 12 1 0,0-4-1 31,4-4 0-31,5 4 0 16,4-7 0-16,17-5 0 16,8-3 1-16,5-8-1 15,0-7 1-15,4-1-1 16,8-3 1-16,9 8-1 15,-8-1 1-15,-13 4-1 16,-5 4 1-16,5 0-1 0,-9 4 0 16,17 4 0-16,-4-5 0 15,5-3 0-15,-1 0 0 0,9 0 0 16,8-3 0-16,1 3 0 16,-1-4 0-16,-8 0 0 15,0 4 1-15,0 4-1 16,0 0 0-16,4 7 1 15,-17 4 0-15,8-3-1 16,18-5 1-16,4 1 0 16,13 0 0-1,-5-5-1-15,9 1 1 16,1 0-1-16,-1-4 1 16,-17 0-2-16,4 0 1 0,-4 0 0 15,0 0 0-15,0 4-1 16,-9-4 1-16,9 0 0 15,0 0 0-15,13 7 0 16,0 1 1-16,-4-4-1 16,-1-4 0-16,5 0 0 15,8 4 1-15,-4-8-1 0,1 0 1 16,-1 0-1-16,0 4 1 16,0-4-1-16,-4-3 1 15,0-8-1-15,4 3 1 0,8-3-1 16,-8 0 1-16,5-4-1 15,3 7 0-15,10 1 0 32,-18-1 1-32,0 5-1 15,4 3 0-15,1 0 0 16,-9 0 1-16,4 1 0 16,0-1 1-16,13 4 0 15,-9-8 0-15,5 1-1 0,-5-1 1 16,5 8-1-16,-5-4 0 15,1 4-1-15,-1-4 1 0,0 4-1 16,1 0 0-16,-5 0 0 16,4 0 0-16,1 0 0 15,-1 8 1-15,-8-8-1 16,8 4 0-16,-12 0 0 16,4-1 0-16,-9-3 0 15,-4-11 1-15,-4 3-1 0,-5-3 0 16,1-4 1-16,-10-1 0 15,1-6-1-15,-17-13 0 0,-9 5 0 16,-4-8 1-16,-13-4-1 16,-17-8 1-16,-9 5 0 15,-12 3 0-15,-9-4-1 16,-4-3 1-16,-13-8 0 31,-1 0 0-31,1-20-1 16,0 1 0-16,0-7 0 15,4-1 0-15,0-7 0 0,0-12 0 16,0-15 1-16,0 4 0 16,-4-1 0-16,0 20 1 15,-4 15-3-15,-5 12 0 0,-8 14-9 16,-9 13 1-16</inkml:trace>
  <inkml:trace contextRef="#ctx0" brushRef="#br0" timeOffset="117936.7994">3582 17044 11 0,'21'-38'5'0,"43"8"-2"0,-47 15 5 0,0-4-5 16,5-4 1-16,-9-8 2 15,0 1 0-15,-9 3-8 16,-8 1 1-16,-9 3 4 15,-13 4 1-15,-8 3-2 32,-9 9 0-32,0 14-2 0,-12 12 1 15,3 16-1-15,1 10 0 16,4 5 0-16,8 3 0 0,9-3 0 16,4-8 1-16,14-8-1 15,7-15 0-15,14-15 0 16,12-12 1-16,5-11-1 15,4-4 1-15,0 0 0 16,-4 4 1-16,4 4-1 16,-13 19 1-16,4 3 0 15,1 20 0-15,3 15-1 0,9 7 1 16,9 1-10-16,13-1 0 16</inkml:trace>
  <inkml:trace contextRef="#ctx0" brushRef="#br0" timeOffset="118272.4553">4917 16245 20 0,'-4'-15'10'0,"0"26"-6"15,-1-3 7-15,-3 7-9 16,-5 0 1-16,-4 12 3 16,-5 19 1-16,1 18-8 0,-9 28 0 15,-4 14 5-15,-5 5 1 31,9 3-2-31,0 8 0 16,5-4-2-16,8-12 1 16,-5-15-1-16,5-7 0 0,8-15-11 15,5-24 1-15</inkml:trace>
  <inkml:trace contextRef="#ctx0" brushRef="#br0" timeOffset="118889.5991">6039 16530 22 0,'-13'-30'11'0,"17"19"-9"16,-4 11 7-16,-4 3-8 16,-5 9 1-16,1 3 1 15,-1 23 0 1,1 12-3-16,-1 11 0 15,1 11 3-15,3 0 0 0,-8 8-1 16,9 4 1-16,0-4-1 16,0 0 0-16,4-12-1 15,0-7 0-15,0-15 0 16,0-12 0-16,-5-7 0 0,5-12 1 16,0-15-1-16,5-19 0 15,3-12 0-15,9-7 0 0,13-15-2 31,9 0 0-31,4 7-2 16,8-3 1-16,5 7 0 16,4 7 0-16,-5 9-1 15,5 11 1-15,-13 7 1 16,-12 16 0-16,-10-1 0 16,-8 12 1-16,-8 8 1 0,-18 3 1 15,-12 5 1-15,-18 3 1 16,-8 4-1-16,-21-4 1 15,-9 3 0-15,4 1 0 16,0-15-2-16,9-12 1 0,17-11-14 16,13-8 0-16</inkml:trace>
  <inkml:trace contextRef="#ctx0" brushRef="#br0" timeOffset="119290.8853">7173 16405 31 0,'0'-27'15'0,"5"16"-11"15,-5 11 15-15,0 4-17 16,0 3 1-16,-5 8 2 16,1 12 1-16,0 15-6 15,-1 19 0-15,1 15 4 0,0 4 1 16,-5 4-1-16,-4 11 0 15,1 15-2-15,3 1 1 16,0-1-1-16,-3 0 0 16,-1-18-1-16,0-9 1 15,9-6-6-15,-1-13 0 16,1-7-10-16,4-15 1 16</inkml:trace>
  <inkml:trace contextRef="#ctx0" brushRef="#br0" timeOffset="120874.4131">679 16888 20 0,'-8'-7'10'0,"16"3"0"0,-4-4 1 15,5 4-10-15,4-7 1 16,8 0 2-16,-4-12 1 16,13-4-6-1,-4-7 1-15,8-4 3 0,-8 0 0 16,4-4-1-16,-9 0 0 16,1 4-1-16,-5-4 0 15,-4 4-1-15,-5 8 1 16,1 7-1-16,4 0 0 15,-9 11-1-15,-4 12 0 0,8 4 0 16,-8 11 0-16,0 16 0 31,-8 15 0-31,16 18 0 16,-3 1 1-16,3 7 0 0,5-7 0 16,-13 7 0-16,9 8 1 0,-9-4 0 15,0 8 1-15,0-4-2 16,-9-4 0-16,1-7-6 15,3-12 0-15,-8 0-3 16,-8-15 0-16</inkml:trace>
  <inkml:trace contextRef="#ctx0" brushRef="#br0" timeOffset="121323.6963">585 17558 9 0,'0'-15'4'0,"9"15"1"0,-9 0 1 15,0-11-3-15,0 3 0 16,0 0 4-16,12-3 0 16,1 3-7-16,21-3 0 0,14-4 7 15,24 3 0-15,14-3-2 16,4 0 1-16,-9 11-7 16,1 8 1-16,-18 19-9 15,-4-12 1-15</inkml:trace>
  <inkml:trace contextRef="#ctx0" brushRef="#br0" timeOffset="123224.3256">3226 17825 13 0,'-4'-19'6'0,"-13"-4"-3"16,8 19 6-16,-4-4-7 16,-4 1 0-16,-8 3 1 0,-5 4 1 15,-5 7-5-15,5 13 0 0,1 6 2 16,3 20 1-16,9 3-1 15,8 1 0-15,18-1-1 16,4-11 0-16,12-7 0 16,9-8 1-16,-4-16-1 15,13-18 1-15,-13-23-1 16,0-8 1 0,-4-12 0-16,-9 5 1 15,-8-1-1-15,-1 12 0 16,-25 8-3-16,-4 7 1 15,-14 8-5-15,5 15 0 0</inkml:trace>
  <inkml:trace contextRef="#ctx0" brushRef="#br0" timeOffset="123644.0733">5671 17809 23 0,'-9'-7'11'0,"5"37"-10"15,4-15 16-15,0 4-16 16,0 16 1-16,0 7 0 0,0 7 1 15,-4-3-3-15,4-4 0 16,0-4 0-16,4-8 1 16,4 1-8-16,1-16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3:05:00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10542 8876 7 0,'-30'-11'3'0,"22"45"0"16,8-26 3-16,0-1-4 16,-4 9 0-16,-1 6 4 15,-3 5 1-15,3 0-7 16,1 11 1-16,-4 11 5 0,-5 12 1 15,-9 8-2-15,-8 14 1 16,-4 12-2-16,-4 16 0 16,-1 7-4-16,5 0 0 15,0-15-8-15,-1-12 0 0</inkml:trace>
  <inkml:trace contextRef="#ctx0" brushRef="#br0" timeOffset="660.9458">10611 10140 13 0,'8'-19'6'0,"27"-4"-1"15,-27 15-1-15,1-3-1 16,-1-4 0 0,1 3 3-16,4-7 0 15,0-7-7-15,-1-1 1 16,1-7 5-16,0 0 0 16,0-8-1-16,4-12 0 15,4 5-2-15,5-16 1 16,0-7-1-16,4-8 1 15,4-15-2-15,0 3 1 0,5 5-1 16,-1 11 1-16,-3 15-2 16,3 11 1-16,-4 16-1 15,-4 7 0-15,0 12-1 16,5 19 1-16,-5 15 0 16,-1 31 0-16,1 14-1 15,0 12 1-15,5 4 0 0,-1 0 0 16,4 0 0-16,-3-7 0 15,3 3 0-15,1-12 1 0,-1-7-1 16,-3-15 0-16,-1-4 1 16,-4-15 0-16,-5-11-1 15,1-5 1-15,-9-11-1 16,0-7 1-16,-8-8 0 31,8-15 0-31,-8-8-1 16,3-15 1-16,1-16-1 0,4-22 1 15,-8-11-1-15,4-5 1 16,0-18-1-16,-5 0 0 16,-3-5 0-16,-1 32 0 15,-4 22-5-15,4 22 1 16,5 47-7-16,3 3 0 16</inkml:trace>
  <inkml:trace contextRef="#ctx0" brushRef="#br0" timeOffset="2170.4407">20174 9325 12 0,'26'-42'6'0,"13"-18"-1"0,-31 41 6 16,1 0-10-16,-5-1 1 0,-4-2 2 16,-4-5 0-16,-5-3-5 15,-4-1 0-15,-4 8 3 16,-9 0 1-16,-8 8-2 16,-9 8 1-16,1 10-2 15,-18 13 1-15,-5 6 0 0,-3 17 0 16,-5 10-1-16,5 12 1 15,-1 4-1-15,9 15 1 0,9-16-1 16,8 5 1-16,13 3-1 31,17-3 1-31,13 3-1 16,9-4 1-16,12-10 0 16,5-9 0-16,17-11 0 15,4-11 0-15,8-20 0 16,1-18 1-16,0-16-1 15,4-15 0-15,0-11 0 0,0-8 0 16,-5-15-1-16,-12-8 1 16,-9-11-1-16,-17 4 1 15,-12-1-1-15,-18 16 1 0,-9 15-3 16,-3 12 0-16,3 7-5 16,10 12 1-16,7 14-3 15,14 9 0-15</inkml:trace>
  <inkml:trace contextRef="#ctx0" brushRef="#br0" timeOffset="2654.8387">20594 9459 17 0,'-13'-12'8'0,"-17"31"-5"15,22-7 12 17,-5 33-11-17,4 5 0-15,13 3 2 16,9 0 1-16,0-3-9 16,4-8 1-16,9-12 5 0,8-15 0 15,9-11-1-15,8-15 1 16,5-20-1-16,8-7 0 0,5-11-1 15,-5-12 1-15,-17-8-1 16,-8-7 1-16,-18-4-2 16,-13 8 1-16,-8 3-3 15,-8 20 0-15,-5 11-7 16,5 15 1-16,-1 15-5 16,9 12 1-16</inkml:trace>
  <inkml:trace contextRef="#ctx0" brushRef="#br0" timeOffset="3035.7711">22319 9185 25 0,'4'15'12'0,"22"34"-11"16,-17-30 17-16,-1 16-17 15,-4 6 1-15,5 13 1 0,-5 3 0 32,1 7-4-32,-1 1 0 15,4 7 3-15,1 1 0 16,0-12-1-16,-5-4 1 16,0-12-6-16,-4-10 1 0,-4-9-5 15,-5-7 0-15</inkml:trace>
  <inkml:trace contextRef="#ctx0" brushRef="#br0" timeOffset="3288.7679">21643 9272 44 0,'51'-61'22'0,"180"-15"-22"0,-141 53 41 16,39 0-40-16,29 1 0 16,0 10-13-16,-8 20 0 0,-13 18 4 15,-8 5 0-15</inkml:trace>
  <inkml:trace contextRef="#ctx0" brushRef="#br0" timeOffset="40500.2271">2914 11758 12 0,'13'0'6'0,"-9"0"-1"0,-4 0 6 0,8 0-11 15,1 0 1-15,4 3 0 16,-9 1 0-16,5 0-1 16,4 0 0-16,-9 0 2 15,4-1 0-15,1-3-1 16,4 0 1-16,0 0 0 31,-9 0 0-31,4-3 0 16,5-1 0-16,-13 4-1 15,0-4 1-15,0-4-1 0,0 1 0 16,0-1-1-16,-13 0 1 0,1-3-1 16,-5 0 1-16,4-5-1 15,0 1 0-15,0 4 0 16,0-1 0-16,9 1 0 15,-9 3 1-15,0 1-1 16,5 3 0-16,-5-4-1 16,0 8 1-16,0-4-1 0,-4 4 1 15,0 4-1-15,4 4 1 16,-8 3-1-16,3 5 1 16,1 3 0-16,0 3 0 15,4 5 0-15,-8 0 0 0,8 11 0 16,-8 7 1-16,4 1-1 31,8-4 0-31,0 4 0 16,5-1 0-16,-4 5 0 15,3-5 0-15,-7-6 0 16,3-1 0-16,5 7 0 0,-9-3 0 16,9 0 0-16,-5 0 0 15,0 4 0-15,9 3 0 16,-8-3 0-16,4-4 0 0,-9-4 0 15,4 0 1-15,5-8 0 16,-9 1 1-16,4-9-3 16,1-3 0-16,4-3-6 15,4-12 0-15</inkml:trace>
  <inkml:trace contextRef="#ctx0" brushRef="#br0" timeOffset="40804.9275">2152 12481 24 0,'4'-4'12'0,"35"-8"-9"16,-22 5 16-16,-4-1-16 16,17-3 0-16,12-1 0 15,-3 5 1-15,8-1-5 16,0 1 0-16,-8-1 2 0,-1 4 1 16,5 4-7-16,-13 8 1 15,13-1-5-15,-5 1 1 16</inkml:trace>
  <inkml:trace contextRef="#ctx0" brushRef="#br0" timeOffset="41217.5133">3149 12302 18 0,'-30'4'9'0,"35"-1"-10"16,-5 5 10-16,0 7-8 16,0 4 0-16,0 4 2 15,0 4 1-15,8 7-5 0,-4 8 1 16,1-4 3-16,-1 0 0 16,-4-4 0-16,0-7 0 15,0-4 0 1,-4-8 0-16,-1-7-1 15,1-8 1-15,4-12-1 16,-8-11 1-16,8-7-3 16,8-4 1-16,-4-16-1 15,9 4 1-15,4 8-1 16,-4-3 0-16,4 6-1 0,0 1 1 16,9 4-1-16,-13 11 1 15,4 11-1-15,-4 12 0 16,-5 0-1-16,1 7 1 0,4 8-5 15,0 0 0-15,17 0-3 16,4-4 1-16</inkml:trace>
  <inkml:trace contextRef="#ctx0" brushRef="#br0" timeOffset="41582.2657">3710 12317 19 0,'-30'4'9'0,"4"-4"-10"0,22 4 14 31,-13 3-10-31,0 1 0 16,4 3 1-16,0 8 1 0,5 0-7 15,3 8 0-15,5-4 4 16,0 3 1-16,5 1-2 15,7-4 0-15,10 0-1 0,4-16 1 16,8-7 0-16,0-7 1 16,5-8-1-16,-5-4 0 15,-4-4 0-15,-9 0 0 0,-8-4 0 16,-4 1 1-16,-22 3-2 31,-9 4 0-31,-12 3 0 16,-4 5 1-16,-1 0-3 15,5 7 0-15,8 11-7 16,9 9 1-16</inkml:trace>
  <inkml:trace contextRef="#ctx0" brushRef="#br0" timeOffset="42151.5572">4279 12302 18 0,'0'15'9'0,"0"27"-4"0,0-31 8 31,0 5-11-31,0 6 0 0,-8 5 1 15,4-4 1-15,-9 11-5 16,0 0 1-16,0 1 3 16,0-9 0-16,5-3-1 15,-1-8 1-15,5-3-2 16,-5-8 1-16,5-8 0 0,4-4 0 16,4-7-2-16,5-8 1 31,12-26 0-31,1 3 0 15,8 4-1-15,0 8 0 0,-1 3-1 16,1 9 1-16,-4 2-1 16,4 5 1-16,-9 4-2 15,1 7 1-15,-5 0 0 16,-4 8 1-16,0 7-1 16,-5 5 1-16,5 3 0 15,-13 7 1-15,0 9 0 31,0 6 0-31,-8 5 0 0,3 4 1 16,-3-5-1-16,-1-3 0 16,5-8 0-16,-5-3 1 0,9-4-3 15,0-5 0-15,9-3-6 16,-5-7 0-16,18-8-3 16,12-12 0-16</inkml:trace>
  <inkml:trace contextRef="#ctx0" brushRef="#br0" timeOffset="42550.8842">5118 11716 21 0,'35'11'10'0,"-18"16"-12"16,-13-16 15-16,-8 8-11 0,0 12 0 16,-9 10 3-16,-4 9 0 15,-9-4-6-15,-8 7 1 16,-1-4 3-16,1-3 1 0,0 4-1 16,4 3 0-16,0-4-2 15,4-3 1-15,5 0-2 16,8-4 1-16,4-1 0 15,9-3 0-15,13-3-1 16,13-5 1-16,0 1-1 16,21-16 1-16,4-4 0 15,9-7 0-15,9-4 0 16,-1-11 0-16,1 3-1 0,-1 0 0 31,-8-3-5-31,-9 7 1 16,-4-3-6-16,5-5 1 15</inkml:trace>
  <inkml:trace contextRef="#ctx0" brushRef="#br0" timeOffset="42983.2468">4476 12191 26 0,'13'-11'13'0,"68"-8"-11"16,-55 11 18-16,21 1-16 15,13-5 0-15,26 5 2 16,17-5 1-16,-1-3-9 0,1 0 1 15,-5 7 4-15,-16 8 0 16,-14 4-13-16,1 15 1 16</inkml:trace>
  <inkml:trace contextRef="#ctx0" brushRef="#br0" timeOffset="59647.4381">2443 13687 14 0,'0'-23'7'0,"0"12"-5"16,4 3 8-16,5 1-10 15,-9-5 1-15,0 1 1 16,4 0 1-16,-4-5-3 0,0 5 0 15,0 3 2-15,-4 4 1 16,4 8 0-16,-13 4 0 16,4 7-1-16,5 0 1 15,-9 8-2-15,-4 11 1 16,4 4-1-16,0 8 1 16,9 7-1-16,-4 5 0 15,3-1 0-15,5 0 1 16,-8 4-1-16,3 0 0 0,-3-16-1 15,4-7 1-15,-1-3 0 16,1-1 0-16,-9-4-1 16,5-3 1-16,3-8-1 15,-3-4 1-15,3-3 0 16,5-1 0-16,-8 0-1 16,8-7 1-16,0-4-1 15,0 0 1-15,0 0-1 16,8-11 0-16,-3 3 0 15,3-3 0-15,-3 3 0 16,3 4 0-16,5-7 0 16,0-4 0-16,8-4 0 15,-8 0 0-15,4-4 0 16,5-4 0-16,-1-3 0 0,-4-5 0 16,13-6 0-16,-4-1 0 15,-9 0-1-15,4 0 1 16,1 15-1-16,3 4 1 15,-7 4-1-15,12 8 1 16,-5 3-1-16,14 12 1 16,-5 8 0-16,0 10 0 15,-8 5 0-15,0 4 1 16,-5 3 0-16,-8-8 1 0,-5 9 0 16,-8 7 0-16,-8-8 0 15,-18-4 0-15,-17 1 0 16,1-1 0-16,-6 1-1 15,-24-5 1-15,-1-7-1 16,4-7 0-16,9-5-3 16,9-3 1-16,8-4-6 31,13 0 1-31,9 0-6 16,8 0 1-16</inkml:trace>
  <inkml:trace contextRef="#ctx0" brushRef="#br0" timeOffset="62249.0541">3008 14155 9 0,'4'0'4'0,"30"-11"0"16,-29 3 4-16,3 1-7 16,5-1 1-16,0 1 0 0,8-5 0 15,-8-3-3-15,4 3 1 16,5 5 0-16,-1-5 0 15,1 5-1-15,-1-1 1 16,-4 1-1-16,0 3 1 16,0-4-3-16,0 4 0 0,5 4-1 15,-9-3 1-15</inkml:trace>
  <inkml:trace contextRef="#ctx0" brushRef="#br0" timeOffset="62866.186">3590 13977 18 0,'0'3'9'0,"4"13"-6"16,5-16 18-16,-9 0-18 15,4 0 0-15,5 0 2 16,-1 0 1-16,-8 0-7 15,-4-4 0-15,-4 4 4 16,-1-4 1-16,-4 4-2 16,0-8 0-16,-12 5-2 0,3-1 1 15,-12 0-1-15,0-4 1 16,-1 4-1-16,6-3 0 16,-10 7 0-1,5 7 0-15,-13 1 0 16,8 4 0-16,-8-1 0 15,0 8 0-15,8-4 0 16,9 4 0-16,5 0-1 16,8 4 1-16,17 0 0 15,0 4 0-15,12-1 0 16,6-3 0-16,12-4 0 0,0-4 1 16,0-7-1-16,-1-4 1 15,6-8 0-15,-1 4 0 16,13-15-1-16,0-4 0 0,-4 0 1 15,-5 0 0-15,-3-8-1 16,-10 0 0-16,-7-3 0 16,-6-1 0-16,1 9-1 15,-8-1 1-15,-1 4-1 16,-4 11 1-16,0 8 0 16,0 15 0-1,-4 4 1-15,-1 12 1 16,5 3-1-16,-8 4 0 15,3 0 1-15,5-4 0 16,-8-3-1-16,8-1 1 16,0 1-4-16,8-8 0 0,-3-4-10 15,8-4 1-15</inkml:trace>
  <inkml:trace contextRef="#ctx0" brushRef="#br0" timeOffset="63267.3851">4237 14167 17 0,'8'-23'8'0,"-4"-15"9"0,-4 23 0 0,-4-1-14 16,-4 1 0-16,-1 4 1 16,-8 3 0-16,0 8-6 15,-17 8 1-15,-1 7 4 16,-3 4 0-16,-1 12-2 15,5 3 1-15,0 4-1 16,8 0 1-16,13-4-1 16,5 0 0-16,8-3-1 0,8-8 1 15,14-8-4-15,16-4 0 16,-4-11-7-16,9-7 0 16</inkml:trace>
  <inkml:trace contextRef="#ctx0" brushRef="#br0" timeOffset="63633.4167">4909 13250 22 0,'-5'-4'11'0,"10"68"-9"0,-10-45 9 16,1 12-7-16,-4 15 0 15,-10 3 3-15,-3 16 1 16,-5 15-10-16,1 19 1 15,-1 0 5-15,0-4 0 16,1-8-2-16,-1-3 1 0,9-12-4 16,4-7 0-16,4-12-8 15,1-11 0-15,8-15-1 16,8-16 1-16</inkml:trace>
  <inkml:trace contextRef="#ctx0" brushRef="#br0" timeOffset="63982.4668">5097 13653 35 0,'-9'4'17'0,"-8"11"-35"0,0-7 35 15,-8 7-18-15,-10 4 1 16,-3 0-1-16,-1 0 1 15,5-4 0-15,-5-3 0 16,9-1 0 0,5-3 0-16,8-1 1 15,4 1 0-15,9-1 2 0,12 9 0 16,9 3 1-16,5 11 0 0,8 8 1 16,8 8 0-16,1 3-1 15,8-3 1-15,-9 4-2 16,1-9 1-16,-5 1-5 15,0-4 1-15,1-3-8 16,-5-5 1-16,-1-3-5 16,1-12 0-16</inkml:trace>
  <inkml:trace contextRef="#ctx0" brushRef="#br0" timeOffset="64818.6404">5418 13238 19 0,'-8'-7'9'0,"16"-24"-5"15,1 23 10-15,-5 1-12 16,9-5 0-16,8 1 1 0,13-4 1 16,-4 0-5-16,13 3 0 15,4 1 3-15,5-1 0 16,-5 5-1-16,0 7 1 0,-13 3-1 16,-8 5 1-16,-5 7-1 15,-4 4 0-15,-8 12 1 16,-9 3 0-16,-9 0-1 15,-8 1 1-15,-4 6 0 16,-5-6 0-16,0-1 0 16,-4 4 1-16,0 0-1 15,5 0 0-15,3-7-1 0,1 3 0 32,8 4 0-32,-4 0 0 15,8 8-1-15,5-12 0 0,0 0-4 16,4 0 1-16,4-3-8 15,5-1 0-15</inkml:trace>
  <inkml:trace contextRef="#ctx0" brushRef="#br0" timeOffset="64992.4143">5615 14251 59 0,'-17'15'29'0,"30"11"-41"0,-13-26 55 16,0 4-56-16,-5 8 1 16,-12 14-18-16,-4-7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5T23:07:35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20992 4145 8 0,'0'-7'4'0,"30"3"-4"16,-21-4 4-16,3 0-4 15,1-3 0-15,0 0 0 16,0 3 0-16,0 0 0 16,-5 1 1-16,1-1 0 15,-1 8 0-15,-3-4 0 0,-5 4 1 16,4-3 0-16,-4 3 0 15,4-4 0-15,1-4 1 16,-1-3 0-16,4 3 0 16,-8 8-1-16,9-7 1 0,-9 7-1 15,0 0 0-15,0 0-2 16,0-8 1-16,0 4-1 31,-4 0 1-31,4 4-1 16,-5-4 0-16,1 1 0 15,4 3 1-15,-4 0-1 16,0 0 1-16,-1 0-1 16,1 0 1-16,0 0-1 0,-1-4 1 15,1 0-1-15,-4-4 0 16,-1 1 0-16,0 3 1 0,1-4-1 16,-1 1 1-16,1-1-1 15,-1 1 1-15,1-1-1 16,3-7 1-16,-3 0-2 15,4-5 1-15,-5 1 0 16,5-3 0-16,-1-5 0 0,1 4 0 16,0 0 0-16,4-3 0 15,0-1 0-15,-4 0 1 16,-1 1-1-16,1-5 0 31,4 8 0-31,-4 1 0 0,-1-1 0 16,-3-4 0-16,-1-3-1 15,1 7 1-15,-5 4-1 16,-4-4 1-16,0 8 0 16,-5 0 1-16,1-1-1 15,-1 5 0-15,1 3 0 0,0 4 1 16,-5 1-1-16,5 6 0 16,-5 1 0-16,0 4 0 15,5-4 0-15,-5-1 0 16,0 1 0-16,-4 0 0 0,-4 0 0 15,0 0 0-15,-9-4 0 16,0 0 1-16,1 0-1 16,-1 4 0-16,-9-1 0 15,1-3 0-15,4 0 0 16,-4 0 1-16,-1 4-1 31,1 4 0-31,-5-4 0 0,-4-1 1 16,-8 1-1-16,3 0 1 15,1-4-1-15,-9 4 0 16,5 0 0-16,0-1 1 0,-1 5-1 16,1-4 0-16,-10 0 0 15,-3-4 0-15,0 3 0 16,-5-3 0-16,5 0 0 16,4-3 1-16,4-1 0 15,5-4 0-15,-5 1 0 16,-9-1 0-16,5 4 0 0,-4 8 0 15,-5-4-1-15,1 8 1 16,3-5-1-16,5 1 0 16,-13 4 0-16,-4-8 0 15,-4 0 0-15,4 0 0 0,4-4 0 16,4-4 0-16,5 5 0 31,4-1 1-31,-9-4-1 16,-8 4 0-16,4 1 0 15,0-5 1-15,0 0-1 16,9 5 0-16,-5 3 0 0,-4-4 1 16,-8-4-1-16,4 0 0 15,0-3 0-15,4 3 0 0,0-3 0 16,0 0 0-16,-9-1 1 16,-3 1 0-16,3-1 0 15,1 1 0-15,-1 3 0 16,5 1 1-16,0-1-1 15,-9-7 1-15,5 0-2 16,4 7 1-16,-5 0-1 16,1-3 1-16,8 3-1 0,-9 1 0 31,1 3 0-31,-1-11 0 16,1 7 0-16,-1 1 0 15,1-1 0-15,4 4 1 0,4-3-1 16,-4 3 1-16,-5-4 0 15,1-3 0-15,-1 3-1 16,-3-3 1-16,12 11 0 16,-4-4 0-16,-9 0 0 15,4-4 0-15,1 8-1 16,-5 0 1-16,5 8-1 0,3-4 1 16,-3 0-1-16,-5-4 0 15,1 0 0-15,-1 0 1 16,-4-4-1-16,13 0 1 0,-1-4-1 15,-7 5 0-15,-5-5 0 16,0 0 0-16,-9 8 0 16,13 0 0-16,5 4 0 15,-9-4 0-15,-5 0-1 16,-3-4 1-16,4 1 0 16,4 3 0-16,8-4 0 31,-4 0 1-31,-4-4-1 0,-4 5 0 15,4-1 1-15,4 0 0 16,9-4 0-16,0 5 1 0,-9-1-1 16,-4 0 0-16,4 0 0 15,1 0 0-15,3 0-1 16,14 1 1-16,-1-1-1 16,-12 0 1-16,8 0-1 15,0 0 1-15,4-3-1 16,0-1 1-16,1 1-1 0,12-1 0 15,0 0 0-15,-8 1 0 16,-5-1 0-16,5-3 0 16,0-1-1-16,4 1 1 0,0-1 0 15,4 1 0-15,4 3 0 32,5 1 0-32,0-1 0 15,-5 4 0-15,1 1 0 16,-1-5 0-16,1 4 0 15,-1-3 0-15,-3-1-1 16,-1 4 1-16,13-3 0 0,4 3 0 16,-4-4 0-16,-4-7 0 15,0 0 0-15,-5 7 1 16,5 0-2-16,0 5 1 16,0 3 0-16,-5 0 0 0,5 3 0 15,8-3 0-15,-4 0-1 16,5 4 1-16,-5-4 0 15,-9 4 1-15,5 0-2 16,4 0 1-16,0 0 0 16,-4 7 0-16,4-3 0 0,9-1 0 15,-9 1 0-15,9-1 0 16,-1 1 0-16,-4 0 0 31,-3 3 0-31,-1 0 0 16,-5 1 0-16,5-1 0 0,5 4 0 15,-1 1 0-15,1-1-1 16,7-4 1-16,-3 5 0 16,8-1 0-16,5-4-1 15,-9 1 1-15,0 7 0 16,-1 0 0-16,1 4 0 0,-4-4 1 16,0 3-1-16,4 1 0 15,4 0-1-15,4 4 1 16,1-1 0-16,3-3 0 15,5-4-1-15,0 4 1 0,5 0-1 16,-1 0 1-16,0 7-1 16,5 1 1-16,0-1-1 15,4-3 1-15,-1 7-1 32,1 0 1-32,4 1 0 15,5-1 1-15,4-4-1 16,-9-3 0-16,13 11-1 0,-9-4 1 15,9 8-1-15,0-4 1 16,9 4-1-16,-9 0 1 0,4 0 0 16,5 0 0-16,-9-4 0 15,4 7 0-15,4-14 0 16,1-1 0-16,0 1-3 16,-1-1 1-16,1-3-6 15,4-8 1-15,-9-8-5 16,4-7 0-16</inkml:trace>
  <inkml:trace contextRef="#ctx0" brushRef="#br0" timeOffset="614.3914">4592 3277 16 0,'-22'8'8'0,"14"3"-8"16,8-7 7-16,-4 4-7 0,-1-1 1 16,-3 5 0-16,-1 3 1 31,5 0-1-31,-9 4 0 0,5 8 0 0,3-4 1 31,1 3-1-31,4 9 1 16,-4 10-1-16,8-3 0 15,0 11-1-15,1 5 1 0,3 2-1 16,5 1 1-16,-9 8-1 16,5-1 0-16,-1-14 0 15,1-1 1-15,-5-4 0 16,0 1 0-16,1-4 0 16,-1-1 1-16,0-14-1 0,5-5 1 15,4-7 1-15,4-11 1 16,9-23 1-16,16-19 0 0,10-27 1 15,29-27 1-15,5-18-1 16,8-5 0-16,13-11-13 31,8 8 1-31,-8 8-6 16,-29 10 0-16</inkml:trace>
  <inkml:trace contextRef="#ctx0" brushRef="#br0" timeOffset="38360.6168">14977 5751 8 0,'0'0'4'0,"0"0"-1"16,0 0 4-16,0 4-7 31,0 4 0-31,0 3 1 16,-4 1 0-16,0-1-1 15,4 4 0-15,-4 4 0 16,4 4 1-16,0 4-1 0,0 3 1 16,0 1 0-16,0-1 0 15,0 1-1-15,0 3 1 16,0 8 0-16,0-12 0 0,0 4-1 15,0 1 1-15,0 3-1 16,0 4 1-16,0 3-1 16,0 5 0-16,4 7 0 15,4-12 1-15,1 1-1 16,4-4 1-16,0 0-2 16,4-12 1-16,0-7-4 0,0-4 1 15</inkml:trace>
  <inkml:trace contextRef="#ctx0" brushRef="#br0" timeOffset="39145.5395">14733 6223 9 0,'17'-7'4'0,"9"-43"1"16,-17 39 3-16,-1-1-5 15,1 1 1-15,-1 0 0 16,5-5 1-16,0 1-7 16,0-4 1-16,4-4 3 0,-4-7 1 15,0 7-2-15,0-8 1 16,-1-3-1-16,1 4 0 0,-4-4-1 16,-1 7 1-16,1 0-1 15,0 4 1-15,-1 1-1 16,1 3 0-16,3 3 0 31,-3 5 0-31,0 3 0 16,3 1 0-16,-3 3 0 15,-5 4 0-15,5 4-1 0,-1-1 1 16,5 1-1-16,0 0 1 16,4 4 0-16,0-1 0 15,0 5 0-15,1-5 1 0,-1 16-1 16,-4 0 0-16,-1 0 0 15,-3 7 1-15,0 1-1 16,3 3 0-16,-3-4 0 16,-1 1 0-16,1-1-1 15,0 1 1-15,-1 3 0 16,1-3 1-16,-1-12-1 0,-3 0 0 16,-1 3 0-16,-4 1 1 31,0 0 0-31,0-4 0 15,-4 0-3-15,-1 0 0 0,1 4-4 16,8-8 0-16</inkml:trace>
  <inkml:trace contextRef="#ctx0" brushRef="#br0" timeOffset="41693.3107">14922 7045 11 0,'4'-11'5'0,"0"-12"2"16,-4 23 6-16,0 0-13 15,0-7 1-15,-4 3 1 0,0 4 0 16,-1 4-2-16,1 3 0 16,-4 8 1-16,-1 1 1 15,5 6-1-15,-1 13 1 0,1 10-2 16,0 5 1-16,4-4 0 15,0 3 0-15,0 1 0 16,0-5 0-16,0-11 0 16,0 1 0-16,0-5 0 15,4-3 0-15,0-4 0 16,-4-8 0-16,5-4 0 0,-1 1 1 31,0-8-1-31,-4-4 1 16,0 0-1-16,0 0 0 15,-4 0 0-15,4-16 1 16,0-3-2-16,0-4 1 0,4-11-1 16,5 0 1-1,4-27-1 1,4 0 0-16,4 12-1 16,-4 3 1-16,9 4-1 15,4 4 0-15,0 0 0 16,0 8 1-16,-4 7-1 0,4 0 0 15,-9 8 0-15,-4 3 1 16,0 8-1-16,-4 8 1 0,0 4-1 16,0 7 0-16,0 4 1 15,-5 8 0-15,5 3-1 16,-4 8 1-16,-1 0 0 16,1 0 0-16,-1 4-1 31,-8 0 1-31,0 4 0 15,-4-1 1-15,0-14-1 0,-1-1 0 16,1 5 1-16,0-9 0 16,0-3-5-16,-1-4 0 15,1-4-3-15,13-3 0 16</inkml:trace>
  <inkml:trace contextRef="#ctx0" brushRef="#br0" timeOffset="42331.2766">15585 7289 9 0,'-8'15'4'0,"21"-15"-1"0,-13 0-1 16,4 0 0-16,4 0 1 15,1 4 3-15,8-4 0 0,0 4-7 16,5 0 1-16,-1-1 4 15,9-3 0-15,-4 0-1 16,-1-3 1-16,1-1-3 16,0-4 1-16,-5 1-1 15,-4-5 0-15,0 1 0 16,-4-8 1-16,-4 4-2 16,-5-1 1-1,0 5 0-15,-4-4 0 16,-13-1-2-16,-8 1 1 15,-9 8-1-15,-8-1 0 0,-5 8-1 16,0 0 1-16,4 8-1 16,5 3 1-16,0 4 0 15,4 0 1-15,4 5-1 16,5 2 1-16,4 1 0 16,8 4 1-16,5-4 0 15,8 3 1-15,5-3 0 0,-1 4 1 16,5-1 0-16,0 5 0 15,0-8-1-15,0 0 0 16,4-1-1-16,4 1 1 16,9-4-2-16,4-3 1 0,5-1-3 15,4-8 0-15,-5-7-7 32,5 0 1-32</inkml:trace>
  <inkml:trace contextRef="#ctx0" brushRef="#br0" timeOffset="42698.8892">16270 7110 18 0,'9'4'9'0,"21"26"-3"0,-17-26 6 16,8 8-11-16,0 3 1 16,5 0 1-16,8 4 0 15,1-4-4 1,-5 8 1-16,-1 0 1 15,1-4 1-15,0 0-1 16,0 0 0-16,-4 0-1 16,0-4 1-16,4-3-4 15,-9-5 0-15,-4-3-4 0,-4 4 0 16</inkml:trace>
  <inkml:trace contextRef="#ctx0" brushRef="#br0" timeOffset="43030.943">16638 6996 8 0,'0'8'4'0,"9"7"0"16,-9-15-2-16,0 4 1 15,0 3 1-15,0 5 2 16,-4-1 0-16,4 12-7 16,-5 7 0-16,5 5 5 15,-4-1 0-15,4 8-2 0,-4-4 1 16,-1 4-1-16,-3 0 0 16,-1-1-1-16,-3-3 1 15,-1 4-1-15,-4 4 1 16,-5-4 0-16,5-4 0 15,4-4-3-15,0-7 0 16,5-4-7-16,8-8 1 16</inkml:trace>
  <inkml:trace contextRef="#ctx0" brushRef="#br0" timeOffset="43583.0744">17691 6836 13 0,'-17'4'6'0,"13"42"-3"0,0-46 1 15,-1 7-1-15,-3 1 1 32,-1 7 2-32,1 4 1 15,-1 4-8-15,-4 4 0 0,1-1 6 16,-6 8 0-16,-3 5-2 15,0 2 1-15,-1 5-2 16,1-4 0-16,4 0-1 16,0 0 1-16,-1-4-2 15,6 4 1-15,-1-8 0 0,4-4 0 16,1-3 0-16,3 0 0 16,5-5-1-16,9 1 1 15,8 4 0-15,4-4 1 16,9 0-1-16,5-4 0 0,7 3 0 15,14-6 1-15,4-5-1 16,-4-3 0-16,-5-5-1 16,5-3 1-16,-5-3-6 15,5-5 1-15,-13-3-6 16,-5 3 0-16</inkml:trace>
  <inkml:trace contextRef="#ctx0" brushRef="#br0" timeOffset="43965.844">17096 7388 21 0,'39'11'10'0,"42"-37"4"0,-51 14 10 16,30-3-19-16,13 4 0 16,21-1 2-16,5-3 1 15,-1 0-10-15,0 0 1 0,-3 11-2 16,-10 8 0-16,-25 18-8 16,-21-3 0-16</inkml:trace>
  <inkml:trace contextRef="#ctx0" brushRef="#br0" timeOffset="72071.3495">14806 5028 13 0,'-13'4'6'0,"13"4"-1"0,0-8 6 15,0 0-10-15,5 0 0 16,3 0 1-16,1 0 0 15,-1 0-3-15,1 3 1 0,-1-3 2 16,-3 0 0-16,3 0-1 16,1 0 1-16,-5 0-1 15,0 4 1-15,5 0-1 16,-1 0 1-16,5 0-1 16,0 3 0-16,4 8 0 15,5 4 1 1,3 4-1-16,1 8 0 15,0-1-1-15,-1 4 1 16,1-3-1-16,0-1 1 16,-1 16-4-1,1-12 0-15,-4-7-5 16,3-8 1-16</inkml:trace>
  <inkml:trace contextRef="#ctx0" brushRef="#br0" timeOffset="72621.5419">15393 4918 7 0,'-9'-8'3'0,"9"1"0"0,0 3-4 0,-4-4 0 16,-1 4 1-16,1 1 3 16,0-5 0-16,-5 8-1 15,5 0 0-15,0-4 1 0,0 4 1 16,-1 0 0-16,1 0 0 16,0 0-2-16,-1-4 1 31,1 4-2-31,-4 4 0 0,-5 4 1 15,0 7 0-15,0 4 0 16,-8 4 1-16,-9 7 1 16,-9 8 0-16,-4 8 0 15,0 7 0-15,1 4-1 16,-5 8 0-16,-5 0 0 16,1-4 0-16,-5 3-6 0,9 1 1 15,17 7-8-15,13-11 0 16</inkml:trace>
  <inkml:trace contextRef="#ctx0" brushRef="#br0" timeOffset="78842.0798">15281 5911 8 0,'0'-23'4'0,"22"-11"-11"16,-14 19 4-16</inkml:trace>
  <inkml:trace contextRef="#ctx0" brushRef="#br0" timeOffset="79960.4925">14840 5698 8 0,'0'0'4'0,"5"4"-4"0,-5-4 9 0,0 0-8 16,0 4 1-16,0-1 1 15,0 1 0-15,-5 0-4 16,1 0 1-16,0 7 3 15,0 1 0-15,-1 3-2 0,1 8 1 16,0 11-1-16,4 4 0 16,0 4-1-16,0 0 1 15,0 4-1-15,0-1 0 16,0-3 0-16,0-4 1 0,4 4 0 16,-4-12 0-16,4 9-1 15,1-9 1-15,-1-3 0 16,-4-8 1-16,0-4-2 15,0-4 1-15,0-7 0 16,0-4 0 0,0-8-1-16,4-7 1 15,0-4-1-15,-4 8 1 16,5-12-1-16,-1-4 1 16,-4-7-1-16,0 0 1 15,0 0-1-15,0-5 0 16,0 5-1-16,0 0 0 0,-4 4 0 15,4 7 0-15,0 7-1 16,-5 1 0-16,5 15 1 16,0 4 0-16,0 4 0 15,5 7 1-15,-5 4-1 16,0 11 1-16,-5 20 0 0,1-12 0 16,-4 8 0-16,-1 3 0 15,0 1 1-15,5-12 0 0,0 3 0 16,4-2 0-16,0-9 0 15,-4-7 0-15,4-8 0 32,0-15 0-32,0 0-1 15,0-8 1-15,4-14-5 16,0-9 0-16,9 1-3 16,-4-12 1-16</inkml:trace>
  <inkml:trace contextRef="#ctx0" brushRef="#br0" timeOffset="80492.2221">14725 6079 6 0,'0'-4'3'0,"4"-4"-1"0,0 1-1 16,1-1 0-16,-1-3 0 16,-4-1 1-16,4 5 1 15,0-5-4-15,5-3 1 16,0 0 1-16,3-8 1 0,1 0-1 16,4-11 0-16,1 0-1 15,-1 3 1-15,4 1-1 16,-4-1 1-16,-4 5-1 15,0 3 1-15,-5 4-1 16,1 7 0 0,0 5 1-16,-9 7 0 15,8 7 0-15,5 5 1 16,0 3 0-16,4 0 0 16,0 12 0-16,0-4 0 15,0 11-1-15,5 0 0 0,8 8-6 16,-13-4 0-16</inkml:trace>
  <inkml:trace contextRef="#ctx0" brushRef="#br0" timeOffset="81994.4929">14275 6364 10 0,'-4'-7'5'0,"8"-5"1"16,1 4 6-16,-1 1-12 31,0-1 1-31,5 1 0 16,8-5 1-16,4 1-3 0,9-1 1 15,4 1 1-15,5-8 1 16,-5-4-1-16,5-4 1 15,-1 1-1-15,5-5 1 16,-4 1-1-16,-1 3 0 0,1-7 0 16,-5-8 0-16,-4 8 0 15,-4 3 0-15,-5 5-1 16,-4 11 1-16,-4 3 0 16,-9 8 0-16,-4 4-1 15,-8 12 1-15,-5 3 0 0,-9 8 0 16,-8 3-1-16,-4 5 1 31,0 15-1-31,-5-1 1 16,-8-3-1-16,0 0 1 0,0 0-1 15,0-4 0-15,9-8 0 16,3-3 0-16,10-8-1 16,7-4 1-16,10-7-1 15,8-8 1-15,13-12-1 16,12-10 1-16,14-1 0 15,-1-15 0-15,10-4-1 0,3-8 1 16,9-3 0-16,0-8 1 16,-5-7-1-16,1 14 0 15,0 5 0-15,-9 7 0 0,-9 8 0 16,-8 7 1-16,-8 8-1 16,-9 4 1-16,-13 7-1 15,-13 8 1-15,-4 8 0 16,-13 11 0-16,-9 15-1 15,-8 8 0-15,-4 4 0 32,4-1 0-32,8-3 0 15,5-4 0-15,8-7-1 0,9-1 0 16,4-11 1-16,9-7 0 16,8-8 0-16,9-8 0 15,4 0-3-15,5 0 1 0,7 4-6 16,1-11 1-16</inkml:trace>
  <inkml:trace contextRef="#ctx0" brushRef="#br0" timeOffset="82660.2394">14575 5930 12 0,'4'-30'6'0,"22"15"-5"0,-18-4 4 16,10 3-5-16,-1-3 0 15,0-4 2-15,4 4 1 32,5 0-3-32,4 0 1 15,4-3 1-15,0-1 0 0,5 4 0 16,-1-4 1-16,1 4-2 16,-5 4 0-16,-4 3 0 15,-8 5 1-15,-1-1-2 16,-8 8 1-16,0 4-1 15,-5 3 1-15,-3 1-1 16,-1 7 1-16,0 4-1 0,-4 4 0 16,0 11 1-16,0 1 0 15,0-5 0-15,0 12 1 0,0 0-1 16,0 3 1-16,-4 5 0 16,-5 3 1-16,-4-3-1 15,1-8 0-15,-1-1 0 31,0 1 1-31,0 0-2 16,4-4 0-16,5 8-10 16,13-12 1-16</inkml:trace>
  <inkml:trace contextRef="#ctx0" brushRef="#br0" timeOffset="107161.1647">10825 4503 5 0,'-22'11'2'0,"1"8"0"0,13-15 2 15,-5 11-4-15,-4 4 1 16,-1 12-1-16,-3-1 0 15,0 5-1-15,-1 6 1 16,-3-2 0-16,-5-1 0 0,-5 7 0 16,5 1 0-16,0 7 1 15,5 20 1-15,8-9-1 16,4 5 1-16,4-1-1 31,5 1 1-31,0-8 0 16,4 0 1-16,-5-1-2 15,1-2 1-15,4-5-1 0,4 8 0 16,5 3-1-16,8-6 1 16,4-13-1-16,1-11 0 0,3-7 0 15,5-8 0-15,5-15 0 16,3-8 1-16,1-11-1 16,-1-4 1-16,1-4 0 15,-1-4 0-15,-3-7 0 16,3-8 1-16,1 0-1 15,-5-7 0-15,0-8 0 0,-12 0 0 16,-5-8 0-16,-9-7 0 16,-3-4-1-16,-1-1 1 15,-4 1-1-15,-4 4 0 16,-1-4 0-16,-12-4 1 0,0 8-1 31,-9-4 0-31,-8-1 0 0,-13 13 1 0,-4 3-1 16,4 11 0-16,-13 16 0 31,-5 15 0-31,-7 27-6 16,3 37 1-16</inkml:trace>
  <inkml:trace contextRef="#ctx0" brushRef="#br0" timeOffset="112601.8886">11373 5774 6 0,'-4'-15'3'0,"-1"7"-2"0,5 8 4 16,0 0-5-16,0 0 1 16,0-3 0-16,0-1 1 15,-4 4-2-15,0 4 0 0,4 7 2 16,0 16 1-16,4 3-1 15,5 12 1-15,-1 0-1 32,1 7 1-32,-1 1-1 15,1-12 0-15,-1 4-1 16,1-4 0-16,-5 0 0 16,-4-4 1-16,-4 0-5 0,0-7 0 15,-5-4-2-15,1-8 0 16</inkml:trace>
  <inkml:trace contextRef="#ctx0" brushRef="#br0" timeOffset="113099.516">11232 6018 3 0,'-9'19'1'0,"9"-4"3"0,0-11-5 0,0 0 2 31,0-1 1-31,-4-3 4 16,4 0 1-16,0 4-7 15,0-4 0-15,0 0 5 16,0 0 0-16,0 0-1 15,4-7 0-15,0-5-3 16,1-3 1-16,-1-8-1 0,4-3 0 16,1-5-1-16,4-11 1 15,4 8-1-15,0 3 1 16,-4 1-1-16,4 3 0 0,-4 5 0 16,0 3 0-16,0 3 0 15,-1 5 1-15,6 7-1 16,-6 4 0-16,1 4-1 15,-4 7 1-15,-1 5 0 16,-3 10 0 0,-1 5-1-16,0 3 1 15,0 0-1-15,1 8 1 16,-5 7 0-16,0 5 0 16,0-5-3-16,-5 1 1 0,1 11-4 15,0 3 1-15</inkml:trace>
  <inkml:trace contextRef="#ctx0" brushRef="#br0" timeOffset="128543.2471">21245 8621 10 0,'0'-38'5'0,"0"23"-3"15,0 4 5-15,4-5-5 16,-4 1 1-16,0 0 0 16,0 3 1-16,0 5-6 15,0 3 1-15,-4 0 2 0,-1 8 1 16,1 4-2-16,0 7 0 16,-5 8 0-16,5 3 1 15,0 12-1 1,4-7 0-16,0 3 0 15,4 0 1-15,0 1-1 16,0 3 1-16,1-8 0 16,3-7 0-16,5-4-1 15,4-4 1-15,0 0-1 16,5-7 1-16,3-4-1 16,5 0 1-16,5-1 0 15,-1-3 0-15,0-7-1 0,-4-5 1 16,0-7-1-16,4 0 1 15,-4-3-1-15,-8 2 1 0,-5-2-1 16,-9-1 1-16,-3 0-1 16,-5 0 0-16,0 4 0 15,-5 0 0-15,1 8 0 16,-4-1 0-16,-1 12 0 16,0-4 0-16,1 8-1 31,4 4 1-31,-1 3-1 0,1 1 1 15,0 7-1-15,-1 4 1 16,1-1-1-16,4 13 1 16,0-5-1-16,0-3 1 0,0 7-1 15,0 8 1-15,0 7 0 16,0-3 0-16,4 7-1 16,-4 1 1-16,0 3 1 15,0 0 0-15,-4 0-1 16,0 0 1-16,-5-8 0 15,5-7 0-15,0-7 0 0,-5-9 0 16,9-3-7-16,13-8 0 16</inkml:trace>
  <inkml:trace contextRef="#ctx0" brushRef="#br0" timeOffset="129264.3375">21750 8926 14 0,'13'0'7'0,"29"0"-1"0,-29-4 5 16,4 4-10-16,0 0 0 0,1 0-1 15,-1 0 1-15,4 0-1 16,5 0 0-16,-1-4 0 16,5-4 1-16,5-3-1 15,-1-4 0-15,0-4 0 16,-4 0 1-16,-4 0-1 0,0 4 1 16,-5-1 0-1,-4 5 0-15,-4-1 0 0,-5 1 0 16,-3 0-1-16,-5-1 0 15,-5 5 0-15,-3-1 1 16,-5 4-1-16,-8 4 0 0,-1 0 0 16,-8 4 0-16,0 0 0 15,0 11 1-15,0-4-1 16,5 5 0-16,-1 3-1 16,-4 0 1-16,4 4-1 15,1-4 1-15,3-4 0 16,5 4 0-16,4 4 0 15,5 0 1 1,3 7 0-16,5-3 1 16,5-5 0-16,8 1 1 15,-5-4 0-15,5-7 0 16,13-1 0-16,8-7 1 0,9-4-1 16,4-4 0-16,0 0-1 15,0-3 0-15,13-5-5 16,0 1 0-16,0-1-7 15,4 5 1-15</inkml:trace>
  <inkml:trace contextRef="#ctx0" brushRef="#br0" timeOffset="129830.4377">22931 8671 8 0,'-21'0'4'0,"-13"-8"6"0,21 8-7 31,-4 4-3-31,-5 0 1 16,1 3 1-16,-1 1 0 0,-3 0-3 15,8-1 1-15,8 5 1 16,5-5 0-16,8 1 0 16,9-1 1-16,17 1-1 15,4-4 1-15,5 0-1 16,8 3 1-16,4 5 0 16,0 7 0-16,-8 0-1 0,0 4 1 15,-9-4 0-15,-8 0 1 16,-5 0 0-16,-8 3 1 15,-17 1 0-15,-17 4 1 16,-14-4-1-16,-12 0 1 16,-4-1-2-16,0-2 1 0,-1-5-11 15,9 8 1-15,18-1-4 16,8 1 0-16</inkml:trace>
  <inkml:trace contextRef="#ctx0" brushRef="#br0" timeOffset="135552.5222">20675 10589 13 0,'-25'-4'6'0,"16"-3"0"0,5 3 6 0,-1 0-10 15,1-4 0-15,0-3 1 16,0-4 1-16,4-4-5 16,0-8 1-16,4-7 2 15,0-4 0-15,5 0 0 16,4-4 0-16,4-8-2 15,0-7 1-15,4-7-1 16,5-9 1-16,4 8-1 0,4-3 0 16,0 11-1-16,-4 7 1 31,-4 9 0-31,-5 10 0 16,5 8-1-16,-5 12 1 0,-3 7 0 15,-6 12 0-15,1 3-1 16,-4 16 1-16,-1 7 0 15,1 8 0-15,0 0 0 16,3 3 0-16,1 5 0 16,4 3 0-16,0-11 0 15,1-4 0-15,3-7 1 0,0-12 0 16,1 0 1-16,-5-8 0 16,0-15 0-16,4-3 1 15,1-16 0-15,-5-8 0 0,0-7 0 16,0-7 0-16,0-13-3 15,0 9 1-15,1 3-9 32,-1 4 1-32,4 8-3 15,1 4 1-15</inkml:trace>
  <inkml:trace contextRef="#ctx0" brushRef="#br0" timeOffset="136052.897">21728 9828 11 0,'-30'4'5'0,"0"30"-1"16,26-27 3-16,-4 9-5 16,-5 10 1-16,0 9 1 0,-4 3 0 15,4 11-5 1,4 1 1-16,5-12 3 16,4-4 0-16,9-4-1 15,3 1 0-15,14-8-1 16,8-4 1-16,5-8-1 15,-1-3 0-15,1-8 0 0,0-4 1 16,-1-8-1-16,5-3 0 16,0-8 0-16,-5 1 1 15,-4-5-1-15,-4 0 1 0,-4-3-1 16,-9-1 0-16,-8-3 0 16,-14 0 1-16,-7 0-1 15,-14-4 0-15,-4 7-1 16,0 8 1-16,-13 12-1 31,-8-1 1-31,-1 12-1 16,5 8 1-16,9 11-10 0,8 15 1 15,21-3-1-15,9-12 1 16</inkml:trace>
  <inkml:trace contextRef="#ctx0" brushRef="#br0" timeOffset="152814.4443">22593 10684 13 0,'-8'8'6'0,"12"-31"0"0,-4 15 7 0,0 1-11 31,0 7 0-31,0 0 0 16,0-8 1-16,0 0-4 15,0 1 1-15,0 7 1 16,0 0 0-16,0 4-1 16,0-1 1-16,0 5-1 15,0 0 1-15,0 3-1 0,0 4 1 16,0 8 0-16,0 4 0 0,0 11 0 16,0-4 0-16,0 4-1 15,0 0 1-15,0 0 0 16,-4 0 1-16,4-3 0 15,0-5 1-15,0-3-1 16,0-8 0-16,0-4 1 16,0-4 0-16,0-3-2 15,0-8 1-15,0-8-1 16,0-7 1-16,0-4-1 0,0-7 1 16,4 3-2-16,4-8 0 31,1-3 0-31,-1 0 0 15,5-1-1-15,0-3 0 0,4 0 0 16,0 0 1-16,5-4-1 16,3 8 0-16,5 8-1 15,5 3 1-15,-10 11 0 16,1 8 1-16,0 12-1 16,-1 7 0-16,-3 4 0 0,-1 8 1 15,-4 7 1-15,-8 12 0 16,0-12 0-16,-9 4 1 15,-5 4 0-15,1 0 0 16,0 0 0-16,-1-4 1 0,1-4-6 16,4-7 0-16,0-4-7 15,9-16 0-15</inkml:trace>
  <inkml:trace contextRef="#ctx0" brushRef="#br0" timeOffset="153297.1325">23355 10482 19 0,'-30'4'9'0,"22"11"-5"0,8-7 6 15,0 3-9-15,-5 1 1 16,1 11 1-16,0 11 1 0,4-4-5 16,0 5 1-16,0-1 3 0,4 4 1 15,5 0-2-15,-1-4 1 16,1-11-2-16,4 0 1 0,4 0-1 31,8-4 1-31,1-4-2 16,0-3 0-16,4-1 1 15,0-7 0-15,0-4 0 16,0 0 0-16,0-8-1 16,4-3 0-16,-4-1 0 15,4-7 1-15,-8-7-1 0,-1-5 1 16,-3-3-1-16,-9 0 1 16,-13-4-1-16,-9 0 1 0,-17-4-1 15,-8 7 1-15,-17 9 0 16,-13 7 0-16,-5 7-1 15,9 16 0-15,0 8-4 16,-4 3 0-16,17 8-6 16,0-4 0-16</inkml:trace>
  <inkml:trace contextRef="#ctx0" brushRef="#br0" timeOffset="153996.0431">22730 11392 12 0,'13'-11'6'0,"30"-8"4"0,-30 15 0 0,4 0-9 15,0 4 0-15,0 0 1 16,0 0 1-16,0 8-3 16,0-8 0-16,0 0 2 15,1 3 1-15,-6-3-1 16,6-3 0-16,3-1-1 15,-4 0 1-15,-4-4-1 16,-5 1 1-16,-3-1-2 0,-5-3 1 16,-9 3-1-16,-4-3 0 15,-4 7-1-15,0-4 0 16,-4 1-1 0,-9 3 1-16,0 8-1 15,-5 7 1-15,-3 1 0 16,-1 10 0-16,1 1 0 15,8-4 0-15,9 0 1 16,3-3 0-16,6-1 1 16,3 4 0-16,5-4 2 0,8 0 0 15,9 4 1-15,4 0 0 16,9-11 0-16,4 3 0 16,8-3-1-16,1 3 1 15,3-3-4-15,6-4 1 0,-1 0-11 16,4-4 0-16</inkml:trace>
  <inkml:trace contextRef="#ctx0" brushRef="#br0" timeOffset="154600.193">23338 11209 17 0,'4'0'8'0,"22"8"5"16,-13-4 1-16,0 7-12 15,-1 1 0-15,1 7 0 16,4 0 1-16,1 4-3 16,-1 3 0-16,0 1 3 31,-4-4 0-31,-1 0-1 16,-3 3 0-16,0-3 0 15,-5-8 1-15,-4 8-2 16,0-12 1-16,-4-3-1 0,-1-4 1 15,1-8-1-15,0-4 1 32,-1-30-5-32,1 4 1 0,0-4-2 15,4-4 0-15,0 0-1 16,4 12 1-16,0-1-1 16,5 5 1-16,0 3 2 15,3 8 1-15,1 7 1 16,4 4 1-16,1 16 1 15,-1-1 1-15,0 16 0 0,0 3 0 16,0 1 0-16,0 3 1 16,-8 4-1-16,-1-4 1 15,-3 1-2-15,-5-1 1 16,4-4-8-16,0-3 1 16,9-8-6-1,0-15 0-15</inkml:trace>
  <inkml:trace contextRef="#ctx0" brushRef="#br0" timeOffset="155398.7621">24519 11369 56 0,'-12'-7'28'0,"3"22"-42"16,9-15 59-16,0 4-51 15,-4 7 1-15,4 8-24 16,-4-7 1-16</inkml:trace>
  <inkml:trace contextRef="#ctx0" brushRef="#br0" timeOffset="156767.4509">24203 11818 89 0,'-35'-26'-12'0,"14"3"0"15</inkml:trace>
  <inkml:trace contextRef="#ctx0" brushRef="#br0" timeOffset="156972.717">24811 11510 41 0,'-48'12'20'0,"23"75"-65"15,25-64 31-15</inkml:trace>
  <inkml:trace contextRef="#ctx0" brushRef="#br0" timeOffset="158951.4229">24370 11324 19 0,'12'-38'9'0,"10"-8"-1"0,-14 27 9 0,1 0-13 16,0-4 0-16,-5 0 1 16,0-4 1-16,-4-3-7 15,0 0 0-15,0 3 5 16,-8 4 1-16,-1 0-2 15,-4 0 0-15,-4 1-1 0,-4-1 0 16,-1 8-1-16,-8 7 0 16,-4 8-1-16,-9 4 1 15,-8 3-2-15,-1 9 1 0,10 6-1 16,3 5 1-16,5 7-1 16,8 1 0-16,1 6 0 15,12 5 1-15,4-4-1 16,9 0 0-16,9-4 1 15,4-4 0-15,12-3-1 32,-3-1 1-32,8-7 0 0,0-4 0 15,4-4 0-15,0-3 1 16,0-9-1-16,5 1 1 16,4-4-1-16,-9-7 1 0,4-1-1 15,-8-7 1-15,-4 3-1 16,-5-7 1-16,-3 0-1 15,-10-4 1-15,-4-3-1 16,-8-1 1-16,-4 4-1 16,-1 0 0-16,0 4 0 15,-3 4 0-15,-1 4-1 0,0 3 1 16,4 1-1-16,1 3 1 16,-1 8-1-16,1 3 1 15,-1 8-1-15,1 4 1 16,3 0-1-16,-3 8 1 0,3 4-1 15,-3 7 1-15,4 7 0 32,-5 5 0-32,5-1 0 15,-5 8 0-15,1 0 0 16,-5 4 0-16,4 4 0 16,1 7 0-16,-1-3 0 0,1-1 0 15,-1 1 0-15,0-8 0 16,5-4 0-16,0 0 0 15,0 4 0-15,-1-4 1 0,5-8-1 16,5 1 0-16,-1-1 0 16,0 1 1-16,5-8-1 15,-1 3 0-15,1-7 0 16,-1-3 0-16,5-9 0 16,4-3 0-16,-4-4 0 15,9-7 0-15,3-5 0 0,1-7 1 16,0-7-1-16,-1-5 1 15,1-7-1-15,4-4 1 16,-4-7-1-16,-5-1 0 16,-4 1 0-1,0-4 1-15,-4 3-1 16,0 1 0-16,-4-1 0 16,-5 1 1-16,0 3-1 15,-4 1 1-15,0-1 0 16,-8 4 0-16,-10-7-1 15,-12 7 1-15,-12-4 1 16,-5 8 0-16,-5-4 0 0,5 16 0 16,4-1-1-16,5 8 0 15,4 0-7-15,4 4 1 0,17 7-8 16,4-11 0-16</inkml:trace>
  <inkml:trace contextRef="#ctx0" brushRef="#br0" timeOffset="159386.1451">24725 11712 57 0,'-43'-23'28'0,"77"61"-95"0,-12-34 52 16</inkml:trace>
  <inkml:trace contextRef="#ctx0" brushRef="#br0" timeOffset="257793.6527">17148 15016 6 0,'13'3'3'0,"21"-22"-3"0,-26 19 4 0,1 0-3 31,0-3 0-31,-1 3 1 16,1-4 1-16,-1 0-2 16,1 0 0-16,-1 0 2 15,1-3 0-15,-1-1 0 16,5 1 1-16,-4-5-1 15,-1 1 0-15,1-1-1 0,-5 5 0 16,1-5-1-16,-5 5 1 16,0-1-1-16,-9-3 1 0,0 3-1 15,-3 0 0-15,-10 8-1 16,1-7 1-16,-9-5-1 16,-4 12 1-16,4-3-1 15,-13 6 0-15,0 5-1 16,4 7 1-16,1 4 0 15,-5-4 0-15,5 8-1 16,-1 4 1 0,1 7-1-16,8 8 1 15,4-4-1-15,9 12 1 16,8-1-1-16,9 1 1 0,13-5 0 16,4-7 0-16,13-3 0 15,4-5 1-15,13-3-1 16,9-8 1-16,4-8 0 15,-4-7 0-15,-1-8-6 16,1-4 0-16,8-3-1 16,5-12 0-16</inkml:trace>
  <inkml:trace contextRef="#ctx0" brushRef="#br0" timeOffset="258243.9748">18068 14814 18 0,'-34'-15'9'0,"8"15"-12"15,18-4 15-15,-5 4-11 16,-4 4 1-16,-5 7 0 16,-3 0 1-16,-10 5-4 31,1-1 1-31,-9 12 2 15,0-5 1-15,1 5-2 0,3 11 0 16,5 4 0-16,4 0 0 0,9 4-1 16,8 3 1-16,8-3-1 15,10-1 0-15,8-7 0 16,12-7 0-16,5-4 0 16,13-8 1-16,4-16-1 0,-4-6 1 15,0-13-1-15,4-10 1 16,4-5-1-16,-4-3 0 15,0-8 0-15,-8-4 1 0,-5 5-1 32,-12-5 1-32,-10 8-1 15,-16 4 1-15,-9 7-1 16,-12 8 0-16,-1 7-1 16,0 12 1-16,9 8-6 15,4 0 1-15,13 3-2 16,13 1 0-16</inkml:trace>
  <inkml:trace contextRef="#ctx0" brushRef="#br0" timeOffset="258628.6038">18796 14867 22 0,'-13'8'11'0,"0"53"-14"0,13-50 20 0,-4 8-17 15,-5 8 0-15,5 11 0 16,4 0 1-16,0 8-1 16,0 3 0-1,4-11 0-15,1 0 1 16,-1 0-1-16,0-11 1 0,1-8 0 16,-5-4 0-16,0-7 0 15,0-4 0-15,-5-12-1 16,5-15 1-16,0 0-1 15,0-11 1-15,5-12-1 16,3-3 1-16,1 3-1 16,3-3 0-16,6-1 0 15,3 5 0-15,0-1-1 0,1 15 0 16,8 1 0-16,0 11 1 16,0 4-1-16,4 11 1 0,-8 4-1 15,-1 11 0-15,1 12 1 31,-5 4 0-31,1-1 0 16,-1 5 1-16</inkml:trace>
  <inkml:trace contextRef="#ctx0" brushRef="#br0" timeOffset="259444.8954">20251 14296 21 0,'-4'27'10'16,"13"34"-7"-16,-9-38 11 0,0 7-13 16,-5 27 1-16,1 4 1 0,-4 11 1 0,-1 1-4 15,-8 18 1-15,-9 16 2 16,-4 7 1-16,0 8 0 15,0-12 0-15,5-11-2 32,3-12 1-32,9-10-6 15,5-20 1-15,4-15-8 16,12-16 1-16</inkml:trace>
  <inkml:trace contextRef="#ctx0" brushRef="#br0" timeOffset="260676.7783">19151 15050 8 0,'0'-8'4'0,"0"1"3"0,0 7-6 0,0-4-1 16,0-4 1-16,0 8 0 16,0 0 0-16,5-7-1 15,-1 3 1-15,-4 4 1 16,0 0 0-16,0 0 0 16,0 0 1-16,0 0 0 15,0 0 0-15,4 4 0 16,0-1 0-16,1 9-2 15,-1-1 1-15,0 4-1 0,0 5 1 16,-4 2-1-16,0-3 1 16,5 12-1-16,-1-1 1 0,-4 8 1 15,-4-3 0-15,-1-1-1 16,1 4 1-16,-4 0-1 16,-1 8 1-16,-4-8-2 31,0 11 1-31,1-15-1 15,-6-3 0-15,6-8 0 16,3-4 1-16,0-8-5 0,9 1 0 16,0-12-7-16,18-12 1 15</inkml:trace>
  <inkml:trace contextRef="#ctx0" brushRef="#br0" timeOffset="261344.2257">19909 14997 9 0,'0'-4'4'0,"-4"4"5"0,4 0-6 16,0 0 0-16,0 0 1 16,-5 0 1-16,1 0 1 15,0 0-7-15,4 0 1 16,-4 0 4-16,-1 0 1 0,1 0-2 15,0 0 1-15,-5-8-2 16,-4 8 1-16,-4 0-1 16,-9 4 0-16,-8-4-1 15,0 0 0-15,-5 4-1 16,5 3 1-16,0 5-2 16,4 3 1-16,4 0 0 0,9 4 0 31,4-3-1-31,9 3 1 15,8-4 0-15,9 0 0 16,4 0-1-16,5-3 0 16,8-1 1-16,4-3 0 15,4 7 0-15,10-7 0 0,-10 3 0 16,-4 0 1-16,1 1 0 16,-5-1 0-16,0 4-1 15,-9 4 0-15,-4 8 0 16,-8-4 0-16,-5 7 0 15,-8 1 0-15,-14-1 0 0,-7 1 0 16,-14-1 1-16,-12 4 0 16,0-3-1-16,-14-4 1 0,5-8-1 15,9 0 1-15,8-16-7 16,9-3 0-16,13-3-3 16,16-13 0-16</inkml:trace>
  <inkml:trace contextRef="#ctx0" brushRef="#br0" timeOffset="261729.895">19584 14890 29 0,'8'-8'14'0,"82"1"-12"16,-60-1 24-16,21 1-24 15,5-9 0-15,21 1 1 16,9 0 0-16,4 3-4 16,4 5 0-16,-9 7 3 15,-8 0 1-15,-4 4-4 16,-9-1 1-16,-8 5-7 16,-9 7 0-16,-4 8-4 0,0 0 1 15</inkml:trace>
  <inkml:trace contextRef="#ctx0" brushRef="#br0" timeOffset="262280.3596">21197 15073 15 0,'5'-19'7'0,"3"-4"2"16,-8 15 6-16,-4 4-14 15,0 1 1-15,-5-1 1 16,-4 0 1-16,-4-4-5 0,-4 1 1 16,-1-1 2-16,-8 4 1 15,-4 4-1-15,-4-3 0 16,-9 6-1-16,-9 13 0 15,9 3-1-15,4 7 1 16,5 9-1-16,8 3 1 16,8 0-1-16,9 0 1 15,9 0-1-15,8-8 1 0,9 1 0 16,9-9 0-16,3-6-1 31,5-12 1-31,4-4-1 16,1-12 1-16,3 1-1 15,1-12 1-15,-5-8-1 16,-4-3 0-16,-9 4-1 0,-3-1 1 16,-1 1-1-16,-5 11 1 15,-3 4-1-15,0 7 1 16,-5 16 1-16,-4 7 0 16,0 11 0-16,-4 5 0 0,4 11 1 15,-5-4 0-15,5 0 0 16,0-4 0-16,5-3-5 15,3-5 1-15,5-11-8 16,0-11 0-16</inkml:trace>
  <inkml:trace contextRef="#ctx0" brushRef="#br0" timeOffset="262697.35">21553 14970 33 0,'13'27'16'0,"-5"53"-18"0,-8-54 23 0,-4 8-20 16,0 8 0-16,-1 4 2 15,1-4 1-15,0-8-4 16,-5-3 1-16,9-5 2 16,-4-3 0-16,0-8 0 31,-1-3 0-31,1-9-1 15,4-10 1-15,0-8-1 0,4-16 0 0,5-7-2 16,12 0 1-16,-4-4-2 16,1 4 0-16,7 0 0 15,1 8 0-15,4 7-1 16,-4 8 0-16,-5 3 1 16,5 16 0-16,-5 15 0 15,-4 11 0-15,-4 12 0 16,-4 8 1-1,-9 3 0-15,0 4 0 16,-9 8 1-16,1-4 0 0,-1-12 0 16,0-7 0-16,-3-8-4 15,3-7 0-15,9-12-9 16,0-7 1-16</inkml:trace>
  <inkml:trace contextRef="#ctx0" brushRef="#br0" timeOffset="263046.3771">22430 14304 26 0,'-4'19'13'0,"8"34"-13"16,-8-30 14-16,-4 11-12 15,-1 20 0-15,-4 18 2 32,0 0 1-32,0 1-6 15,1 14 1-15,-1 1 3 0,0 7 0 16,0 8-1-16,0-1 1 16,0-10-2-16,5-9 0 0,4-7 0 15,-1-7 1-15,1-16-2 16,0-11 0-16,-1-11-4 15,1-16 1-15,0-8-7 16,0-10 1-16,4-16-2 16,0-16 1-16</inkml:trace>
  <inkml:trace contextRef="#ctx0" brushRef="#br0" timeOffset="263271.3676">21921 14901 39 0,'0'-15'19'0,"60"15"-26"0,-30 4 41 0,21-4-33 15,18 4 1-15,21 7 0 16,0-3 0-16,-5-1-4 16,-4 1 0-16,-12 0-6 31,-18 3 1-31,-8 1-5 15,-17 3 1-15</inkml:trace>
  <inkml:trace contextRef="#ctx0" brushRef="#br0" timeOffset="263715.7726">16959 16390 26 0,'193'-35'13'0,"188"-3"-8"16,-248 19 20-16,55 0-22 15,56 0 0-15,39 4 1 16,29 4 1-16,18 3-6 15,29 8 0-15,5 4 3 16,0 3 1-16,-4-7-2 0,-22 4 1 16,-26 4-1-16,-33-1 0 15,-40-3-6-15,-46 4 1 16,-39-1-5-16,-43 5 0 16,-33-1-2-16,-53-3 0 0</inkml:trace>
  <inkml:trace contextRef="#ctx0" brushRef="#br0" timeOffset="264078.5596">17096 16812 35 0,'172'-19'17'0,"162"46"-23"0,-219-31 34 15,56 8-26-15,52-4 0 16,42 4 1-16,44-4 1 15,20 0-4-15,27 0 0 0,16 0 3 16,9 0 0-16,-4 0 0 16,-18 7 0-16,-25 5-9 15,-38 7 0-15,-5 11-6 16,-60-3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2:32:02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14845 6148 28 0,'-29'-26'14'0,"7"-1"-12"15,18 20 15-15,-9-1-17 16,-4-3 0-16,0-4 2 16,-4 0 0-16,-5 3-2 15,-3 1 1-15,-6 0 0 0,1-1 1 16,-4 1-1-16,-5 3 0 16,-3 1-1-16,-5-5 0 15,-1 1 0-15,-3 0 0 0,-5-4 0 16,-3 3 0-16,3 1 0 15,5-4 0-15,-1 3 0 16,1-7 1-16,-1 8-1 16,-3-8 0-16,-1 0 0 15,1 0 0-15,-5 8 0 16,-4 3 0-16,-1 5 0 16,6-1 0-1,-10 11-1-15,-3 5 1 16,-1-1 0-16,4 8 0 15,5 4-1-15,0 3 1 16,-4 5-1-16,4 6 1 0,4 1-1 16,4 8 1-16,-4 3-1 15,-4 0 1-15,0 0-1 16,4 0 1-16,0 4-1 16,-4 4 0-16,9 4-1 15,3-1 1-15,5-3-1 16,4 0 1-16,5-4-1 0,8 0 1 15,4-4-1-15,4 4 1 16,5-4 0-16,4 0 1 16,0 0-1-16,4 4 1 15,5 4 0-15,-1-4 0 16,5 0 0-16,4 4 0 0,4-8 0 31,0 0 0-31,5 4 0 16,4-8 0-16,4 1 0 15,8 3 0-15,9-4 0 0,9 1 0 16,-1-1 0-16,10 4 1 16,-1 1-1-16,12-1 0 15,1-8 0-15,5 5 1 16,-1-5-1-16,0-6 0 0,0-9 0 16,0 8 0-16,4-7 0 15,5-5 1-15,4-7-1 16,0-3 0-16,4-5 0 15,0-7 0-15,0-7 0 16,9-5 0-16,-4-3-1 16,-1-7 1-16,0-1 0 0,-8-7 0 15,-4-1 0-15,0-10 1 32,-1 7 0-32,-3-8 0 0,-9 4 0 15,-1-3 1-15,6 3 0 16,-1-4 0-16,-4-3-2 15,-5-1 1-15,-8 1-1 16,0-1 1-16,-8 1-1 16,-5 0 0-16,-4-1 0 15,-4-3 0-15,-4 4 1 0,-1-1 1 16,-3-7-1-16,-1-3 0 16,0 10-1-16,-4-7 1 15,0-4-1-15,0-3 0 16,-4 3-2-16,4 0 1 0,-8-7 0 15,-5 4 1-15,0 7-1 16,-4 7 1-16,-4 1 0 16,0 3 0-16,-1 1 0 15,1-1 1-15,-4 12-2 16,3-1 0-16,1 1-1 16,-4 0 0-16,-5 7-3 0,-13 4 0 31,-8 8-3-31,-8 11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1-05T23:14:27.7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1-05T23:14:29.799"/>
    </inkml:context>
  </inkml:definitions>
  <inkml:trace contextRef="#ctx0" brushRef="#br0">23826 12991 0,'0'0'0,"0"0"32,0 0-32,0 0 15,0 0 1,0 0-16,0 0 16,0 0-16,0 0 15,0 0 1,0 0-16,0 0 15,0 0-15,0 0 16,0 0 0,0 0-16,0 0 15,0 0-15,0 0 16,0 0 0,0 0-16,0 0 15,0 0-15,0 0 16,0 0-1,0 0-15,0 0 32,0 0-17,0 0-15,0 0 16,0 0-16,0 0 16</inkml:trace>
  <inkml:trace contextRef="#ctx1" brushRef="#br0">14613 5508 2 0,'0'0'1'0,"0"-8"0"0,0 8 1 15,0 0-3-15,0 0 1 0,0 0 0 16,0 0 0-16,0 0 0 15,0 0 0-15,0 0 1 32,0 8 0-32,0-8 0 15,0 0 1-15,0 0 0 16,0 4 0-16,0-4 0 16,0 0 0-16,0 0 1 0,0 3 0 15,0-3-1-15,0 0 1 16,0 0-1-16,0 0 1 15,0 4-1-15,0 0 0 16,0 0-1-16,0 0 0 0,0-4 0 16,5 3 0-16,-5 1 0 15,0-4 0-15,0 0 0 16,4 4 0-16,-4-4 0 16,0 0 0-16,0 0 0 15,4-4 0-15,-4 4-1 16,0 0 1-16,5-4-1 15,-5 4 1 1,0 0-1-16,0 0 0 16,4-3 0-16,-4 3 0 15,4-4 0-15,5 0 0 0,-1 0-1 16,1-3 1-16,-5 7 0 16,0 3 0-16,1-3 0 15,-1 4 1-15,0 0-1 16,-4 0 1-16,0 0-1 15,0-4 1-15,0 3-1 0,-4 1 0 16,4 0 0-16,-4 0 1 16,-1 0-1-16,1-8 0 15,0 4 0-15,0 0 1 16,4 0-1-16,-5 0 0 16,1 0 0-16,0-4 1 0,-1 4-1 15,1-4 1-15,0 8-1 31,0 0 0-31,-1-4 0 16,1 0 1-16,0-4-1 16,-1-4 0-16,1 1-1 15,0 3 1-15,-5-4 0 0,1 8 1 16,-5-7-1-16,0 11 0 16,0-4-1-16,0 0 1 0,1 7 0 15,3 1 0-15,0-4-1 16,1-1 1-16,-5-3 0 15,0 4 0-15,0 4 0 16,5-1 0-16,-1 1-1 16,1 3 1-16,-1 1-1 15,5 3 1-15,4 0 0 0,0 1 0 16,4-5 0-16,0 0 0 16,5 1 0-16,0-1 1 15,-1 1-1-15,5-5 1 16,4-3-1-16,0-4 0 0,0 0 0 31,-4-4 1-31,0 0-1 16,0 1 1-16,0-13-1 15,0 5 1-15,4 0-1 16,0-5 0-16,0 1 0 16,0 0 1-16,-4 3-1 0,0 1 0 15,-5 0 0-15,1-5 0 16,-5 1 0-16,0 4 1 15,-4-1-1-15,0 9 0 16,-4-1 0-16,0 0 0 0,0 4-1 16,-1 0 1-16,1 4-1 15,0-4 1-15,-1 4 0 16,1-1 0-16,4-3-1 16,0 4 1-16,0 0 0 15,0 0 0-15,0-4 0 16,0 4 0-16,0-1 0 0,0 1 1 31,0-4-1-31,0 0 0 16,0 0 1-16,0 0 1 15,0 0-1-15,0-7 0 16,0-1 0-16,0 8 0 0,0-8 0 16,0 1 0-16,0-1-1 15,-4 4 1-15,4 1-1 16,-4-5 0-16,-1 0 0 15,1 4 0-15,0 4 0 0,-1 0 0 16,1 0-1-16,0 0 1 16,0 0-1-16,-1 4 1 15,5 4-1-15,0-4 1 16,0 3 0-16,0 1 0 0,5 0-1 16,-5-1 1-16,4-3-1 15,0 4 1-15,5-1 0 16,-1 5 0-16,1 3-1 31,-1 4 0-31,1 4 1 16,0 3 0-16,-1 1 0 0,1 3 0 15,-1 1-1-15,5 3 1 16,0 4 0-16,0 4 1 16,0 4-1-16,-1-4 1 15,-3-1 0-15,0 5 0 16,-5 0-1-16,0-12 1 0,-4 4-1 15,0 0 1-15,0 0-1 16,-4 0 0-16,4-3 0 16,-4-1 1-16,-1 0-1 15,1 0 1-15,-5 8-1 16,1-4 1-16,-5-7-1 16,0-5 1-16,-4-3-1 0,0-4 1 15,-4-4-1-15,-1-3 0 16,1-4 0-1,-5-8 1-15,-4-12-1 16,-4-15 1-16,0-3-2 16,4-4 1-16,4-4 0 15,13-4 0-15,9 0 0 16,12 11 0-16,14 9-2 16,3 3 1-16,14 19-8 0,4-16 0 15</inkml:trace>
  <inkml:trace contextRef="#ctx0" brushRef="#br0" timeOffset="2845.9615">25247 13432 0,'0'0'16,"0"0"-16,0 0 15</inkml:trace>
  <inkml:trace contextRef="#ctx1" brushRef="#br0" timeOffset="1636.6152">14562 6326 9 0,'0'-4'4'0,"0"4"0"0,0 0 5 0,0 0-8 16,0 0 1-16,0-4 2 16,0 4 0-16,0 0-4 15,-4-7 0-15,0-1 2 16,-1 4 1-16,1 1-1 16,-5 3 0-16,5 3-2 15,-4 1 1-15,3 4-2 0,1-1 1 16,0 5 0-16,4 3 0 15,0 4 0-15,4 4 0 16,-4 23 0-16,9 3 1 0,-5 1-1 16,0 3 1-16,-4 4-1 15,0-4 1-15,-4-3 0 16,0 3 0-16,-1-3 0 16,-3-1 1-16,-1-7-1 15,1 0 0-15,3-8 0 16,1-7 0-16,0-5-1 15,4-10 1-15,4-4-8 0,0-5 0 32</inkml:trace>
  <inkml:trace contextRef="#ctx1" brushRef="#br0" timeOffset="2265.3278">14280 6691 18 0,'0'-11'9'0,"17"0"-2"0,-9 3 8 16,1-3-14-16,4-8 1 16,-1-8 0-16,6-4 1 0,-1 5-3 15,0-5 1-15,0 1 2 16,-4-1 0-16,0 1-1 15,4-4 0-15,0 3-1 16,0-3 1-16,-4 11-2 16,0 0 0-16,0 4 0 15,-1 0 1-15,-3 4-1 16,0 0 0-16,-5 3-1 0,0 5 1 31,0-1 0-31,-4 8 0 16,5-4-1-16,-5 4 1 15,8 0 0-15,1 0 0 0,-1 4 0 16,5 0 1-16,0 4-1 16,4-5 0-16,0 1 1 15,5 8 0-15,-1 3 0 16,5 8 0-16,-1 3 0 16,1 5 0-16,4 3-10 15,-4 16 0-15,17-9-1 0,-5-6 1 16</inkml:trace>
  <inkml:trace contextRef="#ctx1" brushRef="#br0" timeOffset="39546.5767">8025 11483 16 0,'-4'-15'8'0,"12"0"-2"0,-8 15 5 0,5-11-7 16,-5-1 0-16,4-7 4 16,0 4 0-16,1-12-9 15,3-7 0-15,1 4 7 16,4-1 0-16,-1-3-2 16,10 0 0-16,3-1-2 15,10 5 0 1,-1 3-1-16,0 1 0 15,5 7-1-15,4 7 0 0,-5 5-1 16,5 7 0-16,-5 0 0 16,-8 7 1-16,0 5-1 15,0 3 1-15,-4 0-1 16,0 12 1-16,-1-1 0 16,-3 9 1-16,-5-5-1 15,-4 4 1-15,-5 1 0 0,-8-1 1 16,0-4-1-16,-8 5 1 15,-1-5-1-15,-4 0 0 16,0 5 1-16,-4-9 0 16,-4-3 0-16,0-8 0 15,-5 1-1 1,-8-5 1-16,-1-3 0 16,-7-5 0-16,-1-3-1 15,0 4 1-15,-4 0-1 16,4-4 1-16,0 0-1 15,0 4 0-15,-4 0-1 0,5-1 1 16,7 1-1-16,-3 4 1 16,-5 3-5-16,4 5 0 15,5 6-11-15,17-3 0 0</inkml:trace>
  <inkml:trace contextRef="#ctx1" brushRef="#br0" timeOffset="47901.7082">8094 11716 12 0,'8'-8'6'0,"-8"-11"4"0,5 11 6 16,-5-3-13-16,0 0 1 15,0 3 4-15,0-3 0 16,-5 7-9-16,5-4 1 16,0-3 6-16,5-5 1 0,-1-3-1 15,4 0 0-15,1-3-2 16,4-5 1-16,0-4-2 15,4 1 0-15,0 0-1 16,-4-5 1-16,0 1-2 16,-1-4 1-16,5 4 0 15,-4-4 0-15,4-4 0 0,-8 0 0 16,4-4 0-16,-9 8 0 16,5-4-1-16,-9-3 1 15,4-1-1-15,-4 4 0 16,9 0-1-16,-5-3 1 15,4 3-1 1,1-12 0-16,4 5 0 16,0 3 0-16,4-3-1 15,-4-1 1-15,4 5 0 16,0 3 0-16,-4 8 0 16,0-5 0-16,-1 1 0 15,-3 0 1-15,8 0-1 0,-4 0 0 16,0 0-1-16,0 0 1 15,-1 4 0-15,-3 0 0 0,0 7 0 16,-5-7 0-16,0 11 0 16,-4 0 0-16,0 4 0 15,0 4 0-15,4 7 0 16,-4 1 0-16,0 7 0 16,0 0 0-16,5 7 0 31,-5-3 0-31,4 4-1 15,-4-8 1-15,0 7 0 0,0 1 0 16,0-1-1-16,0-3 1 16,0 0 0-16,0 4 1 15,0-5-1-15,0 5 1 0,0-4-1 16,0 0 0-16,0-4 0 16,0 3 1-16,0 1-1 15,0-4 0-15,0 0 0 16,0 4 1-16,0-4-2 15,-4 0 1-15,-1 4 0 16,5-4 0-16,0 7 0 0,-8 1 0 16,4 3-1-16,-5-3 1 15,5 0 0-15,-5-1 0 0,1 1 0 16,3 0 0-16,1-1 0 31,-5 1 0-31,5 3 0 16,-4 1 0-16,3 3 0 15,1 4 0-15,-4 8 0 16,-5-5 0-16,0 5 0 16,0 7 1-16,4 8-1 15,-3 0 0-15,-1 0 0 0,4 7 0 16,1 8 0-16,-10-3 1 16,1 7-1-16,0 3 0 15,0-7 0-15,0 8 0 0,4 0 0 16,0 3 0-16,0-7-1 15,5 0 1-15,-1 4 0 16,-4 3 0-16,1 1 0 16,3-1 0-16,1-7 0 15,-1-7 0-15,0-1 0 16,1-15 0-16,4-4-1 0,-1-11 1 16,5-8 0-16,0-7 0 15,5-4-1-15,3-20 1 31,1-6-1-31,-1-16 1 16,5-16 0-16,4-10 0 0,9-13-1 16,4-6 1-16,4-9 0 15,-4-3 0-15,0-4 0 16,0 0 0-16,0 8-1 16,-4-4 1-16,-1 11 0 15,-8 15 0-15,1 1 0 0,-6 7 0 16,-3 4 0-16,0 15 0 15,-1 4 0-15,-4 11 0 16,1 5 0-16,-5 10 1 0,0 12-1 16,-9 15 0-16,1 8 0 15,-5 15 0-15,-4 16-1 16,-5 18 1-16,1 0-1 31,-1 4 1-31,1 8 0 16,-5-8 0-16,9 4 0 15,-4-4 0-15,-1-7 0 0,5-5 0 16,4-3 0-16,-4-7 0 16,4-1 0-16,1-11 0 15,-1-8 0-15,4-3 0 0,-4-9 0 16,5-3 0-16,-1-15-1 16,5 0 1-16,0-8-1 15,4-7 0-15,0-8-1 16,4-8 1-16,4-11-1 15,5-11 1-15,9-5-2 16,3-10 1-16,5-9-1 0,0-7 1 16,0-7-1-16,0-1 1 15,-4 1-1-15,0 7 0 16,-5 0 1-16,0 8 1 16,-3 3 0-1,-6 16 0-15,-3 11 0 16,0 8 1-16,-1 11 0 15,-8 8 0-15,0 7 0 16,0 23 0-16,-8 4 0 16,-5 12 0-16,-4 10 1 15,-1 13 1-15,-7 18-1 0,-5 8 0 16,-9 11 0-16,1 8 1 16,-1 12-2-16,5-1 1 15,4 0-1-15,0-3 1 0,4-8-1 16,1-11 0-16,3-16 0 15,1-11 0-15,4-12 0 16,4-7 1-16,0-11 0 16,5-12 0-16,3-8-1 15,5-7 1-15,0-19-1 16,9-8 1-16,4-12-1 0,4-6 1 31,0-9-2-31,9-3 1 16,-5 3-1-16,5 5 1 15,4-1 0-15,-5 4 1 0,10 4-1 16,-5 0 0-16,4 8 0 16,0 3 1-16,0 8 0 15,-8 4 0-15,0-1-1 16,-5 5 1-16,5 3 0 16,-1 5 0-16,1-1 0 15,0 4 0-15,-5 4 0 16,1 3 0-16,-1 5 0 0,0 3 1 15,1 8-1-15,-5 3 0 16,-4-3 1-16,0 0 0 0,-9 7-1 16,-4 1 0-16,0 7 0 15,-4-4 0-15,-9 4 0 16,0 0 0-16,-4 0-1 16,0 1 0-16,0-5 1 31,-1 0 0-31,1 4-1 15,0-11 1-15,0-12-1 0,-4 4 1 16,-1-4 0-16,-3-7 0 16,-5-4-1-16,-5 3 0 15,1-3 0-15,0 0 0 0,0-8 0 16,4 4 0-16,4 0-1 16,5 0 1-16,3-4-1 15,6 4 0-15,3-4-1 16,13 4 1-16,18-7-1 15,8-1 1-15,8 4 0 16,5-7 0-16,-4 0 0 0,8-8 1 16,4-4 0-16,0 0 0 15,1-8 0-15,-1 1 1 16,-4 0-1-16,9-9 0 0,-9 5 0 31,-9 0 1-31,-3 3-1 16,-10 1 0-16,-3 0 0 15,-9-1 0-15,-5 1-1 16,-12-1 1-16,0 8 0 16,-5 1 0-16,-4 3 0 0,0 3 1 31,-12 5-1-31,-5-1 0 16,0 5-1-16,-4-1 1 15,-1 4-1-15,-3 1 1 0,4 3-1 16,4 0 1-16,0 0-1 15,8 0 1-15,-12 3 0 16,4-3 0-16,9 4-1 16,-1 0 1-16,5 0-1 15,4 0 0-15,5-4 1 16,-1 3 0-16,5 1-1 16,0-4 0-1,4 4 1-15,0 0 0 16,8 0-1-16,5-1 0 15,0 1 0-15,4-4 1 0,9 4-1 16,4 0 1-16,4 4-1 16,4 3 1-16,1 4 0 15,-5 0 0-15,5 1 0 16,-9 3 0-16,-5 15 0 16,1-7 1-16,0 7 0 15,-5 0 0-15,0 0-1 0,-3 4 1 16,-10-3 0-16,1-9 1 15,-14 16-1-15,-3-4 0 16,-5 0 0-16,-4-11 0 0,-9 0-1 16,-4-1 1-16,-8-3 0 15,-5-4 0-15,-4 0-1 32,-5-4 1-32,-12-7-1 15,-9 0 1-15,-4-5-1 16,5-3 0-16,7 0 0 15,10 0 0-15,12 0-2 0,13-3 1 16,13 3-1-16,17 0 1 16,13 0-1-16,21-4 1 15,13 0-1-15,9-4 1 0,-1-7 0 16,10-8 1-16,3-11 0 16,5 0 0-16,-5-1 0 15,1-10 0-15,8 3 0 16,-17-4 1-16,-9 1 0 15,-4 3 0-15,-13 4 0 16,-12 3 0-16,-14 5 0 0,-12 3 0 16,-9 1 0-16,-8-1 0 15,-5 4-1-15,-8 0 1 16,0 1-1-16,-5 6 0 16,1-3 0-1,-1 8 1-15,-4 3-1 16,9-3 1-16,0 7-1 15,-5 0 0-15,1 4-1 16,-14 4 1-16,1 7-13 16,-5 12 0-16</inkml:trace>
  <inkml:trace contextRef="#ctx1" brushRef="#br0" timeOffset="53107.7532">11176 6079 11 0,'-4'-8'5'0,"-5"8"1"0,9 8 5 16,0-8-13-16,0 11 0 15,0 8 1-15,-4-4 0 0,0 4 3 16,-5 0 0-16,0 4-1 16,1 4 1-16,-5 7 1 15,0 0 0-15,0 1-1 16,0 7 1-16,1 11-2 15,3-4 1-15,0 1-1 32,-8-1 1-32,0 5-1 15,4-1 0-15,1-8-1 0,-1-3 1 16,4 4 0-16,1-8 0 16,-1-7-1-16,0-9 1 0,5-3-3 15,0-7 0-15,0-12-5 16,4 0 0-16</inkml:trace>
  <inkml:trace contextRef="#ctx1" brushRef="#br0" timeOffset="53674.845">10889 6520 22 0,'0'4'11'0,"13"-4"-11"0,-5-8 15 0,1-7-15 16,0 0 1-16,3-4 0 15,1-8 1-15,4-15-2 16,1 8 0-16,-1 0 1 16,4-8 0-16,-4 8 0 15,0 0 1-15,-4 7-2 16,0 0 1-16,0 4 0 16,-5 8 0-16,1 0-1 15,4 7 0-15,-5-3 0 0,1 7 1 16,0 4-1-16,-1 4 1 15,-4 4 0-15,5-1 0 32,-5 1 0-32,5 7 0 15,-5 0 0-15,5 0 1 0,3 1-2 16,-3 3 1-16,0 4 0 16,-5 3 0-16,-4 8-1 15,4-3 1-15,0 7 0 16,1 4 1-16,-1 7-1 15,0-3 1-15,1-4-1 16,-5-4 1-16,0 0-1 0,0-8 1 16,0-7-10-16,0-4 0 15,12-4-3-15,-3-7 1 16</inkml:trace>
  <inkml:trace contextRef="#ctx1" brushRef="#br0" timeOffset="60071.6804">8809 12968 11 0,'4'0'5'0,"0"-27"2"0,-4 27 5 15,0 0-10-15,0 0 1 16,4-7 1-16,1-1 0 16,-5 8-5-16,0 0 0 15,4-4 4-15,-4 4 0 16,9 0-2-16,-5 0 1 0,4 0 1 15,-8 0 0-15,0 0 0 16,0 0 1-16,0 0-1 16,0 0 1-16,0 0-1 15,0 0 1-15,-4-11-3 16,0 7 1-16,0-4-1 16,-1 5 0-16,1-1-1 15,-5 0 1-15,1 0-1 16,-5 4 1-16,0-7-1 15,-8 7 1-15,-1 0-1 16,-3 0 0-16,-1 3 0 16,-4 1 0-16,-4 4 0 15,-5 7 0-15,-8 0 0 16,-4-7 0-16,4 3 0 16,4 4 0-16,4 4 0 15,5 1 0-15,0 2-1 16,0 5 1-16,-1 0-1 15,5-1 1-15,0 5 0 16,0 7 0-16,9-4-1 0,4-3 1 16,4 3-1-16,9 0 1 15,4 0 0-15,4-3 0 16,5-8-1-16,8-1 0 16,4-3 1-16,5-7 0 15,12-1 0-15,1-3 1 16,-1-1-1-16,1 1 0 15,0-4 0-15,-1-4 1 0,1 0-1 16,-5-4 1-16,-4 0-1 16,-5 4 0-16,1 0 0 15,0-4 0-15,0-3-1 16,-1-1 1-16,9-3 0 16,1 3 0-16,3-3 0 15,1-1 0-15,4 1 0 16,-9 3 0-16,4 1 0 15,-3-5 0-15,-1-3 0 16,0 4 1-16,-8-1-1 16,-1-3 0-16,-3-4 0 15,-1 8 1-15,-4-1-1 16,1 1 0-16,-6-1 0 16,1 1 0-16,-4 3 0 15,-1 1 1-15,1-5-1 16,-5 5 0-16,0-1 0 15,-4 8 1-15,0-4-1 0,0 0 0 16,-4 4 0-16,0 0 0 16,0 0 0-16,4 0 0 15,0 0 0-15,0 0 0 16,-5 4 0-16,1-4 0 16,0 0 0-16,-1 4 0 15,5 0 0-15,-4 0 0 16,0-4 0-16,0 3 1 15,-1 1-1-15,1-4 0 0,4 0 0 16,0 4 0-16,0 4 0 16,0-8 0-16,0 0 0 15,0 4 0-15,0 3-2 16,0 1 0-16,0-1-9 16,4 9 0-16</inkml:trace>
  <inkml:trace contextRef="#ctx1" brushRef="#br0" timeOffset="67900.8243">8869 15210 16 0,'8'-12'8'0,"18"-14"-4"0,-18 18 8 16,1-3-9-16,-5-1 0 16,0 1 1-16,1-1 1 15,-1-3-6-15,0 0 1 16,-4 0 4-16,0-1 1 15,-8 5-3-15,-5 0 1 0,-4 3-1 16,-13 0 1-16,-4 5-3 16,-14 6 1-16,1 9-1 15,-4 7 1-15,-9 4-1 16,-4 11 0-16,0-4 0 16,8 5 0-16,5 3-1 15,12 0 1-15,9-8-1 16,13 4 1-16,8 1-1 15,14-5 1-15,12-7-1 16,9-4 1-16,3-4 0 16,6-7 1-16,3-8-1 15,-3-8 1 1,20-26-1 0,1-4 1-16,-1 0-1 15,-3 0 1-15,-5-4-1 16,0 0 0-16,-8 0 1 15,-5 8 0-15,-4-12-1 16,-5 8 0-16,1-7 0 16,-13-1 1-16,0 4-1 0,-13-4 1 15,0 1-1-15,-4-9 0 16,-1 1 0-16,1 11 0 16,0 4 0-16,-5 4 0 15,1 7-1-15,-1 4 1 16,-4 8-1-16,0 8 1 15,5 3-1-15,-1 4 0 16,1 0 0-16,-1 7 1 16,5 5-1-16,-5 3 1 0,5 4 0 15,0 4 0 1,-5 7 0-16,5 8 0 0,-5 1 0 16,1 6 0-16,3 5 0 15,1-8 0-15,4-1 0 16,0 5 1-16,9 4-1 15,-1-1 1-15,1 4-1 16,4 4 1-16,0 4 0 16,-1-4 0-16,5 4-1 15,1-7 1-15,-1 3 0 16,0-4 0-16,4 0-1 16,1-3 1-16,-1-5 0 15,5-3 0-15,-1-7-11 16,10-13 0-16</inkml:trace>
  <inkml:trace contextRef="#ctx1" brushRef="#br0" timeOffset="74423.8059">18916 11072 12 0,'0'0'6'0,"8"-7"2"0,-8 7 7 0,0 0-13 31,0 0 0-31,0 0 1 16,0 0 1-16,0 0-5 15,0 0 1-15,0 0 4 16,0 0 0-16,0 0 0 15,0 0 0-15,0 0-1 0,0 0 0 16,0 0-1-16,5 0 1 16,3 0-2-16,1 0 1 15,-5 0-1-15,5 0 0 0,-1 0 0 16,5 4 1-16,-4-1-1 16,3 1 0-16,6 0 0 15,-1 0 0-15,0 0-1 16,8-1 1-16,1 1-1 15,4 0 1-15,-4-4-1 16,4 0 1-16,0 0-1 16,0-4 0-16,4-3 1 15,0-5 0-15,5 1-1 16,-1-4 0-16,1-1 0 0,-1 1 0 16,-3 0 0-16,-1 3 1 31,-4 1-1-31,0 0 1 15,0-5 0-15,-9-3 0 0,0 0 0 16,-8-3 0-16,-4-5 0 16,-1 4 0-16,-8 4-1 15,-4-8 1-15,0 5-1 0,-5-9 1 16,1 12-1-16,-5-4 0 16,0 4-1-16,-8 4 1 15,-5 4-1-15,-4 3 0 16,-13 8-1-16,0 8 1 0,1-1 0 15,3 5 0-15,1 3 0 32,-1 4 1-32,-4 4 0 15,5-1 0-15,-1-2-1 16,5 2 1-16,4 1-1 16,4 0 1-16,-4-4 0 0,0 4 0 15,5 4-1-15,-1 3 1 16,0 0 0-16,5 1 0 15,4-4 0-15,4-1 0 0,0 5 0 16,4 3 0-16,5-4 0 16,0 5 0-16,0-9 0 15,4 1 0-15,0 3 0 16,0 1 0-16,4-5 0 16,4 1 1-16,10 0-1 15,-6-4 0-15,10-4 0 0,-1 0 1 16,5 0 0-16,8 0 1 15,0-8-1-15,9 0 1 16,-4-3 0-16,4-8 0 0,4 0-1 31,4-4 1-31,5-3-2 16,4-1 1-16,8 0-1 16,1 1 0-16,-1-5 0 15,1-3 0-15,-1-4 0 16,-8 0 0-16,0 0 0 15,-9 0 1-15,-4 0-1 0,-8 4 0 16,-5 3-1-16,-12 1 1 16,-10 7-13-16,-16 16 0 15,-4 10-1-15,-27-6 1 0</inkml:trace>
  <inkml:trace contextRef="#ctx1" brushRef="#br0" timeOffset="107281.9123">19883 12504 7 0,'22'-23'3'0,"3"7"1"16,-16 13 3-16,-1-1-7 0,5 0 1 15,0 0 4-15,0 4 0 16,-4 0-5-16,-1-4 1 15,-8 4 2-15,0 0 0 0,0-7 0 32,-4 3 0-32,0-4-2 15,-5 1 0-15,0-1-1 16,1 1 0-16,-5-1 0 16,-4-3 1-16,-4-1-1 15,-1 1 1-15,-8-1 0 16,-4 1 0-16,-5-1 0 15,5 1 0-15,-4 3 0 0,3 5 0 16,1 3-1-16,0-4 0 16,0 4 0-16,-1 7 0 15,1 9-1-15,-4 6 1 0,3 5-1 16,1 4 1-16,0 10 0 16,8-3 0-16,0 12 0 15,1 7 0-15,-1-7 0 16,5 10 0-16,-1-6 0 15,5-1 0-15,4 4 0 0,0 4 1 16,1-4-1-16,7 8 0 16,1-4 0-16,0 0 1 15,0-4-1-15,4 0 1 32,0-4-1-32,4-3 1 15,-4-1-1-15,0-7 0 16,0-4 2-16,0-4 0 0,0 0-2 15,0 1 0-15,4-1-5 16,-8-11 0-16,4-8-2 16,-9-7 1-16</inkml:trace>
  <inkml:trace contextRef="#ctx1" brushRef="#br0" timeOffset="107599.0464">18569 13067 40 0,'9'-8'20'0,"46"-3"-27"16,-21 11 41-16,18 0-34 15,21 4 1-15,21-1 0 16,9-3 0-16,12 0-4 16,5 4 0-16,-17 0-7 0,-5 4 0 15</inkml:trace>
  <inkml:trace contextRef="#ctx1" brushRef="#br0" timeOffset="115787.2667">19451 15050 12 0,'21'-27'6'0,"9"12"-6"0,-21 11 7 16,-1 4-7-16,-3-7 0 0,-1-5 3 15,0 1 0-15,1-1-3 16,-1-3 1-16,-4 0 1 16,0 0 1-16,0-1-1 15,0-3 1-15,-4 8-2 16,-1-4 0-16,1 0 0 16,0-5 0-16,-5 5-1 0,1-4 1 15,-1-11-1-15,-4-1 0 16,-4 9 1-16,-4-1 0 15,-5 4 0-15,-4 7 1 16,0 8-1-16,0 4 0 0,-4 4 0 16,0 4 0-16,4-1-1 15,-5 9 0-15,5 3-1 32,0-4 1-32,0 8 0 15,0 0 0-15,0 7 0 16,5 0 0-16,-1 5 0 15,5-9 0-15,4 5 0 0,4-1 0 16,8 1 0-16,1-1 0 16,4 1 0-16,9-5 0 15,4-3-1-15,4 0 1 0,8-8 0 16,5-3 0-16,5-9 0 16,3 1 0-16,1-8 0 15,-5-3 0-15,-4-1 0 16,0-3 1-16,-4-1-1 15,-5-10 1-15,-4 6-1 16,-8 1 1-16,-5 0-1 0,-4 0 1 16,-4-1-1-16,-1 1 0 15,1 0 0-15,4 0 1 16,-4-4-1-16,4 3 0 0,-5 1 1 31,5 4 1-31,0 3 0 16,0 8 1-16,0 0-1 15,0 12 0-15,0 3 0 16,0 0 0-16,5 0-2 16,3 4 1-16,1 8-2 15,4 3 1-15,0 5-1 0,-1 10 1 16,-3 9 0-16,0-1 0 16,-1 8 0-16,5 4 0 0,0-1 0 15,0 1 0-15,-1 0 0 16,1 3 1-16,0-3-1 15,-4 7 0-15,-1 4 0 16,-3 8 0-16,-5-12 0 16,-5 1 0-16,-3-9 0 31,-5 1 0-31,-4 7 0 0,0-3 0 16,0-4 0-16,-5-1 1 15,1 1-1-15,-5-4 0 16,-4-8 0-16,4-7 1 15,-8-4-1-15,0-8 1 0,-5-7-1 16,-8-8 1-16,-4-4-1 16,4-7 1-16,-9-5 0 15,0-3 0-15,-3 0-1 16,-6-7 1-16,-3-5-1 16,-9-14 1-16,4-12-1 15,0-8 0-15,9-7 1 0,4-4 0 16,13-1 1-16,4 9 1 15,9-1 0-15,8 16 1 0,9 8-4 16,4 14 0-16,-4 12-11 16,0 15 1-16</inkml:trace>
  <inkml:trace contextRef="#ctx1" brushRef="#br0" timeOffset="139519.6759">15380 6273 11 0,'-13'4'5'0,"4"-12"1"0,9 8 5 16,0 0-11-16,0 0 1 0,0 0-1 15,0-4 1-15,0 4-1 16,0 0 0-16,0 0 0 15,0 0 0-15,0 4 0 16,0 0 0-16,-4-4 1 31,4 0 0-31,-4 0 0 16,4 0 0-16,0 4 0 16,0-1 0-16,0 9 0 0,8 7 0 15,1 0 0-15,-1 8 0 16,5 3-1-16,0 8 1 15,0-4-1-15,0 1 1 0,-5-1-1 16,1 0 1-16,-5 4-1 16,-4 4 1-16,-4 7-1 15,0-7 0-15,-5-4 0 16,1-15 0-16,-1-4 0 16,-4 0 0-16,0-7 0 15,5-5 0-15,-1-10 0 0,1-13 0 16,3-7 0-16,1-7 0 15,4-8 0-15,0-4 1 16,0-7-1-16,0 3 0 0,4-4-1 31,5-7 1-31,-1 4 0 16,1 4 0-16,-5 11 0 16,1 7 0-16,-5 8 0 15,0 4 0-15,0 12 0 16,-5 3 0-16,5 8 0 0,0 7 0 15,0 8 0-15,0 4 0 16,0 0-1-16,5 7 1 16,-1 20 0-16,0-1 0 15,-4 4 0-15,0 12 0 0,0 0 0 16,0 3 0-16,-4 8 0 16,4-11 0-16,-4-8 0 15,4-3 1-15,0-13-1 16,0-6 0-16,0-9 0 15,0-14 0-15,0-8 0 16,0-4 1-16,0-12-1 0,0-11 0 31,4-7 0-31,0-8 1 16,5-8-1-16,4-11 0 0,-1 0-1 16,-3-8 1-16,0 0 0 15,-1 5 0-15,5 14 0 16,-5 8 1-16,-3 7-1 15,-1 9 0-15,-4 3 0 16,0 3 0-16,0 9 0 16,-4-1 0-16,-1 8 0 15,1 8 0-15,0 7 0 0,0 12 0 16,-5 3 0-16,5 8 0 16,-5 12 0-16,1 7 0 15,-1-8 0-15,1 8 0 0,3-3-1 16,1-5 1-16,4-7 0 15,0-12 0-15,4-7 0 16,1-4 0-16,-1-7 0 31,-4-12 0-31,4-16 0 16,0-6 0-16,1-5 0 16,-1-7 0-16,0-12 0 0,-4-4 1 15,-4-3-1-15,0-15 0 16,-5 7 0-16,5 11 0 0,-5 12 0 15,1 8 1-15,-1 7-1 16,5 8 0-16,0 7 0 16,-1 12 0-16,1 7-1 15,4 8 1-15,4 8 0 16,-4 0 0-16,0 3 0 16,0 8 0-16,0-4 1 15,0 4 0-15,0 1 0 0,5-1 0 16,-1-4 0-16,4 0 0 15,5-7-8-15,9-4 1 16</inkml:trace>
  <inkml:trace contextRef="#ctx1" brushRef="#br0" timeOffset="141324.2217">14994 6867 9 0,'-25'11'4'0,"16"-34"7"16,9 16-3-16,9-5-8 15,-1 1 0-15,5-8 1 16,0-4 1-16,4 0-2 16,5-4 0-16,-5 1 1 15,4-9 1-15,0-6-1 0,1-5 0 16,-1-4-1-16,1-3 1 16,-1 0 0-16,1-12 0 15,-1 4-1-15,-4 12 1 0,4-5-1 16,1 9 1-16,-1 7-1 15,-4 3 1-15,1 9-1 32,-1 3 0-32,0 12 0 15,0 3 0-15,0 12 0 16,0 0 0-16,0 3 0 0,5 5 0 16,-10 3 0-16,1 0 0 15,0 4 0-15,0 8 1 16,4-4-1-16,0-8 1 15,-4 4-1-15,4 4 1 0,5 3 0 16,3 1 0-16,5 3-1 16,-4-3 0-16,-5 0 0 15,1-1 1-15,-1 5-1 16,-4-1 0-16,0-11 0 16,1 0 0-16,-6-3 0 15,-3-9 1-15,0 1-1 0,-5-4 1 16,-4-4-1-16,0 0 1 15,-4-8-1-15,-1-3 1 0,1-1 0 16,-5 4 0-16,5 1 0 31,-4-5 0-31,-5 5 0 16,4-1 0-16,1-3-1 16,-1-4 1-16,0-1 0 15,1-3 0-15,-1-4-1 16,-3-3 0-16,3 7 0 0,0 0 0 15,-8-4 0-15,0 4 1 16,0-4-1-16,0 8 0 16,0 3 0-16,0 5 0 15,0 3 0-15,-1 4 1 0,6 4-1 16,-6 0 0-16,1-1 0 16,0-3 0-16,0 4 0 15,4-4 0-15,-8 0 0 16,8 4 0-1,-4 4-1 1,4-1 0-16,0 5 0 0,5-1 1 31,-1 4 0-31,5 1 0 16,-1-1-1-16,5 0 0 0,0 4 1 16,5 0 0-16,-1 0 0 15,0 0 0-15,1 19-1 16,3 4 0-16,1 4 1 15,-1 3 0-15,-3 5 0 16,-1 3 0-16,-4-4 0 16,4 4 1-16,-4 8-1 15,0-8 0-15,0 0 0 0,0-8 0 16,4-3 0-16,-4-12 0 16,5-7 0-16,-5-12 0 15,0-7 0-15,0-8 0 0,0-8 0 16,-5-11 0-16,1-8 0 15,0-7 1-15,0 8-1 16,-1-12 0-16,1-8 0 31,0-4 0-31,-1 5 0 16,1-16 0-16,0 0 0 16,4 4 1-16,0 0-1 0,0 0 0 15,0 7 0-15,0 12 0 16,0 8 0-16,0 3 0 0,0 12-1 15,4 7 1-15,-4 8 0 16,0 0 0-16,0 8-1 16,4 3 1-16,1 1 0 15,-1 7 0-15,5 3 0 16,-1 9 0-16,1 11-1 16,-1 7 1-16,1 12 0 15,-5 0 0-15,9 8 0 16,-5 7 0-16,1-15 0 0,-5-1 0 15,1 1 0-15,-1-11 1 16,-4-12-1-16,0-8 1 0,-4-3 0 31,-1-16 0-31,-3-11 0 16,-1-11 0-16,1-8-1 16,-5-19 1-16,9 0-1 15,-1-12 0-15,5-7 0 16,0-4 0-16,0-3-1 15,0-9 0-15,0 1 1 0,5 11 0 16,-1 4-1-16,0 4 1 16,5 3-1-16,-5 5 0 15,-4 3 2-15,0 7 0 0,0 9-2 16,0 3 1-16,0 8 0 16,0 3 0-16,0 9 0 15,0 6 0-15,0 9-2 16,-4 14 1-16,-5 12 1 31,9 12 0-31,0 15 0 0,-4 7 0 16,0 8 0-16,-1-8 0 15,1 1 0-15,4-5 1 16,0-11-2-16,0-11 0 16,4-16-6-16,1-11 0 0</inkml:trace>
  <inkml:trace contextRef="#ctx1" brushRef="#br0" timeOffset="141974.7127">15016 7045 19 0,'-47'-26'9'0,"30"18"-7"16,17 8 9-16,4-7-11 31,5-5 0-31,8-3 0 16,0 0 0-16,4-1 0 15,5-10 0-15,0-5 0 0,3-3 0 16,1-8 0-16,-4-7 1 15,-4-5-1-15,-1-3 0 0,0-3 0 16,1-5 1-16,-1 4-1 16,5 4 1-16,0 0-1 15,-1 0 1-15,1 7 0 16,0 4 0-16,-1 5 0 16,1 6 0-16,0 1-1 15,-9 4 0-15,0-5 0 0,0 13 0 16,-4 6 0-16,0 5 0 31,-5 3 0-31,1 4 0 0,-1 8 0 16,1 8 0-16,4-1 0 15,-5 4 0-15,5 4 0 16,0 8 1-16,0 3-1 16,4 1 1-16,0-4-1 15,0 3 1-15,5 8-1 16,-1 4 1-16,-4 0-1 0,0 0 0 15,5 3 0-15,-5 5 0 16,4-12 0-16,1 0 1 16,-5-4-1-16,-4 0 0 15,-1-3 1-15,1-4 0 0,0-8-1 16,-4-4 0-16,-5-11-4 16,-4-4 1-16,0-12-4 15,4-11 0-15</inkml:trace>
  <inkml:trace contextRef="#ctx1" brushRef="#br0" timeOffset="142442.63">15418 6307 12 0,'-21'-8'6'0,"29"24"-5"0,-3-13 6 16,-1 9-8-16,5 3 1 16,-1 0 0-16,-4 12 1 15,1 7-1-15,-1 8 0 0,-4 4 0 16,-4 15 1-16,-1 7 1 31,-3 12 1-31,4 8-1 0,-1-1 0 0,1-3 1 31,4-12 0-31,0-11-1 16,0-8 0-16,4-18-1 16,1-16 0-16,-1-8-1 0,0-15 1 15,5-15-1-15,-1-4 1 16,1-15-1-16,4-11 1 0,-5-1-1 15,1-3 1-15,-5-12-1 16,-4-3 1-16,0-1-2 16,-4-7 1-16,-1 8-5 15,-3 7 0-15,-5 4-2 16,5 15 1-16</inkml:trace>
  <inkml:trace contextRef="#ctx1" brushRef="#br0" timeOffset="143291.3241">15144 6924 16 0,'-17'-4'8'0,"4"-4"-9"0,13 8 12 15,5-15-11-15,3-4 0 16,5-11-1-16,0-5 1 0,4-14 0 16,0-5 0-16,0-6 0 15,0-1 0-15,5 0 0 16,-1 0 0-16,1 11 0 16,-1 5 0-16,0 7 0 15,-3 7 0-15,-1 5 0 31,-5 7 0-31,-3 11 0 16,0 0 1-16,-5 16-1 16,-4 11 0-16,0 11 0 0,-4 1 1 15,-1 15-1-15,-3 14 0 16,-5-2 0-16,-4 6 0 16,0 1 0-16,0-4 0 15,-1-4 0-15,6-8 1 0,-1-14-1 16,4-16 0-16,1-8 0 15,3-18 1-15,5-16-1 16,5-15 0-16,-1-12 0 16,4-7 0-16,5 0 0 15,0 0 0-15,4 4 0 0,5 3 1 16,-1 8-1-16,0 8 0 16,-3 15 0-16,-1 15 0 0,-4 12 0 15,-5 3 1-15,1-3-1 31,-5 15 0-31,-4-4 0 16,0 0 0-16,0-4 0 16,-4-4 0-16,-1-14 0 15,5-9 0-15,0 1 0 16,5-8 0-16,-1-12 0 16,5 1 0-16,-1-1 0 0,9 1 1 15,-4 11-1-15,0 4 1 16,0-1-1-16,0 9 1 15,-1-1-1-15,1 1 0 0,-4 3 0 16,4 0 0-16,-5 4 0 16,5 0 0-16,0 0 0 15,0 0 0-15,4 4 0 16,-4 0 0-16,4 3 0 16,-4 1 0-16,4-1 0 15,0 5 0-15,-4-1 1 0,4 4 0 31,-4 4 0-31,0 8 1 16,4-4-1-16,0 4 0 16,0 11 0-16,0-4 1 0,0 0-8 15,0 0 0-15</inkml:trace>
  <inkml:trace contextRef="#ctx1" brushRef="#br0" timeOffset="147394.4093">14275 7445 3 0,'-8'0'1'0,"12"4"0"0,-4-4 1 0,0 4-2 16,0 3 0-16,0 1 0 16,0 3 1-16,0 5-1 15,0-1 0-15,-4-4 2 32,-1-3 0-32,1 3 0 15,0 4 1-15,0 1 0 16,-5 7 0-16,5 3-1 0,-1 5 1 15,1 18-1-15,0 8 0 16,0 4-1-16,-5 19 0 16,1-4 0-16,-1-4 0 0,5 1-1 15,-1-9 1-15,1-3-1 16,0-19 1-16,0-4-1 16,-1-11 1-16,1-4-1 15,0-4 0-15,-1-8 0 16,1-3 1-16,0-12-1 15,4-11 1-15,0-12-1 0,4 4 0 16,5-3 0-16,-1-9 0 16,1 1 0-16,4 4 0 15,0 3-1-15,-1 12 1 0,10 3 0 32,8 5 0-32,0 11-1 15,0-1 1-15,4 5 0 16,0 3 0-16,0 1-1 15,-4-1 1-15,-4 12-1 16,0 0 1-16,-5 4 0 16,-4-1 0-16,0 5 0 0,-8-8 1 15,-5-1 0-15,-4-3 0 16,-8 4 0-16,-9-4 1 16,-9-3-1-16,-13-5 1 15,-8-7-1-15,0-8 0 0,4 0 0 16,5 0 0-16,8-7-5 15,8-4 1-15,1-1-3 16,17-3 0-16</inkml:trace>
  <inkml:trace contextRef="#ctx1" brushRef="#br0" timeOffset="147929.1689">14939 8073 11 0,'-52'8'5'0,"18"26"-4"0,26-30 5 0,-1 3-6 16,-4 5 1-16,0 3-1 15,-4 0 1-15,0 0-2 32,0 5 1-32,-4 6 0 15,-1 1 1-15,5 3-1 16,4-3 0-16,0 0 1 0,5-5 0 15,8-3 0-15,4-3 1 16,9-5-1-16,4 0 0 16,4-3 0-16,5-4 1 0,0-4-1 15,0-12 0-15,-1-10-1 16,1-9 1-16,0 8 0 16,-9-11 0-16,0 0-1 15,-9 7 0-15,-8 1 0 16,-4-5 1-16,-4 12-1 15,-1 8 0-15,0 11 0 16,1 7 0-16,-1 8 0 0,5 8 0 31,21 31-5-31,5-16 0 16</inkml:trace>
  <inkml:trace contextRef="#ctx1" brushRef="#br0" timeOffset="148279.4699">15358 8050 7 0,'-12'4'3'16,"-1"15"3"-16,8-23-2 0,1 4-4 15,-4 4 1-15,-1-4 0 16,-4 4 0-16,-4 11-2 16,-4 12 1-16,-5-1 0 15,0 1 1-15,5 7 0 0,-1 8 1 16,5-4 0-16,9 8 1 16,3 0-1-16,14-5 1 31,8 1-1-31,5-7 1 15,3-9-1-15,5-11 0 0,9-11-6 16,4-15 0-16,4-4-1 16,-5-12 0-16</inkml:trace>
  <inkml:trace contextRef="#ctx1" brushRef="#br0" timeOffset="148546.3413">15628 7849 18 0,'-43'19'9'0,"30"19"-9"0,9-31 16 0,0 8-15 16,0-3 0-16,-1 15-1 31,1 7 1-31,0 19-2 0,-1-11 1 15,5 30 1-15,0-3 1 16,5-5-3-16,-1-6 0 16,0-13-4-16,1-14 1 15,-1-16-2-15,0-7 1 0</inkml:trace>
  <inkml:trace contextRef="#ctx1" brushRef="#br0" timeOffset="148797.5209">15611 7849 12 0,'0'11'6'0,"30"16"-6"15,-22-16 9-15,1 8-8 16,0 8 1-16,-5 3-1 16,-8 4 1-16,-1-3-3 0,-3-1 1 15,3 1 2 1,1-5 1-16,8-3 2 15,5 8 0-15,12 14 1 16,9 5 0-16,9-1-1 16,-1 8 1-16,10 4-1 0,7-7 0 15,9-9-14-15,13-3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2:34:3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3403 3288 13 0,'-17'23'6'0,"8"-12"-6"16,9-7 6-16,0 3-6 16,-8 1 0-16,3 0 0 15,5-1 0-15,-8 5 0 0,3-5 0 16,5-3 0-16,-8 0 0 31,4 3 0-31,-9 1 1 16,9-1-1-16,-5 5 0 0,5-5 0 15,0-3 1-15,4 0-1 16,-13-4 0-16,4 0 0 16,5-4 0-16,-9 0 0 15,1 0 0-15,-1-3 0 16,4-4 0-16,-4-1 0 0,1 1 1 16,-1-4-1-16,-4 3 0 15,0-3 0-15,-4 0 1 16,-5 0-1-16,0 0 1 15,-3 0-1-15,3-4 0 0,-4 7 0 16,0-6 1-16,1-9-1 16,-1 1 0-16,0-1-1 15,-4 1 0-15,0 7 1 16,4 4 0-16,9-1 0 16,-5 5 0-16,-4 3 1 15,13 5 0-15,5 10 0 16,-1 1 0-16,0 11-1 0,5 3 1 15,-5 9-1-15,13-1 0 16,-9 4 0-16,5 4 0 31,4 3 0-31,0 9 0 16,0-5 0-16,0 4 0 0,0 0 0 16,0 8 0-16,4 0 0 15,5 7 0-15,-1-3 0 16,5-4 0-16,0-1 0 15,0 5 0-15,-1-12-1 0,1 0 1 16,8-15 0-16,5 0 0 16,-9-3 0-16,4-5 0 15,5-7 0-15,-1-4 0 0,5-4 0 16,-13-3 0-16,9-4 0 16,4 0 0-16,-5-4 0 31,1 0 1-31,-1-4-1 15,1-4 0-15,4 1 0 16,-5-1 0-16,-8-11 0 16,5-3 0-16,-1-1-2 0,-4 0 1 15,0-7-1-15,0 0 1 16,-9-1 0-16,5-10 0 16,-4-1-1-16,-1-3 1 15,1 3 1-15,-1-3 0 16,5-1 0-16,-9 5 0 15,5-5 0-15,-9-3 1 0,4 0-2 16,5 0 1-16,-9 3 0 16,0 5 0-16,0-1 0 15,0 4 1-15,-9 0-2 16,5 4 1 0,-5 4 0-16,5 4 1 15,4-5-1-15,-13 1 1 16,9 7-1-16,0 4 0 0,0 8 1 15,-1 3 0-15,-3 1 0 16,4 11 1-16,-1 3-1 16,-8 5 0-16,5 10 0 15,4 5 1-15,-9 7-1 16,4-4 0-16,1 8 0 16,4 4 0-16,-5 3 0 0,5 0 0 15,4 1-1-15,0 3 1 16,0 4-1-16,0 4 1 0,0-1-1 15,0 1 0-15,13 0 0 16,-9-8 0-16,4-3 0 16,1-1 0-16,4-15 0 15,-1 0 0-15,1-7-1 16,0-4 1-16,0-8 0 31,8-3 0-31,-8-8-1 16,4 0 1-16,0-4 0 0,8-3 0 15,-12-1 0-15,4-3 1 16,0-4-1-16,0-4 0 0,5-8 0 16,-1-7 1-16,5-4-1 15,3 0 1-15,1-3-1 16,8-5 0-16,1 5 0 16,-1-8 1-16,5 3-2 15,-13 5 1-15,-1 3-5 16,-16 11 0-16</inkml:trace>
  <inkml:trace contextRef="#ctx0" brushRef="#br0" timeOffset="3281.4923">3914 719 2 0,'-17'8'1'0,"25"14"1"0,-8-14 1 31,0 7-4-31,-8-4 1 16,3 1 0-16,5 3 1 0,-8 0-1 16,4 4 1-16,-1 4 0 15,1 7 1-15,0-4 0 16,0 12 1-16,-1 15-1 15,5-7 0-15,0 7-1 16,0 3 1-16,0 9-1 16,-4-5 1-16,0 4-1 15,-1 1 0-15,5 3-1 16,0 4 1-16,-8-4 0 0,4 8 0 16,-5-5-1-16,5 5 0 0,-9-12 0 15,9 1 0-15,0-5 0 16,-1 1 0-16,5-8-2 15,-4-19 0-15,0 0-2 16,4-11 1-16</inkml:trace>
  <inkml:trace contextRef="#ctx0" brushRef="#br0" timeOffset="3952.92">3471 1166 14 0,'-9'11'7'0,"18"-4"-7"15,-5 1 11-15,5 0-11 16,3 7 1-16,-7 4-1 0,7 0 1 0,-3 11-2 16,4 8 1-16,-5-1 0 15,5 9 0-15,0 7-1 16,4-8 1-16,4 12 0 16,0 0 0-16,1-1 0 15,-1 13 1-15,0-5-1 16,0 8 0-16,-3-15 0 15,-1 3 1-15,8 4-1 0,-12-11 0 16,4-3 0-16,0-9 0 31,0-7 0-31,0-7 1 16,0-8-1-16,4-4 0 16,-8-4 0-16,4-7 0 0,4-8 0 15,1-7 0-15,3-8 0 16,9-8 0-16,-4-10 1 15,13-9 0-15,-1-7-1 16,5-7 1-16,13-12-1 16,-5 7 1-16,5-3-1 0,-13 4 1 15,-1 3-6-15,-7 8 0 16</inkml:trace>
  <inkml:trace contextRef="#ctx0" brushRef="#br0" timeOffset="6234.7239">4936 27 24 0,'-30'0'12'0,"13"-15"-13"0,13 15 17 16,-5 3-16-16,1 5 0 0,-5-4 0 16,0 7 0-16,-4 8-1 15,0-4 1-15,0 0 0 16,0 0 0-16,0 4 0 15,0-4 0-15,0 4 0 16,4 4 0-16,-4 0 0 16,4 3 1-16,5 1-1 0,-5-5 0 15,4 5 0-15,1 7 0 16,4-8 0-16,-9 12 0 16,4 0 0-16,1 7 0 15,-5 5 0-15,4 3 0 0,1 0 0 16,-5-4 1-16,5 0-1 31,3 0 0-31,-3-7 0 0,8 3 1 0,0 1-1 31,-4-1 0-31,4 4 0 16,4-7 1-16,-4 3-1 0,0-11 0 16,0 0 0-16,8-7 0 15,-8 7 0-15,0-4 0 16,5-7 0-16,3-1 0 15,-8-6 0-15,13-9 0 16,-9 1-1-16,5-16 1 16,-1 1 0-16,-3-5 0 0,3 8 0 15,-4-11 1-15,1 0-1 16,-1 4 0-16,0-4 0 16,5 0 1-16,-9-4-1 15,4 0 0-15,4 0 0 0,-8 0 0 16,5 0 0-16,-1-7 0 31,4 3 0-31,1-4 1 0,-1 1-1 16,1 3 0-16,-1-11-1 15,5 4 1-15,0 3 0 16,0 5 0-16,4 7 0 16,0-12 0-16,0 4 0 15,0 8 0-15,0 4 0 16,0-4 1-16,0 7-1 15,0 1 0-15,0 7-1 0,-4 0 1 16,4 3 0-16,0 5 0 16,0 0 0-16,0-5 0 15,-4 5 0-15,-9 3 0 16,9 1 0-16,-5 6 1 0,1 5-1 16,-5 0 0-16,0-4 0 15,1 7 0-15,-1 8 0 16,-4-3 0-16,-4 3 0 15,-5-4 1-15,1 0-1 16,-5-7 0-16,0 3 0 0,0 1 1 31,-4-8-1-31,0 3 1 16,0 1-1-16,-4-8 0 0,0 4 0 16,-5 0 0-16,0-4 0 15,1 4 0-15,-1 4 0 16,1-4 1-16,-1-8 0 15,5-7 0-15,0 7 0 16,4-3 0-16,-5-1 0 16,10-3 0-16,-14 4-1 15,0-4 1-15,5-1-1 0,-4 1 1 16,8 0-2-16,4-8 1 16,9-7-6-16,4-4 1 15,12-4-4-15,14-12 1 0</inkml:trace>
  <inkml:trace contextRef="#ctx0" brushRef="#br0" timeOffset="29438.8419">3496 6254 20 0,'-21'15'10'0,"4"-15"-12"0,17 0 11 16,-4-3-15-16,-1-5 1 16,1-3-1-16,-4-1 1 15,-1 5 9-15,5-1 0 16,-9 1-4-16,5-1 0 0,-1 1 2 15,-4 3 1-15,1 4 0 16,-1 0 1-16,0 0-2 16,0-4 1-16,5 4-2 15,-1 0 1-15,1-8-1 16,-5 5 1-16,0-5-2 16,5 1 1-16,-1 3-1 15,1-4 1-15,-1 1-1 0,1-1 1 31,3 12-1-31,-8 0 1 16,1-1 0-16,-1 5 0 16,-4-4-1-16,0 3 1 0,-9 8-1 15,-4 1 0-15,5 6 0 16,-1 5 0-16,5 3-1 16,4 0 1-16,-8 8 0 15,7 11 0-15,1 1 0 16,5-1 0-16,-1 0 0 0,0 8 1 15,5-1-1-15,3-6 0 16,1 6 0-16,4-3 0 16,4-4 0-16,1-3 0 0,3-1-1 15,5 1 1-15,0-8 0 16,4-4 0-16,8 0 0 16,5-8 0-16,-4-7 0 15,8-8 0-15,-5-3 0 31,1-8 0-31,0-4 0 16,-4-3 0-16,3-12 0 16,-11 0 1-16,7-4-1 0,-4-11 0 15,1 0 0-15,-1 0 0 16,4 0 0-16,1-8 1 0,-9-3-1 16,0-1 0-16,0 1 0 15,-4 0 1-15,0-12-1 16,-1 0 1-16,6 4-1 15,-14-4 0-15,4 1 0 16,5-1 0-16,-13 8 0 16,4 11 0-16,-4-4 1 15,0 8 1-15,0 0-1 16,0 11 1-16,-4 1-1 0,4 10 1 16,-13 9-1-16,5 3 0 15,-5 7-1-15,4-3 1 0,-3 4-1 31,-1 3 0-31,0 4 0 16,0 8 0-16,1 3 0 16,-1 4 0-16,4 5 0 15,-3 6 0-15,7 12 0 16,-8-4 0-16,5 8 0 16,-5 4 0-16,5-1 0 15,3-3 1-15,1 7-1 0,4-3 0 16,0-8 0-16,4-4 0 0,5-8 0 15,16-3 0-15,-7-11 0 16,11-12 0-16,10-11-1 16,8-4 0-16,16-12-7 15,10-10 0-15</inkml:trace>
  <inkml:trace contextRef="#ctx0" brushRef="#br0" timeOffset="31471.8656">4889 5645 18 0,'-9'8'9'0,"14"-8"-9"16,-5 0 10-16,8 4-11 15,-4-1 1-15,5 1 0 16,-1 4 0-16,1-1 0 16,-5-3 1-16,0 4-1 0,1 7 1 15,3 4-1-15,5 0 1 16,4 3-1-16,-13 1 1 16,5 7 0-16,4 4 0 15,-9 8 0-15,0 3 1 16,-4 4-1-16,0 8 1 0,-4 8-1 31,0 3 1-31,-1 7-1 16,1 1 1-16,0 0-2 15,-5 7 1-15,5-4-1 16,4-7 0-16,-9-4 0 16,5 0 1-16,4-11-2 0,0-4 1 15,0-11 0-15,0-1 0 16,0-7 0-16,0-7 0 0,4-8 0 15,5-8 0-15,4-7 0 16,0-8 0-16,-1-3 0 16,5-8 0-16,0-12 0 15,5-3 0-15,-1-4 0 16,9-8 0-16,-13-3 0 16,13-1 0-16,-5-3-1 15,-8-4 1-15,0-4 0 0,0 4 0 16,0 0 0-16,5 0 0 15,-1 1 0-15,4-1 0 16,-3 7 0-16,3 5 0 31,-3 3 0-31,-1 4 0 16,0 3 0-16,0 9 0 16,1-1 0-16,-5 4 0 0,0 8 0 15,0 3 0-15,0 1 0 16,-4 7 0-16,-1 3 0 15,1 9 0-15,0-1 1 0,-4 0 0 16,-5 8-1-16,0 8 1 16,-4 3-1-16,0 0 0 15,-4 4 0-15,0 4 1 0,-1 0-1 16,1 7 0-16,0-3 0 16,-5 0 0-16,1-1 0 31,-5 5 1-31,-4 3-1 15,0-4 0-15,-4-3 0 16,-1 7 1-16,1-3-1 16,0 3 0-16,-1-8 0 0,1 5 1 15,0-5-1-15,4 1 0 16,0-8 0-16,0 0 0 16,0-11 0-16,0-4 0 15,-5-4 0-15,1-4 1 0,0-3-1 16,-1-4 0-16,-7-4 0 15,-5-8 0-15,-5 0 0 16,1 1 0-16,0-1 0 16,-1 4 1-16,5 4-1 15,0-3 0-15,4 3-4 0,9-4 0 16,8 4-4-16,5 0 1 16</inkml:trace>
  <inkml:trace contextRef="#ctx0" brushRef="#br0" timeOffset="36762.0205">5345 4105 16 0,'-5'15'8'0,"1"1"-8"0,4-13 8 16,0 1-8-16,0 4 1 15,0-1-1-15,-4 1 1 0,-1-1-2 16,1 1 1-16,4 0 0 16,-8-1 1-16,3 1-1 15,1 3 1-15,0-3-1 16,0-1 1-16,4 1 0 15,-5-1 0-15,5 5 0 16,0-1 1-16,0-3-1 16,-4 3 1-16,4 0-1 31,0 1 1-31,0-1-1 0,-4 0 1 16,4 12-1-16,0 0 0 15,0 7 0-15,0 4 0 16,0 0-1-16,0 8 1 0,0 3-1 15,0 16 1-15,0-12-1 16,0-4 0-16,0 1 0 16,0-1 0-16,0-3 0 15,-4-1 1-15,-1 1-1 16,5 0 0-16,-4-5 0 16,0-3 0-16,-5-3 0 0,5-9 1 15,0 1-1-15,4-4 0 16,-13-8 0-16,5 1 0 15,3-5 0-15,1 1 0 16,0-4 0-16,-1-1 0 0,1-3 0 16,0-3 0-16,0-5 0 31,-1 4 0-31,1-3 0 16,-4 3 0-16,3-7 0 15,5-1 0-15,-8 5 0 16,8-5 0-16,0-3-1 0,8-4 1 15,-8-7 0-15,13-1 0 16,-9-7 0-16,5 4 0 16,-1-4 0-16,5-4 0 0,4 4 0 15,-4-4 0-15,0 8 0 16,0 0 0-16,-1 7 0 16,5 0 0-16,-4 1-1 15,4 6 1-15,0 1 0 16,0 0 0-16,5-4 0 15,-1 4 0-15,0 4 0 16,0-1 0-16,1 9 0 0,-5-5 0 16,0 8 0-16,0 4 0 31,0 3 0-31,0 9 1 0,4 2-1 16,-12 5 0-16,12 4 0 15,-4 3 1-15,0-7-1 16,-4-1 0-16,0 5 0 15,-5-1 0-15,1 5 0 16,-5-1 1-16,-4 0-1 16,-9 4 0-16,5-11 1 0,-9-4 0 15,1 7-1-15,-1-3 0 16,0 0 0-16,-4-1 1 16,0-10-1-16,4 7 0 0,-12-4 0 15,3-4 0-15,-3 0 0 16,-1-3 1-16,-4-4-1 15,5-4 1-15,-1 4-1 32,1-1 0-32,-5 1 0 15,4 4 1-15,-3-5-2 0,-1 1 1 32,-13-4 0-32,1 0 1 15,-5 0-2-15,21-11 1 16,1-4-6-16,12-8 1 15,21-7-3-15,1-8 1 0</inkml:trace>
  <inkml:trace contextRef="#ctx0" brushRef="#br0" timeOffset="39812.2835">3509 4381 13 0,'-8'-11'6'0,"8"11"-6"16,0 0 7-16,0-11-7 15,0-1 0-15,0-3 0 16,0 0 1 0,0 0-1-16,0 0 1 15,0 0 1-15,0 3 1 16,0 1-1-16,-5 3 1 16,5 1 0-16,-12 3 1 0,3 4-2 15,0 0 0-15,-3 4-1 16,-1 0 0-16,-4-1-1 15,4 5 1-15,-8 3-1 16,0 1 0-16,3 3 0 16,-3 0 0-16,0 4 0 15,-5 4 0-15,1 14 0 0,-1-2 1 16,5 2-1-16,-5 1 0 16,1 8 0-16,4 3 0 0,-1 0 0 15,5-4 0-15,-4 1 0 16,4 3 0-16,4 0 0 31,5 4 0-31,8 0 0 16,-13 4 0-16,13-8 0 15,0 4 0-15,-9-8 0 16,9 1 0-16,0-5 0 16,0 1 0-16,9 7-1 0,-9-7 1 15,4-8 0-15,5 0 0 31,-9 8 0-31,0-8 0 16,0-8-1-16,4-3 0 0,-4-4-3 16,0-8 0-16,4 0-2 15,5-11 0-15</inkml:trace>
  <inkml:trace contextRef="#ctx0" brushRef="#br0" timeOffset="40311.3515">2781 4760 18 0,'-43'15'9'0,"13"8"-9"16,26-27 14-16,4 8-15 16,-8-1 0-16,3 5 0 15,5-8 0-15,-8 4 1 16,8 3 1-16,0-3-1 16,0 4 0-16,8-4 0 15,-3-1 0-15,7-3 0 16,5 0 1-16,9 0-1 31,0 0 0-31,8-7 0 16,-9 11 1-16,9-4-1 15,-4 0 1-15,13 0-1 0,-9 3 1 16,17 1-1-16,-13-4 1 16,5 4-1-16,-5 0 1 15,-4 3-1-15,4 5 1 16,-3 3-1-16,3 7 0 0,0 5 0 15,9-4 1-15,-13-1-1 16,4-3 1-16,1 11-2 16,8-3 1-16,-5 7-6 0,9-8 1 15</inkml:trace>
  <inkml:trace contextRef="#ctx0" brushRef="#br0" timeOffset="49736.4793">4655 9126 28 0,'-13'-8'14'0,"9"20"-16"0,4-12 18 0,0 4-16 16,0 11 0-16,-9 0 0 16,5 4 0-16,-5 7 0 15,-3 5 0-15,-1 6-1 16,0 9 1-16,0 3 0 15,0 4 0-15,-4 4 0 16,9-1 0-16,-1 13 0 0,9-1 1 16,0-4-1-16,0 4 1 15,0-4-1-15,0 8 1 16,0-11-1-16,5-8 1 16,-1-8-2-16,0-3 1 0,0-4 0 15,1-8 0-15,-1-4 0 16,9-7 0-16,-5-4 0 31,5-7 0-31,-9-4 0 16,0-8 0-16,5-7 0 15,0-1 0-15,-1-3-1 16,5 0 1-16,0-8 0 0,-1 1 0 16,5-1 0-16,0 4 0 15,9-4-1-15,-9 4 1 16,4 4 0-16,1 4 1 0,-1 3-1 15,0 1 0-15,0 3 1 16,1 0 1-16,3 4-2 16,1 4 1-16,-1 0 0 15,5 3 0-15,0 5-1 16,-4 3 1-16,3 0-1 16,-12 8 0-16,5-4 1 15,-5-1 0-15,0 5-1 0,-9 4 1 16,-3-1 0-16,-1 4 1 15,-4 1-1-15,-9 3 1 0,1 7-1 16,-13-7 1-16,-5 8-1 16,0-12 0-16,-3 8 0 31,-1-4 0-31,-9-4-1 16,-3 8 0-16,-5 0 0 15,0 0 1-15,5-4-1 16,3-11 0-16,-3-1 0 0,3-3 0 15,-12-7 0-15,4-12 0 16,1-8 0-16,3-7 0 16,13-4-1-16,-4-7 0 15,9-1-2-15,12-7 0 16,4 0-2-16,9-8 0 16,13 1-4-16,8 3 1 0,1 4-1 15,16 0 0-15</inkml:trace>
  <inkml:trace contextRef="#ctx0" brushRef="#br0" timeOffset="51650.1255">3322 9357 22 0,'0'0'11'0,"17"-23"-16"16,-13 19 22-16,4-7-17 0,-3 0 0 0,3 3 0 15,-8 8 0-15,0 0 0 16,0 0 0-16,-8-4 0 16,3 4 1-16,5-4-1 15,-8 4 1-15,4-3 0 16,-9-1 0-16,4-4 0 16,5 1 1-16,-4 3-1 0,-5-4 1 15,0 5-1-15,-8 3 0 16,0 0 0-16,-5 3 0 15,0 5-1-15,-8 3 1 16,-4 12-1-16,0 7 0 0,4 12 0 31,-5 3 0-31,-8 12 0 16,9 0 0-16,4 3 0 16,4 8 0-16,13-7-1 15,-4-4 1-15,17-4 0 16,-9 0 0-16,13 0-1 15,0 3 1-15,0-10 0 0,13-5 0 16,-1-3 0-16,1-4 0 16,0-7-1-16,8-8 1 0,-4-8-1 15,9-7 1-15,8-8 0 16,0-11 0-16,4-12-1 16,1-3 1-16,3-8 0 15,-8 1 0-15,-8-13 0 31,-1-3 0-31,1 8 0 16,-5 0 1-16,-4-1-1 0,0 1 0 16,-4-4 0-16,0 7 1 15,0 0-1-15,-1-7 0 16,1 4 0-16,8-1 0 0,-16 1 0 16,3 3 0-16,-3 1 0 15,3 7 0-15,-8 3 0 16,0 9 1-16,0 3 0 15,0 0 1-15,-8-4 0 16,3 12 0-16,5 7-1 16,-8 8 1-16,3 3 0 0,5 5 0 15,-8 7-1-15,-5 3 0 16,9 12 0-16,-5 8 0 16,1 3 0-16,4 12 0 15,-5 0 0-15,-4 11 0 0,1 11 0 16,3-7 0-16,-4 8 0 31,5 3 0-31,-1 0-1 0,1-7 1 0,3 0-1 16,-3-1 1-16,4 1-1 15,4 0 0-15,0-8 0 32,0-11 1-32,0-5-2 15,4-10 1-15,4-4-3 0,-3-8 0 16,3-11-7-16,5-11 1 15,4-16-2-15,4-11 0 16</inkml:trace>
  <inkml:trace contextRef="#ctx0" brushRef="#br0" timeOffset="53157.7083">7146 9236 17 0,'-4'-8'8'0,"8"-41"-6"0,0 38 8 0,0-8-11 16,1 4 1-16,-5-4-1 15,4 0 1-15,0 0 0 16,-4 0 0-16,0-4 0 16,0 1 0-16,-4-1 1 15,0 0 1-15,-5 0-1 16,1 4 1-16,-5-3 0 0,-4-5 0 15,0 5 0-15,-9-5 0 16,1 1-1-16,-1 3 0 16,-4 0-1-16,-4 4 1 0,4 4-1 15,-4 8 0-15,0 3 0 16,-4 15 0-16,0 1 0 16,4 10 0-16,0 5 0 15,-1-1 1-15,1 8-1 31,0 4 0-31,0 4 0 16,0-4 1-16,4 7-1 16,5 4 1-16,4-3-1 0,-1 3 1 15,1 0-1-15,4 11 1 16,4-3-1-16,0-4 0 0,9 0-1 16,0 0 1-16,4 0 0 15,4-8 1-15,5-3-2 16,-1 0 1-16,5-1 0 15,4-3 1-15,4-4-1 16,-4-4 1-16,0 1 0 16,5 3 0-16,-1-8-1 15,-4 5 1-15,0-5 0 16,-4 4 0-16,-1-3-1 0,6-5 0 16,-1 1 0-16,4 0 0 0,4-4 0 15,1-4 1-15,4-4-1 31,4-7 1-31,0-4 0 16,4-4 0-16,5-3 0 16,8-8 1-16,4-4-1 15,-4 0 1-15,-4-4-1 16,-4-3 1-16,-5-1-1 0,-4-3 0 31,9-8 0-31,-9 4 0 16,-4 11-2-16,-5 1 1 15,-3 6-5-15,-5 1 1 0,0 4-6 16,-5 0 0-16</inkml:trace>
  <inkml:trace contextRef="#ctx0" brushRef="#br0" timeOffset="56274.9609">3522 7601 13 0,'-13'-11'6'0,"5"-4"-5"16,8 7 6-16,0 1-7 15,-5-1 0-15,5 4 0 16,0 1 1-16,-8-1-2 16,4-4 1-16,4-3 0 15,0-1 1 1,0-3 0-16,-9-4 0 16,9-3 0-16,-4-1 1 15,-1 4 0-15,1 0 0 0,0 4-1 16,-5 0 1-16,1 0-1 15,4 0 1-15,-9 3-1 16,4 8 0-16,-3 1 0 16,-5 3 0-16,0 3 0 15,-1 13 0-15,-7 10-1 16,4 8 1-16,-5 0-1 16,-8 12 1-16,0 3-1 0,0 4 1 15,4 11-1-15,-4 0 1 16,8-3-1-16,-8 11 1 15,9 19-1 1,-1-4 1-16,14-4-1 16,3-7 0-16,5 3 0 15,-1 0 1-15,10-7-1 16,-1-4 0-16,5 4 0 16,3-7 0-16,-7-9-1 31,3-6 1-31,5-9-2 15,-9-7 1-15,5-7-6 0,-1-8 1 16,5-8-1-16,0-7 1 0</inkml:trace>
  <inkml:trace contextRef="#ctx0" brushRef="#br0" timeOffset="56759.425">2657 7824 22 0,'-17'8'11'0,"17"-12"-16"0,0 19 22 15,5-3-17-15,-1 3 0 16,0 0 0-16,9 0 0 0,-9 0 0 16,9-3 0-16,8-1 0 15,0-3 0-15,5-1-1 16,4 4 1-16,4-3 0 15,4 0 0-15,5-1 0 16,8-3 1-16,4 7-1 16,-8 1 0-16,4-1 0 0,0-3 0 15,-4 3 0-15,4 8 0 16,5-4 0-16,3-4 0 16,-12 4 0-16,8-3 1 31,1-8-1-31,-1-1 0 15,1-3-6-15,-1 12 1 0</inkml:trace>
  <inkml:trace contextRef="#ctx0" brushRef="#br0" timeOffset="59278.9851">6656 7393 6 0,'13'-30'3'0,"0"11"-3"0,-9 11 4 16,-4 8-4-16,4-7 1 0,0-1 0 15,1 1 0-15,-1-1-1 16,-4 8 0-16,9 4 0 16,-9-4 1-16,0 0 0 31,0 0 0-31,8 4 1 16,-4-1 0-16,1 5 1 15,-1 0 1-15,0 3-1 16,0 4 1-16,1 4-1 0,-1 11 1 15,0-7-2-15,0 11 0 16,1 0-1-16,-1 8 1 16,0 3-1-16,0 4 0 0,5 8-1 15,-1 0 1-15,-3 3 0 16,-1 5 0-16,-4-1-1 16,0-7 0-16,0 3 0 15,-4 5 1-15,4-1-1 16,-5-15 0-16,5-3 0 15,-4-5 0-15,0 1 0 16,0-12 1-16,-1-3-2 0,1-16 1 31,4-7 0-31,-4-4 0 0,4-4-1 0,0-7 1 16,4-8 0-16,-4-8 0 0,4 1 0 16,1-5 0-16,-1 5 0 31,0-4 0-31,0-8 0 15,1 0 0-15,-1-4 0 16,0 8 0-16,5 0 0 0,-5-4 0 16,4 1 0-16,1-1 0 15,0 0-1-15,-1 0 1 16,1 4 0-16,-1 7 0 16,1-3 0-16,-1 8 0 0,1-1 0 15,-1 4 0-15,1 0 1 16,3 4 0-16,1 3-1 15,0 5 1-15,8-1-1 16,-4 1 0-16,5 3 0 16,-5 0 0-16,0 4 0 31,0 0 0-31,0 4 0 16,0 4 0-16,0-1 0 0,-4 4 1 15,-1 8-1-15,1-3 0 0,-4 6 0 16,-1 1 1-16,-4 0-1 15,1 11 1-15,-5-8-1 16,0 1 1-16,-5-1-1 16,-3 4 1-16,-1-3-1 15,-3 3 1-15,-1 0-1 16,-4 1 1-16,0-1-1 16,-5-4 1-16,1 1-1 0,0-8 0 15,0 4 0-15,-1-8 0 16,5-4 0-16,-8-3 0 15,3-5 0-15,1 1 0 16,4 0 0-16,-4-4 1 0,0 0-1 16,-1-4 1 15,-8 0-1-15,1 4 1-16,-1 0-1 15,4 0 1-15,5 4-1 16,4 0 1-16,0 4 0 0,0-1 0 15,4 4-3-15,5 1 0 16,3-1-7-16,5 1 1 0</inkml:trace>
  <inkml:trace contextRef="#ctx0" brushRef="#br0" timeOffset="83410.5954">21783 13386 22 0,'0'0'11'0,"8"0"-8"0,-4-7 11 0,-4 7-14 16,9-4 0-16,-9 4 0 15,0 0 0-15,0 0 0 16,0 0 0-16,4 0 0 16,-4 0 1-16,4-8-1 15,-4 8 1-15,0-7-1 16,0-1 1-16,0-3-1 16,0 3 1-16,-4-3 0 15,0 3 0-15,0 1 0 16,-5-1 0-16,-4-3-1 15,1 3 1-15,-1-7 0 16,0 0 0-16,-4-4-1 16,-4 0 0-16,-1-3 0 15,1 3 0-15,0 3 0 0,-5 5 1 16,1 0-1-16,-1-1 0 16,-4 5 0-16,1-1 0 15,-6 4 0-15,6 4 1 16,-1 0-1-16,0 0 0 15,0 4 0-15,0 8 0 16,9-1 1-16,-4 4 0 0,-5 12-1 16,4-5 1-16,1 12 1 15,-1 0 0-15,-4 4 0 16,0 8 0-16,1-1-1 16,-1-3 1-16,4 3-1 15,1 0 0-15,3 8-1 16,1-11 1-16,4 0-1 0,0-1 1 15,4-3-1-15,5 0 0 16,-5 0 0-16,9-4 0 16,0-4 0-16,-1-3 0 15,5-1 0-15,0-3 0 32,0-8 0-32,0 0 0 15,5-4 0-15,-1 1 0 0,13-5 0 16,-4-3 0-16,-1 0-1 15,1-4 1-15,0-4 0 16,4 0 0-16,-4 4 0 16,8-3 0-16,-4-1 0 0,0 0 1 15,0-4-1-15,0 5 0 16,0-5 0-16,0-3 0 16,0-4 0-16,0-1 0 0,0-2 0 15,-4-13 0-15,4 9 0 16,-4 3 0-16,4-4 0 15,-4 0 0-15,4-3 0 16,0-5 0-16,0 1 0 16,4-4 1-16,0 4-1 31,5-4 0-31,0-4 0 16,-1-7 0-16,1-1 0 0,-5 1 0 15,0-1-1-15,0-3 1 16,1-4 0-16,-5 8 0 0,0-1 0 15,4-3 0-15,-4 4 0 16,-4-1 1-16,4 9-1 16,-4-5 0-16,0 8 0 15,-5 7 0-15,1-3 0 16,-5 7 1-16,4 1-1 16,-8-1 0-16,0 8 0 0,0 0 0 15,-4 15 0-15,-4 4 1 16,-1-1-1-16,1 9 1 15,-5-1-1 1,4 4 1-16,1 0-1 16,-5 4 1-16,0 8-1 15,5 3 1-15,-5 4-1 16,0 0 0-16,0 0 0 16,5 8 1-16,-5 3-1 15,5 4 0-15,-10 1 0 16,10 3 0-16,-1-4 0 0,1 4 0 15,4 0 0-15,-1 0 0 16,1 3 0-16,4-3 0 16,0 0 0-16,4-3 0 0,1-1 0 15,-1 0 0-15,0-4 0 16,5-3 0-16,-5 0 0 16,4-5 0-16,5 1 0 15,-4-4 1-15,-1 4-1 16,1-4 1-16,-1-7-1 15,1-5 1 1,4 5-1-16,-1-8 1 16,5 0-1-16,0-4 1 15,0 0-1-15,1-4 0 16,-1-3 0-16,4-4 0 16,0-1-1-16,0-3 1 0,1-3 0 15,-1-5 0-15,0-3 0 16,-4-1 0-16,5-10 0 15,3-1 0-15,5-4 0 16,0 1 0-16,4-4 0 0,4-4 0 16,-4-8 0-16,5 0 1 15,-5 1-1-15,8-5 0 16,-3 1 0-16,-1-4 1 16,0 3-1-16,1 5 1 15,-5 3-1-15,0 4 1 16,-9 11-2-16,-3 4 1 0,-5 0-8 31,-5 12 1-31,5-1-5 16,-12-3 0-16</inkml:trace>
  <inkml:trace contextRef="#ctx0" brushRef="#br0" timeOffset="94420.6029">3126 13265 8 0,'0'8'4'0,"8"-12"-2"0,5-4 4 0,-13 8-6 16,4-7 0-16,5-5 2 15,4-3 0-15,-13 0-2 16,4-4 1-16,0 8 1 16,-4-4 1-16,0 0-1 15,0 3 1-15,0 1-1 16,-4 0 1-16,0-1-2 0,-5 1 0 31,5-4-1-31,-9 0 1 0,5-4-1 0,-5-4 0 16,0 0 0-16,4 1 0 31,5 3 0-31,-9 0 0 0,-8-4 0 16,4 4 0-16,-4-4 0 15,0 8 1-15,-1 0-1 16,5 0 0-16,-8 8 0 15,-1 7 0-15,5 3 0 16,-5 9 0-16,-8 3 0 16,9 7 0-16,-1 9 0 15,5 7 0-15,-5-1 0 16,5 16 0-16,8-3 0 0,0-1 0 16,1 8 0-16,3 3 0 15,5-11 0-15,-5 4 0 16,9-4 0-16,9 1 1 0,-9-1-1 15,13 0 0-15,-1 4 0 32,5-8 0-32,0-7-1 15,9 4 1-15,0-16 0 0,-1 12 0 16,1-11 0-16,-1-9 0 16,9 1 0-16,0-7 0 15,5-1 0-15,-5-3 0 16,0-5 0-16,0-3 0 15,-4-7 0-15,-5 7 0 0,-3-8 0 16,3 1 0-16,-4-5 0 16,1-3 0-16,-5-4 0 15,-4-3 0-15,-1-5 0 16,1 1 1-16,-4-8-1 0,-1 0 1 16,5-4-1-16,-13-4 0 15,4-3 0-15,5-1 0 16,-9 1 0-16,0 11 1 0,0-4-1 15,0 4 0-15,0 0 0 16,-9 0 0-16,5 0 0 31,4 7 1-31,-13-3-1 16,5 7 1-16,-1 4-1 16,5 1 1-16,-5 2 0 15,1 5 0-15,-1 3-1 16,1 1 1-16,3-1 0 0,-7 5 0 15,3-1-1-15,1 4 0 16,-1 0 0-16,1 0 1 16,-5 4-1-16,0-1 0 15,5 5 0-15,3 7 1 16,-7 8-1-16,7 7 1 16,5 0-1-16,0 8 1 0,-4-4-1 15,4 0 0-15,4-3 0 16,1 3 0-16,7-4-1 0,-7 0 1 15,16 0 0-15,-8-11 0 32,8 0-1-32,4-4 1 15,-12-3 0-15,9-5 0 16,3-7 0-16,1-7 0 0,8-5 0 16,4-7 1-16,-4-3 0 15,-4-5 0-15,4 5 0 16,0-1 1-16,4 4-3 15,-4 4 1-15,1 0-5 16,-10 0 1-16,1-4-4 0,-1 3 1 16</inkml:trace>
  <inkml:trace contextRef="#ctx0" brushRef="#br0" timeOffset="95184.8493">4041 12247 13 0,'-29'4'6'0,"7"8"-2"0,18-9 6 0,-4 5-10 31,8 7 0-31,-13 0 1 16,0 4 1-16,-17 0-2 15,13 4 0-15,-13 7 1 16,0 0 0-16,5 4-1 15,-9 4 1-15,-4-8-1 0,3 4 0 16,1 1 0-16,-4 2 1 0,0 1 0 16,-5 8 0-16,1-5 0 15,8 5 1-15,-9 3-1 16,13 0 1-16,-4 0-1 16,-4 8 0-16,-5 3-1 15,1 1 1-15,7 0-1 31,-20 14 0-31,4-10 0 0,4 3 0 16,0 3 0-16,0-2 1 16,5-5-1-16,-1 0 0 15,5-3 0-15,4-4 0 0,0-5 0 16,4 1 0-16,-8 4 0 16,8-4 0-16,-4-4 0 15,4-3 0-15,-8-1 0 16,8 1 0-16,0 3 0 15,0-4 0-15,5 1 0 16,-1-1 0-16,1-3-4 16,3-1 0-16,18-3-3 15,-9-11 1-15</inkml:trace>
  <inkml:trace contextRef="#ctx0" brushRef="#br0" timeOffset="99938.8489">4736 11627 19 0,'8'-4'9'0,"22"-15"-8"0,-17 12 12 32,4-1-13-32,0 1 0 15,17 3 1 1,0 4 0-16,4 0-1 15,9 4 1-15,-13-1 0 16,9 1 0-16,-5 0 0 16,5 3 0-16,3 1-1 15,-12 0 1-15,5-1-1 16,-1 1 0-16,5-1 0 0,-1 1 1 16,1-1-1-16,4-3 1 15,0 0-1-15,4 0 0 16,0 0 0-16,0-1 0 0,0 1 0 15,0 0 1-15,-13 3-1 16,1 1 0-16,-5 3-1 16,0 1 0-16,-4 3-6 15,4 0 1-15</inkml:trace>
  <inkml:trace contextRef="#ctx0" brushRef="#br0" timeOffset="102676.3907">5191 13023 11 0,'-21'19'5'0,"29"-4"-8"16,-8-7 5-16,-8-1-6 16,4 1 1-1</inkml:trace>
  <inkml:trace contextRef="#ctx0" brushRef="#br0" timeOffset="103594.6835">5085 13144 7 0,'-17'-4'3'0,"12"-11"0"0,5 11 6 16,0 4-8-16,0-7 1 15,0-5 0-15,0 1 0 16,9-15-2 0,-1 3 0-16,-3 4 3 15,-1 0 0-15,0 4-1 0,5 0 1 16,-5 7 0-16,0 5 0 16,-4 3-1-16,9 7 1 15,-5 4 0-15,0 12 0 16,-4 0-1-16,5 18 1 0,-5 5-1 15,0 11 0-15,-5 14-1 16,1 1 1-16,0 4-2 16,-5 3 1-16,5-3-1 31,4 4 1-31,0-5-1 16,0-3 0-16,0-4 0 15,4-7 0-15,5-4 0 0,-9-8 0 16,0-8 0-16,0-3 0 15,0-8 0-15,8-7 0 16,-3-4-1-16,3-8 1 0,-4-3 0 16,9-8 0-16,-9-8 0 15,5-7 0-15,-1-4 0 16,5 0 0-16,-9-3 0 16,9-5 0-16,-4 1 0 15,-1-12 0-15,1 4 0 16,8-4 0-16,-13-4 0 15,5 5 0-15,-1-5 0 0,1 4 0 32,-1-3 0-32,5 7 0 15,0-4 0-15,-1 0 0 0,6 0 0 16,-1 0 0-16,4 8 0 16,0-4 0-16,0 4-1 15,1 3 1-15,-1 4 0 16,0 4 0-16,-4 4 0 15,5 4 0-15,-10 0-1 16,5-1 1-16,13 5 0 0,-13 11 1 16,5-1-1-16,-5 1 0 15,4 7 0-15,-8 5 1 16,-5 6-1-16,1 1 1 16,-5 7-1-16,-4 0 0 15,0 1 0-15,-4 3 1 0,-1 4-1 16,-3-1 0-16,-5-2 0 15,5-1 0-15,-9 0 0 32,0 3 1-32,0-2-1 15,-5-1 0-15,1-8 0 16,0 1 1-16,-5-1-1 0,1-7 1 16,-1 0-1-16,-4-8 0 15,0 1 0-15,5-5 0 0,-1-3 0 16,-4-4 0-16,1-4 0 15,-1-3 0-15,0-9-1 16,0 1 1-16,0-7-1 16,-4 3 1-16,9 0 0 15,4 4 0-15,-1-1-2 16,5 5 1-16,4 4-8 16,5-5 0-16</inkml:trace>
  <inkml:trace contextRef="#ctx0" brushRef="#br0" timeOffset="104395.3312">5932 10295 23 0,'-4'0'11'0,"8"4"-13"0,-4-4 21 16,4 7-18-16,1 5 0 0,-1 3 1 16,-4 0 0-16,0 8-3 15,0-1 1-15,4 5 0 16,-4-4 1-16,4-1-1 0,1 1 1 16,-5 0-1-16,4-4 0 15,0 0-1-15,1-4 1 16,3-4-5-16,1-3 1 0,3-12-3 31,5-4 0-31</inkml:trace>
  <inkml:trace contextRef="#ctx0" brushRef="#br0" timeOffset="107012.9257">7423 13114 20 0,'-17'0'10'0,"21"-15"-6"16,0 3 10-16,5-3-15 15,-1-4 0-15,-4 0 1 16,1-3 0-16,-5 3 0 0,0 0 1 16,-5 0-1-16,-3 8 0 15,-1-12 0-15,1 0 1 0,-1 0-1 16,-3-7 1-16,-1 4-1 15,0-1 0-15,0 1 0 16,1-8 0-16,-6 3 0 16,1 5 0-16,-4-1 0 15,0-3 1-15,-5 11-1 16,-4 0 1-16,-4 0-1 0,-8 8 0 16,4 4 0-16,3 3 1 15,1 8-1-15,5-1 0 16,-1 9 0-16,4 7 0 15,1-4 0 1,3 7 0-16,5 5 0 16,0 3 0-16,5 4 0 15,-1 0 1-15,4 0-1 16,1 8 0-16,3 7 0 16,5 0 0-16,0-7 0 15,5 7 0-15,-1 0 0 16,4 0 0-16,1 4 0 15,4-3 0-15,0-5 0 0,-1-3 0 16,1-1 0-16,0-3 0 0,8 0 0 16,0-8 0-16,1-3 1 15,8-5 0-15,-1 1-1 16,1-4 1-16,-4-4-1 16,8 4 1-16,-4-8-1 15,-1 1 0-15,-7-5 0 31,3 1 0-31,1-4 0 16,-1-4 0-16,1 0 0 0,4-8 0 16,0 1 0-16,-1-1 1 15,1 4 0-15,-4 0 0 16,-1 1 0-16,1-1 1 0,-5 4-1 16,0 4 1-16,1 3-1 15,-1 5 1-15,-4 6-6 16,0 5 0-16,-4-4-5 15,-17-8 1-15</inkml:trace>
  <inkml:trace contextRef="#ctx0" brushRef="#br0" timeOffset="116939.0098">6852 11256 28 0,'-4'8'14'0,"4"-16"-16"0,0 8 21 16,4 4-19-16,-4-4 0 15,0 4 3-15,-4 3 1 0,0 1-4 16,-5 3 1-16,0 1 1 15,1-1 1-15,-1 4-1 16,1 8 1-16,4 3-3 16,-5 4 1-16,5 1-1 15,0 3 1-15,4 4-1 16,0 3 0-16,4 1 0 0,4-8 0 16,1 4 0-16,-1 0 1 15,1 3-1-15,-1 1 0 16,1-12 0-16,0 4 0 0,-1-7 0 15,-4-1 1-15,5-3-1 32,-5 0 0-32,0-8 0 15,5 0 0-15,-5 0 0 16,0-8 1-16,1 1-1 16,-1-4 1-16,0 0-1 15,-4-4 1-15,4-8-1 0,1-3 1 16,-1-4-1-16,0-1 1 15,0-2-1-15,5-13 1 16,4 9-1-16,0-9 1 0,8 1-1 16,-4 0 0-16,4-1 0 15,-4-3 0-15,4 8 0 16,1 3 0-16,-1 4 0 16,5-3 0-16,-5 3 0 15,-4 4 0-15,0 3 0 16,4 5 1-16,-4 3-1 0,0 4 0 15,-4 0 0-15,0 4 0 16,0 3 0-16,-1 1 1 31,1 3-1-31,0 0 1 0,-5 5-1 0,1-1 1 32,-5 0 0-32,5 0 0 15,-5 0-1-15,0 0 1 0,-4 8-1 16,0 0 1-16,-4-1-1 15,0 1 1-15,0 0 0 16,-1-1 0-16,-3-3 0 0,-1 0 0 16,1-4 0-16,-1-3 1 15,-4-5-1-15,1 5 0 16,-5-1 0-16,0-3 0 16,0-1-1-16,-5-3 1 0,-3-4-1 15,3 0 1-15,1-4-1 31,0 0 0-31,4-3 0 16,-5 3 0-16,1 0 0 16,4 1 1-16,4-1-1 15,1 4 0-15,-1 0 0 0,0 0 0 16,5 0 0-16,-9 0 0 16,8 4 0-16,0-1 0 15,1-3-1-15,4 4 1 0,-1-4-1 16,1 4 1-16,4 0-2 15,0-4 0-15,0 0-2 16,0 0 1-16,4 3-4 16,5-3 0-16,4 0-6 15,4-3 0-15</inkml:trace>
  <inkml:trace contextRef="#ctx0" brushRef="#br0" timeOffset="143575.2338">20858 16466 26 0,'-17'-19'13'0,"17"-79"-27"15,0 75 14-15,0-7-2 16,0 0 0-16,0-5 1 16,0 9 0-16,-4-1 1 15,0 9 1-15,0-5-4 16,-1 8 0-16</inkml:trace>
  <inkml:trace contextRef="#ctx0" brushRef="#br0" timeOffset="144722.5244">20841 15921 35 0,'-8'-11'17'0,"4"11"-22"16,-1-8 40-16,1 8-33 16,0 4 1-16,0-8 3 15,-1 4 1-15,1 0-8 16,0 0 0-16,0 0 5 15,-1 0 1-15,1 0-1 16,-4 0 0-16,3 4-1 16,-3 4 0-16,-1 3-1 15,5 4 0-15,-5 4-1 16,5 8 1-16,-4 3-1 0,3 0 1 16,1 12-1-16,0-8 0 15,0 4-1-15,-1 3 1 16,1 5-1-16,0 3 1 15,0-4-1-15,4 4 0 16,0 4 0-16,4-3 0 0,0-1 0 16,0 7 0-16,1 5-1 15,3-4 1-15,1 7 0 32,-1 8 0-32,1-8 0 0,4 1 0 0,-1 6 0 31,1-10 0-31,0 0-1 15,0-12 1-15,-1-4-1 0,1-3 1 16,-4 3 0-16,-1-7 0 16,1-4 0-16,-1 0 0 15,-3-4 0-15,3 1 0 0,1-9 0 16,-5 1 0-16,0-8-1 16,0-3 0-16,1-5 0 15,3-3 0-15,1-4 0 16,-1-4 1-16,1-7-1 15,3-1 1-15,1-3 0 16,0-4 1-16,0-3-1 0,0-9 1 16,4 5-1-16,0-4 0 15,0 7 0-15,4-7 1 16,4-1-1-16,-3 1 1 16,3 4-1-16,1-1 1 0,-1 4-1 31,9 5 0-31,5 2 0 15,3 1 1-15,5 4-1 16,0-4 0-16,-4-4 0 16,8 8 0-16,-4-1 0 15,-1 5 0-15,-3 3 0 16,-5 4 0-16,1 4 1 0,-5 3 0 16,-4 1-1-16,-1 7 0 15,1 11 1-15,-4-11 0 0,-1 8-1 16,-3 0 0-16,-1 3-1 15,-4-3 0-15,0 4 0 16,-4-1 1-16,-5 4-2 16,-3 1 1-16,-1 3 0 15,-4-4 0-15,0-4 1 32,-4 5 0-32,-5-5 0 15,0-3 0-15,1 0 0 0,-5-5 1 16,0 1-1-16,1 0 1 15,-5-4 0-15,4 1 0 0,-8-1 0 16,-1 0 0-16,1 0 0 16,-9 0 0-16,0-4 0 15,1 1 1-15,-1-5-2 16,0 1 1-16,0-1-1 16,0-3 1-16,-4-4 0 15,-8-4 0-15,-5-3-1 0,-9-1 0 16,10 1 1-16,-6-1 0 15,1 4 0-15,-4 4 1 16,0 4-1-16,4 4 1 0,8-1-4 16,5 5 1-16,-1-5-6 31,5-3 0-31,4-4-10 16,1-15 1-16,-5-4-3 15,-1 0 0-15</inkml:trace>
  <inkml:trace contextRef="#ctx0" brushRef="#br0" timeOffset="147812.3331">5630 15933 7 0,'-9'0'3'0,"-3"-16"-7"0,7 9 4 0,1 3-1 15,-4-3 0-15</inkml:trace>
  <inkml:trace contextRef="#ctx0" brushRef="#br0" timeOffset="147875.4064">5459 15933 5 0,'-17'3'2'0,"13"5"-6"16,4-8 4-16</inkml:trace>
  <inkml:trace contextRef="#ctx0" brushRef="#br0" timeOffset="148244.7655">5425 16008 24 0,'-8'19'12'0,"-13"-11"-7"16,21-1 23-16,-13 1-26 16,4-1 0-16,-8 9 1 15,-4 6 0-15,-9 1-4 16,-8 3 1-1,-9 1 3-15,-4 3 0 16,-13 4 0-16,-4 4 0 16,-9 4 0-16,1-4 0 0,-10 11-2 15,-3 4 1-15,-5 0-2 0,-4 0 0 16,5 3 0-16,-1 9 0 16,9-9-1-16,-5 9 0 15,1-5 0-15,0 1 1 16,-9-4 0-16,8-1 0 0,5 5-1 15,8-4 1-15,5-1 0 16,0 1 0-16,12 0 0 31,0 0 0-31,-8-4 0 16,17-4 0-16,13 0-1 16,-5-7 1-16,18-5-5 15,12-6 1-15,9-12-8 0,16-16 1 16</inkml:trace>
  <inkml:trace contextRef="#ctx0" brushRef="#br0" timeOffset="152464.8423">6916 14487 19 0,'0'-15'9'0,"4"8"-6"15,-4 7 9-15,4-8-12 16,-4 8 0-16,0-8-1 16,0 1 1-16,0-4 0 15,0-1 1-15,0 1-1 16,-4-4 1-16,0 0 0 0,0-1 0 16,-1 1 1-16,-3 0 0 31,-1 0 0-31,1 0 0 15,-1 0 0-15,-3 0 1 0,-5 7 0 16,-5 0 0-16,1 5-1 16,0-1 1-16,-5 0-2 15,5 0 1-15,0 4-1 16,-1 0 0-16,5 8-1 16,0 3 0-16,0 1 0 15,4 7 1-15,-4-1-1 16,5 5 0-16,-1-4 0 0,4 4 0 15,1 7 0-15,-1-7 0 16,1 7 0-16,-1 0 1 16,1 4 0-16,3-3 0 15,1-1 0-15,4 4 0 0,-4 0 0 16,0 4 0-16,4-8-1 16,4 0 0-16,-4 4 0 15,0-3 0-15,0-1 0 16,0 0 0-16,0 0 0 15,4-3 1-15,-4-1-1 16,4-3 0-16,1 4 0 0,-5-5 0 31,8 1 0-31,1-8 1 16,-5 4-1-16,0-4 0 0,0 4 0 16,1-4 1-16,-1 4-1 15,4 4 0-15,1-8 0 16,-5 8 1-16,1-4-1 15,-1-4 0-15,0 0 0 16,-4 4 1-16,4 0-1 16,-4 0 1-16,0 0-1 0,0-1 1 15,0 1-1-15,0 0 0 16,0-4 0-16,0 4 1 16,0 0-1-16,-4-4 0 0,4 1 0 31,0 2 0-31,0-6 0 15,-4 3 0-15,0-7 0 16,4 3 0-16,0-4 0 16,-5 1 0-16,1-4-1 15,-5 3 0-15,5 1-4 16,4-4 0-16,0-4-6 0,0-12 0 16</inkml:trace>
  <inkml:trace contextRef="#ctx0" brushRef="#br0" timeOffset="154065.0083">6350 14790 18 0,'8'-8'9'0,"22"8"-6"15,-22-3 6-15,1-5-9 16,-1 4 1-16,-8 4 0 0,9-4 0 16,-5-3-2-16,-4 7 1 31,4 4 1-31,-4-4 0 15,0 0-1-15,0 0 1 0,0 3 0 16,0 9 0-16,-4-8 0 16,4-1 1-16,0 1-1 15,4 4 1-15,-4-1 0 16,5 1 0-16,-5-1 0 16,4-3 1-16,4-4-1 15,-3 0 1-15,-1-4 0 0,0 16 0 16,1-5 0-16,-1-3 0 15,0 0-2-15,5 3 1 16,-1 1-1-16,5-4 1 16,0 0-2-16,4 3 1 0,0-3-1 15,-5 0 1-15,5-4-1 16,1 4 0-16,-1-1 0 31,0 1 0-31,0-4 0 16,0 4 0-16,0-4 0 15,0 0 0-15,4 0 0 16,-4 4 0-16,0-1 0 0,0-3 1 16,0 0-1-16,-4 0 0 15,0 0 0-15,-5 0 0 0,1 0 0 16,-1 0 1-16,-3 0-1 16,-5 0 1-16,0 0-1 15,0 0 0-15,0 0 0 16,0 0 1-16,0 0-1 15,0 0 0-15,0 0 0 16,0 0 0-16,-5 0 0 16,1 0 1-16,0 0-1 0,-5 0 0 15,1 0 0-15,-1-3 0 16,1 3 0-16,-1 0 0 16,1 3 0-1,-1-3 0-15,1 0 0 16,-1 0 0-16,-4 0 0 15,1 0 0-15,-1 4 1 16,-4 0 0-16,4 0-1 16,-4 0 1-16,4-1 0 15,0 1 0-15,1 0-1 16,-5 3 0-16,-5 1-1 0,-3 0 1 16,-5 3-1-16,0 0 0 15,-4 1-1-15,0-1 1 16,0 4-1-16,4-3 1 15,-4-1-1-15,4 0 0 0,0 1-1 16,5-1 1-16,-1 0-4 16,5-3 0-16,0 3-4 15,8 4 0-15</inkml:trace>
  <inkml:trace contextRef="#ctx0" brushRef="#br0" timeOffset="155317.9363">7376 14260 30 0,'-17'8'15'0,"8"3"-20"15,9-3 24-15,-4-4-19 16,-4 3 0-16,-1 4 2 16,0 1 0-16,1 3-2 15,-1 0 0-15,5 4 1 0,-4 0 0 16,-5 4 0-16,4 3 1 16,1 1-2-16,-1-5 0 15,-3 12 0-15,3 0 0 16,1 0 0-16,3 4 0 15,1 8 0-15,4-5 0 0,0 1-1 16,4 0 1-16,5-1 0 16,-1 1 0-16,1-1 0 15,-1-3 0-15,-3 0 0 16,-1 4 0-16,0-1 0 16,0-7 0-16,-4-3 0 0,0 3 1 15,5 3-1-15,-5-10 1 31,0-1-1-31,0-7 1 16,0-4 0-16,0-3 0 0,0-5 0 16,0-7 1-16,0 0-1 15,0-3 1-15,0-9-1 16,0-10 0-16,0-9-1 16,4 5 0-16,4-1 0 15,1-3 0-15,4-4-1 0,4 0 1 16,4 4 0-16,0-1 0 15,5 5 0-15,-1-4 0 16,5 15 0-16,-4-1 0 16,-1 1 0-16,1 4 0 0,-1 3 0 15,1 1 1-15,0 7-1 16,-9 4 1-16,8 3-1 31,-4 1 1-31,-4 7-1 16,0 0 1-16,5 4-1 15,-5 4 1-15,-9-1-1 16,1-3 0-16,-5 4 0 0,0 11 0 16,1-4 0-16,-10 4 0 15,1-3 0-15,-9-5 0 16,5-3 0-16,-5-1 0 16,-4-3 0-16,-4-7 1 15,-1 3-1-15,-3-4 1 0,-5 1-1 16,-4 3 1-16,-9-4-1 15,5 0 1-15,0-3 0 16,4 0 0-16,0-5-1 16,4-3 0-16,4 0-4 0,5 4 0 15,0 0-7-15,8-4 0 16</inkml:trace>
  <inkml:trace contextRef="#ctx0" brushRef="#br0" timeOffset="156367.7518">7316 16417 24 0,'-13'11'12'0,"9"-11"-10"0,4 0 12 16,-4-4-10 15,-5 1 1-31,1-1 0 16,-5 0 1-16,0 4-8 15,1-4 0-15,3-3 5 16,-4-5 0-16,0 1-3 15,-4 0 1-15,0-4-1 0,0-1 1 16,0 1-1-16,0-4 0 16,0 0 0-16,-8 1 0 15,3-5 0-15,-3 0 1 16,-1 0-1-16,1 4 0 0,-5 1 0 16,4 2 1-16,1 5-1 15,-1 7 0-15,1 4 0 16,-1 8 0-16,5 3 0 15,-5 8 0-15,5 0 0 16,0 4 0-16,0 3 0 16,3 8 0-16,1 4 0 0,5-4 1 31,-1 8-1-31,4-1 1 16,-3 9-1-16,7-5 0 15,-3-3 0-15,-1-8 1 0,5 11-1 16,4 8 1-16,0-8-1 15,0-7 1-15,4 4-1 16,1 0 1-16,3-5 0 16,1 5 0-16,3-4 0 15,1-4 0-15,4 0 0 16,4-8 0-16,5 1 0 0,0-1 1 16,3-7-1-16,1-7 0 15,0-5-1-15,4-3 1 16,4-4-1-16,5-4 1 0,4-3 0 15,-5-1 0-15,-3 1-1 16,-1-5 1-16,-4 1 0 16,-4-4 0-16,-5 3-1 31,-3 5 0-31,-5-1-3 16,-4 1 0-16,-1-1-4 15,-3-3 0-15,-1-1-6 16,5-3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8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8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6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5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2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2.emf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34" Type="http://schemas.openxmlformats.org/officeDocument/2006/relationships/customXml" Target="../ink/ink7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image" Target="../media/image23.emf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customXml" Target="../ink/ink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notesSlide" Target="../notesSlides/notesSlide18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270.emf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washington.edu/courses/cse373/15w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sz="3000" i="0" dirty="0" smtClean="0"/>
              <a:t>CSE373: Data Structures and Algorithms</a:t>
            </a:r>
            <a:br>
              <a:rPr lang="en-US" sz="30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dirty="0" smtClean="0"/>
              <a:t>Lecture 1: Introduction; ADTs; Stacks/Queues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1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043680" y="3447720"/>
              <a:ext cx="1076040" cy="113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0800" y="3442680"/>
                <a:ext cx="1085040" cy="114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5-6 </a:t>
            </a:r>
            <a:r>
              <a:rPr lang="en-US" dirty="0" err="1"/>
              <a:t>homeworks</a:t>
            </a:r>
            <a:r>
              <a:rPr lang="en-US" dirty="0"/>
              <a:t> (50%)</a:t>
            </a:r>
          </a:p>
          <a:p>
            <a:pPr lvl="1"/>
            <a:r>
              <a:rPr lang="en-US" dirty="0"/>
              <a:t>Most involve programming, but also written questions</a:t>
            </a:r>
          </a:p>
          <a:p>
            <a:pPr lvl="1"/>
            <a:r>
              <a:rPr lang="en-US" dirty="0"/>
              <a:t>Higher-level concepts than “just code it up”</a:t>
            </a:r>
          </a:p>
          <a:p>
            <a:pPr lvl="1"/>
            <a:r>
              <a:rPr lang="en-US" dirty="0"/>
              <a:t>First programming assignment due next week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/>
              <a:t>Midterm </a:t>
            </a:r>
            <a:r>
              <a:rPr lang="en-US" dirty="0" smtClean="0">
                <a:solidFill>
                  <a:srgbClr val="FF0000"/>
                </a:solidFill>
              </a:rPr>
              <a:t>Feb 13, </a:t>
            </a:r>
            <a:r>
              <a:rPr lang="en-US" dirty="0"/>
              <a:t>in class (20%)</a:t>
            </a:r>
          </a:p>
          <a:p>
            <a:r>
              <a:rPr lang="en-US" dirty="0"/>
              <a:t>Final exam: Tuesday </a:t>
            </a:r>
            <a:r>
              <a:rPr lang="en-US" dirty="0" smtClean="0"/>
              <a:t>March 17, </a:t>
            </a:r>
            <a:r>
              <a:rPr lang="en-US" dirty="0"/>
              <a:t>2:30-4:20PM (</a:t>
            </a:r>
            <a:r>
              <a:rPr lang="en-US" dirty="0" smtClean="0"/>
              <a:t>30%)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course policy very carefully</a:t>
            </a:r>
          </a:p>
          <a:p>
            <a:pPr lvl="1"/>
            <a:r>
              <a:rPr lang="en-US" dirty="0" smtClean="0"/>
              <a:t>Explains quite clearly how you can and cannot get/provide help on homework and projects</a:t>
            </a:r>
          </a:p>
          <a:p>
            <a:endParaRPr lang="en-US" dirty="0" smtClean="0"/>
          </a:p>
          <a:p>
            <a:r>
              <a:rPr lang="en-US" dirty="0" smtClean="0"/>
              <a:t>Always explain any unconventional action on your part</a:t>
            </a:r>
          </a:p>
          <a:p>
            <a:pPr lvl="1"/>
            <a:r>
              <a:rPr lang="en-US" dirty="0" smtClean="0"/>
              <a:t>When it happens, when you submit, not when asked</a:t>
            </a:r>
          </a:p>
          <a:p>
            <a:endParaRPr lang="en-US" dirty="0" smtClean="0"/>
          </a:p>
          <a:p>
            <a:r>
              <a:rPr lang="en-US" dirty="0" smtClean="0"/>
              <a:t>The CSE Department and I take academic integrity extremely seriously.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You are expected to </a:t>
            </a:r>
            <a:r>
              <a:rPr lang="en-US" altLang="en-US" dirty="0">
                <a:solidFill>
                  <a:srgbClr val="FF0000"/>
                </a:solidFill>
              </a:rPr>
              <a:t>do your own work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Exceptions (group work), if any, will be clearly announced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Sharing </a:t>
            </a:r>
            <a:r>
              <a:rPr lang="en-US" altLang="en-US" dirty="0"/>
              <a:t>solutions, doing work </a:t>
            </a:r>
            <a:r>
              <a:rPr lang="en-US" altLang="en-US" dirty="0" smtClean="0"/>
              <a:t>for, </a:t>
            </a:r>
            <a:r>
              <a:rPr lang="en-US" altLang="en-US" dirty="0"/>
              <a:t>or accepting work from others is </a:t>
            </a:r>
            <a:r>
              <a:rPr lang="en-US" altLang="en-US" dirty="0" smtClean="0">
                <a:solidFill>
                  <a:srgbClr val="FF0000"/>
                </a:solidFill>
              </a:rPr>
              <a:t>cheating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Referring </a:t>
            </a:r>
            <a:r>
              <a:rPr lang="en-US" altLang="en-US" dirty="0"/>
              <a:t>to solutions from this or other courses from previous quarters is </a:t>
            </a:r>
            <a:r>
              <a:rPr lang="en-US" altLang="en-US" dirty="0" smtClean="0">
                <a:solidFill>
                  <a:srgbClr val="FF0000"/>
                </a:solidFill>
              </a:rPr>
              <a:t>cheating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But you can learn from each other: see the policy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this course will cover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Introduction to Algorithm Analysis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Lists, Stacks,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Trees, Hashing, Dictionaries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Heaps, Priority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Sorting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Disjoint Sets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Graph </a:t>
            </a:r>
            <a:r>
              <a:rPr lang="en-US" altLang="en-US" dirty="0" smtClean="0"/>
              <a:t>Algorithms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Introduction to Parallelism and Concurrency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You will learn the key abstractions used almost every day in just about anything related to computing and software.</a:t>
            </a: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not a course about Java!  We use Java as a tool, but the data structures you learn about can be implemented in any language.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structures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d</a:t>
            </a:r>
            <a:r>
              <a:rPr lang="en-US" dirty="0" smtClean="0"/>
              <a:t>ata structure is a (often </a:t>
            </a:r>
            <a:r>
              <a:rPr lang="en-US" i="1" dirty="0" smtClean="0"/>
              <a:t>non-obvious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accent2"/>
                </a:solidFill>
              </a:rPr>
              <a:t>way to organize information</a:t>
            </a:r>
            <a:r>
              <a:rPr lang="en-US" dirty="0" smtClean="0"/>
              <a:t> to 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 data structure supports certain </a:t>
            </a:r>
            <a:r>
              <a:rPr lang="en-US" i="1" dirty="0" smtClean="0"/>
              <a:t>operations</a:t>
            </a:r>
            <a:r>
              <a:rPr lang="en-US" dirty="0" smtClean="0"/>
              <a:t>, each with a: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Meaning:</a:t>
            </a:r>
            <a:r>
              <a:rPr lang="en-US" dirty="0" smtClean="0"/>
              <a:t> what does the operation do/return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Performance:</a:t>
            </a:r>
            <a:r>
              <a:rPr lang="en-US" dirty="0" smtClean="0"/>
              <a:t> how efficient is the operation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b="1" i="1" dirty="0" smtClean="0"/>
              <a:t>List</a:t>
            </a:r>
            <a:r>
              <a:rPr lang="en-US" dirty="0" smtClean="0"/>
              <a:t> 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b="1" i="1" dirty="0" smtClean="0"/>
              <a:t>Stack</a:t>
            </a:r>
            <a:r>
              <a:rPr lang="en-US" dirty="0" smtClean="0"/>
              <a:t> 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Trade-offs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data structure strives to provide many useful, efficient operations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there are unavoidable trade-offs: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Time vs. space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One operation more efficient if another less efficient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Generality vs. simplicity vs. performance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ask ourselves questions like:</a:t>
            </a:r>
          </a:p>
          <a:p>
            <a:pPr lvl="1"/>
            <a:r>
              <a:rPr lang="en-US" dirty="0" smtClean="0"/>
              <a:t>Does this support the operations I need efficiently?</a:t>
            </a:r>
          </a:p>
          <a:p>
            <a:pPr lvl="1"/>
            <a:r>
              <a:rPr lang="en-US" dirty="0" smtClean="0"/>
              <a:t>Will it be easy to use (and reuse), implement, and debug?</a:t>
            </a:r>
          </a:p>
          <a:p>
            <a:pPr lvl="1"/>
            <a:r>
              <a:rPr lang="en-US" dirty="0" smtClean="0"/>
              <a:t>What assumptions am I making about how my software will be used? (E.g., more lookups or more inserts?)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 smtClean="0"/>
              <a:t>Mathematical description of a “thing” with set of operations</a:t>
            </a:r>
          </a:p>
          <a:p>
            <a:pPr lvl="1"/>
            <a:r>
              <a:rPr lang="en-US" dirty="0" smtClean="0"/>
              <a:t>Not concerned with implementation details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 smtClean="0"/>
              <a:t>A high level, language-independent description of a step-by-step process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specific organization of data and family of algorithms for implementing an ADT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Implementation</a:t>
            </a:r>
            <a:r>
              <a:rPr lang="en-US" dirty="0" smtClean="0"/>
              <a:t> of a data structure</a:t>
            </a:r>
          </a:p>
          <a:p>
            <a:pPr lvl="1"/>
            <a:r>
              <a:rPr lang="en-US" dirty="0" smtClean="0"/>
              <a:t>A specific implementation in a specific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Stacks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ADT</a:t>
            </a:r>
            <a:r>
              <a:rPr lang="en-US" dirty="0" smtClean="0"/>
              <a:t> supports operations: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: have there been same number of pops as pushes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: adds an item to the top of the stack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: raises an error if empty, else removes and returns most-recently pushed item not yet returned by a pop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else?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Stack </a:t>
            </a:r>
            <a:r>
              <a:rPr lang="en-US" dirty="0" smtClean="0">
                <a:solidFill>
                  <a:schemeClr val="accent2"/>
                </a:solidFill>
              </a:rPr>
              <a:t>data structure</a:t>
            </a:r>
            <a:r>
              <a:rPr lang="en-US" dirty="0" smtClean="0"/>
              <a:t> could use a linked-list or an array and associated </a:t>
            </a:r>
            <a:r>
              <a:rPr lang="en-US" dirty="0" smtClean="0">
                <a:solidFill>
                  <a:schemeClr val="accent2"/>
                </a:solidFill>
              </a:rPr>
              <a:t>algorithms</a:t>
            </a:r>
            <a:r>
              <a:rPr lang="en-US" dirty="0" smtClean="0"/>
              <a:t> for the operations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 is in the library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24720" y="3266640"/>
              <a:ext cx="3900960" cy="95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1840" y="3261600"/>
                <a:ext cx="3910320" cy="96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useful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Stack ADT is a useful abstraction because:</a:t>
            </a:r>
          </a:p>
          <a:p>
            <a:r>
              <a:rPr lang="en-US" dirty="0" smtClean="0"/>
              <a:t>It arises </a:t>
            </a:r>
            <a:r>
              <a:rPr lang="en-US" dirty="0" smtClean="0">
                <a:solidFill>
                  <a:schemeClr val="accent2"/>
                </a:solidFill>
              </a:rPr>
              <a:t>all the time</a:t>
            </a:r>
            <a:r>
              <a:rPr lang="en-US" dirty="0" smtClean="0"/>
              <a:t> in programming (e.g., see Weiss 3.6.3)</a:t>
            </a:r>
          </a:p>
          <a:p>
            <a:pPr lvl="1"/>
            <a:r>
              <a:rPr lang="en-US" dirty="0" smtClean="0"/>
              <a:t>Recursive function calls</a:t>
            </a:r>
          </a:p>
          <a:p>
            <a:pPr lvl="1"/>
            <a:r>
              <a:rPr lang="en-US" dirty="0" smtClean="0"/>
              <a:t>Balancing symbols in programming (parentheses)</a:t>
            </a:r>
          </a:p>
          <a:p>
            <a:pPr lvl="1"/>
            <a:r>
              <a:rPr lang="en-US" dirty="0" smtClean="0"/>
              <a:t>Evaluating postfix notation: 3 4 + 5 * </a:t>
            </a:r>
          </a:p>
          <a:p>
            <a:pPr lvl="1"/>
            <a:r>
              <a:rPr lang="en-US" dirty="0" smtClean="0"/>
              <a:t>Clever: Infix ((3+4) * 5) to postfix conversion (see text)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  <a:p>
            <a:pPr lvl="1"/>
            <a:r>
              <a:rPr lang="en-US" dirty="0" smtClean="0"/>
              <a:t>“Use a stack and push numbers, popping for operators…”</a:t>
            </a:r>
          </a:p>
          <a:p>
            <a:pPr lvl="1"/>
            <a:r>
              <a:rPr lang="en-US" dirty="0" smtClean="0"/>
              <a:t>Rather than, “create an array and keep indices to the…”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444200" y="2976120"/>
              <a:ext cx="1080720" cy="49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1320" y="2972160"/>
                <a:ext cx="1087200" cy="50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Registration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140 students registered and more on the wait list!</a:t>
            </a:r>
            <a:endParaRPr lang="en-US" dirty="0"/>
          </a:p>
          <a:p>
            <a:r>
              <a:rPr lang="en-US" dirty="0" smtClean="0"/>
              <a:t>If you’re thinking of dropping the course please decide </a:t>
            </a:r>
            <a:r>
              <a:rPr lang="en-US" i="1" dirty="0" smtClean="0">
                <a:solidFill>
                  <a:srgbClr val="0000FF"/>
                </a:solidFill>
              </a:rPr>
              <a:t>soon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Wait listed students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Please sign up on the paper waiting list after class, so I know who you are.</a:t>
            </a:r>
          </a:p>
          <a:p>
            <a:r>
              <a:rPr lang="en-US" dirty="0" smtClean="0"/>
              <a:t>If you think you absolutely have to take the course this quarter, speak to the </a:t>
            </a:r>
            <a:r>
              <a:rPr lang="en-US" dirty="0" smtClean="0">
                <a:solidFill>
                  <a:srgbClr val="0000FF"/>
                </a:solidFill>
              </a:rPr>
              <a:t>CSE undergraduate advisors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CSE advisors and I will decide by end of Friday who gets in.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Stack Implementations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as a linked list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stack as an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0600" y="2005920"/>
              <a:ext cx="7029360" cy="4544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360" y="2000880"/>
                <a:ext cx="7038720" cy="45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82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Queue ADT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What else?</a:t>
            </a:r>
          </a:p>
          <a:p>
            <a:endParaRPr lang="en-US" dirty="0" smtClean="0"/>
          </a:p>
          <a:p>
            <a:r>
              <a:rPr lang="en-US" dirty="0" smtClean="0"/>
              <a:t>Just like a stack except:</a:t>
            </a:r>
          </a:p>
          <a:p>
            <a:pPr lvl="1"/>
            <a:r>
              <a:rPr lang="en-US" dirty="0" smtClean="0"/>
              <a:t>Stack: LIFO (last-in-first-out)</a:t>
            </a:r>
          </a:p>
          <a:p>
            <a:pPr lvl="1"/>
            <a:r>
              <a:rPr lang="en-US" dirty="0" smtClean="0"/>
              <a:t>Queue: FIFO (first-in-first-out)</a:t>
            </a:r>
          </a:p>
          <a:p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76600" y="2362200"/>
            <a:ext cx="5027063" cy="1143000"/>
            <a:chOff x="3190875" y="2362200"/>
            <a:chExt cx="5027062" cy="1143000"/>
          </a:xfrm>
        </p:grpSpPr>
        <p:sp>
          <p:nvSpPr>
            <p:cNvPr id="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14875" y="2362200"/>
              <a:ext cx="1981200" cy="11430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accent2"/>
                  </a:solidFill>
                </a:rPr>
                <a:t>F E D C B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648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1875" y="2605088"/>
              <a:ext cx="1096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chemeClr val="accent2"/>
                  </a:solidFill>
                </a:rPr>
                <a:t>enqueue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696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656388" y="2590800"/>
              <a:ext cx="1096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dequeue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90875" y="2705100"/>
              <a:ext cx="424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815263" y="2705100"/>
              <a:ext cx="402674" cy="46166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5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1" y="3886200"/>
            <a:ext cx="740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Back</a:t>
            </a:r>
            <a:endParaRPr lang="en-US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54752" y="38862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Front</a:t>
            </a:r>
          </a:p>
        </p:txBody>
      </p:sp>
      <p:cxnSp>
        <p:nvCxnSpPr>
          <p:cNvPr id="17" name="Straight Arrow Connector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941888" y="35814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6624639" y="35814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774720" y="3115800"/>
              <a:ext cx="7461000" cy="2059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1120" y="3110400"/>
                <a:ext cx="7470720" cy="207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Circular Array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noProof="0" dirty="0" smtClean="0">
                <a:latin typeface="Courier New" pitchFamily="49" charset="0"/>
              </a:rPr>
              <a:t>  next </a:t>
            </a:r>
            <a:r>
              <a:rPr lang="en-US" sz="2000" kern="0" dirty="0">
                <a:latin typeface="Courier New" pitchFamily="49" charset="0"/>
              </a:rPr>
              <a:t>= (back + 1) % size 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Q[next]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8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5800" y="1219200"/>
            <a:ext cx="7772400" cy="1268220"/>
            <a:chOff x="685800" y="1143000"/>
            <a:chExt cx="7772400" cy="126822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8200" y="1219200"/>
              <a:ext cx="5265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Q: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92095" y="1219200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315200" y="1219200"/>
              <a:ext cx="10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116804" y="1895605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6600" y="1981200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front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95800" y="2011110"/>
              <a:ext cx="7264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back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if </a:t>
            </a:r>
            <a:r>
              <a:rPr lang="en-US" b="1" i="1" dirty="0" smtClean="0"/>
              <a:t>array</a:t>
            </a:r>
            <a:r>
              <a:rPr lang="en-US" dirty="0" smtClean="0"/>
              <a:t> is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619280" y="993600"/>
              <a:ext cx="7313040" cy="509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4240" y="984960"/>
                <a:ext cx="7322760" cy="51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/>
              <p14:cNvContentPartPr/>
              <p14:nvPr/>
            </p14:nvContentPartPr>
            <p14:xfrm>
              <a:off x="4297320" y="2071800"/>
              <a:ext cx="1051920" cy="828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91920" y="2065320"/>
                <a:ext cx="1063440" cy="84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Example  </a:t>
            </a:r>
            <a:r>
              <a:rPr lang="en-US" dirty="0" smtClean="0">
                <a:solidFill>
                  <a:srgbClr val="FF0000"/>
                </a:solidFill>
              </a:rPr>
              <a:t>(text p 94 has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another 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0"/>
            <a:ext cx="21980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enqueue</a:t>
            </a:r>
            <a:r>
              <a:rPr lang="en-US" dirty="0" smtClean="0"/>
              <a:t>(‘g’)</a:t>
            </a:r>
          </a:p>
          <a:p>
            <a:endParaRPr lang="en-US" dirty="0"/>
          </a:p>
          <a:p>
            <a:r>
              <a:rPr lang="en-US" dirty="0" smtClean="0"/>
              <a:t>o1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endParaRPr lang="en-US" dirty="0"/>
          </a:p>
          <a:p>
            <a:r>
              <a:rPr lang="en-US" dirty="0" smtClean="0"/>
              <a:t>o2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endParaRPr lang="en-US" dirty="0"/>
          </a:p>
          <a:p>
            <a:r>
              <a:rPr lang="en-US" dirty="0" smtClean="0"/>
              <a:t>o3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138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0748" y="3786664"/>
            <a:ext cx="21980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o4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endParaRPr lang="en-US" dirty="0"/>
          </a:p>
          <a:p>
            <a:r>
              <a:rPr lang="en-US" dirty="0" smtClean="0"/>
              <a:t>o5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endParaRPr lang="en-US" dirty="0"/>
          </a:p>
          <a:p>
            <a:r>
              <a:rPr lang="en-US" dirty="0" smtClean="0"/>
              <a:t>o6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33560" y="1970280"/>
              <a:ext cx="6255720" cy="408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720" y="1964160"/>
                <a:ext cx="6271920" cy="40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573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838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78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336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194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5052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910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834483" y="1981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440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298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156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14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872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834483" y="3155414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40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298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8156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014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872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834483" y="4435207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4440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1298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156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5014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1872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066800" y="4572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33400" y="4572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55012" y="762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    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1066800"/>
            <a:ext cx="196720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(‘a’)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(‘b’)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(‘c’)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 =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 = </a:t>
            </a:r>
            <a:r>
              <a:rPr lang="en-US" dirty="0" err="1" smtClean="0"/>
              <a:t>dequeue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834483" y="55626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4440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1298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8156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014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1872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5360" y="4320"/>
              <a:ext cx="7224480" cy="6401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-1080"/>
                <a:ext cx="7233840" cy="64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20960" y="3890880"/>
              <a:ext cx="157680" cy="529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480" y="3885120"/>
                <a:ext cx="16920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36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838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78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336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194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5052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910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834483" y="1981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440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298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156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14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872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834483" y="3155414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40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298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8156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014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872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834483" y="4435207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4440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1298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156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5014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1872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257800" y="1143000"/>
            <a:ext cx="18614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enqueue</a:t>
            </a:r>
            <a:r>
              <a:rPr lang="en-US" dirty="0" smtClean="0"/>
              <a:t>(‘d’)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(‘e’)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(‘f’)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(‘g’)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(‘h’)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34483" y="54864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4440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1298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156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5014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1872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07840" y="109080"/>
              <a:ext cx="4053960" cy="6243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640" y="104760"/>
                <a:ext cx="4071600" cy="62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507040" y="3864240"/>
              <a:ext cx="165240" cy="539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1280" y="3859200"/>
                <a:ext cx="17568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976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2600" y="1295400"/>
            <a:ext cx="5334000" cy="114300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905000" y="1371602"/>
              <a:ext cx="4800600" cy="977901"/>
              <a:chOff x="1200" y="1190"/>
              <a:chExt cx="3024" cy="616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" y="1554"/>
                <a:ext cx="44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96" y="1554"/>
                <a:ext cx="45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flipV="1">
                <a:off x="1420" y="1382"/>
                <a:ext cx="20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3925" y="1382"/>
                <a:ext cx="11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495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back.next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Node(x);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back = </a:t>
            </a:r>
            <a:r>
              <a:rPr lang="en-US" sz="2000" kern="0" dirty="0" err="1" smtClean="0">
                <a:latin typeface="Courier New" pitchFamily="49" charset="0"/>
              </a:rPr>
              <a:t>back.next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8"/>
            <a:ext cx="44958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front.item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front.next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b="1" i="1" dirty="0" smtClean="0"/>
              <a:t>list</a:t>
            </a:r>
            <a:r>
              <a:rPr lang="en-US" dirty="0" smtClean="0"/>
              <a:t> be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3035520" y="1067760"/>
              <a:ext cx="5974920" cy="4056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1920" y="1059480"/>
                <a:ext cx="5987520" cy="406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vs.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962400"/>
          </a:xfrm>
        </p:spPr>
        <p:txBody>
          <a:bodyPr numCol="2"/>
          <a:lstStyle/>
          <a:p>
            <a:pPr>
              <a:buNone/>
            </a:pPr>
            <a:r>
              <a:rPr lang="en-US" dirty="0" smtClean="0"/>
              <a:t>Array: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Constant-time access to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For operation </a:t>
            </a:r>
            <a:r>
              <a:rPr lang="en-US" dirty="0" err="1" smtClean="0"/>
              <a:t>insertAtPosition</a:t>
            </a:r>
            <a:r>
              <a:rPr lang="en-US" dirty="0" smtClean="0"/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/>
              <a:t>Not in Queue ADT</a:t>
            </a:r>
          </a:p>
          <a:p>
            <a:pPr lvl="0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List: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Always just enough space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But more space per element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Operations very simple / fast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No constant-time access to </a:t>
            </a:r>
            <a:r>
              <a:rPr lang="en-US" dirty="0" err="1">
                <a:solidFill>
                  <a:srgbClr val="C00000"/>
                </a:solidFill>
              </a:rPr>
              <a:t>k</a:t>
            </a:r>
            <a:r>
              <a:rPr lang="en-US" baseline="30000" dirty="0" err="1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element</a:t>
            </a:r>
          </a:p>
          <a:p>
            <a:pPr lvl="0">
              <a:buFont typeface="Arial" pitchFamily="34" charset="0"/>
              <a:buChar char="–"/>
              <a:defRPr/>
            </a:pPr>
            <a:endParaRPr lang="en-US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For operation </a:t>
            </a:r>
            <a:r>
              <a:rPr lang="en-US" dirty="0" err="1">
                <a:solidFill>
                  <a:srgbClr val="C00000"/>
                </a:solidFill>
              </a:rPr>
              <a:t>insertAtPosition</a:t>
            </a:r>
            <a:r>
              <a:rPr lang="en-US" dirty="0">
                <a:solidFill>
                  <a:srgbClr val="C00000"/>
                </a:solidFill>
              </a:rPr>
              <a:t> must traverse all earlier elements</a:t>
            </a:r>
          </a:p>
          <a:p>
            <a:pPr marL="800100" lvl="1" indent="-342900">
              <a:buFont typeface="Arial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Not in Queue </a:t>
            </a:r>
            <a:r>
              <a:rPr lang="en-US" dirty="0" smtClean="0">
                <a:solidFill>
                  <a:srgbClr val="C00000"/>
                </a:solidFill>
              </a:rPr>
              <a:t>ADT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5638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stuff you should know after being awakened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dark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structures allow us to define a new data type and its operations.</a:t>
            </a:r>
          </a:p>
          <a:p>
            <a:endParaRPr lang="en-US" dirty="0" smtClean="0"/>
          </a:p>
          <a:p>
            <a:r>
              <a:rPr lang="en-US" dirty="0" smtClean="0"/>
              <a:t>Each abstraction will have one or more implementations.</a:t>
            </a:r>
          </a:p>
          <a:p>
            <a:endParaRPr lang="en-US" dirty="0" smtClean="0"/>
          </a:p>
          <a:p>
            <a:r>
              <a:rPr lang="en-US" dirty="0" smtClean="0"/>
              <a:t>Which implementation to use depends on the application, the expected operations, the memory and time requirements.</a:t>
            </a:r>
          </a:p>
          <a:p>
            <a:endParaRPr lang="en-US" dirty="0" smtClean="0"/>
          </a:p>
          <a:p>
            <a:r>
              <a:rPr lang="en-US" dirty="0" smtClean="0"/>
              <a:t>Both stacks and queues have array and linked implementations. </a:t>
            </a:r>
          </a:p>
          <a:p>
            <a:endParaRPr lang="en-US" dirty="0" smtClean="0"/>
          </a:p>
          <a:p>
            <a:r>
              <a:rPr lang="en-US" dirty="0" smtClean="0"/>
              <a:t>We’ll look at other ordered-queue implementations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fundamental data structures and algorithms for organizing and processing information</a:t>
            </a:r>
          </a:p>
          <a:p>
            <a:pPr lvl="1"/>
            <a:r>
              <a:rPr lang="en-US" dirty="0" smtClean="0"/>
              <a:t>“Classic” data structures / algorithms 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dirty="0"/>
              <a:t>rigorously analyze their </a:t>
            </a:r>
            <a:r>
              <a:rPr lang="en-US" dirty="0" smtClean="0"/>
              <a:t>efficiency </a:t>
            </a:r>
          </a:p>
          <a:p>
            <a:pPr lvl="1"/>
            <a:r>
              <a:rPr lang="en-US" dirty="0" smtClean="0"/>
              <a:t>How to decide when to use them</a:t>
            </a:r>
          </a:p>
          <a:p>
            <a:pPr lvl="1"/>
            <a:r>
              <a:rPr lang="en-US" dirty="0" smtClean="0"/>
              <a:t>Queues, dictionaries, graphs, sorting, etc.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 in class:</a:t>
            </a:r>
          </a:p>
          <a:p>
            <a:r>
              <a:rPr lang="en-US" dirty="0" smtClean="0"/>
              <a:t>Introductions and course mechanics</a:t>
            </a:r>
          </a:p>
          <a:p>
            <a:r>
              <a:rPr lang="en-US" dirty="0" smtClean="0"/>
              <a:t>What this course is about</a:t>
            </a:r>
          </a:p>
          <a:p>
            <a:r>
              <a:rPr lang="en-US" dirty="0" smtClean="0"/>
              <a:t>Start </a:t>
            </a:r>
            <a:r>
              <a:rPr lang="en-US" i="1" dirty="0" smtClean="0"/>
              <a:t>abstract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t</a:t>
            </a:r>
            <a:r>
              <a:rPr lang="en-US" i="1" dirty="0" smtClean="0"/>
              <a:t>ypes</a:t>
            </a:r>
            <a:r>
              <a:rPr lang="en-US" dirty="0" smtClean="0"/>
              <a:t> (ADTs), </a:t>
            </a:r>
            <a:r>
              <a:rPr lang="en-US" i="1" dirty="0" smtClean="0"/>
              <a:t>stacks</a:t>
            </a:r>
            <a:r>
              <a:rPr lang="en-US" dirty="0" smtClean="0"/>
              <a:t>, and </a:t>
            </a:r>
            <a:r>
              <a:rPr lang="en-US" i="1" dirty="0" smtClean="0"/>
              <a:t>queues</a:t>
            </a:r>
          </a:p>
          <a:p>
            <a:pPr lvl="1"/>
            <a:r>
              <a:rPr lang="en-US" dirty="0" smtClean="0"/>
              <a:t>Largely 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Winter 2015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next 24-48 hours:</a:t>
            </a:r>
          </a:p>
          <a:p>
            <a:r>
              <a:rPr lang="en-US" dirty="0" smtClean="0"/>
              <a:t>Read the web page</a:t>
            </a:r>
          </a:p>
          <a:p>
            <a:r>
              <a:rPr lang="en-US" dirty="0" smtClean="0"/>
              <a:t>Read all course policies</a:t>
            </a:r>
          </a:p>
          <a:p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/>
              <a:t>Chapters 3.1 (lists), 3.6 (stacks) and 3.7 (queues) of the Weiss book</a:t>
            </a:r>
          </a:p>
          <a:p>
            <a:pPr lvl="1"/>
            <a:r>
              <a:rPr lang="en-US" dirty="0" smtClean="0"/>
              <a:t>Relevant to Homework 1, </a:t>
            </a:r>
            <a:r>
              <a:rPr lang="en-US" dirty="0" smtClean="0">
                <a:solidFill>
                  <a:schemeClr val="accent2"/>
                </a:solidFill>
              </a:rPr>
              <a:t>due next week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Set up your Java environment for Homework 1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courses.cs.washington.edu/courses/cse373/15wi/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staff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5257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Office hours, email, etc. on course web-page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600200"/>
            <a:ext cx="56829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Linda Shapiro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CSE Professor with research in computer vision.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Have taught CS&amp;E for 40 years.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First course I ever taught was Data Structures.</a:t>
            </a:r>
            <a:endParaRPr lang="en-US" sz="2000" b="0" kern="0" dirty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800"/>
            <a:ext cx="12192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12192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352800"/>
            <a:ext cx="1219200" cy="1828800"/>
          </a:xfrm>
          <a:prstGeom prst="rect">
            <a:avLst/>
          </a:prstGeom>
        </p:spPr>
      </p:pic>
      <p:pic>
        <p:nvPicPr>
          <p:cNvPr id="28" name="Picture 27" descr="TA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352800"/>
            <a:ext cx="1371600" cy="1447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1912"/>
            <a:ext cx="1371600" cy="14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48" y="3352800"/>
            <a:ext cx="1228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4626" y="4838896"/>
            <a:ext cx="5895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Eden </a:t>
            </a:r>
            <a:r>
              <a:rPr lang="en-US" sz="1200" b="0" dirty="0" err="1" smtClean="0"/>
              <a:t>Ghirmai</a:t>
            </a:r>
            <a:r>
              <a:rPr lang="en-US" sz="1200" b="0" dirty="0" smtClean="0"/>
              <a:t>             Andy Li                                                                                     Cyndi Ai</a:t>
            </a:r>
            <a:endParaRPr lang="en-US" sz="1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64" y="3352800"/>
            <a:ext cx="118110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447" y="4838895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Evan McCarty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1" y="3352800"/>
            <a:ext cx="1417007" cy="1417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email list: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cse373a_15wi@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u.washington.edu</a:t>
            </a:r>
          </a:p>
          <a:p>
            <a:pPr lvl="1"/>
            <a:r>
              <a:rPr lang="en-US" dirty="0" smtClean="0"/>
              <a:t>Students and staff already subscribed</a:t>
            </a:r>
          </a:p>
          <a:p>
            <a:pPr lvl="1"/>
            <a:r>
              <a:rPr lang="en-US" dirty="0" smtClean="0"/>
              <a:t>You must get announcements sent there</a:t>
            </a:r>
          </a:p>
          <a:p>
            <a:pPr lvl="1"/>
            <a:r>
              <a:rPr lang="en-US" dirty="0" smtClean="0"/>
              <a:t>Fairly low traffic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Course staff: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cse373-staff@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cs.washington.edu</a:t>
            </a:r>
            <a:r>
              <a:rPr lang="en-US" dirty="0" smtClean="0"/>
              <a:t> plus individual emails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Discussion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oard</a:t>
            </a:r>
          </a:p>
          <a:p>
            <a:pPr lvl="1"/>
            <a:r>
              <a:rPr lang="en-US" dirty="0" smtClean="0"/>
              <a:t>For appropriate discussions; TAs will monitor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Encouraged</a:t>
            </a:r>
            <a:r>
              <a:rPr lang="en-US" dirty="0" smtClean="0"/>
              <a:t>, but won’t use for important announcements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Anonymous feedback link</a:t>
            </a:r>
          </a:p>
          <a:p>
            <a:pPr lvl="1"/>
            <a:r>
              <a:rPr lang="en-US" dirty="0" smtClean="0"/>
              <a:t>For good and bad, but please be gentle.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pic>
        <p:nvPicPr>
          <p:cNvPr id="2051" name="Picture 3" descr="C:\Users\shapiro\AppData\Local\Microsoft\Windows\Temporary Internet Files\Content.IE5\EVIHS3PZ\MC9000487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281808"/>
            <a:ext cx="12176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meetings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Lecture </a:t>
            </a:r>
          </a:p>
          <a:p>
            <a:pPr lvl="1"/>
            <a:r>
              <a:rPr lang="en-US" dirty="0" smtClean="0"/>
              <a:t>Materials posted, but take notes</a:t>
            </a:r>
          </a:p>
          <a:p>
            <a:pPr lvl="1"/>
            <a:r>
              <a:rPr lang="en-US" dirty="0" smtClean="0"/>
              <a:t>Ask questions, focus on key ideas (rarely coding details)</a:t>
            </a:r>
          </a:p>
          <a:p>
            <a:endParaRPr lang="en-US" sz="1000" dirty="0" smtClean="0"/>
          </a:p>
          <a:p>
            <a:r>
              <a:rPr lang="en-US" dirty="0" smtClean="0"/>
              <a:t>Optional help sessions</a:t>
            </a:r>
          </a:p>
          <a:p>
            <a:pPr lvl="1"/>
            <a:r>
              <a:rPr lang="en-US" dirty="0" smtClean="0"/>
              <a:t>Help on programming/tool background</a:t>
            </a:r>
          </a:p>
          <a:p>
            <a:pPr lvl="1"/>
            <a:r>
              <a:rPr lang="en-US" dirty="0" smtClean="0"/>
              <a:t>Helpful math review and example problems</a:t>
            </a:r>
          </a:p>
          <a:p>
            <a:pPr lvl="1"/>
            <a:r>
              <a:rPr lang="en-US" dirty="0" smtClean="0"/>
              <a:t>Again, optional but helpful</a:t>
            </a:r>
          </a:p>
          <a:p>
            <a:pPr lvl="1"/>
            <a:r>
              <a:rPr lang="en-US" dirty="0" smtClean="0"/>
              <a:t>May cancel some later in course (experimental)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Use them: </a:t>
            </a:r>
            <a:r>
              <a:rPr lang="en-US" i="1" dirty="0" smtClean="0">
                <a:solidFill>
                  <a:srgbClr val="C00000"/>
                </a:solidFill>
              </a:rPr>
              <a:t>please visit me for talking about course concepts or just CSE in general.</a:t>
            </a:r>
          </a:p>
          <a:p>
            <a:pPr lvl="1"/>
            <a:r>
              <a:rPr lang="en-US" i="1" dirty="0" smtClean="0"/>
              <a:t>See the </a:t>
            </a:r>
            <a:r>
              <a:rPr lang="en-US" i="1" dirty="0" smtClean="0">
                <a:solidFill>
                  <a:schemeClr val="accent2"/>
                </a:solidFill>
              </a:rPr>
              <a:t>TAs for Java programming questions</a:t>
            </a:r>
            <a:r>
              <a:rPr lang="en-US" i="1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9" y="3396616"/>
            <a:ext cx="685800" cy="8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All lecture will be posted</a:t>
            </a:r>
          </a:p>
          <a:p>
            <a:pPr lvl="1"/>
            <a:r>
              <a:rPr lang="en-US" dirty="0" smtClean="0"/>
              <a:t>But they are visual aids, not always a complete description!</a:t>
            </a:r>
          </a:p>
          <a:p>
            <a:pPr lvl="1"/>
            <a:r>
              <a:rPr lang="en-US" dirty="0" smtClean="0"/>
              <a:t>If you have to miss, find out what you missed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Textbook: Weiss 3</a:t>
            </a:r>
            <a:r>
              <a:rPr lang="en-US" baseline="30000" dirty="0" smtClean="0">
                <a:solidFill>
                  <a:schemeClr val="accent2"/>
                </a:solidFill>
              </a:rPr>
              <a:t>rd</a:t>
            </a:r>
            <a:r>
              <a:rPr lang="en-US" dirty="0" smtClean="0">
                <a:solidFill>
                  <a:schemeClr val="accent2"/>
                </a:solidFill>
              </a:rPr>
              <a:t> Edition in Jav</a:t>
            </a:r>
            <a:r>
              <a:rPr lang="en-US" dirty="0" smtClean="0"/>
              <a:t>a</a:t>
            </a:r>
          </a:p>
          <a:p>
            <a:endParaRPr lang="en-US" sz="1000" dirty="0" smtClean="0"/>
          </a:p>
          <a:p>
            <a:r>
              <a:rPr lang="en-US" dirty="0" smtClean="0"/>
              <a:t>A good Java reference of your choosing</a:t>
            </a:r>
          </a:p>
          <a:p>
            <a:pPr lvl="1"/>
            <a:r>
              <a:rPr lang="en-US" dirty="0" smtClean="0"/>
              <a:t>Don’t struggle </a:t>
            </a:r>
            <a:r>
              <a:rPr lang="en-US" dirty="0" err="1" smtClean="0"/>
              <a:t>Googling</a:t>
            </a:r>
            <a:r>
              <a:rPr lang="en-US" dirty="0" smtClean="0"/>
              <a:t> for features you don’t understand</a:t>
            </a:r>
          </a:p>
          <a:p>
            <a:pPr lvl="1"/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35774"/>
            <a:ext cx="872103" cy="114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4" y="4343400"/>
            <a:ext cx="81209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0" y="1447800"/>
            <a:ext cx="1097951" cy="8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College of Arts &amp; Sciences Instructional Computing Lab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http://depts.washington.edu/aslab</a:t>
            </a:r>
            <a:r>
              <a:rPr lang="en-US" altLang="en-US" dirty="0" smtClean="0"/>
              <a:t>/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Or your own machine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Will use </a:t>
            </a:r>
            <a:r>
              <a:rPr lang="en-US" altLang="en-US" dirty="0"/>
              <a:t>Java for the programming </a:t>
            </a:r>
            <a:r>
              <a:rPr lang="en-US" altLang="en-US" dirty="0" smtClean="0"/>
              <a:t>assignments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Eclipse </a:t>
            </a:r>
            <a:r>
              <a:rPr lang="en-US" altLang="en-US" dirty="0"/>
              <a:t>is recommended programming </a:t>
            </a:r>
            <a:r>
              <a:rPr lang="en-US" altLang="en-US" dirty="0" smtClean="0"/>
              <a:t>environment</a:t>
            </a:r>
            <a:endParaRPr lang="en-US" alt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1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20351</TotalTime>
  <Words>1899</Words>
  <Application>Microsoft Office PowerPoint</Application>
  <PresentationFormat>On-screen Show (4:3)</PresentationFormat>
  <Paragraphs>424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Courier New</vt:lpstr>
      <vt:lpstr>Times New Roman</vt:lpstr>
      <vt:lpstr>dan_design_template</vt:lpstr>
      <vt:lpstr>CSE373: Data Structures and Algorithms  Lecture 1: Introduction; ADTs; Stacks/Queues</vt:lpstr>
      <vt:lpstr>Registration</vt:lpstr>
      <vt:lpstr>Welcome!</vt:lpstr>
      <vt:lpstr>To-do list</vt:lpstr>
      <vt:lpstr>Course staff</vt:lpstr>
      <vt:lpstr>Communication</vt:lpstr>
      <vt:lpstr>Course meetings</vt:lpstr>
      <vt:lpstr>Course materials</vt:lpstr>
      <vt:lpstr>Computer Lab</vt:lpstr>
      <vt:lpstr>Course Work</vt:lpstr>
      <vt:lpstr>Collaboration and Academic Integrity</vt:lpstr>
      <vt:lpstr>Some details</vt:lpstr>
      <vt:lpstr>What this course will cover</vt:lpstr>
      <vt:lpstr>Goals</vt:lpstr>
      <vt:lpstr>Data structures</vt:lpstr>
      <vt:lpstr>Trade-offs</vt:lpstr>
      <vt:lpstr>Terminology</vt:lpstr>
      <vt:lpstr>Example: Stacks</vt:lpstr>
      <vt:lpstr>Why useful</vt:lpstr>
      <vt:lpstr>Stack Implementations</vt:lpstr>
      <vt:lpstr>The Queue ADT</vt:lpstr>
      <vt:lpstr>Circular Array Queue Data Structure</vt:lpstr>
      <vt:lpstr>Circular Array Example  (text p 94 has                                           another one)</vt:lpstr>
      <vt:lpstr>PowerPoint Presentation</vt:lpstr>
      <vt:lpstr>PowerPoint Presentation</vt:lpstr>
      <vt:lpstr>Linked List Queue Data Structure</vt:lpstr>
      <vt:lpstr>Circular Array vs. Linked List</vt:lpstr>
      <vt:lpstr>Conclusion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783</cp:revision>
  <cp:lastPrinted>2014-01-06T20:40:38Z</cp:lastPrinted>
  <dcterms:created xsi:type="dcterms:W3CDTF">2009-03-13T20:43:19Z</dcterms:created>
  <dcterms:modified xsi:type="dcterms:W3CDTF">2015-01-07T23:35:04Z</dcterms:modified>
</cp:coreProperties>
</file>