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ink/ink8.xml" ContentType="application/inkml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93" r:id="rId3"/>
    <p:sldId id="364" r:id="rId4"/>
    <p:sldId id="395" r:id="rId5"/>
    <p:sldId id="365" r:id="rId6"/>
    <p:sldId id="396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8" r:id="rId18"/>
    <p:sldId id="420" r:id="rId19"/>
    <p:sldId id="407" r:id="rId20"/>
    <p:sldId id="408" r:id="rId21"/>
    <p:sldId id="409" r:id="rId22"/>
    <p:sldId id="410" r:id="rId23"/>
    <p:sldId id="411" r:id="rId24"/>
    <p:sldId id="412" r:id="rId25"/>
    <p:sldId id="394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97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1" r:id="rId4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4" autoAdjust="0"/>
    <p:restoredTop sz="94660"/>
  </p:normalViewPr>
  <p:slideViewPr>
    <p:cSldViewPr>
      <p:cViewPr varScale="1">
        <p:scale>
          <a:sx n="110" d="100"/>
          <a:sy n="110" d="100"/>
        </p:scale>
        <p:origin x="3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2:26:04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 18241 14 0,'0'7'7'0,"0"1"-11"16,0-8 14-16,0 0-9 16,0 0 1-16,0 0 2 15,0 0 0-15,0 0-4 16,-9 0 0-16,9 0 3 16,0-4 1-16,-4 0-1 15,4 0 0-15,0 1-1 16,0-9 0-16,0 5-4 15,0 3 1-15,0-4-6 16,4-3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3:10:2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14454 640 27 0,'-5'-34'13'0,"1"34"-4"0,4-12 14 0,-4 1-20 31,0 7 0-31,-1-4 3 16,-3 1 0-16,-1-1-6 0,-4 5 0 16,5-1 5-16,-1 0 1 15,1 8-1-15,-1-4 0 16,5 4-1-16,-4-1 0 0,8 1-1 16,0 4 0-16,4-1 1 15,0 5 0-15,0-1-1 16,-4 15 1-16,5-3-1 15,-5 0 1-15,0 3-1 16,-5-3 0-16,5 4-2 16,0-1 1-16,-4 4 0 0,4 1 0 15,0 3-1-15,4 0 0 32,-4 15 0-32,0 0 0 15,0 0 0-15,0 4 0 16,0-7 0-16,0 3 0 0,0 0-1 15,0 4 1-15,0-8 0 16,-4 5 0-16,8 2-1 16,1-6 0-16,-1 11 0 15,0 3 1-15,0 4-1 16,1 1 0-16,-1-8 0 16,-4 7 1-16,4 0-1 15,-4 1 1-15,0 6-1 0,0-2 0 16,0-5 0-16,-4 8 1 15,4-4-1-15,-4-8 1 16,-1-3-1-16,-3-4 1 16,-1 0-1-16,1-4 1 0,-1-3-2 15,1-9 1-15,-1-6-5 32,1-9 1-32,4-3-8 0,-1-11 0 0,18-19-9 0,8-27 0 15,1-8-1-15,7-14 1 16</inkml:trace>
  <inkml:trace contextRef="#ctx0" brushRef="#br0" timeOffset="2121.345">14437 647 25 0,'0'-4'12'0,"4"-11"-6"15,0 8 20-15,5-8-23 16,3 7 0-16,10-3 4 15,-1-5 0-15,13 5-7 16,9-4 0 0,59-11 7-16,4-1 0 15,1 4-1-15,-5 1 0 16,13-1 0-16,-4 8 0 31,4 11-1-31,8 0 0 16,-12 4-2-16,8-11 1 15,9 11-2-15,0 0 0 0,8 0-1 16,-4-11 1-16,8-1-1 16,1 1 1-16,12-1-1 15,-8-3 1-15,4 0-1 16,0-7 1-16,-4 6-1 16,0 1 1-16,-13-7-1 0,4 3 1 15,-4 7-1-15,-4 1 1 16,-5 3-1-16,-3 5 0 0,-1-5 0 15,4 4 0-15,-3 4-1 16,-10 0 0-16,5 4 0 16,-13-4 1-16,1 8-1 31,-1-8 0-31,9 3 1 16,-9-3 0-16,-4 8-1 15,4-8 1-15,-8 0 0 0,-5 0 0 16,9 0 0-16,0 4 0 15,-4-1-1-15,-5 5 0 16,0 0 0-16,1-1 1 16,-1 5-1-16,-3-9 0 15,-1 16 0-15,4-11 1 16,-4 3-1-16,0-3 0 16,5 7 0-16,-1-11 0 15,1 7 0-15,3-3 1 0,5 7-2 16,-4-4 1-16,-4 8 0 15,3-8 0-15,1 1 0 16,-5-1 1-16,9 8-1 16,0-8 0-16,0 1 0 15,0 7 1-15,4-8 0 16,-4-11 0-16,0 7-1 16,4 1 0-16,-4 3 0 15,-8-3 1-15,3 0-1 16,-7 3 0-16,-10-11 0 15,-3 4 1-15,-14 3-1 16,-8 1 0-16,-8-4 0 16,-9 7 1-16,-4 0 0 0,-5 8 0 15,-3 4-1-15,-5-4 1 16,-4 15-1-16,-5-4 1 16,1 4-1-16,-1 8 1 0,5 3-1 15,-5 20 0-15,9-1 0 16,-4 15 0-16,0 5 0 15,4 3 1-15,0 7-1 16,0 12 0-16,0 4 0 16,0-4 0-16,0 3 0 15,0-18 0-15,0 0 0 16,0-4 0 0,-4-7 0-16,-4-9 0 15,-5 1 0-15,0-15 0 16,-4-4 0-16,-4-11 0 0,-5-5 0 15,-8-2 0-15,-8-17 0 16,-14-6 0-16,-3-5 0 16,-9 1 0-16,-17-8-1 15,-1 0 1-15,-3-11 0 16,-17 3 0-16,-9 4 0 16,-5-3 0-16,-12-1 0 15,-4 1 0-15,-4 3 0 16,-9 4 0-16,0 0 0 0,-9-4 0 0,5 0-1 15,-13 8 1-15,4 0 0 16,-13-8 0-16,9 12 0 16,-12-1 1-16,3 4-1 15,-4-11 0-15,9 8 0 16,0-4 0-16,4 3 0 31,-5 1 1-31,9 0-1 16,9-1 0-16,0 1 0 0,0-1 1 15,-5 1-1-15,9 3 0 16,0-3 0-16,4 3 1 16,-4-3-1-16,13-1 0 15,4 1 0-15,0-1 1 16,13-7-1-16,0 4 0 0,-5 4 0 16,14-8 0-16,-1 3 0 15,9 1 1-15,-1-4-1 16,-3-4 0-16,0 1 0 15,3-1 1-15,1 4 0 0,4 4 0 16,0-4-1-16,1 0 0 16,-1-4 0-16,-5 8 1 15,6-4-1 1,3 0 0-16,0 0 0 16,1 3 0-16,3-3 0 15,5-3 0 1,-38 6 0-1,3 5 0-15,10-4 0 16,3 0 0-16,5-4 0 16,4 3 0-16,5-3 0 15,-1 0 0-15,4 4 0 0,5 4 0 16,-4-4 0-16,4-1 0 16,4 1 0-16,0 4 0 15,0-5 0-15,5 1 0 16,3-4 0-16,1 8 0 15,-5-8 0-15,13 4 0 0,5-4-1 16,-5 0 1-16,4 0 0 16,1 0 0-1,-1 0 0-15,5 0 0 16,0 0 0-16,3 0 0 16,-7 0 0-16,4 0 1 15,-1 0-2-15,1 3 1 16,-5-3 0-16,5 0 0 0,4 4-1 15,0 4 1-15,4-5-1 16,4 1 1-16,-3 0 0 16,3 0 0-16,-4 3 0 15,5 1 0-15,3 3-1 16,-3 1 1-16,-1 3-4 16,-3 0 0-16,3 4-9 15,0 4 0-15,-8 11-8 0,-4-19 1 16</inkml:trace>
  <inkml:trace contextRef="#ctx0" brushRef="#br0" timeOffset="8973.4281">15080 2951 14 0,'0'-3'7'0,"12"3"-3"16,-12 0 8-16,0 0-11 0,0 0 1 0,0 0 1 15,9-8 0-15,-1 0-3 16,-3 5 0-16,3-1 3 16,1 0 0-16,-1 0 1 15,1 0 0-15,-5 1 0 31,5-1 0-31,-5 0 0 16,0 0 1-16,0 1-1 0,5-1 1 16,-5 0-1-16,-4 4 1 15,0 0-2-15,0 0 1 16,-4-8-1-16,4 5 1 16,-4-1-1-16,-1 4 0 0,-7 0-1 15,3 0 0-15,-4 0 0 16,-4 0 0-16,0 0-1 15,-4 4 1-15,4 3-1 16,-4 1 1-16,-1 3 0 16,1 4 0-16,-5 8 0 15,-3-4 0-15,-1 7 0 0,0 5 1 16,0 3-1-16,0 4 0 16,9-4 1-16,0 3 0 0,4-3-2 31,4 4 1-31,0-4-1 15,5 8 1-15,-1 0-1 16,5-12 0-16,4 0 0 16,0 4 0-16,4 0-1 15,5 4 1-15,3-8-1 16,5 1 1-16,5-5-1 16,-1-3 0-16,0-1 0 0,9-3 1 15,-9-7-1-15,5-5 1 16,4-7-1-16,0-3 1 0,-1-5-1 15,1-3 1-15,4-1-1 16,0-7 1-16,-4-3-1 16,-4-1 0-16,-5 4 0 15,-4-7 0-15,0-1 0 16,0-7 1-16,-4 0-1 16,-5-4 0-16,1 0 0 15,-9-7 1-15,0-4-2 16,-4-4 1-16,-1 0 0 15,1-4 0 1,-4 4-1-16,-5 8 1 0,0 7-1 16,-4 4 1-16,-4 7-2 15,-1 8 0-15,1 4-6 16,0 4 1-16,4 3-11 16,4-3 0-16,9-16-3 15,4-14 1-15</inkml:trace>
  <inkml:trace contextRef="#ctx0" brushRef="#br0" timeOffset="9780.3008">15787 466 20 0,'-5'-27'10'0,"31"-30"-9"0,-13 46 9 0,-1-4-10 31,1 0 0-31,0 0 1 16,0-8 0-16,-1 4 0 16,-3 0 0-16,-1 4 3 15,1-4 0-15,0 8 0 16,-5 3 1-16,-4 8 0 0,0 4 0 16,0 3-1-16,-4 9 1 15,4 6-2-15,0 5 0 16,0 11 0-16,0 3 1 0,4 1-1 15,0 7 1-15,0-4-2 16,-4 16 1-16,0-1-1 16,0 5 1-16,0 3-2 15,0 11 0-15,0 5-1 16,0-1 1-16,5 4-1 16,-5-11 1-1,4-1-1-15,-4-7 1 16,4 12-1-16,0-1 1 15,1-3-1-15,3 3 1 16,-4-3-1-16,1-8 1 0,-5 4-1 16,4-8 0-16,-4-3 0 15,4-1 1-15,-4 5-1 16,0-12 1-16,0 0-1 16,0 0 1-16,-4-4-1 15,0-4 1-15,-1-3-1 16,1-4 0-16,0-12-5 15,-5-3 1-15,1-8-11 0,-5 0 1 16,0-4-1-16,5-18 0 16</inkml:trace>
  <inkml:trace contextRef="#ctx0" brushRef="#br0" timeOffset="10525.4279">16745 2766 38 0,'-5'-8'19'0,"5"8"-23"16,0 0 36-16,0 0-30 15,-4 0 0-15,0 0 3 16,0 0 0-16,-1 8-5 16,1-1 0-1,0-3 4-15,4 4 1 16,-4 3 0-16,4-3 0 15,0 3-1-15,0 8 0 16,0 8 0-16,0 3 0 0,0 4 0 16,0 0 1-16,-5 8-2 15,1-1 1-15,0 5-2 16,0-1 1-16,-5-7-1 16,5 3 0-16,-5-7-2 15,1-3 0-15,4-9-6 16,-1-6 1-16,5-1-12 0,13-12 0 15,4-14-3-15,4-23 0 16</inkml:trace>
  <inkml:trace contextRef="#ctx0" brushRef="#br0" timeOffset="11180.3687">17652 689 29 0,'-9'-30'14'0,"14"-1"-10"0,-5 20 20 16,0-12-22-16,-5 0 0 16,1 1 1-16,4-5 1 31,0-3-4-31,0 4 1 0,4 7 4 31,1 7 0-31,-1 5-1 16,4 18 1-16,1 8-1 15,-1 7 1-15,5 9-1 16,-4 6 0-16,3 16-2 16,-3 7 1-16,-1 4-1 0,1 16 1 15,-5 10-1-15,0 8 0 16,1 0-1-16,-1 1 0 15,0-1-1-15,-4 11 1 16,0 1-1-16,0 3 1 0,0-7-1 16,-4-4 0-16,0-8 1 15,-1 4 0-15,5-7 0 32,0-8 0-32,5-15 0 15,-1-4 1-15,-4-15-1 0,0-4 1 16,0-7-1-16,-4-5 0 15,-5-2 0-15,1-5 1 16,-1-8-5-16,-4-3 0 0,1-3-8 16,-1-9 1-16,0-11-9 15,5 1 1-15</inkml:trace>
  <inkml:trace contextRef="#ctx0" brushRef="#br0" timeOffset="11796.4465">18239 2948 43 0,'5'-12'21'0,"-1"-7"-21"16,0 12 30-16,-4-1-30 16,4-3 0-16,1 3 1 15,-1 1 1-15,5 3-2 16,-1 4 1-16,5 0 1 15,0 7 0-15,4 9 0 16,-5 2 0-16,5 5 0 16,-4 11 1-16,4 8-2 0,-4-8 1 15,-4 15-1-15,-5-4 1 32,-13-7-1-32,-3 4 1 15,-1-8-1-15,-9 0 0 16,-3-7 0-16,-1-1 1 0,1-7-2 15,-1 0 1-15,5-8 0 16,0-3 0-16,4-4-1 16,4-1 1-16,9-6 0 15,4 3 0-15,8-8 0 16,5 0 1-16,12 1-1 0,9 7 0 16,9-8 0-16,8 8 0 15,0 4-1-15,-4 0 1 16,4 3-1-16,-4 1 0 0,0 0-3 15,-5-1 0-15,-3-3-9 16,-1 3 0-16,-12-14-5 16,-5-8 0-16</inkml:trace>
  <inkml:trace contextRef="#ctx0" brushRef="#br0" timeOffset="12478.026">19223 273 33 0,'4'-31'16'0,"9"20"-14"15,-13 11 22-15,0 0-23 16,0 0 1-16,0 0 1 0,4 8 1 16,1 7-5-16,-1 0 1 15,0 8 3-15,5 11 0 16,-1 11 0-16,5 12 1 0,0 7-1 16,4 8 1-16,0 15-2 15,4 8 1-15,5 7 0 16,-5-27 0-16,9 54-1 15,0-15 0-15,-1-1-1 16,-7 8 0-16,-5 0 0 16,0-7 1-16,-4 3-2 0,-1-11 1 15,-3-4-1-15,-1-4 1 16,1 5-1-16,-5-9 1 16,0-11 0-16,1 4 0 15,-5-3 0-15,0-9 1 47,-5 27 1-47,1-15 0 0,-4-7 0 16,-5-12 1-16,0-7-2 15,-4-16 1-15,-4-7-6 16,0-15 1-16,-1-20-13 0,1-22 0 16,8-18-4-16,9-35 0 15</inkml:trace>
  <inkml:trace contextRef="#ctx0" brushRef="#br0" timeOffset="13213.2183">19994 2823 41 0,'-9'-19'20'0,"9"0"-19"0,0 19 33 16,0-8-32-1,0-11 1-15,0 8 1 16,5-4 0-16,-1 4-6 16,4-8 1-16,5 7 3 15,0-3 1-15,4 4-2 16,4-1 1-16,1 5-1 15,-1-1 1-15,5 1 0 16,-1 11 0-16,-4-1-1 16,5 9 1-16,-5-1-1 15,-8 4 1-15,-5 12-1 16,-8-1 0-16,-4 8-1 16,-13 8 1-16,-8-4-1 15,-14-1 1-15,-3 1-1 16,-1 0 0-16,5 0 0 15,4 0 0-15,4-8 0 16,4-3 0-16,5-1 0 0,8-3 0 16,5-4 0-16,8 0 0 15,4-4 0-15,5 4 0 16,3 0-1-16,5 3 1 16,5-3 0-16,3 8 0 15,1-1 0-15,-1 4 1 0,-3 1-1 16,-5-12 1-16,-9 3 2 15,-12 5 0-15,-9-1 0 16,-12 4 1-16,-5-3-2 16,-4-4 1-16,-13-8-8 15,-8-11 0-15,-1-16-12 16,1-18 0-16,12-23-3 16,26-19 1-16</inkml:trace>
  <inkml:trace contextRef="#ctx0" brushRef="#br0" timeOffset="13850.037">20918 530 26 0,'0'-8'13'0,"-4"-14"-11"16,4 22 18-16,-4 3-18 15,-1-3 1-15,1 4 1 16,4 8 0-16,0-1-5 16,4 0 1-16,1 4 3 15,3 12 1-15,5 7-2 16,0 8 1-16,4-5 0 16,0 13 0-16,8-5 0 15,-3 19 0-15,3 8 0 16,-4 4 1-16,1-1-1 15,3 5 0-15,-3-8-1 16,-5 7 1-16,0 5-2 0,-5 6 1 16,-3 1-2-16,-1-4 0 15,-3-4 0-15,-5 4 1 16,0-15 0-16,0 0 0 0,0 0 0 16,0 0 0-16,-5 0 0 15,1-8 1-15,-4 4 0 16,-1-3 0-16,1-5 0 15,3-3 1-15,-7 0 0 16,-1-4 0-16,0-4-1 16,5-4 0-16,-5-3 0 0,4-4 0 15,-4-8-3-15,1-7 0 16,3-8-8-16,1-11 1 16,8-16-11-16,0-7 1 31</inkml:trace>
  <inkml:trace contextRef="#ctx0" brushRef="#br0" timeOffset="14194.6508">21387 2671 53 0,'-9'15'26'0,"-8"31"-27"0,13-31 39 16,-5 0-37-1,5 0 1-15,-5 4 0 16,1 0 1-16,4 4-3 16,4 0 0-16,0-1 2 15,8 1 0-15,9 0-1 0,5-4 1 16,7 7-1-16,1-3 1 15,4 3-2-15,0-3 1 16,0-4-3-16,0-4 0 16,0 0-5-16,5-4 1 15,-5-7-9-15,0-4 0 0,-9-4-2 16,-3-11 1-16</inkml:trace>
  <inkml:trace contextRef="#ctx0" brushRef="#br0" timeOffset="14516.2181">21540 2645 50 0,'-9'0'25'0,"5"19"-31"15,4-12 50-15,-4 1-42 16,0 11 1-16,-1 4 2 0,-3-1 1 15,-1 12-6-15,-4 4 0 16,1 4 4-16,3 3 1 16,1 8-2-16,-1 4 1 31,5 19-1-31,4-1 0 16,0-10-2-16,0-9 1 0,0-10-4 15,0-12 1-15,4-8-11 16,0-7 1-16,1-19-9 15,3-15 0-15</inkml:trace>
  <inkml:trace contextRef="#ctx0" brushRef="#br0" timeOffset="15296.9939">22289 284 27 0,'-25'4'13'0,"12"3"-7"0,9 1 10 0,-5-4-13 15,1 3 0-15,-1 5 1 16,1 3 1-16,-1 4-6 16,1 3 0-16,-1 5 5 15,5 3 1-15,0 8-1 16,4-8 0-16,4 8 0 15,4 11 1-15,1 4-1 0,4 0 1 32,-1 4-2-32,1 7 0 15,0 4-2-15,4 12 1 16,0 3-1-16,0 0 0 0,0-3-1 16,0 3 1-16,0 4 0 15,-4 8 1-15,-4 3-1 16,-1-7 1-16,1 7 0 15,-5-15 0-15,0 1 0 0,0-1 1 16,-4-11-1-16,0 7 1 16,-4 1-1-16,4-5 1 15,-4-7 0-15,4 8 1 16,-4-4-2-16,-5-12 1 16,1-3-1-16,-1-8 1 0,0-3-2 15,1-5 1-15,-1-10-3 16,5-5 1-16,0-11-8 15,0-11 1-15,4-4-12 16,8-19 1-16,9-7-3 31,9-24 0-31</inkml:trace>
  <inkml:trace contextRef="#ctx0" brushRef="#br0" timeOffset="15829.5022">22962 2675 42 0,'-4'4'21'0,"4"0"-25"0,0-4 37 0,-4 7-30 16,-1 1 1-16,-3-1 2 16,-1 9 0-1,-3 10-7 17,3 8 1-32,5-4 6 15,8 1 0-15,0-5 0 16,5 4 0-16,12-7 0 15,9 4 0-15,0-1-2 0,4-3 1 16,0 3-2-16,4 8 1 16,-4-11-3-16,0 3 1 15,0 1-1-15,-4-4 0 0,-4-1-1 16,-5 1 1-16,0 0 0 16,-8-1 0-16,-9 1 0 15,-8 4 1-15,-9-1 0 16,-12 1 1-16,-5-8-1 0,-8-1 1 15,-9-10-3-15,-4-4 1 32,0-8-4-32,0-7 0 15,-5-4-7-15,1-4 1 16,4-4-8-16,4 4 1 0,4-11-6 16,5-4 0-16</inkml:trace>
  <inkml:trace contextRef="#ctx0" brushRef="#br0" timeOffset="16106.0742">22681 2777 66 0,'51'-4'33'0,"34"-7"-38"0,-59 11 61 15,12 0-55-15,13-4 1 0,9-3 2 32,8-1 0-32,13 4-3 0,4-7 0 0,0 4 4 15,-8 3 0-15,-9 0-2 16,-8 4 1-16,-13 0-9 16,-9 4 0-16,-25 7-14 15,-30-11 0-15</inkml:trace>
  <inkml:trace contextRef="#ctx0" brushRef="#br0" timeOffset="58496.098">20837 7669 28 0,'-8'0'14'0,"3"-11"-6"0,5 11 15 0,0-4-23 16,-4 0 1-16,0 1 0 31,-5-5 1-31,1 1-2 16,4 3 1-16,-5 0 1 15,1 0 1-15,3 0 1 0,-3 1 0 16,4 3-1-16,-1-4 1 16,1 4-1-16,0-4 0 15,-1 0-1-15,1 0 0 0,4 1-1 16,0 3 0-16,0 0 1 16,0 0 0-16,0 0 1 15,0 0 1-15,9-4-1 16,-1-4 0-16,1 5 1 15,-1-5 0-15,1 4-1 16,-5-3 0-16,0 3 0 16,-4 4 1-1,0 0-1-15,0 0 0 16,5 0-1-16,-5 0 0 16,0 0 0-16,0 4 1 15,0-1-2-15,0 5 1 16,0 3 0-16,0 4 0 0,-5 1-1 15,-3 6 0-15,-1-3 0 16,1 8 0-16,-5 7 0 16,0 0 0-16,0 0-1 15,1 0 1-15,-1-8 1 16,0 1 0-16,0-4 0 16,5-4 0-16,-1 3 0 0,1-7 0 15,4 0-1-15,-1-3 1 16,1-1-2-16,0-3 1 0,4-1-1 15,0-3 0-15,0-4 0 16,0 0 1-16,0 0-1 16,0 4 0-16,0-4 0 15,-4 0 0-15,4 0 0 16,0 0 1-16,-5 0-1 31,1 0 1-31,4 0-1 0,-4 0 0 0,-1 0 0 31,5 0 0-31,-4 0 0 16,4-8 0-16,-4 8 0 0,4-3 0 16,0 3 0-16,0 0 0 15,0 0-1-15,-4 0 1 0,4 0 0 16,-5 0 0-16,5 0 0 16,0 0 0-16,0 0 0 15,0 0 1-15,0 3-1 16,0-3 1-16,0 0-1 15,0 0 0-15,0 0 0 16,0 0 1-16,0 0-1 16,0 0 0-16,0 0 0 15,0 0 1-15,0 0-1 0,5-3 0 16,-1 6 0-16,-4-3 1 16,8 0-1-1,-3-3 1-15,3-1-1 16,1 4 1-16,-1 0-1 15,1-4 1-15,-1 4-1 16,1 0 0-16,-1 0 0 16,5 0 0-16,-4 0 0 0,-1 0 0 15,1 0 0-15,-1 0 1 16,1-4-1-16,-1 0 0 16,1 4 0-16,-1 0 1 15,5-3-1 1,0-1 0-16,0 0 0 15,-1 0 0-15,5 4 0 16,0 0 0-16,5 0-1 16,8-4 1-16,-1 4 0 0,10-7 0 15,3 7 0-15,1 0 1 16,-1-4-1-16,-3 0 0 31,-1 1 0-31,0-1 0 16,-4-4 0-16,1 4 0 15,-6 1 0-15,-3 3 0 0,-5 3 0 16,-4 1 0-16,-4-4-1 16,-4 4 1-16,-9 0-5 15,-5 0 1-15,-3-4-5 16,-5 0 1-16,0 0-7 16,0-4 0-16,1-4-6 0,7-7 1 15,10-8-1-15,-1-11 0 16</inkml:trace>
  <inkml:trace contextRef="#ctx0" brushRef="#br0" timeOffset="58947.2618">21059 7344 56 0,'-17'8'28'0,"8"-5"-38"16,5 1 55-16,0 4-43 16,-9 7 0-16,0-4 2 15,0 1 0-15,0 3-4 16,1 4 1-16,-1 3 4 0,0-7 0 16,0 4-2-16,5 4 1 15,-1 4 0-15,1 7 0 16,4-4-2-16,4 8 0 15,0 15 0-15,0-4 0 16,0 0 0-16,4 12 1 16,0-5-2-16,0 1 1 15,-4 0 0-15,0 3 0 16,0 1-1-16,0-1 0 16,-4 1-1-16,0-4 1 0,0-4-1 15,-5-8 1-15,5-3-1 31,4-12 0-31,0-7-3 16,0-4 0-16,0-16-10 16,0-10 1-16,0-16-10 0,21-19 1 15,5-22-1-15,-1-15 0 16</inkml:trace>
  <inkml:trace contextRef="#ctx0" brushRef="#br0" timeOffset="60250.8118">21565 7654 56 0,'-4'0'28'0,"13"-7"-37"15,-9 7 59-15,4-4-48 16,4 0 1-16,1 0 5 31,4 1 0-31,8-1-9 16,9 0 1-16,4-4 6 15,0 1 0-15,4-1-2 0,1 1 1 16,-1-1-3-16,0 1 1 0,-4 3-2 16,-4 0 0-16,-4 0-1 15,-5 0 1-15,-4 1-3 16,-4-1 0-16,-5-4-5 16,1 5 1-16,-1-1-8 15,1 0 0-15,4-7-8 16,4-5 1-16</inkml:trace>
  <inkml:trace contextRef="#ctx0" brushRef="#br0" timeOffset="61082.5465">22651 7272 60 0,'-4'11'30'0,"34"-18"-38"0,-22-1 52 0,5 1-43 15,4-5 1-15,0 1 0 16,0 0 1-16,5-1-3 16,-1-3 1-16,0 0 2 15,5 8 1-15,8 3-1 16,0-4 0-16,4 8 0 31,9-4 0-31,-4 8-1 16,-5 8 0-16,0-1 0 15,-4-4 0-15,0 9-1 16,-4 2 1-16,-9 1-1 0,-3 4 0 16,-10 0 0-16,-8 3 0 15,-8 1 0-15,-5 3 0 16,-9 0 0-16,-3-3 1 0,-13 3-1 15,-5-3 0-15,0-1 0 16,5-3 1-16,0-1-2 16,-1-3 1-16,5 0 0 15,0-4 0-15,9 1-1 16,3-1 0-16,5-4 1 16,9 0 0-16,4-3-1 15,8-1 1-15,4 1 0 0,9 0 0 16,5-1 0-16,-1 5 0 0,5 3-2 15,8 0 0-15,4 0 0 16,5 0 1-16,-5 4-1 16,4 0 0-16,5 0 0 31,0-4 0-31,4 4 2 0,5 4 0 0,-1-4-1 16,-8-1 0-16,-5 5 1 15,-3-8 0-15,-1 4-2 16,-4 4 1-16,-4 0-1 15,-4 3 1-15,-5-7-1 32,-8 4 1-32,-5-1 0 15,-8-3 0-15,-4 8 1 16,-5-8 1-16,-3 3-1 0,-5 1 0 16,-9 0 1-16,-8 0 0 15,-9-1 0-15,-12-3 0 16,-5 0 1-16,-12 0 0 15,-13 4 0-15,0-1 1 16,-13 5 0-16,-9 3 0 0,-4 0-2 16,-8 8 1-16,-9-8-4 15,1 1 0-15,-1-1-15 16,0 8 1-16,5-19-11 16,29-19 1-16</inkml:trace>
  <inkml:trace contextRef="#ctx0" brushRef="#br0" timeOffset="74728.2655">21536 1468 30 0,'0'4'15'0,"4"-8"-11"16,-4 4 16-16,0 0-19 15,0 0 0-15,0 0 2 16,-4 4 0-16,-1-8-3 0,1 8 1 16,0 0 2-16,0-4 1 15,4 0 1-15,-5 4 0 16,5-1 0-16,-4-3 0 16,4 0 0-16,-4 0 0 0,0 0-1 15,-1 0 1-15,-3 4-2 16,-1 0 1-16,1 0-2 15,-5 3 0-15,0 1 0 32,0 3 0-32,1-7 0 15,-1 4 0-15,0-1-1 16,5 1 1-16,-5-1 0 0,4 1 1 16,1-4-2-16,3-1 1 15,1 5-1-15,4-1 0 0,0-3 0 16,0 4 1-16,0-4-2 15,4-1 1-15,1 1-1 16,3 0 1-16,5 0-1 16,0 0 0-16,4-4 0 15,4 0 0-15,5 0 0 16,-1-4 1-16,5 0-1 0,-9 4 0 16,5-4 0-16,-5 0 0 15,0 1 0-15,-4-1 1 31,-4 4-1-31,0 0 0 16,-4 0 1-16,-1 0 0 0,-8 0-1 16,-4 0 1-16,-5 0 0 15,1 0 0-15,-1 0-1 16,-4 0 1-16,1 0-1 16,-5 0 0-16,-5 0 0 15,-3 4 0-15,-1-4 0 16,-4 0 0-16,9 0 0 15,0 0 0-15,4 0 0 16,4 0 0-16,5 0 0 0,-1 0 0 16,5 0-1-16,4 0 1 15,0 0-1-15,8 0 1 0,5 0 0 16,4 0 0-16,4-4-1 16,5 4 1-16,4-8-1 15,0 4 1-15,4 4 0 16,-5-7 0-16,-3-1 0 15,0 5 0-15,-5-1 0 16,-4 0 1-16,-4 0-1 16,-13 4 0-1,-5-4 1-15,-7 4 0 16,-5-3-1-16,0 3 0 16,-5 0 0-16,-8 0 0 15,1 0 0-15,-5 0 0 16,0 0-1-16,-1 0 1 0,10 3 0 15,4-3 0-15,4 4 0 16,4-4 0-16,4 4 0 0,9 0 0 16,5 0 0-16,3-1 0 15,5 1-1-15,0 0 1 16,4 3 0-16,-5-7 1 16,5 4-2-16,-4 4 1 0,4-8 0 15,-8 0 0-15,-1 0 0 31,-3 4 1-31,-5-4-1 16,0 0 1-16,-5 0-1 16,1 0 0-16,-4 0 0 15,-5 0 1-15,-4 0-1 0,-9 3 0 16,-8 1-6-16,-4 0 1 16,4 4-12-16,4-5 1 15,13-10-5-15,-4-12 0 16</inkml:trace>
  <inkml:trace contextRef="#ctx0" brushRef="#br0" timeOffset="77729.4183">21915 855 33 0,'0'-11'16'0,"12"0"-14"0,-12 11 21 0,0 0-23 16,0 0 1-16,0 0 0 15,0 0 0-15,0-4-2 31,-4 0 1-31,4 0 1 16,-4 4 0-16,4 0 1 16,-4 0 0-16,-1 0 0 0,1 0 1 15,4-7 1-15,0 7 0 0,0 0 1 16,0 7 0-16,0-7-1 16,0 0 0-16,0 0-1 15,0 0 0-15,-4 0-1 16,4 0 0-16,-4 4-2 15,-1 0 1-15,5 0-1 16,0-4 0-16,0 0 0 16,0 3 0-16,0 1 0 15,0 0 1-15,0-4 0 16,5 0 1-16,3 0-1 0,1 0 1 16,-1 0-1-1,1 0 1-15,-1 0-1 16,5 0 1-16,0-4-1 15,-1 0 0-15,1 1-1 16,-4-1 0-16,-1 0 0 16,1 0 1-16,-1 4-1 15,1 0 1-15,-1 0 0 16,1-7 0 0,-1 3 1-16,1 8 0 15,-1-4 0-15,1 0 0 0,-1 7-1 16,1-7 0-16,-9 0 0 15,0 0 0-15,4 0-1 16,-4 0 1-16,4 0-1 16,1 0 0-16,-1 0 0 15,0-7 0-15,5 7 0 0,-5 7 1 16,-4-7-1-16,4-7 0 16,-4 7 0-16,0 0 1 15,5 0-1-15,-5 0 1 31,0 0-1-31,0 0 0 16,0 0 0-16,0 0 0 0,0 0 0 16,0 0 0-16,-5 7 0 15,1-7 0-15,0 0 0 16,0 0 1-16,-1 0-1 16,1 4 0-16,0 0 0 15,-1 0 1-15,-3-1-1 0,-1 1 0 16,1 0 0-16,4 0 1 15,-1-1-1-15,1 1 0 16,0 0 0-16,-5 0 0 16,5 0 0-16,0 3 0 0,0-7 1 15,-5 4 0-15,5 4-1 16,0-8 1-16,-1 3 0 31,1 5 0-31,0-8-1 16,0 4 1-16,-1-1-1 15,1 1 1-15,0 0-1 0,0 0 1 16,-1 0-1-16,5-4 0 16,0 0 0-16,0 3 1 15,-4-3-1-15,0 4 1 16,4-4-1-16,0 0 1 0,0 4-1 16,0-4 1-16,0 0-1 15,0 0 1-15,0 0-1 16,0 0 1-16,0 0 0 15,0 0 0-15,0 0-1 16,0 0 1-16,0 0-1 16,0 0 1-16,0 0 0 15,0 0 0-15,0 0 0 0,0 0 1 16,-5 0-1-16,5 0 1 16,0 0-1-16,-4 0 0 15,0 0 0-15,0 0 0 16,4 0-1-1,-5 0 1-15,1 0-1 16,4 0 0-16,0 0 0 16,-4 0 1-16,4 0-1 15,0 0 1-15,-4 0-1 0,4 0 0 16,0 0 1-16,-5 0 0 16,1 0-1-16,0 0 0 15,4 4 0-15,-4-4 1 0,4 0-1 16,-5 0 0-16,5 0 0 15,0 3 0-15,0-3 0 16,0 0 0-16,0 0 0 16,0 4 0-16,-4-4 0 15,0 8 1-15,4-8-1 16,-4 0 0 0,4 0 0-16,0 4 1 15,0-4-1-15,0 0 0 16,0 0 0-16,0 0 0 15,0 0 0-15,0 0 0 16,0 0 0-16,0 0 0 16,0 0 0-16,0 0 0 0,0 0 0 15,0 0 1-15,0 0-1 16,0 0 1 0,0-4 0-1,-5-4 0-15,5 4-1 16,0-3 0-16,0-1 0 0,0 1 1 15,0-1-1-15,0-3 0 16,5 0 0-16,-5-1 0 16,4 1 0-16,0-1 0 0,5 1 0 15,-1 4 0-15,1 3 0 32,-1-4 0-32,5-11-1 15,0 8 1-15,0 0 0 16,-1 3 1-16,1-3-1 15,-4-4 0-15,-1 7 0 16,1 4 0-16,-1-7 0 16,-4 7 0-16,-4 4-1 0,5 4 1 15,-1 7 0-15,0-7 0 16,0 15 0-16,5-12 0 0,-5 9 0 16,0 3 0-16,5 7 0 15,-5 0 1-15,0 9-1 16,1-9 0-16,-5 12 0 15,4 11 0-15,-4-7 0 16,0 7 0-16,0-4 0 16,0 12 0-16,4 4 0 15,1-9 0-15,-1 17 0 16,0-5 0 0,5 0 0-16,-1 1 1 15,-4 3-1-15,5 4 0 0,-5-8 0 16,0 0 1-16,1 1-1 15,-1-16 0-15,-4 4 0 16,0 0 1-16,-4-4-1 16,-1 4 1-16,-3-15 0 15,-1-8 0-15,1 4-1 0,-1-4 0 16,-3-3-2-16,-1-8 0 16,-9-4-14-16,14-11 1 15,8-16-7-15,0-26 0 0</inkml:trace>
  <inkml:trace contextRef="#ctx0" brushRef="#br0" timeOffset="83398.6822">20122 1328 9 0,'-5'-7'4'0,"-7"3"-1"0,7-4 5 16,1 4-8-16,0-7 1 15,-5 4 1-15,1-1 0 0,-1 4-2 16,-3-3 1-16,-1 3 1 15,0-4 1-15,5 1 0 32,-5-1 0-32,4 1 0 15,1 3 1-15,-1-4 0 0,1 1 1 16,3-1 0-16,1 4 0 16,0-7 0-16,4 3 0 0,0 1-1 15,0-1 0-15,4 5-1 16,0-9 0-16,-4 5-2 15,0 7 1-15,0-8-2 16,0 8 1-16,0-8-1 16,0 8 1-16,0-7-1 15,0 7 1-15,0 0 0 16,0 0 0-16,0 0 1 16,5-4 1-16,-1 0-1 15,4 1 1-15,1 3-1 0,-1 0 0 16,1 0-1-1,0-4 1-15,-5-4-1 16,0 12 0-16,0-4-1 16,-4 0 1-16,0 0-1 15,0 0 0-15,5 0 0 16,-1 4 1-16,-4 3 0 16,0-3 0-16,0 4 0 15,0-1 0-15,0 5 0 0,0-1 1 16,0 0-1-16,0 1 0 15,-4-1 0-15,-1-3 0 16,1 3 0-16,0 0 0 0,0 1-1 16,-5 3 1-16,0 4 0 15,1 3 0-15,-5-3-1 16,5 8 0-16,-1-1 1 16,-4-3 0-16,5-4 0 15,-1 0 1-15,1-4-1 16,4-8 1-16,-1 5-1 0,5-8 0 15,5 3 0-15,3 1 0 32,9-4-1-32,9-1 1 15,8-3-1-15,0 4 0 0,4 0 0 16,0 0 1-16,-3-1-2 16,-6 1 1-16,1 4-1 15,-9-4 1-15,1 3-5 16,-5-7 1-16,0 0-7 15,-9 0 0-15,5-7-8 16,0-5 1-16</inkml:trace>
  <inkml:trace contextRef="#ctx0" brushRef="#br0" timeOffset="84419.9133">20275 931 25 0,'21'-19'12'0,"1"4"-9"15,-14 4 10-15,-4 11-11 16,1-12 0-16,3 5 5 16,1 3 0-16,-5 0-7 0,4 0 1 15,-3 0 6-15,3 1 1 16,-8 3-1-16,0 0 1 0,0 0-2 15,0 0 0-15,0 3-2 32,0-3 1-32,-4 4-2 15,4 0 0-15,0 0 0 16,-4 0 0-16,-5 3-1 16,5-7 1-16,0 4 0 15,-1 4 0-15,1-8-1 16,0 3 1-16,4 5-1 0,0-8 0 15,0 4 0-15,0 3 0 16,0 1-1-16,-4-1 1 0,4 1 0 16,-5-1 0-16,5 5-1 15,-4-8 1-15,0 3-2 16,0 1 1-16,-1 3 0 16,1-3 0-16,0 3-1 15,0 4 0-15,-1 0 0 16,5 4 1-1,-4 0 0-15,0 4 0 16,-5-4 0-16,5 3 0 16,0 1-1-16,-5 4 1 15,5-1 0-15,0-3 0 0,4 7-1 16,0 4 1-16,-5 0-1 16,5-4 1-16,0 1 0 15,-4 3 0-15,0 0-1 16,0 4 1-16,-1 0 0 15,-3-4 0-15,-1 3 0 16,5 1 0-16,0 4-1 16,0-1 1-16,-1-3-1 0,1 0 1 15,0-4 0-15,0 0 0 16,-1 0-1-16,1 4 1 16,0-8-1-16,0 8 1 0,-1-8-1 15,1-3 0-15,-4-4 0 16,-1-1 0-16,1 1 0 15,3 0 1-15,1-1-1 32,-5-3 0-32,5 0 0 15,0-4 1-15,0 1-1 16,-1-1 0-16,-3-4 0 0,4 0 0 16,-1 1-1-16,1-5 1 15,0 1-1-15,0-4 1 0,4-1-2 16,0 1 0-16,0-4-4 15,0 0 1-15,0-4-10 16,8 1 0-16,1-12-7 16,-5-16 0-16</inkml:trace>
  <inkml:trace contextRef="#ctx0" brushRef="#br0" timeOffset="88419.8238">21208 9667 24 0,'-13'-4'12'0,"-4"-3"-14"0,13 7 13 15,-9 0-12-15,0 0 1 16,0 0-4-16,-8 0 0 0,0 3 0 16,-1-3 1-16</inkml:trace>
  <inkml:trace contextRef="#ctx0" brushRef="#br0" timeOffset="90923.7698">20995 9463 14 0,'0'-4'7'0,"-13"12"-3"0,13-8 9 0,0 3-11 15,0-3 0-15,-4 4 1 16,4-4 1-16,-5 4-5 15,5 0 1-15,0-1 2 16,0 1 1-16,0-4-1 16,-4 0 1-16,4 4-1 15,0-4 1-15,-4 0 0 0,0 8 0 16,4-8 0-16,0 0 1 16,0 0-1-16,0 3 1 31,-5 1-1-31,5 0 0 15,0 0-1-15,-4 0 0 0,4-4 0 16,-4 3 1-16,4-3-2 16,0 0 1-16,0 0 0 31,0 0 0-31,0 0-1 16,0 0 1-16,0 0-1 15,0 0 0-15,0 0-1 0,0 0 0 16,0 0 0-16,4-7 1 15,0-1-1-15,1 4 1 16,-1 1 0-16,0-1 0 0,5-4 0 16,-9 8 1-16,4-7-1 15,0 3 1-15,0 0-1 16,-4 0 1-16,5-3-1 16,-5-1 1-16,4 1-1 15,-4 7 0-15,0-4 0 16,-4 0 1-16,-1 4-1 0,5-4 1 15,0 0-1-15,-4 4 0 16,0 0-1-16,0 0 1 16,-1 0 0-16,1 0 0 0,0 0 0 15,0 0 1-15,-1 4-1 16,1 0 1-16,0 0 0 31,-5-4 0-31,5 4-1 16,0-1 0-16,0 1 0 15,-1-4 0-15,1 4 0 16,0-4 0-16,0 0 0 0,-1 4 0 16,1 0-1-16,0-1 0 15,0 1 0-15,-5-4 1 16,5 0-1-16,0 8 1 16,-1-8-1-16,1 3 1 0,0-3-1 15,-1 4 1-15,1 0-1 16,0 0 0-16,0-4 0 15,4 4 0-15,0-4 0 0,0 0 1 16,0 3-1 0,0 5 0-16,-5-8 0 0,5 4 1 31,0-4-1-31,0 0 0 16,0 4 0-16,0-8 1 15,0 8-1-15,0-1 0 0,0-6-1 16,0 3 1-16,0 0 0 15,0 0 1-15,0 0-1 16,0 0 0-16,0 3-1 16,0-3 1-16,0 0 0 15,0 0 0-15,0 0 0 16,0 0 0-16,5-3 0 0,-5 3 0 16,8-8 0-16,-4 4 0 15,-4 4 0-15,5 4 0 16,-5-4 0-16,0 0 0 0,4-4 0 15,0 4 0-15,5-4 0 16,-5 1 0-16,9-5 0 16,-9-3 0-16,0 11 0 31,1 0 0-31,3-8-1 16,-4-3 1-16,1 7 0 15,-5 4 1-15,8-8-1 0,-8 8 0 16,9-3 0-16,-1-1 0 15,1-4 0-15,-9 8 0 16,4-7 0-16,-4 7 0 16,0 0 0-16,8-8 1 0,1 8-1 15,-9 0 0-15,0 0 0 16,0 0 1-16,0 0-1 16,0 0 0-16,0 0 0 15,0-4 0-15,0 4 0 16,0 0 1-16,0 0-1 15,0 0 1-15,0 0-1 0,0 0 0 16,0-7 0-16,-4 7 1 0,4 0-1 16,0 0 1-16,-5 4-1 15,5-1 0-15,0-3 0 16,-4 4 0-16,0-8 0 16,4 8 1-16,-4-4-2 31,-1 0 1-31,5 4 0 15,0 0 0-15,0-4 0 16,0 3 1-16,0-3-2 0,0 4 1 16,0-4 0-16,0 4 1 15,-4-4-1-15,4 0 0 16,0 4 0-16,0-4 0 0,0-4 0 16,0 8 1-16,0-4-1 15,0 0 1-15,0 0-1 16,0 4 1-16,0-4 0 15,0 0 0-15,0 0 0 16,0 3 0-16,0-3-1 16,0 4 1-16,0-4 0 0,0 4 0 15,0-4-1-15,0 4 1 16,0-8 0-16,0 8 0 31,0 3 0-31,-4-3 1 16,4 0-1-16,0 0 0 15,0 3 0-15,0 1 1 0,-4 3-2 16,-1 4 1-16,1 8-1 16,0 3 1-16,-5 9-1 15,1-9 0-15,-1 8 0 0,1-4 1 16,-5 1-1-16,5-5 0 16,-1 1 0-16,5-5 1 15,8-3-1-15,5-4 1 16,12-3-1-16,9-9 1 15,8 1-1-15,9-4 1 0,0-4 0 16,4-11 0-16,8 8-1 16,9-5 1-16,-4 5-1 31,-4-1 0-31,0 8 0 16,-9-4 0-16,-4 4-4 15,-13 0 1-15,-5 4-4 0,-7-4 1 16,-5 4-4-16,-4 0 1 15,-5-4-4-15,-4-8 0 16,1 1 0-16,-1-5 1 0,0-3-1 16,0 0 0-16,1-4 2 15,-5 0 0-15,4 0 2 16,0-3 1-16,0 3 3 16,-4 0 0-16,0-8 4 15,0 5 1-15,-4-1 3 16,0 4 1-16,-5 0 1 0,-3 0 1 15,-1 4 0-15,-4 0 1 16,0 4-1-16,-5 3 0 16,1 4 1-16,-4 4 0 0,-1 0-1 15,-8 8 1-15,8-1 0 32,1 5 0-32,-1-5 0 15,5 1 1-15,0-1-2 16,4 1 0-16,0 3-1 15,4 4 1-15,0 4-2 16,0 8 1-16,5 7-2 0,-1 4 0 16,5 11 0-16,0 4 1 15,0 4-1-15,4-4 0 16,0 3-1-16,-5 5 0 16,1-4 0-16,0 3 0 15,-1-3-2-15,-3 0 1 16,4-8-3-16,-1-8 1 0,1 5-7 15,0-16 1-15,4-15-12 16,4-11 1-16,9-8-6 16,0 0 0-16</inkml:trace>
  <inkml:trace contextRef="#ctx0" brushRef="#br0" timeOffset="91485.0481">21297 10923 57 0,'-13'8'28'0,"22"-8"-33"0,-9 0 48 15,0 0-41-15,8 0 0 16,-3 0 3-16,3 0 1 16,1 0-7-16,-1 0 1 15,1 4 4-15,3-1 1 16,1 5-1-16,4 3 1 15,0 4-2-15,5 1 1 0,3 2-1 16,1 1 1-16,4 4-1 16,4 0 0-16,4-1 0 15,-4 9 0-15,4-1 0 16,5 0 0-16,-1 1-1 16,1-1 1-16,0 4-1 15,-1 7 0-15,5 5-1 16,0-1 1-16,0 1-1 0,-5 3 0 15,-3 0 1-15,3-4 0 16,-12 1-1-16,-4-1 0 16,-5-3-1-16,-4-4 1 15,-4-8-6-15,-5-7 1 0,-3-8-7 16,-5-11 1-16,4-12-10 16,4-7 1-16,5-8-7 31,0-3 1-31</inkml:trace>
  <inkml:trace contextRef="#ctx0" brushRef="#br0" timeOffset="92424.9023">22860 11529 55 0,'-17'3'27'0,"8"-3"-30"0,9 0 47 15,0-7-41-15,0 7 0 0,0-8 3 16,5 12 0-16,3-8-7 15,1 0 1-15,4 4 4 16,-1-7 1-16,5-1-1 16,9 4 0-16,-1 1-1 15,5 3 0-15,0 0-1 0,4 0 0 16,-4 3 0-16,-5 1 0 16,-3 4 0-16,-1-1 0 15,0 5-2-15,1-1 1 16,-5 4-1-16,0 4 1 0,-5 4-1 15,-3 0 1 1,-18 11-1 0,1-4 1-16,-9 8-1 31,-9-8 0-31,-3 0 0 16,-5-7 0-16,-5-4 0 15,1 0 0-15,0-4 0 16,3 0 0-16,10-4 0 0,4 1 0 15,-1-5 1-15,5 5 1 16,5-5-1-16,7 1 1 16,1-1-1-16,8 1 1 15,5-4 0-15,4 3 0 0,8 1-2 16,0-1 1-16,9 5 0 16,4-5 0-16,0 8-1 15,0 4 1-15,0 0-1 0,0 4 0 16,5-4 0-16,3 7 1 15,1 5-1-15,4-5 0 16,-1 1-1-16,-3 3 1 16,-5 0 0-16,-4 4 0 15,-4-3-1-15,-4-5 1 16,-1 4 0-16,1 1 0 16,-5 3 0-16,-4 0 0 0,-4 3 0 31,-9-6 0-31,1-1-1 15,-14 0 1-15,-4-3-1 16,-4 3 0-16,-13 0 0 16,-8 1 0-16,-5-5 0 15,-3 4 1-15,-5-3 0 16,-1-4 1-16,-11 3 0 16,-6-7 0-16,-7-4 1 0,-18 0 0 0,-8 4 0 15,-9 0 1-15,-12 4-2 16,-5-1 1-16,-4 5-5 15,4-8 0-15,13-4-13 16,-4-19 0-16,0-7-7 16,8-35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2:38:02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9543 8335 10 0,'-12'4'5'0,"3"-8"-14"15,9 4 5-15</inkml:trace>
  <inkml:trace contextRef="#ctx0" brushRef="#br0" timeOffset="950.5289">9514 8331 21 0,'-5'4'10'0,"5"4"-15"0,0-8 21 0,0 0-16 32,0 0 0-32,0 0 1 15,5 4 1-15,-1-1-2 16,0 1 1-16,0 0 0 0,1 0 1 16,-1 0 0-16,-4-1 0 15,0 1 1 1,0 0 0-16,0 0-1 15,-4-1 0-15,4 1-1 16,0 4 1-16,0-8-2 16,0 0 1-16,0 4-1 15,0-4 1-15,0 0 1 16,0 0 0-16,-5 0 1 0,1 0 0 16,4 0 1-16,0 0 1 0,0 3-2 15,0 1 0-15,0 0-1 16,4-4 0-16,1 4-1 15,-1 0 1-15,0-1-1 16,5 1 1 0,-1 4 0-16,5 3 1 15,-4-3-1-15,3-1 0 16,1-3 0-16,4 0 1 16,0-4-1-16,0 0 0 15,4 0-1-15,1 3 1 16,-1-3-1-1,-4 0 1-15,0 0-1 16,0 0 1-16,0-3-1 16,4 3 1-16,-3-8-1 15,-1 8 0-15,4-7 0 16,-4 3 1-16,0 0-1 0,0-4 1 16,0 5-1-16,4-5 0 15,5 4 0-15,4 4 1 16,-1-3-2-16,1-1 1 15,4 4 0-15,-4-4 0 16,0 4-1-16,0-4 1 0,0 4-1 16,-5-4 0-16,5 4 0 15,0-3 1-15,0-1-1 16,-1 4 0-16,5-4 0 16,-4 4 0-16,0 0 0 15,0 0 1-15,0-4-1 16,-1 8 1-16,1-4-1 15,4 0 1-15,-4 0-1 0,0 0 0 16,-4 0 0-16,3 0 0 31,5 0 0-31,0 0 0 16,1 0 0-16,-1-4 0 0,0 0 0 16,0 1 0-16,4-1 0 15,0 0 0-15,-4 0 0 16,1 4 0-16,-6 0 0 15,1 0 1-15,-9 0-1 16,1 0 1-16,-5 0-2 16,0 0 1-16,-9 0-2 0,1 0 1 15,-1 0-8-15,-8 0 1 0,-4 0-10 16,-9 0 1-16,-16-7-2 16,-1-8 0-16</inkml:trace>
  <inkml:trace contextRef="#ctx0" brushRef="#br0" timeOffset="27792.3085">13704 1725 18 0,'-4'0'9'0,"4"-30"-8"0,-4 19 9 16,-5 7-8-16,1 0 1 15,-1-3 2-15,-4 3 0 16,0 0-5-16,1 4 1 0,-5-7 4 15,0 3 0-15,0 0-1 16,0 0 0-16,0 0-2 16,-1 1 1-16,6-1-3 15,-1 0 1-15,0-3 0 16,5-1 0-16,-1 0 1 31,5 1 0-31,0-1 1 16,4 4 0-16,4-11 1 15,0 4 0-15,5 0 0 0,-1-1 0 16,5 1-1-16,0 0 1 16,4 3-3-16,4 0 1 15,5-3-1-15,3-4 0 16,10 4-1-16,-5-1 0 0,0 8 0 16,0-7 0-16,0 4-1 15,-8 3 1-15,-1 4 1 16,1 4 0-16,-5-4-1 15,4 7 1-15,1 4-1 16,4-7 1-16,4 4-1 16,4-4 1-16,1-1-1 0,-1 5 0 15,-4 3 0-15,-4 4 0 0,-9 8 0 16,-4-4 1-16,0 8-1 31,-4-5 1-31,-5 5 0 16,-3 3 0-16,-10-7 0 15,1 15 0-15,-4-4 0 16,-9-4 1-16,0 4-1 16,-5-8 0-16,-3 1 0 0,-1 3 0 15,-4 0-1-15,1 1 1 16,3-1-1-16,0 8 1 16,5-12-1-16,4 1 0 0,0-1 1 15,4 1 0-15,5-1 0 16,-1 1 0-16,5-1 0 15,-4-3 0-15,3 0 0 16,1-4 1-16,4-1-2 31,4-2 1-31,5-1-1 16,4-8 1-16,-1-3-1 0,5 0 0 16,5 0 0-16,-1-1 0 15,5-3 0-15,-5 0 0 16,4-3 0-16,1-1 0 0,-5 0 0 15,5-4 0-15,-5 1 0 16,0-4 1-16,1-1-1 16,-1 1 1-16,-4 0-1 15,0-5 0-15,0 5 0 16,-4-4 0-16,0 0 0 16,-5 3 0-16,1 1-1 15,3-4 1-15,-3 0 0 0,-1-4 0 16,-3 4 0-16,-5-8 0 15,0 4 0-15,0 0 1 16,0-4-1-16,-5 5 1 0,5-1-1 16,0 0 0-16,0 4-1 15,5-4 1-15,-1 11-1 16,0-11 1-16,0 4-1 31,1 4 1-31,3-1-1 16,-4 5 1-16,1 7 0 15,3-8 0-15,-3 8 0 0,-5 0 0 16,8 0 0-16,1 0 0 16,-9 0 0-16,8 0 0 15,1-4 0-15,3 4 0 0,-3 0 0 16,4 0 0-16,-1 12 0 16,1-12 1-16,-4 0 0 15,-1 0 1-15,1 0-1 16,-1 4 0-16,5-1 0 15,4-3 0-15,4 4-1 0,5 0 1 16,8-4-1-16,0-4 0 16,4 0 1-16,1 1 0 15,-5-1-1-15,8 4 1 16,-3-8 0-16,-1 4 0 16,-4-3 0-1,-4-4 0-15,-9 3 0 16,-4 8 1-16,-8-4-2 15,-14 4 1-15,-7 4-3 16,-10-4 1-16,-3 4-5 16,-5 0 0-16,-4 7-11 0,4 8 0 15,5-12-4-15,-5-3 0 16</inkml:trace>
  <inkml:trace contextRef="#ctx0" brushRef="#br0" timeOffset="29484.0282">15433 1589 35 0,'-4'-15'17'0,"8"-4"-20"15,-4 12 25-15,0-1-22 16,-4-3 1-16,0 3 1 16,-1-3 0-16,5-4-1 15,-4-4 0-15,0 0 1 16,0-8 1-16,-5 8-1 15,-4-3 0-15,0 3-1 16,1-4 1-16,-5 0-2 0,0 4 1 16,0 1 0-16,-9-1 0 31,0 4 1-31,-3-4 0 16,-1-4 0-16,-4-4 0 0,0 9 1 15,-5-17 0-15,5 9-1 16,-4 3 0-16,-5 1-1 15,-8-1 1-15,-4 4-1 16,-5 0 0-16,5 8-1 16,-9-1 0-16,-8 1 0 15,4 7 0-15,-5-3 0 0,-8 3 0 16,0 8-1-16,0 3 1 16,0-3 0-16,-4 7 0 15,-4 8 0-15,4 0 0 16,-5 8-1-16,5 3 1 0,0 4 0 15,4 4 1-15,0-4-1 16,4 4 0-16,5 7 1 16,0 4 0-16,8 0-1 15,8 1 1-15,5 3-1 32,4-4 0-32,5 4 0 15,8 7 1-15,8 1 0 0,5 3 0 16,8-3-1-16,5 7 1 15,8-4 0-15,0-3 0 0,4 11-1 16,4-12 1-16,5 8-1 16,0-3 0-16,8 6 0 15,5-6 1-15,-1-1-1 16,14-3 0-16,-1-5 0 16,0-3 1-16,1-4-1 15,3 1 1-15,5 3-1 0,4-8 0 16,0-3 0-16,0-1 1 15,-8 5-1-15,4 3 0 16,0-8 0-16,4 1 0 0,0-4 0 31,0 0 1-15,17 3-1 0,-4 1 0-16,0-8 0 15,-4-4 0-15,-1-3 0 16,-3-8 1-16,-5-4-1 15,-5 0 1-15,6-4-1 0,3-3 0 16,-4-8 0-16,0 0 1 16,-4-8-1-16,0-3 0 0,0-4 0 15,4 0 1-15,-4 0-1 16,4-1 1-16,-4-6-1 16,-1-1 1-16,-3 0-1 15,8-3 1-15,-4 3-1 16,-4-11 0-16,3 4-1 15,1 0 1-15,-4 3 0 0,-5 1 1 32,-4-5-2-32,-4 1 1 15,0-4 0-15,0 0 1 16,-5 4 0-16,-4-4 0 16,1-4-1-16,-5 0 0 0,0-11 0 15,-4 7 0-15,-1-3 0 16,1-8 0-16,0 0-1 15,0 4 0-15,0 3 0 16,-1 1 1-16,5-4 0 16,0 3 0-16,-4 8 0 15,0 4 0-15,0-3 0 0,-5-1 0 16,1 4-1-16,-5 0 0 16,-4 0-1-16,-4-4 1 0,-5 7 0 15,1 1 0-15,-5 4-1 16,0-1 1-16,0-7 1 15,-4 8 0-15,5 3 0 16,-5-4 0-16,-5 1 0 31,1 0 1-31,-5 3-1 0,1-7 0 0,-9 3 0 32,0 8 0-32,-5 0-4 0,-3 8 0 0,3 3-9 15,10 1 0-15,3-5-3 0,18-18 1 16</inkml:trace>
  <inkml:trace contextRef="#ctx0" brushRef="#br0" timeOffset="32091.402">15476 1998 25 0,'-5'-4'12'0,"5"8"-8"0,0-4 13 0,-4 0-17 16,0 0 0-16,0 0 1 15,-1 0 0-15,1 0 0 16,0 0 0-16,-5 0 1 16,5 4 1-16,4-1 0 0,0 1 0 15,0-4 0-15,13 8 1 16,-5-8-1-16,1 4 0 16,4-4 0-16,-1 3 0 15,1-3-1-15,0 4 0 16,4-8 0-1,0 4 1-15,4 0-1 0,5 0 0 0,4 0 0 32,4 0 0-32,4-3 0 15,5-1 0-15,4-4 0 16,4 8 1-16,4 0-1 16,5-4 0-16,3 4 0 15,10 0 0-15,-1-3-1 0,1 6 0 16,-5-6 0-16,-4 3 0 0,-5 0 0 15,5 0 0-15,0 3-1 16,4 1 1-16,0 4 0 16,0-8 1-16,5-8-2 15,4 8 1-15,-1 0 0 16,1-4 1-16,4 4-1 16,0 0 0-16,0 0 0 15,-1 0 1-15,1 4-1 16,0 4 0-16,0-8-1 15,0 0 1-15,4 0-1 16,9 4 0-16,0-4 0 16,4 3 0-16,8-3 0 0,-4 0 1 15,5 0-1-15,3 0 1 16,1 8 0-16,-9-4 0 0,-4-1 0 31,-8 5 0-15,3 0 0-1,-12-1 0-15,-21-3 0 16,-13 4 0-16,-9-1 0 0,-12-7 0 16,-9 8-1-16,-13 3 1 0,-8 0-3 15,-5-3 1-15,-12 0-8 16,-5-1 1-16,-8 1-9 16,-4-5 0-16,-17-10-3 15,-5-8 0-15</inkml:trace>
  <inkml:trace contextRef="#ctx0" brushRef="#br0" timeOffset="33980.3076">20301 1037 24 0,'-34'-11'12'0,"4"-1"-14"0,17 12 16 16,-4 0-13-16,-9 0 0 0,-8 4 1 15,-4 7 1-15,-5 12-2 16,1 3 0-16,-9 12 2 16,-5 0 1-16,5 8 0 15,-4-1 0-15,8 8 0 16,9-4 0-16,8 8 0 16,0 0 0-16,9 7-1 15,-1 8 1-15,1 3-1 0,4 1 1 16,0 4-2-16,4-5 1 15,1 9-1-15,-1-5 1 16,4 12-2-16,5-4 1 31,4 4-1-31,9 3 0 16,3-7 0-16,5-7 0 16,0-5 0-16,13 1 0 0,4-4 0 15,5 4 1-15,12-5-1 16,0-6 0-16,0-5 0 15,4 1 0-15,5-4-1 0,4-4 1 16,4-4-1-16,9-11 1 16,3-8-1-16,10-7 1 0,-1-8-1 15,5 0 1-15,0-4-1 16,-1-11 1-16,1-7-1 16,4-1 1-16,0-7-1 31,0-4 1-31,0-4-1 15,0 1 1-15,0-9-1 16,4 1 0-16,-4-12 0 16,-9-3 0-16,-3 0 0 0,-6-8 0 15,1-4-1-15,-8 4 1 16,-5-11-1-16,0-4 1 16,-8-4 0-16,-9-4 1 15,-4 0-1-15,-5-3 0 0,-12-1 0 16,-13 5 1-16,-8-1-1 15,-14-7 1-15,-12 3-1 16,-4-3 0-16,-9 0 0 16,-8 7 1-16,-9 1-1 15,-8-1 0-15,-1 15-1 0,-8-3 1 16,5 7 0-16,-18 1 0 16,-4 3-1-16,0 0 1 15,-12 7 0 1,-5-7 0-16,-17 12 0 15,4-5 0-15,0 5 0 16,0 7 0-16,1 3-1 16,-1 12 1-16,5 4 0 15,-1 4 1-15,9 3-1 16,0 8 0-16,0 8 0 16,0 3 1-16,13 1-3 15,4 6 1-15,13 5-8 16,13 4 0-16,12 3-8 15,9-7 0-15</inkml:trace>
  <inkml:trace contextRef="#ctx0" brushRef="#br0" timeOffset="35178.0022">19760 2660 43 0,'25'-8'21'0,"31"-3"-22"0,-44 4 30 0,5-1-28 16,1-3 1-16,-1-1 2 16,0 1 1-16,0-4-5 15,0 3 0-15,4-3 3 16,0 4 0-16,5-4 0 15,-1 0 1-15,5-4-1 16,0 0 1-16,0-8 0 16,0 5 0-16,-5-5 0 15,5 1 0-15,0-1-2 16,8-7 1-16,-8 0-1 16,0 0 0-16,0-11-2 15,4-5 1-15,0-3-1 16,0-3 0-16,0-5-1 15,0 1 1-15,0 10-1 16,0 5 1-16,0 3-1 16,-4 8 0-16,0 4 1 15,-9 4 0-15,0 7 0 0,-4 11 0 16,-4-3 0-16,-4 11 1 16,-9 4-1-16,-5 7 1 15,-3 8 0-15,-5 11 0 16,-4 0-1-1,0 4 1-15,-4 4-1 16,-1 8 1-16,1 3-1 16,0 4 0-16,0-8 0 15,-1 8 1-15,5-4-2 16,0 1 1-16,4-5 0 16,1-3 0-16,-1-5 0 15,4 5 1-15,1-12-1 16,4 1 0-16,-1 3 0 0,10-12 1 0,3-3-1 15,1-11 1-15,3-4-1 16,1-1 1-16,4-3-1 16,4-7 0-16,1-8 0 15,3-4 0-15,1 0 0 16,4-4 0-16,4-3 0 16,0-1 0-16,-4-7-1 31,4 4 1-31,-5-12-2 0,14-3 1 15,0-4-1-15,-5 3 1 16,5-7-1-16,-5 4 1 16,-8 0 0-16,-5 4 1 0,-3 7 0 15,-5 7 1-15,-5 5 0 16,-3 3 0-16,-5 8-1 16,-4 4 1-16,-4 7-1 15,0 8 1-15,-5 7-1 16,-4 8 1-16,1 7-1 15,-5 5 1-15,-1 3 0 16,-3 4 0 0,-4 30 0-16,3 4 1 0,5-8-1 15,13 4 0-15,13 0 0 16,8 8 0-16,17-16-1 16,13 1 1-16,21-12-1 15,17-7 1-15,17-4 0 16,22-8 1-16,3-11-1 31,-3-12 1-31,-9-7-7 16,-13-7 1-16,-13-1-12 0,-16-15 0 15,-26-22-6-15,-22-27 1 16</inkml:trace>
  <inkml:trace contextRef="#ctx0" brushRef="#br0" timeOffset="39144.5397">16638 961 41 0,'-13'-11'20'0,"22"-4"-18"16,-9 15 20-16,0 0-20 15,0 0 0-15,0 0 1 16,4-8 1-16,0 4-4 16,9 1 1-16,-4 3 3 15,-5 0 1-15,5 3-1 16,-1 1 1-16,1 4-1 0,-1-1 1 16,1 5 0-16,3-1 0 15,1 12-1-15,4 3 1 16,0 1-1-16,0 10 1 15,-4 1-1-15,0 4 0 16,0 7-2-16,-1 4 0 16,1-8-1-16,0 8 1 15,0 0-1-15,-5 0 1 0,1-3-2 16,-1-1 1-16,-3 0-1 16,-1 0 1-16,0-3-1 15,5-9 1-15,-5-3-1 16,0-3 0-16,0-5 0 15,1-7 1-15,-1-4 0 16,-4-3 0-16,4-5-1 16,-4-7 1-16,0 0 0 15,4-4 0-15,5-3-1 16,-1-12 1-16,5 0-2 16,0-4 1-16,0-3 0 31,4-4 0-31,8-5 0 15,5-10 0-15,0 3-1 0,-5 1 1 16,5-12 0-16,-4 0 1 16,-1 7-1-16,-3-6 0 0,3 6 0 15,-3-3 0-15,-5 4 0 16,0 7 0-16,0 4 0 16,-5 0 0-16,1 11-1 15,0 4 1-15,-5 15-1 16,1-7 1-16,0 22-1 15,-1 1 1-15,1 10-1 0,-1 9 0 16,1 3 1-16,-5 11 0 16,4 4-1-16,-3 0 1 15,-1 1 0-15,0 2 1 16,5-2-1-16,-1 6 0 16,1 1 0-1,-1-4 0-15,1 0 0 16,-1-7 0-16,5-5 0 15,-4-3 0-15,-1-12 0 16,1-3 0-16,-1 0 0 16,1-8 1-16,-1 0-1 0,1-7 1 15,-1-1-1-15,5-3 1 16,0-8-1-16,-1 0 1 16,1-7-1-16,-4-4 1 15,-1-8-1-15,1-3 1 16,4-16-1-16,-1 8 1 15,-3-4-1-15,4 0 0 16,-1-15 0-16,1 8 0 0,0-4 0 31,4-4 0-31,4 0 0 16,1-4 0-16,-1-3 0 0,0-12 0 16,9 11 0-16,-4 8 0 15,-1 4-1-15,-4 7 1 16,-4 8-1-16,-4 8 1 0,-4 3-6 15,-5 8 1-15,-8 15-11 16,-5 15 0-16,5 4-6 16,-5-7 1-16</inkml:trace>
  <inkml:trace contextRef="#ctx0" brushRef="#br0" timeOffset="67035.4106">17166 8347 12 0,'0'3'6'0,"-21"-6"-2"16,21 3 7-16,0-8-11 15,0 0 0-15,0 1 0 16,0 7 1-16,0-8-1 16,0 1 1-16,0 3 0 15,0 4 1-15,0-4 0 0,0-3 0 16,0 7 0-16,0-8 1 16,0 8-1-16,0 0 1 15,0 0 0 1,4-7 1-16,-4 7-1 15,0 0 1-15,0 0-1 16,-4 0 0-16,4 0 0 16,0 0 0-16,0 0-1 15,0 0 0-15,0 0 0 16,0 0 0-16,0 0-1 0,0 0 1 16,0 0-1-16,0 0 1 15,4 3 0-15,-4-3 1 0,5 0 0 16,-5 0 0-16,8 0-1 15,1 0 1-15,-1-3-1 16,1-5 1-16,-1 4-2 16,1-3 1-16,-1-1-2 15,1 0 1-15,-1 1 0 16,1 3 0-16,-1 0 0 16,-4-3 0-16,9 7 0 0,-4-4 0 15,-1 4 0-15,1-4 0 31,4 4-1-31,4-4 1 16,0 4-1-16,4 0 1 16,0-3-1-16,1 3 0 0,-1-8 0 15,-4 4 1-15,0 0 0 16,-4 8 0-16,4-4-1 16,0-4 1-16,0 4-1 15,0 4 0-15,4-8 1 16,-4 4 0-16,4 0-1 15,1 0 1-15,-1 0 0 16,-4 0 1-16,0 0 0 0,0 0 0 16,0 0-1-16,0 4 1 15,0-4-1-15,0 0 1 16,-4 0-1-16,4 0 0 0,-4-4-1 16,4 4 0-16,-4 0 0 31,-1 4 1-31,1-4-2 15,4 0 1-15,0 4 0 16,0-8 0-16,0 8 0 0,5-8 1 16,-1 8-1-16,0-4 0 15,0 0 0-15,5 0 0 16,0 4 0-16,-1-4 1 16,1 0-1-16,-1 0 0 15,-3 4 0-15,3-4 0 16,-4 0-1-16,1 0 1 0,-1 0 0 15,5 3 1-15,-1-3-1 16,-4 0 0-16,5 4 0 16,-1-4 1-16,1 0-1 0,0 0 0 15,-1-4 0-15,5 4 1 16,-5 0-1-16,5-3 0 16,0 3 0-16,4-4 0 15,0 4-1-15,0-4 1 0,5 4 0 31,-1 0 0-31,-4 4-1 16,0-8 1-16,0 4 0 16,4 0 0-16,1 4 0 15,-1-4 0-15,-4 4 0 16,0-4 1-16,0 0-1 16,0 0 0-16,-8 0 0 15,-5 0 0-15,5 0 0 16,-5-4 1-16,0 4-1 0,1 0 1 0,-1 0-1 15,-4 0 1-15,4 4 0 16,1-4 0-16,-1 3 0 16,0 1 0-16,0 0-1 15,5-4 1-15,0 0-1 16,-1 0 1-16,1 4-1 16,-1-4 1-16,-3 0-1 0,-1 0 0 31,4 4-1-31,5-1 1 0,0 1 0 0,4 0 1 31,0 0-1-31,0-1 0 16,-4-3 0-16,-4 0 1 15,-1 0-1-15,1 0 1 0,-1 0-1 0,5 0 0 0,0 0 0 16,4 0 0-16,0 0 0 31,0 0 0-31,0 0-1 16,0-3 1-16,0-1 0 15,-4 0 0-15,0 4 0 16,-5 0 0-16,1 0 0 16,0 0 0-16,3 0 0 15,-7 0 0-15,3 0-1 16,1 0 1-16,-5 0 0 16,0 0 0-16,-4 0 0 15,-4 0 0-15,-4 0-1 16,-5 0 1-16,-4 0-3 15,0 0 0-15,-4-4-6 16,4 4 1-16,-5 4-10 16,1-4 1-16,-4 0-3 0,3-11 1 15</inkml:trace>
  <inkml:trace contextRef="#ctx0" brushRef="#br0" timeOffset="69298.6476">4288 9213 23 0,'13'-8'11'0,"8"-10"-10"15,-8 18 11-15,0-4-10 16,0 4 0-16,0-4 3 0,4-4 0 15,0 8-5-15,-5 0 1 16,1 0 3-16,0 0 1 16,-9 8-1-16,5-4 1 0,-1 7-2 15,5-3 0 1,4-1-1 15,4 1 1-31,1-4-1 0,3-1 1 0,-12 1-1 31,8 0 0-31,1-4 0 16,-1 0 0-16,4 0 0 0,1-8 0 16,4 5 0-1,0-5 1-15,-1 8-1 0,5-8 1 16,-4 1-1-16,0-1 1 0,0 8-2 16,0-7 1-16,-1 7-1 15,6-4 0-15,-6 0-1 16,5-3 1-16,1 3-1 15,-1 4 0-15,4-4 0 16,-8-3 0-16,0 3 0 16,-1-4 0-16,1 4 1 0,4 1 0 15,-4 3-1-15,4-4 1 16,0 0 0-16,0 0 1 31,-8 4-2-31,-1 4 1 16,1 0-1-16,-1 0 1 0,5 3-1 15,-4-7 1-15,4 0-1 16,-1 4 1-16,5 0 0 16,1-4 0-16,3 4 0 15,-4-4 0-15,-4 0-1 16,-5 0 1-16,1 3-1 16,-1 1 1-16,1-4-1 0,4 0 1 15,4 4-1-15,0 0 1 16,0-1-1-16,4 1 1 15,1 0-1-15,-1 4 1 16,5-1-1-16,3-3 0 0,-3 7 0 16,8-3 1-16,-8-1-1 15,-1 1 0-15,1-4 0 16,-5 0 1-16,5 3-1 31,-1-3 1-31,1 3-1 16,0-3 1-16,-1 0-1 0,-4-4 1 15,5 4-1-15,-5 0 1 16,9 3-1-16,-4-3 0 0,4 0 0 16,-5-4 1-16,1 0-1 15,-5 3 0-15,0 1 0 16,1 0 0-16,-1-4 0 16,0 4 1-16,1-4-1 15,3 4 0-15,-3-1 0 16,-1-3 0-16,0 0 0 15,1 0 0-15,3 4 0 16,5 0 0-16,-4 0 0 16,-1-4 1-16,1 0-1 15,-1-4 0-15,-3 4 0 0,-1-4 1 16,0 0-1-16,1 4 1 16,-1 4-1-16,0-4 0 15,-4 0 0 1,-4 0 0-16,-4 0 0 0,-5 0 0 0,-4 0-1 15,-13 4 0-15,-12 0-4 16,-9 3 0-16,-9 5-7 31,-4-1 1-31,1 4-9 16,-5-7 0-16</inkml:trace>
  <inkml:trace contextRef="#ctx0" brushRef="#br0" timeOffset="136405.9428">15092 3110 6 0,'-12'4'3'0,"-10"-4"-8"0,18-4 4 0</inkml:trace>
  <inkml:trace contextRef="#ctx0" brushRef="#br0" timeOffset="137453.1147">14986 3125 13 0,'-9'8'6'0,"1"-16"-1"16,8 5 13-16,-4-5-17 0,-1 4 1 15,1 8 0-15,0-4 0 16,0 0-3-16,-1 4 1 16,1-4 1-16,0 4 1 0,0 7-1 15,-5-7 0-15,5-1 0 16,0 1 0-16,-1 0-1 16,5 0 1-16,0 3-1 15,5-3 1-15,-1 4 1 16,4-4 1-16,1-4 0 15,-1 3 0-15,1-6 0 16,8 3 1-16,-9-4-1 0,5 0 1 0,0-4-1 16,-5 12 0-16,1-4 0 15,-9 0 0-15,0 0 0 16,0 0 0-16,0-7 0 16,0 7 0-16,4 0-1 15,-4 0 1-15,4 0-2 16,1 3 1-16,-5 1 0 31,4 4 0-31,5-8 0 16,-1 4 0-16,-4-4 0 15,9 3 0-15,-4 5 0 0,-1-1 0 16,1 1-1-16,3 3 1 16,1-3-1-16,0 0 0 15,4-1 0-15,0 1 1 0,4-1-1 16,1 1 1-16,-1-1-1 15,4-3 1-15,1 0-1 16,4 3 1-16,4-3-1 16,4 0 0-16,-4-4 0 15,5 4 0-15,-5 0-1 0,-5-1 1 16,6 1-1-16,-1 0 0 31,4 0 0-31,-4 3 1 0,0-3-1 0,9 4 0 16,-5-5 0-16,0 1 0 15,1-4 0 1,-5 4 0-16,4-4 0 16,0 8 1-16,-4-1-1 15,5 1 1-15,-1-1-1 16,-4 1 0-16,0-1 0 16,0 5 1-16,0-5-1 15,0 5 0-15,5-1 0 16,-9 0 0-16,4 1 0 0,0-1 0 15,0-3 0-15,-4-1 0 16,-1-3 0-16,1 0 1 16,0 3-1-1,4 1 0-15,0-1 0 16,0 1 1-16,9-4-1 16,-5 0 1-16,-4-1-1 15,0 1 0-15,-4 4 0 16,0-1 1-16,0 1-1 15,4-1 1-15,0-3-1 0,4 4 0 16,1-1 0-16,-10-3 1 0,10 0-1 16,-1 0 0-16,5 0 0 15,-9-1 1-15,8 1-1 16,-3 0 0-16,7 0 0 16,-3-1 0-16,0 1 0 15,-5-4 0-15,-4 4 0 16,-4 0 0-16,0 0 0 15,-9-4 1-15,4 3-1 16,-3-3 0-16,-5 0 0 0,-9 0 1 16,1 0-2-1,-9 4 1-15,0-4-5 16,-4 4 1-16,-5 0-10 16,0 3 1-16,-3-3-8 15,-5-15 1-15</inkml:trace>
  <inkml:trace contextRef="#ctx0" brushRef="#br0" timeOffset="138905.9528">18614 3246 17 0,'4'-11'8'0,"-12"-4"2"0,8 7-1 0,-4-3-7 31,-1 0 0-31,-3-1 0 16,-5 1 1-16,0 0-4 15,-4-5 1-15,-4 1 2 16,0 0 1-16,-1 0 0 15,-7 0 0-15,3-4 0 16,5 4 0-16,-5 4 1 0,5 3 0 16,0 4 0-16,-1 4 0 15,1 0 0-15,0 4 1 0,-1 7-1 16,1 4 0-16,0 12-1 16,0-1 1-16,-1 8-2 15,1-3 0-15,4 3 0 16,0 0 0-16,-4 0-1 15,-1 0 0-15,1 4 1 16,4-8 0-16,4 0-1 0,5 4 1 0,-1 4-1 31,5 4 1-31,0-8 0 16,4 0 0-16,4 0-1 16,4 8 0-16,1-1 0 15,4-3 0-15,4 4-1 16,4-4 1-16,5 3-1 15,-1-11 0-15,5 8 1 16,0-7 0-16,0 3-1 0,4 3 1 16,4-3 0-16,5-7 0 15,-1-1-1-15,5 1 1 16,0-1-1-16,8-3 0 0,1 4 0 16,7-9 1-16,-3 1-1 15,0-3 1-15,4-5 0 16,4-4 0-16,0-3-1 15,-4-4 1-15,12-4-1 16,-3-3 1-16,3-1 0 16,-3-3 0-16,-9 0-1 0,0-5 1 15,-5 5 0-15,-3 0 0 16,-1-12-1-16,-4 0 1 31,0-3-1-31,-12-1 0 16,-5-3 0-16,-5 4 1 15,1-5-1-15,-9 1 0 0,1-4 0 16,-5 4 1-16,-4 0-1 16,-1-8 0-16,-7 0-1 15,-5 8 1-15,-5-4 0 16,-3 0 0-16,-5-1 0 0,-4 1 0 16,0 4 0-16,-9 4 0 15,-3 3-1-15,-1 4 1 16,0 0-1-16,0 0 1 15,-8-7-1 1,-5-1 1-16,1 5 0 16,-9-1 0-16,0 0 0 15,-1 0 0-15,-3 1 0 32,0-1 0-32,-1 4 0 0,5 0 0 0,0-4 0 31,9 1 0-31,-1 3-1 15,-4 0 1-15,5 4 0 16,-1 3 0-16,0-3-1 0,-4 0 1 16,1 8 0-16,-1-1 0 15,4 0-1-15,5 5 0 16,4 3-2-16,-5 0 1 0,5 7-1 16,0 5 1-16,0-5-2 15,4 12 1-15,1-11-1 16,-10 3 1-16,10 0-2 0,-1 5 1 15,0-5-4-15,0-4 0 32,0 9-7-32,0-5 0 15</inkml:trace>
  <inkml:trace contextRef="#ctx0" brushRef="#br0" timeOffset="141320.538">18163 3655 13 0,'0'4'6'0,"4"-8"1"15,-4 4 7-15,0 0-12 16,0 0 0-16,9 0 1 16,-1 0 0-16,1 0-3 0,3 0 0 15,1 0 2-15,0 0 1 16,0 4 0-16,-5-4 0 16,5 4 0-16,8-4 0 15,1 0-1-15,3 3 1 0,5-3-1 16,0 0 1-16,4 0-2 15,-9 0 1-15,5-3-1 16,-4-5 1-16,-5 0-1 16,-4-3 1-16,0 0-1 15,0-4 1-15,-4 0-1 16,-5-4 1-16,1 0-2 16,-1 4 1-1,-3-4-2-15,-1 0 1 16,0-4 0-16,-4 4 0 0,0 4 0 15,0 0 0-15,0 3-1 16,0 5 1-16,-8-1 0 16,3 1 0-16,-3 7 0 15,-1 4 1-15,1 3-1 16,-1 4 0-16,1 5 1 16,-1-1 0-16,-3 4 0 0,3 7 0 15,1 1 0-15,3-1 0 16,1 1-1-16,0-1 1 15,4 12-1-15,4-8 1 0,-4 0 0 16,4 1 0-16,5-1-1 16,-5 0 1-16,5-7 0 31,-1-4 0-31,1 4 0 16,-1-12 0-16,1 0-1 15,3-3 0-15,1-4 0 0,4-1 1 16,5-3-1-16,-1 0 0 15,4-7 0-15,1-1 1 16,-5 1 0-16,1-5 0 0,-5-7 0 16,-5 4 0-16,1-4-1 15,-4 4 1-15,-1 0-1 16,-4 0 1-16,-4 4-1 16,0-4 1-16,0 3-1 15,0 1 0-15,0 3 0 16,-4 1 1-16,0-1-1 0,4 4 1 31,-4 1-1-31,-1 3 1 16,-3 0-1-16,-1 0 1 15,1 3-1-15,-5 1 1 0,5-4-1 16,-1 8 1-16,0 3-1 16,1 4 0-16,-1 4 0 15,5 0 1-15,0 11-2 16,0-3 1-16,4-5 0 15,8 9 0-15,1-9 0 16,-1 1 0-16,5-4 0 0,0-8 0 16,0 1-1-16,-1-5 0 15,1-3-6-15,4 0 0 16,0-4-8-16,-8-8 0 16</inkml:trace>
  <inkml:trace contextRef="#ctx0" brushRef="#br0" timeOffset="142195.237">19359 3409 28 0,'0'-4'14'0,"5"-7"-14"16,-5 3 13-16,0 8-10 15,0 0 1-15,4-7 0 16,-4 7 1-16,0 0-6 0,0 0 0 16,0 0 5-16,0 0 0 15,0 0-2-15,0 0 1 16,-4 4 0-16,-1 3 0 16,1 1 0-16,-4 7 1 15,-1 0-1-15,-4 0 1 16,1 4-1-16,-5 0 0 0,4 11-1 31,-4-3 1-31,-5-1-2 16,1 1 1-16,-4-5-2 15,3 5 0-15,1-4-4 0,0-1 1 16,4 1-11-16,12 0 1 16,5-19-1-16,17-8 0 15</inkml:trace>
  <inkml:trace contextRef="#ctx0" brushRef="#br0" timeOffset="143622.8867">15825 2581 37 0,'13'-19'18'0,"-18"15"-21"15,10-8 33-15,-5 1-29 16,4 4 1-16,-4-1 1 15,8 4 0-15,-8 4-3 0,0 0 0 0,5 4 3 16,-1 4 1-16,4 3-1 16,1 4 0-16,-5 8 0 15,0 3 0-15,-4 8-1 16,0 0 0-16,0 8-1 16,5 7 1-16,-1 4-1 15,0-7 0-15,0 3-1 16,1 4 0-1,-1-8 0-15,5-3 0 16,-1-8 0-16,1 0 0 0,-1 0 0 16,1-15 1-16,3-4 0 15,1-8 1-15,0-3-1 16,0-11 0-16,4-5-1 16,0-10 1-16,8-1-1 15,-3-4 1-15,-1 1-1 0,0-4 0 16,0-1 0-16,-3-3 1 15,-1 4-1-15,0 4 0 16,-5-1 0-16,1 4 0 16,-4 1 0-16,-1 10 0 15,1 1-1-15,-5 3 1 0,0 5 0 16,0 6 0-16,-4 1-1 16,5 8 1-16,-5 3-1 31,4 7 1-31,-4 5 0 0,4 3 0 0,-4 12 0 15,5-1 0-15,3 5-1 16,1-5 1-16,3 5 0 0,1-8 0 16,0-4 0-16,4-8 1 15,0 1-1-15,4-8 0 16,-4-8 0-16,5-7 1 31,-1-4-1-31,4-4 1 16,1-4-1-16,-5-11 1 15,-4-7 0-15,0-12 1 0,0-3 0 16,-4-9 1-16,-4 5 1 0,-5 0 0 16,0-1-1-16,-8 12 0 15,0 4-1-15,-5 0 1 16,1-1-3-16,-5 1 0 0,0 7-5 16,0 4 0-16,5 0-6 15,-1 1 1-15,5 10-9 16,0 8 0-16,8 0 0 15,13-8 1-15</inkml:trace>
  <inkml:trace contextRef="#ctx0" brushRef="#br0" timeOffset="144079.9863">17349 2645 35 0,'0'-8'17'0,"-17"12"-22"15,9-4 34-15,-1 4-27 16,-8 0 0-16,-4-1 2 15,-9 9 0-15,0 3-4 0,1 8 1 16,-1 3 3-16,-9 1 1 16,1 7-2-16,4 0 0 15,-4 4-2-15,-1-4 0 16,1 0-13-16,4 3 1 16,4-10-2-16,13-19 0 15</inkml:trace>
  <inkml:trace contextRef="#ctx0" brushRef="#br0" timeOffset="192499.8364">8249 12232 11 0,'-4'0'5'0,"-5"-7"0"0,5 7 6 0,-5 0-10 16,1-4 0-16,-9 0 1 16,0 4 0-16,-9-4-2 31,5 8 1-31,0-4 1 0,-1 0 0 0,1 4 1 16,4 0 0-16,0 0 0 15,4-1 0-15,0 1 0 0,5 0 1 31,-5 0 0-31,0-1 0 16,5 1 0-16,-1 0 0 0,5 4 0 16,-5-5 0-16,5 5-2 15,0-4 1-15,0-1-2 16,4 1 0-16,0 4 1 16,0-4 0-16,4-1 0 15,4 1 0-15,1 4 1 0,4-4 0 16,4-1 0-16,8 1 0 15,9-4-1-15,5-4 1 16,8 1-2-16,4-5 1 16,0 0 0-16,4 1 0 15,1-1 0-15,-1-3 0 0,0 3 0 16,1-3 0-16,12 3-1 16,0 1 1-16,0-8-1 31,4 0 1-31,1-1-1 15,-1 1 1-15,1 0-1 16,-10 8 1-16,6-5-1 0,-1 1 1 16,-4-4-1-16,-5 11 0 15,-8 0-1-15,0 0 1 16,-8-3-1-16,-9 3 0 16,-8 0-1-16,-5 1 1 15,-4 3-4-15,-8-4 1 0,-5-8-9 16,-8 9 1-16,-5-5-8 15,0-11 1-15</inkml:trace>
  <inkml:trace contextRef="#ctx0" brushRef="#br0" timeOffset="194707.7183">13483 12153 5 0,'0'11'2'0,"0"-15"-1"0,4 4 3 16,-4 4-4 0,0-4 0-16,0 0 0 0,0 0 0 0,0 4 0 15,0 0 1-15,0 0 1 31,0-1 0-31,0 1-1 16,0 0 1-16,0 0-1 16,0-1 0-16,0-3-1 15,0 4 1-15,0-4-2 0,0 4 0 16,0 0-1-16,0-4 1 16,0 0-2-16,4 4 1 15</inkml:trace>
  <inkml:trace contextRef="#ctx0" brushRef="#br0" timeOffset="196265.4355">13423 12141 9 0,'-4'16'4'0,"-5"-24"0"0,9 8 7 0,0 0-8 16,-4 4 0-16,0-8 2 15,-1 12 0-15,1-5-6 16,0 1 1-16,0 0 5 16,-1 0 0-16,1 0-1 15,4 3 0-15,-4 1-1 16,4-5 0-16,0 1-1 16,4 0 1-16,0 4-1 15,5-5 0-15,-1 1 0 16,5-4 0-16,0 4 1 15,4 0 0-15,4-4 0 32,1 0 0-32,-1 4 0 0,0-4 0 15,1 0 0-15,-1 0 0 16,4 3-1-16,-3-3 0 16,7 4 0-16,1 0 0 15,0-4-1-15,-4 4 1 0,3-4-1 16,1 0 1-16,-4 0 0 15,-1 0 0-15,5 3-1 16,0 1 1-16,4 0 0 16,4-4 0-16,1 0-1 15,-1 4 0-15,0 0 0 16,1-1 1-16,-5 1 0 0,-4 0 0 16,4 0-1-16,8 3 1 15,1-3-1-15,-5 0 1 0,5 0-1 16,-5-1 1-16,-4 1-2 15,4 0 1-15,1 0 0 16,3 0 0-16,1-1 0 16,4 1 0-16,0 0 0 31,-1 0 0-31,-7-1-1 16,3 1 1-16,1-4-1 15,0 4 1-15,-1-4-1 0,5 0 1 16,-4 0-1-16,-5 0 1 15,0 0-1-15,1 0 1 16,-1 0-1-16,-8 0 1 0,8 0-1 16,0 0 1-16,1 0 0 15,-1 0 0-15,0 0-1 16,5 0 1-16,-9 0-1 16,4 0 1-16,1 0-1 15,-1 0 1-15,5 4-1 16,-1 0 1-16,-4-4-1 0,-3 0 1 15,-1 0-1-15,0 0 1 32,0 0 0-32,4 0 0 15,0 0-1-15,1 0 1 16,-1 3-1-16,9-3 1 0,-9 0-1 16,1 0 0-1,16 0 0 1,-4-3 1-16,0-1-1 15,0 0 0-15,-4 0 0 16,0 0 0-16,0 1-1 0,4-1 1 16,0 0 0-16,9-3 0 15,-9 3 0-15,-4-4 0 16,16 4 0 0,-12 1 0-16,-8 3-2 15,-13-4 1-15,-9 0-5 16,-12 0 0-16,-14-3-10 31,-16 3 1-31,-9 0-6 16,1-7 0-16</inkml:trace>
  <inkml:trace contextRef="#ctx0" brushRef="#br0" timeOffset="210194.4697">9935 13080 16 0,'-21'-8'8'0,"-22"4"-8"0,35 1 9 16,-1-1-10-16,-3-4 1 16,-1 1 0-16,0-1 0 0,0 1 0 15,0-1 0-15,1 0-1 16,-1 5 0-16,-4-1-1 16,0 4 1-16,4-4 0 15,0 4 1-15,1 0-1 16,3 0 0-16,5 0 3 0,-5 0 0 15,1 0 1-15,3 4 0 32,1-4 0-32,0 0 1 15,0 0 0-15,-1 4 0 0,1-1-1 16,4 1 0-16,0-4-2 16,0 0 1-16,0 0 0 15,0 4 1-15,0 0 0 16,0 0 1-16,4-1-1 15,1 1 1-15,-1 0 0 0,0 0 0 16,5 0-1-16,-5-1 0 16,4 1 0-16,-3 0 0 15,3 3 0-15,1-3 0 0,4 0 0 16,-1 4 1-16,1-1-1 16,0-3 0-16,0 7-1 15,-1 1 0-15,1 3 0 31,0-4 0-31,0 4-1 16,8-3 1-16,-4 3-1 16,0-4 1-16,0 4-1 0,4-7 1 15,1-1 0-15,3-3 0 16,5 4-1-16,8-5 1 16,-4 5 0-16,5 0 0 15,-1-5-1-15,5 1 1 16,-1-4-2-16,1 0 1 15,-1 0 0-15,5-4 0 16,-4 4-1-16,-1 0 0 16,1 0 1-16,-5 0 0 0,5-3 0 15,8-1 0-15,0 0 0 16,0 0 0-16,0 0-1 16,1 1 1-16,3-1-1 0,-4-7 1 31,0 3-1-31,0 0 1 15,-4 5-1-15,-4-9 0 0,-9 9 0 16,0-5 0-16,4 0 0 16,-8-7 1-16,-5 11-1 15,-3-3 1-15,-1 7-1 16,-8-8 1-16,0 8-1 16,-5-7 1-16,1 3 0 0,-9 4 0 15,8 0-1-15,-8 0 0 16,4 0 0-16,-4 4 0 15,0-4 0-15,0 0 0 16,0 7 0-16,0-7 0 0,0 8 0 16,0-8 0-16,0 0 0 15,0 4 0-15,0-1 0 16,0-3 0-16,0 4 0 16,0-4 0-16,0 4 0 15,0-4 0-15,0 0-1 16,0 4 1-16,-4-4 0 15,4 4 0 1,0-1-1-16,-4 1 1 16,0-4-2-16,-1 4 0 15,1 0-4-15,0-4 0 16,4 4-10-16,0-1 1 16,0-3-5-16,4-7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2:52:26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4740 7533 52 0,'-4'0'26'0,"16"-7"-22"0,-7-1 27 15,3 0-30-15,1-3 0 16,3-4 1-16,-7 4 1 16,-1-8-3-16,0 0 0 15,0 4 2-15,-4 0 0 0,0-4 0 16,0 0 0-16,0-4 1 15,0 0 1-15,0 1-1 16,-4-5 1-16,0 1 0 16,0-8 1-16,-1 7-1 15,-7-3 1-15,-1 0-2 16,-4-5 0-16,0-2-1 0,-5-1 0 16,5 4-1-16,0 3 0 31,0-6 0-31,-8-1 0 0,-1 4-1 15,5 0 1-15,-17 0 0 16,4 3 0-16,-5-6 0 16,5 10 1-16,-8 1 0 15,3-1 0-15,1 4-1 16,-17 1 0-16,3 3 0 16,1 7 0-16,-8 1-1 15,3 7 1-15,-7 4-1 16,-10 0 1-16,1 4-1 0,-1 4 1 15,1 7-1-15,0 4 1 16,12 0-1-16,-8 11 1 16,4 0-1-16,-9 12 0 15,1-8 0-15,4 4 1 0,4 7-1 16,4 4 1-16,1 4-1 16,-1 4 1-16,5 4-1 15,12-1 0-15,-4 4 0 16,5-3 0-16,12 3 0 15,-8-3 1-15,8-1-1 16,4 8 1-16,1-3-1 0,4-1 1 31,3 4-1-31,6 0 0 16,-1 4 0-16,4 0 1 16,1-4-1-16,4 4 0 0,4-4 0 15,0-4 1-15,12 12-1 16,-7-12 1-16,7 1-1 15,5-1 0-15,-4-3 0 16,4 7 1-16,0-8 0 0,9-7 0 16,-9 4 0-16,8 0 0 15,10-1 0-15,-6 1 0 16,10 0 0-16,-10 0 0 0,1-1-1 16,9-3 1-16,7-7-1 31,-7-1 1-31,8 1-1 15,-1-5 0-15,1 1 0 16,-8 0 1-16,-1-16-1 16,5 0 1-16,8-3-1 15,-5-4 1-15,1-4-1 0,0-7 1 16,4-4-1-16,-4-8 1 16,4-8-1-16,0 1 1 15,5-4-1-15,-9-8 0 16,4-3 0-16,-5-4 0 0,1-5-1 15,4 1 1-15,-4-3-1 16,4-9 0-16,5 5 1 16,-14-1 0-16,1-3-1 15,4-5 1-15,-9 1-1 16,9 4 1-16,0-8 0 16,8-4 0-1,9-30-1-15,-17 19 0 31,17-12 0-31,-13 1 1 0,0 7 0 16,-4 4 0-16,-5 0-1 16,-12 7 1-16,0 1 0 15,-4-4 1-15,-1 7-1 16,-4 0 0-16,-4 4 0 16,0 0 0-16,-4 4 0 15,0 0 0-15,0 0 0 16,-9 3 1-16,0 8-1 0,-4 0 0 15,0-3 0-15,0 3 0 16,-4 4 0-16,0 4 0 0,4-4 0 16,-9 3 0-16,5 5-1 15,-13 3 1-15,4 0 0 16,0 5 0-16,-4-1 0 31,0-4 0-31,0 12 0 16,-4-5 0-16,4 5 0 15,-4-4 1-15,-1 7-2 0,5-3 1 16,-4 3 0-16,4 5 0 16,0-1-1-16,0 8 1 15,0-4-1-15,4 0 1 0,-4 7-1 16,-4 1 1-16,4-1 0 16,4 1 0-16,-4 0-1 15,0-5 1-15,4 5-1 16,-8-4 0-16,8-1-2 15,5 5 0-15,3-4-7 16,-7 0 0-16,12 14-10 16,-9-6 1-16,5-8-6 0,4-16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2:56:48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16489 7382 1 0,'4'-8'0'0</inkml:trace>
  <inkml:trace contextRef="#ctx0" brushRef="#br0" timeOffset="611.0494">16395 7840 12 0,'0'-23'6'0,"-8"15"-15"0,8-3 7 15,-4 7 3-15,-5-3 1 16,-4-1-1-16,-4 4 1 16,0 1-5-16,-4 6 1 15</inkml:trace>
  <inkml:trace contextRef="#ctx0" brushRef="#br0" timeOffset="2347.8477">16123 7859 33 0,'8'0'16'0,"22"-16"-19"15,-17 5 39-15,0 0-34 16,4-8 0-16,0 7 1 16,4-3 0-16,0 0-3 15,5 0 1-15,0-4 3 16,-1 0 1-16,1-4-1 15,-1 1 1-15,1-1 0 16,-1-7 0-16,-3 0-1 16,-1-4 1-16,-4-1-1 15,0 1 0-15,-8-3 0 16,-1 3 0-16,-8-1 0 16,0 9 0-16,-13-12-2 15,-4-7 1-15,-4 7-1 0,-5 0 1 16,-3 4-2-16,-1 4 1 15,-4-1-2-15,0-3 1 16,-9 8-1-16,-4-1 1 16,-4 5-1-16,-4-1 1 0,4 8-1 15,-9 0 1-15,0 3-1 16,-4-3 1-16,5 8-1 16,8-1 1-16,0 4-1 15,0 1 1-15,-1-9-1 16,-3 5 0-16,4 3-1 15,0 4 1 1,0-4 0-16,0 4 0 16,0-4-1-16,-5 8 1 15,5-4 0-15,-4 0 0 16,4-4 0-16,4 8 1 0,-4-4-1 16,-5 0 0-16,1 0 0 15,0 0 0-15,-5 0 0 16,13 4 0-16,-4 0-1 15,0 3 1-15,4 1-1 16,-4-1 1-16,4 5 0 16,5-1 0-16,-1 0-1 0,5 5 1 15,-1-1 0-15,-3 4 0 16,-1-4 0-16,-4 0 0 16,5 4 0-16,-1 4 0 0,5 7-1 15,4 4 1-15,0-8 0 16,0 5 0-16,-5-1-1 15,9-4 1-15,5 5-1 32,4-5 1-32,-1 1 0 15,-3 7 0-15,-1-8-1 16,1 4 1-16,8 1 0 0,0 3 0 16,0-4 0-16,0 4 0 15,4 0 0-15,0 0 0 16,0-4 0-16,5 4 0 0,-1 8 0 15,1 0 0-15,-5-4 0 16,4 3 0-16,1 1 0 16,-1-4 1-16,1-1-1 15,4 1 1-15,4 0-1 16,0-4 1-16,0 4 0 0,0 0 0 16,0 3-1-16,4 5 1 15,0-5-1-15,5-3 1 16,3 0-1-16,14 4 1 15,-5-1-1 1,1-3 1-16,3 0 0 16,1-4 0-16,3 8 0 15,1-12 0-15,0 0-1 16,-4 4 1-16,3-3 0 16,1-1 1-16,9-7-1 15,3 3 0-15,5-7 0 16,0 0 1-16,0-8 0 0,0 1 0 15,4-1-1-15,4-4 0 16,5 1 0-16,-14 0 1 16,1-1-1-16,0-3 1 0,4 4-1 15,0-5 0-15,0 9-1 16,1-9 1-16,-6 1-1 16,1 0 1-16,-8 0-1 15,7 0 1-15,-3-1-1 16,0 1 1-16,-1 0-1 15,1-4 1-15,-1 0 0 0,-3-4 0 32,-1 0-1-32,0-3 1 15,1-1-1-15,3 1 1 16,5-1 0-16,0 4 0 0,-4-3-1 16,3-1 1-16,-3 1 0 15,0-9 0-15,-1-2-1 16,-4-1 1-16,1 0-1 15,-1 0 1-15,-4 4-1 16,0-4 1-16,-4 0-1 16,-4 0 1-16,-5 0 0 15,0 0 0-15,-4 0-1 16,0-4 1-16,0 1 0 16,-4-9 0-16,0 5-1 15,0-4 1-15,4 7-1 16,0 0 0-16,0 1-1 15,-5-5 1-15,1 1 0 16,9-1 0-16,-5-3 0 16,0 0 0-16,0 11-1 15,0-4 1-15,-5 0 0 0,5-3 0 16,-4-1 0-16,0-7 0 16,-4 8-1-16,3-1 1 15,1 1 0-15,0-1 0 0,-5 1 0 16,5-4 0-16,-4-1 0 15,-1 1 0-15,5 0 0 16,-4 0 0-16,-1 3 0 16,1-3 0-16,-5 3 0 15,0 1 1-15,0 3-2 16,1 0 1-16,-1 1 0 16,0-1 1-1,0 0-1-15,-4 1 0 16,9 3 0-16,-5 4 0 15,0-1 0-15,1 5 0 16,-5-4-1-16,0 7 1 0,-5-3-1 16,-7 3 0-16,-1 5-5 15,-8 6 0-15,-1 1-14 16,-3 8 1-16,3-9-7 16,10-22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2:59:33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12265 897 4 0,'8'0'2'0,"9"-11"-5"0,-17 11 3 16</inkml:trace>
  <inkml:trace contextRef="#ctx0" brushRef="#br0" timeOffset="1069.5592">12524 757 18 0,'-4'-11'9'0,"-9"3"-4"16,13 8 18-16,-4-4-18 16,4 4 1-16,0-11 3 0,0 7 1 15,-4 0-11-15,0 0 0 16,-1 4 9-16,1-3 0 16,-4-1-2-16,-1 0 1 15,1 0-2-15,-5 1 0 16,-4-1-1-16,-5 4 1 15,5 0-1-15,-4 7 0 16,0 5-1-16,4 3 0 16,0 0-1-1,-5 4 1-15,1-4-2 16,4 8 1-16,0 3-1 16,0 8 1-16,0-3-1 15,4 10 0-15,-4 12-1 16,4-4 1-16,1 0 0 0,3-3 0 15,1-1 0-15,-1-3 0 16,-4 0-1-16,5-8 1 16,-1 0-1-16,5 3 1 15,0-10-1-15,0-8 1 16,4-4-1-16,0-4 1 16,0-3-1-16,0-1 0 15,0-7 0-15,0 0 1 0,4-15 0 16,0 4 0-16,5-8-1 15,-1 0 0-15,1-4 0 0,3 1 1 32,1-9 0-32,0-6 0 15,0-1-1-15,4-11 0 16,0 3 0-16,0 1 1 16,-4-8-1-16,4 4 1 0,4-1-1 15,0-10 0-15,1 7 0 16,-1 8 1-16,0-1-1 15,5 5 1-15,-9 10 0 16,4 1 0-16,0 4 1 16,-4-1 0-16,0 8 0 15,0 0 0-15,0 12-1 16,-4 3 1-16,0 4-1 0,0 0 1 16,0 11-2-16,-1 1 1 0,5 6-1 15,0 5 1-15,0 0 0 31,0 3 0-31,5 5 0 16,-5-1 0-16,4 0 0 16,0-3 0-16,1 7-1 15,-5 4 1-15,0-4 0 0,0 3 0 16,-4 9-1-16,-1-1 1 16,1-3-1-16,0-1 1 15,-5 5-1-15,1-1 1 16,-1-3-1-16,1 7 1 0,-5 0-1 15,0-11 1-15,1-4 0 16,-1 4 1-16,-4 0-1 16,0-8 0-16,0 4 0 15,-4-11 1-15,-1 0-1 16,1-5 0-16,-4-2-1 16,-5-5 0-16,0-3-5 0,-4-8 0 15,0-8-10-15,0-7 1 16,0-12-9-16,8 1 0 15,9-12-4-15,-4 0 0 16</inkml:trace>
  <inkml:trace contextRef="#ctx0" brushRef="#br0" timeOffset="1853.4794">12107 1101 30 0,'-4'0'15'0,"4"-11"-5"0,0 11 20 0,0 0-25 16,0 0 0-16,0 4 3 15,0-4 0-15,-4 7-10 16,4-7 0-16,0 0 7 0,0 0 0 16,0 0-1-16,8-11 0 15,1 11-1-15,3-12 1 16,1 5 0-16,0-1 0 16,0 5 0-16,0-5 0 15,-1 12 0-15,1-4 0 0,4 0-2 31,-4 4 1-31,0-1-1 16,-1 1 0-16,5 0-1 16,0 0 1-16,5-1-1 15,-1-3 1-15,0 4-1 16,1-4 0-16,-1 8 0 0,5 3 1 16,-5-3 0-16,0 3 1 15,0-3-1-15,-4 3 0 16,0-3 0-16,0-1 0 15,1 5-1-15,-6-9 1 0,5 5-1 16,0-8 0-16,5 4 0 16,-1-1 0-16,0 1 0 15,-4-4 0-15,0 4 0 16,-4-4 0-16,-4 8 0 16,-9-5 0-16,0 5-1 15,-5-4 1 1,1 3-3-16,0 1 0 15,0-8-4-15,-1 0 0 16,10 4-8-16,-1 3 1 16,4-7-9-16,5 8 0 15,0 3-2-15,0 8 1 0</inkml:trace>
  <inkml:trace contextRef="#ctx0" brushRef="#br0" timeOffset="2719.7856">13112 1710 20 0,'-8'-22'10'0,"8"22"-3"0,0 0 10 0,0 0-13 16,-5 0 0-16,1 0 3 15,0 0 1-15,0 7-9 16,4-7 1-16,-5 4 7 31,1-4 0-31,4 4-1 16,-4-4 0-16,4 0-1 16,0 0 1-16,4 4-2 15,0-1 1-15,1-3-1 16,-1 4 1-16,0 7-2 15,0 1 1-15,1-5-1 0,3 5 1 16,1-5-1-16,3 5 0 0,-3 3-1 16,-1 0 0-16,1 0 0 15,-1 4 0-15,5 0-1 16,0 4 1-16,0-4-1 16,-5-4 0-16,5 4 0 15,0 3 0-15,0-3-1 0,-1 4 1 31,1 7-1-31,0-3 1 16,4-1-1-16,0 8 1 0,0 0-1 16,9 4 1-16,-5 4-1 15,4-4 1-15,1 7-1 16,0 0 1-16,-9-3 0 16,0 0 1-16,-5-8-1 15,1 0 0-15,-4-12 0 16,-5-3 0-16,0-4-4 0,-4-3 1 31,9-20-13-31,4-3 0 16,8 3-7-16,-4 1 0 0</inkml:trace>
  <inkml:trace contextRef="#ctx0" brushRef="#br0" timeOffset="4113.1019">14283 2354 30 0,'-13'-4'15'0,"13"4"0"0,0 0 10 16,-4 0-20-16,-4 0 1 16,-1 7 2-16,1 5 1 15,-9 3-11-15,4 4 1 16,0 11 7-16,0 0 0 0,-4 8-1 15,0 7 0-15,0 8-2 16,-4 0 1-16,0 8-2 16,-1 7 1-16,5-11-1 15,0 7 1-15,0 0-2 16,0-3 0-16,4-8 0 16,1-11 1-16,-1-8-1 15,4-4 0-15,1-11 0 16,-1-12 0-16,5-3 0 0,0-11 0 15,0-9-1-15,-1-10 0 16,5-4 0-16,0-8 0 16,0 4 0-16,5-4 1 15,-1 0-2-15,4 0 1 32,5-3 0-32,0 3 0 0,4 0 0 15,0 0 0-15,0 0-1 0,0 8 1 16,4-4 0-16,1 8 0 15,-5 7 0-15,4 4 1 16,0 3-1-16,0 1 0 16,1 7 0-16,-1 0 1 15,5 4 0-15,3 4 0 16,5 0-1-16,1 7 1 0,-6 1 0 31,5-1 0-31,-4 4 0 16,0-4 0-16,-4 4 0 15,-5 8 0-15,4 4 0 16,-3-12 0-16,-1 7 0 16,0-3 0-16,1 4 0 15,-5 0 0-15,0 0-1 0,-5-1 1 16,1 5 0-16,-4-5 0 0,-5 1-1 16,-4-4 1-16,0 8 0 15,-4-5 1-15,-5 1-1 16,-4 0 1-16,1-1-1 15,-1 5 0-15,0 3 0 16,0-7 1-16,-8 3-2 16,0-7 1-16,-5 4-1 15,1-4 1-15,-5 0-1 0,0 0 1 16,-4-4-1-16,4 4 0 16,0-8 0-16,5 4 0 15,-5-3 0 1,4-5 0-16,-3 1 0 15,-5-1 0-15,8-3 0 16,0-4 1-16,1 0-1 16,-1 0 0-16,5-4 1 15,4 0 0-15,0-3-1 16,0 3 1-16,0-7 0 0,0 3 0 16,4 1-1-16,0-1 1 15,1 0-1-15,-1 8 1 16,4-3-1-16,1 3 0 0,-1-4 0 15,1 0 0-15,-1 8-1 16,5-8 0-16,-5 0-4 16,1 4 1-16,4 0-3 15,4-3 1-15,-5-5-4 16,5 0 1-16,0 8-2 16,5-7 1-16,3-1 2 15,-4-3 1-15,5 0 2 16,-1 3 0-16,1 0 3 15,0 5 0-15,-5 3-3 16,4 0 1 0,5 3-8-16,0-3 1 15,0-7-3-15,-1-4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3:00:03.4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5-03-04T23:00:48.032"/>
    </inkml:context>
  </inkml:definitions>
  <inkml:trace contextRef="#ctx0" brushRef="#br0">14109 670 25 0,'4'-8'12'0,"4"-11"0"0,-8 19 13 16,5-7-22-16,3-1 1 0,1-3 5 15,-1-12 1-15,1 12-11 16,-1-4 0 0,-3 3 7-16,-1 1 0 15,0 7-2-15,-4 4 0 16,4-7-3-16,1 3 1 16,3 4-1-16,1 11 0 0,-1 4 0 15,1 4 1-15,-1 12-1 16,-4 14 1-16,-4-7-1 15,0 7 1-15,0 4 0 0,-4 1 0 16,-4 3 0-16,3-1 1 16,1 5-2-16,0-11 1 15,4-9 0-15,0-2 1 16,4-5-2-16,0-7 0 0,1-8 0 16,3 0 1-16,1-11 0 31,-1-4 0-31,-4-4-1 15,5-15 1-15,-1 0-1 16,1-8 0-16,-1-3-1 16,5-4 1-16,0-4-1 0,0-3 0 15,4 3 0-15,-4 0 0 16,-1-7 0-16,5-1 0 0,0-3 0 16,1 0 0-16,3-12 0 15,4-7 0-15,-3 8 0 16,-5 14 0-16,12-7 0 15,1 8 0-15,0-1 0 16,0 16 0-16,0 8 0 16,0 6 0-16,-1 9 0 15,1 7 1 1,0 4-1-16,0 7 1 16,0 0-1-16,4 12 1 15,-5 11-1-15,-3 4 0 16,4-4 0-16,0 8 1 15,-5-8-1-15,-4 7 1 16,1 5-1-16,-5 7 1 0,0-8-1 16,-4-3 0-16,-1-1 0 15,1 1 1-15,-4-12-1 16,-1 4 1-16,1-11-1 16,-1-4 1-16,-3-4-1 15,-1-4 1-15,-4-3-1 0,4-4 1 16,-4-4-1-16,4-4 1 15,-4-8-1-15,0 1 0 0,0 0 0 16,0-4 0-16,-4 0 0 31,0 3 1-31,0-11-1 16,-5 1 1-16,-4 3-1 16,-4-11 0-16,0-1 0 15,-8 1 1-15,-5 0-1 16,-4 0 1-16,0 3-1 0,-5 1 0 15,1 7-1-15,-5 7 1 16,-3 1-1-16,3 7 1 0,5 8 0 16,4 7 0-16,0-3-1 15,4 3 1-15,0 12-1 16,4-12 1-16,1 8-2 16,3-7 0-16,10-1-9 15,12-7 0-15,12 7-8 16,14 0 0-16,4-3-3 15,4 7 0-15</inkml:trace>
  <inkml:trace contextRef="#ctx0" brushRef="#br0" timeOffset="664.4551">15037 1585 34 0,'-4'-15'17'0,"-5"4"-14"0,9 11 28 16,4-8-28-16,-4 1 0 15,0 3 4-15,0 4 1 0,5-7-9 16,-5 7 1-16,0 0 6 16,8 0 1-16,1-4-1 15,4 4 0-15,-1 0-1 0,5 0 1 16,5 4-2-16,-1-1 1 16,0 5-1-16,1 3 0 15,3 4-2-15,5 12 1 16,4-12-1-16,9 11 0 15,-1 5 0-15,5 7 0 0,4-1-1 16,0-3 1-16,0 0-1 31,0 1 0-31,1-1 0 16,-10 3 0-16,-8 1-1 16,0-4 1-16,-8-7 0 15,-5-1 1-15,-4 1 0 16,-4-8 0-16,-5-4-2 0,1-4 0 15,-5 1-5-15,0-9 1 16,-4-3-11-16,5-7 1 16,7 3-10-16,5-4 1 0,5 8 1 15,-1 0 0-15</inkml:trace>
  <inkml:trace contextRef="#ctx0" brushRef="#br0" timeOffset="1098.5422">16438 2463 35 0,'-4'-11'17'0,"4"15"-12"16,0-4 33-16,4 11-32 16,-4 4 0-16,0 4 4 15,0 4 1-15,-4 7-12 16,0 12 0-16,-5 3 9 15,1-3 1-15,-1 3-4 32,5 8 1-32,-5-4-2 15,1-3 0-15,-1-12-2 0,1-4 0 16,-1-7-4-16,1-8 1 16,3-8-7-16,1 1 1 15,4-8-7-15,4-4 1 0,5-7-8 16,-1-4 1-16</inkml:trace>
  <inkml:trace contextRef="#ctx0" brushRef="#br0" timeOffset="1929.8344">16493 2588 36 0,'5'-23'18'0,"20"-7"-11"15,-16 19 24-15,-1-4-26 16,1-4 0-16,4-4 3 16,-1 4 0-16,1 4-10 0,4 0 1 15,4 0 8-15,1 3 0 16,8 5-2-16,-1-1 1 16,1 4-1-16,4 1 0 15,-4 6 0-15,0 1 0 16,0 4-2-16,4 7 1 15,-4 8-1-15,-1-4 0 0,1-1-1 16,-4 5 0-16,-5 4-1 16,0-1 1-16,1-3-1 15,-5 0 1 1,-5 11-1 0,-3 7 1-16,-1-7-1 15,-3-3 1-15,-5-1-1 16,0 0 0-16,-5-3-1 15,1 3 1-15,-4 0 0 16,-1-7 0-16,-4 3-1 16,1-7 0-16,-1 0 0 15,-4-4 1-15,0-3-1 16,0-5 1-16,-5 5-1 16,5-9 0-16,-4 9 0 15,0-9 0-15,0 5 0 16,-5-4 0-16,0 3 0 0,1 1 1 15,4-1-1-15,-5 1 0 16,0-4 0-16,1-4 0 16,4 4 0-16,-1-1 1 15,1 5-1-15,-5-4 0 16,9-12 0-16,0 8 0 16,5 0 0-16,-1-4 0 15,0 1 0-15,0-5 1 16,-4 0-1-16,0 1 0 15,0-1 0-15,4 1 1 0,-4 3-2 16,0 0 1-16,0 0 0 16,0 4 0-16,0 0 0 15,0 0 0-15,0 0 0 16,0 0 0-16,0 4-1 16,0 0 1-16,4 4-1 15,-4-1 1-15,0 8-3 16,0 0 1-16,0 1-7 15,0 2 1-15,0 1-11 16,0 8 0-16,0-16-5 16,0-22 0-16</inkml:trace>
  <inkml:trace contextRef="#ctx1" brushRef="#br0">22626 4737 0,'0'0'0,"0"0"16,0 0-16,0 0 0,0 0 31,13 0-31,-13 0 16,0 0-1,0 0 1</inkml:trace>
  <inkml:trace contextRef="#ctx0" brushRef="#br0" timeOffset="45594.2748">14867 1858 21 0,'-9'-8'10'0,"5"8"-4"0,4 0 10 15,0 0-12-15,-4-3 0 16,4-5 3-16,-5 0 0 15,5 1-8-15,-4-1 0 16,4 1 6-16,0-1 0 0,0 1-2 16,0-1 1-16,0-3-1 15,0 3 0-15,0-3-1 16,4 3 1-16,1-3 0 16,-1 3 0-16,-4 8 0 15,0-4 0-15,4-7-1 0,-4 11 1 16,0 0-1-16,0 0 0 15,0 0 0-15,0 0 1 16,0 0-1-16,0 0 0 31,0 4 0-31,0 3 1 0,0-3-1 16,-4 4 0-16,0-4 0 16,-1 3 0-16,1 12-1 15,-9 0 1-15,5 4-1 16,-1 3 1-16,-3 4-1 15,-6 1 1-15,-3 3-1 16,0 7 1-16,0-3-1 0,-5-4 1 16,1 12-2-16,3-5 1 15,5 1-1-15,0-4 1 16,4-4-1-16,5-4 1 16,-5 4 0-16,5-4 1 0,-1 4 0 15,5-7 0-15,-5-1 0 16,5-10 0-16,0 2 0 15,-1-2 0-15,5-5-1 16,-4 0 0-16,0-3 0 16,4-4 0-16,-4 3 0 0,4-3 1 31,0-4-6-31,0 0 0 16,0-8-11-16,4 1 1 15,-4-4-9-15,4-1 1 16</inkml:trace>
  <inkml:trace contextRef="#ctx0" brushRef="#br0" timeOffset="46803.0111">14058 2800 25 0,'8'-23'12'0,"5"12"0"0,-9 7 4 16,5-3-14-16,-1-1 1 15,1 0 3-15,-1 5 0 32,-4-5-6-32,1 1 1 0,-1-5 4 0,0-3 1 15,0 0-1-15,-4 4 0 16,0-8-1-16,-4 0 0 0,-4 0-1 31,-1 0 0-31,-4 0-1 16,-4-8 0-16,0 9 0 15,-4-9 0-15,0 8-1 16,-5-7 1-16,5 7-2 16,0 7 1-16,-5-7-1 0,-4 12 1 15,-4 3-1-15,0 4 1 16,0 8 0-16,-4 7 0 0,-1 0 0 16,1 0 0-16,4 8 0 15,0-4 1-15,4 0-1 16,5 0 1-16,3-1-1 15,1 1 1-15,4-3-1 16,4 6 1-16,0-3-1 16,1 4 1-16,3 3-1 31,1-7 0-31,3 0 0 0,1 4 1 16,0-8-1-16,4 0 0 15,0 8 0-15,0-8 0 0,4 8 0 16,0-1 0-16,5 1-1 15,-1 0 1-15,1-1 0 16,-1 1 1-16,1-4-1 16,4-4 1-16,-1-3 0 15,1-1 0-15,0 0-1 0,0 4 1 16,0 1-1-16,4-1 1 16,0-4-1-16,4 0 0 15,9 1-1-15,-9-1 1 16,5 0 0-16,-1 1 0 15,1-5 0-15,-1 5 1 16,1-5-1-16,-5-3 0 16,-4 0 0-1,0 3 1-15,0 1-1 0,0 0 0 0,0-5 0 16,0 1 0-16,5 0-1 16,-1 3 1-16,0 1-1 31,0 0 1-16,9-5-1 1,0 1 1-16,-4-8-1 16,-1 4 1-16,1-3-1 0,-1 3 0 15,-3-4 0-15,3 0 1 16,5 0-1-16,-5-7 0 16,1 0 0-16,0 3 1 15,-5 0-1-15,0-3 1 16,-4 3-1-16,-4 1 0 15,0-1 0-15,-5 5 0 16,-3 3 0-16,-5 0 0 16,0 11-5-16,4-4 0 0,0 9-11 15,5 6 0-15,-5-3-9 16,4-4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3:01:36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814 23 0,'4'-4'11'0,"-8"-19"-4"16,8 19 11-16,-4 4-15 15,0-7 1-15,0-5 2 0,0 12 0 32,0 0-7-32,5-7 0 15,-5-1 6-15,0 8 1 0,-5-11-1 16,5 7 0-16,-4 4 0 16,4 0 0-16,-4-7-1 15,0 7 1-15,4-4-2 16,-5 0 0-16,5 4-1 15,-4-4 0-15,4 8-1 0,0-4 1 16,0 4-1-16,0-4 1 16,-4 0-1-16,4 4 0 15,0 3-1-15,0-7 1 16,0 12-1-16,0-9 1 16,0 5 0-16,0-1 1 15,0 5 0-15,0-1 0 0,0-3-1 31,0-1 1-31,-4 5 0 16,4 3 0-16,0 4-2 16,-5 7 1-16,5-3-1 15,0-8 0-15,0 8 1 0,0 7 0 16,0 0-1-16,5 1 1 16,-1-1 0-16,-4 4 1 15,-4-8-1-15,4 5 1 0,-5-1-1 16,5-15 0-16,0 8 0 15,0-4 1-15,0-4-1 16,-4-4 1-16,4-3-1 16,0-1 0-16,4 1 0 15,-4-4 0-15,0-4 0 16,0 0 0-16,0-8 0 16,-4 4 0-16,4-11-1 0,0 0 1 15,0 0-1-15,0-8 1 16,4-7-1-16,1-4 1 15,-1 0-1 1,4 0 0-16,1-4 0 16,4 0 0-16,-1 0 0 15,5-3 0-15,0-5 0 16,-4 1 0-16,0-1 0 16,0 9 1-16,0-5-1 15,-1 0 0-15,1 4 0 0,0-11 0 16,0 4-1-16,4 7 1 15,0 12 0-15,4-9 0 16,0 9 0-16,1 3 0 16,3 4-1-16,-4 4 1 15,5 4 0-15,-5 3 0 0,1 5 0 16,-5 3 0-16,0 0 0 16,-5 3 0-16,1 9 0 15,-4-1 1-15,-5 4-1 16,-4 0 1-16,-4 4-1 0,-1 0 1 15,-3 0-1-15,-1 0 1 16,-3 0 0-16,-1-4 0 16,-4 4-1-16,0 0 0 31,0-8 0-31,0 4 1 16,4 0-1-16,0 1 0 0,0-5-1 15,1-3 1-15,3 3 0 16,1-4 1-16,3 1-1 15,1 0 0-15,0-1 1 16,4-3 0-16,0 4 0 16,4-5 0-16,5 5-1 15,-1-4 0-15,5 3 0 0,4 5 0 16,0-1 0-16,4 4 0 16,1 0-1-16,-1 0 1 15,0 0 0-15,0 1 0 16,5 3 0-1,-5 3 0-15,5 5 0 16,-5-1 0-16,0-3 0 16,1 0 0-16,-5-1 0 15,-4-3 1-15,-5 4-1 0,1 7 1 16,-1-15 0-16,-8 4 0 16,-8 0-1-16,-1-4 1 15,-8 4 0-15,-4-4 0 0,-9-3 0 16,-4-1 1-16,-5 0-1 15,-3 5 1-15,-1-16-1 16,-4 3 1-16,5 9-1 16,8-1 1-16,0-3-2 15,4-1 1-15,0 4-1 16,5 1 1-16,3-8-3 0,5 3 1 16,9-7-6-16,12 0 1 15,9-11-6-15,4-1 1 16,13-3-5-16,8 4 1 0,9 3-4 31,-13 1 0-31,38-1-1 16,1 5 1-16</inkml:trace>
  <inkml:trace contextRef="#ctx0" brushRef="#br0" timeOffset="402.3628">19526 1044 34 0,'-5'-18'17'0,"-3"6"-9"16,4 12 26-16,-1-7-28 0,1-1 0 15,0 4 5-15,-1 0 1 16,5-3-13-16,0 3 1 16,0 4 10-16,0 4 0 15,0 0-2-15,5-1 1 16,-1 9-3-16,0 11 1 15,5-1-3-15,-1 20 1 16,1-4-2-16,8 3 1 16,4 5-2-16,0 7 0 15,1 3-1-15,3 13 1 0,1-1-1 16,8 7 0-16,-9 1 0 16,1 0 0-16,-5-1 0 15,-4-7 0-15,-4-3-1 16,0-9 1-16,-5-6-1 15,1-9 1-15,-1-3-3 16,-3-11 0-16,-5-8-7 0,4-8 0 16,-4-4-9-16,8-3 1 15,5 4-9-15,9-8 0 16</inkml:trace>
  <inkml:trace contextRef="#ctx0" brushRef="#br0" timeOffset="880.2706">20420 2161 46 0,'4'-4'23'0,"-8"15"-15"15,4-11 32-15,0 8-35 16,0 3 0-16,-9 8 5 15,1 7 0-15,-1 1-12 0,-3 11 1 16,-10 7 8-16,1 4 0 16,-5 4-2-16,1 4 1 15,-9 0-2-15,8 0 1 16,1-12-1-16,3 4 0 16,1-3-1-16,4-1 0 15,4-7 0-15,9-4 0 16,4-4-1-16,9-3 1 31,3-8-1-31,10-4 0 0,12-4-1 16,12 0 1-16,10-3-2 15,-5 0 1-15,0-1-1 16,9-3 0-16,4-4 0 16,-1 4 0-16,-7-4-1 15,-9 0 1-15,-5-8-5 0,-8 1 1 16,-8-9-8-16,-9-3 1 15,-9-3-10-15,-3-5 1 16,-5-11-6-16,-9 1 0 16</inkml:trace>
  <inkml:trace contextRef="#ctx0" brushRef="#br0" timeOffset="1269.7389">20424 2270 41 0,'-17'12'20'0,"0"-1"-5"16,17-11 31-16,0 0-44 15,0 0 1-15,0 0 5 16,13-4 1-16,8-3-9 16,5-8 0-16,8-1 6 15,4 1 0-15,9 0-1 0,0 0 0 0,0 4-3 16,-1 3 0-16,-3 0-1 16,-5 5 0-16,-8-1-1 15,-4 4 1-15,-1 0-5 16,-3-4 1-16,-10-3-8 15,-3-5 1-15,-1-3-9 16,5 0 0-16,-17 4-3 31,-9-8 1-31</inkml:trace>
  <inkml:trace contextRef="#ctx0" brushRef="#br0" timeOffset="1632.4669">20386 2414 36 0,'-4'15'18'0,"-5"19"-22"16,5-34 33-16,-1 8-27 15,5-1 1-15,5-3 5 16,-1 0 1-16,5 0-8 16,3 0 0-16,1-8 8 15,8 4 1-15,1-4-1 16,3-4 1-16,5 5-3 16,4-5 1-16,0 8-3 15,4 0 1-15,1 8-4 16,-5-5 1-16,-4 5-3 0,-5 0 1 15,-8-1-8-15,-4 1 0 16,-4-5-12-16,-1-3 1 16,-12-7-4-16,-5-8 1 0</inkml:trace>
  <inkml:trace contextRef="#ctx0" brushRef="#br0" timeOffset="2770.8644">15152 1321 28 0,'-13'-4'14'0,"9"4"-6"0,4 0 17 16,0-12-22-16,0 1 0 0,4 0 4 31,-4-8 1-31,4 0-9 16,1-8 1-16,-1-7 5 16,0-3 0-16,5-5-1 15,-1 8 1-15,5-23-3 16,0-7 0-16,4-12 0 15,0 4 0-15,0 4-1 0,4-15 1 16,1 7-2-16,7 4 1 0,1 8-1 16,4 4 1-16,0 10-1 15,0 9 0-15,-4 14 0 16,4 5 1-16,0 22 0 16,5 3 0-16,-1 16 0 31,0 8 0-31,1 11 0 15,-1 15 0-15,-4 3 0 16,-4 12 0-16,0 0 0 0,-5 1 1 16,1-1-1-16,-1-4 1 15,-3-3 0-15,-1-5 0 16,-4-7 0-16,-4 1 1 16,-5-12-1-16,1-16 0 0,-5-7 0 15,-8-7 1-15,-1-8-2 16,-3-11 1-16,-5-5-1 15,0-2 0-15,1-9 0 16,-5-7 0-16,-13 4-1 0,-13-1 0 16,-8 5 0-16,-9-1 1 15,1 9-1-15,-5 6 0 16,0 1 0-16,0 11 0 16,9 4-1-16,4 3 1 0,4 5-1 15,4-1 1-15,9 0-5 31,9 1 0-31,8-5-6 16,12 5 0-16,5-12-8 16,13 0 0-16,8 11-2 15,1-11 1-15</inkml:trace>
  <inkml:trace contextRef="#ctx0" brushRef="#br0" timeOffset="3204.5286">15684 1415 42 0,'0'-11'21'0,"5"-4"-26"16,-5 15 41-16,0-4-32 15,-5 0 0-15,-3 4 3 16,-5 0 1-16,0 8-9 16,-4 3 0-16,0 4 7 15,-4 0 1-15,-5 12-1 0,-3 3 1 16,-10 8-1-16,-3 7 0 16,-5 12 0-16,8 11 1 15,-3 0-2-15,-9 0 0 16,-9 1-1-16,-4-9 0 15,0 4-2-15,0 4 1 16,1-11-2-16,7-8 1 16,5 1-2-16,0-5 0 15,13-7-7-15,8-8 0 16,13-7-7-16,4-4 1 16,9-4-8-16,8-8 0 15,5 1-2-15,-1-4 0 0</inkml:trace>
  <inkml:trace contextRef="#ctx0" brushRef="#br0" timeOffset="3619.423">14824 2823 45 0,'-21'7'22'0,"8"-11"-19"16,9 1 43-16,-5 3-45 0,-4-4 0 15,-8-4 1-15,0 5 0 16,-5-1-2-16,-3 4 0 16,-1 0 2-16,0 4 0 15,-8-1-1-15,-5 5 1 0,-4 7 0 16,5 8 0-16,-1 3 0 31,5 8 0-31,8-3 1 16,0 6 0-16,9 5 1 15,8 0 0-15,4-8 0 16,9 3 0-16,17-6-1 0,13-9 1 16,9-3-2-16,7-3 1 15,-3-9-5-15,4 1 1 0,4-16-10 16,13-7 0-16,17-12-10 15,8-14 1-15,-4-8-2 16,-4-19 0-16</inkml:trace>
  <inkml:trace contextRef="#ctx0" brushRef="#br0" timeOffset="4016.5775">16051 1646 44 0,'-13'15'22'0,"38"0"-18"0,-16-15 45 15,8 8-44-15,8-4 0 16,5 15 5-16,13 3 0 0,8 12-12 16,4 4 1-16,1-4 8 15,-10 12 0-15,1-1-3 32,-4 0 1-32,0 5-2 0,-5 10 0 0,-4-11-2 31,-9 4 1-31,-3-15-3 15,-1-4 1-15,-8-4-10 16,0 1 1-16,-1-5-12 16,1-7 1-16,-4 0-3 15,3-11 1-15</inkml:trace>
  <inkml:trace contextRef="#ctx0" brushRef="#br0" timeOffset="4737.7939">17107 2637 44 0,'-9'19'22'0,"13"23"-19"16,-8-19 42-16,0 3-42 15,0 12 0-15,-5 7 5 16,1 4 1-16,3 8-9 16,5 4 0-16,-8 3 7 15,4 0 0-15,-1 1-2 16,-3-1 0-16,-1-15-2 16,1-7 0-16,-1-8-2 15,-4-8 1-15,5-3-1 0,-1-12 0 0,5-11-1 16,0-19 1-16,12-3-1 15,-3-16 0-15,7-7 0 16,1-16 0-16,4 4-1 16,5-3 1-16,3-5-1 15,1 12 1-15,-1 0-1 32,1 0 1-32,-1 8 0 0,1 3 0 15,4 8-1-15,4 0 1 16,-9 12-1-16,5 7 1 15,-4 3 0-15,3 16 0 0,-3 4 0 16,0 10 0-16,-5-2 0 16,0 10 0-16,-4 4 0 15,-4 4 1-15,0 0 0 16,-5-3 0-16,-3 10 0 16,-5 1 0-16,-5 7 0 15,-3-7 1-15,-5 7 0 0,-8-7 0 16,-9-5 0-16,-8 5 1 15,-5 0-2-15,-4-8 1 16,-13-8 0-16,-12 1 0 16,4-8-2-16,8-4 1 15,1-8 0-15,3-7 0 0,5 0 0 16,4 0 0-16,5 0-1 16,4-4 1-16,3 4-6 15,6 8 1-15,7-4-15 31,14 3 0-31,8-7-6 16,4-19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3:02:29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15284 594 20 0,'0'-19'10'0,"0"42"-2"0,0-23 10 15,0 0-15-15,0 0 0 16,0 0 3-16,0 0 1 16,0 0-8-16,0 0 1 15,0 8 5-15,0-8 1 16,0 0-2-16,0 0 0 16,0 0-1-16,-4 0 1 0,-1 0-1 15,1 0 0-15,0 11 0 16,0-11 0-16,-1 11-1 15,1-3 1-15,0 3-1 16,0 1 1 0,-1-1-1-16,1 4 1 15,0 8-1-15,0 3 0 16,4-3 0-16,0 11 1 16,-5 4 0-16,-3 7 0 0,-5 1-1 15,5 14 1-15,-1-3-1 16,1-4 1-16,-1-4-2 15,1-7 1-15,-1-1-1 16,0-7 1-16,1-11-1 16,4-4 0-16,-1 4 0 15,5-16 1-15,0 1-1 0,0-20 0 16,5 5-1-16,3-16 1 16,5-3-1-16,0-12 1 15,0-15-1-15,-1 0 0 16,5-8 0-16,5 5 1 15,7-24-1-15,6 1 0 0,3-1 0 16,4-7 0-16,1 0 0 16,4 12 0-16,0 3 0 15,-5 7 0-15,5 9 0 16,-4 18 0-16,-1 11 0 16,-3-7 1-16,-5 15-1 31,-9 8 0-31,1 3 1 0,-1 16 0 15,-3 7-1-15,3 12 1 0,1-5-1 16,-1 20 1-16,1 7 0 16,4 4 0-16,-1 8 0 15,-3-8 0-15,4 7-1 16,-5 1 1-16,1-1-1 16,-1 1 1-16,1-8-1 15,-5 7 1-15,5-3-1 0,-5-4 1 16,0-8 0-16,-8-3 0 15,0-8 0-15,0-4 0 32,-5-7 0-32,-3-4 1 0,-1 0-1 15,0-8 0-15,-4-3-1 16,-8-5 1-16,3-6 0 16,-3 3 0-16,-1-8-1 15,1 1 1-15,-5-5-1 16,0 1 1-16,-4 0-1 15,-8-12 1-15,-5 0-1 16,-4 4 1-16,0-7-1 0,-5 3 1 16,-3 0-1-16,8 8 0 15,-9-8 0-15,-8 1 1 16,-4 7-1-16,-1 3 0 16,1 1 0-16,0 3 0 0,-1 1 0 15,1 7 0-15,-1 0 0 16,5 4 0-16,0 3-1 15,9 4 0-15,12 1-8 16,4 3 1-16,9 0-12 0,13 0 0 16,13-7-5-16,3 15 1 15</inkml:trace>
  <inkml:trace contextRef="#ctx0" brushRef="#br0" timeOffset="745.7532">15412 1809 24 0,'-9'7'12'0,"5"-22"-4"0,4 15 9 16,0 0-13-16,4-7 1 15,1-5 3-15,-1-3 0 16,0 4-9-16,0-4 1 15,1 3 7-15,-1 1 1 0,0 3-3 16,-4 8 0-16,0-7 0 16,0-1 0-16,0 8-1 15,0 0 0-15,0 0 0 16,0-7 0-16,-4 7 0 16,0 0 0-16,-1-4-1 15,1 8 0-15,-4-4-1 0,-1 0 1 16,-4 7-1-16,-4-3 1 31,0 11-2-31,-4 0 1 16,4 4-1-16,0 8 1 0,-5 3-1 15,-3 0 1-15,-5 0-1 16,0 5 1-16,-12 6 0 16,-5-3 0-16,4 0-1 15,1 0 1-15,-5-4 0 16,0 4 0-16,0 3 0 15,-4-3 0-15,4 4 0 0,5 3 0 16,3 0 0-16,5-3 0 16,0 7-1-16,0-7 1 15,-4 3-1-15,-1-3 1 16,-3-4-1-16,-1 0 0 0,5-8-1 16,4 0 1-16,4-3-1 15,5-9 1-15,3-2-1 16,9-5 0-16,5 4-7 15,8-11 0-15,13 3-13 16,21 1 1-16,4-27-7 16,0-11 1-16</inkml:trace>
  <inkml:trace contextRef="#ctx0" brushRef="#br0" timeOffset="3783.7605">14262 3246 22 0,'0'-3'11'0,"8"3"0"0,-3-4 3 0,3 0-12 16,1 0 1-16,-5 1 2 15,5 3 0-15,-1 0-5 16,-8 0 0-16,9 0 5 16,-5-4 0-16,0-4 0 15,0 1 0 1,-4 7 0-16,0-8 0 15,5 0-1-15,-5-7 1 16,-5 4-2-16,-3-8 1 16,-5 8-2-16,0-8 1 0,-4 4-1 15,-8 0 0-15,-9 7-1 16,-5 0 1-16,1 8-1 16,0 4 0-16,-1 4-1 15,5-1 0-15,9 5-1 16,3 7 1-16,1 7 0 15,0 1 1-15,0 3-1 16,-1 4 0-16,1 4 1 16,0 0 1-16,4-8-1 15,8 0 1-15,1 4 0 16,3 0 0-16,5-4 0 0,9 8 0 0,4-7-1 16,-1-5 1-16,-3 1-1 15,8-5 1-15,4-7 0 16,9 0 0-16,8-7 0 15,1 0 0-15,3-5 0 16,-3-3 1-16,-1 0-3 16,-4 0 0-16,9-3-14 31,3-5 1-31,1-3-8 16,0-4 1-16</inkml:trace>
  <inkml:trace contextRef="#ctx0" brushRef="#br0" timeOffset="4480.4404">15791 2161 20 0,'-13'-12'10'0,"26"-14"3"0,-13 26-2 16,0-8-8-16,0 1 0 31,0-1 5-31,4 0 0 16,-4 8-8-16,0 0 0 0,9-7 7 15,-1 14 1-15,1 1-1 16,3 3 0-16,1 1-2 0,0 7 1 15,8 7-1-15,5 4 0 16,8 1-1-16,8 14 0 16,5 4-1-16,4 4 1 15,5 4-2-15,-5-8 1 16,-4 0-1-16,-5-3 1 0,-8-1-2 31,-4-3 1-31,-13-8-1 16,0-11 1-16,-4-5-9 15,-5-2 0-15,1-5-11 16,4-11 0-16,0 0-2 16,-1-8 1-16</inkml:trace>
  <inkml:trace contextRef="#ctx0" brushRef="#br0" timeOffset="5235.2199">16706 2732 38 0,'-8'34'19'0,"-1"26"-12"15,5-41 34-15,0 12-37 16,0 6 1-1,-1 16 3-15,5 4 0 0,0 4-9 16,-4-1 1-16,0-3 6 16,-5-4 1-16,1-4-3 15,3-11 1-15,1-4-1 16,0-11 0-16,0-4-2 16,-1-4 0-16,5-4-1 15,0-3 1-15,0-16-2 16,0-7 1-16,5-8 0 15,3-3 0-15,-4-1-1 0,9-10 0 16,-4-9 0-16,-1 1 0 16,5-1 0-16,0 1 0 0,4-8-1 15,0 4 1-15,4 3 0 16,1 12 0-16,-1 4 0 16,0 7 0-16,0 1-1 31,5 3 1-31,-1 7-1 0,5 5 1 15,0-1-1-15,-4 8 1 16,-1 0 0-16,1 4 0 16,-5 4 0-16,5 7 0 0,-5 0 0 15,0 8 0-15,-4-1 0 16,0 9 0-16,-4 3 0 16,-4 3 0-16,-5 1 0 15,-4 0 0-15,0 7 0 16,-4-10 1-16,-5 2-1 15,1-3 1-15,-10 0-1 0,-7 1 1 16,-1-1 0-16,-8 0 0 16,-8-12 0-16,-5-3 0 15,-13 0 0-15,-4 0 1 16,5 0-1-16,8 0 1 16,-5-8-1-16,1 1 0 0,4-1 0 31,4 0 0-31,4 1-4 15,5-1 0-15,4 0-15 16,21-3 1-16,9-8-6 16,4-27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04T23:02:39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16574 821 24 0,'0'-11'12'0,"0"-4"-3"0,0 15 12 0,0-8-17 16,0 4 0-16,0-7 3 16,-4 3 1-16,4 1-9 0,-4-1 1 15,0 5 6-15,-1-5 0 16,1 4-1-16,0 4 0 15,0 0-1-15,-1 4 0 0,1 4-1 16,-4 7 0-16,-5 7 0 16,0 16 1-16,0 4-1 31,-4 22 0-31,0 12 0 16,-4-1 0-16,0 5 0 15,-5-4 0-15,0 7 0 16,1-4 0-16,4-7-1 0,4-7 1 15,0-9-1-15,4-7 0 16,0-7 0-16,4-8 1 16,1-11-1-16,4-23 0 15,4-12-1-15,4-6 1 0,4-17-1 16,5-6 1-16,4-1-2 16,9-3 1-16,-1-8-1 15,1-8 0-15,-1-7 0 16,10-7 0-16,-6 3 0 15,1 0 0-15,0 4-1 16,0 11 1-16,0 15-1 16,4-3 1-16,-5 15 0 15,6 15 0-15,-6 3 0 16,1-7 0-16,4 15 0 0,-4 8 1 16,4 8-1-16,0 10 1 31,4 5-1-31,1 11 1 15,-1 22-1-15,0-7 0 16,1 38 1 0,-5-8 1-16,-4-7-1 15,-9-4 0-15,-4-4 0 16,-4-4 1-16,0-7-1 16,-5-4 1-16,1-4-1 15,-5 0 0-15,4-11-1 16,-8-4 1-16,5-7-1 15,-1-1 1-15,-4-11 0 16,0 0 0-16,0-7 0 16,0-4 0-16,-9-4 0 0,5-8 0 15,-4 1 0-15,-1-9 0 16,-8-10-1-16,-4-1 1 16,-1-3-1-16,-7-4 0 15,-5-4 0-15,0-3 1 16,-1 3-1-16,-7 8 0 15,-5 3 0-15,-4 8 0 0,0 0-1 16,0 8 1-16,0 11-1 16,-5 8 1-16,1-1-1 15,0 8 0-15,3 4-5 16,10 4 1-16,8-12-9 16,8 1 0-16,18 3-8 0,3-8 0 15,10 1-3-15,7 3 1 16</inkml:trace>
  <inkml:trace contextRef="#ctx0" brushRef="#br0" timeOffset="581.9506">16510 2168 43 0,'18'0'21'0,"-14"-4"-18"0,-4 4 39 0,0 0-39 15,0 0 1-15,0 0 2 16,0 0 1-16,-4 4-6 15,-5 0 0-15,0 0 6 16,-3 3 0-16,-5 1-1 16,-9 7 1-16,-4 8-2 15,-8 3 1-15,-5 8-1 0,-8 12 0 16,-4 10-2-16,-9 12 0 16,4-3 0-16,-3-1 0 15,-10 0-1-15,1 1 1 16,8-5-2-16,9-11 1 15,3-7-3 1,14-8 0-16,8-7-7 16,5-5 0-16,12-7-8 15,4 1 1-15,1-9-10 16,4 8 1-16,12-7 0 16,-12-1 1-16</inkml:trace>
  <inkml:trace contextRef="#ctx0" brushRef="#br0" timeOffset="1082.6964">15373 3303 44 0,'17'-7'22'0,"-4"-12"-22"15,-8 11 45-15,-1 1-42 16,0-1 1-16,-4 8 2 16,0 0 0-16,0-4-6 15,-4 4 0-15,0 0 5 0,-5 0 1 16,0 0-2-16,-8 0 1 16,0-4-1-16,-4 4 0 15,-4 4-2-15,-5 0 1 16,-9 0-2-16,-7 3 0 15,-10 8-1-15,1-3 1 16,-1 7-2-16,5 3 1 16,0 9-1-16,0-1 1 15,4-4 0-15,9 1 1 0,8 3 1 16,5 0 0-16,12 1 2 16,9-5 0-16,12-3 0 15,9 0 0-15,13-8 0 16,0 0 0-16,12-4-2 31,-3-3 1-31,3 7-3 0,1-4 1 16,4 1-12-16,0-5 1 15,8 5-13-15,5-12 1 16,-1 3-3-16,31-18 0 16</inkml:trace>
  <inkml:trace contextRef="#ctx0" brushRef="#br0" timeOffset="1520.2616">16698 2187 61 0,'4'4'30'0,"9"7"-34"0,0-7 60 16,4 4-52-16,4 7 0 15,9 0 2-15,4 8 1 16,13 3-9-16,4 8 1 16,0 8 5-16,0 11 0 15,-4-8-2-15,-5 4 0 0,1 0-1 16,-5 4 1-16,-4-11 0 16,5-4 1-16,-9 0-3 15,-9-1 0-15,-4-10-9 16,-4-8 0-16,-1-4-11 0,1-7 1 15,4-5-5-15,0-10 1 32</inkml:trace>
  <inkml:trace contextRef="#ctx0" brushRef="#br0" timeOffset="2268.1086">17975 2876 51 0,'-8'41'25'0,"-1"39"-22"0,5-54 47 16,4 12-45-16,0 11 1 15,-4 16 3-15,-5 3 0 16,1-4-11-16,-1 8 0 16,1-4 8-16,-1-11 0 0,5-1-3 15,0-6 1-15,0-16-2 16,-1-4 0-16,5-11 0 15,-4-15 0-15,4-4-1 16,0-15 0-16,4-12-1 16,1-3 1-16,3-8-2 15,5-7 1-15,4-5-1 16,0-10 0-16,4-4 0 0,5-8 1 16,4 11-1-16,-1 8 1 15,1 4-1-15,0 7 0 16,-4 12 0-16,-1 7 1 15,1 8-1-15,-1 11 1 0,5 4-1 16,-4 12 1-16,3 10-1 16,1 5 1-16,-9 3 0 31,1 8 0-31,-5 0 1 16,0 0 1-16,-4 3 0 15,-9 1 0-15,-4-4 0 0,-13-4 0 16,-4 0 0-16,-4 0 1 15,-9 0-1-15,-8 4 0 16,-9-8-1-16,-9 0 0 16,-3-7 0-16,-1 0 0 15,1-4-1-15,3-4 0 16,1 8 0-16,-9-8 1 0,9 4-1 16,8 3 0-16,0 1-1 15,4 0 1-15,5 3-11 0,4 1 0 16,4 3-10-16,0-15 0 31</inkml:trace>
  <inkml:trace contextRef="#ctx0" brushRef="#br0" timeOffset="9657.5679">21093 1672 14 0,'0'0'7'0,"-5"0"0"0,5 0 8 16,0 0-13-16,0 0 1 15,5 0 1-15,-5 0 1 16,8-3-6-16,-8 3 1 16,0 0 3-16,0 0 1 15,4-4-2-15,-4 4 1 0,0 0-1 16,0 0 0-16,9 0 0 16,0-4 0-16,-9 4 0 15,4 0 0-15,-4 0 0 16,8 0 1-16,-3 0-1 15,-1 0 1-15,0 4-1 16,5 0 1-16,-1-1-1 16,-4 1 1-16,1 0 0 0,-1-4 0 15,0 4-1-15,0-4 1 16,1 4-1-16,-5-4 1 16,0 0-2-16,0 0 1 0,0 0 0 31,0 0 0-16,0 11-1 1,0-7 1-16,4 7 0 16,-4 0 0-16,4-7-1 15,-4 4 0-15,4 3 0 16,-4-7 0-16,0 7-1 0,0-3 1 16,5-1 0-16,-5 1 1 15,0 0 0-15,0-1 0 16,4-7-1-16,-4 4 1 0,4 3 0 15,0 1 0-15,1 0-2 16,-1-5 1-16,-4 1-1 16,0 4 1-16,4-1-1 15,0-3 1-15,-4 4-1 16,0-5 1-16,5 9-1 16,-1-8 1-16,0 7-1 15,-4 0 1 1,5 1-1-16,-5-1 1 15,0 4-1-15,0 0 1 16,0 4-1-16,0 4 1 0,0 3-1 16,0 5 1-16,0-12 0 15,-5-1 0-15,5 5-1 16,0-4 0-16,0 4 0 16,0-4 1-16,-4 0-1 15,0 0 1-15,4-8 0 16,-5 0 0-16,1-3 0 0,0-4 0 15,4-4-1-15,-4-4 1 16,4-4-1-16,-5-3 1 0,5 0-1 16,-4-1 1-16,0-3-1 15,0-4 0-15,4-7 0 16,0-5 0-16,0 1 0 31,0-15 0-31,0 3 0 16,0-3 0-16,0-8-1 15,0 11 1-15,8 0 0 0,1 1 0 16,3-1-1-16,1-3 1 16,4 7-1-16,0 4 0 15,5 7 1-15,-1 5 0 16,0 3-1-16,1 8 1 0,-1 3 0 16,0 4 0-16,-4-7-1 15,0 7 1-15,0 0 0 16,0-3 0-16,0 10 0 15,-4 5 1-15,-4 7 0 0,-5 0 0 16,-4 8 0-16,-4 3 0 16,-9-7 0-16,-9 4 0 15,1 11 0-15,-4-7 0 32,-5 10-1-32,0-6 1 15,4-9-1-15,1 1 1 0,4-4-1 16,-1 0 0-16,5-4 0 15,5 0 0-15,3-3 0 16,0-5 0-16,5 1 1 16,4-4 0-16,0-1-1 0,4 5 1 15,5-4 1-15,0-1 0 16,3 1 0-16,5 4 0 16,0-4-1-16,5 3 1 15,-1 1-1-15,5-1 0 16,-1 8-1-16,1 1 1 0,-1-5-1 15,1 8 0-15,-1 3 0 16,-3 1 0-16,3-4 0 31,-4-4 1-31,1 0-1 16,-10 4 0-16,1 0 0 16,-4 0 1-16,-5 4-1 0,-8-4 1 15,-1 0 0-15,-3 0 0 16,-5 0 0-16,-4-4 0 15,-4-4-1-15,-9 0 1 0,-8-3-1 16,-1-1 1-16,-3-3-1 16,-1 0 1-16,9-4-1 15,4 4 0-15,-4-4 0 16,0 4 0-16,0-4 0 16,4 3 0-16,5 1-3 15,8 0 0-15,0-4-4 16,8 0 0-16,5 0-8 0,4 0 1 15,8 0-8-15,5-4 1 0,0 8-1 16,13 0 0-16</inkml:trace>
  <inkml:trace contextRef="#ctx0" brushRef="#br0" timeOffset="10205.0874">21506 2823 58 0,'-4'0'29'0,"8"-8"-33"0,0 12 58 15,-4-4-49-15,4 4 0 16,1-1 3-16,-1 1 1 15,4 4-11-15,1-1 1 16,-1 9 7-16,1-1 1 16,4 4-2-16,-1-1 0 15,10 1-1-15,-1 0 0 16,9 4-1-16,0 11 1 31,4-4-2-31,-4 4 1 16,-1-3-2-16,1 10 1 0,4-3-1 15,0 8 1-15,5-5-1 16,3 5 0-16,1-9 0 16,-1 5 0-16,-3 3 0 15,3 1 0-15,1-1-1 0,-5-7 1 16,1 7-1-16,-5-3 1 16,-5 0 0-16,1-4 0 15,-4-1-1-15,-5-3 1 16,-4-7-1-16,-4-1 1 15,-5-11-3-15,1 1 1 16,-1-9-6-16,1 1 1 0,-9-8-8 16,0 0 0-16,0-4-9 15,8-4 0-15,-8 8-3 32,5-3 1-32</inkml:trace>
  <inkml:trace contextRef="#ctx0" brushRef="#br0" timeOffset="10822.8049">22864 3595 60 0,'-13'41'30'0,"-8"23"-34"15,17-45 56-15,-5 12-48 16,1-1 1-16,-5 8 2 16,0 11 0-16,-4 0-9 15,0 4 1-15,-4-8 6 16,0 5 0-16,-5 3-2 15,1-4 0-15,3 0-1 0,1 4 0 16,4 0 0-16,4-8 0 16,0-3 0-16,1-4 0 15,3-8 0-15,5 0 0 0,0-7 0 16,4-4 1-16,0 4-1 16,4-12 0-16,4 0 0 15,1-3 0-15,4 7 0 16,4-4 0-16,4 1-1 15,9-1 1-15,4 4-1 16,8-3 1-16,-3 3-1 0,3 4 1 31,9-8-1-31,1 8 1 16,-1-8-1-16,-4 8 0 16,-1-7 0-16,-3-1 0 15,0-4-1-15,-5 1 1 0,0-8-1 16,-4-4 1-16,-4-7-4 15,-4-4 1-15,-5-4-7 16,-8 0 1-16,-9-4-12 16,-4-3 1-16,0-1-8 15,-4-14 1-15,4 3 0 0,0-11 1 16</inkml:trace>
  <inkml:trace contextRef="#ctx0" brushRef="#br0" timeOffset="11371.3122">22873 3803 31 0,'-9'7'15'0,"-4"-41"-11"16,13 27 28-16,-4 3-29 15,0-4 1-15,4 1 4 16,-4-1 0-16,4 1-8 0,0-1 0 15,0 8 7-15,0-8 0 16,0 8 0-16,8-3 1 16,1-1-1-1,4 4 0-15,-1 0-1 16,5 0 1-16,13 0 0 16,8 0 0-16,9 0 0 15,-4-4 0-15,8 4-1 16,4 0 0-16,5 0-1 15,0 0 0-15,3 8-2 0,-7-5 1 16,-9 9-3-16,0-8 0 16,-9 3 0-16,-4-7 0 15,-9 4-2-15,-3 0 1 16,-5-8-5-16,-9 4 0 0,-8 0-8 16,-4 0 1-16,-4-4-10 15,-5 8 1-15,-4-4-7 16,-5 0 1-16</inkml:trace>
  <inkml:trace contextRef="#ctx0" brushRef="#br0" timeOffset="12022.8372">22834 4105 16 0,'-4'-11'8'0,"4"15"6"16,0 0-2-16,0-4-8 16,-4 3 1-16,0 1 2 0,-1 0 1 15,5 0-9-15,-4-1 0 16,0 1 9-16,4 4 0 15,0-4-1-15,0-1 0 0,0 5 1 16,0-4 0-16,4-1 0 16,0-6 1-16,5 6-2 15,4-3 0-15,-1 0-1 16,6 0 1-16,3 4-1 16,9 0 0-16,8-4-1 15,9 0 1-15,0 4-1 16,4-12 0-16,13 12-1 0,8-4 1 15,5 0-2-15,-5 0 0 16,5 0-1-16,-5 0 1 16,-4-4-2-16,-8 4 0 15,-9 0-1-15,-8 4 1 0,-9-4-6 16,-13 0 1-16,-8 8-18 31,-18 7 1-31</inkml:trace>
  <inkml:trace contextRef="#ctx0" brushRef="#br0" timeOffset="19232.1893">21054 1968 22 0,'5'-8'11'0,"-5"12"-8"15,0-4 12-15,0 0-13 16,0 0 0-16,0 4 4 15,0-4 0-15,0 0-7 16,0 0 1-16,0-4 5 16,0 4 0-1,0 0-1-15,0 0 0 16,-5 0-1-16,1 0 0 16,0 0 0-16,-5 0 1 0,5 0-2 15,-4 4 1-15,-1-1-1 16,-8 1 1-16,4 4-2 15,-4-4 1-15,4 7-1 0,1-4 0 16,-1-3 0-16,4 4 0 16,1-4 0-16,-1-4 0 15,5-4 0-15,0 4 1 16,0-8-1-16,4 4 0 16,0-3-1-1,0 3 1-15,0-3-1 16,-9 3 1-16,9 4 0 15,0-4 0-15,-4-4-1 16,4 1 1-16,0 3-1 0,0-4 1 16,0 1-1-16,0 3 1 15,0-7-1-15,0-1 0 16,0 1 0-16,0-4 1 31,-4-8 0-31,-1 4 0 16,1-3 0-16,-5-1 0 0,1 4 0 15,-1-4 0-15,-3 8-1 16,-1 4 1-16,0-1-1 16,-4-3 1-16,0 4-1 15,0-4 0-15,-4 3 1 16,4 5 1-16,-5 3-1 16,1-7 1-16,4-1-1 0,-4 1 0 15,4 0 0-15,-5 3 0 16,-7 1-1-16,-5-5 1 15,-1 8-1-15,-7-7 0 16,-1 4 0-16,1-1 1 16,3 0-1-16,-3 1 0 15,-5-1 0-15,4 5 0 0,1-1 0 16,-1 4 0-16,1 0 0 31,-1 4 0-31,5-1 0 16,-5 1 1-16,1 0 0 15,-1-4 0-15,0 0-1 0,-3 0 1 0,3 0 0 16,0 0 0-16,1 0-1 16,3 0 0-16,1-4 0 31,0 4 0-31,-1 0 0 16,1 0 0-16,0 0 0 15,4 0 1-15,0 0-1 16,4 0 1-16,4 0 0 15,1 0 0-15,-1 0 0 16,5 0 0-16,-13 0-1 16,4 0 1-16,-8 0 0 0,-5 0 0 15,1 0-1-15,3 0 0 16,5 0 0-16,0 0 1 16,0 0-1-16,0 0 0 15,0 0 0-15,4-4 0 0,0 1 0 16,0-1 1-16,1 4 0 15,3 0 0-15,1 0 0 0,-1 0 0 16,5 0 0-16,-1-4 1 16,-3 0-2-16,-1-3 1 15,1-1 0-15,3 0 0 16,-3 8-1-16,-1 0 0 16,-3-3 0-16,-1 3 0 15,4-4 0-15,1 0 1 16,-5 4-1-16,0 0 1 15,0 0 0-15,-4-4 0 16,0 4-1-16,0-3 1 0,4 3-1 31,0 0 0-31,5-4 1 16,-1-4 0-16,5-3 0 16,0 11 0-16,-1-12 0 0,5 5 0 0,0-1 0 15,0 1 0-15,0 3-2 16,0 0 1-16,-4 0-1 15,4 1 1-15,0-5 0 16,0 4 0-16,-4-3 0 16,3-1 0-16,6 1 0 15,-5 3 1 1,4-8-2-16,0 5 1 16,5 3-1-16,-5 0 1 15,4 1-1-15,5-1 0 16,-4-4 0-16,-1 8 1 15,5 0-1-15,0 0 1 0,-5 8 0 16,5-4 0-16,-1-1 0 16,-3 5 0-1,-1 3-10 1,5 1 0-16,4 3-9 16,9-8 1-16,-1-7-5 0,9-22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4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4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6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2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4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2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20: Minimum Spanning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74920" y="6551640"/>
              <a:ext cx="5040" cy="2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520" y="6546960"/>
                <a:ext cx="1512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5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28383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5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20590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05841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3472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069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0222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78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Correctness </a:t>
            </a:r>
          </a:p>
          <a:p>
            <a:pPr lvl="1"/>
            <a:r>
              <a:rPr lang="en-US" dirty="0" smtClean="0"/>
              <a:t>A bit tricky</a:t>
            </a:r>
          </a:p>
          <a:p>
            <a:pPr lvl="1"/>
            <a:r>
              <a:rPr lang="en-US" dirty="0" smtClean="0"/>
              <a:t>Intuitively similar to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Run-time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E|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err="1" smtClean="0"/>
              <a:t>|V</a:t>
            </a:r>
            <a:r>
              <a:rPr lang="en-US" dirty="0" smtClean="0"/>
              <a:t>|) using a priority queue</a:t>
            </a:r>
          </a:p>
          <a:p>
            <a:pPr lvl="2"/>
            <a:r>
              <a:rPr lang="en-US" dirty="0" smtClean="0"/>
              <a:t>Costs/priorities are just edge-costs, not path-costs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9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8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2000" dirty="0">
                <a:latin typeface="Arial" charset="0"/>
              </a:rPr>
              <a:t>A cable company </a:t>
            </a:r>
            <a:r>
              <a:rPr lang="en-GB" sz="2000" dirty="0" smtClean="0">
                <a:latin typeface="Arial" charset="0"/>
              </a:rPr>
              <a:t>wants </a:t>
            </a:r>
            <a:r>
              <a:rPr lang="en-GB" sz="2000" dirty="0">
                <a:latin typeface="Arial" charset="0"/>
              </a:rPr>
              <a:t>to connect five villages to their network     which currently extends to the </a:t>
            </a:r>
            <a:r>
              <a:rPr lang="en-GB" sz="2000" dirty="0" smtClean="0">
                <a:latin typeface="Arial" charset="0"/>
              </a:rPr>
              <a:t>town </a:t>
            </a:r>
            <a:r>
              <a:rPr lang="en-GB" sz="2000" dirty="0">
                <a:latin typeface="Arial" charset="0"/>
              </a:rPr>
              <a:t>of </a:t>
            </a:r>
            <a:r>
              <a:rPr lang="en-GB" sz="2000" dirty="0" err="1">
                <a:latin typeface="Arial" charset="0"/>
              </a:rPr>
              <a:t>Avonford</a:t>
            </a:r>
            <a:r>
              <a:rPr lang="en-GB" sz="2000" dirty="0">
                <a:latin typeface="Arial" charset="0"/>
              </a:rPr>
              <a:t>. What is the minimum length of cable needed?</a:t>
            </a:r>
            <a:endParaRPr lang="en-US" sz="2000" dirty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4213" y="1989138"/>
            <a:ext cx="6923087" cy="4587875"/>
            <a:chOff x="431" y="1253"/>
            <a:chExt cx="4361" cy="2890"/>
          </a:xfrm>
        </p:grpSpPr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flipV="1">
              <a:off x="1081" y="1541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1897" y="154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3241" y="1541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1081" y="2645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2617" y="2645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1897" y="1541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V="1">
              <a:off x="2617" y="1541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1081" y="2645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V="1">
              <a:off x="2425" y="2645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 flipV="1">
              <a:off x="2425" y="2645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431" y="2630"/>
              <a:ext cx="9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Avonford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2562" y="2614"/>
              <a:ext cx="7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Fingley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1202" y="1298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Brinleigh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3198" y="1344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Cornwell</a:t>
              </a:r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3923" y="2568"/>
              <a:ext cx="8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Donster</a:t>
              </a: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281" y="3893"/>
              <a:ext cx="5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Edan</a:t>
              </a:r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3097" y="331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1705" y="269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6408" name="Text Box 23"/>
            <p:cNvSpPr txBox="1">
              <a:spLocks noChangeArrowheads="1"/>
            </p:cNvSpPr>
            <p:nvPr/>
          </p:nvSpPr>
          <p:spPr bwMode="auto">
            <a:xfrm>
              <a:off x="1465" y="3221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6409" name="Text Box 24"/>
            <p:cNvSpPr txBox="1">
              <a:spLocks noChangeArrowheads="1"/>
            </p:cNvSpPr>
            <p:nvPr/>
          </p:nvSpPr>
          <p:spPr bwMode="auto">
            <a:xfrm>
              <a:off x="2521" y="302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1993" y="2021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6411" name="Text Box 26"/>
            <p:cNvSpPr txBox="1">
              <a:spLocks noChangeArrowheads="1"/>
            </p:cNvSpPr>
            <p:nvPr/>
          </p:nvSpPr>
          <p:spPr bwMode="auto">
            <a:xfrm>
              <a:off x="2953" y="197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6412" name="Text Box 27"/>
            <p:cNvSpPr txBox="1">
              <a:spLocks noChangeArrowheads="1"/>
            </p:cNvSpPr>
            <p:nvPr/>
          </p:nvSpPr>
          <p:spPr bwMode="auto">
            <a:xfrm>
              <a:off x="3577" y="187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6413" name="Text Box 28"/>
            <p:cNvSpPr txBox="1">
              <a:spLocks noChangeArrowheads="1"/>
            </p:cNvSpPr>
            <p:nvPr/>
          </p:nvSpPr>
          <p:spPr bwMode="auto">
            <a:xfrm>
              <a:off x="2425" y="125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6414" name="Text Box 29"/>
            <p:cNvSpPr txBox="1">
              <a:spLocks noChangeArrowheads="1"/>
            </p:cNvSpPr>
            <p:nvPr/>
          </p:nvSpPr>
          <p:spPr bwMode="auto">
            <a:xfrm>
              <a:off x="1321" y="173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3049" y="235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16389" name="Rectangle 31"/>
          <p:cNvSpPr>
            <a:spLocks noChangeArrowheads="1"/>
          </p:cNvSpPr>
          <p:nvPr/>
        </p:nvSpPr>
        <p:spPr bwMode="auto">
          <a:xfrm>
            <a:off x="395288" y="331788"/>
            <a:ext cx="3332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 b="0" dirty="0" smtClean="0">
                <a:solidFill>
                  <a:schemeClr val="accent2"/>
                </a:solidFill>
                <a:latin typeface="Arial" charset="0"/>
              </a:rPr>
              <a:t>Another Example</a:t>
            </a:r>
            <a:endParaRPr lang="en-US" sz="32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5606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5621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5622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5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715000" y="1371600"/>
            <a:ext cx="3200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0" dirty="0">
                <a:latin typeface="+mj-lt"/>
              </a:rPr>
              <a:t>M</a:t>
            </a:r>
            <a:r>
              <a:rPr lang="en-GB" sz="2000" b="0" dirty="0" smtClean="0">
                <a:latin typeface="+mj-lt"/>
              </a:rPr>
              <a:t>odel </a:t>
            </a:r>
            <a:r>
              <a:rPr lang="en-GB" sz="2000" b="0" dirty="0">
                <a:latin typeface="+mj-lt"/>
              </a:rPr>
              <a:t>the situation as a </a:t>
            </a:r>
            <a:r>
              <a:rPr lang="en-GB" sz="2000" b="0" dirty="0" smtClean="0">
                <a:latin typeface="+mj-lt"/>
              </a:rPr>
              <a:t>graph and find the MST that connects all the villages (nodes).</a:t>
            </a:r>
            <a:endParaRPr lang="en-GB" sz="2000" b="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5606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5621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5622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5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6654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Arial" charset="0"/>
              </a:rPr>
              <a:t>Select any vertex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A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  <a:p>
            <a:pPr eaLnBrk="1" hangingPunct="1"/>
            <a:r>
              <a:rPr lang="en-US" sz="2000" b="0" dirty="0">
                <a:latin typeface="Arial" charset="0"/>
              </a:rPr>
              <a:t>Select the shortest edge connected to that vertex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AB  3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827088" y="457623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16920" y="2352240"/>
              <a:ext cx="881640" cy="106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240" y="2339280"/>
                <a:ext cx="909720" cy="10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18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/>
      <p:bldP spid="33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HW06 due Monday, March 9 at 2:30 IN CLASS</a:t>
            </a:r>
          </a:p>
          <a:p>
            <a:r>
              <a:rPr lang="en-US" sz="2400" dirty="0" smtClean="0"/>
              <a:t>Regular help session Thursday 4:30pm</a:t>
            </a:r>
          </a:p>
          <a:p>
            <a:r>
              <a:rPr lang="en-US" sz="2400" dirty="0" smtClean="0"/>
              <a:t>New help session Friday 6:00pm (Bagley 154)</a:t>
            </a:r>
          </a:p>
          <a:p>
            <a:r>
              <a:rPr lang="en-US" sz="2400" dirty="0" smtClean="0"/>
              <a:t>Final Exam will allow TWO double-sided sheets of notes.</a:t>
            </a:r>
          </a:p>
          <a:p>
            <a:r>
              <a:rPr lang="en-US" sz="2400" dirty="0" smtClean="0"/>
              <a:t>Final Counts 30% of grade.</a:t>
            </a:r>
          </a:p>
          <a:p>
            <a:r>
              <a:rPr lang="en-US" sz="2400" dirty="0" smtClean="0"/>
              <a:t>Similar to midterm, but </a:t>
            </a:r>
            <a:r>
              <a:rPr lang="en-US" sz="2400" smtClean="0"/>
              <a:t>no coding.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6631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6642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664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</a:t>
            </a:r>
            <a:r>
              <a:rPr lang="en-US" sz="2000" b="0" dirty="0" smtClean="0">
                <a:latin typeface="Arial" charset="0"/>
              </a:rPr>
              <a:t>that connects </a:t>
            </a: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an unknown vertex to 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</a:t>
            </a:r>
            <a:r>
              <a:rPr lang="en-US" sz="2000" b="0" dirty="0" smtClean="0">
                <a:latin typeface="Arial" charset="0"/>
              </a:rPr>
              <a:t>known vertex.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AE  4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26629" name="Line 34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3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/>
      <p:bldP spid="348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ED  2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7656" name="Line 6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8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7668" name="Text Box 18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7671" name="Text Box 21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7672" name="Text Box 22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7673" name="Text Box 23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7674" name="Text Box 24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7675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7676" name="Text Box 26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7677" name="Text Box 27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7678" name="Text Box 28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7679" name="Text Box 29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7680" name="Text Box 30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7681" name="Text Box 31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7653" name="Line 36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37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DC  4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8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3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8692" name="Text Box 18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8677" name="Line 38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39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40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5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9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EF  5</a:t>
            </a:r>
            <a:r>
              <a:rPr lang="en-GB" sz="2000" b="0" dirty="0">
                <a:latin typeface="Arial" charset="0"/>
              </a:rPr>
              <a:t>  </a:t>
            </a:r>
            <a:endParaRPr lang="en-US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2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3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Text Box 18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9717" name="Text Box 19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9718" name="Text Box 20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9719" name="Text Box 21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9720" name="Text Box 22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9701" name="Line 40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41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42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43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V="1">
            <a:off x="3059113" y="3921125"/>
            <a:ext cx="301625" cy="188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9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30730" name="Line 9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10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3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5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6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Text Box 19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30741" name="Text Box 20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30742" name="Text Box 21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30743" name="Text Box 22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30744" name="Text Box 23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30745" name="Text Box 24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30746" name="Text Box 25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30747" name="Text Box 26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30748" name="Text Box 27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0749" name="Text Box 28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30750" name="Text Box 29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30751" name="Text Box 30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30752" name="Text Box 31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0753" name="Text Box 32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30754" name="Text Box 33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30755" name="Text Box 34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6011863" y="1125538"/>
            <a:ext cx="2881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All vertices have been</a:t>
            </a:r>
          </a:p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connected.</a:t>
            </a:r>
          </a:p>
          <a:p>
            <a:pPr>
              <a:buFont typeface="Times New Roman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Times New Roman" charset="0"/>
              <a:buNone/>
            </a:pPr>
            <a:r>
              <a:rPr lang="en-GB" sz="2000" b="0" dirty="0">
                <a:latin typeface="Arial" charset="0"/>
              </a:rPr>
              <a:t>The solution is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AB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ED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DC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Total weight of tree: 18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30725" name="Line 42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43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44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45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46"/>
          <p:cNvSpPr>
            <a:spLocks noChangeShapeType="1"/>
          </p:cNvSpPr>
          <p:nvPr/>
        </p:nvSpPr>
        <p:spPr bwMode="auto">
          <a:xfrm flipV="1">
            <a:off x="3059113" y="3921125"/>
            <a:ext cx="301625" cy="1884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4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Minimum Spanning Tree Algorithms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</a:t>
            </a:r>
            <a:r>
              <a:rPr lang="en-US" dirty="0" smtClean="0">
                <a:solidFill>
                  <a:schemeClr val="accent2"/>
                </a:solidFill>
              </a:rPr>
              <a:t>Algorithm </a:t>
            </a:r>
            <a:r>
              <a:rPr lang="en-US" dirty="0"/>
              <a:t>for Minimum Spanning </a:t>
            </a:r>
            <a:r>
              <a:rPr lang="en-US" dirty="0" smtClean="0"/>
              <a:t>Tree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Similar idea to </a:t>
            </a:r>
            <a:r>
              <a:rPr lang="en-US" dirty="0" err="1" smtClean="0"/>
              <a:t>Dijkstra’s</a:t>
            </a:r>
            <a:r>
              <a:rPr lang="en-US" dirty="0" smtClean="0"/>
              <a:t> Algorithm but for MSTs.</a:t>
            </a:r>
            <a:endParaRPr lang="en-US" dirty="0"/>
          </a:p>
          <a:p>
            <a:pPr lvl="1"/>
            <a:r>
              <a:rPr lang="en-US" dirty="0" smtClean="0"/>
              <a:t>Both based on expanding cloud of known vertices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(basically using a priority queue instead of a DFS stack)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Kruskal’s</a:t>
            </a:r>
            <a:r>
              <a:rPr lang="en-US" dirty="0" smtClean="0">
                <a:solidFill>
                  <a:srgbClr val="FF0000"/>
                </a:solidFill>
              </a:rPr>
              <a:t> Algorithm </a:t>
            </a:r>
            <a:r>
              <a:rPr lang="en-US" dirty="0" smtClean="0"/>
              <a:t>for Minimum Spanning Tree</a:t>
            </a:r>
          </a:p>
          <a:p>
            <a:pPr lvl="1"/>
            <a:r>
              <a:rPr lang="en-US" dirty="0"/>
              <a:t>Another, but different, greedy MST </a:t>
            </a:r>
            <a:r>
              <a:rPr lang="en-US" dirty="0" smtClean="0"/>
              <a:t>algorithm. </a:t>
            </a:r>
          </a:p>
          <a:p>
            <a:pPr lvl="1"/>
            <a:r>
              <a:rPr lang="en-US" dirty="0" smtClean="0"/>
              <a:t>Uses the Union-Find data structure.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Kruskal’s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229600" cy="5150287"/>
          </a:xfrm>
          <a:prstGeom prst="rect">
            <a:avLst/>
          </a:prstGeom>
        </p:spPr>
      </p:pic>
      <p:pic>
        <p:nvPicPr>
          <p:cNvPr id="9" name="Picture 8" descr="ms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5410200" cy="9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Algorithm </a:t>
            </a:r>
            <a:r>
              <a:rPr lang="en-US" dirty="0" err="1" smtClean="0">
                <a:solidFill>
                  <a:schemeClr val="accent2"/>
                </a:solidFill>
              </a:rPr>
              <a:t>Pseudocode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Sort </a:t>
            </a:r>
            <a:r>
              <a:rPr lang="en-US" b="1" dirty="0" smtClean="0">
                <a:solidFill>
                  <a:schemeClr val="accent2"/>
                </a:solidFill>
              </a:rPr>
              <a:t>edges</a:t>
            </a:r>
            <a:r>
              <a:rPr lang="en-US" dirty="0" smtClean="0">
                <a:solidFill>
                  <a:schemeClr val="accent2"/>
                </a:solidFill>
              </a:rPr>
              <a:t> by weight (min-heap)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Each </a:t>
            </a:r>
            <a:r>
              <a:rPr lang="en-US" b="1" dirty="0" smtClean="0">
                <a:solidFill>
                  <a:srgbClr val="00B050"/>
                </a:solidFill>
              </a:rPr>
              <a:t>node</a:t>
            </a:r>
            <a:r>
              <a:rPr lang="en-US" dirty="0" smtClean="0">
                <a:solidFill>
                  <a:srgbClr val="00B050"/>
                </a:solidFill>
              </a:rPr>
              <a:t> in its own set (up-trees)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While output size </a:t>
            </a:r>
            <a:r>
              <a:rPr lang="en-US" b="1" dirty="0" smtClean="0">
                <a:solidFill>
                  <a:srgbClr val="C00000"/>
                </a:solidFill>
              </a:rPr>
              <a:t>&lt;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|V|-1</a:t>
            </a:r>
          </a:p>
          <a:p>
            <a:pPr marL="857250" lvl="1" indent="-457200"/>
            <a:r>
              <a:rPr lang="en-US" dirty="0" smtClean="0">
                <a:solidFill>
                  <a:srgbClr val="C00000"/>
                </a:solidFill>
              </a:rPr>
              <a:t>Consider next smallest edge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/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(u)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find(v)</a:t>
            </a:r>
            <a:r>
              <a:rPr lang="en-US" dirty="0" smtClean="0">
                <a:solidFill>
                  <a:srgbClr val="C00000"/>
                </a:solidFill>
              </a:rPr>
              <a:t> indicate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are in different sets</a:t>
            </a:r>
          </a:p>
          <a:p>
            <a:pPr marL="1257300" lvl="2" indent="-457200"/>
            <a:r>
              <a:rPr lang="en-US" dirty="0" smtClean="0">
                <a:solidFill>
                  <a:srgbClr val="C00000"/>
                </a:solidFill>
              </a:rPr>
              <a:t> output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1257300" lvl="2" indent="-457200"/>
            <a:r>
              <a:rPr lang="en-US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union(find(u),find(v))</a:t>
            </a:r>
          </a:p>
          <a:p>
            <a:pPr marL="1257300" lvl="2"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Recall invariant: </a:t>
            </a: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latin typeface="+mj-lt"/>
                <a:cs typeface="Courier New" pitchFamily="49" charset="0"/>
              </a:rPr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j-lt"/>
                <a:cs typeface="Courier New" pitchFamily="49" charset="0"/>
              </a:rPr>
              <a:t> in same set if and only if connected in output-so-far</a:t>
            </a:r>
          </a:p>
          <a:p>
            <a:pPr marL="857250" lvl="1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889160" y="2465280"/>
              <a:ext cx="1064160" cy="745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920" y="2453400"/>
                <a:ext cx="1087560" cy="7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843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(A,D), (C,D),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189785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(C,D),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49520" y="190800"/>
              <a:ext cx="933840" cy="103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640" y="177480"/>
                <a:ext cx="958320" cy="10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89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Minimum 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minimum-spanning-tree problem</a:t>
            </a:r>
          </a:p>
          <a:p>
            <a:pPr lvl="1"/>
            <a:r>
              <a:rPr lang="en-US" dirty="0"/>
              <a:t>Given a weighted undirected graph, compute a spanning tree of minimum </a:t>
            </a:r>
            <a:r>
              <a:rPr lang="en-US" dirty="0" smtClean="0"/>
              <a:t>weight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7848600" cy="21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36960" y="96840"/>
              <a:ext cx="3313440" cy="1608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5440" y="85320"/>
                <a:ext cx="333432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10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31080" y="86040"/>
              <a:ext cx="2405880" cy="115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9920" y="76320"/>
                <a:ext cx="2425320" cy="11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4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76280" y="68040"/>
              <a:ext cx="1207080" cy="125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5840" y="56160"/>
                <a:ext cx="1229040" cy="12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98480" y="264240"/>
              <a:ext cx="3279600" cy="146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240" y="255600"/>
                <a:ext cx="3304800" cy="14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54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75437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239899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(A,C)</a:t>
            </a:r>
          </a:p>
          <a:p>
            <a:pPr>
              <a:buNone/>
            </a:pPr>
            <a:r>
              <a:rPr lang="en-US" dirty="0" smtClean="0"/>
              <a:t>3:  </a:t>
            </a:r>
            <a:r>
              <a:rPr lang="en-US" dirty="0" smtClean="0">
                <a:solidFill>
                  <a:schemeClr val="bg2"/>
                </a:solidFill>
              </a:rPr>
              <a:t>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(C,F), (E,G)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248311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Kruskal’s</a:t>
            </a:r>
            <a:r>
              <a:rPr lang="en-US" dirty="0" smtClean="0">
                <a:solidFill>
                  <a:schemeClr val="accent2"/>
                </a:solidFill>
              </a:rPr>
              <a:t> Algorithm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Idea: Grow a forest out of edges that do not grow a cycle, just like for the spanning tree problem. 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But now consider the edges in order by weight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So: </a:t>
            </a:r>
          </a:p>
          <a:p>
            <a:pPr lvl="1"/>
            <a:r>
              <a:rPr lang="en-US" dirty="0" smtClean="0"/>
              <a:t>Sort edges: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</a:t>
            </a:r>
            <a:r>
              <a:rPr lang="en-US" b="1" dirty="0" err="1" smtClean="0"/>
              <a:t>E|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 smtClean="0"/>
              <a:t> |E|</a:t>
            </a:r>
            <a:r>
              <a:rPr lang="en-US" dirty="0" smtClean="0"/>
              <a:t>) (next course topic)</a:t>
            </a:r>
          </a:p>
          <a:p>
            <a:pPr lvl="1"/>
            <a:r>
              <a:rPr lang="en-US" dirty="0" smtClean="0"/>
              <a:t>Iterate through edges using union-find for cycle detection almost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/>
              <a:t>|</a:t>
            </a:r>
            <a:r>
              <a:rPr lang="en-US" b="1" dirty="0" smtClean="0"/>
              <a:t>E|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Somewhat better:</a:t>
            </a:r>
          </a:p>
          <a:p>
            <a:pPr lvl="1"/>
            <a:r>
              <a:rPr lang="en-US" dirty="0" smtClean="0"/>
              <a:t>Floyd’s algorithm to build min-heap with edges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Iterate through edges using union-find for cycle detection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to get next edge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/>
              <a:t>|E|</a:t>
            </a:r>
            <a:r>
              <a:rPr lang="en-US" sz="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better </a:t>
            </a:r>
            <a:r>
              <a:rPr lang="en-US" i="1" dirty="0" smtClean="0"/>
              <a:t>worst-case</a:t>
            </a:r>
            <a:r>
              <a:rPr lang="en-US" dirty="0" smtClean="0"/>
              <a:t> asymptotically, but often stop long before considering all edges.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4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18437" name="Line 2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0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12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18449" name="Text Box 14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18450" name="Text Box 15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18451" name="Text Box 16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18452" name="Text Box 17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18453" name="Text Box 18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8455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8457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8458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8459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8460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8462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011863" y="1125538"/>
            <a:ext cx="26654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0" dirty="0">
                <a:latin typeface="Arial" charset="0"/>
              </a:rPr>
              <a:t>List the edges in order of size: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BC  5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 5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CF  6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AF  7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BF  8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CF  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</a:t>
            </a:r>
            <a:r>
              <a:rPr lang="en-US" sz="2000" b="0" dirty="0" smtClean="0">
                <a:latin typeface="Arial" charset="0"/>
              </a:rPr>
              <a:t>the edge</a:t>
            </a: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with min cost</a:t>
            </a:r>
            <a:endParaRPr lang="en-US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ED  2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3059113" y="3933825"/>
            <a:ext cx="2438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different approaches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m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8813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  <a:endParaRPr lang="en-US" sz="2000" b="0" dirty="0" smtClean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minimum cost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</a:t>
            </a:r>
            <a:r>
              <a:rPr lang="en-US" sz="2000" b="0" dirty="0" smtClean="0">
                <a:latin typeface="Arial" charset="0"/>
              </a:rPr>
              <a:t>that does </a:t>
            </a:r>
            <a:r>
              <a:rPr lang="en-US" sz="2000" b="0" dirty="0">
                <a:latin typeface="Arial" charset="0"/>
              </a:rPr>
              <a:t>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AB  3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0484" name="Group 39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0486" name="Group 38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0488" name="Line 3"/>
              <p:cNvSpPr>
                <a:spLocks noChangeShapeType="1"/>
              </p:cNvSpPr>
              <p:nvPr/>
            </p:nvSpPr>
            <p:spPr bwMode="auto">
              <a:xfrm flipV="1">
                <a:off x="583" y="1359"/>
                <a:ext cx="816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Line 4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Line 5"/>
              <p:cNvSpPr>
                <a:spLocks noChangeShapeType="1"/>
              </p:cNvSpPr>
              <p:nvPr/>
            </p:nvSpPr>
            <p:spPr bwMode="auto">
              <a:xfrm>
                <a:off x="2743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6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7"/>
              <p:cNvSpPr>
                <a:spLocks noChangeShapeType="1"/>
              </p:cNvSpPr>
              <p:nvPr/>
            </p:nvSpPr>
            <p:spPr bwMode="auto">
              <a:xfrm>
                <a:off x="2119" y="246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8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9"/>
              <p:cNvSpPr>
                <a:spLocks noChangeShapeType="1"/>
              </p:cNvSpPr>
              <p:nvPr/>
            </p:nvSpPr>
            <p:spPr bwMode="auto">
              <a:xfrm flipV="1">
                <a:off x="2119" y="1359"/>
                <a:ext cx="624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Line 10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344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Line 11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92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12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536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Text Box 13"/>
              <p:cNvSpPr txBox="1">
                <a:spLocks noChangeArrowheads="1"/>
              </p:cNvSpPr>
              <p:nvPr/>
            </p:nvSpPr>
            <p:spPr bwMode="auto">
              <a:xfrm>
                <a:off x="295" y="23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A</a:t>
                </a:r>
              </a:p>
            </p:txBody>
          </p:sp>
          <p:sp>
            <p:nvSpPr>
              <p:cNvPr id="20499" name="Text Box 14"/>
              <p:cNvSpPr txBox="1">
                <a:spLocks noChangeArrowheads="1"/>
              </p:cNvSpPr>
              <p:nvPr/>
            </p:nvSpPr>
            <p:spPr bwMode="auto">
              <a:xfrm>
                <a:off x="2119" y="246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F</a:t>
                </a:r>
              </a:p>
            </p:txBody>
          </p:sp>
          <p:sp>
            <p:nvSpPr>
              <p:cNvPr id="20500" name="Text Box 15"/>
              <p:cNvSpPr txBox="1">
                <a:spLocks noChangeArrowheads="1"/>
              </p:cNvSpPr>
              <p:nvPr/>
            </p:nvSpPr>
            <p:spPr bwMode="auto">
              <a:xfrm>
                <a:off x="1159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B</a:t>
                </a:r>
              </a:p>
            </p:txBody>
          </p:sp>
          <p:sp>
            <p:nvSpPr>
              <p:cNvPr id="20501" name="Text Box 16"/>
              <p:cNvSpPr txBox="1">
                <a:spLocks noChangeArrowheads="1"/>
              </p:cNvSpPr>
              <p:nvPr/>
            </p:nvSpPr>
            <p:spPr bwMode="auto">
              <a:xfrm>
                <a:off x="2743" y="11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C</a:t>
                </a:r>
              </a:p>
            </p:txBody>
          </p:sp>
          <p:sp>
            <p:nvSpPr>
              <p:cNvPr id="20502" name="Text Box 17"/>
              <p:cNvSpPr txBox="1">
                <a:spLocks noChangeArrowheads="1"/>
              </p:cNvSpPr>
              <p:nvPr/>
            </p:nvSpPr>
            <p:spPr bwMode="auto">
              <a:xfrm>
                <a:off x="3463" y="241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D</a:t>
                </a:r>
              </a:p>
            </p:txBody>
          </p:sp>
          <p:sp>
            <p:nvSpPr>
              <p:cNvPr id="20503" name="Text Box 18"/>
              <p:cNvSpPr txBox="1">
                <a:spLocks noChangeArrowheads="1"/>
              </p:cNvSpPr>
              <p:nvPr/>
            </p:nvSpPr>
            <p:spPr bwMode="auto">
              <a:xfrm>
                <a:off x="1783" y="37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E</a:t>
                </a:r>
              </a:p>
            </p:txBody>
          </p:sp>
          <p:sp>
            <p:nvSpPr>
              <p:cNvPr id="20504" name="Text Box 19"/>
              <p:cNvSpPr txBox="1">
                <a:spLocks noChangeArrowheads="1"/>
              </p:cNvSpPr>
              <p:nvPr/>
            </p:nvSpPr>
            <p:spPr bwMode="auto">
              <a:xfrm>
                <a:off x="2599" y="313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2</a:t>
                </a:r>
              </a:p>
            </p:txBody>
          </p:sp>
          <p:sp>
            <p:nvSpPr>
              <p:cNvPr id="20505" name="Text Box 20"/>
              <p:cNvSpPr txBox="1">
                <a:spLocks noChangeArrowheads="1"/>
              </p:cNvSpPr>
              <p:nvPr/>
            </p:nvSpPr>
            <p:spPr bwMode="auto">
              <a:xfrm>
                <a:off x="1207" y="25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7</a:t>
                </a:r>
              </a:p>
            </p:txBody>
          </p:sp>
          <p:sp>
            <p:nvSpPr>
              <p:cNvPr id="20506" name="Text Box 21"/>
              <p:cNvSpPr txBox="1">
                <a:spLocks noChangeArrowheads="1"/>
              </p:cNvSpPr>
              <p:nvPr/>
            </p:nvSpPr>
            <p:spPr bwMode="auto">
              <a:xfrm>
                <a:off x="967" y="30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0507" name="Text Box 22"/>
              <p:cNvSpPr txBox="1">
                <a:spLocks noChangeArrowheads="1"/>
              </p:cNvSpPr>
              <p:nvPr/>
            </p:nvSpPr>
            <p:spPr bwMode="auto">
              <a:xfrm>
                <a:off x="2023" y="284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0508" name="Text Box 23"/>
              <p:cNvSpPr txBox="1">
                <a:spLocks noChangeArrowheads="1"/>
              </p:cNvSpPr>
              <p:nvPr/>
            </p:nvSpPr>
            <p:spPr bwMode="auto">
              <a:xfrm>
                <a:off x="1495" y="18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  <p:sp>
            <p:nvSpPr>
              <p:cNvPr id="20509" name="Text Box 24"/>
              <p:cNvSpPr txBox="1">
                <a:spLocks noChangeArrowheads="1"/>
              </p:cNvSpPr>
              <p:nvPr/>
            </p:nvSpPr>
            <p:spPr bwMode="auto">
              <a:xfrm>
                <a:off x="2455" y="179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6</a:t>
                </a:r>
              </a:p>
            </p:txBody>
          </p:sp>
          <p:sp>
            <p:nvSpPr>
              <p:cNvPr id="20510" name="Text Box 25"/>
              <p:cNvSpPr txBox="1">
                <a:spLocks noChangeArrowheads="1"/>
              </p:cNvSpPr>
              <p:nvPr/>
            </p:nvSpPr>
            <p:spPr bwMode="auto">
              <a:xfrm>
                <a:off x="3079" y="169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0511" name="Text Box 26"/>
              <p:cNvSpPr txBox="1">
                <a:spLocks noChangeArrowheads="1"/>
              </p:cNvSpPr>
              <p:nvPr/>
            </p:nvSpPr>
            <p:spPr bwMode="auto">
              <a:xfrm>
                <a:off x="1927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0512" name="Text Box 27"/>
              <p:cNvSpPr txBox="1">
                <a:spLocks noChangeArrowheads="1"/>
              </p:cNvSpPr>
              <p:nvPr/>
            </p:nvSpPr>
            <p:spPr bwMode="auto">
              <a:xfrm>
                <a:off x="823" y="155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  <p:sp>
            <p:nvSpPr>
              <p:cNvPr id="20513" name="Text Box 28"/>
              <p:cNvSpPr txBox="1">
                <a:spLocks noChangeArrowheads="1"/>
              </p:cNvSpPr>
              <p:nvPr/>
            </p:nvSpPr>
            <p:spPr bwMode="auto">
              <a:xfrm>
                <a:off x="2551" y="217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</p:grpSp>
        <p:sp>
          <p:nvSpPr>
            <p:cNvPr id="20487" name="Line 33"/>
            <p:cNvSpPr>
              <a:spLocks noChangeShapeType="1"/>
            </p:cNvSpPr>
            <p:nvPr/>
          </p:nvSpPr>
          <p:spPr bwMode="auto">
            <a:xfrm flipV="1">
              <a:off x="1927" y="2478"/>
              <a:ext cx="1536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908050" y="2146300"/>
            <a:ext cx="1312863" cy="177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CD  4</a:t>
            </a:r>
            <a:r>
              <a:rPr lang="en-GB" sz="2000" b="0" dirty="0">
                <a:latin typeface="Arial" charset="0"/>
              </a:rPr>
              <a:t> (or AE  4)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1508" name="Group 3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 flipV="1">
              <a:off x="567" y="1344"/>
              <a:ext cx="816" cy="110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1" name="Group 3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1513" name="Line 8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Line 9"/>
              <p:cNvSpPr>
                <a:spLocks noChangeShapeType="1"/>
              </p:cNvSpPr>
              <p:nvPr/>
            </p:nvSpPr>
            <p:spPr bwMode="auto">
              <a:xfrm>
                <a:off x="2743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11"/>
              <p:cNvSpPr>
                <a:spLocks noChangeShapeType="1"/>
              </p:cNvSpPr>
              <p:nvPr/>
            </p:nvSpPr>
            <p:spPr bwMode="auto">
              <a:xfrm>
                <a:off x="2119" y="246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Line 12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Line 13"/>
              <p:cNvSpPr>
                <a:spLocks noChangeShapeType="1"/>
              </p:cNvSpPr>
              <p:nvPr/>
            </p:nvSpPr>
            <p:spPr bwMode="auto">
              <a:xfrm flipV="1">
                <a:off x="2119" y="1359"/>
                <a:ext cx="624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Line 14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344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Line 15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92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Line 16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536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Text Box 17"/>
              <p:cNvSpPr txBox="1">
                <a:spLocks noChangeArrowheads="1"/>
              </p:cNvSpPr>
              <p:nvPr/>
            </p:nvSpPr>
            <p:spPr bwMode="auto">
              <a:xfrm>
                <a:off x="295" y="23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A</a:t>
                </a:r>
              </a:p>
            </p:txBody>
          </p:sp>
          <p:sp>
            <p:nvSpPr>
              <p:cNvPr id="21523" name="Text Box 18"/>
              <p:cNvSpPr txBox="1">
                <a:spLocks noChangeArrowheads="1"/>
              </p:cNvSpPr>
              <p:nvPr/>
            </p:nvSpPr>
            <p:spPr bwMode="auto">
              <a:xfrm>
                <a:off x="2119" y="246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F</a:t>
                </a:r>
              </a:p>
            </p:txBody>
          </p:sp>
          <p:sp>
            <p:nvSpPr>
              <p:cNvPr id="21524" name="Text Box 19"/>
              <p:cNvSpPr txBox="1">
                <a:spLocks noChangeArrowheads="1"/>
              </p:cNvSpPr>
              <p:nvPr/>
            </p:nvSpPr>
            <p:spPr bwMode="auto">
              <a:xfrm>
                <a:off x="1159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B</a:t>
                </a:r>
              </a:p>
            </p:txBody>
          </p:sp>
          <p:sp>
            <p:nvSpPr>
              <p:cNvPr id="21525" name="Text Box 20"/>
              <p:cNvSpPr txBox="1">
                <a:spLocks noChangeArrowheads="1"/>
              </p:cNvSpPr>
              <p:nvPr/>
            </p:nvSpPr>
            <p:spPr bwMode="auto">
              <a:xfrm>
                <a:off x="2743" y="11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C</a:t>
                </a:r>
              </a:p>
            </p:txBody>
          </p:sp>
          <p:sp>
            <p:nvSpPr>
              <p:cNvPr id="21526" name="Text Box 21"/>
              <p:cNvSpPr txBox="1">
                <a:spLocks noChangeArrowheads="1"/>
              </p:cNvSpPr>
              <p:nvPr/>
            </p:nvSpPr>
            <p:spPr bwMode="auto">
              <a:xfrm>
                <a:off x="3463" y="241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D</a:t>
                </a:r>
              </a:p>
            </p:txBody>
          </p:sp>
          <p:sp>
            <p:nvSpPr>
              <p:cNvPr id="21527" name="Text Box 22"/>
              <p:cNvSpPr txBox="1">
                <a:spLocks noChangeArrowheads="1"/>
              </p:cNvSpPr>
              <p:nvPr/>
            </p:nvSpPr>
            <p:spPr bwMode="auto">
              <a:xfrm>
                <a:off x="1783" y="37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E</a:t>
                </a:r>
              </a:p>
            </p:txBody>
          </p:sp>
          <p:sp>
            <p:nvSpPr>
              <p:cNvPr id="21528" name="Text Box 23"/>
              <p:cNvSpPr txBox="1">
                <a:spLocks noChangeArrowheads="1"/>
              </p:cNvSpPr>
              <p:nvPr/>
            </p:nvSpPr>
            <p:spPr bwMode="auto">
              <a:xfrm>
                <a:off x="2599" y="313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2</a:t>
                </a:r>
              </a:p>
            </p:txBody>
          </p:sp>
          <p:sp>
            <p:nvSpPr>
              <p:cNvPr id="21529" name="Text Box 24"/>
              <p:cNvSpPr txBox="1">
                <a:spLocks noChangeArrowheads="1"/>
              </p:cNvSpPr>
              <p:nvPr/>
            </p:nvSpPr>
            <p:spPr bwMode="auto">
              <a:xfrm>
                <a:off x="1207" y="25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7</a:t>
                </a:r>
              </a:p>
            </p:txBody>
          </p:sp>
          <p:sp>
            <p:nvSpPr>
              <p:cNvPr id="21530" name="Text Box 25"/>
              <p:cNvSpPr txBox="1">
                <a:spLocks noChangeArrowheads="1"/>
              </p:cNvSpPr>
              <p:nvPr/>
            </p:nvSpPr>
            <p:spPr bwMode="auto">
              <a:xfrm>
                <a:off x="967" y="30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1531" name="Text Box 26"/>
              <p:cNvSpPr txBox="1">
                <a:spLocks noChangeArrowheads="1"/>
              </p:cNvSpPr>
              <p:nvPr/>
            </p:nvSpPr>
            <p:spPr bwMode="auto">
              <a:xfrm>
                <a:off x="2023" y="284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1532" name="Text Box 27"/>
              <p:cNvSpPr txBox="1">
                <a:spLocks noChangeArrowheads="1"/>
              </p:cNvSpPr>
              <p:nvPr/>
            </p:nvSpPr>
            <p:spPr bwMode="auto">
              <a:xfrm>
                <a:off x="1495" y="18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  <p:sp>
            <p:nvSpPr>
              <p:cNvPr id="21533" name="Text Box 28"/>
              <p:cNvSpPr txBox="1">
                <a:spLocks noChangeArrowheads="1"/>
              </p:cNvSpPr>
              <p:nvPr/>
            </p:nvSpPr>
            <p:spPr bwMode="auto">
              <a:xfrm>
                <a:off x="2455" y="179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6</a:t>
                </a:r>
              </a:p>
            </p:txBody>
          </p:sp>
          <p:sp>
            <p:nvSpPr>
              <p:cNvPr id="21534" name="Text Box 29"/>
              <p:cNvSpPr txBox="1">
                <a:spLocks noChangeArrowheads="1"/>
              </p:cNvSpPr>
              <p:nvPr/>
            </p:nvSpPr>
            <p:spPr bwMode="auto">
              <a:xfrm>
                <a:off x="3079" y="169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1535" name="Text Box 30"/>
              <p:cNvSpPr txBox="1">
                <a:spLocks noChangeArrowheads="1"/>
              </p:cNvSpPr>
              <p:nvPr/>
            </p:nvSpPr>
            <p:spPr bwMode="auto">
              <a:xfrm>
                <a:off x="1927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1536" name="Text Box 31"/>
              <p:cNvSpPr txBox="1">
                <a:spLocks noChangeArrowheads="1"/>
              </p:cNvSpPr>
              <p:nvPr/>
            </p:nvSpPr>
            <p:spPr bwMode="auto">
              <a:xfrm>
                <a:off x="839" y="157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  <p:sp>
            <p:nvSpPr>
              <p:cNvPr id="21537" name="Text Box 32"/>
              <p:cNvSpPr txBox="1">
                <a:spLocks noChangeArrowheads="1"/>
              </p:cNvSpPr>
              <p:nvPr/>
            </p:nvSpPr>
            <p:spPr bwMode="auto">
              <a:xfrm>
                <a:off x="2551" y="217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</p:grpSp>
        <p:sp>
          <p:nvSpPr>
            <p:cNvPr id="21512" name="Line 33"/>
            <p:cNvSpPr>
              <a:spLocks noChangeShapeType="1"/>
            </p:cNvSpPr>
            <p:nvPr/>
          </p:nvSpPr>
          <p:spPr bwMode="auto">
            <a:xfrm flipV="1">
              <a:off x="1927" y="2478"/>
              <a:ext cx="1536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4356100" y="2133600"/>
            <a:ext cx="11525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0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AE  4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2532" name="Group 34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2536" name="Line 5"/>
              <p:cNvSpPr>
                <a:spLocks noChangeShapeType="1"/>
              </p:cNvSpPr>
              <p:nvPr/>
            </p:nvSpPr>
            <p:spPr bwMode="auto">
              <a:xfrm flipV="1">
                <a:off x="567" y="1344"/>
                <a:ext cx="816" cy="11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37" name="Group 6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sp>
              <p:nvSpPr>
                <p:cNvPr id="22539" name="Line 7"/>
                <p:cNvSpPr>
                  <a:spLocks noChangeShapeType="1"/>
                </p:cNvSpPr>
                <p:nvPr/>
              </p:nvSpPr>
              <p:spPr bwMode="auto">
                <a:xfrm>
                  <a:off x="1399" y="1359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0" name="Line 8"/>
                <p:cNvSpPr>
                  <a:spLocks noChangeShapeType="1"/>
                </p:cNvSpPr>
                <p:nvPr/>
              </p:nvSpPr>
              <p:spPr bwMode="auto">
                <a:xfrm>
                  <a:off x="2743" y="1359"/>
                  <a:ext cx="720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1" name="Line 9"/>
                <p:cNvSpPr>
                  <a:spLocks noChangeShapeType="1"/>
                </p:cNvSpPr>
                <p:nvPr/>
              </p:nvSpPr>
              <p:spPr bwMode="auto">
                <a:xfrm>
                  <a:off x="583" y="2463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2" name="Line 10"/>
                <p:cNvSpPr>
                  <a:spLocks noChangeShapeType="1"/>
                </p:cNvSpPr>
                <p:nvPr/>
              </p:nvSpPr>
              <p:spPr bwMode="auto">
                <a:xfrm>
                  <a:off x="2119" y="2463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3" name="Line 11"/>
                <p:cNvSpPr>
                  <a:spLocks noChangeShapeType="1"/>
                </p:cNvSpPr>
                <p:nvPr/>
              </p:nvSpPr>
              <p:spPr bwMode="auto">
                <a:xfrm>
                  <a:off x="1399" y="1359"/>
                  <a:ext cx="720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19" y="1359"/>
                  <a:ext cx="624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5" name="Line 13"/>
                <p:cNvSpPr>
                  <a:spLocks noChangeShapeType="1"/>
                </p:cNvSpPr>
                <p:nvPr/>
              </p:nvSpPr>
              <p:spPr bwMode="auto">
                <a:xfrm>
                  <a:off x="583" y="2463"/>
                  <a:ext cx="1344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27" y="2463"/>
                  <a:ext cx="192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27" y="2463"/>
                  <a:ext cx="1536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5" y="236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A</a:t>
                  </a:r>
                </a:p>
              </p:txBody>
            </p:sp>
            <p:sp>
              <p:nvSpPr>
                <p:cNvPr id="225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19" y="2463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F</a:t>
                  </a:r>
                </a:p>
              </p:txBody>
            </p:sp>
            <p:sp>
              <p:nvSpPr>
                <p:cNvPr id="225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59" y="107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B</a:t>
                  </a:r>
                </a:p>
              </p:txBody>
            </p:sp>
            <p:sp>
              <p:nvSpPr>
                <p:cNvPr id="225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743" y="116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C</a:t>
                  </a:r>
                </a:p>
              </p:txBody>
            </p:sp>
            <p:sp>
              <p:nvSpPr>
                <p:cNvPr id="225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63" y="241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D</a:t>
                  </a:r>
                </a:p>
              </p:txBody>
            </p:sp>
            <p:sp>
              <p:nvSpPr>
                <p:cNvPr id="225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3" y="371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E</a:t>
                  </a:r>
                </a:p>
              </p:txBody>
            </p:sp>
            <p:sp>
              <p:nvSpPr>
                <p:cNvPr id="225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99" y="313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2</a:t>
                  </a:r>
                </a:p>
              </p:txBody>
            </p:sp>
            <p:sp>
              <p:nvSpPr>
                <p:cNvPr id="225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07" y="251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7</a:t>
                  </a:r>
                </a:p>
              </p:txBody>
            </p:sp>
            <p:sp>
              <p:nvSpPr>
                <p:cNvPr id="225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67" y="3039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4</a:t>
                  </a:r>
                </a:p>
              </p:txBody>
            </p:sp>
            <p:sp>
              <p:nvSpPr>
                <p:cNvPr id="225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23" y="284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5</a:t>
                  </a:r>
                </a:p>
              </p:txBody>
            </p:sp>
            <p:sp>
              <p:nvSpPr>
                <p:cNvPr id="2255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95" y="1839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8</a:t>
                  </a:r>
                </a:p>
              </p:txBody>
            </p:sp>
            <p:sp>
              <p:nvSpPr>
                <p:cNvPr id="2255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5" y="179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6</a:t>
                  </a:r>
                </a:p>
              </p:txBody>
            </p:sp>
            <p:sp>
              <p:nvSpPr>
                <p:cNvPr id="2256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79" y="169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4</a:t>
                  </a:r>
                </a:p>
              </p:txBody>
            </p:sp>
            <p:sp>
              <p:nvSpPr>
                <p:cNvPr id="2256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27" y="107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5</a:t>
                  </a:r>
                </a:p>
              </p:txBody>
            </p:sp>
            <p:sp>
              <p:nvSpPr>
                <p:cNvPr id="2256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39" y="157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3</a:t>
                  </a:r>
                </a:p>
              </p:txBody>
            </p:sp>
            <p:sp>
              <p:nvSpPr>
                <p:cNvPr id="2256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51" y="217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8</a:t>
                  </a:r>
                </a:p>
              </p:txBody>
            </p:sp>
          </p:grpSp>
          <p:sp>
            <p:nvSpPr>
              <p:cNvPr id="22538" name="Line 32"/>
              <p:cNvSpPr>
                <a:spLocks noChangeShapeType="1"/>
              </p:cNvSpPr>
              <p:nvPr/>
            </p:nvSpPr>
            <p:spPr bwMode="auto">
              <a:xfrm flipV="1">
                <a:off x="1927" y="2478"/>
                <a:ext cx="1536" cy="12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Line 33"/>
            <p:cNvSpPr>
              <a:spLocks noChangeShapeType="1"/>
            </p:cNvSpPr>
            <p:nvPr/>
          </p:nvSpPr>
          <p:spPr bwMode="auto">
            <a:xfrm>
              <a:off x="2744" y="1344"/>
              <a:ext cx="726" cy="1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900113" y="3860800"/>
            <a:ext cx="2159000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1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BC  5 – forms a cycle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EF 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3558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grpSp>
            <p:nvGrpSpPr>
              <p:cNvPr id="23560" name="Group 5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sp>
              <p:nvSpPr>
                <p:cNvPr id="2356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67" y="1344"/>
                  <a:ext cx="816" cy="11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563" name="Group 7"/>
                <p:cNvGrpSpPr>
                  <a:grpSpLocks/>
                </p:cNvGrpSpPr>
                <p:nvPr/>
              </p:nvGrpSpPr>
              <p:grpSpPr bwMode="auto">
                <a:xfrm>
                  <a:off x="295" y="1071"/>
                  <a:ext cx="3456" cy="2928"/>
                  <a:chOff x="295" y="1071"/>
                  <a:chExt cx="3456" cy="2928"/>
                </a:xfrm>
              </p:grpSpPr>
              <p:sp>
                <p:nvSpPr>
                  <p:cNvPr id="2356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1359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1359"/>
                    <a:ext cx="720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83" y="2463"/>
                    <a:ext cx="1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2463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1359"/>
                    <a:ext cx="720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9" y="1359"/>
                    <a:ext cx="624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83" y="2463"/>
                    <a:ext cx="1344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2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63"/>
                    <a:ext cx="192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63"/>
                    <a:ext cx="1536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" y="236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A</a:t>
                    </a:r>
                  </a:p>
                </p:txBody>
              </p:sp>
              <p:sp>
                <p:nvSpPr>
                  <p:cNvPr id="235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9" y="2463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F</a:t>
                    </a:r>
                  </a:p>
                </p:txBody>
              </p:sp>
              <p:sp>
                <p:nvSpPr>
                  <p:cNvPr id="2357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9" y="107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B</a:t>
                    </a:r>
                  </a:p>
                </p:txBody>
              </p:sp>
              <p:sp>
                <p:nvSpPr>
                  <p:cNvPr id="2357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3" y="116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C</a:t>
                    </a:r>
                  </a:p>
                </p:txBody>
              </p:sp>
              <p:sp>
                <p:nvSpPr>
                  <p:cNvPr id="2357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3" y="241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D</a:t>
                    </a:r>
                  </a:p>
                </p:txBody>
              </p:sp>
              <p:sp>
                <p:nvSpPr>
                  <p:cNvPr id="2357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" y="371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E</a:t>
                    </a:r>
                  </a:p>
                </p:txBody>
              </p:sp>
              <p:sp>
                <p:nvSpPr>
                  <p:cNvPr id="2358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9" y="313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2</a:t>
                    </a:r>
                  </a:p>
                </p:txBody>
              </p:sp>
              <p:sp>
                <p:nvSpPr>
                  <p:cNvPr id="2358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7" y="251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7</a:t>
                    </a:r>
                  </a:p>
                </p:txBody>
              </p:sp>
              <p:sp>
                <p:nvSpPr>
                  <p:cNvPr id="2358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7" y="3039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4</a:t>
                    </a:r>
                  </a:p>
                </p:txBody>
              </p:sp>
              <p:sp>
                <p:nvSpPr>
                  <p:cNvPr id="2358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3" y="284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5</a:t>
                    </a:r>
                  </a:p>
                </p:txBody>
              </p:sp>
              <p:sp>
                <p:nvSpPr>
                  <p:cNvPr id="2358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" y="1839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8</a:t>
                    </a:r>
                  </a:p>
                </p:txBody>
              </p:sp>
              <p:sp>
                <p:nvSpPr>
                  <p:cNvPr id="2358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5" y="179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6</a:t>
                    </a:r>
                  </a:p>
                </p:txBody>
              </p:sp>
              <p:sp>
                <p:nvSpPr>
                  <p:cNvPr id="23586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9" y="169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4</a:t>
                    </a:r>
                  </a:p>
                </p:txBody>
              </p:sp>
              <p:sp>
                <p:nvSpPr>
                  <p:cNvPr id="23587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07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5</a:t>
                    </a:r>
                  </a:p>
                </p:txBody>
              </p:sp>
              <p:sp>
                <p:nvSpPr>
                  <p:cNvPr id="2358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1570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3</a:t>
                    </a:r>
                  </a:p>
                </p:txBody>
              </p:sp>
              <p:sp>
                <p:nvSpPr>
                  <p:cNvPr id="2358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1" y="217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8</a:t>
                    </a:r>
                  </a:p>
                </p:txBody>
              </p:sp>
            </p:grpSp>
            <p:sp>
              <p:nvSpPr>
                <p:cNvPr id="2356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927" y="2478"/>
                  <a:ext cx="1536" cy="12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1" name="Line 34"/>
              <p:cNvSpPr>
                <a:spLocks noChangeShapeType="1"/>
              </p:cNvSpPr>
              <p:nvPr/>
            </p:nvSpPr>
            <p:spPr bwMode="auto">
              <a:xfrm>
                <a:off x="2744" y="1344"/>
                <a:ext cx="726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" name="Line 35"/>
            <p:cNvSpPr>
              <a:spLocks noChangeShapeType="1"/>
            </p:cNvSpPr>
            <p:nvPr/>
          </p:nvSpPr>
          <p:spPr bwMode="auto">
            <a:xfrm>
              <a:off x="567" y="2432"/>
              <a:ext cx="1360" cy="12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059113" y="3933825"/>
            <a:ext cx="288925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11863" y="1143000"/>
            <a:ext cx="28813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All vertices have been</a:t>
            </a:r>
          </a:p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connected.</a:t>
            </a:r>
          </a:p>
          <a:p>
            <a:pPr>
              <a:buFont typeface="Times New Roman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Times New Roman" charset="0"/>
              <a:buNone/>
            </a:pPr>
            <a:r>
              <a:rPr lang="en-GB" sz="2000" b="0" dirty="0">
                <a:latin typeface="Arial" charset="0"/>
              </a:rPr>
              <a:t>The solution is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Total weight of tree: 18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4580" name="Group 38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4581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grpSp>
            <p:nvGrpSpPr>
              <p:cNvPr id="24583" name="Group 5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grpSp>
              <p:nvGrpSpPr>
                <p:cNvPr id="24585" name="Group 6"/>
                <p:cNvGrpSpPr>
                  <a:grpSpLocks/>
                </p:cNvGrpSpPr>
                <p:nvPr/>
              </p:nvGrpSpPr>
              <p:grpSpPr bwMode="auto">
                <a:xfrm>
                  <a:off x="295" y="1071"/>
                  <a:ext cx="3456" cy="2928"/>
                  <a:chOff x="295" y="1071"/>
                  <a:chExt cx="3456" cy="2928"/>
                </a:xfrm>
              </p:grpSpPr>
              <p:sp>
                <p:nvSpPr>
                  <p:cNvPr id="24587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" y="1344"/>
                    <a:ext cx="816" cy="110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58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5" y="1071"/>
                    <a:ext cx="3456" cy="2928"/>
                    <a:chOff x="295" y="1071"/>
                    <a:chExt cx="3456" cy="2928"/>
                  </a:xfrm>
                </p:grpSpPr>
                <p:sp>
                  <p:nvSpPr>
                    <p:cNvPr id="2459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9" y="1359"/>
                      <a:ext cx="13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3" y="1359"/>
                      <a:ext cx="720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463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3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9" y="2463"/>
                      <a:ext cx="13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9" y="1359"/>
                      <a:ext cx="720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5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9" y="1359"/>
                      <a:ext cx="624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463"/>
                      <a:ext cx="1344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7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7" y="2463"/>
                      <a:ext cx="192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8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7" y="2463"/>
                      <a:ext cx="1536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5" y="236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A</a:t>
                      </a:r>
                    </a:p>
                  </p:txBody>
                </p:sp>
                <p:sp>
                  <p:nvSpPr>
                    <p:cNvPr id="246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9" y="2463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F</a:t>
                      </a:r>
                    </a:p>
                  </p:txBody>
                </p:sp>
                <p:sp>
                  <p:nvSpPr>
                    <p:cNvPr id="246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9" y="107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B</a:t>
                      </a:r>
                    </a:p>
                  </p:txBody>
                </p:sp>
                <p:sp>
                  <p:nvSpPr>
                    <p:cNvPr id="24602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43" y="116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C</a:t>
                      </a:r>
                    </a:p>
                  </p:txBody>
                </p:sp>
                <p:sp>
                  <p:nvSpPr>
                    <p:cNvPr id="24603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63" y="241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D</a:t>
                      </a:r>
                    </a:p>
                  </p:txBody>
                </p:sp>
                <p:sp>
                  <p:nvSpPr>
                    <p:cNvPr id="2460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3" y="371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E</a:t>
                      </a:r>
                    </a:p>
                  </p:txBody>
                </p:sp>
                <p:sp>
                  <p:nvSpPr>
                    <p:cNvPr id="24605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9" y="313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2</a:t>
                      </a:r>
                    </a:p>
                  </p:txBody>
                </p:sp>
                <p:sp>
                  <p:nvSpPr>
                    <p:cNvPr id="24606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7" y="251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7</a:t>
                      </a:r>
                    </a:p>
                  </p:txBody>
                </p:sp>
                <p:sp>
                  <p:nvSpPr>
                    <p:cNvPr id="24607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7" y="3039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4</a:t>
                      </a:r>
                    </a:p>
                  </p:txBody>
                </p:sp>
                <p:sp>
                  <p:nvSpPr>
                    <p:cNvPr id="24608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3" y="284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5</a:t>
                      </a:r>
                    </a:p>
                  </p:txBody>
                </p:sp>
                <p:sp>
                  <p:nvSpPr>
                    <p:cNvPr id="24609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5" y="1839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8</a:t>
                      </a:r>
                    </a:p>
                  </p:txBody>
                </p:sp>
                <p:sp>
                  <p:nvSpPr>
                    <p:cNvPr id="24610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55" y="179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6</a:t>
                      </a:r>
                    </a:p>
                  </p:txBody>
                </p:sp>
                <p:sp>
                  <p:nvSpPr>
                    <p:cNvPr id="24611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79" y="169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4</a:t>
                      </a:r>
                    </a:p>
                  </p:txBody>
                </p:sp>
                <p:sp>
                  <p:nvSpPr>
                    <p:cNvPr id="24612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7" y="107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5</a:t>
                      </a:r>
                    </a:p>
                  </p:txBody>
                </p:sp>
                <p:sp>
                  <p:nvSpPr>
                    <p:cNvPr id="2461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9" y="1570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3</a:t>
                      </a:r>
                    </a:p>
                  </p:txBody>
                </p:sp>
                <p:sp>
                  <p:nvSpPr>
                    <p:cNvPr id="2461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1" y="217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8</a:t>
                      </a:r>
                    </a:p>
                  </p:txBody>
                </p:sp>
              </p:grpSp>
              <p:sp>
                <p:nvSpPr>
                  <p:cNvPr id="24589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78"/>
                    <a:ext cx="1536" cy="12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86" name="Line 35"/>
                <p:cNvSpPr>
                  <a:spLocks noChangeShapeType="1"/>
                </p:cNvSpPr>
                <p:nvPr/>
              </p:nvSpPr>
              <p:spPr bwMode="auto">
                <a:xfrm>
                  <a:off x="2744" y="1344"/>
                  <a:ext cx="726" cy="113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84" name="Line 36"/>
              <p:cNvSpPr>
                <a:spLocks noChangeShapeType="1"/>
              </p:cNvSpPr>
              <p:nvPr/>
            </p:nvSpPr>
            <p:spPr bwMode="auto">
              <a:xfrm>
                <a:off x="567" y="2432"/>
                <a:ext cx="1360" cy="12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Line 37"/>
            <p:cNvSpPr>
              <a:spLocks noChangeShapeType="1"/>
            </p:cNvSpPr>
            <p:nvPr/>
          </p:nvSpPr>
          <p:spPr bwMode="auto">
            <a:xfrm flipH="1">
              <a:off x="1927" y="2478"/>
              <a:ext cx="182" cy="11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52680" y="62640"/>
              <a:ext cx="3362400" cy="4632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3320" y="50760"/>
                <a:ext cx="3384360" cy="46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738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graph algorithms!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Next lecture…</a:t>
            </a:r>
            <a:endParaRPr lang="en-US" sz="2400" dirty="0" smtClean="0"/>
          </a:p>
          <a:p>
            <a:r>
              <a:rPr lang="en-US" sz="2400" dirty="0" smtClean="0"/>
              <a:t>Sorting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	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Algorithm Idea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" name="Picture 7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5289"/>
            <a:ext cx="7848600" cy="52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vs. </a:t>
            </a:r>
            <a:r>
              <a:rPr lang="en-US" dirty="0" err="1" smtClean="0">
                <a:solidFill>
                  <a:schemeClr val="accent2"/>
                </a:solidFill>
              </a:rPr>
              <a:t>Dijkstra’s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Recall: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Dijkstra</a:t>
            </a:r>
            <a:r>
              <a:rPr lang="en-US" dirty="0"/>
              <a:t> picked the unknown vertex with smallest cost where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cost </a:t>
            </a:r>
            <a:r>
              <a:rPr lang="en-US" dirty="0">
                <a:solidFill>
                  <a:srgbClr val="0000FF"/>
                </a:solidFill>
              </a:rPr>
              <a:t>= distance to the source.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Prim’s pick the unknown vertex with smallest cost where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cost </a:t>
            </a:r>
            <a:r>
              <a:rPr lang="en-US" dirty="0">
                <a:solidFill>
                  <a:srgbClr val="FF0000"/>
                </a:solidFill>
              </a:rPr>
              <a:t>= distance from this vertex to the known set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in other words</a:t>
            </a:r>
            <a:r>
              <a:rPr lang="en-US" dirty="0" smtClean="0"/>
              <a:t>, the </a:t>
            </a:r>
            <a:r>
              <a:rPr lang="en-US" dirty="0"/>
              <a:t>cost of the smallest edge connecting this vertex to the known </a:t>
            </a:r>
            <a:r>
              <a:rPr lang="en-US" dirty="0" smtClean="0"/>
              <a:t>set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Otherwise identical 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 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, set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Choose any node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Mark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For each edge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 with weight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, set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=w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Select the unknown node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Mark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as known and add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(v,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v.prev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to output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For each edge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with weight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if(w &lt;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w;</a:t>
            </a:r>
          </a:p>
          <a:p>
            <a:pPr marL="857250" lvl="1" indent="-45720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v;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43680" y="331200"/>
              <a:ext cx="6511680" cy="444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080" y="322920"/>
                <a:ext cx="6525360" cy="44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957704" y="12762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090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2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25147</TotalTime>
  <Words>2821</Words>
  <Application>Microsoft Office PowerPoint</Application>
  <PresentationFormat>On-screen Show (4:3)</PresentationFormat>
  <Paragraphs>1319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ＭＳ Ｐゴシック</vt:lpstr>
      <vt:lpstr>Arial</vt:lpstr>
      <vt:lpstr>Courier New</vt:lpstr>
      <vt:lpstr>Math1</vt:lpstr>
      <vt:lpstr>Symbol</vt:lpstr>
      <vt:lpstr>Times New Roman</vt:lpstr>
      <vt:lpstr>Verdana</vt:lpstr>
      <vt:lpstr>Wingdings</vt:lpstr>
      <vt:lpstr>dan_design_template</vt:lpstr>
      <vt:lpstr>CSE373: Data Structures &amp; Algorithms  Lecture 20: Minimum Spanning Trees</vt:lpstr>
      <vt:lpstr>Announcements</vt:lpstr>
      <vt:lpstr>Minimum Spanning Trees</vt:lpstr>
      <vt:lpstr>Two different approaches</vt:lpstr>
      <vt:lpstr>Prim’s Algorithm Idea</vt:lpstr>
      <vt:lpstr>Prim’s vs. Dijkstra’s</vt:lpstr>
      <vt:lpstr>Prim’s Algorithm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Analysis</vt:lpstr>
      <vt:lpstr>A cable company wants to connect five villages to their network     which currently extends to the town of Avonford. What is the minimum length of cable needed?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Minimum Spanning Tree Algorithms</vt:lpstr>
      <vt:lpstr>Kruskal’s Algorithm</vt:lpstr>
      <vt:lpstr>Kruskal’s Algorithm Pseudocode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Algorithm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Done with graph algorithms!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1270</cp:revision>
  <dcterms:created xsi:type="dcterms:W3CDTF">2009-03-13T20:43:19Z</dcterms:created>
  <dcterms:modified xsi:type="dcterms:W3CDTF">2015-03-04T23:15:23Z</dcterms:modified>
</cp:coreProperties>
</file>