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.xml" ContentType="application/inkml+xml"/>
  <Override PartName="/ppt/notesSlides/notesSlide13.xml" ContentType="application/vnd.openxmlformats-officedocument.presentationml.notesSlide+xml"/>
  <Override PartName="/ppt/ink/ink2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6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7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8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9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0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1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2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3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4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5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26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27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6" r:id="rId2"/>
    <p:sldId id="312" r:id="rId3"/>
    <p:sldId id="310" r:id="rId4"/>
    <p:sldId id="262" r:id="rId5"/>
    <p:sldId id="258" r:id="rId6"/>
    <p:sldId id="314" r:id="rId7"/>
    <p:sldId id="259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311" r:id="rId32"/>
    <p:sldId id="291" r:id="rId33"/>
    <p:sldId id="292" r:id="rId34"/>
    <p:sldId id="293" r:id="rId35"/>
    <p:sldId id="295" r:id="rId36"/>
    <p:sldId id="313" r:id="rId3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2" autoAdjust="0"/>
    <p:restoredTop sz="99416" autoAdjust="0"/>
  </p:normalViewPr>
  <p:slideViewPr>
    <p:cSldViewPr>
      <p:cViewPr varScale="1">
        <p:scale>
          <a:sx n="110" d="100"/>
          <a:sy n="110" d="100"/>
        </p:scale>
        <p:origin x="4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6T22:51:14.5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12844 6568 9 0,'0'-3'4'0,"0"-9"0"16,0 12 5-16,0 0-7 0,0 0 1 15,0-7 1-15,0 7 0 16,0 0-5-16,0 0 1 15,0 0 3-15,0 0 0 0,0 0 1 16,0-4 0-16,0 4 0 16,0-4 0-16,0-3-1 15,0-1 1-15,4 0-1 16,0 1 1-16,1-5-2 16,-1 5 0-16,4-1-1 15,-3-3 1-15,-1 0 0 16,0 3 1-16,0 1-1 15,1-5 0 1,-1 5-1-16,0-1 0 16,0 0 0-16,1 1 1 15,-1-1-1-15,0 1 1 0,-4-1 0 16,0 1 1-16,0-5-1 16,0 5 1-16,0-1-1 15,-4 4 1-15,0-3-2 16,-5 3 1-16,1 0-1 15,-1 0 0-15,1 1-1 0,-5 3 1 16,-4 0 0-16,-4 0 1 16,-1 3-1-16,1 5 0 0,-5 0 0 15,-3-1 1-15,-1 1 0 16,4 3 0-16,1 12-1 31,-1-4 0-31,-4 3 1 0,5 5 0 0,-1-1 0 16,1 5 1-16,-5-1-1 15,4-4 1-15,1 1-1 32,-5 3 0-32,9 0-1 15,4 12 0-15,4-4-1 16,0-8 1 0,5 19-1-16,3-3 1 15,1-8 0-15,4-4 0 0,4 0 0 16,1 0 0-16,3-4 0 15,1 0 0-15,3 0 0 16,1 1 0-16,0-5-1 16,4-3 1-16,4 0-1 15,1-1 1-15,-1-3 0 16,4 0 0-16,-3-4-1 0,-1 0 1 16,5 1-1-16,-5-5 1 15,4 0-1-15,1 1 1 16,4-5-1-16,0 1 1 15,4-4-1 1,0-1 0-16,0-3 0 16,0-3 1-16,0-1-1 15,0 0 0-15,4-4 0 0,1 1 1 16,-1-5-1-16,5 1 0 16,-5-4 0-16,0-4 1 15,-4 0-1-15,-4-4 1 16,0 1-1-16,-5-8 1 15,1 3-1-15,0 4 0 16,-5-3 0-16,4-8 0 16,-3 4 0-16,-1-1 0 15,-4 1 0-15,4 7 0 0,-4-7 0 16,0 4 0-16,-4-1 0 16,0 1 0-16,-5-5 0 15,1 5 1-15,-5-1-1 16,0 1 0-16,-4-1 0 15,0 8 0-15,-4 1 0 16,0-5 0-16,-5 8 0 16,1-4 0-16,-5 4 0 15,0-1 0-15,1-2 0 16,-5 2 0-16,4 1 0 16,0 0 0-16,-4 0-1 15,0 0 1-15,0 0 0 16,0 3 0-16,0 5 0 15,4-8 0-15,-4 7 0 16,0-3 0-16,-4-1 0 0,4 5 0 16,0-4 0-16,0-1 0 15,-5-3 0-15,5 7 0 16,0 1 0-16,0-1 0 16,-4 1 0-16,0-1 0 15,-1 4 0-15,1 1 0 16,0-1-1-1,-1 0 1-15,5 0 0 0,0 1 0 0,0 3 0 16,-4 0 0-16,4-4 0 16,-4 4 0-16,-1 0 0 31,1-4 0-31,0 4 0 16,-5 0 1-16,1 4-2 0,-5 0 1 15,0 3 0-15,0 4 0 0,-4 1 0 16,0-1 0-16,-4 8 0 15,-5 0 0-15,-4-4-1 16,5 4 1-16,-5 0-6 16,4 4 1-16,5 3-12 0,8-3 1 15,9-12-6-15,4-3 1 32</inkml:trace>
  <inkml:trace contextRef="#ctx0" brushRef="#br0" timeOffset="964.968">14339 6375 29 0,'12'-11'14'0,"14"-15"-9"16,-22 18 14-16,-4 0-17 15,0 1 0-15,-4-1 0 0,0 1 1 16,-9-1-4-16,0 1 0 16,0-1 2-16,-4 0 1 15,0 5 0-15,0-1 0 16,0 0 0-16,0 0 0 16,4 4 2-16,-8 0 0 15,8 4 0-15,1-4 0 16,-1 4 0-16,4-4 0 15,1 0-1-15,-1 0 0 16,1 4-1-16,-1-1 0 0,5 1 0 16,0 0 0-16,-1 0 0 15,1 7 0-15,0 1 0 16,0 3 1-16,-1 0 0 16,1 7 0-16,0 9-1 15,0 7 1-15,-5-1-1 16,1 1 1-16,-1 8-1 15,-4-1 0-15,1 4-1 16,-1-3 0-16,4 7-1 16,5-4 1-16,0 4-1 15,4-8 0-15,8 4 0 16,1 1 1-16,4-1-1 0,4 0 1 16,4 0-1-16,4-7 1 15,1-4 0-15,-1-1 1 16,1-3-2-16,-5 0 1 15,-4-7-4-15,5 3 0 16,-5-11-6-16,-5 4 1 16,-3-8-10-16,8-7 1 0,-4 3-3 15,0-26 0-15</inkml:trace>
  <inkml:trace contextRef="#ctx0" brushRef="#br0" timeOffset="1811.6659">14709 6765 48 0,'0'-15'24'0,"13"23"-34"0,-13-8 45 16,-4 0-34-16,-1 0 1 0,-3 3 1 15,-1 5 1-15,5 3-4 16,-4 4 0-16,3 1 3 15,1 6 1-15,0 8-1 16,4 5 0-16,0-1 0 16,4 7 1-16,5 1-1 15,-1-1 0-15,5 1 0 16,0-8 0-16,-1-7 0 16,1-8 0-16,0-4-1 15,0-4 1-15,-1 0-2 16,-3-11 1-16,0 0-1 15,-1-7 1-15,1-5-2 16,-1-10 1-16,1-1-1 16,3 0 0-16,1-7 0 15,-4-4 0-15,3 0 0 16,1-4 0-16,0 8 0 16,0 0 0-16,-5 3 0 15,1 1 0-15,4-1 0 0,-1 1 0 16,1 3 0-16,0 0 0 15,4 1 0-15,0 6 0 16,0 5 0-16,4-4 0 16,5 7-1-1,-1 5 1-15,1 6 0 16,-5 5 0-16,1 7 0 16,-1 0 1-16,0 4-1 15,0 0 1-15,1 4 0 16,-1 3 0-16,0 8 0 15,1 0 1-15,-1-3 0 0,-4 3 0 16,0 0 0-16,-4 0 0 0,0 4-1 16,-5-1 1-16,-4-3-2 15,-4-7 1-15,0 3-1 16,-4-7 1-16,0-4-2 16,0 0 1-16,-1-4-2 15,-3 0 0-15,-1-7-6 16,1-5 0-16,-1-3-10 15,5-11 0-15,0-19-4 16,4-12 1-16</inkml:trace>
  <inkml:trace contextRef="#ctx0" brushRef="#br0" timeOffset="2497.2883">15535 6198 46 0,'0'0'23'0,"17"-8"-31"0,-17 8 40 15,0 0-31-15,0 0 1 16,5 0 1-16,3-4 1 0,-4 4-3 16,1 0 0-16,3 0 4 15,1 0 0-15,3 0-1 16,5 0 1-16,9 4 0 15,4 0 1-15,4 0-2 16,4-1 1-16,5 1-1 16,4 0 0-16,4 3 0 15,4 1 0-15,0 3-2 16,5 5 1-16,-9-1-2 16,-4 4 1-16,4 0-1 15,-4 7 0-15,0 4-1 0,0 4 0 16,-1 0 0-16,-3 4 1 15,0 4 0-15,-5-4 0 16,0-1 0-16,1 13 0 16,-1-5 0-16,0-7 0 15,-4 7-1-15,-4 1 1 16,-4-1-1-16,-5 1 1 16,-4-5-1-16,0-3 1 15,-4 7-1-15,-5-3 0 0,-3 3 1 16,-5-7 0-16,-5 0 1 15,1-4 0-15,-9 4-1 16,1 0 0-16,-5-4-2 16,-5 0 0-16,1-8-9 15,0 1 0-15,4-12-12 16,8-11 1-16,9-19-3 16,4-27 1-16</inkml:trace>
  <inkml:trace contextRef="#ctx0" brushRef="#br0" timeOffset="6396.0383">18670 7545 26 0,'8'-4'13'0,"5"-4"-11"16,-13 8 14-16,0 0-11 16,0 0 0-16,4-7 4 15,-4 7 1-15,0 0-11 16,0 0 0-16,0 0 8 16,0 0 0-16,0 0-2 0,0 0 1 15,0 0-2-15,0 0 0 16,0 3-2-16,0-3 1 15,0 0 0-15,0 0 0 16,0 0-1 0,4 4 1-16,1 0 0 15,-1 0 0-15,0 0-1 16,0-1 1-16,1 1-1 16,-1 0 1-16,0 0-1 15,0 3 1-15,1 1-2 16,-5-1 1-16,0 5 0 15,0-1 0-15,0 0 0 0,0 1 0 16,4 3-1-16,0 0 1 16,-4 0-1-16,0 0 0 15,0 8-1-15,0 7 1 16,0 4-1-16,0 0 1 16,0 0 0-16,4 0 0 15,1 4 0-15,3 0 0 0,-3 4-1 16,-1-1 1-16,0-7 0 15,0 0 0-15,-4 1 0 16,0 2 1-16,0-3-1 16,0-3 1-16,-4-5-1 15,4 1 1-15,-4-8 0 16,4-1 0-16,-4-6-1 16,-1-1 0-16,1-7 0 15,0-4 0-15,-5-8 0 16,1-3 0-16,-1-8-1 15,1-4 0-15,3 1 0 16,1-5 1-16,0-7-1 16,4 0 0-16,0-11-1 15,0-1 1-15,0 1 0 16,4 0 0-16,0-5-1 0,1 1 1 0,3-4-1 16,1-4 1-16,3 4-1 15,1 8 1-15,4 3-1 16,5-3 1-16,-1 3-1 15,0 5 1-15,5 3 0 16,4-4 0-16,-1 4-1 16,-3 15 1-16,4 0 0 15,0 0 0-15,-1 8 0 32,10 3 0-32,-10 4 0 15,6 0 0-15,-1 8 0 16,0 4 0-16,4-1 0 0,5 5 0 15,-1 3-1-15,5 4 1 16,-4 0 0-16,-5 0 0 16,5 3 0-16,-1 1 1 15,-4 0-1-15,1 3 0 16,3 1 0-16,1-1 1 16,-9 4-1-16,0-3 0 15,-4 7 0-15,0 4 1 16,-1 0-1-16,-3-1 0 0,0 5 0 15,-5-4 0-15,-4-4 0 16,0 4 0-16,0-4 0 16,0 7 0-16,-4-7 0 15,0-3 0-15,-1-1 0 16,1 0 1-16,0 4-1 16,0 0 0-16,-5 0 0 15,1 4 1-15,-1-7-1 16,-4-5 1-1,-4 19-1-15,0-14 1 16,0-1-1-16,0-4 1 16,0 5 0-16,-4-12 0 15,0 7 0-15,0-7 0 16,-1-4-1-16,-3-3 0 16,-1-5-5-16,1 1 0 15,-1-5-15-15,5-21 0 16</inkml:trace>
  <inkml:trace contextRef="#ctx0" brushRef="#br0" timeOffset="10944.6278">15855 8721 31 0,'0'-15'15'0,"0"15"-9"0,4-4 15 0,-4 4-19 16,4-4 1-16,-4 4 2 15,0 0 1-15,-4-3-6 16,0 3 1-16,-5 0 5 16,-4 3 0-16,5 9-1 15,-5-1 1-15,0-3-1 16,1 7 0-16,-1-4-1 16,0 8 1-16,0 0-1 15,0-4 0-15,-4 4 0 16,0 8 1-16,0 7-1 15,5 0 1-15,-1 4-2 16,0 7 0-16,4 4-1 16,1 0 1-16,4-7-2 15,4 7 1-15,4-3-1 0,9 10 0 16,0-3-1-16,4-4 1 16,4 4 0-16,0 0 0 15,0-3-1-15,5 3 1 16,0-8-1-16,-1-7 0 15,5 0 0-15,0-12 0 16,4-3 0-16,4-12 0 0,5-7 0 16,4-12 0-16,4-3 0 15,-9-4 0-15,5-8 0 16,-4-3 0-16,-1-5 0 16,5 1 0-16,-9-4 0 15,1-8 0-15,-1-7 0 0,-8 8 0 16,0-9 0-16,-9 1 0 15,-4 0-1-15,0-4 1 32,-4 0-1-32,0 8 1 15,-5-1-1-15,-4 1 1 16,1 0 0-16,-5 7 0 0,-5 0 0 16,1 0 0-16,-4-4 0 15,-1 5 0-15,-4-1 0 16,1 8 0-16,-6 3 0 15,-3-3 0-15,0 3 0 0,-9 5 0 16,-4 3 0-16,0 0 0 16,-9 7 0-16,-3 1 0 0,-6 3 0 15,-3 5 0-15,0-1-1 16,-5 4 1-16,0 4-1 16,1 3 1-16,-1 1-3 15,1-1 0-15,3 9-8 16,5-5 1-16,9 4-10 15,3-7 0-15,5-8-1 16,9-4 0-16</inkml:trace>
  <inkml:trace contextRef="#ctx0" brushRef="#br0" timeOffset="11858.5225">17273 8471 35 0,'4'-15'17'0,"5"-11"-22"16,-5 18 30-16,-4 8-23 15,4-7 0-15,-4 7 3 16,0 0 0-16,0 0-5 15,0 0 1-15,-4-4 4 16,4 4 1-16,-4 0-1 16,-1 0 0-16,1 0 0 15,4 4 1-15,-4 0-1 16,-1-1 0-16,1 5 0 16,0 3 0-16,-5 1-1 15,5-1 0-15,-4 4-1 16,-1 4 1-16,1 0-2 0,-5 4 0 15,0-1 0-15,0 1 1 16,1 3-1-16,-1 1 0 16,0 3-1-16,0 8 1 15,5-4-2-15,-1 0 1 0,5 4-1 16,0 4 1-16,4 7-1 31,-5-4 0-31,5 8 0 16,0 0 0-16,-4 4 0 15,4 0 0-15,4-1 0 16,5 9 0-16,4-9-1 16,4-3 1-16,0 0 0 15,4 0 1-15,5-3-1 16,3-5 0-16,5 4 1 16,5-7 0-16,-1-4-1 15,0-1 1-15,5 1-1 0,0-4 1 16,3-7-1-16,6-1 0 15,-6-7-2-15,6-4 1 0,-6 0-3 16,-3-3 0-16,-5-5-7 16,-8-7 1-16,0-7-10 0,-5-8 1 15,-3-4-2-15,-26-11 1 16</inkml:trace>
  <inkml:trace contextRef="#ctx0" brushRef="#br0" timeOffset="21896.6369">18159 8634 19 0,'-5'-4'9'0,"1"8"-6"0,4-11 10 16,0 7-11-16,0-4 1 15,0 4 3-15,0-8 0 16,0 8-5-1,0-7 0-15,0-1 5 16,0 8 1-16,0 0 1 16,0-4 0-16,0 1-1 15,0 3 0-15,-4 3 0 16,4-3 1-16,0 4-1 0,0 0 0 16,0 3-1-16,0 5 1 15,0-1-1-15,0 4 0 0,0 8-2 16,-4 3 1-16,-1 9-1 15,1-1 0-15,4 7-1 16,0 12 0-16,0 0-1 16,4 8 1-16,1-1-1 15,-1 1 0-15,0-1-1 16,0 5 0 0,1 22-1-1,-1-12 0 1,0-3 0-16,5-7 1 15,-1-5-1-15,1 1 1 16,-5-5-1-16,4-10 0 0,-3-5 1 16,-1-7 0-1,0 0-4 1,0-7 1-16,-4-12-6 16,5-7 0-16,3-8-10 15,9-23 0-15,5-15-7 16,3 0 0-16</inkml:trace>
  <inkml:trace contextRef="#ctx0" brushRef="#br0" timeOffset="22598.3479">19057 9357 44 0,'-4'-8'22'0,"0"12"-23"0,4-4 32 0,0-4-27 16,0-3 0-16,0 3 3 15,0-4 1-15,-9 5-10 16,5-1 1-16,-5-4 6 15,1 1 1-15,-1-5-2 16,-8 8 1-16,0-3-2 0,0-1 1 16,-4 5-1-16,0 3 1 15,-5 0-1-15,0 7 1 16,-3 4-1-16,-1 8 1 16,0 0-1-16,0 15 0 15,0 4-1-15,5 4 0 16,8 7 0-16,4 0 0 15,5 0-1-15,8 4 1 16,8-7-2-16,9-5 1 0,4 1-1 16,9-8 0-16,0-4-1 31,0-3 1-31,4-12-1 16,13-4 1-16,-5-3-1 15,5-12 1-15,0-11-1 0,0-8 1 16,4 1-1-16,-4-5 1 15,0-7-1-15,-1 0 1 16,-3-4-1-16,-5 4 1 16,-4-8-1-16,-4-7 1 15,-8 4-1-15,-10-1 0 16,-3 5 0-16,-9-1 1 16,-4 4-1-16,-9 1 1 15,-4 6 0-15,-9 9 0 16,-4 3 0-16,1 0 0 15,-10 11 0-15,5 4 0 0,0 1-5 16,4 3 1-16,5 0-8 16,8 0 0-16,8 3-8 15,13 1 0-15,1 0-1 16,8-4 0-16</inkml:trace>
  <inkml:trace contextRef="#ctx0" brushRef="#br0" timeOffset="23569.7381">20565 9190 54 0,'-9'-22'27'0,"-4"-16"-38"0,5 26 57 16,-9 5-44-16,-13-1 1 15,-4 5 2-15,-4 3 1 16,-5 7-7-16,-4 12 0 0,-17 8 4 16,5 7 1-16,-5 7-2 15,4 8 1-15,1 4-2 16,7 4 0-16,10 0 0 15,8-4 0-15,8 4-1 16,18-4 1-16,12-8-1 16,13-7 0-16,9 0 0 0,12-16 0 15,13-10 0-15,4-12 0 16,5-8 0-16,4-7 0 16,4-8-1-16,4-7 1 15,-8 0-2-15,-4-4 1 16,-5-12 1-16,-4 5 0 15,-8-1 0-15,-9 12 1 0,-8-4 1 16,-9 7 0-16,-9 5 1 31,-4 6 0-31,-4 1-1 16,-8 8 1-16,-1 7-1 16,1 3 1-16,-1 13-2 15,1 3 1-15,-1 3-1 16,1 5 0-16,-1-1 0 15,5 4 0-15,0 5 0 16,4 2 0-16,4 1 0 0,4 4 0 16,1 7-1-16,4-4 1 15,0 5-1-15,4 3 1 16,0-4-1-16,0 7 1 16,0 5-1-16,4-4 0 15,-4 0 0-15,4 3 0 16,1-7 0-16,-5 4 0 15,-5 7-1-15,1-7 1 16,0-4 0-16,-5 0 0 0,1-4 0 16,-5-4 0-16,1 1 0 15,-5 3 0-15,0-11 0 16,-5-12 1-16,1 1-1 16,-5-1 1-16,-3-7 0 15,-10 0 0-15,-3-4 0 16,-5-3 0-16,-4-5 0 15,-4-3 0-15,4 0 1 0,-9-1 0 16,-12-3 0-16,-1-3 1 0,-3-5-1 16,-1 4 0-16,-4 4-1 15,-4-7 1-15,8 7-2 16,5 0 1-16,8 0-3 16,5 0 0-16,3-4-4 15,5 0 0-15,4-7-10 31,5-8 1-31,12-19-9 16,13-11 1-16,4-4 0 16,18-4 0-16</inkml:trace>
  <inkml:trace contextRef="#ctx0" brushRef="#br0" timeOffset="24227.4683">21042 9883 56 0,'8'7'28'0,"1"-14"-41"0,-9 7 59 16,0 0-43-16,8-4 0 15,1 8 3-15,-1-4 0 0,1 0-7 16,3 4 0-16,1-1 5 15,4 5 1-15,5-1-2 16,-1 1 1-16,0 3-2 31,5 4 0-31,-5-3-1 16,0 7 1-16,1-4 0 16,-1 4 0-16,-4 0-1 15,-4 3 1-15,-1-3-1 16,-7 0 0-16,-5 0-1 15,-5 0 1-15,-7 0-1 16,-5-4 0-16,0 0-1 0,-5 4 1 16,5-4-1-16,0 0 1 15,-4-3 0-15,0-1 0 0,-1 1 0 16,5-5 1-16,5 1 0 16,3-1 0-16,1-3 1 15,8 0 0-15,8 0 0 16,5-1 1-16,4 5-1 15,0-1 1-15,0 1-3 16,0 0 1-16,0 3-6 16,0-7 0-16,-4 0-10 15,4-8 1-15,4-15-10 16,0-8 1-16</inkml:trace>
  <inkml:trace contextRef="#ctx0" brushRef="#br0" timeOffset="25030.9968">22021 8854 60 0,'4'0'30'0,"9"-8"-38"0,-13 12 49 16,0-4-36-16,-4 4 0 0,0 3 3 15,-1 8 1-15,-3 16-11 16,-1 3 1-16,1 11 6 16,-1 16 1-16,5 10-3 15,0 9 1-15,-1 7-2 16,5-4 1-16,0-3-2 0,0-1 1 16,0 1-1-16,5-12 0 15,-1-12-1-15,-4-10 1 16,0-8-1-16,0-12 1 15,0-11 0-15,0-7 0 0,-4-8 0 16,-1-8 0-16,1-11 1 31,4-7 0-31,0-12-1 16,0-7 1-16,4-5-1 16,5-6 0-16,4-9-1 15,4 5 0-15,0-8-2 16,4-4 1-16,5 11 0 0,8 5 0 15,-4 10 0-15,-1 5 0 16,5 6 0-16,1 5 0 0,7 11 1 16,1 4 0-16,-1 8 0 15,1 10 0-15,-1 5 0 16,-3 7 0-16,3 12-1 16,1 7 1-16,0 7 1 15,-5 12 0 1,0 49 1-1,1-11 1-15,-14-4 0 16,-4-4 1-16,-4 1-1 0,0-16 1 16,-4-12-2-16,-4-6 1 0,-1-9-4 15,-4-10 0-15,1-5-5 16,-5-11 1-16,0-7-10 16,0-27 0-16,-5-27-8 15,1-18 0-15,-4-23-1 16,3-19 0-16</inkml:trace>
  <inkml:trace contextRef="#ctx0" brushRef="#br0" timeOffset="25610.6894">22213 7995 57 0,'4'-4'28'0,"17"8"-42"0,-21-4 57 0,9-4-40 15,-1 4 0-15,5 0 2 16,0 4 0-16,8 3-5 16,0 5 1-16,5 3 4 15,12 0 0-15,5 4-1 16,4 4 1-16,17-1-1 16,8 5 0-16,0 11-2 15,9-1 1-15,4 1-2 0,-4 4 1 16,5 11-1-16,3 4 0 15,-4-1 0-15,-4 9 0 16,-4 14 0-16,-5-7 0 0,1 15 0 16,-5 0 0-16,-9 11 1 15,-8 5 1-15,-8 6-1 32,-9 9 1-32,-8 3-1 15,-14 4 1-15,-7 3-1 16,-5-3 1-16,-13-4-2 15,-4 0 1-15,-4 4-1 16,-9-15 0-16,0-4-1 0,0-16 0 16,-4-10-4-16,0-16 0 15,-4-18-14-15,-5-31 0 16,13-30-7-16,9-31 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3-06T22:53:33.9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17784 9357 25 0,'30'-4'12'0,"-1"-4"-10"15,-20 8 12-15,4-7-12 16,-5 3 0-16,1 8 3 31,-5 0 1-31,0-4-6 0,1 3 0 16,-5 1 5-16,4 0 0 15,-4 0-1-15,4 0 1 16,0-1-1-16,1 1 1 16,-5-4-1-16,8-4 1 15,1 1-1-15,-1-5 1 16,1 4-1-16,-1-3 0 0,1-5-1 15,-1 1 0-15,1 0-1 16,-5-8 1-16,0 0 0 16,-4 0 0-16,0-8-1 15,0 8 1-15,-4 1 0 0,-5-1 0 16,1 0-1-16,-5 0 1 16,0 4-1-16,-4 3 1 15,-4 9-2-15,-5-5 1 16,-8 4-1-16,5 8 1 0,-5 7-1 15,-1 12 0-15,1-4 0 32,0 7 0-32,5 1-1 15,-1 7 1-15,4 8-1 16,1-5 0-16,3 5 0 16,5-8 1-16,9 0-1 15,3 4 1-15,5-4-1 16,5 0 1-16,3-4-1 0,1 1 1 15,4-1-1-15,-1-7 0 16,5-5 0-16,5-2 1 16,-1-5-1-16,0-7 0 15,1-4 0-15,-1-4 1 16,-4-4-1-16,0-3 1 16,0-8-2-16,0-4 1 15,-4-7-1-15,4-4 1 16,-4-4-1-16,4-7 1 15,-5-1-1-15,1 5 0 0,0-5 0 16,0 5 1-16,-5-8-1 16,1 7 1-16,-1 4 0 15,-3 8 1-15,-1 7-2 16,0 4 1-16,-4 8 0 16,0 3 0-16,0 8 0 15,-4 8 1-15,4 7-1 16,0 8 1-16,0 7 0 15,-4 4 1-15,-1 4 0 0,5 11 0 16,0 0 0-16,-4 1 1 16,4 2-2-16,0 1 1 15,4-3-1-15,1-1 1 16,-1 0-2-16,0-4 0 0,0-3-4 16,-4-8 0-16,0-11-14 15,9-16 1-15,8-18-7 16,0-27 0-16</inkml:trace>
  <inkml:trace contextRef="#ctx0" brushRef="#br0" timeOffset="641.838">18900 8585 47 0,'4'-4'23'0,"0"-15"-26"16,-8 12 33-16,0-5-30 15,-5-10 0-15,-8 7 3 16,-4-4 1-16,-13 0-4 16,-5 4 1-16,-3-1 1 15,-1 1 0-15,1 0 0 16,-1 4 1-16,5-1-1 15,4 9 0-15,4 3 0 16,8 3 0-16,-3 5 2 16,12 3 0-16,5 12 0 15,-5 4 1-15,0 3-1 16,5 4 1-16,-1 7-1 16,5-3 0-16,0 12-1 15,4-1 1-15,0 4-2 16,-5 3 1-16,5 5-1 0,-4 11 1 15,0 0-1-15,-5 3 0 16,1 5 0-16,-5 7 0 16,0 0-1-16,0 0 1 15,1 0-1-15,-1-8 1 16,0-3-1-16,5-12 0 16,-1-14-5-16,5-13 1 15,-1-14-8-15,1-15 0 0,4-16-8 16,4-18 0-16,5-12-5 15,-9-15 1-15</inkml:trace>
  <inkml:trace contextRef="#ctx0" brushRef="#br0" timeOffset="954.3721">18129 9118 62 0,'-9'19'31'0,"31"-7"-45"16,-18-8 62-16,4 3-46 16,1-3 1-16,4 0 4 15,-1 3 1-15,1-3-8 16,0 0 0-16,4 3 5 16,4 1 1-16,1-4-2 15,3-1 1-15,5 1-3 16,-5 4 0-16,5-8-3 0,4 0 1 15,0-4-5-15,5-4 1 16,-5-3-8-16,4-4 1 16,0 0-9-16,9-12 1 15,-4-3-2-15,-9-4 1 16</inkml:trace>
  <inkml:trace contextRef="#ctx0" brushRef="#br0" timeOffset="1345.8608">19381 8407 46 0,'-22'4'23'0,"5"0"-32"16,9 0 46-16,-5 7-32 15,5 4 1-15,-5 11 3 16,0 5 1-16,0 7-11 16,-4 7 0-16,0 8 8 15,0 4 0-15,0 11-2 16,0 11 1-16,4 8-3 0,-4 0 1 16,5 0-2-16,-1-3 0 15,0 6-1-15,4-6 1 31,-3 14-2-31,7-22 0 16,-3-12-3-16,4-15 0 16,-5-19-7-16,1-14 1 15,8-16-9-15,12-16 0 16,-7-14-3-16,-1-11 1 16</inkml:trace>
  <inkml:trace contextRef="#ctx0" brushRef="#br0" timeOffset="1705.2675">18657 9024 55 0,'-26'4'27'0,"26"-12"-38"15,0 8 55-15,0 0-39 16,13-4 1-16,4 4 5 16,4-3 1-16,9-1-14 15,8-4 1 1,35 1 8 0,-1-1 1-16,1 0-3 0,-5 1 0 15,8-1-4-15,-3 5 1 16,-1-1-2-16,-4-4 0 15,-8 4-2-15,0-3 1 16,-5-1-8-16,-8-7 1 16,0 0-11-16,4-11 1 15,0-1-4-15,-9-7 1 16</inkml:trace>
  <inkml:trace contextRef="#ctx0" brushRef="#br0" timeOffset="2258.8604">19436 9115 45 0,'17'7'22'0,"17"-11"-22"0,-21 1 39 16,4 3-37-16,4-8 1 0,5 4 1 16,-1-3 1-16,9-1-6 15,1-3 0-15,3-1 4 16,-4-3 0-16,0-4-2 16,-8-3 0-16,-1-1 0 15,-4 0 0-15,-4 1-1 16,-4 3 0-1,0 0 0-15,-9-4 0 16,-4 4 0-16,-8 8 1 16,-9-1-1-16,-13 5 0 0,0 11 0 15,-4 3 0-15,0-3 0 16,-4 11 0-16,-5 4 0 16,5 11 0-16,-1 1 2 15,5 3 1-15,5 4-1 16,3 7 1-16,9 0 1 15,8 1 0-15,9 7 1 16,9 0 0-16,8 0-1 16,9-4 0-16,-1-4-1 15,9-3 1-15,9-4-2 16,-1-4 1-16,5-8-6 0,-9-3 0 16,-3-8-11-16,3-7 0 15,9-12-9-15,-5-19 1 31</inkml:trace>
  <inkml:trace contextRef="#ctx0" brushRef="#br0" timeOffset="2768.1634">20258 8903 59 0,'-9'4'29'0,"9"3"-34"16,-4 1 47-16,0 3-40 15,-5 8 1-15,1 4 4 16,-1 7 0-16,-3 12-8 15,-1 7 0-15,0 8 5 16,0 3 1-16,1 4-2 16,3-7 0-16,-4 0-3 15,0-8 1-15,5-4 0 16,-1-10 0-16,-3-9-1 16,-1-11 1-16,0-15-1 15,5-7 1-15,-1-9-1 0,5-21 1 16,4-5 0-16,4-11 0 15,9-8 0-15,4 5 1 16,8-5 0-16,5 4 1 16,0 4 0-16,0 8 1 0,4 11-1 15,0 4 0-15,4 11 0 16,-12 7 0-16,-1 12-4 16,-8 4 0-16,1 4-7 15,-6 3 0-15,5 1-12 16,9-5 1-16,12-14-5 31,5-9 0-31</inkml:trace>
  <inkml:trace contextRef="#ctx0" brushRef="#br0" timeOffset="3815.0726">21642 8411 68 0,'0'0'34'0,"21"-19"-50"16,-21 19 65-16,5-8-49 0,-1 1 1 15,0-1 4-15,5 1 0 16,-1-1-5-16,5 1 1 16,8-1 2-16,5-3 1 0,-1-1-1 15,5 1 1-15,8 0-2 16,9 3 0-16,4 8 0 15,1 4 0-15,-1 3 0 16,-5 5 0-16,6 3 0 16,-14 4 0-16,0 7 0 15,-4 1 0-15,-4 3 0 16,-4 0 0-16,-9 1 0 16,-5-1 0-16,-7 4 0 15,-14-4 0-15,-8 0-1 0,-4 5 1 16,-5-5-1-16,-8 4 0 15,-8-4-1-15,-1-3 1 16,0-8-1-16,-3-8 1 16,7 4-1-16,5-4 0 15,9 1 0-15,3-9 1 16,5 1 0-16,5-8 0 16,7 1-1-16,5-5 1 0,9 1 0 15,4-1 0-15,8-3 0 16,13 3 0-16,4-3-1 15,5 3 0-15,8 1 0 16,-4-1 1-16,8 4-2 16,9 4 1-16,-4 0-1 15,-1 4 1-15,5 0 0 16,4 7 0-16,0-3-1 31,1 7 1-31,-5 0 0 16,-9 0 1-16,4 0-1 15,-3 4 0-15,-9 0 0 16,0 8 0-16,-9-1 1 16,-8 1 0-16,-5 3-1 0,-8-7 1 15,-4 7-1-15,-4 0 0 16,-5 0 1-16,-4 1 0 16,-9-1-1-16,-3-4 1 15,-1 1-1-15,-13 3 1 16,1-3 0-16,-5-5 0 15,0 1-1-15,-8-4 1 16,-5 0-1-16,-4 4 1 0,-4-8-1 16,-4 11 1-16,-5-7-1 15,1 0 1-15,-5-8 0 16,-4 1 0-16,4-1-1 16,0-3 1-16,-4-1 1 15,0-3 0-15,-1 4 0 16,10-5 0-16,-1 5 0 15,9-1 1-15,4 5-3 16,-4-5 1-16,4 1-10 16,5-1 0-16,8 1-15 15,12-12 0-15,18-26-6 16,13-23 0-16</inkml:trace>
  <inkml:trace contextRef="#ctx0" brushRef="#br0" timeOffset="4857.8832">17822 11078 42 0,'9'4'21'0,"16"-19"-19"0,-12 7 26 16,-9 1-23-16,0-8 1 16,1 0 3-16,-5-1 1 15,0-2-12-15,0-5 0 16,0 0 8-16,-9-3 0 15,-12-16-4-15,0-3 1 16,-5-1-2-16,-8 1 0 16,0 7-1-16,0 4 1 0,0 15 0 15,4 8 0-15,0 11-1 16,5 11 1-16,3 8 0 16,5 15 0-16,9 0-2 15,4 0 1-15,8 8-1 16,9-4 0-16,4-1 1 15,12-6 0-15,10-9 0 16,8-3 1-16,-1-11 0 16,-3-8 1-16,4-8-2 15,4-11 1-15,-8-3 0 16,-1-5 0-16,-4-11 0 16,-3-7 0-16,-6-4-1 15,-3-19 1-15,-9-8 0 16,-4 0 0-16,-9 8 0 15,-4 0 0-15,-4-4 1 16,-1 12 0-16,1 18 0 16,4 12 1-16,0 7-1 15,0 23 0-15,4 4 0 16,1 11 1-16,-1 15-2 16,0 12 0-16,0 22 1 15,1 8 0-15,-1 11 0 16,0 1 1-16,1-1-1 15,-1 8 1-15,0-8-1 16,-4-8 0-16,0-3-2 16,0-4 1-16,0-7-3 15,0-16 0-15,0-11-6 16,4-7 1-16,1-12-11 0,7-26 0 16,-3-20-6-16,4-14 0 15</inkml:trace>
  <inkml:trace contextRef="#ctx0" brushRef="#br0" timeOffset="5399.6667">18542 10484 55 0,'-26'27'27'0,"43"3"-35"15,-12-22 45-15,-1 7-37 16,4-4 1-16,1-3 5 16,-1 3 0-16,5 0-5 31,0-3 1-31,4 0 3 0,4-5 0 16,5 1-1-16,4-8 1 15,4 4-2-15,-5-7 0 16,1-8-2-16,0-4 0 15,-4 0 0-15,-1-12 0 16,1 1 0-16,-5 0 1 16,-4-4-2-16,-4-4 1 15,0 0-1-15,-13-3 1 16,-5 10-1-16,-3 1 0 0,-5 4 0 16,-8 10 0-16,-9 9-1 15,-4 7 1-15,-9 7 0 16,1 9 1-16,3 14-1 15,5 4 1-15,0 15 0 16,9 8 1-16,3 0 2 16,10-1 0-16,3 12 0 0,9-7 1 15,4 0-1-15,5-5 1 16,4-3-2-16,4-4 0 16,4-7-6-16,0-8 1 15,1-7-10-15,-1-12 0 16,13-19-10-16,-4-15 1 15,12-19-4-15,1-26 1 16</inkml:trace>
  <inkml:trace contextRef="#ctx0" brushRef="#br0" timeOffset="5774.6665">19415 9667 69 0,'-9'34'34'0,"-3"12"-48"15,7-28 70-15,-3 16-52 16,-1 16 0-16,-4 6 4 15,-4 13 0-15,0 6-9 16,-4 12 1-16,4 15 6 16,0 4 1-16,0 0-2 15,0-4 1-15,-4 4-3 0,4-4 0 16,-5-11-1-16,5-7 0 16,0-16-5-16,4-12 0 15,5-22-6-15,-1-11 0 16,5-19-9-16,13-23 0 15,12-19-7-15,9-19 0 16</inkml:trace>
  <inkml:trace contextRef="#ctx0" brushRef="#br0" timeOffset="6268.2484">19462 10367 60 0,'-22'49'30'0,"1"-3"-41"16,13-35 53-16,-1 4-42 16,1 8 1-16,3-1 5 15,1 5 1-15,4-4-6 16,4-4 0-16,9 0 3 16,0-8 1-16,4-4-1 15,4-7 1-15,5 0-4 16,-1-3 0-16,5-5-2 15,4-7 1-15,0-8-1 16,5-7 1-16,-5 3-1 16,0-3 1-16,-5 0 0 0,-3-4 0 15,-5 0 0-15,-8 0 0 16,-4 4-1-16,-9-1 1 16,-5 12 0-16,-3 4 0 15,-9 8 0-15,-4 10 1 16,-5 9 0-16,0 14 0 15,-3 12 1-15,3 11 1 16,-4 12 1-16,9 7 1 16,0 8 0-1,8-1 1-15,0 8-1 16,9-11 0-16,0 0-1 16,4-7 0-16,0-12-7 15,4-4 0-15,4-15-10 0,1-12 1 16,12-22-11-16,9-18 1 15,0-20-3-15,0-27 0 16</inkml:trace>
  <inkml:trace contextRef="#ctx0" brushRef="#br0" timeOffset="7409.7801">20335 9686 58 0,'-5'19'29'0,"-7"34"-36"16,7-34 58-16,1 11-46 15,-4 12 1-15,-1 11 5 16,5 15 0-16,-9 15-12 31,5 8 0-31,-5 22 9 16,4 20 0-16,-4-8-3 15,1-1 1-15,-1 9-3 0,0-16 0 16,0-15-2-16,5-3 0 16,-1-24-4-16,5-14 0 15,0-16-5-15,0-22 1 16,4-15-8-16,4-24 1 0,9-25-8 15,-1-16 0-15,-7-15 0 16,-1-11 1-16</inkml:trace>
  <inkml:trace contextRef="#ctx0" brushRef="#br0" timeOffset="7708.2551">19960 10227 48 0,'-30'8'24'0,"13"7"-34"16,13-11 47-16,4 7-30 16,0 0 0-16,0 4 6 15,4 4 1-15,9 4-15 16,8-4 0-16,9-4 11 16,13-4 1-16,3 1-3 15,5-9 0-15,9 9-3 16,4-8 0-16,0-1-3 15,-9-3 1-15,1 4-4 16,-5 0 1-16,0-4-5 16,-4 0 0-16,-5-4-7 0,-3 0 0 31,-10-7-12-31,-12 0 1 16</inkml:trace>
  <inkml:trace contextRef="#ctx0" brushRef="#br0" timeOffset="8174.9404">20458 10708 54 0,'34'7'27'0,"22"-22"-28"16,-39 11 37-16,4-3-33 15,4-5 1-15,1 1 1 16,4-4 0-16,0-4-7 16,-1-8 0-16,-3-3 3 15,0 0 1-15,-9 3-3 16,0-3 1-16,-5-4-3 16,-7 0 1-16,-5 4-1 15,-9-1 1-15,-12 5 0 16,-13 7 0-16,-5 11 2 15,1 12 0-15,4 8 1 16,0 10 1-16,4 16 3 0,5 8 1 16,-1 3 1-16,9 11 1 15,4 5 0-15,5-1 0 0,3 8-1 16,1-4 1-16,4-4-4 16,4-7 1-16,1 0-7 15,3-12 1-15,5-7-11 16,4-15 1-16,0-12-10 15,17-15 0-15,5-18-3 0,3-16 0 32</inkml:trace>
  <inkml:trace contextRef="#ctx0" brushRef="#br0" timeOffset="8926.505">21463 10208 62 0,'0'11'31'0,"0"16"-45"16,-4-12 63-16,-5 12-45 15,-3 7 1-15,-5 19 3 16,0 3 1-16,-5 5-11 16,1 11 0-16,4-4 7 15,0 0 0-15,4-8-3 0,0-3 1 16,5-8-2-16,-1-11 0 0,5-11-1 15,0-8 0-15,0-12 0 16,4-18 0-16,4-4-1 16,4-16 1-16,5-14-2 15,8-19 1-15,9-16-1 16,4-10 0-16,5 2 1 31,-1 1 0-31,9 0 1 16,-17 16 0-16,16 10 1 0,-7 8 0 15,3 15 2-15,-3 12 0 16,-1 14-1-16,-4 20 0 16,-4 15-1-16,-9 11 0 15,-4 15 0-15,-4 11 0 16,0 16-1-16,-5-4 1 0,-3 0-1 16,-5 4 1-16,0-8 0 15,0-4 0-15,0-11-1 16,0-8 1-16,0-11 0 15,0-11 1-15,0-12-1 16,0-7 0-16,0-11-1 16,4-20 0-16,4-11-1 15,1-11 0-15,-1-19-1 16,5 0 0-16,4-4 1 16,0 0 0-16,4 4 1 0,5 11 0 15,0 1 1-15,-1 14 0 16,1 12 1-16,3 15 1 15,-3 7 0-15,0 8 0 16,-1 15 0-16,-4 12 0 16,1 10 0-16,-5 13 0 15,0 14-1-15,-4-4 1 0,-5 1-1 16,-4 7 0-16,-4 0-1 16,5 0 1-16,-5-11-2 15,0-4 0-15,4-8-5 16,-4-11 1-16,0-7-8 15,0-8 1-15,0-12-10 16,13-18 0-16,-1-19-5 16,5-16 0-1</inkml:trace>
  <inkml:trace contextRef="#ctx0" brushRef="#br0" timeOffset="9209.373">22724 10212 63 0,'0'23'31'0,"4"18"-42"16,-4-26 57-16,-4 8-39 16,4 7 0-16,0 8 6 15,0 4 0-15,0 7-15 16,0 4 0-16,-5 0 10 15,1 0 0-15,0 4-5 16,-9-16 0 0,5 5-14-16,3-16 0 15,1-11-9-15,13-15 1 16,8-23-5-16,-5-15 0 16</inkml:trace>
  <inkml:trace contextRef="#ctx0" brushRef="#br0" timeOffset="9744.9043">23111 10276 74 0,'5'53'37'0,"-5"4"-57"0,-5-38 76 0,1 11-55 16,0 12 1-16,-5 3 3 15,1 12 1-15,-1-4-7 16,1 4 1-16,3-8 3 15,1 0 1-15,0-7-1 16,4-5 0-16,0-6-2 16,0-9 0-16,4-3 0 15,0-7 1-15,-4-9-2 0,9-6 1 16,-1-9-1-16,1-3 1 16,4-15-1-16,0-8 0 15,8-7-2-15,-4-8 1 16,4-12 0-16,0-3 0 15,5-4-1-15,4 1 1 16,4 10 0-16,8 4 1 16,-3 0 0-16,-1 16 0 15,-4 7 0-15,0 15 1 0,-4 8 0 16,4 14 0-16,-4 9 0 16,4 10 1-16,-8 16 0 15,-5 15 0-15,0 8 0 16,-12 7 1-16,-9 7 0 15,0-3 0-15,-9 4-1 32,1 3 0-32,-1-10-1 0,-4-13 0 15,1-3-4-15,-1-11 0 16,-9-4-6-16,1-19 1 16,-4-8-8-16,-5-19 1 15,0-18-9-15,4-12 0 16,-3-26 2-16,3-19 1 15</inkml:trace>
  <inkml:trace contextRef="#ctx0" brushRef="#br0" timeOffset="9962.5437">22651 9607 90 0,'5'41'45'0,"12"16"-73"15,-17-50 103-15,-5 12-77 16,1 0 1-16,0 0-10 31,4-4 0-31,0 4-2 16,13-11 1-16,4-8-11 16,8-8 1-16</inkml:trace>
  <inkml:trace contextRef="#ctx0" brushRef="#br0" timeOffset="10661.2064">23946 10802 72 0,'34'-7'36'0,"4"-12"-45"15,-25 15 70-15,0-11-56 16,0 0 1-16,4-1 2 15,0 1 0-15,0-7-11 0,0-9 0 16,0-3 6-16,0-7 1 16,-4-12-4-16,4-8 0 15,-5 4-2-15,1 4 1 16,4-7 0-16,0 11 0 16,0 7 0-16,5 12 1 0,-5 11 0 15,4 11 1-15,0 16-1 16,-4 7 1-16,-4 12-1 15,-4 10 1-15,-5 9-2 16,-8 7 1-16,-5 3 0 16,-4 1 0-16,-4 0 0 15,-4 7 1-15,-5-7-1 16,-3-4 1-16,-10-8-1 16,-3-14 1-16,-5-9-2 15,0-3 1-15,0-7-2 16,5-12 1-16,-1 0-1 0,9-12 0 15,0 5 1-15,13-8 0 16,8 7 2-16,13 0 1 16,8 5 0-16,14 6 1 15,24 1 2-15,14 0 0 16,17-4 2-16,16-4 0 16,1-3-1-16,0-8 1 15,-5-4-2-15,1-12 0 0,-14-3-7 16,-3-11 1-16,-18-4-15 15,-8-12 0-15,-9-11-10 32,-8-15 0-32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133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323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36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77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813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15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088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01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92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63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46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077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582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798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969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544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700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23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690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682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392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6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476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517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78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42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1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865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04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08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12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5" Type="http://schemas.openxmlformats.org/officeDocument/2006/relationships/notesSlide" Target="../notesSlides/notesSlide11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12" Type="http://schemas.openxmlformats.org/officeDocument/2006/relationships/notesSlide" Target="../notesSlides/notesSlide16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10" Type="http://schemas.openxmlformats.org/officeDocument/2006/relationships/tags" Target="../tags/tag36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26" Type="http://schemas.openxmlformats.org/officeDocument/2006/relationships/tags" Target="../tags/tag90.xml"/><Relationship Id="rId3" Type="http://schemas.openxmlformats.org/officeDocument/2006/relationships/tags" Target="../tags/tag67.xml"/><Relationship Id="rId21" Type="http://schemas.openxmlformats.org/officeDocument/2006/relationships/tags" Target="../tags/tag85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5" Type="http://schemas.openxmlformats.org/officeDocument/2006/relationships/tags" Target="../tags/tag89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tags" Target="../tags/tag8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24" Type="http://schemas.openxmlformats.org/officeDocument/2006/relationships/tags" Target="../tags/tag88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23" Type="http://schemas.openxmlformats.org/officeDocument/2006/relationships/tags" Target="../tags/tag87.xml"/><Relationship Id="rId28" Type="http://schemas.openxmlformats.org/officeDocument/2006/relationships/tags" Target="../tags/tag92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Relationship Id="rId22" Type="http://schemas.openxmlformats.org/officeDocument/2006/relationships/tags" Target="../tags/tag86.xml"/><Relationship Id="rId27" Type="http://schemas.openxmlformats.org/officeDocument/2006/relationships/tags" Target="../tags/tag91.xml"/><Relationship Id="rId30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00.xml"/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" Type="http://schemas.openxmlformats.org/officeDocument/2006/relationships/tags" Target="../tags/tag95.xml"/><Relationship Id="rId21" Type="http://schemas.openxmlformats.org/officeDocument/2006/relationships/tags" Target="../tags/tag113.xml"/><Relationship Id="rId7" Type="http://schemas.openxmlformats.org/officeDocument/2006/relationships/tags" Target="../tags/tag99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0" Type="http://schemas.openxmlformats.org/officeDocument/2006/relationships/tags" Target="../tags/tag11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6.xml"/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" Type="http://schemas.openxmlformats.org/officeDocument/2006/relationships/tags" Target="../tags/tag151.xml"/><Relationship Id="rId21" Type="http://schemas.openxmlformats.org/officeDocument/2006/relationships/tags" Target="../tags/tag169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84.xml"/><Relationship Id="rId13" Type="http://schemas.openxmlformats.org/officeDocument/2006/relationships/tags" Target="../tags/tag189.xml"/><Relationship Id="rId18" Type="http://schemas.openxmlformats.org/officeDocument/2006/relationships/tags" Target="../tags/tag194.xml"/><Relationship Id="rId26" Type="http://schemas.openxmlformats.org/officeDocument/2006/relationships/tags" Target="../tags/tag202.xml"/><Relationship Id="rId3" Type="http://schemas.openxmlformats.org/officeDocument/2006/relationships/tags" Target="../tags/tag179.xml"/><Relationship Id="rId21" Type="http://schemas.openxmlformats.org/officeDocument/2006/relationships/tags" Target="../tags/tag197.xml"/><Relationship Id="rId7" Type="http://schemas.openxmlformats.org/officeDocument/2006/relationships/tags" Target="../tags/tag183.xml"/><Relationship Id="rId12" Type="http://schemas.openxmlformats.org/officeDocument/2006/relationships/tags" Target="../tags/tag188.xml"/><Relationship Id="rId17" Type="http://schemas.openxmlformats.org/officeDocument/2006/relationships/tags" Target="../tags/tag193.xml"/><Relationship Id="rId25" Type="http://schemas.openxmlformats.org/officeDocument/2006/relationships/tags" Target="../tags/tag201.xml"/><Relationship Id="rId2" Type="http://schemas.openxmlformats.org/officeDocument/2006/relationships/tags" Target="../tags/tag178.xml"/><Relationship Id="rId16" Type="http://schemas.openxmlformats.org/officeDocument/2006/relationships/tags" Target="../tags/tag192.xml"/><Relationship Id="rId20" Type="http://schemas.openxmlformats.org/officeDocument/2006/relationships/tags" Target="../tags/tag196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177.xml"/><Relationship Id="rId6" Type="http://schemas.openxmlformats.org/officeDocument/2006/relationships/tags" Target="../tags/tag182.xml"/><Relationship Id="rId11" Type="http://schemas.openxmlformats.org/officeDocument/2006/relationships/tags" Target="../tags/tag187.xml"/><Relationship Id="rId24" Type="http://schemas.openxmlformats.org/officeDocument/2006/relationships/tags" Target="../tags/tag200.xml"/><Relationship Id="rId5" Type="http://schemas.openxmlformats.org/officeDocument/2006/relationships/tags" Target="../tags/tag181.xml"/><Relationship Id="rId15" Type="http://schemas.openxmlformats.org/officeDocument/2006/relationships/tags" Target="../tags/tag191.xml"/><Relationship Id="rId23" Type="http://schemas.openxmlformats.org/officeDocument/2006/relationships/tags" Target="../tags/tag199.xml"/><Relationship Id="rId28" Type="http://schemas.openxmlformats.org/officeDocument/2006/relationships/tags" Target="../tags/tag204.xml"/><Relationship Id="rId10" Type="http://schemas.openxmlformats.org/officeDocument/2006/relationships/tags" Target="../tags/tag186.xml"/><Relationship Id="rId19" Type="http://schemas.openxmlformats.org/officeDocument/2006/relationships/tags" Target="../tags/tag195.xml"/><Relationship Id="rId4" Type="http://schemas.openxmlformats.org/officeDocument/2006/relationships/tags" Target="../tags/tag180.xml"/><Relationship Id="rId9" Type="http://schemas.openxmlformats.org/officeDocument/2006/relationships/tags" Target="../tags/tag185.xml"/><Relationship Id="rId14" Type="http://schemas.openxmlformats.org/officeDocument/2006/relationships/tags" Target="../tags/tag190.xml"/><Relationship Id="rId22" Type="http://schemas.openxmlformats.org/officeDocument/2006/relationships/tags" Target="../tags/tag198.xml"/><Relationship Id="rId27" Type="http://schemas.openxmlformats.org/officeDocument/2006/relationships/tags" Target="../tags/tag203.xml"/><Relationship Id="rId30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tags" Target="../tags/tag230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28" Type="http://schemas.openxmlformats.org/officeDocument/2006/relationships/tags" Target="../tags/tag232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tags" Target="../tags/tag231.xml"/><Relationship Id="rId30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40.xml"/><Relationship Id="rId13" Type="http://schemas.openxmlformats.org/officeDocument/2006/relationships/tags" Target="../tags/tag245.xml"/><Relationship Id="rId18" Type="http://schemas.openxmlformats.org/officeDocument/2006/relationships/tags" Target="../tags/tag250.xml"/><Relationship Id="rId26" Type="http://schemas.openxmlformats.org/officeDocument/2006/relationships/tags" Target="../tags/tag258.xml"/><Relationship Id="rId3" Type="http://schemas.openxmlformats.org/officeDocument/2006/relationships/tags" Target="../tags/tag235.xml"/><Relationship Id="rId21" Type="http://schemas.openxmlformats.org/officeDocument/2006/relationships/tags" Target="../tags/tag253.xml"/><Relationship Id="rId7" Type="http://schemas.openxmlformats.org/officeDocument/2006/relationships/tags" Target="../tags/tag239.xml"/><Relationship Id="rId12" Type="http://schemas.openxmlformats.org/officeDocument/2006/relationships/tags" Target="../tags/tag244.xml"/><Relationship Id="rId17" Type="http://schemas.openxmlformats.org/officeDocument/2006/relationships/tags" Target="../tags/tag249.xml"/><Relationship Id="rId25" Type="http://schemas.openxmlformats.org/officeDocument/2006/relationships/tags" Target="../tags/tag257.xml"/><Relationship Id="rId2" Type="http://schemas.openxmlformats.org/officeDocument/2006/relationships/tags" Target="../tags/tag234.xml"/><Relationship Id="rId16" Type="http://schemas.openxmlformats.org/officeDocument/2006/relationships/tags" Target="../tags/tag248.xml"/><Relationship Id="rId20" Type="http://schemas.openxmlformats.org/officeDocument/2006/relationships/tags" Target="../tags/tag252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33.xml"/><Relationship Id="rId6" Type="http://schemas.openxmlformats.org/officeDocument/2006/relationships/tags" Target="../tags/tag238.xml"/><Relationship Id="rId11" Type="http://schemas.openxmlformats.org/officeDocument/2006/relationships/tags" Target="../tags/tag243.xml"/><Relationship Id="rId24" Type="http://schemas.openxmlformats.org/officeDocument/2006/relationships/tags" Target="../tags/tag256.xml"/><Relationship Id="rId5" Type="http://schemas.openxmlformats.org/officeDocument/2006/relationships/tags" Target="../tags/tag237.xml"/><Relationship Id="rId15" Type="http://schemas.openxmlformats.org/officeDocument/2006/relationships/tags" Target="../tags/tag247.xml"/><Relationship Id="rId23" Type="http://schemas.openxmlformats.org/officeDocument/2006/relationships/tags" Target="../tags/tag255.xml"/><Relationship Id="rId28" Type="http://schemas.openxmlformats.org/officeDocument/2006/relationships/tags" Target="../tags/tag260.xml"/><Relationship Id="rId10" Type="http://schemas.openxmlformats.org/officeDocument/2006/relationships/tags" Target="../tags/tag242.xml"/><Relationship Id="rId19" Type="http://schemas.openxmlformats.org/officeDocument/2006/relationships/tags" Target="../tags/tag251.xml"/><Relationship Id="rId4" Type="http://schemas.openxmlformats.org/officeDocument/2006/relationships/tags" Target="../tags/tag236.xml"/><Relationship Id="rId9" Type="http://schemas.openxmlformats.org/officeDocument/2006/relationships/tags" Target="../tags/tag241.xml"/><Relationship Id="rId14" Type="http://schemas.openxmlformats.org/officeDocument/2006/relationships/tags" Target="../tags/tag246.xml"/><Relationship Id="rId22" Type="http://schemas.openxmlformats.org/officeDocument/2006/relationships/tags" Target="../tags/tag254.xml"/><Relationship Id="rId27" Type="http://schemas.openxmlformats.org/officeDocument/2006/relationships/tags" Target="../tags/tag259.xml"/><Relationship Id="rId30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26" Type="http://schemas.openxmlformats.org/officeDocument/2006/relationships/tags" Target="../tags/tag286.xml"/><Relationship Id="rId3" Type="http://schemas.openxmlformats.org/officeDocument/2006/relationships/tags" Target="../tags/tag263.xml"/><Relationship Id="rId21" Type="http://schemas.openxmlformats.org/officeDocument/2006/relationships/tags" Target="../tags/tag281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tags" Target="../tags/tag28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24" Type="http://schemas.openxmlformats.org/officeDocument/2006/relationships/tags" Target="../tags/tag284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10" Type="http://schemas.openxmlformats.org/officeDocument/2006/relationships/tags" Target="../tags/tag270.xml"/><Relationship Id="rId19" Type="http://schemas.openxmlformats.org/officeDocument/2006/relationships/tags" Target="../tags/tag279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96.xml"/><Relationship Id="rId13" Type="http://schemas.openxmlformats.org/officeDocument/2006/relationships/tags" Target="../tags/tag301.xml"/><Relationship Id="rId18" Type="http://schemas.openxmlformats.org/officeDocument/2006/relationships/tags" Target="../tags/tag306.xml"/><Relationship Id="rId26" Type="http://schemas.openxmlformats.org/officeDocument/2006/relationships/tags" Target="../tags/tag314.xml"/><Relationship Id="rId3" Type="http://schemas.openxmlformats.org/officeDocument/2006/relationships/tags" Target="../tags/tag291.xml"/><Relationship Id="rId21" Type="http://schemas.openxmlformats.org/officeDocument/2006/relationships/tags" Target="../tags/tag309.xml"/><Relationship Id="rId34" Type="http://schemas.openxmlformats.org/officeDocument/2006/relationships/tags" Target="../tags/tag322.xml"/><Relationship Id="rId7" Type="http://schemas.openxmlformats.org/officeDocument/2006/relationships/tags" Target="../tags/tag295.xml"/><Relationship Id="rId12" Type="http://schemas.openxmlformats.org/officeDocument/2006/relationships/tags" Target="../tags/tag300.xml"/><Relationship Id="rId17" Type="http://schemas.openxmlformats.org/officeDocument/2006/relationships/tags" Target="../tags/tag305.xml"/><Relationship Id="rId25" Type="http://schemas.openxmlformats.org/officeDocument/2006/relationships/tags" Target="../tags/tag313.xml"/><Relationship Id="rId33" Type="http://schemas.openxmlformats.org/officeDocument/2006/relationships/tags" Target="../tags/tag321.xml"/><Relationship Id="rId38" Type="http://schemas.openxmlformats.org/officeDocument/2006/relationships/notesSlide" Target="../notesSlides/notesSlide26.xml"/><Relationship Id="rId2" Type="http://schemas.openxmlformats.org/officeDocument/2006/relationships/tags" Target="../tags/tag290.xml"/><Relationship Id="rId16" Type="http://schemas.openxmlformats.org/officeDocument/2006/relationships/tags" Target="../tags/tag304.xml"/><Relationship Id="rId20" Type="http://schemas.openxmlformats.org/officeDocument/2006/relationships/tags" Target="../tags/tag308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6" Type="http://schemas.openxmlformats.org/officeDocument/2006/relationships/tags" Target="../tags/tag294.xml"/><Relationship Id="rId11" Type="http://schemas.openxmlformats.org/officeDocument/2006/relationships/tags" Target="../tags/tag299.xml"/><Relationship Id="rId24" Type="http://schemas.openxmlformats.org/officeDocument/2006/relationships/tags" Target="../tags/tag312.xml"/><Relationship Id="rId32" Type="http://schemas.openxmlformats.org/officeDocument/2006/relationships/tags" Target="../tags/tag320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293.xml"/><Relationship Id="rId15" Type="http://schemas.openxmlformats.org/officeDocument/2006/relationships/tags" Target="../tags/tag303.xml"/><Relationship Id="rId23" Type="http://schemas.openxmlformats.org/officeDocument/2006/relationships/tags" Target="../tags/tag311.xml"/><Relationship Id="rId28" Type="http://schemas.openxmlformats.org/officeDocument/2006/relationships/tags" Target="../tags/tag316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9" Type="http://schemas.openxmlformats.org/officeDocument/2006/relationships/tags" Target="../tags/tag307.xml"/><Relationship Id="rId31" Type="http://schemas.openxmlformats.org/officeDocument/2006/relationships/tags" Target="../tags/tag319.xml"/><Relationship Id="rId4" Type="http://schemas.openxmlformats.org/officeDocument/2006/relationships/tags" Target="../tags/tag292.xml"/><Relationship Id="rId9" Type="http://schemas.openxmlformats.org/officeDocument/2006/relationships/tags" Target="../tags/tag297.xml"/><Relationship Id="rId14" Type="http://schemas.openxmlformats.org/officeDocument/2006/relationships/tags" Target="../tags/tag302.xml"/><Relationship Id="rId22" Type="http://schemas.openxmlformats.org/officeDocument/2006/relationships/tags" Target="../tags/tag310.xml"/><Relationship Id="rId27" Type="http://schemas.openxmlformats.org/officeDocument/2006/relationships/tags" Target="../tags/tag315.xml"/><Relationship Id="rId30" Type="http://schemas.openxmlformats.org/officeDocument/2006/relationships/tags" Target="../tags/tag318.xml"/><Relationship Id="rId35" Type="http://schemas.openxmlformats.org/officeDocument/2006/relationships/tags" Target="../tags/tag3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tags" Target="../tags/tag350.xml"/><Relationship Id="rId39" Type="http://schemas.openxmlformats.org/officeDocument/2006/relationships/tags" Target="../tags/tag363.xml"/><Relationship Id="rId21" Type="http://schemas.openxmlformats.org/officeDocument/2006/relationships/tags" Target="../tags/tag345.xml"/><Relationship Id="rId34" Type="http://schemas.openxmlformats.org/officeDocument/2006/relationships/tags" Target="../tags/tag358.xml"/><Relationship Id="rId42" Type="http://schemas.openxmlformats.org/officeDocument/2006/relationships/tags" Target="../tags/tag366.xml"/><Relationship Id="rId47" Type="http://schemas.openxmlformats.org/officeDocument/2006/relationships/tags" Target="../tags/tag371.xml"/><Relationship Id="rId50" Type="http://schemas.openxmlformats.org/officeDocument/2006/relationships/tags" Target="../tags/tag374.xml"/><Relationship Id="rId55" Type="http://schemas.openxmlformats.org/officeDocument/2006/relationships/tags" Target="../tags/tag379.xml"/><Relationship Id="rId7" Type="http://schemas.openxmlformats.org/officeDocument/2006/relationships/tags" Target="../tags/tag331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29" Type="http://schemas.openxmlformats.org/officeDocument/2006/relationships/tags" Target="../tags/tag353.xml"/><Relationship Id="rId41" Type="http://schemas.openxmlformats.org/officeDocument/2006/relationships/tags" Target="../tags/tag365.xml"/><Relationship Id="rId54" Type="http://schemas.openxmlformats.org/officeDocument/2006/relationships/tags" Target="../tags/tag378.xml"/><Relationship Id="rId62" Type="http://schemas.openxmlformats.org/officeDocument/2006/relationships/notesSlide" Target="../notesSlides/notesSlide27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32" Type="http://schemas.openxmlformats.org/officeDocument/2006/relationships/tags" Target="../tags/tag356.xml"/><Relationship Id="rId37" Type="http://schemas.openxmlformats.org/officeDocument/2006/relationships/tags" Target="../tags/tag361.xml"/><Relationship Id="rId40" Type="http://schemas.openxmlformats.org/officeDocument/2006/relationships/tags" Target="../tags/tag364.xml"/><Relationship Id="rId45" Type="http://schemas.openxmlformats.org/officeDocument/2006/relationships/tags" Target="../tags/tag369.xml"/><Relationship Id="rId53" Type="http://schemas.openxmlformats.org/officeDocument/2006/relationships/tags" Target="../tags/tag377.xml"/><Relationship Id="rId58" Type="http://schemas.openxmlformats.org/officeDocument/2006/relationships/tags" Target="../tags/tag382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28" Type="http://schemas.openxmlformats.org/officeDocument/2006/relationships/tags" Target="../tags/tag352.xml"/><Relationship Id="rId36" Type="http://schemas.openxmlformats.org/officeDocument/2006/relationships/tags" Target="../tags/tag360.xml"/><Relationship Id="rId49" Type="http://schemas.openxmlformats.org/officeDocument/2006/relationships/tags" Target="../tags/tag373.xml"/><Relationship Id="rId57" Type="http://schemas.openxmlformats.org/officeDocument/2006/relationships/tags" Target="../tags/tag381.xml"/><Relationship Id="rId61" Type="http://schemas.openxmlformats.org/officeDocument/2006/relationships/slideLayout" Target="../slideLayouts/slideLayout2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31" Type="http://schemas.openxmlformats.org/officeDocument/2006/relationships/tags" Target="../tags/tag355.xml"/><Relationship Id="rId44" Type="http://schemas.openxmlformats.org/officeDocument/2006/relationships/tags" Target="../tags/tag368.xml"/><Relationship Id="rId52" Type="http://schemas.openxmlformats.org/officeDocument/2006/relationships/tags" Target="../tags/tag376.xml"/><Relationship Id="rId60" Type="http://schemas.openxmlformats.org/officeDocument/2006/relationships/tags" Target="../tags/tag384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Relationship Id="rId27" Type="http://schemas.openxmlformats.org/officeDocument/2006/relationships/tags" Target="../tags/tag351.xml"/><Relationship Id="rId30" Type="http://schemas.openxmlformats.org/officeDocument/2006/relationships/tags" Target="../tags/tag354.xml"/><Relationship Id="rId35" Type="http://schemas.openxmlformats.org/officeDocument/2006/relationships/tags" Target="../tags/tag359.xml"/><Relationship Id="rId43" Type="http://schemas.openxmlformats.org/officeDocument/2006/relationships/tags" Target="../tags/tag367.xml"/><Relationship Id="rId48" Type="http://schemas.openxmlformats.org/officeDocument/2006/relationships/tags" Target="../tags/tag372.xml"/><Relationship Id="rId56" Type="http://schemas.openxmlformats.org/officeDocument/2006/relationships/tags" Target="../tags/tag380.xml"/><Relationship Id="rId8" Type="http://schemas.openxmlformats.org/officeDocument/2006/relationships/tags" Target="../tags/tag332.xml"/><Relationship Id="rId51" Type="http://schemas.openxmlformats.org/officeDocument/2006/relationships/tags" Target="../tags/tag375.xml"/><Relationship Id="rId3" Type="http://schemas.openxmlformats.org/officeDocument/2006/relationships/tags" Target="../tags/tag327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33" Type="http://schemas.openxmlformats.org/officeDocument/2006/relationships/tags" Target="../tags/tag357.xml"/><Relationship Id="rId38" Type="http://schemas.openxmlformats.org/officeDocument/2006/relationships/tags" Target="../tags/tag362.xml"/><Relationship Id="rId46" Type="http://schemas.openxmlformats.org/officeDocument/2006/relationships/tags" Target="../tags/tag370.xml"/><Relationship Id="rId59" Type="http://schemas.openxmlformats.org/officeDocument/2006/relationships/tags" Target="../tags/tag38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sfca.edu/~galles/visualization/ComparisonSort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6" Type="http://schemas.openxmlformats.org/officeDocument/2006/relationships/tags" Target="../tags/tag410.xml"/><Relationship Id="rId117" Type="http://schemas.openxmlformats.org/officeDocument/2006/relationships/tags" Target="../tags/tag501.xml"/><Relationship Id="rId21" Type="http://schemas.openxmlformats.org/officeDocument/2006/relationships/tags" Target="../tags/tag405.xml"/><Relationship Id="rId42" Type="http://schemas.openxmlformats.org/officeDocument/2006/relationships/tags" Target="../tags/tag426.xml"/><Relationship Id="rId47" Type="http://schemas.openxmlformats.org/officeDocument/2006/relationships/tags" Target="../tags/tag431.xml"/><Relationship Id="rId63" Type="http://schemas.openxmlformats.org/officeDocument/2006/relationships/tags" Target="../tags/tag447.xml"/><Relationship Id="rId68" Type="http://schemas.openxmlformats.org/officeDocument/2006/relationships/tags" Target="../tags/tag452.xml"/><Relationship Id="rId84" Type="http://schemas.openxmlformats.org/officeDocument/2006/relationships/tags" Target="../tags/tag468.xml"/><Relationship Id="rId89" Type="http://schemas.openxmlformats.org/officeDocument/2006/relationships/tags" Target="../tags/tag473.xml"/><Relationship Id="rId112" Type="http://schemas.openxmlformats.org/officeDocument/2006/relationships/tags" Target="../tags/tag496.xml"/><Relationship Id="rId16" Type="http://schemas.openxmlformats.org/officeDocument/2006/relationships/tags" Target="../tags/tag400.xml"/><Relationship Id="rId107" Type="http://schemas.openxmlformats.org/officeDocument/2006/relationships/tags" Target="../tags/tag491.xml"/><Relationship Id="rId11" Type="http://schemas.openxmlformats.org/officeDocument/2006/relationships/tags" Target="../tags/tag395.xml"/><Relationship Id="rId32" Type="http://schemas.openxmlformats.org/officeDocument/2006/relationships/tags" Target="../tags/tag416.xml"/><Relationship Id="rId37" Type="http://schemas.openxmlformats.org/officeDocument/2006/relationships/tags" Target="../tags/tag421.xml"/><Relationship Id="rId53" Type="http://schemas.openxmlformats.org/officeDocument/2006/relationships/tags" Target="../tags/tag437.xml"/><Relationship Id="rId58" Type="http://schemas.openxmlformats.org/officeDocument/2006/relationships/tags" Target="../tags/tag442.xml"/><Relationship Id="rId74" Type="http://schemas.openxmlformats.org/officeDocument/2006/relationships/tags" Target="../tags/tag458.xml"/><Relationship Id="rId79" Type="http://schemas.openxmlformats.org/officeDocument/2006/relationships/tags" Target="../tags/tag463.xml"/><Relationship Id="rId102" Type="http://schemas.openxmlformats.org/officeDocument/2006/relationships/tags" Target="../tags/tag486.xml"/><Relationship Id="rId123" Type="http://schemas.openxmlformats.org/officeDocument/2006/relationships/tags" Target="../tags/tag507.xml"/><Relationship Id="rId128" Type="http://schemas.openxmlformats.org/officeDocument/2006/relationships/tags" Target="../tags/tag512.xml"/><Relationship Id="rId5" Type="http://schemas.openxmlformats.org/officeDocument/2006/relationships/tags" Target="../tags/tag389.xml"/><Relationship Id="rId90" Type="http://schemas.openxmlformats.org/officeDocument/2006/relationships/tags" Target="../tags/tag474.xml"/><Relationship Id="rId95" Type="http://schemas.openxmlformats.org/officeDocument/2006/relationships/tags" Target="../tags/tag479.xml"/><Relationship Id="rId19" Type="http://schemas.openxmlformats.org/officeDocument/2006/relationships/tags" Target="../tags/tag403.xml"/><Relationship Id="rId14" Type="http://schemas.openxmlformats.org/officeDocument/2006/relationships/tags" Target="../tags/tag398.xml"/><Relationship Id="rId22" Type="http://schemas.openxmlformats.org/officeDocument/2006/relationships/tags" Target="../tags/tag406.xml"/><Relationship Id="rId27" Type="http://schemas.openxmlformats.org/officeDocument/2006/relationships/tags" Target="../tags/tag411.xml"/><Relationship Id="rId30" Type="http://schemas.openxmlformats.org/officeDocument/2006/relationships/tags" Target="../tags/tag414.xml"/><Relationship Id="rId35" Type="http://schemas.openxmlformats.org/officeDocument/2006/relationships/tags" Target="../tags/tag419.xml"/><Relationship Id="rId43" Type="http://schemas.openxmlformats.org/officeDocument/2006/relationships/tags" Target="../tags/tag427.xml"/><Relationship Id="rId48" Type="http://schemas.openxmlformats.org/officeDocument/2006/relationships/tags" Target="../tags/tag432.xml"/><Relationship Id="rId56" Type="http://schemas.openxmlformats.org/officeDocument/2006/relationships/tags" Target="../tags/tag440.xml"/><Relationship Id="rId64" Type="http://schemas.openxmlformats.org/officeDocument/2006/relationships/tags" Target="../tags/tag448.xml"/><Relationship Id="rId69" Type="http://schemas.openxmlformats.org/officeDocument/2006/relationships/tags" Target="../tags/tag453.xml"/><Relationship Id="rId77" Type="http://schemas.openxmlformats.org/officeDocument/2006/relationships/tags" Target="../tags/tag461.xml"/><Relationship Id="rId100" Type="http://schemas.openxmlformats.org/officeDocument/2006/relationships/tags" Target="../tags/tag484.xml"/><Relationship Id="rId105" Type="http://schemas.openxmlformats.org/officeDocument/2006/relationships/tags" Target="../tags/tag489.xml"/><Relationship Id="rId113" Type="http://schemas.openxmlformats.org/officeDocument/2006/relationships/tags" Target="../tags/tag497.xml"/><Relationship Id="rId118" Type="http://schemas.openxmlformats.org/officeDocument/2006/relationships/tags" Target="../tags/tag502.xml"/><Relationship Id="rId126" Type="http://schemas.openxmlformats.org/officeDocument/2006/relationships/tags" Target="../tags/tag510.xml"/><Relationship Id="rId8" Type="http://schemas.openxmlformats.org/officeDocument/2006/relationships/tags" Target="../tags/tag392.xml"/><Relationship Id="rId51" Type="http://schemas.openxmlformats.org/officeDocument/2006/relationships/tags" Target="../tags/tag435.xml"/><Relationship Id="rId72" Type="http://schemas.openxmlformats.org/officeDocument/2006/relationships/tags" Target="../tags/tag456.xml"/><Relationship Id="rId80" Type="http://schemas.openxmlformats.org/officeDocument/2006/relationships/tags" Target="../tags/tag464.xml"/><Relationship Id="rId85" Type="http://schemas.openxmlformats.org/officeDocument/2006/relationships/tags" Target="../tags/tag469.xml"/><Relationship Id="rId93" Type="http://schemas.openxmlformats.org/officeDocument/2006/relationships/tags" Target="../tags/tag477.xml"/><Relationship Id="rId98" Type="http://schemas.openxmlformats.org/officeDocument/2006/relationships/tags" Target="../tags/tag482.xml"/><Relationship Id="rId121" Type="http://schemas.openxmlformats.org/officeDocument/2006/relationships/tags" Target="../tags/tag505.xml"/><Relationship Id="rId3" Type="http://schemas.openxmlformats.org/officeDocument/2006/relationships/tags" Target="../tags/tag387.xml"/><Relationship Id="rId12" Type="http://schemas.openxmlformats.org/officeDocument/2006/relationships/tags" Target="../tags/tag396.xml"/><Relationship Id="rId17" Type="http://schemas.openxmlformats.org/officeDocument/2006/relationships/tags" Target="../tags/tag401.xml"/><Relationship Id="rId25" Type="http://schemas.openxmlformats.org/officeDocument/2006/relationships/tags" Target="../tags/tag409.xml"/><Relationship Id="rId33" Type="http://schemas.openxmlformats.org/officeDocument/2006/relationships/tags" Target="../tags/tag417.xml"/><Relationship Id="rId38" Type="http://schemas.openxmlformats.org/officeDocument/2006/relationships/tags" Target="../tags/tag422.xml"/><Relationship Id="rId46" Type="http://schemas.openxmlformats.org/officeDocument/2006/relationships/tags" Target="../tags/tag430.xml"/><Relationship Id="rId59" Type="http://schemas.openxmlformats.org/officeDocument/2006/relationships/tags" Target="../tags/tag443.xml"/><Relationship Id="rId67" Type="http://schemas.openxmlformats.org/officeDocument/2006/relationships/tags" Target="../tags/tag451.xml"/><Relationship Id="rId103" Type="http://schemas.openxmlformats.org/officeDocument/2006/relationships/tags" Target="../tags/tag487.xml"/><Relationship Id="rId108" Type="http://schemas.openxmlformats.org/officeDocument/2006/relationships/tags" Target="../tags/tag492.xml"/><Relationship Id="rId116" Type="http://schemas.openxmlformats.org/officeDocument/2006/relationships/tags" Target="../tags/tag500.xml"/><Relationship Id="rId124" Type="http://schemas.openxmlformats.org/officeDocument/2006/relationships/tags" Target="../tags/tag508.xml"/><Relationship Id="rId129" Type="http://schemas.openxmlformats.org/officeDocument/2006/relationships/tags" Target="../tags/tag513.xml"/><Relationship Id="rId20" Type="http://schemas.openxmlformats.org/officeDocument/2006/relationships/tags" Target="../tags/tag404.xml"/><Relationship Id="rId41" Type="http://schemas.openxmlformats.org/officeDocument/2006/relationships/tags" Target="../tags/tag425.xml"/><Relationship Id="rId54" Type="http://schemas.openxmlformats.org/officeDocument/2006/relationships/tags" Target="../tags/tag438.xml"/><Relationship Id="rId62" Type="http://schemas.openxmlformats.org/officeDocument/2006/relationships/tags" Target="../tags/tag446.xml"/><Relationship Id="rId70" Type="http://schemas.openxmlformats.org/officeDocument/2006/relationships/tags" Target="../tags/tag454.xml"/><Relationship Id="rId75" Type="http://schemas.openxmlformats.org/officeDocument/2006/relationships/tags" Target="../tags/tag459.xml"/><Relationship Id="rId83" Type="http://schemas.openxmlformats.org/officeDocument/2006/relationships/tags" Target="../tags/tag467.xml"/><Relationship Id="rId88" Type="http://schemas.openxmlformats.org/officeDocument/2006/relationships/tags" Target="../tags/tag472.xml"/><Relationship Id="rId91" Type="http://schemas.openxmlformats.org/officeDocument/2006/relationships/tags" Target="../tags/tag475.xml"/><Relationship Id="rId96" Type="http://schemas.openxmlformats.org/officeDocument/2006/relationships/tags" Target="../tags/tag480.xml"/><Relationship Id="rId111" Type="http://schemas.openxmlformats.org/officeDocument/2006/relationships/tags" Target="../tags/tag495.xml"/><Relationship Id="rId1" Type="http://schemas.openxmlformats.org/officeDocument/2006/relationships/tags" Target="../tags/tag385.xml"/><Relationship Id="rId6" Type="http://schemas.openxmlformats.org/officeDocument/2006/relationships/tags" Target="../tags/tag390.xml"/><Relationship Id="rId15" Type="http://schemas.openxmlformats.org/officeDocument/2006/relationships/tags" Target="../tags/tag399.xml"/><Relationship Id="rId23" Type="http://schemas.openxmlformats.org/officeDocument/2006/relationships/tags" Target="../tags/tag407.xml"/><Relationship Id="rId28" Type="http://schemas.openxmlformats.org/officeDocument/2006/relationships/tags" Target="../tags/tag412.xml"/><Relationship Id="rId36" Type="http://schemas.openxmlformats.org/officeDocument/2006/relationships/tags" Target="../tags/tag420.xml"/><Relationship Id="rId49" Type="http://schemas.openxmlformats.org/officeDocument/2006/relationships/tags" Target="../tags/tag433.xml"/><Relationship Id="rId57" Type="http://schemas.openxmlformats.org/officeDocument/2006/relationships/tags" Target="../tags/tag441.xml"/><Relationship Id="rId106" Type="http://schemas.openxmlformats.org/officeDocument/2006/relationships/tags" Target="../tags/tag490.xml"/><Relationship Id="rId114" Type="http://schemas.openxmlformats.org/officeDocument/2006/relationships/tags" Target="../tags/tag498.xml"/><Relationship Id="rId119" Type="http://schemas.openxmlformats.org/officeDocument/2006/relationships/tags" Target="../tags/tag503.xml"/><Relationship Id="rId127" Type="http://schemas.openxmlformats.org/officeDocument/2006/relationships/tags" Target="../tags/tag511.xml"/><Relationship Id="rId10" Type="http://schemas.openxmlformats.org/officeDocument/2006/relationships/tags" Target="../tags/tag394.xml"/><Relationship Id="rId31" Type="http://schemas.openxmlformats.org/officeDocument/2006/relationships/tags" Target="../tags/tag415.xml"/><Relationship Id="rId44" Type="http://schemas.openxmlformats.org/officeDocument/2006/relationships/tags" Target="../tags/tag428.xml"/><Relationship Id="rId52" Type="http://schemas.openxmlformats.org/officeDocument/2006/relationships/tags" Target="../tags/tag436.xml"/><Relationship Id="rId60" Type="http://schemas.openxmlformats.org/officeDocument/2006/relationships/tags" Target="../tags/tag444.xml"/><Relationship Id="rId65" Type="http://schemas.openxmlformats.org/officeDocument/2006/relationships/tags" Target="../tags/tag449.xml"/><Relationship Id="rId73" Type="http://schemas.openxmlformats.org/officeDocument/2006/relationships/tags" Target="../tags/tag457.xml"/><Relationship Id="rId78" Type="http://schemas.openxmlformats.org/officeDocument/2006/relationships/tags" Target="../tags/tag462.xml"/><Relationship Id="rId81" Type="http://schemas.openxmlformats.org/officeDocument/2006/relationships/tags" Target="../tags/tag465.xml"/><Relationship Id="rId86" Type="http://schemas.openxmlformats.org/officeDocument/2006/relationships/tags" Target="../tags/tag470.xml"/><Relationship Id="rId94" Type="http://schemas.openxmlformats.org/officeDocument/2006/relationships/tags" Target="../tags/tag478.xml"/><Relationship Id="rId99" Type="http://schemas.openxmlformats.org/officeDocument/2006/relationships/tags" Target="../tags/tag483.xml"/><Relationship Id="rId101" Type="http://schemas.openxmlformats.org/officeDocument/2006/relationships/tags" Target="../tags/tag485.xml"/><Relationship Id="rId122" Type="http://schemas.openxmlformats.org/officeDocument/2006/relationships/tags" Target="../tags/tag506.xml"/><Relationship Id="rId130" Type="http://schemas.openxmlformats.org/officeDocument/2006/relationships/slideLayout" Target="../slideLayouts/slideLayout2.xml"/><Relationship Id="rId4" Type="http://schemas.openxmlformats.org/officeDocument/2006/relationships/tags" Target="../tags/tag388.xml"/><Relationship Id="rId9" Type="http://schemas.openxmlformats.org/officeDocument/2006/relationships/tags" Target="../tags/tag393.xml"/><Relationship Id="rId13" Type="http://schemas.openxmlformats.org/officeDocument/2006/relationships/tags" Target="../tags/tag397.xml"/><Relationship Id="rId18" Type="http://schemas.openxmlformats.org/officeDocument/2006/relationships/tags" Target="../tags/tag402.xml"/><Relationship Id="rId39" Type="http://schemas.openxmlformats.org/officeDocument/2006/relationships/tags" Target="../tags/tag423.xml"/><Relationship Id="rId109" Type="http://schemas.openxmlformats.org/officeDocument/2006/relationships/tags" Target="../tags/tag493.xml"/><Relationship Id="rId34" Type="http://schemas.openxmlformats.org/officeDocument/2006/relationships/tags" Target="../tags/tag418.xml"/><Relationship Id="rId50" Type="http://schemas.openxmlformats.org/officeDocument/2006/relationships/tags" Target="../tags/tag434.xml"/><Relationship Id="rId55" Type="http://schemas.openxmlformats.org/officeDocument/2006/relationships/tags" Target="../tags/tag439.xml"/><Relationship Id="rId76" Type="http://schemas.openxmlformats.org/officeDocument/2006/relationships/tags" Target="../tags/tag460.xml"/><Relationship Id="rId97" Type="http://schemas.openxmlformats.org/officeDocument/2006/relationships/tags" Target="../tags/tag481.xml"/><Relationship Id="rId104" Type="http://schemas.openxmlformats.org/officeDocument/2006/relationships/tags" Target="../tags/tag488.xml"/><Relationship Id="rId120" Type="http://schemas.openxmlformats.org/officeDocument/2006/relationships/tags" Target="../tags/tag504.xml"/><Relationship Id="rId125" Type="http://schemas.openxmlformats.org/officeDocument/2006/relationships/tags" Target="../tags/tag509.xml"/><Relationship Id="rId7" Type="http://schemas.openxmlformats.org/officeDocument/2006/relationships/tags" Target="../tags/tag391.xml"/><Relationship Id="rId71" Type="http://schemas.openxmlformats.org/officeDocument/2006/relationships/tags" Target="../tags/tag455.xml"/><Relationship Id="rId92" Type="http://schemas.openxmlformats.org/officeDocument/2006/relationships/tags" Target="../tags/tag476.xml"/><Relationship Id="rId2" Type="http://schemas.openxmlformats.org/officeDocument/2006/relationships/tags" Target="../tags/tag386.xml"/><Relationship Id="rId29" Type="http://schemas.openxmlformats.org/officeDocument/2006/relationships/tags" Target="../tags/tag413.xml"/><Relationship Id="rId24" Type="http://schemas.openxmlformats.org/officeDocument/2006/relationships/tags" Target="../tags/tag408.xml"/><Relationship Id="rId40" Type="http://schemas.openxmlformats.org/officeDocument/2006/relationships/tags" Target="../tags/tag424.xml"/><Relationship Id="rId45" Type="http://schemas.openxmlformats.org/officeDocument/2006/relationships/tags" Target="../tags/tag429.xml"/><Relationship Id="rId66" Type="http://schemas.openxmlformats.org/officeDocument/2006/relationships/tags" Target="../tags/tag450.xml"/><Relationship Id="rId87" Type="http://schemas.openxmlformats.org/officeDocument/2006/relationships/tags" Target="../tags/tag471.xml"/><Relationship Id="rId110" Type="http://schemas.openxmlformats.org/officeDocument/2006/relationships/tags" Target="../tags/tag494.xml"/><Relationship Id="rId115" Type="http://schemas.openxmlformats.org/officeDocument/2006/relationships/tags" Target="../tags/tag499.xml"/><Relationship Id="rId131" Type="http://schemas.openxmlformats.org/officeDocument/2006/relationships/notesSlide" Target="../notesSlides/notesSlide28.xml"/><Relationship Id="rId61" Type="http://schemas.openxmlformats.org/officeDocument/2006/relationships/tags" Target="../tags/tag445.xml"/><Relationship Id="rId82" Type="http://schemas.openxmlformats.org/officeDocument/2006/relationships/tags" Target="../tags/tag46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4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sfca.edu/~galles/visualization/ComparisonSort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Linda Shapiro</a:t>
            </a:r>
          </a:p>
          <a:p>
            <a:r>
              <a:rPr lang="en-US" sz="2400" dirty="0" smtClean="0"/>
              <a:t>Winter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Selection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  </a:t>
            </a:r>
            <a:r>
              <a:rPr lang="en-US" dirty="0" smtClean="0">
                <a:solidFill>
                  <a:srgbClr val="FF0000"/>
                </a:solidFill>
              </a:rPr>
              <a:t>(swap it with 1st)</a:t>
            </a:r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Selection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dirty="0"/>
              <a:t>Find smallest element, put it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Find next smallest element, put it 2</a:t>
            </a:r>
            <a:r>
              <a:rPr lang="en-US" baseline="30000" dirty="0"/>
              <a:t>nd</a:t>
            </a:r>
          </a:p>
          <a:p>
            <a:pPr lvl="1"/>
            <a:r>
              <a:rPr lang="en-US" dirty="0"/>
              <a:t>Find next smallest element, put it 3</a:t>
            </a:r>
            <a:r>
              <a:rPr lang="en-US" baseline="30000" dirty="0"/>
              <a:t>rd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>
                <a:solidFill>
                  <a:srgbClr val="0000FF"/>
                </a:solidFill>
              </a:rPr>
              <a:t>Let’s see a </a:t>
            </a:r>
            <a:r>
              <a:rPr lang="en-US" dirty="0" smtClean="0">
                <a:solidFill>
                  <a:srgbClr val="0000FF"/>
                </a:solidFill>
              </a:rPr>
              <a:t>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dirty="0" smtClean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Time?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Insertion Sort vs. Selection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00FF"/>
                </a:solidFill>
              </a:rPr>
              <a:t>large</a:t>
            </a:r>
            <a:r>
              <a:rPr lang="en-US" i="1" dirty="0" smtClean="0"/>
              <a:t> arrays that are </a:t>
            </a:r>
            <a:r>
              <a:rPr lang="en-US" i="1" dirty="0" smtClean="0">
                <a:solidFill>
                  <a:srgbClr val="0000FF"/>
                </a:solidFill>
              </a:rPr>
              <a:t>not</a:t>
            </a:r>
            <a:r>
              <a:rPr lang="en-US" i="1" dirty="0" smtClean="0"/>
              <a:t>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Aside: We Will Not Cover Bubble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usually taught in introductory courses</a:t>
            </a:r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constant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dirty="0" smtClean="0"/>
              <a:t>Fun, short, optional read: </a:t>
            </a:r>
          </a:p>
          <a:p>
            <a:pPr marL="0" indent="0">
              <a:buNone/>
            </a:pPr>
            <a:r>
              <a:rPr lang="en-US" sz="1800" i="1" dirty="0" smtClean="0"/>
              <a:t>Bubble </a:t>
            </a:r>
            <a:r>
              <a:rPr lang="en-US" sz="1800" i="1" dirty="0"/>
              <a:t>Sort: An Archaeological Algorithmic </a:t>
            </a:r>
            <a:r>
              <a:rPr lang="en-US" sz="1800" i="1" dirty="0" smtClean="0"/>
              <a:t>Analysis</a:t>
            </a:r>
            <a:r>
              <a:rPr lang="en-US" sz="1800" dirty="0" smtClean="0"/>
              <a:t>, </a:t>
            </a:r>
            <a:r>
              <a:rPr lang="en-US" sz="1800" dirty="0"/>
              <a:t>Owen </a:t>
            </a:r>
            <a:r>
              <a:rPr lang="en-US" sz="1800" dirty="0" err="1"/>
              <a:t>Astrachan</a:t>
            </a:r>
            <a:r>
              <a:rPr lang="en-US" sz="1800" dirty="0"/>
              <a:t>, SIGCSE </a:t>
            </a:r>
            <a:r>
              <a:rPr lang="en-US" sz="1800" dirty="0" smtClean="0"/>
              <a:t>2003, http</a:t>
            </a:r>
            <a:r>
              <a:rPr lang="en-US" sz="1800" dirty="0"/>
              <a:t>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5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Big Picture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Heap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with a heap is easy:</a:t>
            </a:r>
          </a:p>
          <a:p>
            <a:pPr marL="914400" lvl="1" indent="-457200">
              <a:buAutoNum type="arabicPeriod"/>
            </a:pP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a separate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Heap</a:t>
            </a:r>
            <a:r>
              <a:rPr lang="en-US" dirty="0" smtClean="0"/>
              <a:t>, or better</a:t>
            </a:r>
          </a:p>
          <a:p>
            <a:pPr marL="457200" lvl="1" indent="0">
              <a:buNone/>
            </a:pPr>
            <a:r>
              <a:rPr lang="en-US" dirty="0" smtClean="0"/>
              <a:t>      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++) 		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(</a:t>
            </a:r>
            <a:r>
              <a:rPr lang="en-US" dirty="0" err="1" smtClean="0">
                <a:latin typeface="+mj-lt"/>
                <a:cs typeface="Courier New" pitchFamily="49" charset="0"/>
              </a:rPr>
              <a:t>arr</a:t>
            </a:r>
            <a:r>
              <a:rPr lang="en-US" dirty="0" smtClean="0">
                <a:latin typeface="+mj-lt"/>
                <a:cs typeface="Courier New" pitchFamily="49" charset="0"/>
              </a:rPr>
              <a:t>) and the heap (Heap)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800600" y="457200"/>
            <a:ext cx="2362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800600" y="1020114"/>
            <a:ext cx="2362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15200" y="368468"/>
            <a:ext cx="798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accent2"/>
                </a:solidFill>
                <a:latin typeface="+mn-lt"/>
              </a:rPr>
              <a:t>Heap</a:t>
            </a:r>
          </a:p>
          <a:p>
            <a:endParaRPr lang="en-US" sz="2000" b="0" dirty="0">
              <a:solidFill>
                <a:schemeClr val="accent2"/>
              </a:solidFill>
              <a:latin typeface="+mn-lt"/>
            </a:endParaRPr>
          </a:p>
          <a:p>
            <a:r>
              <a:rPr lang="en-US" sz="2000" b="0" dirty="0" err="1" smtClean="0">
                <a:solidFill>
                  <a:srgbClr val="FF0000"/>
                </a:solidFill>
                <a:latin typeface="+mn-lt"/>
              </a:rPr>
              <a:t>arr</a:t>
            </a:r>
            <a:endParaRPr lang="en-US" sz="2000" b="0" dirty="0" smtClean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Ink 9"/>
              <p14:cNvContentPartPr/>
              <p14:nvPr/>
            </p14:nvContentPartPr>
            <p14:xfrm>
              <a:off x="4410720" y="2226960"/>
              <a:ext cx="4155120" cy="169740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03520" y="2217600"/>
                <a:ext cx="4175640" cy="172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In-place heap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6305400" y="2982960"/>
              <a:ext cx="2642040" cy="10861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93520" y="2971080"/>
                <a:ext cx="2664360" cy="110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(This technique has a </a:t>
            </a:r>
            <a:r>
              <a:rPr lang="en-US" i="1" dirty="0" smtClean="0"/>
              <a:t>long </a:t>
            </a:r>
            <a:r>
              <a:rPr lang="en-US" dirty="0" smtClean="0"/>
              <a:t>history.)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Divide-and-Conquer Sorting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</a:rPr>
              <a:t>Mergesort</a:t>
            </a:r>
            <a:r>
              <a:rPr lang="en-US" dirty="0" smtClean="0">
                <a:solidFill>
                  <a:srgbClr val="FF0000"/>
                </a:solidFill>
              </a:rPr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FF0000"/>
                </a:solidFill>
              </a:rPr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>
                <a:solidFill>
                  <a:srgbClr val="FF0000"/>
                </a:solidFill>
              </a:rPr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</a:t>
            </a:r>
          </a:p>
          <a:p>
            <a:pPr marL="2171700" lvl="4" indent="-457200">
              <a:buNone/>
            </a:pPr>
            <a:r>
              <a:rPr lang="en-US" dirty="0" smtClean="0"/>
              <a:t>sorted-less-than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pivot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Merge sort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Sort from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>
                <a:solidFill>
                  <a:schemeClr val="accent2"/>
                </a:solidFill>
              </a:rPr>
              <a:t>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Sort from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>
                <a:solidFill>
                  <a:srgbClr val="C00000"/>
                </a:solidFill>
              </a:rPr>
              <a:t> to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Merge the two halves togeth</a:t>
            </a:r>
            <a:r>
              <a:rPr lang="en-US" dirty="0" smtClean="0"/>
              <a:t>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HW05 should be in.</a:t>
            </a:r>
          </a:p>
          <a:p>
            <a:r>
              <a:rPr lang="en-US" dirty="0" smtClean="0"/>
              <a:t>Please start HW06 and turn it in on time, so </a:t>
            </a:r>
            <a:r>
              <a:rPr lang="en-US" dirty="0" err="1" smtClean="0"/>
              <a:t>Tas</a:t>
            </a:r>
            <a:r>
              <a:rPr lang="en-US" dirty="0" smtClean="0"/>
              <a:t> can grad it. It can be turned in late, with the usual penalties, till 3 days late, but then you won’t get it back by Friday, when we are going to give it back, post solutions, and go over any problems people want to discuss.</a:t>
            </a:r>
          </a:p>
          <a:p>
            <a:r>
              <a:rPr lang="en-US" dirty="0" smtClean="0"/>
              <a:t>There are 2 sorting lectures and 1 applications lecture.</a:t>
            </a:r>
          </a:p>
          <a:p>
            <a:r>
              <a:rPr lang="en-US" dirty="0" smtClean="0"/>
              <a:t>The review list is posted under Friday, the 13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3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4334" y="2584048"/>
            <a:ext cx="18934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Put the smaller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one in the 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output; move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+mn-lt"/>
              </a:rPr>
              <a:t>pointers.</a:t>
            </a:r>
          </a:p>
        </p:txBody>
      </p:sp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pointers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Why Study Sorting in this Class?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Unlikely you will ever need to reimplement a sorting algorithm yourself</a:t>
            </a:r>
          </a:p>
          <a:p>
            <a:pPr lvl="1"/>
            <a:r>
              <a:rPr lang="en-US" dirty="0" smtClean="0"/>
              <a:t>Standard libraries will generally implement one or more (Java implements 2)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You will almost certainly use sorting algorithms</a:t>
            </a:r>
          </a:p>
          <a:p>
            <a:pPr lvl="1"/>
            <a:r>
              <a:rPr lang="en-US" dirty="0" smtClean="0"/>
              <a:t>Important to understand relative merits and expected performance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Excellent set of algorithms for practicing analysis and comparing design techniques</a:t>
            </a:r>
          </a:p>
          <a:p>
            <a:pPr lvl="1"/>
            <a:r>
              <a:rPr lang="en-US" dirty="0" smtClean="0"/>
              <a:t>Classic part of a data structures class, so you’ll be expected to know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2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65068" y="3429000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Linked lists and big data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Or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Analysis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Analysis intuitively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sort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9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The main problem, stated carefully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</a:t>
            </a:r>
            <a:r>
              <a:rPr lang="en-US" dirty="0" smtClean="0">
                <a:solidFill>
                  <a:srgbClr val="FF0000"/>
                </a:solidFill>
              </a:rPr>
              <a:t>if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>
                <a:solidFill>
                  <a:srgbClr val="FF0000"/>
                </a:solidFill>
              </a:rPr>
              <a:t> then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Variations on the Basic Problem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Older way of sorting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3276600" cy="306034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91200" y="2286000"/>
            <a:ext cx="22894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IBM 84 card sorter</a:t>
            </a:r>
          </a:p>
        </p:txBody>
      </p:sp>
    </p:spTree>
    <p:extLst>
      <p:ext uri="{BB962C8B-B14F-4D97-AF65-F5344CB8AC3E}">
        <p14:creationId xmlns:p14="http://schemas.microsoft.com/office/powerpoint/2010/main" val="1566541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Sorting: The Big Picture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Idea: At step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, put the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>
                <a:solidFill>
                  <a:srgbClr val="C00000"/>
                </a:solidFill>
              </a:rPr>
              <a:t>th</a:t>
            </a:r>
            <a:r>
              <a:rPr lang="en-US" baseline="30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element in the correct position among the first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elements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sz="1800" dirty="0" smtClean="0"/>
              <a:t>Sort first two elements</a:t>
            </a:r>
          </a:p>
          <a:p>
            <a:pPr lvl="1"/>
            <a:r>
              <a:rPr lang="en-US" sz="1800" dirty="0" smtClean="0"/>
              <a:t>Now insert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Now insert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Let’s see a v</a:t>
            </a:r>
            <a:r>
              <a:rPr lang="en-US" dirty="0">
                <a:solidFill>
                  <a:srgbClr val="0000FF"/>
                </a:solidFill>
              </a:rPr>
              <a:t>isualization </a:t>
            </a:r>
            <a:r>
              <a:rPr lang="en-US" sz="1200" dirty="0" smtClean="0">
                <a:solidFill>
                  <a:srgbClr val="0000FF"/>
                </a:solidFill>
              </a:rPr>
              <a:t>(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://www.cs.usfca.edu/~galles/visualization/ComparisonSort.html</a:t>
            </a:r>
            <a:r>
              <a:rPr lang="en-US" sz="1200" dirty="0" smtClean="0"/>
              <a:t>)</a:t>
            </a:r>
            <a:endParaRPr lang="en-US" sz="1200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Insertion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sz="1800" dirty="0"/>
              <a:t>Sort first two elements</a:t>
            </a:r>
          </a:p>
          <a:p>
            <a:pPr lvl="1"/>
            <a:r>
              <a:rPr lang="en-US" sz="1800" dirty="0"/>
              <a:t>Now insert 3</a:t>
            </a:r>
            <a:r>
              <a:rPr lang="en-US" sz="1800" baseline="30000" dirty="0"/>
              <a:t>rd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Now insert 4</a:t>
            </a:r>
            <a:r>
              <a:rPr lang="en-US" sz="1800" baseline="30000" dirty="0"/>
              <a:t>th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…</a:t>
            </a:r>
          </a:p>
          <a:p>
            <a:pPr lvl="1"/>
            <a:endParaRPr lang="en-US" sz="1000" dirty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sorted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</a:t>
            </a:r>
            <a:r>
              <a:rPr lang="en-US" sz="1200" dirty="0">
                <a:solidFill>
                  <a:srgbClr val="0000FF"/>
                </a:solidFill>
              </a:rPr>
              <a:t>(</a:t>
            </a:r>
            <a:r>
              <a:rPr lang="en-US" sz="1200" dirty="0">
                <a:hlinkClick r:id="rId3"/>
              </a:rPr>
              <a:t>http://www.cs.usfca.edu/~galles/visualization/ComparisonSort.html</a:t>
            </a:r>
            <a:r>
              <a:rPr lang="en-US" sz="1200" dirty="0" smtClean="0"/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46508</TotalTime>
  <Words>2512</Words>
  <Application>Microsoft Office PowerPoint</Application>
  <PresentationFormat>On-screen Show (4:3)</PresentationFormat>
  <Paragraphs>793</Paragraphs>
  <Slides>36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Courier New</vt:lpstr>
      <vt:lpstr>Symbol</vt:lpstr>
      <vt:lpstr>Times New Roman</vt:lpstr>
      <vt:lpstr>Wingdings</vt:lpstr>
      <vt:lpstr>dan_design_template</vt:lpstr>
      <vt:lpstr>CSE373: Data Structure &amp; Algorithms  Lecture 20: Comparison Sorting</vt:lpstr>
      <vt:lpstr>Announcements</vt:lpstr>
      <vt:lpstr>Why Study Sorting in this Class?</vt:lpstr>
      <vt:lpstr>The main problem, stated carefully</vt:lpstr>
      <vt:lpstr>Variations on the Basic Problem</vt:lpstr>
      <vt:lpstr>Older way of sorting</vt:lpstr>
      <vt:lpstr>Sorting: The Big Picture</vt:lpstr>
      <vt:lpstr>Insertion Sort</vt:lpstr>
      <vt:lpstr>Insertion Sort</vt:lpstr>
      <vt:lpstr>Selection sort</vt:lpstr>
      <vt:lpstr>Selection sort</vt:lpstr>
      <vt:lpstr>Insertion Sort vs. Selection Sort</vt:lpstr>
      <vt:lpstr>Aside: We Will Not Cover Bubble Sort</vt:lpstr>
      <vt:lpstr>The Big Picture</vt:lpstr>
      <vt:lpstr>Heap sort</vt:lpstr>
      <vt:lpstr>In-place heap sort</vt:lpstr>
      <vt:lpstr>Divide and conquer</vt:lpstr>
      <vt:lpstr>Divide-and-Conquer Sorting</vt:lpstr>
      <vt:lpstr>Merge 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Merge sort visualization</vt:lpstr>
      <vt:lpstr>Swapping Original / Auxiliary Array (“best”)</vt:lpstr>
      <vt:lpstr>Linked lists and big data</vt:lpstr>
      <vt:lpstr>Analysis</vt:lpstr>
      <vt:lpstr>Analysis intuitively</vt:lpstr>
      <vt:lpstr>Next lecture 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shapiro</cp:lastModifiedBy>
  <cp:revision>2025</cp:revision>
  <dcterms:created xsi:type="dcterms:W3CDTF">2009-03-13T20:43:19Z</dcterms:created>
  <dcterms:modified xsi:type="dcterms:W3CDTF">2015-03-06T23:29:05Z</dcterms:modified>
</cp:coreProperties>
</file>