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5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2.xml" ContentType="application/inkml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0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11.xml" ContentType="application/vnd.openxmlformats-officedocument.presentationml.notesSlide+xml"/>
  <Override PartName="/ppt/ink/ink3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4.xml" ContentType="application/inkml+xml"/>
  <Override PartName="/ppt/notesSlides/notesSlide14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5.xml" ContentType="application/vnd.openxmlformats-officedocument.presentationml.notesSlide+xml"/>
  <Override PartName="/ppt/tags/tag251.xml" ContentType="application/vnd.openxmlformats-officedocument.presentationml.tags+xml"/>
  <Override PartName="/ppt/notesSlides/notesSlide16.xml" ContentType="application/vnd.openxmlformats-officedocument.presentationml.notesSlide+xml"/>
  <Override PartName="/ppt/ink/ink5.xml" ContentType="application/inkml+xml"/>
  <Override PartName="/ppt/notesSlides/notesSlide17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18.xml" ContentType="application/vnd.openxmlformats-officedocument.presentationml.notesSlide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2" r:id="rId3"/>
    <p:sldId id="27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13" r:id="rId15"/>
    <p:sldId id="306" r:id="rId16"/>
    <p:sldId id="307" r:id="rId17"/>
    <p:sldId id="314" r:id="rId18"/>
    <p:sldId id="315" r:id="rId19"/>
    <p:sldId id="316" r:id="rId20"/>
    <p:sldId id="327" r:id="rId21"/>
    <p:sldId id="317" r:id="rId22"/>
    <p:sldId id="318" r:id="rId23"/>
    <p:sldId id="324" r:id="rId24"/>
    <p:sldId id="325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2" autoAdjust="0"/>
    <p:restoredTop sz="99416" autoAdjust="0"/>
  </p:normalViewPr>
  <p:slideViewPr>
    <p:cSldViewPr>
      <p:cViewPr varScale="1">
        <p:scale>
          <a:sx n="110" d="100"/>
          <a:sy n="110" d="100"/>
        </p:scale>
        <p:origin x="4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09T21:28:27.8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1980 3352 7 0,'0'-15'3'0,"13"-4"1"0,-13 8 3 15,0 11-5-15,4-8 1 16,5-3 2-16,-9 3 0 16,0-3-6-16,0 0 0 15,0 3 4-15,0 1 1 16,0-1-1-16,0 4 0 15,-9-3-1-15,5 3 0 16,4 0 1-16,0-3 0 16,-9 7 1-16,5-4 0 15,4 4-1-15,0-4 1 0,-8 8-2 16,-1-4 1-16,5 4-1 16,4-1 1-16,-13 5-2 15,13 3 1-15,-13-7 0 16,5 4 0-16,4-5 0 15,-9 5 0-15,4 3 0 16,1-3 0-16,4-1 0 31,-9 5 1-31,4-5-2 16,5 9 1-16,-9-1 0 16,5-4 0-16,3 0-1 15,-3 1 1-15,8 3-1 0,-9-4 0 16,9 4 0-16,0 0 0 0,-4 1-1 15,4-5 1-15,-8 4-1 16,8 4 1-16,-5 4-1 16,5-4 1-16,-8 3-1 15,4 1 1-15,4 7-1 16,0 1 1-16,0-1 0 0,-9 4 0 16,5 0 0-16,4 8 0 0,-9-1 0 15,5 1 1-15,0-4-1 16,0 3 1-16,4-3-1 15,-9 0 0-15,5-4-1 32,-5-4 1-32,5 4-1 15,4 0 1-15,0 0-1 16,0 4 1-16,0-8 0 16,-9 1 0-16,9 3 0 15,0 0 1-15,0 0-1 16,0 0 0-16,0 0 0 15,0-7 1-15,0 3-2 16,0-4 1-16,9 1 0 16,-9-1 0-16,0-7 0 0,0 0 0 0,0 0-1 15,4-8 1-15,-4 1 0 16,0-1 0-16,0 0-1 16,0 1 1-16,0-1-2 15,-4-3 1-15,8-1-9 16,9-7 1-16,17-7-11 15,25-24 0-15</inkml:trace>
  <inkml:trace contextRef="#ctx0" brushRef="#br0" timeOffset="1148.6523">2883 3205 28 0,'0'-27'14'0,"4"16"-7"16,-4 11 5-16,0-4-10 0,0 0 0 15,-4-3 1-15,4-5 0 16,-8 9-3-16,3-1 0 16,5-7 3-16,-8 11 1 15,3 3-1-15,-3-6 0 0,4 3 0 16,-1 11 1-16,1-4-1 16,4-3 1-16,0 8-1 15,0-5 1 1,0 12 0-1,4 0 0-15,1 0-1 16,-1 4 0 0,0-4 0-16,0 3 0 15,-4-3-2-15,0 4 1 16,5 3-1-16,-5 1 1 16,0-8-1-16,0 3 1 0,0 5-1 15,0-1 1-15,0 8 0 16,0-3 0-16,0-1-1 15,0-3 1-15,0 7 0 16,-5-4 0-16,5 0-1 16,-4 4 1-16,0 4-1 0,0-4 0 15,-1 0 0-15,1 0 1 16,4-7-2-16,-8-1 1 16,3 1-1-16,-3 3 1 15,4 0-1-15,-5 4 1 16,5-7-1-16,-5-8 0 15,1 3 0-15,-1 1 1 16,5 0-1-16,0 3 1 16,-5-3-1-16,5 7 0 15,4-3 0-15,-8-8 1 0,3-1-1 16,5 1 0-16,-13 0 0 16,13 0 1-16,0 0-1 15,0 0 0-15,0-4-3 16,-8-3 0-16,4-1-6 15,-1-4 0-15,1-10-10 16,4-5 1-16,0-15-3 16,4-14 1-16</inkml:trace>
  <inkml:trace contextRef="#ctx0" brushRef="#br0" timeOffset="2406.5894">1967 3670 12 0,'0'12'6'0,"-8"-5"-4"0,8-7 3 0,-9 4-5 15,5 0 1-15,-4-1-1 16,3 1 0-16,-3 0 0 16,4-4 0-16,-9 4 1 15,4 0 1-15,1-1-1 0,4-3 1 16,-9 4 0-16,4-4 1 16,5 8 0-16,-5-8 1 15,5 4 2 1,-4-12 0-16,3 12 1 15,1-4 0-15,4 0-1 32,0 4 1-32,0-4-1 15,0 0 0-15,0 7-3 16,0-3 0-16,0 3-1 16,4 1 0-16,-4 0 0 15,5-1 1-15,3 1-1 0,-4 3 0 0,5-3 1 16,4-1 0-16,0 1-1 15,-1-4 1-15,1-1-1 16,0 1 0-16,0 0-1 16,-1 0 0-16,1-1-1 15,4 1 1-15,-4 4-1 0,4-16 1 47,17 4-1-47,0 1 1 16,-8-5 1-16,8 1 0 15,-9 3-1-15,-3-4 0 0,3 1 0 16,-4-5 1-16,5 1-1 16,0 0 0-16,-9-1-1 15,4 5 1-15,4 3-1 16,-3-4 1-16,-1 8-1 16,-4-7 0-16,4 3 0 15,-8 0 1-15,8-3-1 0,-8 7 0 16,4-8 0-16,5 4 0 0,-1-3 0 15,-4 3 0-15,0 0 0 16,-4 0 1-16,-1 1-1 16,1-1 0-16,0 4 0 15,0-4 0-15,-9 4 0 16,5 0 0-16,3 0 0 16,-3 0 0-16,4 0 0 15,-1 0 0-15,1 0-1 16,-4 0 1-16,3 4 0 15,6-4 0-15,3 0 0 16,-8 4 1-16,-1-4-1 16,1 3 0-16,0-3 0 15,0 0 1-15,-5 0-1 16,1 0 1-16,-5 0-1 16,-4 0 1-16,0 0-1 15,4 0 0-15,5 0 0 16,-9 0 0-16,8-3-1 15,5 3 0-15,-13 0-4 0,0 0 0 16,13 0-8-16,-13 3 0 16,8 5-6-16,-8-4 1 15</inkml:trace>
  <inkml:trace contextRef="#ctx0" brushRef="#br0" timeOffset="3839.1081">3424 3299 35 0,'0'0'17'0,"21"-15"-18"0,-21 15 23 0,4-4-21 16,-4 4 1-16,0 0 1 15,0 0 0-15,0 0-3 16,0 4 0-16,0 4 3 16,0-1 0-16,0 5 0 15,-4 3 0-15,0 0 0 16,0 4 1-16,4 0-1 15,-9 4 0-15,5-5 0 16,4 5 1-16,-9 4-2 16,5 7 1-16,4 0-1 0,-8-4 0 15,8 8-1-15,0 3 1 16,0 1-1-16,0 4 0 16,0-5-1-16,8 1 1 15,-8 3 0-15,4-3 0 16,-4-1 0-16,9-7 0 15,-9 0 0-15,13-3 0 0,-13-9 0 16,8-3 0-16,-4-3 0 16,1-5 0-16,3 0 0 15,1-3 0-15,4-1 0 16,-9 1 1-16,4-4-1 16,5-4 1-16,-4 3-2 15,3 1 1-15,1-11-1 16,4-8 1-16,0-1-1 15,4-2 1-15,1-1-1 16,-1-4 1-16,0-4-1 16,5 1 0-16,-1-8 0 15,-3-4 1-15,3 0-1 16,-3-7 1-16,3-4-1 16,1-1 0-16,-1 5 0 15,-3 3 0-15,-5 5-1 16,0-1 1-16,0 4-1 0,4 0 1 15,-8 3 0-15,0 5 0 16,-5-1-1-16,5 12 1 16,0 0 0-16,-1 4 0 15,-7 7 0-15,3 8 0 16,-4 3 0-16,5 5 0 16,-9 3 1-16,0 4 0 15,0 3 0-15,0 12 0 16,0 1 0-16,0 2 0 15,0 13 0-15,0-5 0 0,0 4 0 16,0 4 0-16,0 0-1 16,0 4 0-16,4-8 1 15,0 0 0-15,1-11-1 0,3 0 0 16,1-4 1-16,-1 4 0 16,1-8 0-16,4 0 0 15,-9-3 0-15,4-8 0 16,1-4 0-16,-1-4 1 31,9-3-1-31,-4-4 0 16,0-4 0-16,-5-8 1 0,9-3-1 15,5-5 0-15,-9 1 0 16,4 0 0-16,-5-4-1 16,1 0 0-16,8 0 0 15,-8-7 1-15,4 0-1 16,9-5 1-16,-13 5-1 15,8-8 1-15,-4-4 0 16,4 0 0-16,0-4-1 0,1-7 0 0,-1 8 0 16,5-5 1-16,-9 5-1 15,8-5 0-15,-12 8-1 32,0 1 1-32,4-1 0 15,0-8 1-15,0 1-1 16,-4 7 0-16,-1-4 0 0,-3 5 0 15,-1 6-1-15,1 5 1 16,-5-1-1-16,-4 5 1 16,0 10-2-16,0 1 1 15,-4 7-3-15,0 12 1 0,-1-1-6 16,5 8 0-16,0 8-11 16,5 4 1-16,7-12-3 15,10-15 0-15</inkml:trace>
  <inkml:trace contextRef="#ctx0" brushRef="#br0" timeOffset="5268.418">5430 3284 25 0,'-5'0'12'0,"1"-15"-9"0,4 15 15 16,-4-4-17-16,0 4 0 0,-5 0 1 16,1 0 0-16,-1 4-2 15,-4 0 1-15,1 0 1 16,3-4 1-16,1 3 0 16,-1 1 0-16,0 4 0 15,-3-4 1-15,3 3-1 16,-4 1 0-16,1-1 0 15,3 5 1-15,-4-1-1 16,5 4 0-16,-5 0-1 16,5 8 1-16,-5-4-1 15,8 0 0-15,-3 4 0 16,4-1 0-16,-1 5 0 16,5-1 0-16,5 1-1 0,-1-1 1 15,4 4-1-15,1-3 0 16,0 3 0-16,3 0 0 15,1 8 0-15,0-11 0 16,0 3-1-16,-1-3 1 16,1 3-1-16,4 0 1 15,0-3-1-15,5-5 1 16,-1-3-1-16,0 0 1 16,0 0 0-16,1-8 0 0,-1-3 0 15,0-4 0-15,-4-1 0 16,5-3 0-16,-5-3 0 15,0-1 0-15,0-4 0 16,4-3 0-16,0 0 0 31,-4-4 0-31,5-4-1 16,-5-4 1-16,0 0-1 0,0-7 1 16,-4 0-1-16,4-1 0 15,-5 1-1-15,5 4 1 16,-4-5 0-16,0 1 1 15,4-8-1 1,4 0 0-16,-8 1 0 16,-4 6 0-16,-1 1 0 15,1 0 0-15,-9 3 0 16,0 5 0-16,-5 3 0 16,1 0 0-16,-9-4-1 15,0 0 1-15,-4 8 0 16,-4 0 0-16,-4 0-1 15,-5 0 1-15,4 3-1 16,-4 1 0-16,1 4-1 0,-1 3 1 16,-4 0 0-16,0 4 0 0,0 0 1 15,-9 4 0-15,13 0 0 16,-12-1 0-16,3 1 0 16,-3 0 0-16,3 0 0 15,1-1 0-15,4 5-1 31,4 0 0-31,0-1-8 16,9 5 1-16,21 3-9 16,26-8 1-16</inkml:trace>
  <inkml:trace contextRef="#ctx0" brushRef="#br0" timeOffset="6542.9154">6558 3368 31 0,'-17'-16'15'0,"30"16"-8"16,-9-7 13-16,-4-1-17 31,0 8 0-31,-4 0 2 16,0 0 1-16,4 0-6 16,0 0 0-16,0 0 5 0,0 0 1 15,0 0-2-15,0 0 0 16,8 4-1-16,5-4 0 15,0 4-1-15,4-4 1 16,4 0-2-16,5 0 1 16,3 0-1-16,6 0 1 15,-1 0-1-15,0-4 1 16,0 0-1-16,0 0 1 16,0 1-1-16,0-5 1 0,-4 1-1 15,0-1 1-15,-5 8-1 16,-4-8 1-16,-8 5-1 15,-4-5 0-15,-5 8-1 16,0-4 1-16,-4-3-1 16,-4 3 1-16,-9-4-1 15,-4 5 1-15,0 3-1 16,-4-4 0-16,-9 8 0 16,0-8 1-16,-4 8-1 15,-8-4 0-15,-1 7-1 16,5 1 1-16,-5-1 0 15,0 5 1-15,1-1-1 16,4 0 0-16,-1 4 0 16,1 8 1-16,4-4-1 15,4 4 1-15,4-4-1 0,5-4 0 0,8 4 0 16,5 0 0-16,8 7 0 16,4-7 1-16,5 0 0 15,3 0 0-15,5 0 0 16,0-4 0-16,5 0 0 15,3 0 0-15,1-3 0 16,-1-1 0-16,1 0-1 16,0 1 1-16,3-5-1 0,1 5 0 15,0 3 0-15,0 0 0 16,0 4 0-16,-1-8 0 31,-3 12 0-31,-5-8 0 0,1 4 0 16,-1 0 0-16,-4 0 0 15,0 0 0-15,-9-1 0 16,1 1 0-16,-1-3 0 16,-8 2 1-16,0 1-1 15,0-3 0-15,-4-1 0 16,-4 7 1-16,-1-3-1 16,-4 0 1-16,-4 4 0 15,-8-4 0-15,-5 0-1 16,-4-4 1-16,0-4-1 15,0 1 1-15,-9-5-1 16,1 1 1-16,-10-5 0 16,1-3 0-16,0 4-1 15,-4-4 1-15,0 4 0 16,-9-4 0-16,4-4 0 16,5-3 0-16,4-1-1 15,8 1 1-15,-4-1-1 0,9 0 1 16,0 8-1-16,3-3 0 0,1 6-3 15,5-3 1-15,3 0-8 16,9 12 1-16,13-1-11 16,16-3 0-16,18-31-2 15,17-11 1-15</inkml:trace>
  <inkml:trace contextRef="#ctx0" brushRef="#br0" timeOffset="7744.1518">7708 3515 42 0,'-4'-4'21'0,"12"-7"-28"0,-8 11 39 16,0 4-29-16,-8-4 0 16,8 3 2-16,-9 9 0 15,1 7-6-15,3 3 0 16,1 13 5-16,0 6 0 16,0 16-1-16,-1 0 1 15,1 11-2-15,4 7 1 16,-4-14-2-16,0 3 1 0,4 1-1 15,0-9 1-15,0-3-1 16,4 0 0-16,0-11 0 16,-4-8 0-16,4-4 1 15,-4-11 1-15,0-4 0 16,0-11 0-16,0-4 0 16,0-8 0-16,-4-7-1 15,4-7 1-15,-4-12-1 16,4 3 0-16,-4-14-2 15,-5-12 0-15,5 4 0 16,0-11 0-16,-1 0 0 16,1-5 0-16,4 1-1 15,0 4 1-15,4 4-1 16,1 7 0-16,3 0 0 16,5 7 1-16,4 5-1 15,0 6 0-15,4-2 0 16,1 10 0-16,3 4-1 15,1 8 1-15,8 4 0 16,-4 3 0-16,-1 8-1 16,-3 8 1-16,-1 7 0 15,1 0 0-15,0 0 0 0,-1 8 0 0,-4 7 0 16,-4-3 1-16,-8-1 0 16,-1 1 1-16,-8-4 0 15,-4-5 0-15,-4 1 0 16,-9-7 1-16,-5 3 0 15,-7-4 1-15,-10 1-1 16,-8-9 0-16,-4 1-1 16,-4-4 0-1,-5-4 0-15,1 4 0 16,3-3-1-16,1 3 0 0,12-4-2 16,5 4 1-16,4 0-7 15,8 4 1-15,9 3-9 16,13 1 1-16,13-5-4 15,3-14 0-15</inkml:trace>
  <inkml:trace contextRef="#ctx0" brushRef="#br0" timeOffset="8326.8705">8381 3341 39 0,'-17'-8'19'0,"-30"8"-15"16,34 4 32-16,-4 4-33 15,-8-1 0-15,-9 9 3 16,-5 10 1-16,-3-7-9 16,3 4 1-1,1 33 5 1,4-6 0-16,8-1-2 16,9 0 1-16,9 0-2 15,4-7 0-15,8-4 0 16,4-8 0-16,9-4 0 15,5 1 0-15,3-16 1 16,9-7 0-16,5 0 0 16,-1-16 0-16,17-7 0 0,-8-11 0 15,0 0-1-15,0 0 1 16,-9-8-1-16,0-4 0 16,-8 8-1-16,-4-7 0 15,-13-5 0-15,-9 8 1 16,-13-3-1-16,-8 3 0 15,-17-4 0-15,-8 8 0 16,-5 8 0-16,-4 3 0 16,0 4-3-16,4 11 1 15,0 5-6-15,9 6 1 0,8 9-8 16,9 11 1-16,16-8-5 16,10-4 1-16</inkml:trace>
  <inkml:trace contextRef="#ctx0" brushRef="#br0" timeOffset="8830.0638">9199 3280 38 0,'-13'0'19'0,"-26"8"-25"0,27-12 32 16,-14 0-23-16,-8-3 0 15,-4 7 1-15,-9 0 1 0,0 7-6 16,0 1 1-16,5 3 4 16,-1 5 0-16,5-1-2 15,12 7 0-15,13 5 0 31,9-4 0-31,17 3-1 16,17 4 1-16,12 4-1 16,5 0 1-16,4 4 0 15,0-7 0-15,0 3-1 16,5 0 1-16,-9-8-1 16,-5 1 1-16,-3 3 0 15,-10-11 1-15,-7 3 1 16,-10-6 0-16,-7-1 0 0,-14 4 0 15,-16-4 0-15,-14-4 0 16,-16-7-1-16,-9 0 0 16,0-1-3-16,0-3 0 31,5 0-13-31,16-7 0 16,26 7-7-16,17-15 0 15</inkml:trace>
  <inkml:trace contextRef="#ctx0" brushRef="#br0" timeOffset="9284.0935">10020 2872 41 0,'-12'-4'20'0,"-22"19"-18"16,25-11 25-16,1 4-23 15,-5 3 1-15,-4 4 0 16,0 8 1-16,0 3-7 0,4-3 0 16,-4 26 5-16,4 0 1 15,5 16-2-15,-1-5 0 16,1 1 1-16,3 3 0 15,1 4-1-15,0 4 1 16,-1 15-1-16,1-15 1 16,0 0-2-16,0 0 1 15,-1-4-2-15,1-4 0 16,4-7 0-16,-4-12 1 16,4-3-1-16,-4-8 0 15,-1-8-1-15,1-3 1 16,0-8-1-16,0-3 1 0,-1-9-6 15,-7-3 1-15,3-15-5 16,-4 0 0-16,1-8-5 16,3-7 1-16,1 0-7 15,-1-8 1-15</inkml:trace>
  <inkml:trace contextRef="#ctx0" brushRef="#br0" timeOffset="9743.5425">9360 3375 45 0,'0'0'22'0,"13"-4"-22"0,-9 1 40 16,5-5-37-16,8 0 1 15,0 5 1-15,0-1 1 16,4-4-7-16,1 4 0 16,3-3 6-16,1 7 1 15,8-4-2-15,4 4 1 0,5 0-1 16,4 0 0-16,8-7 0 16,0 3 0-16,9-4-1 15,4 8 0-15,5 0-1 0,-1 0 0 16,-4 0 0-16,-8 4 0 15,-5-8 0-15,-8 8 0 16,-9-4-2-16,-8-4 1 31,-9 4-2-31,-8 4 0 0,0-4-6 16,-9 4 1-16,-4-4-7 16,-4 0 0-16,0 4-7 15,-1 3 0-15,-3 1-1 16,-1-16 0-1</inkml:trace>
  <inkml:trace contextRef="#ctx0" brushRef="#br0" timeOffset="10262.2167">10225 3515 43 0,'-4'4'21'16,"21"-8"-28"-16,-9 4 43 0,1 0-31 16,-1 4 0-16,5 3 1 15,0 1 1-15,12 0-9 16,1 3 0-16,-1-4 6 16,1 1 1-1,-1-4-3-15,5-4 1 16,0 0-1-16,0-8 0 0,0 1 0 15,0-5 0-15,-5 5 0 16,5-8 0-16,-9-1-1 16,-4-10 1-16,0 0-1 15,-8-5 0-15,-5 5-1 16,-8-8 0-16,-5 7-1 0,-8-3 0 16,-8 3 0-16,-14 12 0 15,1 8 0-15,-5-5 0 0,1 9 0 16,3 6 1-16,5 9 0 15,5 3 0-15,3 15 1 16,5 8 1-16,8 0 0 16,4 11 0-16,5 4 1 15,4 4 0-15,4 3-1 32,1-3 1-32,3 0-2 15,5-8 1-15,-4-4-2 16,-5 1 1-16,4-12-7 0,-3-4 1 15,3-7-8-15,1 0 0 16,3-1-7-16,10-10 1 0</inkml:trace>
  <inkml:trace contextRef="#ctx0" brushRef="#br0" timeOffset="11117.8214">11077 3632 44 0,'-17'-7'22'0,"12"11"-28"0,1-4 33 15,-9 0-25-15,0-4 0 16,-4-4 2-16,-8 1 0 16,-9-1-4-16,-9-3 0 15,-4-1 3-15,1 5 1 16,3 3-1-16,9 4 0 15,0 4-1-15,0 7 0 16,8 8-1-16,-4 4 1 16,5 7-2-16,12 8 1 0,5 4 0 15,3-1 1-15,5-3-1 16,9 0 0-16,4-4 1 16,8 0 0-16,-4-4-1 15,8-7 1-15,5-4 0 16,4-4 1-16,5-8-1 15,-1-7 1-15,5-7-1 32,-1-4 0-32,-4-5 0 15,1-2 1-15,-5-17-2 16,0 1 1-16,-9-15-1 0,-3-4 0 16,-9-3 0-16,-5-5 0 15,1-3-1-15,-9-4 0 16,0-8 0-16,-5-4 0 0,1 1-1 15,-9 0 1-15,5 3-1 16,-1 4 0-16,-4 11 0 16,1 8 1-16,-1 4-1 15,4 8 1-15,-3 3-1 16,3 8 1-16,-4 7-1 16,5 4 0-16,-1 11 0 0,1 8 0 15,-1 8 0 1,1 3 0-16,-1 8 1 15,5 8 1-15,0 7-1 16,-1 0 1-16,5 11 0 16,0 8 0-16,0 4 0 15,5 0 1-15,3 7-2 16,1 4 1-16,4-11 0 16,-1 7 1-16,5-3-1 0,5 3 0 15,3 8 0-15,-4-8 0 16,5 1 1-16,0-9 0 15,-1-3-1-15,5-4 1 16,-5 4-1-16,-3-11 1 16,-1-8 0-16,-4-7 0 15,-4-5-1-15,-5-7 0 0,1 1 0 16,-9-9 0-16,0-7-4 16,-4-11 0-16,-9-1-11 15,0 1 0-15,0-19-9 16,1-12 1-1</inkml:trace>
  <inkml:trace contextRef="#ctx0" brushRef="#br0" timeOffset="12812.2957">11553 3019 21 0,'-12'-3'10'0,"3"-5"2"0,9 4-2 0,0 1-6 15,-4-1 1-15,4 0 2 16,-4 0 0-16,-1 4-8 16,1 4 0-16,4 0 8 15,-4 3 0-15,0 12-1 16,-1 11 0-16,5 1-2 15,0 3 1-15,0 0-2 0,0-8 1 16,0 5-3-16,0-12 0 16,0-1-2-16,5 1 0 15,-1-4-7-15,4-3 1 0,5-1-8 16,13 1 1-16</inkml:trace>
  <inkml:trace contextRef="#ctx0" brushRef="#br0" timeOffset="13197.8392">11686 3405 33 0,'-5'0'16'0,"5"-7"-12"0,0 7 21 0,0 4-23 16,0-4 0-16,9 3 1 16,-1 5 1-16,5 3-4 0,0 4 0 15,0 1 4-15,8-1 1 16,0 7-1-16,0 5 1 16,5 3 0-16,-9 4 0 15,-4 8-1-15,-5-1 0 16,-8 1 0-16,-8 0 1 15,-9-1-2-15,-9-3 1 16,-8 0-1-16,-4-12 0 16,-5-3-6-1,1-4 1-15,-5-8-10 16,9-14 0-16,8-9-7 16,13-14 1-16</inkml:trace>
  <inkml:trace contextRef="#ctx0" brushRef="#br0" timeOffset="13998.8431">13457 2414 45 0,'0'-30'22'0,"-47"11"-19"15,30 11 36-15,-8 5-36 16,-14-1 0-16,-12 0 3 16,-13 4 0-16,-4 4-7 15,-8 3 0-15,-5 12 6 16,0 8 0-16,13 11-2 15,4-4 0-15,4 0 0 0,13 7 0 16,9 1 0-16,4 7 0 16,13-7-1-16,8-1 1 0,13 1 0 15,0 7 0-15,8-7 0 32,9 11 0-32,5-4-1 15,7 0 1-15,10 0-1 16,-1-3 1-16,0-1-1 15,5 0 1-15,-5 5-2 16,1-1 1-16,-5-4-1 0,4-3 1 16,-8-1-2-16,0 1 1 15,-1 3 0-15,-3-7 0 16,-9 4-1-16,0 0 1 16,-4-1 0-16,0 1 0 0,-5-1-1 15,-4-7 1-15,-4 1 0 16,-4 2 0-16,-4-6 0 15,3-1 1-15,-12-7-1 16,-4 3 0-16,-4 1 1 16,-1-5 0-16,-4-7-1 15,-4-3 0-15,-4-1 0 16,-9-11 0-16,-8 4 0 16,-1-4 1-16,-3 0-1 15,-5-4 1-15,0-3-1 16,4-1 0-1,5 0 0-15,-1 1 0 16,5-1-1-16,5 4 1 0,3 1-1 16,5-1 0-16,4 0 0 15,4 0 1-15,0 4-2 16,4 0 1-16,5 4-1 16,4-4 0-16,4 4-3 15,0-4 0-15,9 0-8 0,4 4 1 31,34-8-17-31,17-19 1 16</inkml:trace>
  <inkml:trace contextRef="#ctx0" brushRef="#br0" timeOffset="14827.4802">13295 3432 56 0,'-25'11'28'0,"16"-22"-27"0,9 11 30 16,-4 4-28-16,0-4 0 15,-1 7 2-15,5 5 0 0,0-5-5 16,5 1 0-16,3-1 4 31,9 1 1-31,9 7-1 16,8-8 0-16,4 1-1 15,9-4 1-15,0 0-1 16,12-4 0-16,1-4-1 16,8-4 1-16,-12-3-1 15,-5-4 0-15,0-4 0 16,-4-4 0-16,-5-3-1 0,-8-5 0 0,-4 5 0 16,-9-1 0-16,-4-3-1 15,-8-4 1-15,-9 4-1 16,-9-4 0-16,-3 7-1 15,-10 5 1-15,1 3-1 16,-9-4 1-16,0 12-1 16,-8 3 1-16,0 12 0 15,-5 0 0-15,1 15 0 16,3 3 0 0,1 1 0-16,-5 3 1 15,9 1-1-15,5 11 1 16,3 0-1-16,5 3 1 0,8-7 0 15,4 4 1-15,5 8-1 16,4 6 0-16,4-2 0 16,9-1 0-16,0 4 0 15,4-4 1-15,4 0-1 16,9-3 0-16,8-5 0 0,5 1 1 16,0-8-1-16,3-8 1 15,1-3-1-15,4-8 0 16,0-7 0-16,1-1 1 0,-1-7-2 15,-4 0 1-15,-5-3-2 16,-4-9 0-16,-8 1-4 16,-4-8 1-16,-5-4-7 15,-4-3 1-15,4-8-9 16,-8-8 1-16,4 4-6 16,0-3 0-16</inkml:trace>
  <inkml:trace contextRef="#ctx0" brushRef="#br0" timeOffset="15467.552">14313 3333 42 0,'-30'-7'21'0,"13"11"-22"0,13-4 30 15,-5 3-23-15,1-3 1 16,-1 8 3-16,5-4 1 15,4 3-13-15,4 1 1 32,13 7 9-32,9 8 0 15,4-8-2-15,8-4 0 16,9 1-2-16,-4-5 0 0,3-3-2 16,5-8 1-16,5-7-2 15,-1-1 0-15,-4-3 0 31,-4-4 0-31,-4 1-1 16,-9-5 1-16,0 4-1 16,-9-8 1-16,-3 5-1 15,-9-1 0-15,-5 0 0 0,-4-11 0 16,-8 8-1-16,-9-1 1 16,-12 5-1-16,-14 3 0 15,-3 4 0-15,3 15 0 16,1 0 0-16,4 11 0 15,0 4 0-15,4 19 1 16,-4-4 0-16,4 1 0 16,0 10 0-16,5 8 1 15,4-3 0-15,4 7 0 0,4 0 0 16,9 3 1-16,4 1 0 16,12 4 0-16,10-1 0 15,3-3 1-15,5-4 0 16,4-8 0-16,9-3-1 15,4-12 1-15,-1-7-2 16,-3-4 1-16,-5-4-3 16,-4-7 0-16,5-5-4 15,-14-3 1-15,1-3-6 16,-5-5 0-16,0-7-9 16,-4-4 1-16,0-4-4 15,0-15 0-15</inkml:trace>
  <inkml:trace contextRef="#ctx0" brushRef="#br0" timeOffset="16118.0956">15893 2596 49 0,'0'-8'24'0,"26"12"-33"0,-22 0 42 16,0-4-29-16,0 7 1 15,-4 8 2-15,0 8 1 16,0 7-9-16,-4 4 0 16,0 8 7-16,0 15 1 15,-5 0-2 1,-4 7 0-16,0 8-1 15,-4-8 1-15,0 0-3 16,-4 4 1-16,4-3-1 16,0-8 0-16,9-4-1 15,-1-4 1-15,5-4-1 16,8 0 1-16,9-7-1 16,8 0 1-16,5 4 0 0,8-8 0 0,13 0 0 15,12-8 1-15,5 1-1 16,17-4 1-16,4-12-1 15,0 0 1-15,5-3-1 16,3-8 0-16,-3 0-1 16,-9-4 0-16,-9 0-1 31,-12 0 1-31,-9-7-3 0,-9 0 0 16,-7-4-4-16,-10 0 0 15,-16-4-6-15,-5-4 0 16,-8-4-6-16,-13-3 1 15,-9 0-5-15,-4 0 0 0</inkml:trace>
  <inkml:trace contextRef="#ctx0" brushRef="#br0" timeOffset="16599.7544">15919 2634 39 0,'0'-23'19'0,"8"0"-20"15,-8 23 29-15,4-7-22 16,1-1 0-16,3 4 4 16,1-7 0-16,-1 7-11 15,5-4 1-15,4 1 9 16,8-1 1-16,14 5-3 16,3-5 1-16,14 0-1 15,8 1 0-15,8-1-3 16,0-3 1-16,5 0-2 15,4-1 0-15,-4 1-1 0,-1 3 1 16,-16 1-3-16,0 3 0 31,-9 4-5-15,-9 0 1-16,-12 8-6 16,-13-1 0-16,-13 4-6 15,-8 5 0-15,-9 6-7 16,-8 5 1-16</inkml:trace>
  <inkml:trace contextRef="#ctx0" brushRef="#br0" timeOffset="16990.8916">15718 3038 57 0,'22'-22'28'0,"7"25"-31"0,-20-10 50 0,8-1-43 16,4 1 0-16,1-1 3 15,7 4 1-15,10 1-9 16,12-1 0-16,4 0 6 15,9 4 1-15,-4 0-3 16,4 0 1-16,4-4-2 16,-4 0 1-16,-5 1-2 15,1-1 1-15,-5 0-2 16,-8 0 0-16,-4-3-3 16,-5-1 1-16,-4 4-6 15,-8 1 0-15,-5-5-7 16,0 4 0-16,-4 4-7 15,-4-4 1-15</inkml:trace>
  <inkml:trace contextRef="#ctx0" brushRef="#br0" timeOffset="17594.1677">16992 2789 49 0,'8'0'24'0,"-12"0"-22"0,4 3 40 0,0 1-39 15,0 4 0-15,-4 3 3 16,-1 4 1-16,5 4-8 16,0 8 1-16,-4 3 4 15,4 0 0-15,0 16 0 16,0-5 0-16,9 5-2 15,-1 3 0 17,5 19-1-32,4-4 1 15,-4-11 0-15,0-7 0 16,4-12-1-16,0-8 0 16,-5 1 1-16,5-12 0 0,-4 0-1 15,4-8 1-15,-4-3-1 16,0 0 1-16,0-4-1 15,-5-8 1-15,1-7-1 16,-1-4 0-16,5-7 0 16,0-8 1-16,-1-4-1 0,1-7 0 15,0-12-1-15,4 0 1 16,0-7-1-16,4-1 0 16,5 9 0-16,-1-1 1 15,1-4 0-15,0 8 0 0,-1 0 0 16,1 4 1-16,-5 8 0 15,0-1 0 1,1 4-2 0,-5 4 0-16,0 11-4 15,-9 1 1-15,1 10-6 16,-5 9 1-16,-4 3-11 16,0 7 1-16,-9 8-5 15,-3-7 0-15</inkml:trace>
  <inkml:trace contextRef="#ctx0" brushRef="#br0" timeOffset="18478.0731">18061 3027 47 0,'17'-8'23'0,"12"-7"-29"16,-20 8 37-16,-1-1-28 15,1 1 1-15,0-5 2 16,-5 1 0-16,0 0-7 15,-4-5 0-15,0 1 6 16,-4-4 0-16,0 4-2 16,-5-4 0-16,-4 4-1 15,-8-4 1-15,-5 0 0 16,1-3 0-16,-5-1-1 16,0 8 1-16,-4 3-1 15,0 5 0-15,-4 7-1 0,-1 4 1 16,5 3-1-16,0 5 0 15,0 6-1-15,4 1 0 16,1 8 0-16,3 3 1 16,0 4-1-16,5 12 1 15,4-1-1-15,4 0 1 16,5 5-1-16,4-5 1 16,4 0-1-16,4-3 1 0,4-4-1 15,5 0 1-15,0-12-1 16,4-7 1-16,4 0-1 15,1-8 1-15,3-3-1 16,5-8 0-16,4-8 0 16,0-3 0-16,0-4 0 15,0 0 0-15,0-8 0 0,-8 4 0 16,4-15 0-16,-9 8 1 16,4-16-1-16,1 8 0 15,-5-8 0-15,1 8 0 0,-5 0-1 16,0 4 1-16,-5 0 0 15,1 7 0-15,-4 4 0 32,-1 4 0-32,1 4 0 15,-5 3 0-15,-4 8 0 16,4 4 0-16,1 3 0 16,-1 5 1-16,0 7 0 15,0 3 1-15,1 9-1 0,-1 6 1 16,4 5 0-16,-3 3 1 0,3 5-1 15,5 3 1-15,0 3-1 16,-1-6 1-16,1-1-2 16,-4 0 1-16,4 0-2 15,-5-4 1-15,-4-10-5 16,5-9 0-16,-9-7-8 16,0-11 0-16,0-8-9 15,4-8 0-15,5-15-2 16,3-15 1-16</inkml:trace>
  <inkml:trace contextRef="#ctx0" brushRef="#br0" timeOffset="19167.597">18427 2887 46 0,'-4'-8'23'0,"12"5"-26"0,-8 3 43 0,0 3-36 16,0 1 1-16,0 4 3 15,0 3 0-15,0 4-9 16,0 4 1-16,-4 8 6 16,4-5 0-16,0 12-2 15,0 8 1-15,0 3-2 16,4 5 1-16,-4-9-3 15,4 1 1-15,1-1-1 16,3 9 0-16,-4-12 0 16,1-1 0-16,-1-3-1 15,9-3 1-15,-9-5 0 16,0-3 0-16,0-8 0 16,1-4 0-16,-5-7 1 15,0-4 0-15,4-7-1 16,-4-1 0-16,-4-11 0 15,4-11 0-15,-5-4-1 16,1-4 1-16,4-7-1 16,4-12 0-16,1-4-1 15,3 1 0-15,1-5 0 0,4 5 1 16,4 11-1-16,0 7 1 16,0 0-1-16,4 5 0 15,4 6 0-15,1 9 1 16,4 10-1-16,4 5 0 15,4 10 0 1,1 5 0-16,-5 15 1 16,-5 7 0-16,10 12 1 15,-9 11 1-15,-1 11 0 16,-3-4 0-16,-9 12 0 0,0-4 1 16,-8-7-1-16,-5 0 0 15,-4-5-1-15,-4-3 0 16,-5-4-1-16,-4-3 0 0,0-5-4 15,-4-10 1-15,0-12-9 16,0-12 1-16,-4-7-9 16,4-11 0-16,4-16-3 15,5-18 1-15</inkml:trace>
  <inkml:trace contextRef="#ctx0" brushRef="#br0" timeOffset="20067.2013">19666 2876 50 0,'-4'0'25'15,"-5"3"-27"-15,5-3 48 0,0 0-43 16,0 4 0-16,-1 4 3 16,1-1 0-16,-5 5-7 15,1 7 1-15,-1 0 5 16,1 3 0-16,-1 12-2 15,-3 4 1-15,-1 4-1 16,4-1 0-16,5 9-1 16,4-5 1-16,0 4-2 15,4 0 1 1,1-15-1-16,3 0 1 16,1-3-1-16,-1-5 1 0,1-3-1 15,-1-4 0-15,5-4 1 16,4-8 0-16,0-3-1 15,4-8 1-15,1-7-1 16,-1-12 1-16,0-7-2 16,1-4 1-16,-1-7-1 0,0-12 1 15,-4 0-2-15,-4 0 1 16,0 3 0-16,-5 1 0 16,1 8 0-16,-5 3 0 15,-4 8 0-15,0 3 0 0,0 8-1 16,0 8 1-16,-4 3-1 15,4 12 1-15,-5 7-1 16,5 8 0-16,0 12 0 16,5 6 0-16,3 9 1 15,5-5 0-15,4 5 0 16,0-5 0-16,4 1 0 16,9-4 1-16,0-4 0 15,4-4 0-15,0-3-1 16,4-5 1-16,-3-7-1 15,-6-7 1-15,1-8-1 16,0-4 1-16,-5-11-1 16,1-4 1-16,4-3 0 15,-9-9 0-15,-4-7-1 16,0-22 1-16,-8-1-1 16,-9-11 0-16,-5 8-1 0,-7 4 1 15,-1 3-1-15,0 8 0 16,0 7-3-16,1 12 1 31,-1 3-3-31,0 5 0 16,9 10-4-16,4 12 0 0,0 12-3 15,8-1 0-15,5 8-3 16,0-4 1-16,4 4-2 16,17 0 0-16</inkml:trace>
  <inkml:trace contextRef="#ctx0" brushRef="#br0" timeOffset="20428.582">20718 2993 36 0,'-4'0'18'0,"-1"4"-13"0,5-4 30 15,-4 0-30-15,0 0 1 16,0 0 4-16,-1 0 0 15,5 4-11-15,-4-1 0 16,4 1 8-16,0 7 1 16,0 12-3-16,4 4 1 15,-4 10-2-15,5 1 0 16,-1 0-1-16,0 11 1 16,5 16-2-1,-1-9 1-15,1-6-2 16,-1-5 1-16,-4-7-1 15,1-4 0-15,-1-11-4 16,-4-8 1-16,-4-12-6 16,-1-14 0-16,5 0-6 15,0-12 1-15,5-15-8 16,-1-11 0-16</inkml:trace>
  <inkml:trace contextRef="#ctx0" brushRef="#br0" timeOffset="20631.6478">20620 2399 64 0,'-4'-15'32'0,"8"19"-36"0,-4-1 57 16,0 1-53-16,-4 7 0 16,-1 8-2-16,1-7 1 15,-4 3-5-15,3 0 1 16,-3 8-13-16,4-1 1 15,16-6-1-15,10-16 1 16</inkml:trace>
  <inkml:trace contextRef="#ctx0" brushRef="#br0" timeOffset="21006.6846">21255 2361 47 0,'-5'19'23'0,"-3"38"-26"15,8-42 45-15,0 11-38 16,0 8 0-16,0 12 4 15,0 7 1-15,0 4-10 16,0 7 1-16,0 8 6 16,0-4 1-16,4 11-2 0,0-3 0 15,-4-12-2-15,0 1 0 16,0-5-2-16,0 1 0 16,0-12-1-16,0-11 1 15,0-8-3-15,-4-7 0 16,4-8-5-16,-4-8 0 15,-1-10-8-15,-3-5 1 16,-5-11-7-16,0-15 1 0</inkml:trace>
  <inkml:trace contextRef="#ctx0" brushRef="#br0" timeOffset="21382.0066">20756 2853 56 0,'30'-8'28'0,"38"5"-37"16,-51-1 51-16,5 4-37 15,7 0 0-15,10-4 4 16,8 4 1-16,-1-4-11 0,10 4 0 16,3 0 7-16,1 0 1 15,0 4-3-15,-1-4 1 16,-8 4-3-16,-4-4 1 16,-13 4-3-16,0-4 0 15,-8 0-3-15,-9 0 0 16,0 0-8-16,-4 0 1 15,-13 0-11-15,-5-4 0 16</inkml:trace>
  <inkml:trace contextRef="#ctx0" brushRef="#br0" timeOffset="22119.0674">21672 2062 48 0,'13'34'24'0,"-9"34"-20"15,-4-53 30-15,0 16-32 16,0-9 1-16,-4 39 3 16,-1 11 0-16,-3 7-6 0,-1 5 0 15,1-1 5-15,-1 0 0 16,1 4-2-16,-1-7 1 16,1-1-2-16,3-7 0 0,1-12-1 15,0 1 0-15,0-12-1 31,4-7 1-31,0-12 0 16,0 0 0-16,0-11 0 16,0-7 0-16,-5-5 0 0,5-7 1 15,0-7-1-15,0-1 0 16,0-11-1-16,5-11 1 16,-1-4-1-16,0 7 1 15,9-26-1-15,4-3 1 16,4 3-2-16,1 3 1 15,3 1-1-15,-4 4 1 16,5 3-1-16,0 12 1 16,-5 3-1-16,0 1 1 0,0 15 0 15,5 7 0-15,-5 8 0 16,5 7 1-16,-1 4-1 16,5 8 1-16,0 15 1 15,0 3 0-15,0 8 0 16,-5 12 1-16,5 3 1 15,-9 1 0-15,1 10 0 16,-10-10 1-16,1 3-1 16,-4 0 0-16,-5-4-1 15,-4-7 1-15,-4 0-3 16,-1-16 1-16,-3 1-3 0,-1-8 1 16,-3-15-4-16,-1-8 1 15,-4-7-6-15,0-12 1 16,-5-7-9-16,1-15 1 15,8-15-9-15,13-20 0 0</inkml:trace>
  <inkml:trace contextRef="#ctx0" brushRef="#br0" timeOffset="23019.3036">22843 2270 54 0,'-13'-7'27'0,"0"-1"-31"0,13 1 41 16,0-1-34-16,5 0 1 0,3-3 2 15,1 0 1-15,3 3-7 16,6-3 0-16,3-1 6 16,4-3 0-16,14-4-1 31,8-3 0-31,4 3-1 0,4 0 1 0,9 0-2 31,4 0 0-31,4 8-1 16,-8 3 1-16,4 4-2 15,5 4 0-15,-1 4 0 0,-4 11 0 16,-4 12-1-16,0-8 0 16,-4 11-1-16,-1 12 1 15,-3-1-1-15,-9 8 1 16,-9 4 0-16,-8 4 0 0,-9 4 0 15,-4-1 0-15,0-3 1 16,-4 3 1-16,-9-10-1 16,-4-1 1-16,-4-4-1 15,-9 1 1-15,-4-9-1 0,-9-2 0 16,-8-5-1-16,0-4 1 16,-8-7 0-16,-5-4 0 15,-13-7-1-15,9-1 1 16,-4-3-1-1,-1 0 1-15,5-4-1 16,-4 4 0-16,0 0 0 16,4-1 0-16,4 5 0 15,4 0 0-15,9-5-1 16,4 5 1-16,9 7 0 16,0 4 0-16,8 4 0 15,4 7 1-15,9 4-1 16,5-4 1-16,7 8 0 15,10 4 0-15,3 11 0 16,9-4 0-16,5 8 0 16,-1 3 0-16,-4 8 0 0,4 0 0 15,-4 0 0-15,0-3 0 16,-4-9-1-16,-4-6 0 16,-5-1-1-16,-4-15 0 15,-4-8-4-15,-5 5 0 16,-3-16-8-16,-10 0 1 15,-3-4-9-15,-9-3 0 16,8-4-4-16,1-12 1 16</inkml:trace>
  <inkml:trace contextRef="#ctx0" brushRef="#br0" timeOffset="23331.8225">23503 4495 88 0,'21'45'44'0,"13"-3"-61"16,-25-34 92-16,4 3-73 0,-5 0 0 16,5 8-2-16,-4 0 1 15,-5 0-5-15,-4 11 0 16,-4-3-14-16,-14-1 1 16,6-14-8-16,29-24 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09T21:43:55.6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13742 3288 21 0,'13'0'10'0,"-9"-11"-7"0,-4 11 11 0,5 0-13 16,-5-8 1-16,0 12 1 15,0-4 0-15,0 0-3 16,0 0 1-16,0 0 3 16,4-4 1-16,-4 4-1 15,0 0 0-15,0 0 0 16,0 4 1-16,0-4 0 16,4 4 0-16,0-1 0 15,-4-3 0-15,0 4 0 16,0-4 0-16,0 4-1 15,0-4 1-15,0 0-1 0,0 0 0 16,0 4-1-16,0 0 1 16,0-1-1-16,-4 1 0 15,4-4-1-15,0 8 0 16,0-1 0 0,0-7 1-16,0 4-1 15,0 0 0-15,0 0-1 16,0-1 1-16,0-3-1 15,0 0 1-15,0 0-2 16,4 0 1-16,1 4-1 0,3-4 1 16,1 0 0-16,-1 0 0 15,1 0-1-15,-1-4 1 16,1 1-1-16,-1 3 1 16,5 0-1-16,0 0 0 15,0-4 0-15,4 0 0 16,0 4 0-16,0 0 0 15,4-7 0-15,5 3 0 16,-1 0 0-16,5-4 1 16,0 1-1-16,0-1 0 0,-5 4 0 15,1-3 0-15,-5 7 0 16,0 0 1-16,-4-8-2 16,5 8 1-16,-1 0 0 15,0 0 0-15,-4 0 0 16,0 0 1-16,0 4-1 31,0-4 0-31,0 0 1 16,0 0 0-16,0 4-1 15,0 0 0-15,-4-1 0 16,4-3 1-16,-4 4-1 16,0 0 0-16,0 0 0 0,4-4 1 15,0 4-1-15,0-1 0 16,0 1 0-16,0 0 0 15,4 4 0-15,0-5 0 16,1-3 0-16,3 4 1 16,1 0-1-16,-5-4 1 0,5 4-1 15,-1-4 1-15,1 0-1 16,-1 3 0-16,1-3 0 16,4 0 0-16,-1 0 0 15,6 0 0-15,-1 0 0 16,-5-3 0-16,1-1 0 0,4 0 1 15,-4-3-1-15,-4 7 1 16,-9 0-1 0,0-4 0-16,-5 0 0 15,-3 4 0-15,-5 4-2 16,-4-4 0-16,-4 0-5 16,-5 0 1-16,-3 0-6 15,-1 4 0-15,-4-4-6 16,0 3 0-16,-4 1-2 0,-14 4 0 15</inkml:trace>
  <inkml:trace contextRef="#ctx0" brushRef="#br0" timeOffset="897.49">14756 2921 24 0,'8'11'12'0,"-8"1"-11"0,0-12 15 0,5 0-15 15,-1 4 0-15,4-1 3 16,-3-3 1-16,3 0-4 16,1 4 0-16,4-4 4 15,-1 4 0-15,5 0 0 16,-4-1 1-16,4 5-1 16,0-4 0-16,-4 3-1 15,4 1 0-15,4 0 0 16,1 3 0-16,-5-4-2 15,0 5 1-15,4-1-1 16,-4 4 0-16,4 4-1 16,1-7 1-16,-5 6-1 15,0-2 1-15,0 6-1 16,0-7 0-16,-4 1 0 0,-1-1 0 16,-3-4-1-16,-1 0 1 15,-3 5 0-15,-5-9 1 16,0 4-2-16,-5-3 1 31,-7 3 0-31,-1 1 0 16,0-1-1-16,0 0 1 0,0 1-1 15,1-1 1-15,-1-3 0 16,-4 3 1-16,0 0-1 16,0 5 1-16,0-5-1 15,0 0 1-15,0 1-1 16,0-5 0-16,0 1 0 15,0 3 0-15,0-7-1 16,0 7 1-16,-1 1-1 0,-3-9 1 16,0 5-2-16,0-1 1 15,-1 12 0-15,1-4 0 0,-5 8 0 16,1 0 0-16,-1 0 0 16,1-1 0-16,4 1-1 15,-1 0 1-15,1 3-5 16,4-3 1-16,4-4-12 15,9-4 0-15,4-7-3 16,8-12 0-16</inkml:trace>
  <inkml:trace contextRef="#ctx0" brushRef="#br0" timeOffset="2254.1904">18908 3371 8 0,'-4'-15'4'0,"0"19"4"0,4-8-8 0,-5 4 0 15,1-4 1-15,0 1 1 16,-1-1 0-16,-3 4-3 15,-1 0 1-15,1 0 1 16,-1 0 1-16,5 0 1 16,-4 4 0-16,3-4 0 15,1 0 1 1,0 0 1-16,0-4 1 16,-1 8-2-16,1-4 1 15,0 0-1-15,0 0 0 16,-1 3-1-16,1-3 0 15,0 0-1-15,0 4 0 0,-1 0 1 16,1 0 0-16,0-4 1 16,0 4 0-16,4-1 0 15,-5 1 0-15,1 0-1 16,0-4 1-16,4 4-1 16,0-1 0-16,-5-3-1 15,5 4 0-15,-4-4 0 16,4 0 0-16,-4 0 0 15,0 0 0-15,-1 4 0 16,1 0 0-16,-4 0-1 16,-1-4 1-16,1 3 0 15,-5 1 0-15,0 0 0 0,0 0 1 16,1-1-1-16,-6 1 0 16,1 4 0-16,0-1 1 15,-8 5-1-15,-5-1 0 16,0-3-1-16,-4-1 1 15,-8 1-1-15,8-1 1 0,-1 1-2 16,-3-1 1-16,-4-3-1 16,-1 4 0-16,-4-1 0 15,9 1 1-15,-5 3-1 16,1-3 0-16,3-1 1 16,9 1 0-16,1 0-1 15,-1-5 1-15,0 1 0 16,0 0 0-16,-4 0 0 0,4 0 1 15,1-1-1-15,3 1 1 16,0 0 0-16,5-4 0 16,0 4-1-16,4-1 0 15,0 1-1-15,0 0 0 16,0 0-1 0,0 0 0-16,0-1-5 15,0 1 0-15,0-4-8 16,0 0 1-16,8 0-9 15,1-4 1-15</inkml:trace>
  <inkml:trace contextRef="#ctx0" brushRef="#br0" timeOffset="3099.109">17971 3228 29 0,'4'-8'14'0,"5"-7"-11"15,-5 7 11-15,-4 8-11 16,0 0 0-16,0-4 2 15,-4-3 0-15,0-1-6 16,-1 1 1-16,1 7 4 16,-4 0 0-16,-1 0-1 15,-4-4 1-15,5 8-1 16,-9 0 0-16,0 3-1 0,0 1 0 16,0-1 0-16,-13 1 1 15,4-1-2-15,-8 1 1 16,0 3 0-16,0 8 0 15,-4-7 0-15,-1-1 0 16,1 4-1-16,-4 4 1 0,-1-4-1 16,5 8 0-16,-1 0-1 15,5-1 1-15,4 1 0 16,9-4 0-16,0-4 0 16,4-4 0-16,4 1 1 15,5-5 0-15,3 1 0 16,1 3 0-16,8-7-1 15,1 3 1-15,3-3 0 16,1 0 0-16,3 0-1 16,1 0 0-16,4-1 0 15,4 1 1-15,5 0-1 16,4 4 0-16,4-1 0 16,0 1 1-16,4-1-1 15,9 5 1-15,4-1-1 16,5 4 1-16,-1 0-1 0,0 4 1 15,5-4-1-15,4 4 1 16,-9 4-1-16,-8 3 0 16,-9-7-1-16,-4 0 1 15,-8 0-2-15,-9-8 1 16,-4 1-5-16,-9-5 1 0,-4 5-9 16,-4-5 0-16,0 1-8 15,-9-4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09T21:48:37.75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1" timeString="2015-03-09T21:49:00.475"/>
    </inkml:context>
  </inkml:definitions>
  <inkml:trace contextRef="#ctx0" brushRef="#br0">18614 5884 20 0,'-8'-4'10'0,"3"23"-5"0,5-19 10 15,0 0-13-15,0 0 1 16,-4 0 2-16,0 0 1 15,4 3-7-15,-4 1 0 0,-1 4 4 16,5-1 1-16,0 1-2 16,0 0 0-16,0-5-1 15,0 1 1-15,0 4-1 0,0-1 0 16,0-7 1-16,0 0 0 16,0 4-1-16,0 0 1 15,0-4-1-15,0 0 1 16,0 0-1-16,0 0 1 15,0 0 0-15,0 7 1 16,0-7 0-16,0 0 0 0,0 4 0 31,0 0 0-31,0-4 0 16,0 7 1-16,0-3-2 16,-4 4 1-16,0 3-1 0,0-7 0 15,-1 4 0-15,-3 7 0 16,-5 0-1-16,5 0 1 15,-9 8 0-15,-1-8 1 16,1 7-1-16,-8 5 1 0,-1-1-1 16,-3 8 0-16,-6 4 0 15,1 4 1-15,0 7-2 16,0 4 0-16,0-4-1 31,0 0 1-31,0-3-1 0,0-1 1 0,4-3-1 16,5 0 1-16,-1-8-1 0,1 0 1 15,3-8-1-15,5-7 1 16,0-4-1-16,4-3 1 16,1-5-4-16,3 1 0 31,5-8-6-31,4 0 0 16,8-15-7-16,5-8 0 15,0-7-4-15,4-8 0 0</inkml:trace>
  <inkml:trace contextRef="#ctx0" brushRef="#br0" timeOffset="885.807">18099 6190 28 0,'0'4'14'0,"0"-12"-7"0,0 8 20 0,0 0-24 16,4 0 0 0,-4 0 2-16,9-4 0 0,-5 1-5 0,0 3 0 15,5-4 4-15,-1 4 1 16,1-4-1-16,-5 4 0 15,5-7-1-15,3-1 1 16,1-3-1-16,0-1 0 16,8 1-2-16,-8 0 1 0,12-1-1 31,1-3 0-31,0 4 0 16,-1-1 0-16,1 1-1 15,-1 3 1-15,1 1-1 16,-1 3 0-16,1-7 0 15,-1-4 1-15,-3 3-1 0,-1 1 0 16,0-4 0-16,1 0 0 16,-5 3 0-16,0 1 1 0,0-4-1 15,-5 7 0-15,1 1 0 16,-4 3 0-16,-5 0 0 16,-4 4 1-16,4 0-1 31,1 0 1-31,-1 4-1 15,0 0 0-15,-4-1 0 16,4 5 1-16,1 0-2 0,-1-1 1 16,0-3 0-16,-4 4 0 15,0-5 0-15,0 5 0 0,0-1 0 16,0 5 0-16,0-1 0 16,-4 4 0-16,4 4 0 15,-4-4 0-15,-1 8 1 16,1 0 0-16,0-4 0 15,0-4 0-15,-1 4 0 16,1 0 1-16,0 0-1 16,-5 3 0-16,1 1-1 15,-1 0 1-15,1-1-1 0,-1 1 1 16,1-4-4-16,-1 0 1 16,1 0-12-16,8 0 1 15,8 7-6-15,-8-26 1 16</inkml:trace>
  <inkml:trace contextRef="#ctx0" brushRef="#br0" timeOffset="8244.8324">17758 5929 13 0,'-8'-15'6'0,"-1"38"-1"0,9-20 7 16,0-3-10-16,0 0 0 0,0 0 2 15,0 4 0-15,-4-4-4 16,0 0 0-16,-1 0 4 16,1 0 0-16,4 0 0 15,-4 4 0-15,0 0 0 16,4-4 0-16,-5 7 0 16,1-3 0-16,0 0-1 15,-5 3 1-15,1 1-1 16,-1-1 0-16,1-3 0 0,-1 4 0 15,1 3-1-15,4-7 1 16,-5 0-1-16,0 3 1 16,1 1-2-16,-1 3 1 15,-3 1-1-15,-1 7 1 16,0-1-1-16,-4-2 1 16,0 6-1-16,-4 5 1 15,-5 3-1-15,1 4 1 16,3-4-1-16,1-3 0 15,4-4-1-15,0-1 1 0,0 1-1 16,0 0 1-16,4-8-3 16,0-8 0-16,5 1-4 15,-1-4 0-15,5-4-8 16,0 3 1-16,4-3-3 16,8-15 0-16</inkml:trace>
  <inkml:trace contextRef="#ctx0" brushRef="#br0" timeOffset="8981.0089">17081 6107 22 0,'0'-4'11'0,"13"0"-6"0,-13 4 15 16,0 0-17-16,4 0 0 15,5 0 3-15,-1 0 0 0,5 0-7 31,0-4 1-31,0 1 4 16,-1-5 1-16,1 1-2 16,0-5 0-16,4-3-1 15,4 0 1-15,-4 0-3 16,9-8 1-16,-5 4-1 16,0-4 1-16,5 8-1 15,-1-4 0-15,1 0-1 16,0 1 1-16,-1-1 0 15,1-4 0-15,-1 0 0 16,5 4 0-16,0 0 0 0,0 0 1 16,-1 4-1-16,-3 4 1 0,-5 0-1 15,5 3 0-15,-9 4-1 16,0 1 1-16,-4 3 0 16,-1-4 0-16,-3 11 0 15,-1-7 0-15,-3 4 0 16,-1 0 1-16,0 7-1 15,1 1 1 1,-5-1-1-16,4 0 0 16,-4 1 1-16,0 3 0 0,0 4 0 15,0-4 0-15,0 4 0 16,0 3 1-16,0 5-1 16,0 3 1-16,-4 4-2 15,-1-4 1-15,1 8 0 16,-5-4 0-16,-3-3 0 15,3 3 0-15,-4 0-1 16,1 0 1-16,-1 0-1 16,0 0 1-16,0 0-1 15,1-4 0-15,-1 0-5 0,4 1 0 16,9 3-10-16,5-4 1 0</inkml:trace>
  <inkml:trace contextRef="#ctx1" brushRef="#br0">22017 7881 0,'0'0'16,"0"0"-1,0 0 1,0 0 0,-13 12-1,-21 22 1,-9 15 0,-46 30-1,17-11-15,12-30 16,-25-8-1,-179 54 1,98-16 0,72-38-1,26-15 1</inkml:trace>
  <inkml:trace contextRef="#ctx0" brushRef="#br0" timeOffset="23744.1554">12444 6103 23 0,'17'-8'11'0,"-22"5"-5"0,5 3 12 16,0 0-15-16,-4 7 0 15,-4-3 2-15,-1 4 0 16,-4-1-6-16,-4 4 1 16,4 1 4-16,-4-8 1 15,5 3-2-15,-1 1 1 16,0 3 0-16,0-3 0 16,1 3-1-16,3 0 1 0,0 1 0 15,1-5 0-15,-5 5-1 16,0-1 1-16,1 0-2 15,-5 1 1-15,0-1-1 16,0 4 0-16,-5 0-1 16,1 0 1-16,-5 4-1 15,-3 4 1-15,-1 11-2 32,0 4 1-32,4 0-1 15,5 0 1-15,0-4-1 16,0 3 1-16,-5 1-1 0,-4 4 1 15,0-4 0-15,1 0 0 16,-6-12 0-16,1 1 0 16,9-1-3-16,4-7 1 15,4-4-6-15,0-4 1 0,12-7-9 16,5-4 0-16,9-11-3 16,4-12 0-16</inkml:trace>
  <inkml:trace contextRef="#ctx0" brushRef="#br0" timeOffset="24513.3239">11553 6508 26 0,'9'-8'13'0,"8"-14"-10"15,-8 6 18-15,8 5-19 0,0-4 1 16,4 0 1-16,4 0 1 15,-3 0-6-15,-1-1 1 0,5-3 3 16,3 1 0-16,1-1-1 16,0 0 1-16,-13 0-2 15,0-4 0-15,4 4-1 16,1 4 1-16,3-8-1 16,5 1 1-16,4-5-1 15,0 1 1-15,0-1-1 16,0-3 1-16,-4 3-1 0,0-3 0 15,0 0 0-15,0 3 1 16,-5 9-1-16,-4-1 1 16,1 0-1-16,-10 0 0 15,1 7 0-15,-4 5 0 16,-1 3 0-16,1 4 1 16,-5 0-1-16,-4 4 0 15,4 0 0-15,1 3 0 16,-1 5-1-16,0 3 1 15,-4-8 0-15,0 8 0 0,0 1 0 16,0-1 0-16,-4 4-1 16,4-1 1-16,0 5-1 15,0 4 1-15,0-5 0 16,0 5 1-16,0-8-1 16,0 0 0-16,0 3 1 31,4 9 1-31,0-1 0 0,-4 4 0 0,5-4-1 15,-1 4 1-15,-4 4 0 16,0 4 1-16,0-4-1 31,-4-4 0-31,-1 0 0 0,1-4 0 16,4 4-1-16,0-4 0 16,4-11-10-16,9 0 0 15,4-8-6-15,0-18 0 16</inkml:trace>
  <inkml:trace contextRef="#ctx1" brushRef="#br0" timeOffset="7730.91">20918 7900 0,'0'0'0,"0"0"16,0 0-16</inkml:trace>
  <inkml:trace contextRef="#ctx0" brushRef="#br0" timeOffset="31465.4245">13478 5929 22 0,'0'-11'11'0,"9"11"-8"0,-9 0 12 0,4-8-14 15,-4 8 1-15,0 4 2 16,0-4 0-16,0 0-4 15,4 4 0-15,-4-4 3 16,0 0 1-16,0 3-1 16,0-3 1-16,0 4-1 15,0-4 1-15,0 4-2 0,5 0 1 16,-5 3 0-16,0 1 1 16,0-1-1-16,0 5 0 15,-5 3 0-15,1 0 0 16,-4 4 0-16,-1 4 1 0,-4 3-1 15,-4-3 0-15,0 0 0 16,-4 3 1-16,-5 8 0 16,1 4 0-16,4 0 0 15,-5 7 1-15,-4 12-1 16,5-12 0-16,-9 1-1 16,-5-1 1-16,5-7-2 15,-4-4 1-15,0 0-2 16,8-7 1-16,0-9-4 15,13-6 0-15,4-5-8 16,9-10 0-16,12-9-10 16,14-10 1-16,-5-9-2 15,0-7 0-15</inkml:trace>
  <inkml:trace contextRef="#ctx0" brushRef="#br0" timeOffset="32248.7885">12831 6224 28 0,'4'4'14'0,"5"0"-12"15,-9-4 24-15,8 0-24 16,1 0 1-16,4-4 2 16,-1-4 1-1,1 4-6-15,8-7 0 16,1 0 5-16,3 3 0 15,5-7-1-15,4 0 0 16,0-12-1-16,0 5 0 16,-4-5-2-16,0 1 1 15,-4-1-1-15,-1-3 0 16,1 7-1-16,-5 1 1 16,0-1-1-16,1 4 1 15,-1 0-1-15,-4 4 0 0,0-4 0 16,4-4 1-16,0-3-1 0,5 7 0 15,-5 0 0-15,1 4 1 16,-5 0-1-16,0 3 0 16,-5 1 0-16,1 4 0 15,-4 3 0-15,-5 4 0 16,0 0 0-16,1 4 0 0,-5-4 0 16,0 7 0-16,0 4 0 15,0 1 0-15,0-1 0 16,0 8 0-16,0 0-1 15,0 4 1-15,0-1 0 16,0 5 0-16,0-1 0 16,0 5 0-16,-5-1 0 15,1 0 1-15,0 12 0 32,-1-12 0-32,-3 4 0 0,4 4 1 15,-5 4-1-15,5-1 1 16,0-7 0-16,-1 8 0 15,-3 7 0-15,-1 4 1 16,1-8-1-16,-5 1 0 16,0-5 0-16,-4 5 0 15,0 3 0-15,0-4 0 16,0-3-5-16,4-4 0 16,1-4-12-16,12 0 1 0,8-26-4 15,5-24 0-15</inkml:trace>
  <inkml:trace contextRef="#ctx0" brushRef="#br0" timeOffset="81388.3027">16536 11585 16 0,'0'0'8'0,"0"0"-4"0,0 0 9 0,0 0-11 16,-4 0 0-16,4 0 1 15,0 4 1-15,0 0-5 16,0-4 1-16,0 0 3 16,0 4 1-16,0-4 0 15,0 3 0-15,0 1-1 16,0 0 0-16,-4 0 0 15,4 0 0-15,-5-1-1 16,5 5 1-16,-4-1-1 0,0-3 0 16,-1 0-1-16,1 4 1 15,0-5 1-15,0 5 0 16,-1 0-1-16,1-1 0 16,0 1 0-16,-5 3 1 15,1 0-1-15,-1 1 0 0,1 3-1 16,-1 0 1-16,-3 8-2 15,-1-1 1-15,0 5-1 16,0 3 1-16,0 0-1 31,1 1 1-31,-14-1-1 0,5 4 1 16,4 0-1-16,-4 8 0 16,-1-4 0-16,1 3 1 15,0 1-1-15,-1-1 0 16,1 1 0-16,0-4 1 15,-1-4-1-15,1 4 1 16,0-8-1-16,4 4 1 16,0-4-1-16,-4 1 0 15,8-9 0-15,0 1 0 16,0-4 0-16,0 0 0 0,5-4-2 16,-1-4 1-16,5-7-8 15,0-4 1-15,0 0-7 16,8-4 0-16</inkml:trace>
  <inkml:trace contextRef="#ctx0" brushRef="#br0" timeOffset="82204.7806">15825 12115 23 0,'17'-19'11'0,"4"12"-9"0,-12-1 10 15,-1 0-10-15,1-3 0 0,-1-4 4 16,1 4 0-16,4-5-7 16,-1-3 1-16,1 1 4 15,4-1 0-15,0 4-1 16,0-8 0-16,4 4-2 15,1-4 1-15,3 0-1 16,1 5 1-16,-5-1-1 0,5 0 0 16,-1-4 0-16,1-3 0 15,4 3 0-15,-1-4 0 16,1 5-1-16,4-1 0 16,-4 4 0-16,0 0 1 15,-5-4-1-15,1 8 0 16,-5-4 0-16,1 4 1 0,-5 0-1 15,-5 4 0-15,1-4 0 32,0 7 0-32,-4 0 0 0,-1 12 1 0,-4 4-1 15,1-1 1-15,-1 1-1 16,-4-4 1-16,0 3-1 16,0 1 0-1,4-1 0-15,0 1 0 16,1 0 0-16,-1 3 1 15,0 0 0-15,0 1 0 0,-4 3 0 16,0 0 1-16,0 0-1 16,0 0 1-16,5 4-1 15,-5-4 0-15,0 4-1 16,0 4 1-16,0 11-1 0,0 0 1 16,0 0 0-16,-5 0 0 15,1 4-1-15,0 0 1 16,-5 3-1-16,1-3 1 15,-5 4-2-15,0-4 1 16,-4 3-9-16,4-3 0 0,5-4-5 16,-1-11 1-16</inkml:trace>
  <inkml:trace contextRef="#ctx0" brushRef="#br0" timeOffset="99098.5457">14466 11536 16 0,'0'-7'8'0,"-21"29"-3"0,17-18 8 15,-9 4-13-15,0-1 1 16,0 5 1-16,-4 3 0 16,0 0-2-16,0 0 1 15,0 0 3-15,0 4 0 16,5 0 0-16,-1-4 0 16,0 0 0-16,0 0 0 15,0 4 0-15,1 4 0 16,3-8-2-16,-4 0 1 0,5 4-1 15,-1-4 1-15,1 0-1 16,-1-3 1-16,5 3 0 16,0 4 0-16,-5 0-1 15,1 3 0-15,-1-3 0 16,-4 4 0-16,1 3-1 16,-5 5 1-16,0-1-2 15,0 0 1-15,0-3-1 16,0 3 1-16,-1-3-1 15,1-5 1-15,5 1-1 16,-1-4 1-16,4-4-4 0,5 0 0 16,0-4-5-16,4-3 1 15,0-8-8-15,0 0 1 16</inkml:trace>
  <inkml:trace contextRef="#ctx0" brushRef="#br0" timeOffset="100029.2971">13887 12153 22 0,'0'-12'11'0,"4"5"-5"0,-4 7 10 16,5-4-13-16,-5 4 0 16,4-15 3-16,-4 4 0 0,4-1-7 15,5 1 0-15,-1 0 5 16,1-1 0-16,-1 1-1 15,1 0 0-15,-1-5-1 16,1 1 0-16,4 0 1 16,-1-4 0-16,1 0-1 15,0-7 1-15,0 3-1 16,0-3 1-16,4 3-2 16,0 0 1-16,4 1-2 15,0-5 1-15,5-7-1 16,-1 4 1-16,1-1-2 15,4 1 1-15,4 7 0 16,-5 5 0-16,1-5 0 16,0 8 0-16,-4-4 0 15,-5 4 1-15,0 0-1 16,1-1 0-16,-5 5 0 0,0 0 1 16,-5 7-1-16,1 0 1 15,-4 4-1-15,-1 0 1 16,1 0-1-16,-1 11 0 15,-4-3 0-15,1-4 0 16,-5 3 0-16,0 1 1 16,0 3 0-16,0 1 0 15,-5 3 0-15,1 4 1 16,0 3-1-16,0 1 1 16,-1 0-1-16,1 0 0 15,0 3 0-15,0 8 1 0,-1 4 0 16,1-4 0-16,0 4-1 15,0 0 1-15,-1 3-1 16,-3 5 0-16,-1-5 0 16,1 1 0-16,-1-4-1 15,1-4 1-15,-1 4 0 16,-3-4 0-16,-1 0-1 16,4 0 1-1,1 0-7-15,3-4 0 16,10 4-12-16,3-4 1 15</inkml:trace>
  <inkml:trace contextRef="#ctx0" brushRef="#br0" timeOffset="106306.2376">15591 11445 14 0,'-5'8'7'0,"1"7"2"0,4-15 7 16,0 4-15-16,0 3 1 0,0-3 1 15,0 4 0-15,-4-5-3 32,0 5 1-32,-1-4 2 15,1 3 0-15,0 1 0 16,4 0 1-16,0-1-1 16,-4-3 1-16,-1 0-1 15,5-1 0-15,-4 1 0 0,4 0 0 16,0 0 0-16,-4 0 0 15,0-1 0-15,-1 1 1 16,1 4-1-16,0-1 1 16,-1 5-1-16,-3 3 1 15,-5 0-1-15,0 4 0 16,-4 7 0-16,0-7 1 16,-4 4-2-16,4 3 1 15,0 8-2-15,0-7 1 0,0 7-1 16,0 4 1-16,-4 0-1 15,-1 0 1 1,5 3-1-16,0 1 0 16,-4-1 0-16,0-3 0 15,-5 4-1-15,-4-4 1 16,0 0-1-16,1-1 1 16,-5 1-1-16,4-4 0 0,0 4 0 15,4 0 0-15,1-8-3 16,4 0 0-16,4 1-7 15,0-12 1-15,4-4-10 16,4-8 1-16</inkml:trace>
  <inkml:trace contextRef="#ctx0" brushRef="#br0" timeOffset="107167.0045">14799 12138 34 0,'4'-27'17'0,"13"8"-10"0,-13 12 18 16,0-5-22-16,9 1 0 0,-4-4 3 16,3 0 0-16,1 0-7 15,0-1 0-15,4-2 5 16,0 2 0-16,4 1-1 16,-4-4 0-16,0 0-2 15,5-3 1-15,-1-1-2 0,5 0 1 16,-5 1 0-16,9-5 0 15,-5 1-1-15,-4-8 0 16,-3 3 0-16,-1 1 1 0,0 4-1 31,0 7 1-31,4-4-1 16,0 0 1-16,0 1-1 16,-3 3 0-16,3 4 0 15,0 3 0-15,0-3 0 16,1 4 0-16,-1-1-1 15,0-3 1-15,5 0 0 16,-9 4 0-16,4-4 0 0,-4 3 0 16,0-3 0-16,-4 4 1 0,0 3-1 15,-5 4 1-15,1-3-1 16,-1-4 1-16,1 3-2 16,-1 0 1-16,-3 5 0 15,-5 3 0-15,4 0 0 31,4 0 1-31,-3 3-1 0,-5 5 0 16,0 3 0-16,-5 1 1 16,1 3-1-16,0 7 1 15,0 1-1-15,-1 0 1 16,1 0 0-16,4-5 0 0,-4 5 0 16,0 4 1-16,-1 3-1 15,5 4 0-15,-4-4 0 16,4 1 1-16,-4 3 0 15,4 11 0-15,0 0-1 16,0-3 0-16,0 0 1 16,0 3 0-16,-4 0-1 15,4-3 0-15,-5-4-1 16,1-4 1-16,0-4 0 0,-5 0 0 16,5-3-1-16,-5-1 0 0,5 1-6 15,0-1 0-15,8-3-11 16,-4-8 0-16,-4-7-2 15,-5-38 1-15</inkml:trace>
  <inkml:trace contextRef="#ctx0" brushRef="#br0" timeOffset="112829.7373">16800 11574 19 0,'0'-4'9'0,"4"-7"-1"0,-4 11 10 0,0 0-15 16,0 0 1-16,0 0 1 16,0-8 1-16,0 8-7 15,0 0 0-15,0 0 5 16,-4 0 0-16,0 0-1 15,0 0 0-15,-1 4 0 16,1 0 0-16,4 0 0 16,0-1 1-16,0 1-1 15,0 4 1-15,-4 3-2 16,0 0 1-16,-1 5-1 16,1 2 0-16,0 5-1 15,-1 0 1-15,1 3-2 16,-4 5 1-16,3-1-1 15,-3 4 1-15,4 0-1 0,-5 4 0 16,1 3 0-16,-1-3 0 16,-4 8 0-16,1-5 1 15,-5 1-1-15,-5 3 1 0,9-3-1 16,1 0 1-16,3-1 0 16,1 1 0-16,-5-8 0 15,0 0 0-15,0 0-1 16,1-4 1-16,3-3-1 15,1-5 0-15,-1-3-4 16,5-7 0-16,-1-5-7 16,1-11 1-16,4-3-6 15,9-8 1-15</inkml:trace>
  <inkml:trace contextRef="#ctx0" brushRef="#br0" timeOffset="113523.1294">16383 11979 26 0,'0'-8'13'0,"17"12"-5"16,-13-12 16-16,0 1-21 16,5-4 0-16,-1 3 2 15,1-3 0-15,-1-1-6 16,5-3 0-16,0-8 5 15,4 4 0-15,0-3-1 16,-4-1 0-16,0 0 0 16,4-11 0-16,0 4-1 15,4-4 1-15,4 4-2 16,5-1 1-16,4 1-1 0,-4 0 0 16,0 3-1-16,-5-3 1 15,-3 4-1-15,-1 7 1 16,-4 4-1-16,-4 3 1 15,0 1 0-15,-5 3 0 0,1 1-1 16,-5 7 1-16,0 4-1 16,0 3 1-16,1 1 0 15,-5 3 0-15,0 4 0 16,0 0 0-16,0 0 0 31,0 4 1-31,-5 4-1 16,1 7 1-16,0 4-1 15,-5 0 0-15,1 8 0 0,-1 0 1 16,1 7-1-16,-5 0 0 16,0 0-1-16,1 0 1 15,-5 1 0-15,-1 3 0 16,1-12-1-16,0 1 1 0,5-1-5 16,-1-3 0-16,0 0-9 15,5-4 1-15,8-4-6 16,4-14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09T21:54:22.4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12597 10757 17 0,'-9'0'8'0,"9"-34"-8"15,0 34 8-15,0-4-6 31,-4 4 0-31,-4-4 2 0,3 4 1 0,-3 0-6 16,4 0 1-16,-9 0 4 16,4 0 1-16,1 0-2 0,3 4 1 15,1-4-1-15,-4 4 0 16,3-1-1-16,1 1 1 16,0 4-1-16,0-4 1 31,4-4-1-31,4 3 1 0,-4-3 0 15,8 0 0-15,1 4 0 16,4-4 1-16,-5-4-1 16,5 1 1-16,-4 3-1 15,-5 0 1-15,4 0-1 16,1-8 0-16,-1 4-1 16,5 4 1-16,0-4-2 15,4 1 0-15,4-5-1 16,1 4 1-16,3 4 0 0,1-3 1 15,-1-5-1-15,5 0 1 16,4-3-1-16,0 7 1 0,4-3 0 16,1 3 1-16,3-4-1 15,-3 5 0-15,8-1-1 16,-5-4 1-16,-4 8-1 31,-4 0 0-31,1 0 0 16,-1 0 0-16,0 0 0 15,4 0 0 1,17 0 0-16,5 4 0 16,0 0 0-16,-9 0 1 15,0-4-1-15,0 3 0 0,-8 1-1 16,-5 7 1-16,0-3-1 16,-4 3 1-16,5-3 0 15,-1 0 0-15,9-5-1 16,-13 1 1-16,21-4-1 15,-4 4 1-15,0-4-1 16,-4 4 0-16,9-1 0 16,-5 1 0-16,-4-4 0 15,-1 4 1-15,-3 0-1 0,-5-4 1 16,1 0 0-16,-5 0 0 16,0 4 0-16,-4-1 0 15,-1 1-1-15,5 0 1 16,1 0 0-16,-1 3 0 15,0 1-1 1,0-4 1-16,0 3-1 16,-4-3 1-16,4 4-1 15,0-5 1-15,0 1-1 0,0 7 1 16,0 1-1-16,4-1 1 16,1-3-1-16,-1-4 1 15,0 3 0-15,1-3 1 0,3 0-1 16,5-1 0-16,0 1 0 15,0-4 1-15,0 4-2 16,-1-4 0-16,1 4 0 16,4-4 0-16,0 0 1 15,5 0 0-15,-5 0-1 0,0-4 0 16,4 0 0-16,1 0 1 16,3 1-1-16,1-1 0 15,0-4 0-15,-1 1 0 31,5-1 0-31,4 4 1 16,-4-3-1-16,0-1 0 0,0 4 0 16,4-3 0-16,0 3 0 15,5 0 0-15,-10-3-1 16,6 7 1-16,-1 0 0 16,-4 0 1-16,4 0-1 15,-4-4 0-15,-1 0 0 0,6 4 1 16,7 0-1-16,-3 0 1 15,-1 4-1-15,5 0 0 16,-1-4 0-16,1 4 0 0,0-4 0 16,4 0 1-16,4 0-1 15,-4-4 0-15,-5 4 0 16,1 0 1-16,0 0-1 16,4-4 1-16,-5 0 0 15,1 4 0-15,4-4 0 16,-5 4 0-16,1 0 0 15,-5 0 0 1,5 8-1-16,0-4 1 16,-5 0-1-16,1-1 0 15,3 1 1-15,5 4 0 16,0-5-1-16,-4-3 1 16,8 0 0-16,0 0 0 0,-4-3-1 15,4 6 1-15,5-6 0 16,7-1 0-16,-3 4 0 15,0-4 0-15,0-7-1 16,-1 3 1-16,9 1-1 0,1-1 1 16,-1-3-1-16,-4 3 0 15,4-3 0-15,0 3 1 0,5-3-1 16,-5 3 0-16,0-7 0 16,0-4 0-16,1 12 0 15,-6-1 0-15,1-3 0 16,-12 3 1-1,29 4-1 1,-18 1 0-16,-24 3 0 16,-13 0 0-16,-18 0-1 31,-12-4 1-31,-13 8-2 16,-13-1 0-16,-12 1-5 15,-9-4 0-15,-5 0-9 16,-7 4 0-16,-14 0-8 0,0-16 0 15,-3-10-1-15,3-12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09T21:56:25.9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16119 4332 28 0,'0'0'14'0,"4"-3"-7"16,-4 3 14-16,0 0-19 15,0 0 0-15,0 0 2 16,0 0 1-16,-4 0-6 16,-1 0 1-16,-3 0 3 15,-1 3 1-15,1-3 0 16,-1 4 0-16,1 0-1 15,-1 0 0-15,5-4 0 0,0 3 0 16,0 1 0 0,4 0 1-16,0 0-2 15,0-4 1-15,0 0-1 16,8 4 1-16,1-4-1 16,-1 3 1-16,5-3 0 15,0 0 0-15,-1 0-1 16,5 0 1-16,0 0-1 15,1 0 0-15,3-3-1 0,-4 3 1 0,0 0-1 16,-4 0 1-16,4 0-1 16,0 0 0-16,0 0 0 15,0 0 0-15,0-4-1 16,0 4 1-16,4 0-1 16,0 0 1-16,1 0-1 15,-1 0 1-15,-4 0-1 16,-4 0 1-16,8 0 0 15,-4 0 0-15,0 0 0 16,0 0 0-16,0 0-1 16,0 4 1-16,0-4 0 15,5 0 0-15,-1 3-1 0,0 1 0 16,5-4 0-16,-5 4 1 16,0 0-1-16,5 3 0 15,-1-3 0-15,1 0 0 16,0 0 0-16,-1-1 1 15,1 1-1-15,3-4 0 16,6-4 0-16,-1 1 0 16,0-5 0-16,-4 4 0 15,-1 4 0-15,5 0 0 0,0 0 0 16,-4 0 1-16,0-4-1 16,4 1 1-16,0 3-1 15,9 0 0-15,-5 0 0 16,0 0 1-16,1-4-1 31,-1 4 1-31,0 7-1 16,1-3 0-16,3 0 0 15,1-8 0-15,0 4 0 0,-1 4 0 16,1 0 0-16,-5-8 0 0,0 4 0 16,5-4 1-16,8 8-1 15,-4-4 0-15,0 4 0 16,0-4 0-16,-1 0 0 15,-3 0 0-15,4 0 0 16,0 0 0-16,0 0 0 16,4-4 0-16,0 4 0 15,-4-4 0-15,8 4 0 0,0 0 0 16,1-4 0-16,3 1 1 31,1-1-1-31,0 4 0 16,-1 0 0-16,5 4 0 15,-4-1 0-15,-1-3 1 0,5-3-1 16,-4 6 0-16,4 5 0 16,0-4 0-16,4 3 0 15,-9-7 0-15,5 4 0 16,4 0 0-16,-4 4 0 16,4-5 1-16,5-3-1 0,-5 0 1 15,4 0-1-15,1 0 1 16,-5-3 0-16,0 6 0 0,4-3-1 15,1-7 0-15,-1-1 1 16,-8-3 1-16,4 3-2 16,4 4 0-16,5-3 1 15,0-1 0-15,-1 1 0 16,5-1 1-16,5 1-2 16,-10-1 1-16,1 4 0 15,0 1 1-15,-5-1-2 16,-4 4 1-16,-8 0-1 31,-9 0 1-31,-13 0-3 0,-8 0 0 16,-13 0-4-16,-17 0 0 15,-17-4-12-15,-21 0 1 16,-14-7-7-16,-20-16 0 16</inkml:trace>
  <inkml:trace contextRef="#ctx0" brushRef="#br0" timeOffset="1981.681">2611 5002 27 0,'8'4'13'0,"5"-8"-7"0,-13 4 8 0,0 0-11 16,0 0 1-16,0 0 2 16,0 0 0-16,4 4-7 15,-4 0 0-15,4-1 6 16,-4 1 0-16,5 0-1 15,-5 0 1-15,4-1-2 16,0 5 1-16,9 0-1 16,-9 3 0-16,5 4 0 15,3-7 0-15,1 3-1 0,0-3 1 32,13 14 0-32,-5-3 0 31,0-4 0-31,5 0 0 15,-14 4-1-15,10-3 1 16,3-5-1-16,-8-4 0 0,5-3-1 16,12 8 1-16,-9-9-1 15,9 1 0-15,-4 0-1 16,4-4 1-16,0-4 0 16,-8 4 0-16,8 0 0 0,-9 0 1 15,1-7-1-15,-5-1 0 16,5 0-1-16,-1 5 1 15,1-5 0-15,8 1 0 0,0 3-1 16,0-4 0-16,-4 8 0 16,4-7 0-16,0 7 0 31,0 0 1-31,-4 0-2 16,4-4 1-16,0 8 0 15,0-8 1-15,4 8-1 16,-12-12 1-16,8 8-1 15,-13-4 1-15,9 8 0 0,-4-4 1 16,-5 0-2-16,0 4 0 16,1-4 0-16,-5-4 1 15,8 4-1-15,-3 4 0 16,-1-8-1-16,4-4 1 16,1 8 0-16,-5-3 0 15,9 3 0-15,-4-8 0 16,16 1 0-1,-12-1 1-15,0 12-1 16,-9-12 0-16,0 4 0 0,1 4 1 16,-1 0-1-16,-4 4 0 15,0 0 0-15,0-4 0 16,4 4 0-16,-12 0 0 16,8 7 0-16,4-11 0 15,-8 7 0-15,4-7 1 16,-4 4-1-16,4 0 0 15,-4 0 0-15,-1 3 0 16,5-7 0-16,5 4 0 16,-10 0 0-16,1 0 0 0,4 3 0 15,0 1 0-15,9-1 0 16,-1 1 0-16,1-4-1 16,4 0 1-16,4-4 0 15,0-8 0-15,0 8 0 16,-4 0 1-16,4 0-1 15,0 0 0-15,4 0 0 16,-4-4 1-16,0 8-1 16,0-4 0-16,1 0 0 0,-6 0 1 15,-7 0-1-15,7-4 0 16,-16 8 0-16,-4 0 1 16,-9 0-1-16,-9-1 1 15,-4 5-1-15,-16 3 0 16,-10 4-6-16,-3 4 1 31,3-7-11-31,1 7 0 16,0-12-5-16,4-11 0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09T22:03:21.4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2172 27 0,'-21'-11'13'0,"17"7"-10"0,4 4 13 0,0 0-17 16,4-8 1-16,-4 1 0 16,0-1 1-16,0 4 0 15,-4 1 0-15,4 3 1 16,-4 0 0-16,-1 0 0 16,1 0 1-16,-4 3 0 15,-1 1 0-15,1 0 0 16,-1-4 0-16,1 0 0 0,-5 0 1 15,0 0 0-15,-4 4 0 32,0-1 0-32,-9-3 0 0,1 4-1 15,-5-4 0-15,0 8-1 16,-4-8 1-16,4 7-3 16,5 5 1-16,-5-1-1 15,0 0 0-15,0 5 0 16,5-1 1-16,-1-4 0 15,5 4 0-15,4 0 0 0,4 8 0 16,0-8 0-16,5 15 1 16,4 4-1-16,-1 12 1 15,1-5-1-15,0 1 0 16,-5 0 0-16,5 7 0 0,0 0-1 16,-1 0 1-16,1 0-1 15,0 8 1-15,-5 0-1 16,5 0 1-16,4-1 0 15,-4 5 0-15,0-4 0 16,-5-1 0-16,5-6 0 16,-5-1 1-16,1 4-1 15,-1-12 1-15,1-6-1 16,-1-5 1-16,5-4-1 16,0-7 0-16,0 0 0 15,-1-8 0-15,1 1 0 16,4-1 0-16,0-3 0 15,0-5 0-15,0 1 0 16,0 0 0-16,0 0-1 0,0-4 1 16,0 0-1-16,0 0 0 15,9 0 0-15,3 0 0 16,5 0 0-16,5-4 0 16,-1 4 0-16,9 0 0 15,0-4 0-15,-1 4 0 16,5-11 0-16,5-4 0 15,8 3 0-15,8 5 0 16,0-8 0-16,5 7 0 0,4-3 0 16,4 3 1-16,0-7-2 15,0 8 1-15,-4-5 0 32,4 5 0-32,5 7 0 15,-1-8 0-15,9 4 0 16,4 8 0-16,-4-11 0 15,4-1 1-15,-4 4-1 16,4 4 0-16,5-4 0 0,-5 1 0 16,9-1 0-16,-5 0 1 15,5 0-1-15,-5-3 1 0,5 3-2 16,0-4 1-16,-1 1 0 16,14-1 1-16,-5 1-1 15,-4-1 0-15,0 0 0 16,0 1 0-16,-5 3 0 0,1 4 0 15,0 0 0-15,-22 0 0 16,30-7 0-16,1-1 0 16,3 4 0-16,1 4 0 15,-5-4 0-15,-21 1 0 16,34-1 0-16,-30 4 1 0,34 0-1 16,0 0 0-16,-4 0 0 15,4-4 1-15,-4 4-1 31,0-7 0-31,9 7 0 16,-9 0 0-16,0 0 0 16,4-4 0-16,-4 4 0 15,4-4 0-15,1 4 0 16,-5 0 0-16,0 0 0 16,4 0 1-16,-4 0-1 15,8 0 1-15,-8 0-1 16,5 0 0-16,-6 4 0 15,1-4 0-15,5 0 0 0,-1 7 0 16,-8 1 0-16,4-1 0 16,0 1 0-16,4 3 0 15,-4-3 0-15,4-1 0 16,0 1 0-16,-8 3 0 16,13-3 0-16,-5 3 0 15,0 1-1-15,-4 3 1 31,60 11-1-31,-5-3 1 0,-17-4 0 16,-16-4 0-16,-14 0-1 16,-25-3 1-16,17-9 0 0,-17 5 0 15,-4-8 0-15,-5 0 0 16,-8 4 0-16,-9-1 1 16,-8 1-1-16,-8-4 0 15,-10 0 0-15,-7 0 1 16,-9-11 0-16,-5 3 0 0,-8-7 0 15,0 4 0-15,-8-8 0 16,-5-4 0-16,-4 1 0 31,0-5 0-31,0-11 0 16,0-7 1-16,-4-1-1 16,-5-3 0-16,1-8 0 15,-5-3 0-15,-4 3-1 16,0-7 1-16,0 3-1 15,0-7 0-15,8-4-1 16,1 0 1-16,3 1-1 0,5-1 1 0,5 0 0 16,-1 7 0-16,0 5-1 15,1 3 1-15,-5 0-1 16,0 16 1-16,-5-5-1 16,1 16 1-16,-5-4-1 15,-8 11 0-15,0 4 0 16,-8 4 0-1,-1 8 0-15,-8 3 1 16,-8 0 0-16,-14 8 0 16,1-4 0-16,0 8 1 15,-5-5-1-15,-12 9 1 16,-5-5-1-16,0 5 1 0,-12-1-1 16,-9 0 0-16,13 1 0 15,0-5 1-15,-5 5-1 16,-4-1 1-16,5-4-1 15,0 5 0-15,-9-1 0 0,4-3 1 16,0-1-1-16,-8-3 1 16,-4-4-1-16,-1 0 0 15,-8 4 0-15,9 0 1 0,-5-4-1 16,0 3 0-16,5-3 0 16,4 0 0-16,-5 0 0 15,9 0 0-15,9 4 0 16,4-4 0-16,-9 0 0 15,0 0 1-15,5 0-1 16,-5 0 0-16,0 8 1 16,5-8 0-16,-1 0-1 15,-3 0 1-15,-1 0 0 16,5 0 0 0,3 0-1-16,1 0 1 15,0 0-1-15,4 0 0 16,0-8-1-16,-4 8 1 0,-9-4-1 15,9 8 1-15,4-4 0 16,0 0 0-16,-4-4 0 16,9 8 1-16,-1 4-1 15,-4-8 1-15,4-8-2 0,-4 4 1 16,1 4 0-16,-1 0 1 16,0-3-1-16,0 3 0 15,0-4 0-15,-8 4 0 16,3-4 0-16,1 0 0 15,4 4-1-15,-4 0 1 16,0-3 0-16,4-1 0 16,-4 4 0-16,4-4 1 0,0 0-2 31,0 4 1-31,9-4 0 16,-1 4 0-1,-29-3 0-15,8 3 0 16,18 0 0-16,-1-4 0 15,5 4-1-15,4-4 1 32,-22 4 0-32,9 0 1 0,5 0-1 15,-5 0 1-15,13-4-1 16,8 0 0-16,5-3 1 16,-1 3 0-16,5-3-1 15,0 7 0-15,0-8 0 16,4 4 0-16,0 4-1 0,5 0 0 15,-10 0-1-15,6 0 1 16,-1 4 0-16,0 4 0 31,0-1 0-31,0 8 1 16,0-11-1-16,1 7 1 16,-1 1 0-16,0-8 0 0,0 3-1 15,0-7 1-15,5 8 0 16,-5-8 0-16,13 7 0 15,0 1 1-15,0-8-1 16,-1 4 0-16,1-1 0 0,0 1 0 16,0 0 0-16,0 0 0 15,0-1 0-15,4 1 0 0,1 0 0 16,3-4 0-16,0 4-1 16,5 0 1-16,0-1 0 15,0 1 0-15,-1 0 0 31,1 0 0-31,0 0 0 16,-1-1 0-16,-3 1 0 16,4 0 0-16,-1 0-1 15,5-4 1-15,0 3 0 16,0-3 0-16,4 0-1 0,1 4 1 16,-1-4-1-16,0 0 1 15,5-4-1-15,-1 4 1 0,0-3-1 16,1 3 1-16,4-4 0 15,-5 4 0-15,5 0 0 16,-5-4 0-16,5 0 0 16,-4 4 0-16,3-3-1 15,1 3 1-15,0 0 0 16,0-4 0-16,-1 0-1 0,5 0 1 16,-4 0-1-16,0 1 1 15,0 3-1-15,-1-4 1 16,1 4-2-16,0 0 1 15,-9 4-5-15,-4 3 0 16,-4 12-11-16,-9 0 1 16,0-15-5-1,13-38 0-15</inkml:trace>
  <inkml:trace contextRef="#ctx0" brushRef="#br0" timeOffset="19262.0155">14305 4306 35 0,'-18'-4'17'0,"14"0"-16"0,4 4 17 16,-4-4-19-16,0-3 1 15,-1-1 2-15,-3 1 1 16,-1-1-2-16,1 1 1 16,-5 3 1-16,-4 0 0 0,4 4 0 15,-4 0 0-15,0 4-2 16,0 0 1-16,4-1-1 15,1 1 0-15,-1 0 0 16,0 0 1-16,5-4 0 16,-1 4 0-16,5-4 0 15,0 0 1-15,-1 0-1 16,5 0 1-16,0 0-1 16,0 0 0-16,9 0 0 15,-5-4 0-15,5 0 0 16,-1 4 0-16,1-4-1 15,-1 0 1-15,1 1-1 16,-1-1 0-16,1 0-1 16,-1 0 1-16,1 0 0 15,-1-3 1-15,-3 3 0 0,-1-3 0 16,0-1 0-16,0-3 1 0,1 3-1 16,-5 8 1-16,4-7-1 15,-4 7 0-15,0 0-1 16,4-8 0-16,-4 8 0 15,0-8 0-15,0 8 0 16,0-7 1-16,0 11-1 16,0-8 1-16,0 4-1 15,0 0 1-15,0 0-1 16,0 0 0-16,4 4 0 16,1 3 0-1,-1 8-1-15,4 8 1 16,-3 3 0-16,7 5 0 15,-3 14 0-15,-1 8 0 0,1 4 0 16,-1 7 1-16,5 16 0 16,-4-8 0-16,4 3 0 15,4 1 0-15,0 11 0 16,-5-11 0-16,1-5-1 16,-4 1 1-16,-5 0-1 15,-4-4 1-15,0-3-1 16,0-9 0-16,-9-3-1 15,1-7 1-15,-1-8-5 16,-3-12 1-16,-1-15-9 16,0-14 1-16,5-20-9 15,3-15 0-15,14-22-4 16,-9-20 0-16</inkml:trace>
  <inkml:trace contextRef="#ctx0" brushRef="#br0" timeOffset="20979.0986">14373 3946 55 0,'8'4'27'0,"31"19"-38"0,-27-19 51 0,5-1-40 15,5 5 0-15,-1 0 2 16,0-1 1-16,5 1-2 16,8 3 0-16,8 4 1 15,5 4 1-15,9 0 0 16,3 0 0-16,14 0-1 16,-1-4 0-16,0 0 0 15,5 0 1-15,8 0-1 16,9 4 1-16,4 4-1 15,17-12 1-15,-9 1-1 16,14-9 0-16,3 5-1 16,5-4 1-16,4 0-1 15,-9-4 1-15,9-4-2 16,5 0 1-16,3 4-1 16,1-8 1-16,-9 1-1 0,8-4 1 15,-8 3-1-15,13-3 0 16,-9 7 0-16,-4-7 0 15,9 7 0-15,-9 0 1 0,8-4-1 16,-8 1 1-16,0-5-1 16,5-3 1-16,3 4-1 15,-3 3 1-15,-1-3-1 16,-4 4 1-16,0-5-1 16,8 1 1-16,-8 7-1 15,0 0 0-15,0-3 0 16,5-1 1-16,-5 1-1 15,0-1 1-15,-5-3-1 16,1 7 0-16,4-4 0 16,-8 4 1-16,-1-3-1 15,5 3 0-15,-4 4 0 16,3 0 1-16,-3 0-1 0,-1 0 1 16,1-4-1-16,4 4 1 15,-5 0-1-15,1-3 1 0,-5-1-1 16,4 4 0-16,5 0 0 31,-9 0 1-31,0 0-1 0,-4 0 1 0,-4 0-1 16,4 4 0-16,0-4 0 15,-8-4 1-15,-5 0-1 16,0 4 1-16,-8-4-1 16,-13-3 1-16,-5 3-1 15,-12 4 1-15,-13 0 0 16,-4 4 1-16,-9-4-1 15,-3 3 0-15,-1 5 0 16,-5 0 1-16,1 7-1 16,0 7 0-16,-4 9 0 0,-1-5 0 15,1 12 0-15,-1 11 0 16,1 12-1-16,-1 3 1 16,5 0 0-16,0 12 0 31,13 56-2-31,-9-18 1 15,-5-1 0-15,-3-14 0 16,-5-8 0-16,-4-16 0 31,0-3-1-31,-8-7 1 0,-9-9 0 16,-4 1 0-16,-9-15 0 16,-8-12 0-16,-9-4 0 15,-9-3 0-15,-3 0 0 16,-14-4 0-16,-12-4 0 15,4-4 0-15,-8 1 0 16,-13-5 0-16,-5 1 0 16,1-5 0-16,-9 5-1 15,0-8 1 1,-77 0 0 0,1 0 1-16,12-4-1 15,-8-3 0-15,8 3 0 16,9 4 1-16,4 0-1 15,-1 0 1-15,1 0-1 16,9 0 0-16,4 4 0 16,-5-4 0-16,13-4-1 0,-8 0 1 15,4 4 0-15,-13 4 0 16,5-4 0-16,-5 0 1 16,-4 4-1-16,4 3 0 15,-4-3 0-15,13 4 0 0,-9-1 0 16,0 1 0-16,0-1-1 15,5-3 1-15,4-4 0 16,-9 0 0-16,0 0-1 16,-8 0 1-16,12-4 0 15,-8 1 1-15,0-1-2 0,9 4 1 16,-10 0 0-16,10 0 0 16,-13 0-1-16,16 4 1 15,-3 3 0-15,4-3 0 0,-1-4 0 16,-8 0 0-16,18 0 0 15,-5-4 0-15,4 0-1 16,0 1 1-16,0-1 0 16,1 4 0-16,7 0 0 15,-3 4 0-15,-1-4-1 16,9 0 1-16,-4 7-1 31,4-3 1-31,9 3-2 16,-9 1 0-16,8 0 0 15,5-5 1-15,0 5-1 0,4-1 1 16,9-3-1-16,8 0 1 16,4-4 1-16,9 0 0 15,4 0-1-15,4-4 1 16,1 0 0-16,8 1 0 16,4-1 0-16,4 4 0 15,1 0-1-15,-1 4 1 16,5 3-1-16,-5 5 0 15,9 3-6-15,0 4 0 16,0 0-10-16,8 7 0 16,14-7-5-16,3-4 1 0</inkml:trace>
  <inkml:trace contextRef="#ctx0" brushRef="#br0" timeOffset="23211.0904">15229 10083 61 0,'-34'12'30'0,"21"-12"-24"16,9 0 30-16,-1-4-35 15,1 8 0-15,-4-4 4 16,-5 0 0-16,0 3-4 16,-4 5 0-16,0 3 3 15,-4 8 1-15,-5 4 0 16,5 7 0-16,-1 16-2 0,5 10 1 15,-4 24-1-15,8 7 0 16,1 4 0-16,3 11 1 16,-4 7-1-16,5-3 0 15,-1-3-1-15,1-1 0 0,-1-19-3 16,1-7 1-16,-1-12-6 16,1-15 0-16,8-26-8 15,0-23 1-15,8-38-9 16,9-26 0-16,5-23-1 15,-1-15 0-15</inkml:trace>
  <inkml:trace contextRef="#ctx0" brushRef="#br0" timeOffset="24825.0271">15327 9894 75 0,'-5'0'37'0,"27"4"-58"0,-14-4 80 15,9 4-57-15,4 3 0 0,5 1 2 16,8-1 1-16,-4 5-6 16,12-1 1-16,10 4 3 15,7-3 1-15,5-5-1 16,8 1 0-16,14-1-1 16,16 1 1-16,17-4-1 15,0-1 1-15,13-6-1 31,9-1 1-31,12-4 0 16,9-3 0 0,111-16-1-16,-26-3 0 15,-17 4 0-15,-13 3 0 16,-9-4-1-16,1 5 1 16,-9-1-1-16,0 4 1 15,-8 4-2-15,4-4 1 0,0 0-1 16,-9-4 1-16,9-3-1 15,-4-1 1-15,-1-3-1 16,5-4 0-16,0-4 0 16,-9 1 0-16,-3-5 0 15,-1 4 1-15,8 0-1 16,-8 0 0-16,-12 4 0 16,12-4 0-16,-8 4 0 15,-1-3 0-15,-4 6-1 16,1 5 1-16,-14 3 0 0,5 4 1 15,-8 8-1-15,-5 3 0 16,-5 1 0-16,-16 7 1 16,-4 0-1-16,-5 7 0 0,-13 5 0 15,-8 3 1-15,-8 0-1 16,-5 4 1-16,-4 4-1 16,-5-1 1-16,-16 5-1 15,-5 11 1-15,-3-1-1 16,-1 5 1-16,-5 3-1 15,-3 8 1-15,0 8-1 16,-5 7 1-16,-4 11-1 16,-4 1 0-16,0 7 0 15,-5 4 1-15,-3 11-1 16,-1-4 1-16,4 8-1 16,-8-7 0-16,0 10 0 15,0-10 0-15,-4-5 0 16,0 8 0-16,-4-18-1 31,-1-1 1-31,1 0-1 0,-9-3 1 16,-5-5 0-16,-7-7 0 15,-6 0 0-15,-11-7 0 16,-10-4 0-16,-20 0 0 16,3-12-1-16,-12 0 1 0,-17-3 0 15,-4-4 0-15,-14-8-1 16,1 0 0-16,-13 1 0 15,-13 3 1-15,5 0-1 16,-18 0 1-16,1-4-1 16,-13-4 1-16,-1-7-1 15,-3 4 0-15,-9-8-1 0,-9-3 1 0,0-5-1 16,1 1 1-16,-5-4-1 16,4-4 0-16,-3 0 1 15,3 0 0-15,0 0 0 16,5 3 1-16,-5-3-1 15,1-3 1-15,-5 6-1 16,4-6 1-16,1 3-1 16,8-4 1-16,0 0-1 31,4 0 1-31,-4-3-1 16,8-1 1-16,1 0-1 15,-1-3 1-15,-4 4 0 0,9-1 1 16,-1 4-1-16,1-3 0 15,8-1 0-15,-4 0 1 16,13 1-1-16,0-1 1 0,-5 1-1 16,14 3 1-16,-1 0-1 15,4-3 1-15,1-1-1 16,-5 4 1-16,5-3-1 16,-1-1 1-16,5 1-1 15,4 3 0-15,-4 0-1 16,-1 4 1-16,5 4-1 15,5-4 1-15,3 4-1 16,1-4 1-16,12-4 0 16,0 0 0-16,1 0 0 15,3 0 0-15,9 1-1 16,13-1 1-16,-4-7 0 16,12 3 0-16,0 0 0 15,5 1 0-15,4-1 0 0,8 1 0 16,1 3-1-16,8 0 1 15,4 0 0-15,0 1 0 0,5-1 0 16,-1 0 0-16,5-4-1 16,-1 1 1-16,1-4 0 15,0-1 0-15,0-3-1 16,4-4 1-16,0 4 0 16,4 4 0-16,4-1 0 15,1 1 0-15,3 0 0 16,5-8 1-16,5 4-1 15,-1-8 1-15,0 0-1 16,0-3 0-16,1 3-1 16,-5 0 1-16,0-7-1 15,0 4 1-15,0 3-2 16,0-4 0-16,0 1-3 0,-5 3 0 16,1 4-8-16,0 4 1 15,4 4-7-15,0 3 0 16,0 8-3-16,-4-4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03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66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10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11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02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73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38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4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have to spend a lot</a:t>
            </a:r>
            <a:r>
              <a:rPr lang="en-US" baseline="0" dirty="0" smtClean="0"/>
              <a:t> of time </a:t>
            </a:r>
            <a:r>
              <a:rPr lang="en-US" baseline="0" dirty="0" err="1" smtClean="0"/>
              <a:t>gettign</a:t>
            </a:r>
            <a:r>
              <a:rPr lang="en-US" baseline="0" dirty="0" smtClean="0"/>
              <a:t> into details.  Point out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reading of a data which is good for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6343C-5E7C-45F3-BCB8-156BB24870A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1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51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22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14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5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4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98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28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7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18" Type="http://schemas.openxmlformats.org/officeDocument/2006/relationships/tags" Target="../tags/tag155.xml"/><Relationship Id="rId26" Type="http://schemas.openxmlformats.org/officeDocument/2006/relationships/tags" Target="../tags/tag163.xml"/><Relationship Id="rId39" Type="http://schemas.openxmlformats.org/officeDocument/2006/relationships/tags" Target="../tags/tag176.xml"/><Relationship Id="rId3" Type="http://schemas.openxmlformats.org/officeDocument/2006/relationships/tags" Target="../tags/tag140.xml"/><Relationship Id="rId21" Type="http://schemas.openxmlformats.org/officeDocument/2006/relationships/tags" Target="../tags/tag158.xml"/><Relationship Id="rId34" Type="http://schemas.openxmlformats.org/officeDocument/2006/relationships/tags" Target="../tags/tag171.xml"/><Relationship Id="rId42" Type="http://schemas.openxmlformats.org/officeDocument/2006/relationships/tags" Target="../tags/tag179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17" Type="http://schemas.openxmlformats.org/officeDocument/2006/relationships/tags" Target="../tags/tag154.xml"/><Relationship Id="rId25" Type="http://schemas.openxmlformats.org/officeDocument/2006/relationships/tags" Target="../tags/tag162.xml"/><Relationship Id="rId33" Type="http://schemas.openxmlformats.org/officeDocument/2006/relationships/tags" Target="../tags/tag170.xml"/><Relationship Id="rId38" Type="http://schemas.openxmlformats.org/officeDocument/2006/relationships/tags" Target="../tags/tag175.xml"/><Relationship Id="rId2" Type="http://schemas.openxmlformats.org/officeDocument/2006/relationships/tags" Target="../tags/tag139.xml"/><Relationship Id="rId16" Type="http://schemas.openxmlformats.org/officeDocument/2006/relationships/tags" Target="../tags/tag153.xml"/><Relationship Id="rId20" Type="http://schemas.openxmlformats.org/officeDocument/2006/relationships/tags" Target="../tags/tag157.xml"/><Relationship Id="rId29" Type="http://schemas.openxmlformats.org/officeDocument/2006/relationships/tags" Target="../tags/tag166.xml"/><Relationship Id="rId41" Type="http://schemas.openxmlformats.org/officeDocument/2006/relationships/tags" Target="../tags/tag178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24" Type="http://schemas.openxmlformats.org/officeDocument/2006/relationships/tags" Target="../tags/tag161.xml"/><Relationship Id="rId32" Type="http://schemas.openxmlformats.org/officeDocument/2006/relationships/tags" Target="../tags/tag169.xml"/><Relationship Id="rId37" Type="http://schemas.openxmlformats.org/officeDocument/2006/relationships/tags" Target="../tags/tag174.xml"/><Relationship Id="rId40" Type="http://schemas.openxmlformats.org/officeDocument/2006/relationships/tags" Target="../tags/tag177.xml"/><Relationship Id="rId5" Type="http://schemas.openxmlformats.org/officeDocument/2006/relationships/tags" Target="../tags/tag142.xml"/><Relationship Id="rId15" Type="http://schemas.openxmlformats.org/officeDocument/2006/relationships/tags" Target="../tags/tag152.xml"/><Relationship Id="rId23" Type="http://schemas.openxmlformats.org/officeDocument/2006/relationships/tags" Target="../tags/tag160.xml"/><Relationship Id="rId28" Type="http://schemas.openxmlformats.org/officeDocument/2006/relationships/tags" Target="../tags/tag165.xml"/><Relationship Id="rId36" Type="http://schemas.openxmlformats.org/officeDocument/2006/relationships/tags" Target="../tags/tag173.xml"/><Relationship Id="rId10" Type="http://schemas.openxmlformats.org/officeDocument/2006/relationships/tags" Target="../tags/tag147.xml"/><Relationship Id="rId19" Type="http://schemas.openxmlformats.org/officeDocument/2006/relationships/tags" Target="../tags/tag156.xml"/><Relationship Id="rId31" Type="http://schemas.openxmlformats.org/officeDocument/2006/relationships/tags" Target="../tags/tag168.xml"/><Relationship Id="rId44" Type="http://schemas.openxmlformats.org/officeDocument/2006/relationships/notesSlide" Target="../notesSlides/notesSlide10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tags" Target="../tags/tag151.xml"/><Relationship Id="rId22" Type="http://schemas.openxmlformats.org/officeDocument/2006/relationships/tags" Target="../tags/tag159.xml"/><Relationship Id="rId27" Type="http://schemas.openxmlformats.org/officeDocument/2006/relationships/tags" Target="../tags/tag164.xml"/><Relationship Id="rId30" Type="http://schemas.openxmlformats.org/officeDocument/2006/relationships/tags" Target="../tags/tag167.xml"/><Relationship Id="rId35" Type="http://schemas.openxmlformats.org/officeDocument/2006/relationships/tags" Target="../tags/tag172.xml"/><Relationship Id="rId4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26" Type="http://schemas.openxmlformats.org/officeDocument/2006/relationships/tags" Target="../tags/tag205.xml"/><Relationship Id="rId39" Type="http://schemas.openxmlformats.org/officeDocument/2006/relationships/tags" Target="../tags/tag218.xml"/><Relationship Id="rId21" Type="http://schemas.openxmlformats.org/officeDocument/2006/relationships/tags" Target="../tags/tag200.xml"/><Relationship Id="rId34" Type="http://schemas.openxmlformats.org/officeDocument/2006/relationships/tags" Target="../tags/tag213.xml"/><Relationship Id="rId42" Type="http://schemas.openxmlformats.org/officeDocument/2006/relationships/tags" Target="../tags/tag221.xml"/><Relationship Id="rId47" Type="http://schemas.openxmlformats.org/officeDocument/2006/relationships/tags" Target="../tags/tag226.xml"/><Relationship Id="rId50" Type="http://schemas.openxmlformats.org/officeDocument/2006/relationships/tags" Target="../tags/tag229.xml"/><Relationship Id="rId55" Type="http://schemas.openxmlformats.org/officeDocument/2006/relationships/tags" Target="../tags/tag234.xml"/><Relationship Id="rId7" Type="http://schemas.openxmlformats.org/officeDocument/2006/relationships/tags" Target="../tags/tag186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0" Type="http://schemas.openxmlformats.org/officeDocument/2006/relationships/tags" Target="../tags/tag199.xml"/><Relationship Id="rId29" Type="http://schemas.openxmlformats.org/officeDocument/2006/relationships/tags" Target="../tags/tag208.xml"/><Relationship Id="rId41" Type="http://schemas.openxmlformats.org/officeDocument/2006/relationships/tags" Target="../tags/tag220.xml"/><Relationship Id="rId54" Type="http://schemas.openxmlformats.org/officeDocument/2006/relationships/tags" Target="../tags/tag233.xml"/><Relationship Id="rId62" Type="http://schemas.openxmlformats.org/officeDocument/2006/relationships/image" Target="../media/image6.emf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24" Type="http://schemas.openxmlformats.org/officeDocument/2006/relationships/tags" Target="../tags/tag203.xml"/><Relationship Id="rId32" Type="http://schemas.openxmlformats.org/officeDocument/2006/relationships/tags" Target="../tags/tag211.xml"/><Relationship Id="rId37" Type="http://schemas.openxmlformats.org/officeDocument/2006/relationships/tags" Target="../tags/tag216.xml"/><Relationship Id="rId40" Type="http://schemas.openxmlformats.org/officeDocument/2006/relationships/tags" Target="../tags/tag219.xml"/><Relationship Id="rId45" Type="http://schemas.openxmlformats.org/officeDocument/2006/relationships/tags" Target="../tags/tag224.xml"/><Relationship Id="rId53" Type="http://schemas.openxmlformats.org/officeDocument/2006/relationships/tags" Target="../tags/tag232.xml"/><Relationship Id="rId58" Type="http://schemas.openxmlformats.org/officeDocument/2006/relationships/tags" Target="../tags/tag237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23" Type="http://schemas.openxmlformats.org/officeDocument/2006/relationships/tags" Target="../tags/tag202.xml"/><Relationship Id="rId28" Type="http://schemas.openxmlformats.org/officeDocument/2006/relationships/tags" Target="../tags/tag207.xml"/><Relationship Id="rId36" Type="http://schemas.openxmlformats.org/officeDocument/2006/relationships/tags" Target="../tags/tag215.xml"/><Relationship Id="rId49" Type="http://schemas.openxmlformats.org/officeDocument/2006/relationships/tags" Target="../tags/tag228.xml"/><Relationship Id="rId57" Type="http://schemas.openxmlformats.org/officeDocument/2006/relationships/tags" Target="../tags/tag236.xml"/><Relationship Id="rId61" Type="http://schemas.openxmlformats.org/officeDocument/2006/relationships/customXml" Target="../ink/ink3.xml"/><Relationship Id="rId10" Type="http://schemas.openxmlformats.org/officeDocument/2006/relationships/tags" Target="../tags/tag189.xml"/><Relationship Id="rId19" Type="http://schemas.openxmlformats.org/officeDocument/2006/relationships/tags" Target="../tags/tag198.xml"/><Relationship Id="rId31" Type="http://schemas.openxmlformats.org/officeDocument/2006/relationships/tags" Target="../tags/tag210.xml"/><Relationship Id="rId44" Type="http://schemas.openxmlformats.org/officeDocument/2006/relationships/tags" Target="../tags/tag223.xml"/><Relationship Id="rId52" Type="http://schemas.openxmlformats.org/officeDocument/2006/relationships/tags" Target="../tags/tag231.xml"/><Relationship Id="rId60" Type="http://schemas.openxmlformats.org/officeDocument/2006/relationships/notesSlide" Target="../notesSlides/notesSlide11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Relationship Id="rId22" Type="http://schemas.openxmlformats.org/officeDocument/2006/relationships/tags" Target="../tags/tag201.xml"/><Relationship Id="rId27" Type="http://schemas.openxmlformats.org/officeDocument/2006/relationships/tags" Target="../tags/tag206.xml"/><Relationship Id="rId30" Type="http://schemas.openxmlformats.org/officeDocument/2006/relationships/tags" Target="../tags/tag209.xml"/><Relationship Id="rId35" Type="http://schemas.openxmlformats.org/officeDocument/2006/relationships/tags" Target="../tags/tag214.xml"/><Relationship Id="rId43" Type="http://schemas.openxmlformats.org/officeDocument/2006/relationships/tags" Target="../tags/tag222.xml"/><Relationship Id="rId48" Type="http://schemas.openxmlformats.org/officeDocument/2006/relationships/tags" Target="../tags/tag227.xml"/><Relationship Id="rId56" Type="http://schemas.openxmlformats.org/officeDocument/2006/relationships/tags" Target="../tags/tag235.xml"/><Relationship Id="rId8" Type="http://schemas.openxmlformats.org/officeDocument/2006/relationships/tags" Target="../tags/tag187.xml"/><Relationship Id="rId51" Type="http://schemas.openxmlformats.org/officeDocument/2006/relationships/tags" Target="../tags/tag230.xml"/><Relationship Id="rId3" Type="http://schemas.openxmlformats.org/officeDocument/2006/relationships/tags" Target="../tags/tag182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5" Type="http://schemas.openxmlformats.org/officeDocument/2006/relationships/tags" Target="../tags/tag204.xml"/><Relationship Id="rId33" Type="http://schemas.openxmlformats.org/officeDocument/2006/relationships/tags" Target="../tags/tag212.xml"/><Relationship Id="rId38" Type="http://schemas.openxmlformats.org/officeDocument/2006/relationships/tags" Target="../tags/tag217.xml"/><Relationship Id="rId46" Type="http://schemas.openxmlformats.org/officeDocument/2006/relationships/tags" Target="../tags/tag225.xml"/><Relationship Id="rId5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galles/visualization/ComparisonSort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45.xml"/><Relationship Id="rId13" Type="http://schemas.openxmlformats.org/officeDocument/2006/relationships/tags" Target="../tags/tag250.xml"/><Relationship Id="rId3" Type="http://schemas.openxmlformats.org/officeDocument/2006/relationships/tags" Target="../tags/tag240.xml"/><Relationship Id="rId7" Type="http://schemas.openxmlformats.org/officeDocument/2006/relationships/tags" Target="../tags/tag244.xml"/><Relationship Id="rId12" Type="http://schemas.openxmlformats.org/officeDocument/2006/relationships/tags" Target="../tags/tag249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1" Type="http://schemas.openxmlformats.org/officeDocument/2006/relationships/tags" Target="../tags/tag248.xml"/><Relationship Id="rId5" Type="http://schemas.openxmlformats.org/officeDocument/2006/relationships/tags" Target="../tags/tag242.xml"/><Relationship Id="rId15" Type="http://schemas.openxmlformats.org/officeDocument/2006/relationships/notesSlide" Target="../notesSlides/notesSlide15.xml"/><Relationship Id="rId10" Type="http://schemas.openxmlformats.org/officeDocument/2006/relationships/tags" Target="../tags/tag247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1.xml"/><Relationship Id="rId5" Type="http://schemas.openxmlformats.org/officeDocument/2006/relationships/image" Target="../media/image8.emf"/><Relationship Id="rId4" Type="http://schemas.openxmlformats.org/officeDocument/2006/relationships/customXml" Target="../ink/ink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galles/visualization/CountingSort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59.xml"/><Relationship Id="rId13" Type="http://schemas.openxmlformats.org/officeDocument/2006/relationships/tags" Target="../tags/tag264.xml"/><Relationship Id="rId3" Type="http://schemas.openxmlformats.org/officeDocument/2006/relationships/tags" Target="../tags/tag254.xml"/><Relationship Id="rId7" Type="http://schemas.openxmlformats.org/officeDocument/2006/relationships/tags" Target="../tags/tag258.xml"/><Relationship Id="rId12" Type="http://schemas.openxmlformats.org/officeDocument/2006/relationships/tags" Target="../tags/tag26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53.xml"/><Relationship Id="rId16" Type="http://schemas.openxmlformats.org/officeDocument/2006/relationships/tags" Target="../tags/tag267.xml"/><Relationship Id="rId1" Type="http://schemas.openxmlformats.org/officeDocument/2006/relationships/tags" Target="../tags/tag252.xml"/><Relationship Id="rId6" Type="http://schemas.openxmlformats.org/officeDocument/2006/relationships/tags" Target="../tags/tag257.xml"/><Relationship Id="rId11" Type="http://schemas.openxmlformats.org/officeDocument/2006/relationships/tags" Target="../tags/tag262.xml"/><Relationship Id="rId5" Type="http://schemas.openxmlformats.org/officeDocument/2006/relationships/tags" Target="../tags/tag256.xml"/><Relationship Id="rId15" Type="http://schemas.openxmlformats.org/officeDocument/2006/relationships/tags" Target="../tags/tag266.xml"/><Relationship Id="rId10" Type="http://schemas.openxmlformats.org/officeDocument/2006/relationships/tags" Target="../tags/tag261.xml"/><Relationship Id="rId4" Type="http://schemas.openxmlformats.org/officeDocument/2006/relationships/tags" Target="../tags/tag255.xml"/><Relationship Id="rId9" Type="http://schemas.openxmlformats.org/officeDocument/2006/relationships/tags" Target="../tags/tag260.xml"/><Relationship Id="rId14" Type="http://schemas.openxmlformats.org/officeDocument/2006/relationships/tags" Target="../tags/tag26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70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2.xml"/><Relationship Id="rId4" Type="http://schemas.openxmlformats.org/officeDocument/2006/relationships/tags" Target="../tags/tag27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notesSlide" Target="../notesSlides/notesSlide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47" Type="http://schemas.openxmlformats.org/officeDocument/2006/relationships/tags" Target="../tags/tag111.xml"/><Relationship Id="rId50" Type="http://schemas.openxmlformats.org/officeDocument/2006/relationships/notesSlide" Target="../notesSlides/notesSlide6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46" Type="http://schemas.openxmlformats.org/officeDocument/2006/relationships/tags" Target="../tags/tag110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tags" Target="../tags/tag93.xml"/><Relationship Id="rId41" Type="http://schemas.openxmlformats.org/officeDocument/2006/relationships/tags" Target="../tags/tag105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tags" Target="../tags/tag109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tags" Target="../tags/tag95.xml"/><Relationship Id="rId44" Type="http://schemas.openxmlformats.org/officeDocument/2006/relationships/tags" Target="../tags/tag108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Relationship Id="rId48" Type="http://schemas.openxmlformats.org/officeDocument/2006/relationships/tags" Target="../tags/tag112.xml"/><Relationship Id="rId8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15.xml"/><Relationship Id="rId21" Type="http://schemas.openxmlformats.org/officeDocument/2006/relationships/tags" Target="../tags/tag133.xml"/><Relationship Id="rId7" Type="http://schemas.openxmlformats.org/officeDocument/2006/relationships/tags" Target="../tags/tag119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0" Type="http://schemas.openxmlformats.org/officeDocument/2006/relationships/tags" Target="../tags/tag132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10" Type="http://schemas.openxmlformats.org/officeDocument/2006/relationships/tags" Target="../tags/tag122.xml"/><Relationship Id="rId19" Type="http://schemas.openxmlformats.org/officeDocument/2006/relationships/tags" Target="../tags/tag131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22: More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Linda Shapiro</a:t>
            </a:r>
          </a:p>
          <a:p>
            <a:r>
              <a:rPr lang="en-US" sz="2400" dirty="0" smtClean="0"/>
              <a:t>Winter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Potential pivot rules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Median of 3, e.g.,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9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Partitioning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pointers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43400" y="542955"/>
            <a:ext cx="27959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p                                  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24400" y="57162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29200" y="548582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410200" y="562065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858000" y="553708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4800600" y="952620"/>
            <a:ext cx="0" cy="3427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7010400" y="952620"/>
            <a:ext cx="0" cy="3427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572000" y="1124010"/>
            <a:ext cx="2486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                           j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4947120" y="1051560"/>
              <a:ext cx="1860120" cy="3301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43520" y="1047960"/>
                <a:ext cx="1866600" cy="34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0973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Step one: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7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48" grpId="0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pointers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Move pointers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17" name="Ink 16"/>
              <p14:cNvContentPartPr/>
              <p14:nvPr/>
            </p14:nvContentPartPr>
            <p14:xfrm>
              <a:off x="4159080" y="2054160"/>
              <a:ext cx="3767400" cy="248328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4155120" y="2045160"/>
                <a:ext cx="3780720" cy="250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4791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Quick sort visualization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http://www.cs.usfca.edu/~galles/visualization/</a:t>
            </a:r>
            <a:r>
              <a:rPr lang="en-US" sz="1800" dirty="0" smtClean="0">
                <a:hlinkClick r:id="rId2"/>
              </a:rPr>
              <a:t>ComparisonSort.html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50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Analysis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Best-case: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merge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Worst-case: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Average-case 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13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Cutoffs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4498200" y="3809880"/>
              <a:ext cx="3454200" cy="1065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91360" y="3803760"/>
                <a:ext cx="3475080" cy="12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0945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Fast Can We Sort?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Quicksort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Comparison </a:t>
            </a:r>
            <a:r>
              <a:rPr lang="en-US" dirty="0">
                <a:solidFill>
                  <a:schemeClr val="accent2"/>
                </a:solidFill>
              </a:rPr>
              <a:t>sorting </a:t>
            </a:r>
            <a:r>
              <a:rPr lang="en-US" dirty="0" smtClean="0">
                <a:solidFill>
                  <a:schemeClr val="accent2"/>
                </a:solidFill>
              </a:rPr>
              <a:t>in general is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/>
              <a:t>An amazing computer-science result: proves all the clever programming in the world cannot comparison-sort in linear </a:t>
            </a:r>
            <a:r>
              <a:rPr lang="en-US" dirty="0" smtClean="0"/>
              <a:t>time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51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Big Pictur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5943600" y="2667000"/>
            <a:ext cx="1295400" cy="914400"/>
          </a:xfrm>
          <a:prstGeom prst="ellipse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rot="5400000">
            <a:off x="4676099" y="3724391"/>
            <a:ext cx="1734111" cy="118030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3400" y="51054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How???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Change the model – assume    </a:t>
            </a:r>
          </a:p>
          <a:p>
            <a:r>
              <a:rPr lang="en-US" sz="2000" b="0" dirty="0" smtClean="0">
                <a:latin typeface="+mn-lt"/>
              </a:rPr>
              <a:t>   more than “compare(</a:t>
            </a:r>
            <a:r>
              <a:rPr lang="en-US" sz="2000" b="0" dirty="0" err="1" smtClean="0">
                <a:latin typeface="+mn-lt"/>
              </a:rPr>
              <a:t>a,b</a:t>
            </a:r>
            <a:r>
              <a:rPr lang="en-US" sz="2000" b="0" dirty="0" smtClean="0">
                <a:latin typeface="+mn-lt"/>
              </a:rPr>
              <a:t>)”</a:t>
            </a:r>
          </a:p>
        </p:txBody>
      </p:sp>
    </p:spTree>
    <p:extLst>
      <p:ext uri="{BB962C8B-B14F-4D97-AF65-F5344CB8AC3E}">
        <p14:creationId xmlns:p14="http://schemas.microsoft.com/office/powerpoint/2010/main" val="3578012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Bucket Sort (a.k.a. </a:t>
            </a:r>
            <a:r>
              <a:rPr lang="en-US" dirty="0" err="1" smtClean="0">
                <a:solidFill>
                  <a:schemeClr val="accent2"/>
                </a:solidFill>
              </a:rPr>
              <a:t>BinSort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/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7338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939960" y="1540440"/>
              <a:ext cx="6785640" cy="3790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000" y="1532880"/>
                <a:ext cx="6802200" cy="39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5495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HW06 due now on paper</a:t>
            </a:r>
          </a:p>
          <a:p>
            <a:r>
              <a:rPr lang="en-US" sz="2400" dirty="0" smtClean="0"/>
              <a:t>Applications on Wednesday</a:t>
            </a:r>
          </a:p>
          <a:p>
            <a:r>
              <a:rPr lang="en-US" sz="2400" dirty="0" smtClean="0"/>
              <a:t>Give back HW06 and post answers on Friday</a:t>
            </a:r>
          </a:p>
          <a:p>
            <a:r>
              <a:rPr lang="en-US" sz="2400" dirty="0" smtClean="0"/>
              <a:t>Go over review list on Friday</a:t>
            </a:r>
          </a:p>
          <a:p>
            <a:r>
              <a:rPr lang="en-US" sz="2400" dirty="0" smtClean="0"/>
              <a:t>Final Exam Tuesday March 17 at 2:30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619200" y="728640"/>
              <a:ext cx="8073720" cy="9867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8760" y="716400"/>
                <a:ext cx="8096760" cy="100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0275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http://www.cs.usfca.edu/~galles/visualization/</a:t>
            </a:r>
            <a:r>
              <a:rPr lang="en-US" dirty="0" smtClean="0">
                <a:hlinkClick r:id="rId2"/>
              </a:rPr>
              <a:t>CountingSort.html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90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Analyzing Bucket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Overall: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Linear in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, but also linear in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</a:p>
          <a:p>
            <a:pPr lvl="1"/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(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sor</a:t>
            </a:r>
            <a:r>
              <a:rPr lang="en-US" dirty="0" smtClean="0">
                <a:sym typeface="Symbol" pitchFamily="18" charset="2"/>
              </a:rPr>
              <a:t>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27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Bucket Sort with Data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What does this look like?</a:t>
            </a:r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257800" y="26670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latin typeface="+mn-lt"/>
              </a:rPr>
              <a:t>Example: Movie ratings; scale 1-5;1=bad, 5=excellent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Input=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3: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1: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10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6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  <p:sp>
        <p:nvSpPr>
          <p:cNvPr id="51228" name="Date Placeholder 19"/>
          <p:cNvSpPr>
            <a:spLocks noGrp="1"/>
          </p:cNvSpPr>
          <p:nvPr>
            <p:ph type="dt" sz="quarter" idx="10"/>
            <p:custDataLst>
              <p:tags r:id="rId7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6" charset="0"/>
              </a:rPr>
              <a:t>Winter 2015</a:t>
            </a:r>
            <a:endParaRPr lang="en-US" dirty="0">
              <a:latin typeface="Times New Roman" pitchFamily="16" charset="0"/>
            </a:endParaRPr>
          </a:p>
        </p:txBody>
      </p:sp>
      <p:sp>
        <p:nvSpPr>
          <p:cNvPr id="51229" name="Slide Number Placeholder 2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noFill/>
        </p:spPr>
        <p:txBody>
          <a:bodyPr/>
          <a:lstStyle/>
          <a:p>
            <a:fld id="{BD4DC710-AE62-4D73-81BB-C0FCA47EA4E2}" type="slidenum">
              <a:rPr lang="en-US" smtClean="0">
                <a:latin typeface="Times New Roman" pitchFamily="16" charset="0"/>
              </a:rPr>
              <a:pPr/>
              <a:t>22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5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" name="Rectangle 6" hidden="1"/>
          <p:cNvSpPr>
            <a:spLocks noGrp="1" noChangeArrowheads="1"/>
          </p:cNvSpPr>
          <p:nvPr>
            <p:ph type="sldNum" sz="quarter" idx="12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fld id="{AD5FF1B5-A621-466D-9CAF-04993629F3C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Sorting massive data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482725"/>
            <a:ext cx="8458200" cy="48768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Need </a:t>
            </a:r>
            <a:r>
              <a:rPr lang="en-US" dirty="0"/>
              <a:t>sorting algorithms that minimize disk/tape access </a:t>
            </a:r>
            <a:r>
              <a:rPr lang="en-US" dirty="0" smtClean="0"/>
              <a:t>time:</a:t>
            </a:r>
            <a:endParaRPr lang="en-US" dirty="0"/>
          </a:p>
          <a:p>
            <a:pPr lvl="1" eaLnBrk="1" hangingPunct="1"/>
            <a:r>
              <a:rPr lang="en-US" dirty="0"/>
              <a:t>Quicksort and </a:t>
            </a:r>
            <a:r>
              <a:rPr lang="en-US" dirty="0" err="1"/>
              <a:t>Heapsort</a:t>
            </a:r>
            <a:r>
              <a:rPr lang="en-US" dirty="0"/>
              <a:t> both jump all over the array, leading to expensive random disk accesses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Merge sort </a:t>
            </a:r>
            <a:r>
              <a:rPr lang="en-US" dirty="0">
                <a:solidFill>
                  <a:schemeClr val="accent2"/>
                </a:solidFill>
              </a:rPr>
              <a:t>scans linearly through arrays, leading to (relatively) efficient sequential disk access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Merge sort is the basis of massive sorting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can leverage multiple disks</a:t>
            </a: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fld id="{5B97E1B5-2E37-4E5E-98D7-57BD1D17387A}" type="slidenum">
              <a:rPr lang="en-US" smtClean="0">
                <a:latin typeface="Times New Roman" pitchFamily="16" charset="0"/>
              </a:rPr>
              <a:pPr/>
              <a:t>23</a:t>
            </a:fld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34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External Merge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900 MB using 100 MB RAM</a:t>
            </a:r>
          </a:p>
          <a:p>
            <a:pPr lvl="1"/>
            <a:r>
              <a:rPr lang="en-US" dirty="0" smtClean="0"/>
              <a:t>Read 100 MB of data into memory</a:t>
            </a:r>
          </a:p>
          <a:p>
            <a:pPr lvl="1"/>
            <a:r>
              <a:rPr lang="en-US" dirty="0" smtClean="0"/>
              <a:t>Sort using conventional method (e.g. quicksort)</a:t>
            </a:r>
          </a:p>
          <a:p>
            <a:pPr lvl="1"/>
            <a:r>
              <a:rPr lang="en-US" dirty="0" smtClean="0"/>
              <a:t>Write sorted 100MB to temp file</a:t>
            </a:r>
          </a:p>
          <a:p>
            <a:pPr lvl="1"/>
            <a:r>
              <a:rPr lang="en-US" dirty="0" smtClean="0"/>
              <a:t>Repeat until all data in sorted chunks (900/100 = 9 total)</a:t>
            </a:r>
          </a:p>
          <a:p>
            <a:r>
              <a:rPr lang="en-US" dirty="0" smtClean="0"/>
              <a:t>Read first 10 MB of each sorted chuck, merge into remaining 10MB</a:t>
            </a:r>
          </a:p>
          <a:p>
            <a:pPr lvl="1"/>
            <a:r>
              <a:rPr lang="en-US" dirty="0" smtClean="0"/>
              <a:t>writing and reading as necessary</a:t>
            </a:r>
          </a:p>
          <a:p>
            <a:pPr lvl="1"/>
            <a:r>
              <a:rPr lang="en-US" dirty="0" smtClean="0"/>
              <a:t>Single merge pass instead of </a:t>
            </a:r>
            <a:r>
              <a:rPr lang="en-US" i="1" dirty="0" smtClean="0"/>
              <a:t>log n</a:t>
            </a:r>
          </a:p>
          <a:p>
            <a:pPr lvl="1"/>
            <a:r>
              <a:rPr lang="en-US" dirty="0" smtClean="0"/>
              <a:t>Additional pass helpful if data much larger than memory</a:t>
            </a:r>
          </a:p>
          <a:p>
            <a:r>
              <a:rPr lang="en-US" dirty="0" smtClean="0"/>
              <a:t>Parallelism and better hardware can improve performance</a:t>
            </a:r>
          </a:p>
          <a:p>
            <a:r>
              <a:rPr lang="en-US" dirty="0" smtClean="0"/>
              <a:t>Distribution sorts (similar to bucket sort) are also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5063760" y="711000"/>
              <a:ext cx="3804120" cy="35920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6200" y="699120"/>
                <a:ext cx="3826440" cy="361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4655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Divide-and-Conquer Sorting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Merge sort: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Quick sort:</a:t>
            </a:r>
            <a:r>
              <a:rPr lang="en-US" dirty="0" smtClean="0"/>
              <a:t>	   Pick a </a:t>
            </a:r>
            <a:r>
              <a:rPr lang="en-US" dirty="0" smtClean="0">
                <a:solidFill>
                  <a:srgbClr val="FF0000"/>
                </a:solidFill>
              </a:rPr>
              <a:t>“pivot” </a:t>
            </a:r>
            <a:r>
              <a:rPr lang="en-US" dirty="0" smtClean="0"/>
              <a:t>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sorted-less-than then pivot then 	  </a:t>
            </a:r>
          </a:p>
          <a:p>
            <a:pPr marL="2171700" lvl="4" indent="-457200">
              <a:buNone/>
            </a:pPr>
            <a:r>
              <a:rPr lang="en-US" dirty="0" smtClean="0"/>
              <a:t>                     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Quick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divide-and-conquer algorithm</a:t>
            </a:r>
          </a:p>
          <a:p>
            <a:pPr lvl="1"/>
            <a:r>
              <a:rPr lang="en-US" dirty="0"/>
              <a:t>Recursively chop into </a:t>
            </a:r>
            <a:r>
              <a:rPr lang="en-US" dirty="0" smtClean="0"/>
              <a:t>two pieces</a:t>
            </a:r>
            <a:endParaRPr lang="en-US" dirty="0"/>
          </a:p>
          <a:p>
            <a:pPr lvl="1"/>
            <a:r>
              <a:rPr lang="en-US" dirty="0"/>
              <a:t>Instead of doing all the work as we merge together, </a:t>
            </a:r>
            <a:br>
              <a:rPr lang="en-US" dirty="0"/>
            </a:br>
            <a:r>
              <a:rPr lang="en-US" dirty="0"/>
              <a:t>we will do all the work as we recursively split into halves</a:t>
            </a:r>
            <a:endParaRPr lang="en-US" sz="1000" dirty="0"/>
          </a:p>
          <a:p>
            <a:pPr lvl="1"/>
            <a:r>
              <a:rPr lang="en-US" dirty="0"/>
              <a:t>Unlike </a:t>
            </a:r>
            <a:r>
              <a:rPr lang="en-US" dirty="0" smtClean="0"/>
              <a:t>merge sort</a:t>
            </a:r>
            <a:r>
              <a:rPr lang="en-US" dirty="0"/>
              <a:t>, does not need auxiliary </a:t>
            </a:r>
            <a:r>
              <a:rPr lang="en-US" dirty="0" smtClean="0"/>
              <a:t>space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on average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, but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 worst-case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Faster than merge sort in practice?</a:t>
            </a:r>
          </a:p>
          <a:p>
            <a:pPr lvl="1"/>
            <a:r>
              <a:rPr lang="en-US" dirty="0" smtClean="0"/>
              <a:t>Often believed so</a:t>
            </a:r>
          </a:p>
          <a:p>
            <a:pPr lvl="1"/>
            <a:r>
              <a:rPr lang="en-US" dirty="0" smtClean="0"/>
              <a:t>Does fewer copies and more comparisons, so it depends on the relative cost of these two operations!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51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Quicksort Overview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>
                <a:solidFill>
                  <a:srgbClr val="C00000"/>
                </a:solidFill>
              </a:rPr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>
                <a:solidFill>
                  <a:srgbClr val="C00000"/>
                </a:solidFill>
              </a:rPr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>
                <a:solidFill>
                  <a:srgbClr val="C00000"/>
                </a:solidFill>
              </a:rPr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answer is, “as simple as A, B, C”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12974" y="4183270"/>
            <a:ext cx="4504973" cy="407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e</a:t>
            </a:r>
            <a:r>
              <a:rPr lang="en-US" sz="2000" b="0" dirty="0" smtClean="0">
                <a:latin typeface="+mn-lt"/>
              </a:rPr>
              <a:t>lements less 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pivot</a:t>
            </a:r>
            <a:r>
              <a:rPr lang="en-US" sz="2000" b="0" dirty="0" smtClean="0">
                <a:latin typeface="+mn-lt"/>
              </a:rPr>
              <a:t>  elements greater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096000" y="41910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858000" y="4191000"/>
            <a:ext cx="0" cy="4001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04981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in Terms of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 dirty="0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527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 animBg="1"/>
      <p:bldP spid="68" grpId="0" animBg="1"/>
      <p:bldP spid="69" grpId="0" animBg="1"/>
      <p:bldP spid="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3674807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Details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09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Pivots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25780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47625</TotalTime>
  <Words>1612</Words>
  <Application>Microsoft Office PowerPoint</Application>
  <PresentationFormat>On-screen Show (4:3)</PresentationFormat>
  <Paragraphs>548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 New</vt:lpstr>
      <vt:lpstr>Symbol</vt:lpstr>
      <vt:lpstr>Times New Roman</vt:lpstr>
      <vt:lpstr>Wingdings</vt:lpstr>
      <vt:lpstr>dan_design_template</vt:lpstr>
      <vt:lpstr>CSE373: Data Structure &amp; Algorithms  Lecture 22: More Sorting</vt:lpstr>
      <vt:lpstr>Announcements</vt:lpstr>
      <vt:lpstr>Divide-and-Conquer Sorting</vt:lpstr>
      <vt:lpstr>Quick sort</vt:lpstr>
      <vt:lpstr>Quicksort Overview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Quick sort visualization</vt:lpstr>
      <vt:lpstr>Analysis</vt:lpstr>
      <vt:lpstr>Cutoffs</vt:lpstr>
      <vt:lpstr>How Fast Can We Sort?</vt:lpstr>
      <vt:lpstr>The Big Picture</vt:lpstr>
      <vt:lpstr>Bucket Sort (a.k.a. BinSort)</vt:lpstr>
      <vt:lpstr>Visualization</vt:lpstr>
      <vt:lpstr>Analyzing Bucket Sort</vt:lpstr>
      <vt:lpstr>Bucket Sort with Data What does this look like?</vt:lpstr>
      <vt:lpstr>Sorting massive data</vt:lpstr>
      <vt:lpstr>External Merge Sort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shapiro</cp:lastModifiedBy>
  <cp:revision>2037</cp:revision>
  <dcterms:created xsi:type="dcterms:W3CDTF">2009-03-13T20:43:19Z</dcterms:created>
  <dcterms:modified xsi:type="dcterms:W3CDTF">2015-03-09T22:05:20Z</dcterms:modified>
</cp:coreProperties>
</file>