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393" r:id="rId3"/>
    <p:sldId id="403" r:id="rId4"/>
    <p:sldId id="402" r:id="rId5"/>
    <p:sldId id="394" r:id="rId6"/>
    <p:sldId id="395" r:id="rId7"/>
    <p:sldId id="396" r:id="rId8"/>
    <p:sldId id="397" r:id="rId9"/>
    <p:sldId id="398" r:id="rId10"/>
    <p:sldId id="400" r:id="rId11"/>
    <p:sldId id="401" r:id="rId12"/>
    <p:sldId id="404" r:id="rId13"/>
    <p:sldId id="406" r:id="rId14"/>
    <p:sldId id="407" r:id="rId15"/>
    <p:sldId id="408" r:id="rId16"/>
    <p:sldId id="409" r:id="rId17"/>
    <p:sldId id="410" r:id="rId18"/>
    <p:sldId id="405" r:id="rId19"/>
    <p:sldId id="428" r:id="rId20"/>
    <p:sldId id="429" r:id="rId21"/>
    <p:sldId id="430" r:id="rId22"/>
    <p:sldId id="431" r:id="rId23"/>
    <p:sldId id="432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33" r:id="rId32"/>
    <p:sldId id="435" r:id="rId33"/>
    <p:sldId id="434" r:id="rId34"/>
    <p:sldId id="421" r:id="rId35"/>
    <p:sldId id="422" r:id="rId36"/>
    <p:sldId id="423" r:id="rId37"/>
    <p:sldId id="424" r:id="rId38"/>
    <p:sldId id="426" r:id="rId39"/>
    <p:sldId id="427" r:id="rId40"/>
    <p:sldId id="418" r:id="rId41"/>
    <p:sldId id="419" r:id="rId42"/>
    <p:sldId id="420" r:id="rId43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60093"/>
    <a:srgbClr val="119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3" autoAdjust="0"/>
    <p:restoredTop sz="98794" autoAdjust="0"/>
  </p:normalViewPr>
  <p:slideViewPr>
    <p:cSldViewPr>
      <p:cViewPr varScale="1">
        <p:scale>
          <a:sx n="110" d="100"/>
          <a:sy n="110" d="100"/>
        </p:scale>
        <p:origin x="3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5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11T22:03:19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14862 7711 13 0,'5'-19'6'0,"3"0"-5"0,-4 12 6 0,-4 7-5 15,0-8 0-15,0 0 2 16,0 1 1-16,-4 3-6 16,0 0 1-16,0 1 4 15,-1-1 0-15,1 0-1 16,0 0 0-16,0 4 0 15,-1 0 0-15,5 0-1 16,-4 0 1-16,-4 4-1 16,3 0 1-16,1 3-1 15,0 1 1-15,0 3-2 0,-1 1 0 16,1-1 0-16,0 0 1 16,0-3-1-16,4 3 1 15,0-3 0-15,-5-4 0 31,5 3 0-31,0-7 1 16,-4 4-1-16,4 0 1 16,-4-1-1-16,-1-3 1 0,1 0-1 15,0-3 0-15,0 3-1 16,-1 3 1-16,1-3-1 16,0 0 0-16,-5 0-1 15,1 0 1-15,-1 0 0 16,1 4 0-16,-1 4 0 15,5-1 0-15,0 1 0 16,0 0 1-16,-5-1-1 16,1 1 0-16,-1 3-1 15,1 4 1-15,3-7-1 16,-3 3 1-16,3-3-1 16,-3 3 1-16,4 4-1 15,-1 0 0-15,1 4 0 16,0-4 1-16,0 0-1 15,-1 1 0-15,1-1 0 0,0 4 1 16,0-4-1-16,-5 4 0 16,5 3 0-16,0 1 0 15,-5 0 0-15,1-1 0 16,-1-3 0-16,1 0 1 0,-5 8-1 16,4-8 1-16,-4 3-1 15,1 1 1-15,-1-4-1 16,0 4 0-16,0-1 0 15,1-3 1-15,-1 4-1 16,0 0 0-16,0 3 0 16,0-7 1-16,1 4-1 15,-1 0 1-15,0-1-1 16,-4 1 1-16,4 0 0 0,1-1 0 16,-1-3 0-16,0 0 0 31,-8 15-1-31,4 0 1 15,4 0-1-15,0-3 0 0,-4-1 0 16,4-7 0-16,1-1-1 31,3 1 1-31,1 0-1 16,-1-1 1-16,0 1 0 16,1 7 1-16,-1-3-1 15,-3-1 0-15,-1-7 1 16,0 0 1-16,0 0-1 15,1 4 1-15,-1 3 0 16,0-3 0-16,0 0-1 0,0-1 1 16,1 1-2-16,-1-4 0 15,4 0 0-15,1 0 0 16,-1-4 0-16,1 4 1 16,-1-4-1-16,1 0 0 15,-1 4 0-15,5-8 0 16,0 5 0-16,0-5 1 15,-1 0-1-15,1-3 0 16,-5-1 0-16,5 5 0 16,0-5 0-16,0 1 0 0,-5-1 0 15,5-3 0-15,-5 4 0 16,5-1 0-16,0-7 0 16,0 4 0-16,-1 0 0 15,1 0 0-15,0-8 0 16,4 11 0-16,-4-3 0 15,-1-4 0-15,1 0 0 16,4 0 1-16,0 0-1 16,0 0 0-16,0-7 0 15,-4 7 0-15,4-4-1 16,0 4 1-16,0 0-7 16,8-4 0-16,18-11-11 15,-22-15 0-15</inkml:trace>
  <inkml:trace contextRef="#ctx0" brushRef="#br0" timeOffset="1534.6215">15024 7571 12 0,'-13'0'6'0,"13"0"-5"0,0 0 6 0,5-4-5 16,-1 0 1-16,0 1 1 15,0-1 1-15,5 0-6 16,0-3 0-16,-1 3 4 31,1 0 0-31,-9 4-2 16,0 0 0-16,8-4 0 15,-8 4 1-15,4 4-1 0,-4 0 1 16,0 0 1-16,5 3 1 16,-5 1-1-16,0-1 0 15,0 5-1-15,0-1 0 16,-5 4 0-16,1 0 1 0,4 0-2 15,0 4 0-15,4-4 1 0,-4 0 1 16,0 4-1-16,5 0 0 16,-1 0-1-16,0 0 1 15,-4 4 0-15,4-4 1 16,1 7 0-16,-5-3 0 16,0-4 0-1,4 4 0-15,-4-1-1 16,4 1 1-16,0-4-1 15,1 0 0-15,-5 7-1 16,0-3 1-16,0 0-1 16,0 7 1-16,4-7-1 15,0-1 0-15,0 1 0 16,1 4 1-16,-1-5-1 16,0 1 0-1,9 11-1-15,0-4 1 0,0 1-1 16,-1-9 1-16,1 5-1 15,-4-1 0-15,3-3 0 16,1 0 0-16,0 3 0 16,0 1 1-16,-1-5-1 15,1 1 0-15,4-4 0 32,0 0 0-32,0-4 0 0,0 0 1 15,0 0-1-15,0 0 1 16,1 4-1-16,-1-4 0 15,4 4 0-15,-4 8 1 16,0-1-1-16,0 1 0 0,0-8 0 16,0 0 0-16,0 3 0 15,0 1 1-15,-4 7-1 16,4 1 1-16,0-1-1 16,-4 0 1-16,4 0 0 15,0 8 1-15,0-4-1 0,0-3 0 16,0 3 0-16,0-4 0 15,-4 0 0-15,-1-7 0 16,1 0-1-16,-4 3 1 16,-1-7-1-16,-3 0 1 15,-1-4-1 1,4 0 1-16,-8-7-1 16,5 3 1-16,-1-3-4 15,0-5 1-15,-4 1-11 16,0-8 1-16,0-11-7 15,-13-4 1-15</inkml:trace>
  <inkml:trace contextRef="#ctx0" brushRef="#br0" timeOffset="2671.9549">14305 9016 8 0,'-13'8'4'0,"4"7"3"0,5-11-12 15,4 7 5-15,-4-3 0 16,-1 3 1-16,1 0 1 16,0 1-2-16,0 3 1 0,-1 0 0 15,1-4 0-15,0 1-1 16,0 3 1-16,-5 0 0 15,1-7 0-15,3-1 1 0,1 4 1 16,0-3 0-16,0 3 0 16,-1-7 1-16,1 4 1 15,0 7 0-15,0-8 0 16,-1 1-2-16,5 3 1 16,0 4 0-16,0 1 0 15,0-1-1-15,0 7 0 16,0-3-1-16,-4 8 1 15,0-1-1-15,0 1 1 0,-5-4-1 16,0 3 0-16,1 4 0 16,-1 1 0-16,1-1 0 15,-1 4 1-15,1-4-1 16,-5 0 0-16,5 8 0 31,-1-4 1-31,5 0-1 16,4 0 1-16,0 4-1 0,0-7 0 15,8 6 0 1,1 1 0-16,-5 8 0 0,0-5 0 16,-4-7-1-16,0 0 0 15,0 4 0-15,0 0 1 16,0 0-1-16,-4-4 1 0,4 0 0 16,-4 8 1-16,4-1-1 15,-4-7 1-15,4 4-1 16,-5-4 0-16,1 0-1 15,0 0 1-15,4-4-1 16,-4 1 1-16,-1 3-2 16,-3 4 1-16,-1-1 0 15,1-10 0-15,4 3-1 16,-1 0 1-16,1 5-1 16,0-5 0-16,4 0 0 15,0 4 1-15,0-4-1 0,0-3 1 16,4-1-1-16,-4 5 1 15,4 3-1-15,-4-4 0 16,5-4 1-16,-5 8 0 16,0-3-1-16,-5-5 1 31,1 4-1-31,0 1 0 16,-1-9-3-16,1-6 1 15,8-5-9-15,14-22 1 16,16-31-10-16,4-22 1 0,17-27-1 15,9-26 1-15</inkml:trace>
  <inkml:trace contextRef="#ctx0" brushRef="#br0" timeOffset="4039.6499">16025 9134 23 0,'4'-8'11'0,"1"8"-11"15,-5 0 18-15,0 0-16 16,0 0 0-16,-5 4 3 16,1 0 0-16,0 3-6 15,-1 1 1-15,1 3 3 16,0-3 1-16,0-1-2 15,-1 1 1-15,-3-1-2 16,-1 5 1-16,1-1-1 0,4 0 0 16,-1-3-1-16,1-4 1 15,-4 7-1-15,3-7 0 16,1 0-1-16,-4-4 0 16,3 0-1-16,1 0 0 15,0 0-2-15,0-4 1 16,-1 4-1-16,1 0 0 0,0 0 1 15,4 0 0-15,0-11 1 32,-5 7 1-32,5 4 0 15,0-4 1-15,-4 4 0 16,0 0 0-16,0 0 1 16,4-4 0-16,0 4 1 15,-5 0 1-15,1 0 0 16,4 0 1-16,0 0-1 0,-4 4 1 15,0 0-1-15,-5 0 1 16,1 7-2-16,-1-4 1 16,5 5-1-16,-5-1 1 0,5 0 0 15,0 5 0-15,0-1 0 16,4 7 0-16,-5 5 0 16,-3-1 1-16,4-3-2 15,-1 4 1-15,-3-1-2 0,-1 4 1 16,1 1 0-16,3-1 0 15,-3 0-1-15,4 4 1 16,-1 0 0-16,1 4 0 0,0 0-1 16,-5 4 1-16,5-1-1 15,0-3 1-15,0 4 0 32,-1-1 0-32,1 5-1 15,0 3 0-15,0-8 0 16,-1-3 1-16,1 4-1 15,0 0 0-15,0-1 0 16,4-7 0-16,0 4-1 0,0 4 1 16,4-5-1-16,-4 1 1 15,0-4-1-15,0 0 1 16,4-3-1-16,-4 3 1 16,0 4 0-16,0 3 0 0,0 5-1 15,0-9 1-15,0 1-1 16,0 0 1-16,4 4-1 15,1-1 0-15,-5 1 0 16,0 0 1-16,0 3-1 16,0 0 1-16,0-7-1 15,0-4 1 1,-5-3-2-16,5-5 1 16,-4-3-4-16,-4-8 1 0,-1 0-5 15,-8-7 1-15,0-8-6 16,0-8 1-16,0-7-7 15,-9-12 0-15</inkml:trace>
  <inkml:trace contextRef="#ctx0" brushRef="#br0" timeOffset="5447.6322">14173 10946 14 0,'0'-8'7'0,"-5"1"3"0,5 7-2 16,-4-4-8-16,0 4 0 0,-1 0 1 15,-3 8 0-15,-1-1-1 16,1 1 1-16,-1-1 0 16,1-3 1-16,-1 4 0 15,1-5 1-15,4 1-1 16,-1 0 1-16,1 0-1 16,0 0 1-16,0-1-1 0,-1 1 0 0,1 4-1 15,4-1 1-15,0 1 0 16,0-1 0-16,4 5 0 15,5-1 1-15,4-3 0 32,-1-1 0-32,5-3 0 0,5 0 1 0,-1 0-1 15,0-1 1-15,5 1-1 16,4-4 1-16,4 8-1 16,0-5 0-16,0 1-1 15,-4 0 1-15,4 0-1 16,0 7 0-16,-9-7-1 15,1 3 0-15,-1-3 0 32,1-4 0-32,4 4-1 0,-5-4 1 15,1 4 0-15,4-8 1 16,-5 4-1-16,1 0 0 16,-1 0 0-16,-3 0 1 15,-1 0 0-15,0 4 0 16,-4-4 0-16,0 4 0 15,5-1 0-15,-5 1 0 16,0 0-1-16,0-4 0 16,4 4-1-16,0-4 0 0,1 0 0 15,-5 0 1-15,4-4-1 16,0 0 0-16,-4 4 0 16,5 0 0-16,-1 0 0 15,0 0 0-15,0 0 0 16,1-4 0-16,-1 1 0 15,-4-5 0-15,0 0 0 0,4 1 1 16,1 3-1-16,-1 4 0 16,5-4 0-16,-1 1 1 15,1 3-1-15,3 3 0 16,1 1 0-16,0-4 0 16,4 8 0-16,-4-8 1 15,0 0-1-15,-5 3 0 0,5 1 0 16,-9-4 0-16,1 4-3 15,-10-4 0-15,-3-4-7 16,-9-7 1-16,0-16-10 16,-17-7 1-16</inkml:trace>
  <inkml:trace contextRef="#ctx0" brushRef="#br0" timeOffset="6688.0509">14147 9376 17 0,'-4'-15'8'0,"12"7"-2"15,-8 8-4-15,4-11-1 16,-4 3 1-16,0 1 1 15,0 3 1-15,-4 0-5 16,0 4 0-16,-5 4 2 16,5 3 1-16,0 1-1 15,0-1 1-15,-1 1-1 16,5-4 1-16,0 0 1 16,5 3 0-16,-1-3 1 15,4 4 0-15,1-1 0 16,-1 4 0-16,5 1 0 15,0-1 0-15,4 0-2 16,0 8 1-16,4-3-1 16,1-1 1-16,-1 0-1 15,0 0 1-15,1 4-1 0,-1 0 1 16,0 0-1 0,5 0 1-16,-5 7-1 15,0-3 0-15,1-1-1 16,-1-3 1-16,-4 8-1 15,0-4 0-15,0-1 0 16,0 1 0-16,0 3 0 16,0-3 1-16,0 0-2 15,0 0 1-15,0-1 0 0,0-3 0 0,0-4-1 16,0 8 1-16,-4 0 0 16,0-4 0-16,4 0 0 15,0-1 0-15,-4-6-1 31,4-1 1-31,-5 1 0 0,1-1 0 0,0-4-1 16,0 1 1-16,0-4-1 16,-1 3 0-16,-3-3 0 15,-1 4 1-15,1-1-1 16,-1 1 0-16,1 3 0 0,4 1 1 31,0-5 0-31,-1 1 0 16,1-1 0-16,0 1 1 15,0 3 0-15,-1-3 0 16,1 3-1-16,0 0 1 16,0 5-1-16,-1-1 1 0,1 0-1 15,-4 4 0-15,-1 0 0 16,1 0 0-16,-1 3 0 16,1-7 0-16,-1 4 0 15,1 0 0-15,-1 0 0 0,1 0 0 16,-1 0-1-16,5 4 1 15,-4-1-1-15,-1 1 1 16,1-4-1-16,4 4 0 16,-5-4 0-16,1 0 1 0,-1-4-1 15,1 4 1-15,-1 0-1 16,-4-4 0-16,1 7 0 16,-1-6 1-16,4 2-1 15,1 1 1-15,-1-4-1 16,-3 8 0-16,3-4 0 15,1-4 1-15,-1 0-1 16,1-3 1-16,-1-1-1 16,1 0 0-16,-1-3 0 15,1 0 0-15,-1-1 0 16,-3-3 0-16,-1 0 0 16,-4-1 1-16,0 1-1 15,-4 0 1-15,-1 0-2 0,-3 0 1 16,-1-1-8-16,1-3 0 31,8-7-11-31,0-23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11T22:05:49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13568 3984 21 0,'0'-7'10'0,"8"7"-9"16,-8 0 11-16,0 0-12 16,0 0 0-16,0 0 0 15,-4-4 0-15,0 0 0 16,0-3 1 0,-5 7 0-16,1 3 0 15,-1 1 2-15,0-8 0 16,1 4 1-16,-1-3 1 0,1-1 0 15,-1 4 0-15,1 0-1 16,-1 0 1-16,1 0-3 16,-5 0 1-16,0 4-1 15,1-4 0-15,-1 0 0 16,0 0 1-16,4 3-1 0,1 1 1 16,-1 0-1-16,1 0 1 15,-1-4 0-15,5-4 0 16,0 4-1-16,0 0 0 0,-1-4 0 15,1 4 1-15,4 0-1 16,-4 0 1-16,4 0-1 16,0 0 0-16,0 0-1 15,0 0 1-15,0 0-2 16,0 0 1-16,0 0-1 31,0 0 1-31,0 0-1 16,0 0 1-16,4-4-1 15,0 4 1-15,5 0 0 0,-5 8 1 16,5-1-1-16,-1-3 1 16,1 0-1-16,-1 4 1 15,1 3-1-15,-1 0 1 16,1 4-2-16,-1 4 1 16,1 0-1-16,-1-4 0 15,1 4 0-15,-1 4 1 16,1 3-1-16,-1 5 1 15,5 7-1-15,-4-8 1 0,-1 11-1 16,1 5 1-16,-1-1-1 16,1-3 1-16,-1 0-1 15,1-5 1-15,-1-3-1 16,1 0 0-16,-5-7 0 16,5-4 1-16,8-4-1 15,0 3 1-15,12-7-1 0,-3-3 1 16,0-8 0-16,-1 3 0 15,1-11-1-15,-1-3 1 16,5-8-1-16,-4 3 0 16,-1-7 0-16,1 4 1 0,-1-4-1 15,1-7 1-15,-5-16-1 16,0 1 0-16,-4 3 1 16,-4-4 0-16,0-3-1 15,-5 3 1-15,-3 4-1 16,-5-7 1-16,0-12-1 15,-5 0 1 1,-3 1-1-16,-5-13 0 16,0 1 0-16,1 8 1 15,-1 3-2-15,0 4 1 0,5 8-1 16,-1 3 1-16,5 8-1 16,-5 4 1-1,9 18-16 1,9 20 1-16,8 0-6 15,4-16 0-15</inkml:trace>
  <inkml:trace contextRef="#ctx0" brushRef="#br0" timeOffset="934.0809">14492 4189 17 0,'4'-8'8'0,"-4"8"-5"0,0 0-4 0,0 0 0 0,0 0 1 15,0 0-1-15,-4 0 1 16,0 0 0-16,-1 0 0 31,5 0-1-31,-4 4 1 16,0-4 1-16,0 0 0 16,-1 4 1-16,5-4 1 0,-4 0 1 15,4 0 1-15,0 3 1 16,-4-3 1-16,0 0-1 15,4 0 1-15,-5 0-3 16,1 0 1-16,4 0-2 0,0 0 0 16,-4 4-2-16,4 0 1 15,4 0 0-15,5 3 0 16,3-7 0-16,10-7 1 16,-1 3 0-16,9 0 1 0,4-3-2 15,4 3 1-15,0 0-1 31,-3 4 1-31,-6 4-3 16,-3 0 1-16,-5 3-5 16,-8 8 1-16,-9-3-11 15,-4 6 1 1</inkml:trace>
  <inkml:trace contextRef="#ctx0" brushRef="#br0" timeOffset="1415.116">15301 4162 42 0,'-4'8'21'0,"4"-20"-24"15,0 12 28-15,0 0-23 16,0 4 0-16,0 7 1 16,0 8 1-16,0 12-4 15,0-1 0-15,0 15 2 16,0 4 1-16,0 1 0 0,0 6 0 15,-4 5 0-15,-1-1 1 16,-3-3 0-16,-1-11 0 16,1-5 1-16,-1-3 0 15,1-8 0-15,-5 1 0 16,-8-9-1-16,-1-7 0 0,-7-3-1 16,-6-8 0-16,6-4-3 15,-1-4 1-15,0-4-5 16,0-7 1-16,5-8-5 15,-1-3 1-15,9-4-6 16,4-8 0-16,9 4-6 31,8-23 0-31</inkml:trace>
  <inkml:trace contextRef="#ctx0" brushRef="#br0" timeOffset="1654.8199">15114 3511 61 0,'-34'4'30'0,"34"-8"-42"15,-5 4 57-15,1 0-46 16,-4 0 1-16,-5 4-1 15,-4 0 1-15,0 3-5 16,0 9 1-16,0 2-11 16,4 9 0-16</inkml:trace>
  <inkml:trace contextRef="#ctx0" brushRef="#br0" timeOffset="2134.4067">15284 4109 38 0,'-30'4'19'0,"30"11"-19"0,4-11 22 0,-4 3-22 15,0-3 0-15,0 4 0 16,-4 3 1-16,4 4-1 16,0 4 1-16,0 4-1 15,4-1 1-15,5-3-1 16,-1 0 1-16,5-4-1 0,4-3 1 15,5-1 0-15,7-7 0 16,1-8 2-16,4-7 0 16,5-8 0-16,-10-8 1 0,-3 5 0 15,4-12 0-15,-9 0-1 16,0-8 0-16,-4 4-2 16,0 4 1-16,-8 0-2 15,-5 4 0-15,0 11-5 16,-4-4 0-16,0 12-10 31,5 15 1-31</inkml:trace>
  <inkml:trace contextRef="#ctx0" brushRef="#br0" timeOffset="2636.1314">15957 3939 36 0,'-13'-8'18'0,"22"23"-20"0,-9-11 22 0,0 4-20 15,0 7 0-15,-5 0 2 16,1 11 1-16,0 9-3 15,0-5 1-15,-1 8 1 16,1-4 1-16,0 0 0 16,0 4 0-16,-5-12 0 31,5-3 1-31,-5-8-1 16,5-4 1-16,-5-7-1 15,1-12 1-15,4-7-2 16,4-7 1-16,0-9-3 15,8-10 1-15,5-5-1 16,0 1 0-16,4-4-1 16,8-4 0-16,9 7 0 15,5-3 0-15,3 11 0 16,-3 4 1-16,-5 23-1 0,0 11 1 16,-4 8-1-16,-5 10 1 15,-8 16 0-15,-4 4 1 16,-5 0-1-16,-3 4 0 15,-5-4-4-15,0-1 0 16,0-2-10-16,0-1 1 0</inkml:trace>
  <inkml:trace contextRef="#ctx0" brushRef="#br0" timeOffset="2980.0708">16753 3977 38 0,'-25'-4'19'0,"-18"8"-20"0,30-4 24 16,-12 3-19-16,-5 9 1 15,0 3 2-15,0 8 0 16,5-1-8-16,-1 1 0 15,5 4 6-15,8-1 0 0,5 4-2 16,3-7 0-16,18 11-2 31,4-4 1-31,4-3-2 0,5-8 1 0,0 0-5 16,3-8 1-16,5-3-6 16,9-5 0-16,-5-6-6 15,5-16 0 1</inkml:trace>
  <inkml:trace contextRef="#ctx0" brushRef="#br0" timeOffset="3286.9127">17311 3053 44 0,'-8'12'22'0,"12"60"-31"16,-4-42 39-16,-4 8-28 15,-5 19 1-15,1 3 2 16,-1 16 0-16,0 18-6 0,1 1 0 16,-5 0 4-16,5 7 0 31,-1 19-3-31,1-23 1 15,-1-15-4-15,1-26 0 0,-1-8-7 16,1-15 1-16,-1-19-5 16,5-18 1-16</inkml:trace>
  <inkml:trace contextRef="#ctx0" brushRef="#br0" timeOffset="3477.658">17004 3523 57 0,'18'-4'28'0,"88"4"-41"0,-76 0 56 15,8 4-43-15,0 3 0 16,5 5-1-16,-9 3 0 16,-4 4-4-1,-5 3 0-15,-3 5-10 16,3 7 1-16</inkml:trace>
  <inkml:trace contextRef="#ctx0" brushRef="#br0" timeOffset="3712.04">17733 3606 55 0,'-9'19'27'0,"22"75"-34"16,-13-60 47-16,-9 8-39 16,-8 7 0-16,-8 12 0 15,-1-8 0-15,-4 0-4 16,1 0 0-16,-1-8-6 0,4-7 1 16,14-8-7-16,12-18 1 15</inkml:trace>
  <inkml:trace contextRef="#ctx0" brushRef="#br0" timeOffset="4012.3632">18291 3572 48 0,'-9'0'24'16,"9"49"-33"-16,0-30 43 0,-4 15-34 15,-5 11 0-15,1 5 0 16,-1 3 0-16,5-4 0 15,0 0 1-15,4-11 0 16,0 0 1-16,0-8 0 16,0-11 1-16,0-8 0 15,0-11 1-15,0-11-1 16,0-8 1-16,-5-4-1 16,-3-15 1-16,-5-11-3 15,-8 4 1-15,-9-1-3 16,-4 5 0-16,0 7-6 0,0 7 0 15,4 12-10-15,13 0 1 16</inkml:trace>
  <inkml:trace contextRef="#ctx0" brushRef="#br0" timeOffset="4434.5202">18618 3602 48 0,'22'45'24'15,"3"20"-31"-15,-25-39 37 16,-8 20-25 0,-1-1 0-16,1-3 2 15,-1-12 0-15,1-7-9 16,-1-8 0-16,-4-4 6 15,5-11 1-15,4-7-4 16,-1-12 1-16,5-19-2 16,9-15 1-16,8-8-2 15,13 1 0-15,8 11 1 16,9 3 0-16,8 8 1 16,5 16 0-16,0 14 1 15,8 8 1-15,-9 19 0 16,-3 11 0-16,-10 19-1 15,-7 4 1-15,-5 0-2 0,-9-3 1 16,-8 3-6-16,-4-16 0 31,-17-21-15-31,-9-28 1 16</inkml:trace>
  <inkml:trace contextRef="#ctx0" brushRef="#br0" timeOffset="4543.8859">18393 3212 56 0,'-26'27'28'0,"-42"45"-73"0,51-34 37 0,-9-8 0 15,5-15 1-15</inkml:trace>
  <inkml:trace contextRef="#ctx0" brushRef="#br0" timeOffset="6540.2062">17665 8479 36 0,'0'0'18'0,"25"-15"-27"0,-16 11 37 0,-1 4-27 16,1-4 0-16,-1 4 1 31,-4 8 1-31,-4-8-3 16,0 4 0-16,0-4 2 15,0 0 1-15,0 3-1 16,0 1 1-16,0 0 0 15,0 0 1-15,0 3-1 0,0-3 0 16,0 4 0-16,0-4 1 16,0 7-1-16,0 4 1 15,0 0-1-15,0 0 0 16,5 4-1-16,-5 4 1 16,0 7 0-16,-5 8 0 15,1 4-1-15,0 11 1 16,-5 7-1-16,1 16 0 15,-1-1 0-15,-3 9 0 16,-1 3-2-16,0-4 1 0,-4 8-1 16,0-8 1-16,0-7-1 15,-4-4 1-15,-5-4-1 16,1-12 1-16,-1-6-1 16,0-13 1-16,1-10-1 15,4-8 1-15,-1-12-1 0,5-14 0 16,0-8 0-16,4-8 1 15,1-15-2-15,3-7 0 16,5-20 0-16,0-6 0 16,4-9 0-1,4-7 0-15,9-4-2 16,4-7 1-16,8 3 0 16,5 5 0-16,0 6 0 15,4 1 1-15,0 15 0 16,4 11 1-16,5 12 0 15,4 11 0-15,0 15 0 16,-1 11 1-16,-3 12-1 16,-5 7 1-16,5 12-1 0,-9 11 0 15,-4 4 1-15,-9-8 1 16,-8 4-1-16,-5 4 1 16,-12 0 0-16,-9 0 0 15,-12-8 0-15,-13-3 1 16,-14-5-3-16,-3-3 1 15,0-11-4-15,-9-8 1 16,0-12-7-16,4-7 1 0,5-3-9 16,12-1 0-16,14-3-2 15,12-12 1-15</inkml:trace>
  <inkml:trace contextRef="#ctx0" brushRef="#br0" timeOffset="7207.5736">18640 8649 39 0,'-5'-7'19'0,"18"-5"-26"0,-8 5 36 15,-1-1-27-15,-4 1 0 16,0 3 3-16,-4-4 0 16,-5 8-5-16,0-3 0 15,-3-1 4-15,-5 0 0 16,-9 0-1-16,-8 4 1 15,0 4-2-15,-9-4 1 16,-3 4-1-16,3 0 0 0,5 3-1 16,-1 1 1-16,5 3-1 15,4 8 0-15,1 7-1 16,3 5 1-16,5 3-1 0,8-4 0 16,5 4 0-16,3 0 0 15,10-4 0-15,7 4 1 16,5-11 0-16,5-4 0 15,-1-8-1-15,4-11 0 16,10-3-1-16,-6-13 0 16,1-2-1-16,8-13 0 15,-3-3-1-15,-1 0 1 16,4 0 0-16,-8 4 0 0,-5 7 2 16,-3 4 1-16,-1 4 2 15,-4 8 0-15,0 10 2 16,0 9 0-16,-4 14 0 15,0 8 0-15,-5 15-1 16,-4 8 0-16,-4 4-3 16,0-1 1-16,-4-3-7 15,4 0 1-15,0-8-8 16,0-15 1-16,0-8-8 16,13-14 0-16</inkml:trace>
  <inkml:trace contextRef="#ctx0" brushRef="#br0" timeOffset="7591.1362">19219 8653 56 0,'-13'30'28'0,"17"38"-41"0,-4-45 50 16,-4 4-35-16,0 10 0 15,-9 13 2-15,5-9 1 0,-5 5-7 16,0-1 1-16,0-7 3 16,0-8 1-16,5-7-1 15,-5-8 0-15,5-4-3 16,-1-14 1-16,1-9-1 16,3-7 1-16,5-19-1 15,5-7 0-15,3-23-1 16,9-8 0-16,9 1 1 15,-1 3 1-15,5 7 2 16,4 9 1-16,5 14 0 16,3 12 1-16,1 7 0 15,-1 12 0-15,-8 15-4 16,-4 7 1-16,-9 8-9 16,-4 0 1-1,1 3-12-15,-10 1 1 0</inkml:trace>
  <inkml:trace contextRef="#ctx0" brushRef="#br0" timeOffset="8067.6032">20079 8642 43 0,'-13'0'21'0,"9"-15"-23"0,4 15 29 16,-4-4-25-16,-5 0 0 15,1 4 2-15,-5 4 1 16,-4 3-6-16,-4 9 1 15,-1 6 3-15,1 5 1 16,0 7-2-16,8-8 1 16,0 1-2-16,5-8 0 0,4-4-1 15,4-11 1-15,8-8-2 16,5-11 1-16,4 0 0 16,4-4 1-16,5 0 1 15,-1 11 0-15,1 4 0 16,-1 8 1-16,-3 4-1 15,-1 11 0-15,-4 0-4 16,0-4 1-16,0-4-6 0,0 0 0 16,4-7-7-16,5-11 0 15,12-16-2-15,9-11 0 16</inkml:trace>
  <inkml:trace contextRef="#ctx0" brushRef="#br0" timeOffset="8307.3481">20739 7961 61 0,'13'0'30'0,"4"113"-30"15,-17-75 64-15,-4 26-61 16,-9 8 1-16,-4 15 1 16,-9 12 0-16,1-1-8 15,-5-3 1-15,0-1 2 16,0-11 1-16,5-7-7 15,4-8 1-15,-1-15-5 16,5-11 0-16,9-20-6 16,8-22 0-16,8-15-4 15,9-15 1-15</inkml:trace>
  <inkml:trace contextRef="#ctx0" brushRef="#br0" timeOffset="8563.7716">21037 7855 73 0,'17'45'36'0,"5"35"-50"0,-18-50 74 0,0 23-56 16,-4 15 0-16,-4 27 2 15,-13 3 1-15,-4 4-9 16,-1 4 0-16,-3-4 3 0,-1-7 1 15,1-16-6-15,-1-7 0 16,5-8-7-16,0-22 1 16,8-4-8-16,8-31 1 15,10-14-4-15,3-20 1 16</inkml:trace>
  <inkml:trace contextRef="#ctx0" brushRef="#br0" timeOffset="8919.7757">21135 8540 52 0,'5'30'26'0,"3"8"-40"0,-4-27 49 0,5 8-33 15,-5 4 1-15,5-1 0 16,-1-3 1-16,1 4-6 16,-1-4 1-16,5-8 2 15,0-7 1-15,-1-12-4 16,1-3 1-16,0-8-1 15,0-4 0-15,-5-3 2 16,1-4 1-16,-9 3 1 16,-4 5 1-16,-1 3 2 15,-3 7 1 1,-1 12 1-16,1 12 0 0,-1 7-1 16,1 11 0-16,-1 19-1 15,1 0 0-15,3 8-2 16,10 3 1-16,3 5-3 15,9-12 0-15,5-4-7 16,3-11 1-16,5-8-9 16,8-19 1-16,9-18-9 15,13-16 1-15</inkml:trace>
  <inkml:trace contextRef="#ctx0" brushRef="#br0" timeOffset="9163.2825">22119 7722 76 0,'-9'80'38'0,"-16"82"-50"16,16-109 73-16,-3 31-58 15,-1 14 0-15,0 4-1 16,-4 8 1-16,-4-15-12 0,-1-1 1 15,1-7-11-15,-13-7 1 16,0-12-4-16,-4-8 0 16</inkml:trace>
  <inkml:trace contextRef="#ctx0" brushRef="#br0" timeOffset="9797.9134">18848 10439 66 0,'-17'30'33'0,"30"31"-52"15,-13-39 66-15,0 12-46 16,-8 27 1-16,-1 11 3 16,-8 11 0-16,-8 19-6 15,-5 4 0-15,-4 15 2 16,0-7 1-16,4-4-2 15,-4-8 1-15,4-15-2 16,4-12 0 0,5-18-1-16,0-4 1 15,-1-15 0-15,10-15 0 16,-5-23 0-16,4-19 0 16,4-23 0-16,9-22 1 15,5-16-1-15,16-11 0 0,0-18 1 16,5-1 1-16,8 0-2 15,4 4 1-15,9 4 1 16,0 15 0-16,4 12-1 16,-4 14 1-16,4 16 0 0,0 7 0 15,0 19 0-15,-4 15 0 16,0 8 0-16,-5 11 0 16,-12 8 0-16,-13 18 0 15,-17-3 0-15,-8 4 1 31,-43 15-2-31,0-8 1 16,-1-11-5-16,-3-12 0 16,4-15-8-16,4-14 0 0,13-13-7 15,13-2 1-15</inkml:trace>
  <inkml:trace contextRef="#ctx0" brushRef="#br0" timeOffset="10306.1264">19883 10537 45 0,'-13'0'22'0,"1"-15"-26"15,7 15 36-15,1-4-28 0,-4 1 1 16,-1-5 4-16,-4-3 1 16,1 7-13-16,-5 0 1 15,-9 8 7-15,-8 0 0 16,-4 7-2 0,-5 0 0-16,0 8-3 15,1 8 1-15,4 3-1 16,-1 8 0-16,9-4 0 15,1 4 1-15,7-4-2 16,5-8 1-16,9-7-1 16,8-4 0-16,13-11-1 15,8-11 1-15,4-12-1 0,1-8 0 0,4 4 1 16,8-3 0-16,0 7 3 16,-4 4 0-16,-4 15 2 15,-4 0 1-15,4 15 0 16,-9 0 0-16,-4 27-2 15,-9 3 1-15,-3 4-8 16,-5-3 0-16,0-12-12 16,-5-4 1-16,5-15-5 15,0-15 0 1</inkml:trace>
  <inkml:trace contextRef="#ctx0" brushRef="#br0" timeOffset="10526.5862">20305 10624 72 0,'-9'57'36'0,"5"22"-54"15,4-56 72-15,-13 15-54 16,5 7 0-16,-5-3-8 15,0-4 1-15,0-4 0 16,1-8 1-16,3-7-12 16,9-15 0-16</inkml:trace>
  <inkml:trace contextRef="#ctx0" brushRef="#br0" timeOffset="10908.5674">21012 10594 67 0,'0'42'33'0,"21"22"-47"0,-21-34 61 15,0 8-42-15,-8 15 1 16,-5 4 3-16,0 7 0 16,-17 16-11-1,-4-9 0-15,0-21 6 16,-9-13 1-16,1-18-3 15,4-19 0-15,3-19-2 0,6-11 1 16,12-19-2-16,8 0 1 16,13-12 0-16,13 5 1 15,9 6 1-15,8 5 0 16,9 15 1-16,8 7 0 16,8 23 0-16,1 4 0 15,-5 11-2-15,-4 0 0 16,-8 0-5-16,-5-3 0 15,-8-1-9-15,-4-7 0 16,-9-12-10-16,-9-15 1 0,1-14-1 16,-1-28 1-16</inkml:trace>
  <inkml:trace contextRef="#ctx0" brushRef="#br0" timeOffset="11080.4402">20220 9890 97 0,'-47'99'48'0,"34"-24"-94"15,5-60 108-15,-5 1-84 16,-4-1 1-16,-5-11-19 16,1-27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6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4291A1EC-51FA-4003-9891-24F258F4DD8F}" type="slidenum">
              <a:rPr lang="en-US" altLang="zh-CN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CN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6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4D915D2C-EB1D-40EA-BE61-F153A61825F2}" type="slidenum">
              <a:rPr lang="en-US" altLang="zh-CN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CN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8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E0D1C198-5E6B-4E87-BAFB-C3464DE3A8E4}" type="slidenum">
              <a:rPr lang="en-US" altLang="zh-CN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CN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6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A7A9A154-AA6A-4316-919C-75255EDBAC53}" type="slidenum">
              <a:rPr lang="en-US" altLang="zh-CN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CN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7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0008" indent="-2884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3859" indent="-2307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5402" indent="-2307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6945" indent="-2307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172E84-F018-4F76-94D1-1F7C230EA88C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923925"/>
            <a:ext cx="4205287" cy="3152775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787" y="4387599"/>
            <a:ext cx="482023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61543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284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0008" indent="-28846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3859" indent="-2307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5402" indent="-2307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6945" indent="-23077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4034AA-521A-4943-9411-6A93F8B63DAF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923925"/>
            <a:ext cx="4205287" cy="31527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787" y="4387599"/>
            <a:ext cx="482023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61543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011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8DCD9-9150-4EC0-A158-14562E1FB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5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23: Applications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Winter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Result of overlay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4191000" y="51816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3733800" y="51816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800600" y="4419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886200" y="4724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495800" y="4724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3962400" y="44958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876800" y="4495800"/>
            <a:ext cx="1905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4572000" y="4495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876800" y="4495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36576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39624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42672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4724400" y="5105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50292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5334000" y="5105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56388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>
            <a:off x="2895600" y="48006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3733800" y="4800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962400" y="4800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3962400" y="4800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4800600" y="4800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5105400" y="4800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5257800" y="4800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5257800" y="4800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3581400" y="5410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3733800" y="541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34290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3276600" y="5410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39624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41148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4" name="Oval 34"/>
          <p:cNvSpPr>
            <a:spLocks noChangeArrowheads="1"/>
          </p:cNvSpPr>
          <p:nvPr/>
        </p:nvSpPr>
        <p:spPr bwMode="auto">
          <a:xfrm>
            <a:off x="38100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36576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6" name="Oval 36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4572000" y="6019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4267200" y="601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4114800" y="6019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 flipH="1">
            <a:off x="3352800" y="5181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H="1">
            <a:off x="35052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H="1">
            <a:off x="36576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37338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H="1">
            <a:off x="3886200" y="5181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403860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4038600" y="5181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 flipH="1">
            <a:off x="4343400" y="5181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4343400" y="51816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4343400" y="51816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5105400" y="5410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5257800" y="5410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2" name="Oval 52"/>
          <p:cNvSpPr>
            <a:spLocks noChangeArrowheads="1"/>
          </p:cNvSpPr>
          <p:nvPr/>
        </p:nvSpPr>
        <p:spPr bwMode="auto">
          <a:xfrm>
            <a:off x="4953000" y="5410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4800600" y="5410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 flipH="1">
            <a:off x="48768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 flipH="1">
            <a:off x="50292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51054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51054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5715000" y="55626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5867400" y="5562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0" name="Oval 60"/>
          <p:cNvSpPr>
            <a:spLocks noChangeArrowheads="1"/>
          </p:cNvSpPr>
          <p:nvPr/>
        </p:nvSpPr>
        <p:spPr bwMode="auto">
          <a:xfrm>
            <a:off x="5562600" y="5562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5410200" y="55626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 flipH="1">
            <a:off x="5486400" y="5181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 flipH="1">
            <a:off x="5638800" y="51816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>
            <a:off x="5715000" y="51816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>
            <a:off x="5715000" y="5181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auto">
          <a:xfrm>
            <a:off x="6705600" y="4724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7" name="Oval 67"/>
          <p:cNvSpPr>
            <a:spLocks noChangeArrowheads="1"/>
          </p:cNvSpPr>
          <p:nvPr/>
        </p:nvSpPr>
        <p:spPr bwMode="auto">
          <a:xfrm>
            <a:off x="6248400" y="5105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8" name="Oval 68"/>
          <p:cNvSpPr>
            <a:spLocks noChangeArrowheads="1"/>
          </p:cNvSpPr>
          <p:nvPr/>
        </p:nvSpPr>
        <p:spPr bwMode="auto">
          <a:xfrm>
            <a:off x="6553200" y="5105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9" name="Oval 69"/>
          <p:cNvSpPr>
            <a:spLocks noChangeArrowheads="1"/>
          </p:cNvSpPr>
          <p:nvPr/>
        </p:nvSpPr>
        <p:spPr bwMode="auto">
          <a:xfrm>
            <a:off x="6858000" y="5105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auto">
          <a:xfrm>
            <a:off x="71628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 flipH="1">
            <a:off x="6324600" y="4800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" name="Line 72"/>
          <p:cNvSpPr>
            <a:spLocks noChangeShapeType="1"/>
          </p:cNvSpPr>
          <p:nvPr/>
        </p:nvSpPr>
        <p:spPr bwMode="auto">
          <a:xfrm flipH="1">
            <a:off x="6629400" y="4800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6781800" y="4800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6781800" y="4800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auto">
          <a:xfrm>
            <a:off x="7239000" y="541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6" name="Oval 76"/>
          <p:cNvSpPr>
            <a:spLocks noChangeArrowheads="1"/>
          </p:cNvSpPr>
          <p:nvPr/>
        </p:nvSpPr>
        <p:spPr bwMode="auto">
          <a:xfrm>
            <a:off x="7391400" y="541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7" name="Oval 77"/>
          <p:cNvSpPr>
            <a:spLocks noChangeArrowheads="1"/>
          </p:cNvSpPr>
          <p:nvPr/>
        </p:nvSpPr>
        <p:spPr bwMode="auto">
          <a:xfrm>
            <a:off x="7086600" y="5410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8" name="Oval 78"/>
          <p:cNvSpPr>
            <a:spLocks noChangeArrowheads="1"/>
          </p:cNvSpPr>
          <p:nvPr/>
        </p:nvSpPr>
        <p:spPr bwMode="auto">
          <a:xfrm>
            <a:off x="6934200" y="5410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 flipH="1">
            <a:off x="70104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 flipH="1">
            <a:off x="71628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>
            <a:off x="72390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72390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3" name="Oval 83"/>
          <p:cNvSpPr>
            <a:spLocks noChangeArrowheads="1"/>
          </p:cNvSpPr>
          <p:nvPr/>
        </p:nvSpPr>
        <p:spPr bwMode="auto">
          <a:xfrm>
            <a:off x="2819400" y="5105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4" name="Oval 84"/>
          <p:cNvSpPr>
            <a:spLocks noChangeArrowheads="1"/>
          </p:cNvSpPr>
          <p:nvPr/>
        </p:nvSpPr>
        <p:spPr bwMode="auto">
          <a:xfrm>
            <a:off x="28956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5" name="Oval 85"/>
          <p:cNvSpPr>
            <a:spLocks noChangeArrowheads="1"/>
          </p:cNvSpPr>
          <p:nvPr/>
        </p:nvSpPr>
        <p:spPr bwMode="auto">
          <a:xfrm>
            <a:off x="3048000" y="5410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6" name="Oval 86"/>
          <p:cNvSpPr>
            <a:spLocks noChangeArrowheads="1"/>
          </p:cNvSpPr>
          <p:nvPr/>
        </p:nvSpPr>
        <p:spPr bwMode="auto">
          <a:xfrm>
            <a:off x="2743200" y="5410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5908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8" name="Line 88"/>
          <p:cNvSpPr>
            <a:spLocks noChangeShapeType="1"/>
          </p:cNvSpPr>
          <p:nvPr/>
        </p:nvSpPr>
        <p:spPr bwMode="auto">
          <a:xfrm flipH="1">
            <a:off x="26670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9" name="Line 89"/>
          <p:cNvSpPr>
            <a:spLocks noChangeShapeType="1"/>
          </p:cNvSpPr>
          <p:nvPr/>
        </p:nvSpPr>
        <p:spPr bwMode="auto">
          <a:xfrm flipH="1">
            <a:off x="28194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0" name="Line 90"/>
          <p:cNvSpPr>
            <a:spLocks noChangeShapeType="1"/>
          </p:cNvSpPr>
          <p:nvPr/>
        </p:nvSpPr>
        <p:spPr bwMode="auto">
          <a:xfrm>
            <a:off x="2895600" y="5181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1" name="Line 91"/>
          <p:cNvSpPr>
            <a:spLocks noChangeShapeType="1"/>
          </p:cNvSpPr>
          <p:nvPr/>
        </p:nvSpPr>
        <p:spPr bwMode="auto">
          <a:xfrm>
            <a:off x="2895600" y="5181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" name="Rectangle 92"/>
          <p:cNvSpPr>
            <a:spLocks noChangeArrowheads="1"/>
          </p:cNvSpPr>
          <p:nvPr/>
        </p:nvSpPr>
        <p:spPr bwMode="auto">
          <a:xfrm>
            <a:off x="1143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3" name="Rectangle 93"/>
          <p:cNvSpPr>
            <a:spLocks noChangeArrowheads="1"/>
          </p:cNvSpPr>
          <p:nvPr/>
        </p:nvSpPr>
        <p:spPr bwMode="auto">
          <a:xfrm>
            <a:off x="1371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4" name="Rectangle 94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1371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6" name="Rectangle 96"/>
          <p:cNvSpPr>
            <a:spLocks noChangeArrowheads="1"/>
          </p:cNvSpPr>
          <p:nvPr/>
        </p:nvSpPr>
        <p:spPr bwMode="auto">
          <a:xfrm>
            <a:off x="16002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7" name="Rectangle 97"/>
          <p:cNvSpPr>
            <a:spLocks noChangeArrowheads="1"/>
          </p:cNvSpPr>
          <p:nvPr/>
        </p:nvSpPr>
        <p:spPr bwMode="auto">
          <a:xfrm>
            <a:off x="18288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8" name="Rectangle 98"/>
          <p:cNvSpPr>
            <a:spLocks noChangeArrowheads="1"/>
          </p:cNvSpPr>
          <p:nvPr/>
        </p:nvSpPr>
        <p:spPr bwMode="auto">
          <a:xfrm>
            <a:off x="1600200" y="2286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9" name="Rectangle 99"/>
          <p:cNvSpPr>
            <a:spLocks noChangeArrowheads="1"/>
          </p:cNvSpPr>
          <p:nvPr/>
        </p:nvSpPr>
        <p:spPr bwMode="auto">
          <a:xfrm>
            <a:off x="1828800" y="2286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0" name="Rectangle 100"/>
          <p:cNvSpPr>
            <a:spLocks noChangeArrowheads="1"/>
          </p:cNvSpPr>
          <p:nvPr/>
        </p:nvSpPr>
        <p:spPr bwMode="auto">
          <a:xfrm>
            <a:off x="1143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1" name="Rectangle 101"/>
          <p:cNvSpPr>
            <a:spLocks noChangeArrowheads="1"/>
          </p:cNvSpPr>
          <p:nvPr/>
        </p:nvSpPr>
        <p:spPr bwMode="auto">
          <a:xfrm>
            <a:off x="13716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2" name="Rectangle 102"/>
          <p:cNvSpPr>
            <a:spLocks noChangeArrowheads="1"/>
          </p:cNvSpPr>
          <p:nvPr/>
        </p:nvSpPr>
        <p:spPr bwMode="auto">
          <a:xfrm>
            <a:off x="1143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3" name="Rectangle 103"/>
          <p:cNvSpPr>
            <a:spLocks noChangeArrowheads="1"/>
          </p:cNvSpPr>
          <p:nvPr/>
        </p:nvSpPr>
        <p:spPr bwMode="auto">
          <a:xfrm>
            <a:off x="1371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4" name="Rectangle 104"/>
          <p:cNvSpPr>
            <a:spLocks noChangeArrowheads="1"/>
          </p:cNvSpPr>
          <p:nvPr/>
        </p:nvSpPr>
        <p:spPr bwMode="auto">
          <a:xfrm>
            <a:off x="16002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5" name="Rectangle 105"/>
          <p:cNvSpPr>
            <a:spLocks noChangeArrowheads="1"/>
          </p:cNvSpPr>
          <p:nvPr/>
        </p:nvSpPr>
        <p:spPr bwMode="auto">
          <a:xfrm>
            <a:off x="18288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6" name="Rectangle 106"/>
          <p:cNvSpPr>
            <a:spLocks noChangeArrowheads="1"/>
          </p:cNvSpPr>
          <p:nvPr/>
        </p:nvSpPr>
        <p:spPr bwMode="auto">
          <a:xfrm>
            <a:off x="1600200" y="27432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7" name="Rectangle 107"/>
          <p:cNvSpPr>
            <a:spLocks noChangeArrowheads="1"/>
          </p:cNvSpPr>
          <p:nvPr/>
        </p:nvSpPr>
        <p:spPr bwMode="auto">
          <a:xfrm>
            <a:off x="1828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8" name="Rectangle 108"/>
          <p:cNvSpPr>
            <a:spLocks noChangeArrowheads="1"/>
          </p:cNvSpPr>
          <p:nvPr/>
        </p:nvSpPr>
        <p:spPr bwMode="auto">
          <a:xfrm>
            <a:off x="20574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9" name="Rectangle 109"/>
          <p:cNvSpPr>
            <a:spLocks noChangeArrowheads="1"/>
          </p:cNvSpPr>
          <p:nvPr/>
        </p:nvSpPr>
        <p:spPr bwMode="auto">
          <a:xfrm>
            <a:off x="2286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0" name="Rectangle 110"/>
          <p:cNvSpPr>
            <a:spLocks noChangeArrowheads="1"/>
          </p:cNvSpPr>
          <p:nvPr/>
        </p:nvSpPr>
        <p:spPr bwMode="auto">
          <a:xfrm>
            <a:off x="2057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1" name="Rectangle 111"/>
          <p:cNvSpPr>
            <a:spLocks noChangeArrowheads="1"/>
          </p:cNvSpPr>
          <p:nvPr/>
        </p:nvSpPr>
        <p:spPr bwMode="auto">
          <a:xfrm>
            <a:off x="2286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2" name="Rectangle 112"/>
          <p:cNvSpPr>
            <a:spLocks noChangeArrowheads="1"/>
          </p:cNvSpPr>
          <p:nvPr/>
        </p:nvSpPr>
        <p:spPr bwMode="auto">
          <a:xfrm>
            <a:off x="2514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3" name="Rectangle 113"/>
          <p:cNvSpPr>
            <a:spLocks noChangeArrowheads="1"/>
          </p:cNvSpPr>
          <p:nvPr/>
        </p:nvSpPr>
        <p:spPr bwMode="auto">
          <a:xfrm>
            <a:off x="27432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4" name="Rectangle 114"/>
          <p:cNvSpPr>
            <a:spLocks noChangeArrowheads="1"/>
          </p:cNvSpPr>
          <p:nvPr/>
        </p:nvSpPr>
        <p:spPr bwMode="auto">
          <a:xfrm>
            <a:off x="2514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5" name="Rectangle 115"/>
          <p:cNvSpPr>
            <a:spLocks noChangeArrowheads="1"/>
          </p:cNvSpPr>
          <p:nvPr/>
        </p:nvSpPr>
        <p:spPr bwMode="auto">
          <a:xfrm>
            <a:off x="27432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6" name="Rectangle 116"/>
          <p:cNvSpPr>
            <a:spLocks noChangeArrowheads="1"/>
          </p:cNvSpPr>
          <p:nvPr/>
        </p:nvSpPr>
        <p:spPr bwMode="auto">
          <a:xfrm>
            <a:off x="2057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7" name="Rectangle 117"/>
          <p:cNvSpPr>
            <a:spLocks noChangeArrowheads="1"/>
          </p:cNvSpPr>
          <p:nvPr/>
        </p:nvSpPr>
        <p:spPr bwMode="auto">
          <a:xfrm>
            <a:off x="2286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8" name="Rectangle 118"/>
          <p:cNvSpPr>
            <a:spLocks noChangeArrowheads="1"/>
          </p:cNvSpPr>
          <p:nvPr/>
        </p:nvSpPr>
        <p:spPr bwMode="auto">
          <a:xfrm>
            <a:off x="2057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9" name="Rectangle 119"/>
          <p:cNvSpPr>
            <a:spLocks noChangeArrowheads="1"/>
          </p:cNvSpPr>
          <p:nvPr/>
        </p:nvSpPr>
        <p:spPr bwMode="auto">
          <a:xfrm>
            <a:off x="2286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0" name="Rectangle 120"/>
          <p:cNvSpPr>
            <a:spLocks noChangeArrowheads="1"/>
          </p:cNvSpPr>
          <p:nvPr/>
        </p:nvSpPr>
        <p:spPr bwMode="auto">
          <a:xfrm>
            <a:off x="2514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1" name="Rectangle 121"/>
          <p:cNvSpPr>
            <a:spLocks noChangeArrowheads="1"/>
          </p:cNvSpPr>
          <p:nvPr/>
        </p:nvSpPr>
        <p:spPr bwMode="auto">
          <a:xfrm>
            <a:off x="2743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2" name="Rectangle 122"/>
          <p:cNvSpPr>
            <a:spLocks noChangeArrowheads="1"/>
          </p:cNvSpPr>
          <p:nvPr/>
        </p:nvSpPr>
        <p:spPr bwMode="auto">
          <a:xfrm>
            <a:off x="2514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3" name="Rectangle 123"/>
          <p:cNvSpPr>
            <a:spLocks noChangeArrowheads="1"/>
          </p:cNvSpPr>
          <p:nvPr/>
        </p:nvSpPr>
        <p:spPr bwMode="auto">
          <a:xfrm>
            <a:off x="2743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4" name="Rectangle 124"/>
          <p:cNvSpPr>
            <a:spLocks noChangeArrowheads="1"/>
          </p:cNvSpPr>
          <p:nvPr/>
        </p:nvSpPr>
        <p:spPr bwMode="auto">
          <a:xfrm>
            <a:off x="11430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5" name="Rectangle 125"/>
          <p:cNvSpPr>
            <a:spLocks noChangeArrowheads="1"/>
          </p:cNvSpPr>
          <p:nvPr/>
        </p:nvSpPr>
        <p:spPr bwMode="auto">
          <a:xfrm>
            <a:off x="13716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6" name="Rectangle 126"/>
          <p:cNvSpPr>
            <a:spLocks noChangeArrowheads="1"/>
          </p:cNvSpPr>
          <p:nvPr/>
        </p:nvSpPr>
        <p:spPr bwMode="auto">
          <a:xfrm>
            <a:off x="11430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7" name="Rectangle 127"/>
          <p:cNvSpPr>
            <a:spLocks noChangeArrowheads="1"/>
          </p:cNvSpPr>
          <p:nvPr/>
        </p:nvSpPr>
        <p:spPr bwMode="auto">
          <a:xfrm>
            <a:off x="13716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8" name="Rectangle 128"/>
          <p:cNvSpPr>
            <a:spLocks noChangeArrowheads="1"/>
          </p:cNvSpPr>
          <p:nvPr/>
        </p:nvSpPr>
        <p:spPr bwMode="auto">
          <a:xfrm>
            <a:off x="16002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9" name="Rectangle 129"/>
          <p:cNvSpPr>
            <a:spLocks noChangeArrowheads="1"/>
          </p:cNvSpPr>
          <p:nvPr/>
        </p:nvSpPr>
        <p:spPr bwMode="auto">
          <a:xfrm>
            <a:off x="18288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0" name="Rectangle 130"/>
          <p:cNvSpPr>
            <a:spLocks noChangeArrowheads="1"/>
          </p:cNvSpPr>
          <p:nvPr/>
        </p:nvSpPr>
        <p:spPr bwMode="auto">
          <a:xfrm>
            <a:off x="16002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1" name="Rectangle 131"/>
          <p:cNvSpPr>
            <a:spLocks noChangeArrowheads="1"/>
          </p:cNvSpPr>
          <p:nvPr/>
        </p:nvSpPr>
        <p:spPr bwMode="auto">
          <a:xfrm>
            <a:off x="18288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2" name="Rectangle 132"/>
          <p:cNvSpPr>
            <a:spLocks noChangeArrowheads="1"/>
          </p:cNvSpPr>
          <p:nvPr/>
        </p:nvSpPr>
        <p:spPr bwMode="auto">
          <a:xfrm>
            <a:off x="11430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3" name="Rectangle 133"/>
          <p:cNvSpPr>
            <a:spLocks noChangeArrowheads="1"/>
          </p:cNvSpPr>
          <p:nvPr/>
        </p:nvSpPr>
        <p:spPr bwMode="auto">
          <a:xfrm>
            <a:off x="13716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4" name="Rectangle 134"/>
          <p:cNvSpPr>
            <a:spLocks noChangeArrowheads="1"/>
          </p:cNvSpPr>
          <p:nvPr/>
        </p:nvSpPr>
        <p:spPr bwMode="auto">
          <a:xfrm>
            <a:off x="11430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5" name="Rectangle 135"/>
          <p:cNvSpPr>
            <a:spLocks noChangeArrowheads="1"/>
          </p:cNvSpPr>
          <p:nvPr/>
        </p:nvSpPr>
        <p:spPr bwMode="auto">
          <a:xfrm>
            <a:off x="13716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6" name="Rectangle 136"/>
          <p:cNvSpPr>
            <a:spLocks noChangeArrowheads="1"/>
          </p:cNvSpPr>
          <p:nvPr/>
        </p:nvSpPr>
        <p:spPr bwMode="auto">
          <a:xfrm>
            <a:off x="16002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7" name="Rectangle 137"/>
          <p:cNvSpPr>
            <a:spLocks noChangeArrowheads="1"/>
          </p:cNvSpPr>
          <p:nvPr/>
        </p:nvSpPr>
        <p:spPr bwMode="auto">
          <a:xfrm>
            <a:off x="18288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8" name="Rectangle 138"/>
          <p:cNvSpPr>
            <a:spLocks noChangeArrowheads="1"/>
          </p:cNvSpPr>
          <p:nvPr/>
        </p:nvSpPr>
        <p:spPr bwMode="auto">
          <a:xfrm>
            <a:off x="16002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9" name="Rectangle 139"/>
          <p:cNvSpPr>
            <a:spLocks noChangeArrowheads="1"/>
          </p:cNvSpPr>
          <p:nvPr/>
        </p:nvSpPr>
        <p:spPr bwMode="auto">
          <a:xfrm>
            <a:off x="18288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0" name="Rectangle 140"/>
          <p:cNvSpPr>
            <a:spLocks noChangeArrowheads="1"/>
          </p:cNvSpPr>
          <p:nvPr/>
        </p:nvSpPr>
        <p:spPr bwMode="auto">
          <a:xfrm>
            <a:off x="20574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1" name="Rectangle 141"/>
          <p:cNvSpPr>
            <a:spLocks noChangeArrowheads="1"/>
          </p:cNvSpPr>
          <p:nvPr/>
        </p:nvSpPr>
        <p:spPr bwMode="auto">
          <a:xfrm>
            <a:off x="22860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2" name="Rectangle 142"/>
          <p:cNvSpPr>
            <a:spLocks noChangeArrowheads="1"/>
          </p:cNvSpPr>
          <p:nvPr/>
        </p:nvSpPr>
        <p:spPr bwMode="auto">
          <a:xfrm>
            <a:off x="20574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3" name="Rectangle 143"/>
          <p:cNvSpPr>
            <a:spLocks noChangeArrowheads="1"/>
          </p:cNvSpPr>
          <p:nvPr/>
        </p:nvSpPr>
        <p:spPr bwMode="auto">
          <a:xfrm>
            <a:off x="22860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4" name="Rectangle 144"/>
          <p:cNvSpPr>
            <a:spLocks noChangeArrowheads="1"/>
          </p:cNvSpPr>
          <p:nvPr/>
        </p:nvSpPr>
        <p:spPr bwMode="auto">
          <a:xfrm>
            <a:off x="25146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5" name="Rectangle 145"/>
          <p:cNvSpPr>
            <a:spLocks noChangeArrowheads="1"/>
          </p:cNvSpPr>
          <p:nvPr/>
        </p:nvSpPr>
        <p:spPr bwMode="auto">
          <a:xfrm>
            <a:off x="27432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6" name="Rectangle 146"/>
          <p:cNvSpPr>
            <a:spLocks noChangeArrowheads="1"/>
          </p:cNvSpPr>
          <p:nvPr/>
        </p:nvSpPr>
        <p:spPr bwMode="auto">
          <a:xfrm>
            <a:off x="25146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7" name="Rectangle 147"/>
          <p:cNvSpPr>
            <a:spLocks noChangeArrowheads="1"/>
          </p:cNvSpPr>
          <p:nvPr/>
        </p:nvSpPr>
        <p:spPr bwMode="auto">
          <a:xfrm>
            <a:off x="27432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8" name="Rectangle 148"/>
          <p:cNvSpPr>
            <a:spLocks noChangeArrowheads="1"/>
          </p:cNvSpPr>
          <p:nvPr/>
        </p:nvSpPr>
        <p:spPr bwMode="auto">
          <a:xfrm>
            <a:off x="20574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9" name="Rectangle 149"/>
          <p:cNvSpPr>
            <a:spLocks noChangeArrowheads="1"/>
          </p:cNvSpPr>
          <p:nvPr/>
        </p:nvSpPr>
        <p:spPr bwMode="auto">
          <a:xfrm>
            <a:off x="22860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0" name="Rectangle 150"/>
          <p:cNvSpPr>
            <a:spLocks noChangeArrowheads="1"/>
          </p:cNvSpPr>
          <p:nvPr/>
        </p:nvSpPr>
        <p:spPr bwMode="auto">
          <a:xfrm>
            <a:off x="20574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1" name="Rectangle 151"/>
          <p:cNvSpPr>
            <a:spLocks noChangeArrowheads="1"/>
          </p:cNvSpPr>
          <p:nvPr/>
        </p:nvSpPr>
        <p:spPr bwMode="auto">
          <a:xfrm>
            <a:off x="22860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2" name="Rectangle 152"/>
          <p:cNvSpPr>
            <a:spLocks noChangeArrowheads="1"/>
          </p:cNvSpPr>
          <p:nvPr/>
        </p:nvSpPr>
        <p:spPr bwMode="auto">
          <a:xfrm>
            <a:off x="25146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3" name="Rectangle 153"/>
          <p:cNvSpPr>
            <a:spLocks noChangeArrowheads="1"/>
          </p:cNvSpPr>
          <p:nvPr/>
        </p:nvSpPr>
        <p:spPr bwMode="auto">
          <a:xfrm>
            <a:off x="27432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4" name="Rectangle 154"/>
          <p:cNvSpPr>
            <a:spLocks noChangeArrowheads="1"/>
          </p:cNvSpPr>
          <p:nvPr/>
        </p:nvSpPr>
        <p:spPr bwMode="auto">
          <a:xfrm>
            <a:off x="25146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5" name="Rectangle 155"/>
          <p:cNvSpPr>
            <a:spLocks noChangeArrowheads="1"/>
          </p:cNvSpPr>
          <p:nvPr/>
        </p:nvSpPr>
        <p:spPr bwMode="auto">
          <a:xfrm>
            <a:off x="27432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6" name="Rectangle 156"/>
          <p:cNvSpPr>
            <a:spLocks noChangeArrowheads="1"/>
          </p:cNvSpPr>
          <p:nvPr/>
        </p:nvSpPr>
        <p:spPr bwMode="auto">
          <a:xfrm>
            <a:off x="6324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7" name="Rectangle 157"/>
          <p:cNvSpPr>
            <a:spLocks noChangeArrowheads="1"/>
          </p:cNvSpPr>
          <p:nvPr/>
        </p:nvSpPr>
        <p:spPr bwMode="auto">
          <a:xfrm>
            <a:off x="6553200" y="2057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8" name="Rectangle 158"/>
          <p:cNvSpPr>
            <a:spLocks noChangeArrowheads="1"/>
          </p:cNvSpPr>
          <p:nvPr/>
        </p:nvSpPr>
        <p:spPr bwMode="auto">
          <a:xfrm>
            <a:off x="6324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9" name="Rectangle 159"/>
          <p:cNvSpPr>
            <a:spLocks noChangeArrowheads="1"/>
          </p:cNvSpPr>
          <p:nvPr/>
        </p:nvSpPr>
        <p:spPr bwMode="auto">
          <a:xfrm>
            <a:off x="6553200" y="2286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0" name="Rectangle 160"/>
          <p:cNvSpPr>
            <a:spLocks noChangeArrowheads="1"/>
          </p:cNvSpPr>
          <p:nvPr/>
        </p:nvSpPr>
        <p:spPr bwMode="auto">
          <a:xfrm>
            <a:off x="6781800" y="2057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1" name="Rectangle 161"/>
          <p:cNvSpPr>
            <a:spLocks noChangeArrowheads="1"/>
          </p:cNvSpPr>
          <p:nvPr/>
        </p:nvSpPr>
        <p:spPr bwMode="auto">
          <a:xfrm>
            <a:off x="70104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2" name="Rectangle 162"/>
          <p:cNvSpPr>
            <a:spLocks noChangeArrowheads="1"/>
          </p:cNvSpPr>
          <p:nvPr/>
        </p:nvSpPr>
        <p:spPr bwMode="auto">
          <a:xfrm>
            <a:off x="6781800" y="2286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3" name="Rectangle 163"/>
          <p:cNvSpPr>
            <a:spLocks noChangeArrowheads="1"/>
          </p:cNvSpPr>
          <p:nvPr/>
        </p:nvSpPr>
        <p:spPr bwMode="auto">
          <a:xfrm>
            <a:off x="7010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4" name="Rectangle 164"/>
          <p:cNvSpPr>
            <a:spLocks noChangeArrowheads="1"/>
          </p:cNvSpPr>
          <p:nvPr/>
        </p:nvSpPr>
        <p:spPr bwMode="auto">
          <a:xfrm>
            <a:off x="6324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5" name="Rectangle 165"/>
          <p:cNvSpPr>
            <a:spLocks noChangeArrowheads="1"/>
          </p:cNvSpPr>
          <p:nvPr/>
        </p:nvSpPr>
        <p:spPr bwMode="auto">
          <a:xfrm>
            <a:off x="6553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6" name="Rectangle 166"/>
          <p:cNvSpPr>
            <a:spLocks noChangeArrowheads="1"/>
          </p:cNvSpPr>
          <p:nvPr/>
        </p:nvSpPr>
        <p:spPr bwMode="auto">
          <a:xfrm>
            <a:off x="6324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7" name="Rectangle 167"/>
          <p:cNvSpPr>
            <a:spLocks noChangeArrowheads="1"/>
          </p:cNvSpPr>
          <p:nvPr/>
        </p:nvSpPr>
        <p:spPr bwMode="auto">
          <a:xfrm>
            <a:off x="6553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8" name="Rectangle 168"/>
          <p:cNvSpPr>
            <a:spLocks noChangeArrowheads="1"/>
          </p:cNvSpPr>
          <p:nvPr/>
        </p:nvSpPr>
        <p:spPr bwMode="auto">
          <a:xfrm>
            <a:off x="6781800" y="2514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9" name="Rectangle 169"/>
          <p:cNvSpPr>
            <a:spLocks noChangeArrowheads="1"/>
          </p:cNvSpPr>
          <p:nvPr/>
        </p:nvSpPr>
        <p:spPr bwMode="auto">
          <a:xfrm>
            <a:off x="7010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0" name="Rectangle 170"/>
          <p:cNvSpPr>
            <a:spLocks noChangeArrowheads="1"/>
          </p:cNvSpPr>
          <p:nvPr/>
        </p:nvSpPr>
        <p:spPr bwMode="auto">
          <a:xfrm>
            <a:off x="6781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1" name="Rectangle 171"/>
          <p:cNvSpPr>
            <a:spLocks noChangeArrowheads="1"/>
          </p:cNvSpPr>
          <p:nvPr/>
        </p:nvSpPr>
        <p:spPr bwMode="auto">
          <a:xfrm>
            <a:off x="7010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2" name="Rectangle 172"/>
          <p:cNvSpPr>
            <a:spLocks noChangeArrowheads="1"/>
          </p:cNvSpPr>
          <p:nvPr/>
        </p:nvSpPr>
        <p:spPr bwMode="auto">
          <a:xfrm>
            <a:off x="7239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3" name="Rectangle 173"/>
          <p:cNvSpPr>
            <a:spLocks noChangeArrowheads="1"/>
          </p:cNvSpPr>
          <p:nvPr/>
        </p:nvSpPr>
        <p:spPr bwMode="auto">
          <a:xfrm>
            <a:off x="7467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4" name="Rectangle 174"/>
          <p:cNvSpPr>
            <a:spLocks noChangeArrowheads="1"/>
          </p:cNvSpPr>
          <p:nvPr/>
        </p:nvSpPr>
        <p:spPr bwMode="auto">
          <a:xfrm>
            <a:off x="7239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5" name="Rectangle 175"/>
          <p:cNvSpPr>
            <a:spLocks noChangeArrowheads="1"/>
          </p:cNvSpPr>
          <p:nvPr/>
        </p:nvSpPr>
        <p:spPr bwMode="auto">
          <a:xfrm>
            <a:off x="7467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6" name="Rectangle 176"/>
          <p:cNvSpPr>
            <a:spLocks noChangeArrowheads="1"/>
          </p:cNvSpPr>
          <p:nvPr/>
        </p:nvSpPr>
        <p:spPr bwMode="auto">
          <a:xfrm>
            <a:off x="76962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7" name="Rectangle 177"/>
          <p:cNvSpPr>
            <a:spLocks noChangeArrowheads="1"/>
          </p:cNvSpPr>
          <p:nvPr/>
        </p:nvSpPr>
        <p:spPr bwMode="auto">
          <a:xfrm>
            <a:off x="79248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8" name="Rectangle 178"/>
          <p:cNvSpPr>
            <a:spLocks noChangeArrowheads="1"/>
          </p:cNvSpPr>
          <p:nvPr/>
        </p:nvSpPr>
        <p:spPr bwMode="auto">
          <a:xfrm>
            <a:off x="76962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9" name="Rectangle 179"/>
          <p:cNvSpPr>
            <a:spLocks noChangeArrowheads="1"/>
          </p:cNvSpPr>
          <p:nvPr/>
        </p:nvSpPr>
        <p:spPr bwMode="auto">
          <a:xfrm>
            <a:off x="79248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0" name="Rectangle 180"/>
          <p:cNvSpPr>
            <a:spLocks noChangeArrowheads="1"/>
          </p:cNvSpPr>
          <p:nvPr/>
        </p:nvSpPr>
        <p:spPr bwMode="auto">
          <a:xfrm>
            <a:off x="7239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1" name="Rectangle 181"/>
          <p:cNvSpPr>
            <a:spLocks noChangeArrowheads="1"/>
          </p:cNvSpPr>
          <p:nvPr/>
        </p:nvSpPr>
        <p:spPr bwMode="auto">
          <a:xfrm>
            <a:off x="7467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2" name="Rectangle 182"/>
          <p:cNvSpPr>
            <a:spLocks noChangeArrowheads="1"/>
          </p:cNvSpPr>
          <p:nvPr/>
        </p:nvSpPr>
        <p:spPr bwMode="auto">
          <a:xfrm>
            <a:off x="7239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3" name="Rectangle 183"/>
          <p:cNvSpPr>
            <a:spLocks noChangeArrowheads="1"/>
          </p:cNvSpPr>
          <p:nvPr/>
        </p:nvSpPr>
        <p:spPr bwMode="auto">
          <a:xfrm>
            <a:off x="7467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4" name="Rectangle 184"/>
          <p:cNvSpPr>
            <a:spLocks noChangeArrowheads="1"/>
          </p:cNvSpPr>
          <p:nvPr/>
        </p:nvSpPr>
        <p:spPr bwMode="auto">
          <a:xfrm>
            <a:off x="7696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5" name="Rectangle 185"/>
          <p:cNvSpPr>
            <a:spLocks noChangeArrowheads="1"/>
          </p:cNvSpPr>
          <p:nvPr/>
        </p:nvSpPr>
        <p:spPr bwMode="auto">
          <a:xfrm>
            <a:off x="7924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6" name="Rectangle 186"/>
          <p:cNvSpPr>
            <a:spLocks noChangeArrowheads="1"/>
          </p:cNvSpPr>
          <p:nvPr/>
        </p:nvSpPr>
        <p:spPr bwMode="auto">
          <a:xfrm>
            <a:off x="7696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7" name="Rectangle 187"/>
          <p:cNvSpPr>
            <a:spLocks noChangeArrowheads="1"/>
          </p:cNvSpPr>
          <p:nvPr/>
        </p:nvSpPr>
        <p:spPr bwMode="auto">
          <a:xfrm>
            <a:off x="7924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8" name="Rectangle 188"/>
          <p:cNvSpPr>
            <a:spLocks noChangeArrowheads="1"/>
          </p:cNvSpPr>
          <p:nvPr/>
        </p:nvSpPr>
        <p:spPr bwMode="auto">
          <a:xfrm>
            <a:off x="63246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9" name="Rectangle 189"/>
          <p:cNvSpPr>
            <a:spLocks noChangeArrowheads="1"/>
          </p:cNvSpPr>
          <p:nvPr/>
        </p:nvSpPr>
        <p:spPr bwMode="auto">
          <a:xfrm>
            <a:off x="65532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0" name="Rectangle 190"/>
          <p:cNvSpPr>
            <a:spLocks noChangeArrowheads="1"/>
          </p:cNvSpPr>
          <p:nvPr/>
        </p:nvSpPr>
        <p:spPr bwMode="auto">
          <a:xfrm>
            <a:off x="63246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1" name="Rectangle 191"/>
          <p:cNvSpPr>
            <a:spLocks noChangeArrowheads="1"/>
          </p:cNvSpPr>
          <p:nvPr/>
        </p:nvSpPr>
        <p:spPr bwMode="auto">
          <a:xfrm>
            <a:off x="65532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2" name="Rectangle 192"/>
          <p:cNvSpPr>
            <a:spLocks noChangeArrowheads="1"/>
          </p:cNvSpPr>
          <p:nvPr/>
        </p:nvSpPr>
        <p:spPr bwMode="auto">
          <a:xfrm>
            <a:off x="67818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3" name="Rectangle 193"/>
          <p:cNvSpPr>
            <a:spLocks noChangeArrowheads="1"/>
          </p:cNvSpPr>
          <p:nvPr/>
        </p:nvSpPr>
        <p:spPr bwMode="auto">
          <a:xfrm>
            <a:off x="70104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4" name="Rectangle 194"/>
          <p:cNvSpPr>
            <a:spLocks noChangeArrowheads="1"/>
          </p:cNvSpPr>
          <p:nvPr/>
        </p:nvSpPr>
        <p:spPr bwMode="auto">
          <a:xfrm>
            <a:off x="67818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5" name="Rectangle 195"/>
          <p:cNvSpPr>
            <a:spLocks noChangeArrowheads="1"/>
          </p:cNvSpPr>
          <p:nvPr/>
        </p:nvSpPr>
        <p:spPr bwMode="auto">
          <a:xfrm>
            <a:off x="70104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6" name="Rectangle 196"/>
          <p:cNvSpPr>
            <a:spLocks noChangeArrowheads="1"/>
          </p:cNvSpPr>
          <p:nvPr/>
        </p:nvSpPr>
        <p:spPr bwMode="auto">
          <a:xfrm>
            <a:off x="63246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7" name="Rectangle 197"/>
          <p:cNvSpPr>
            <a:spLocks noChangeArrowheads="1"/>
          </p:cNvSpPr>
          <p:nvPr/>
        </p:nvSpPr>
        <p:spPr bwMode="auto">
          <a:xfrm>
            <a:off x="65532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8" name="Rectangle 198"/>
          <p:cNvSpPr>
            <a:spLocks noChangeArrowheads="1"/>
          </p:cNvSpPr>
          <p:nvPr/>
        </p:nvSpPr>
        <p:spPr bwMode="auto">
          <a:xfrm>
            <a:off x="63246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9" name="Rectangle 199"/>
          <p:cNvSpPr>
            <a:spLocks noChangeArrowheads="1"/>
          </p:cNvSpPr>
          <p:nvPr/>
        </p:nvSpPr>
        <p:spPr bwMode="auto">
          <a:xfrm>
            <a:off x="65532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0" name="Rectangle 200"/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1" name="Rectangle 201"/>
          <p:cNvSpPr>
            <a:spLocks noChangeArrowheads="1"/>
          </p:cNvSpPr>
          <p:nvPr/>
        </p:nvSpPr>
        <p:spPr bwMode="auto">
          <a:xfrm>
            <a:off x="70104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2" name="Rectangle 202"/>
          <p:cNvSpPr>
            <a:spLocks noChangeArrowheads="1"/>
          </p:cNvSpPr>
          <p:nvPr/>
        </p:nvSpPr>
        <p:spPr bwMode="auto">
          <a:xfrm>
            <a:off x="67818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3" name="Rectangle 203"/>
          <p:cNvSpPr>
            <a:spLocks noChangeArrowheads="1"/>
          </p:cNvSpPr>
          <p:nvPr/>
        </p:nvSpPr>
        <p:spPr bwMode="auto">
          <a:xfrm>
            <a:off x="70104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4" name="Rectangle 204"/>
          <p:cNvSpPr>
            <a:spLocks noChangeArrowheads="1"/>
          </p:cNvSpPr>
          <p:nvPr/>
        </p:nvSpPr>
        <p:spPr bwMode="auto">
          <a:xfrm>
            <a:off x="72390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5" name="Rectangle 205"/>
          <p:cNvSpPr>
            <a:spLocks noChangeArrowheads="1"/>
          </p:cNvSpPr>
          <p:nvPr/>
        </p:nvSpPr>
        <p:spPr bwMode="auto">
          <a:xfrm>
            <a:off x="74676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6" name="Rectangle 206"/>
          <p:cNvSpPr>
            <a:spLocks noChangeArrowheads="1"/>
          </p:cNvSpPr>
          <p:nvPr/>
        </p:nvSpPr>
        <p:spPr bwMode="auto">
          <a:xfrm>
            <a:off x="72390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7" name="Rectangle 207"/>
          <p:cNvSpPr>
            <a:spLocks noChangeArrowheads="1"/>
          </p:cNvSpPr>
          <p:nvPr/>
        </p:nvSpPr>
        <p:spPr bwMode="auto">
          <a:xfrm>
            <a:off x="74676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8" name="Rectangle 208"/>
          <p:cNvSpPr>
            <a:spLocks noChangeArrowheads="1"/>
          </p:cNvSpPr>
          <p:nvPr/>
        </p:nvSpPr>
        <p:spPr bwMode="auto">
          <a:xfrm>
            <a:off x="76962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9" name="Rectangle 209"/>
          <p:cNvSpPr>
            <a:spLocks noChangeArrowheads="1"/>
          </p:cNvSpPr>
          <p:nvPr/>
        </p:nvSpPr>
        <p:spPr bwMode="auto">
          <a:xfrm>
            <a:off x="79248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0" name="Rectangle 210"/>
          <p:cNvSpPr>
            <a:spLocks noChangeArrowheads="1"/>
          </p:cNvSpPr>
          <p:nvPr/>
        </p:nvSpPr>
        <p:spPr bwMode="auto">
          <a:xfrm>
            <a:off x="76962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1" name="Rectangle 211"/>
          <p:cNvSpPr>
            <a:spLocks noChangeArrowheads="1"/>
          </p:cNvSpPr>
          <p:nvPr/>
        </p:nvSpPr>
        <p:spPr bwMode="auto">
          <a:xfrm>
            <a:off x="79248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2" name="Rectangle 212"/>
          <p:cNvSpPr>
            <a:spLocks noChangeArrowheads="1"/>
          </p:cNvSpPr>
          <p:nvPr/>
        </p:nvSpPr>
        <p:spPr bwMode="auto">
          <a:xfrm>
            <a:off x="72390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3" name="Rectangle 213"/>
          <p:cNvSpPr>
            <a:spLocks noChangeArrowheads="1"/>
          </p:cNvSpPr>
          <p:nvPr/>
        </p:nvSpPr>
        <p:spPr bwMode="auto">
          <a:xfrm>
            <a:off x="74676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4" name="Rectangle 214"/>
          <p:cNvSpPr>
            <a:spLocks noChangeArrowheads="1"/>
          </p:cNvSpPr>
          <p:nvPr/>
        </p:nvSpPr>
        <p:spPr bwMode="auto">
          <a:xfrm>
            <a:off x="72390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5" name="Rectangle 215"/>
          <p:cNvSpPr>
            <a:spLocks noChangeArrowheads="1"/>
          </p:cNvSpPr>
          <p:nvPr/>
        </p:nvSpPr>
        <p:spPr bwMode="auto">
          <a:xfrm>
            <a:off x="74676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6" name="Rectangle 216"/>
          <p:cNvSpPr>
            <a:spLocks noChangeArrowheads="1"/>
          </p:cNvSpPr>
          <p:nvPr/>
        </p:nvSpPr>
        <p:spPr bwMode="auto">
          <a:xfrm>
            <a:off x="76962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7" name="Rectangle 217"/>
          <p:cNvSpPr>
            <a:spLocks noChangeArrowheads="1"/>
          </p:cNvSpPr>
          <p:nvPr/>
        </p:nvSpPr>
        <p:spPr bwMode="auto">
          <a:xfrm>
            <a:off x="79248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8" name="Rectangle 218"/>
          <p:cNvSpPr>
            <a:spLocks noChangeArrowheads="1"/>
          </p:cNvSpPr>
          <p:nvPr/>
        </p:nvSpPr>
        <p:spPr bwMode="auto">
          <a:xfrm>
            <a:off x="76962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9" name="Rectangle 219"/>
          <p:cNvSpPr>
            <a:spLocks noChangeArrowheads="1"/>
          </p:cNvSpPr>
          <p:nvPr/>
        </p:nvSpPr>
        <p:spPr bwMode="auto">
          <a:xfrm>
            <a:off x="79248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0" name="Rectangle 220"/>
          <p:cNvSpPr>
            <a:spLocks noChangeArrowheads="1"/>
          </p:cNvSpPr>
          <p:nvPr/>
        </p:nvSpPr>
        <p:spPr bwMode="auto">
          <a:xfrm>
            <a:off x="3810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1" name="Rectangle 221"/>
          <p:cNvSpPr>
            <a:spLocks noChangeArrowheads="1"/>
          </p:cNvSpPr>
          <p:nvPr/>
        </p:nvSpPr>
        <p:spPr bwMode="auto">
          <a:xfrm>
            <a:off x="4038600" y="2057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2" name="Rectangle 222"/>
          <p:cNvSpPr>
            <a:spLocks noChangeArrowheads="1"/>
          </p:cNvSpPr>
          <p:nvPr/>
        </p:nvSpPr>
        <p:spPr bwMode="auto">
          <a:xfrm>
            <a:off x="3810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3" name="Rectangle 223"/>
          <p:cNvSpPr>
            <a:spLocks noChangeArrowheads="1"/>
          </p:cNvSpPr>
          <p:nvPr/>
        </p:nvSpPr>
        <p:spPr bwMode="auto">
          <a:xfrm>
            <a:off x="4038600" y="2286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4" name="Rectangle 224"/>
          <p:cNvSpPr>
            <a:spLocks noChangeArrowheads="1"/>
          </p:cNvSpPr>
          <p:nvPr/>
        </p:nvSpPr>
        <p:spPr bwMode="auto">
          <a:xfrm>
            <a:off x="4267200" y="2057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5" name="Rectangle 225"/>
          <p:cNvSpPr>
            <a:spLocks noChangeArrowheads="1"/>
          </p:cNvSpPr>
          <p:nvPr/>
        </p:nvSpPr>
        <p:spPr bwMode="auto">
          <a:xfrm>
            <a:off x="44958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6" name="Rectangle 226"/>
          <p:cNvSpPr>
            <a:spLocks noChangeArrowheads="1"/>
          </p:cNvSpPr>
          <p:nvPr/>
        </p:nvSpPr>
        <p:spPr bwMode="auto">
          <a:xfrm>
            <a:off x="4267200" y="22860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7" name="Rectangle 227"/>
          <p:cNvSpPr>
            <a:spLocks noChangeArrowheads="1"/>
          </p:cNvSpPr>
          <p:nvPr/>
        </p:nvSpPr>
        <p:spPr bwMode="auto">
          <a:xfrm>
            <a:off x="4495800" y="2286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8" name="Rectangle 228"/>
          <p:cNvSpPr>
            <a:spLocks noChangeArrowheads="1"/>
          </p:cNvSpPr>
          <p:nvPr/>
        </p:nvSpPr>
        <p:spPr bwMode="auto">
          <a:xfrm>
            <a:off x="3810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9" name="Rectangle 229"/>
          <p:cNvSpPr>
            <a:spLocks noChangeArrowheads="1"/>
          </p:cNvSpPr>
          <p:nvPr/>
        </p:nvSpPr>
        <p:spPr bwMode="auto">
          <a:xfrm>
            <a:off x="40386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0" name="Rectangle 230"/>
          <p:cNvSpPr>
            <a:spLocks noChangeArrowheads="1"/>
          </p:cNvSpPr>
          <p:nvPr/>
        </p:nvSpPr>
        <p:spPr bwMode="auto">
          <a:xfrm>
            <a:off x="3810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1" name="Rectangle 231"/>
          <p:cNvSpPr>
            <a:spLocks noChangeArrowheads="1"/>
          </p:cNvSpPr>
          <p:nvPr/>
        </p:nvSpPr>
        <p:spPr bwMode="auto">
          <a:xfrm>
            <a:off x="4038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2" name="Rectangle 232"/>
          <p:cNvSpPr>
            <a:spLocks noChangeArrowheads="1"/>
          </p:cNvSpPr>
          <p:nvPr/>
        </p:nvSpPr>
        <p:spPr bwMode="auto">
          <a:xfrm>
            <a:off x="4267200" y="25146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3" name="Rectangle 233"/>
          <p:cNvSpPr>
            <a:spLocks noChangeArrowheads="1"/>
          </p:cNvSpPr>
          <p:nvPr/>
        </p:nvSpPr>
        <p:spPr bwMode="auto">
          <a:xfrm>
            <a:off x="44958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4" name="Rectangle 234"/>
          <p:cNvSpPr>
            <a:spLocks noChangeArrowheads="1"/>
          </p:cNvSpPr>
          <p:nvPr/>
        </p:nvSpPr>
        <p:spPr bwMode="auto">
          <a:xfrm>
            <a:off x="4267200" y="27432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5" name="Rectangle 235"/>
          <p:cNvSpPr>
            <a:spLocks noChangeArrowheads="1"/>
          </p:cNvSpPr>
          <p:nvPr/>
        </p:nvSpPr>
        <p:spPr bwMode="auto">
          <a:xfrm>
            <a:off x="4495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6" name="Rectangle 236"/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7" name="Rectangle 237"/>
          <p:cNvSpPr>
            <a:spLocks noChangeArrowheads="1"/>
          </p:cNvSpPr>
          <p:nvPr/>
        </p:nvSpPr>
        <p:spPr bwMode="auto">
          <a:xfrm>
            <a:off x="4953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8" name="Rectangle 238"/>
          <p:cNvSpPr>
            <a:spLocks noChangeArrowheads="1"/>
          </p:cNvSpPr>
          <p:nvPr/>
        </p:nvSpPr>
        <p:spPr bwMode="auto">
          <a:xfrm>
            <a:off x="4724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9" name="Rectangle 239"/>
          <p:cNvSpPr>
            <a:spLocks noChangeArrowheads="1"/>
          </p:cNvSpPr>
          <p:nvPr/>
        </p:nvSpPr>
        <p:spPr bwMode="auto">
          <a:xfrm>
            <a:off x="4953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0" name="Rectangle 240"/>
          <p:cNvSpPr>
            <a:spLocks noChangeArrowheads="1"/>
          </p:cNvSpPr>
          <p:nvPr/>
        </p:nvSpPr>
        <p:spPr bwMode="auto">
          <a:xfrm>
            <a:off x="5181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1" name="Rectangle 241"/>
          <p:cNvSpPr>
            <a:spLocks noChangeArrowheads="1"/>
          </p:cNvSpPr>
          <p:nvPr/>
        </p:nvSpPr>
        <p:spPr bwMode="auto">
          <a:xfrm>
            <a:off x="54102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2" name="Rectangle 242"/>
          <p:cNvSpPr>
            <a:spLocks noChangeArrowheads="1"/>
          </p:cNvSpPr>
          <p:nvPr/>
        </p:nvSpPr>
        <p:spPr bwMode="auto">
          <a:xfrm>
            <a:off x="5181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3" name="Rectangle 243"/>
          <p:cNvSpPr>
            <a:spLocks noChangeArrowheads="1"/>
          </p:cNvSpPr>
          <p:nvPr/>
        </p:nvSpPr>
        <p:spPr bwMode="auto">
          <a:xfrm>
            <a:off x="54102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4" name="Rectangle 244"/>
          <p:cNvSpPr>
            <a:spLocks noChangeArrowheads="1"/>
          </p:cNvSpPr>
          <p:nvPr/>
        </p:nvSpPr>
        <p:spPr bwMode="auto">
          <a:xfrm>
            <a:off x="4724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5" name="Rectangle 245"/>
          <p:cNvSpPr>
            <a:spLocks noChangeArrowheads="1"/>
          </p:cNvSpPr>
          <p:nvPr/>
        </p:nvSpPr>
        <p:spPr bwMode="auto">
          <a:xfrm>
            <a:off x="4953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6" name="Rectangle 246"/>
          <p:cNvSpPr>
            <a:spLocks noChangeArrowheads="1"/>
          </p:cNvSpPr>
          <p:nvPr/>
        </p:nvSpPr>
        <p:spPr bwMode="auto">
          <a:xfrm>
            <a:off x="4724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7" name="Rectangle 247"/>
          <p:cNvSpPr>
            <a:spLocks noChangeArrowheads="1"/>
          </p:cNvSpPr>
          <p:nvPr/>
        </p:nvSpPr>
        <p:spPr bwMode="auto">
          <a:xfrm>
            <a:off x="4953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8" name="Rectangle 248"/>
          <p:cNvSpPr>
            <a:spLocks noChangeArrowheads="1"/>
          </p:cNvSpPr>
          <p:nvPr/>
        </p:nvSpPr>
        <p:spPr bwMode="auto">
          <a:xfrm>
            <a:off x="5181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9" name="Rectangle 249"/>
          <p:cNvSpPr>
            <a:spLocks noChangeArrowheads="1"/>
          </p:cNvSpPr>
          <p:nvPr/>
        </p:nvSpPr>
        <p:spPr bwMode="auto">
          <a:xfrm>
            <a:off x="5410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0" name="Rectangle 250"/>
          <p:cNvSpPr>
            <a:spLocks noChangeArrowheads="1"/>
          </p:cNvSpPr>
          <p:nvPr/>
        </p:nvSpPr>
        <p:spPr bwMode="auto">
          <a:xfrm>
            <a:off x="5181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1" name="Rectangle 251"/>
          <p:cNvSpPr>
            <a:spLocks noChangeArrowheads="1"/>
          </p:cNvSpPr>
          <p:nvPr/>
        </p:nvSpPr>
        <p:spPr bwMode="auto">
          <a:xfrm>
            <a:off x="5410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2" name="Rectangle 252"/>
          <p:cNvSpPr>
            <a:spLocks noChangeArrowheads="1"/>
          </p:cNvSpPr>
          <p:nvPr/>
        </p:nvSpPr>
        <p:spPr bwMode="auto">
          <a:xfrm>
            <a:off x="38100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3" name="Rectangle 253"/>
          <p:cNvSpPr>
            <a:spLocks noChangeArrowheads="1"/>
          </p:cNvSpPr>
          <p:nvPr/>
        </p:nvSpPr>
        <p:spPr bwMode="auto">
          <a:xfrm>
            <a:off x="40386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4" name="Rectangle 254"/>
          <p:cNvSpPr>
            <a:spLocks noChangeArrowheads="1"/>
          </p:cNvSpPr>
          <p:nvPr/>
        </p:nvSpPr>
        <p:spPr bwMode="auto">
          <a:xfrm>
            <a:off x="38100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5" name="Rectangle 255"/>
          <p:cNvSpPr>
            <a:spLocks noChangeArrowheads="1"/>
          </p:cNvSpPr>
          <p:nvPr/>
        </p:nvSpPr>
        <p:spPr bwMode="auto">
          <a:xfrm>
            <a:off x="40386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6" name="Rectangle 256"/>
          <p:cNvSpPr>
            <a:spLocks noChangeArrowheads="1"/>
          </p:cNvSpPr>
          <p:nvPr/>
        </p:nvSpPr>
        <p:spPr bwMode="auto">
          <a:xfrm>
            <a:off x="4267200" y="29718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7" name="Rectangle 257"/>
          <p:cNvSpPr>
            <a:spLocks noChangeArrowheads="1"/>
          </p:cNvSpPr>
          <p:nvPr/>
        </p:nvSpPr>
        <p:spPr bwMode="auto">
          <a:xfrm>
            <a:off x="44958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8" name="Rectangle 258"/>
          <p:cNvSpPr>
            <a:spLocks noChangeArrowheads="1"/>
          </p:cNvSpPr>
          <p:nvPr/>
        </p:nvSpPr>
        <p:spPr bwMode="auto">
          <a:xfrm>
            <a:off x="42672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9" name="Rectangle 259"/>
          <p:cNvSpPr>
            <a:spLocks noChangeArrowheads="1"/>
          </p:cNvSpPr>
          <p:nvPr/>
        </p:nvSpPr>
        <p:spPr bwMode="auto">
          <a:xfrm>
            <a:off x="44958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0" name="Rectangle 260"/>
          <p:cNvSpPr>
            <a:spLocks noChangeArrowheads="1"/>
          </p:cNvSpPr>
          <p:nvPr/>
        </p:nvSpPr>
        <p:spPr bwMode="auto">
          <a:xfrm>
            <a:off x="38100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1" name="Rectangle 261"/>
          <p:cNvSpPr>
            <a:spLocks noChangeArrowheads="1"/>
          </p:cNvSpPr>
          <p:nvPr/>
        </p:nvSpPr>
        <p:spPr bwMode="auto">
          <a:xfrm>
            <a:off x="40386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2" name="Rectangle 262"/>
          <p:cNvSpPr>
            <a:spLocks noChangeArrowheads="1"/>
          </p:cNvSpPr>
          <p:nvPr/>
        </p:nvSpPr>
        <p:spPr bwMode="auto">
          <a:xfrm>
            <a:off x="38100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3" name="Rectangle 263"/>
          <p:cNvSpPr>
            <a:spLocks noChangeArrowheads="1"/>
          </p:cNvSpPr>
          <p:nvPr/>
        </p:nvSpPr>
        <p:spPr bwMode="auto">
          <a:xfrm>
            <a:off x="40386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4" name="Rectangle 264"/>
          <p:cNvSpPr>
            <a:spLocks noChangeArrowheads="1"/>
          </p:cNvSpPr>
          <p:nvPr/>
        </p:nvSpPr>
        <p:spPr bwMode="auto">
          <a:xfrm>
            <a:off x="42672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5" name="Rectangle 265"/>
          <p:cNvSpPr>
            <a:spLocks noChangeArrowheads="1"/>
          </p:cNvSpPr>
          <p:nvPr/>
        </p:nvSpPr>
        <p:spPr bwMode="auto">
          <a:xfrm>
            <a:off x="4495800" y="34290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6" name="Rectangle 266"/>
          <p:cNvSpPr>
            <a:spLocks noChangeArrowheads="1"/>
          </p:cNvSpPr>
          <p:nvPr/>
        </p:nvSpPr>
        <p:spPr bwMode="auto">
          <a:xfrm>
            <a:off x="42672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7" name="Rectangle 267"/>
          <p:cNvSpPr>
            <a:spLocks noChangeArrowheads="1"/>
          </p:cNvSpPr>
          <p:nvPr/>
        </p:nvSpPr>
        <p:spPr bwMode="auto">
          <a:xfrm>
            <a:off x="4495800" y="36576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8" name="Rectangle 268"/>
          <p:cNvSpPr>
            <a:spLocks noChangeArrowheads="1"/>
          </p:cNvSpPr>
          <p:nvPr/>
        </p:nvSpPr>
        <p:spPr bwMode="auto">
          <a:xfrm>
            <a:off x="47244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9" name="Rectangle 269"/>
          <p:cNvSpPr>
            <a:spLocks noChangeArrowheads="1"/>
          </p:cNvSpPr>
          <p:nvPr/>
        </p:nvSpPr>
        <p:spPr bwMode="auto">
          <a:xfrm>
            <a:off x="49530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0" name="Rectangle 270"/>
          <p:cNvSpPr>
            <a:spLocks noChangeArrowheads="1"/>
          </p:cNvSpPr>
          <p:nvPr/>
        </p:nvSpPr>
        <p:spPr bwMode="auto">
          <a:xfrm>
            <a:off x="47244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1" name="Rectangle 271"/>
          <p:cNvSpPr>
            <a:spLocks noChangeArrowheads="1"/>
          </p:cNvSpPr>
          <p:nvPr/>
        </p:nvSpPr>
        <p:spPr bwMode="auto">
          <a:xfrm>
            <a:off x="49530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2" name="Rectangle 272"/>
          <p:cNvSpPr>
            <a:spLocks noChangeArrowheads="1"/>
          </p:cNvSpPr>
          <p:nvPr/>
        </p:nvSpPr>
        <p:spPr bwMode="auto">
          <a:xfrm>
            <a:off x="51816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3" name="Rectangle 273"/>
          <p:cNvSpPr>
            <a:spLocks noChangeArrowheads="1"/>
          </p:cNvSpPr>
          <p:nvPr/>
        </p:nvSpPr>
        <p:spPr bwMode="auto">
          <a:xfrm>
            <a:off x="54102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4" name="Rectangle 274"/>
          <p:cNvSpPr>
            <a:spLocks noChangeArrowheads="1"/>
          </p:cNvSpPr>
          <p:nvPr/>
        </p:nvSpPr>
        <p:spPr bwMode="auto">
          <a:xfrm>
            <a:off x="51816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5" name="Rectangle 275"/>
          <p:cNvSpPr>
            <a:spLocks noChangeArrowheads="1"/>
          </p:cNvSpPr>
          <p:nvPr/>
        </p:nvSpPr>
        <p:spPr bwMode="auto">
          <a:xfrm>
            <a:off x="54102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6" name="Rectangle 276"/>
          <p:cNvSpPr>
            <a:spLocks noChangeArrowheads="1"/>
          </p:cNvSpPr>
          <p:nvPr/>
        </p:nvSpPr>
        <p:spPr bwMode="auto">
          <a:xfrm>
            <a:off x="4724400" y="34290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7" name="Rectangle 277"/>
          <p:cNvSpPr>
            <a:spLocks noChangeArrowheads="1"/>
          </p:cNvSpPr>
          <p:nvPr/>
        </p:nvSpPr>
        <p:spPr bwMode="auto">
          <a:xfrm>
            <a:off x="4953000" y="34290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8" name="Rectangle 278"/>
          <p:cNvSpPr>
            <a:spLocks noChangeArrowheads="1"/>
          </p:cNvSpPr>
          <p:nvPr/>
        </p:nvSpPr>
        <p:spPr bwMode="auto">
          <a:xfrm>
            <a:off x="4724400" y="36576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9" name="Rectangle 279"/>
          <p:cNvSpPr>
            <a:spLocks noChangeArrowheads="1"/>
          </p:cNvSpPr>
          <p:nvPr/>
        </p:nvSpPr>
        <p:spPr bwMode="auto">
          <a:xfrm>
            <a:off x="4953000" y="36576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0" name="Rectangle 280"/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1" name="Rectangle 281"/>
          <p:cNvSpPr>
            <a:spLocks noChangeArrowheads="1"/>
          </p:cNvSpPr>
          <p:nvPr/>
        </p:nvSpPr>
        <p:spPr bwMode="auto">
          <a:xfrm>
            <a:off x="5410200" y="34290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2" name="Rectangle 282"/>
          <p:cNvSpPr>
            <a:spLocks noChangeArrowheads="1"/>
          </p:cNvSpPr>
          <p:nvPr/>
        </p:nvSpPr>
        <p:spPr bwMode="auto">
          <a:xfrm>
            <a:off x="51816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3" name="Rectangle 283"/>
          <p:cNvSpPr>
            <a:spLocks noChangeArrowheads="1"/>
          </p:cNvSpPr>
          <p:nvPr/>
        </p:nvSpPr>
        <p:spPr bwMode="auto">
          <a:xfrm>
            <a:off x="54102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Various queries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2286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Point location: trivial</a:t>
            </a:r>
          </a:p>
          <a:p>
            <a:pPr eaLnBrk="1" hangingPunct="1"/>
            <a:r>
              <a:rPr lang="en-US" altLang="en-US" sz="2400" smtClean="0"/>
              <a:t>Windowing: descend into subtree(s) that intersect query window </a:t>
            </a:r>
          </a:p>
          <a:p>
            <a:pPr eaLnBrk="1" hangingPunct="1"/>
            <a:r>
              <a:rPr lang="en-US" altLang="en-US" sz="2400" smtClean="0"/>
              <a:t>Traversal boundary polygon: up and down in the quadtree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8288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0574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828800" y="4600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2057400" y="4600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22860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25146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2286000" y="46005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2514600" y="46005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1828800" y="48291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2057400" y="48291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1828800" y="50577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2057400" y="50577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2286000" y="48291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2514600" y="48291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2" name="Rectangle 20"/>
          <p:cNvSpPr>
            <a:spLocks noChangeArrowheads="1"/>
          </p:cNvSpPr>
          <p:nvPr/>
        </p:nvSpPr>
        <p:spPr bwMode="auto">
          <a:xfrm>
            <a:off x="2286000" y="50577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3" name="Rectangle 21"/>
          <p:cNvSpPr>
            <a:spLocks noChangeArrowheads="1"/>
          </p:cNvSpPr>
          <p:nvPr/>
        </p:nvSpPr>
        <p:spPr bwMode="auto">
          <a:xfrm>
            <a:off x="2514600" y="50577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4" name="Rectangle 22"/>
          <p:cNvSpPr>
            <a:spLocks noChangeArrowheads="1"/>
          </p:cNvSpPr>
          <p:nvPr/>
        </p:nvSpPr>
        <p:spPr bwMode="auto">
          <a:xfrm>
            <a:off x="27432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5" name="Rectangle 23"/>
          <p:cNvSpPr>
            <a:spLocks noChangeArrowheads="1"/>
          </p:cNvSpPr>
          <p:nvPr/>
        </p:nvSpPr>
        <p:spPr bwMode="auto">
          <a:xfrm>
            <a:off x="29718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6" name="Rectangle 24"/>
          <p:cNvSpPr>
            <a:spLocks noChangeArrowheads="1"/>
          </p:cNvSpPr>
          <p:nvPr/>
        </p:nvSpPr>
        <p:spPr bwMode="auto">
          <a:xfrm>
            <a:off x="2743200" y="4600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7" name="Rectangle 25"/>
          <p:cNvSpPr>
            <a:spLocks noChangeArrowheads="1"/>
          </p:cNvSpPr>
          <p:nvPr/>
        </p:nvSpPr>
        <p:spPr bwMode="auto">
          <a:xfrm>
            <a:off x="2971800" y="4600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8" name="Rectangle 26"/>
          <p:cNvSpPr>
            <a:spLocks noChangeArrowheads="1"/>
          </p:cNvSpPr>
          <p:nvPr/>
        </p:nvSpPr>
        <p:spPr bwMode="auto">
          <a:xfrm>
            <a:off x="32004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9" name="Rectangle 27"/>
          <p:cNvSpPr>
            <a:spLocks noChangeArrowheads="1"/>
          </p:cNvSpPr>
          <p:nvPr/>
        </p:nvSpPr>
        <p:spPr bwMode="auto">
          <a:xfrm>
            <a:off x="3429000" y="4371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0" name="Rectangle 28"/>
          <p:cNvSpPr>
            <a:spLocks noChangeArrowheads="1"/>
          </p:cNvSpPr>
          <p:nvPr/>
        </p:nvSpPr>
        <p:spPr bwMode="auto">
          <a:xfrm>
            <a:off x="3200400" y="4600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1" name="Rectangle 29"/>
          <p:cNvSpPr>
            <a:spLocks noChangeArrowheads="1"/>
          </p:cNvSpPr>
          <p:nvPr/>
        </p:nvSpPr>
        <p:spPr bwMode="auto">
          <a:xfrm>
            <a:off x="3429000" y="4600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2" name="Rectangle 30"/>
          <p:cNvSpPr>
            <a:spLocks noChangeArrowheads="1"/>
          </p:cNvSpPr>
          <p:nvPr/>
        </p:nvSpPr>
        <p:spPr bwMode="auto">
          <a:xfrm>
            <a:off x="2743200" y="4829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3" name="Rectangle 31"/>
          <p:cNvSpPr>
            <a:spLocks noChangeArrowheads="1"/>
          </p:cNvSpPr>
          <p:nvPr/>
        </p:nvSpPr>
        <p:spPr bwMode="auto">
          <a:xfrm>
            <a:off x="2971800" y="4829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4" name="Rectangle 32"/>
          <p:cNvSpPr>
            <a:spLocks noChangeArrowheads="1"/>
          </p:cNvSpPr>
          <p:nvPr/>
        </p:nvSpPr>
        <p:spPr bwMode="auto">
          <a:xfrm>
            <a:off x="2743200" y="50577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5" name="Rectangle 33"/>
          <p:cNvSpPr>
            <a:spLocks noChangeArrowheads="1"/>
          </p:cNvSpPr>
          <p:nvPr/>
        </p:nvSpPr>
        <p:spPr bwMode="auto">
          <a:xfrm>
            <a:off x="2971800" y="50577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6" name="Rectangle 34"/>
          <p:cNvSpPr>
            <a:spLocks noChangeArrowheads="1"/>
          </p:cNvSpPr>
          <p:nvPr/>
        </p:nvSpPr>
        <p:spPr bwMode="auto">
          <a:xfrm>
            <a:off x="3200400" y="4829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7" name="Rectangle 35"/>
          <p:cNvSpPr>
            <a:spLocks noChangeArrowheads="1"/>
          </p:cNvSpPr>
          <p:nvPr/>
        </p:nvSpPr>
        <p:spPr bwMode="auto">
          <a:xfrm>
            <a:off x="3429000" y="4829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8" name="Rectangle 36"/>
          <p:cNvSpPr>
            <a:spLocks noChangeArrowheads="1"/>
          </p:cNvSpPr>
          <p:nvPr/>
        </p:nvSpPr>
        <p:spPr bwMode="auto">
          <a:xfrm>
            <a:off x="3200400" y="50577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9" name="Rectangle 37"/>
          <p:cNvSpPr>
            <a:spLocks noChangeArrowheads="1"/>
          </p:cNvSpPr>
          <p:nvPr/>
        </p:nvSpPr>
        <p:spPr bwMode="auto">
          <a:xfrm>
            <a:off x="3429000" y="50577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0" name="Rectangle 38"/>
          <p:cNvSpPr>
            <a:spLocks noChangeArrowheads="1"/>
          </p:cNvSpPr>
          <p:nvPr/>
        </p:nvSpPr>
        <p:spPr bwMode="auto">
          <a:xfrm>
            <a:off x="1828800" y="52863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1" name="Rectangle 39"/>
          <p:cNvSpPr>
            <a:spLocks noChangeArrowheads="1"/>
          </p:cNvSpPr>
          <p:nvPr/>
        </p:nvSpPr>
        <p:spPr bwMode="auto">
          <a:xfrm>
            <a:off x="2057400" y="52863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2" name="Rectangle 40"/>
          <p:cNvSpPr>
            <a:spLocks noChangeArrowheads="1"/>
          </p:cNvSpPr>
          <p:nvPr/>
        </p:nvSpPr>
        <p:spPr bwMode="auto">
          <a:xfrm>
            <a:off x="1828800" y="5514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3" name="Rectangle 41"/>
          <p:cNvSpPr>
            <a:spLocks noChangeArrowheads="1"/>
          </p:cNvSpPr>
          <p:nvPr/>
        </p:nvSpPr>
        <p:spPr bwMode="auto">
          <a:xfrm>
            <a:off x="2057400" y="5514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4" name="Rectangle 42"/>
          <p:cNvSpPr>
            <a:spLocks noChangeArrowheads="1"/>
          </p:cNvSpPr>
          <p:nvPr/>
        </p:nvSpPr>
        <p:spPr bwMode="auto">
          <a:xfrm>
            <a:off x="2286000" y="528637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5" name="Rectangle 43"/>
          <p:cNvSpPr>
            <a:spLocks noChangeArrowheads="1"/>
          </p:cNvSpPr>
          <p:nvPr/>
        </p:nvSpPr>
        <p:spPr bwMode="auto">
          <a:xfrm>
            <a:off x="2514600" y="52863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6" name="Rectangle 44"/>
          <p:cNvSpPr>
            <a:spLocks noChangeArrowheads="1"/>
          </p:cNvSpPr>
          <p:nvPr/>
        </p:nvSpPr>
        <p:spPr bwMode="auto">
          <a:xfrm>
            <a:off x="2286000" y="5514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7" name="Rectangle 45"/>
          <p:cNvSpPr>
            <a:spLocks noChangeArrowheads="1"/>
          </p:cNvSpPr>
          <p:nvPr/>
        </p:nvSpPr>
        <p:spPr bwMode="auto">
          <a:xfrm>
            <a:off x="2514600" y="55149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8" name="Rectangle 46"/>
          <p:cNvSpPr>
            <a:spLocks noChangeArrowheads="1"/>
          </p:cNvSpPr>
          <p:nvPr/>
        </p:nvSpPr>
        <p:spPr bwMode="auto">
          <a:xfrm>
            <a:off x="1828800" y="5743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9" name="Rectangle 47"/>
          <p:cNvSpPr>
            <a:spLocks noChangeArrowheads="1"/>
          </p:cNvSpPr>
          <p:nvPr/>
        </p:nvSpPr>
        <p:spPr bwMode="auto">
          <a:xfrm>
            <a:off x="2057400" y="5743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0" name="Rectangle 48"/>
          <p:cNvSpPr>
            <a:spLocks noChangeArrowheads="1"/>
          </p:cNvSpPr>
          <p:nvPr/>
        </p:nvSpPr>
        <p:spPr bwMode="auto">
          <a:xfrm>
            <a:off x="1828800" y="5972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1" name="Rectangle 49"/>
          <p:cNvSpPr>
            <a:spLocks noChangeArrowheads="1"/>
          </p:cNvSpPr>
          <p:nvPr/>
        </p:nvSpPr>
        <p:spPr bwMode="auto">
          <a:xfrm>
            <a:off x="2057400" y="5972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2" name="Rectangle 50"/>
          <p:cNvSpPr>
            <a:spLocks noChangeArrowheads="1"/>
          </p:cNvSpPr>
          <p:nvPr/>
        </p:nvSpPr>
        <p:spPr bwMode="auto">
          <a:xfrm>
            <a:off x="2286000" y="57435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3" name="Rectangle 51"/>
          <p:cNvSpPr>
            <a:spLocks noChangeArrowheads="1"/>
          </p:cNvSpPr>
          <p:nvPr/>
        </p:nvSpPr>
        <p:spPr bwMode="auto">
          <a:xfrm>
            <a:off x="2514600" y="57435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4" name="Rectangle 52"/>
          <p:cNvSpPr>
            <a:spLocks noChangeArrowheads="1"/>
          </p:cNvSpPr>
          <p:nvPr/>
        </p:nvSpPr>
        <p:spPr bwMode="auto">
          <a:xfrm>
            <a:off x="2286000" y="5972175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5" name="Rectangle 53"/>
          <p:cNvSpPr>
            <a:spLocks noChangeArrowheads="1"/>
          </p:cNvSpPr>
          <p:nvPr/>
        </p:nvSpPr>
        <p:spPr bwMode="auto">
          <a:xfrm>
            <a:off x="2514600" y="59721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6" name="Rectangle 54"/>
          <p:cNvSpPr>
            <a:spLocks noChangeArrowheads="1"/>
          </p:cNvSpPr>
          <p:nvPr/>
        </p:nvSpPr>
        <p:spPr bwMode="auto">
          <a:xfrm>
            <a:off x="2743200" y="52863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7" name="Rectangle 55"/>
          <p:cNvSpPr>
            <a:spLocks noChangeArrowheads="1"/>
          </p:cNvSpPr>
          <p:nvPr/>
        </p:nvSpPr>
        <p:spPr bwMode="auto">
          <a:xfrm>
            <a:off x="2971800" y="52863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8" name="Rectangle 56"/>
          <p:cNvSpPr>
            <a:spLocks noChangeArrowheads="1"/>
          </p:cNvSpPr>
          <p:nvPr/>
        </p:nvSpPr>
        <p:spPr bwMode="auto">
          <a:xfrm>
            <a:off x="2743200" y="55149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9" name="Rectangle 57"/>
          <p:cNvSpPr>
            <a:spLocks noChangeArrowheads="1"/>
          </p:cNvSpPr>
          <p:nvPr/>
        </p:nvSpPr>
        <p:spPr bwMode="auto">
          <a:xfrm>
            <a:off x="2971800" y="55149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0" name="Rectangle 58"/>
          <p:cNvSpPr>
            <a:spLocks noChangeArrowheads="1"/>
          </p:cNvSpPr>
          <p:nvPr/>
        </p:nvSpPr>
        <p:spPr bwMode="auto">
          <a:xfrm>
            <a:off x="3200400" y="52863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1" name="Rectangle 59"/>
          <p:cNvSpPr>
            <a:spLocks noChangeArrowheads="1"/>
          </p:cNvSpPr>
          <p:nvPr/>
        </p:nvSpPr>
        <p:spPr bwMode="auto">
          <a:xfrm>
            <a:off x="3429000" y="52863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2" name="Rectangle 60"/>
          <p:cNvSpPr>
            <a:spLocks noChangeArrowheads="1"/>
          </p:cNvSpPr>
          <p:nvPr/>
        </p:nvSpPr>
        <p:spPr bwMode="auto">
          <a:xfrm>
            <a:off x="3200400" y="55149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3" name="Rectangle 61"/>
          <p:cNvSpPr>
            <a:spLocks noChangeArrowheads="1"/>
          </p:cNvSpPr>
          <p:nvPr/>
        </p:nvSpPr>
        <p:spPr bwMode="auto">
          <a:xfrm>
            <a:off x="3429000" y="55149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4" name="Rectangle 62"/>
          <p:cNvSpPr>
            <a:spLocks noChangeArrowheads="1"/>
          </p:cNvSpPr>
          <p:nvPr/>
        </p:nvSpPr>
        <p:spPr bwMode="auto">
          <a:xfrm>
            <a:off x="2743200" y="57435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5" name="Rectangle 63"/>
          <p:cNvSpPr>
            <a:spLocks noChangeArrowheads="1"/>
          </p:cNvSpPr>
          <p:nvPr/>
        </p:nvSpPr>
        <p:spPr bwMode="auto">
          <a:xfrm>
            <a:off x="2971800" y="57435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6" name="Rectangle 64"/>
          <p:cNvSpPr>
            <a:spLocks noChangeArrowheads="1"/>
          </p:cNvSpPr>
          <p:nvPr/>
        </p:nvSpPr>
        <p:spPr bwMode="auto">
          <a:xfrm>
            <a:off x="2743200" y="59721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7" name="Rectangle 65"/>
          <p:cNvSpPr>
            <a:spLocks noChangeArrowheads="1"/>
          </p:cNvSpPr>
          <p:nvPr/>
        </p:nvSpPr>
        <p:spPr bwMode="auto">
          <a:xfrm>
            <a:off x="2971800" y="59721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8" name="Rectangle 66"/>
          <p:cNvSpPr>
            <a:spLocks noChangeArrowheads="1"/>
          </p:cNvSpPr>
          <p:nvPr/>
        </p:nvSpPr>
        <p:spPr bwMode="auto">
          <a:xfrm>
            <a:off x="3200400" y="57435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9" name="Rectangle 67"/>
          <p:cNvSpPr>
            <a:spLocks noChangeArrowheads="1"/>
          </p:cNvSpPr>
          <p:nvPr/>
        </p:nvSpPr>
        <p:spPr bwMode="auto">
          <a:xfrm>
            <a:off x="3429000" y="57435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50" name="Rectangle 68"/>
          <p:cNvSpPr>
            <a:spLocks noChangeArrowheads="1"/>
          </p:cNvSpPr>
          <p:nvPr/>
        </p:nvSpPr>
        <p:spPr bwMode="auto">
          <a:xfrm>
            <a:off x="3200400" y="59721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51" name="Rectangle 69"/>
          <p:cNvSpPr>
            <a:spLocks noChangeArrowheads="1"/>
          </p:cNvSpPr>
          <p:nvPr/>
        </p:nvSpPr>
        <p:spPr bwMode="auto">
          <a:xfrm>
            <a:off x="3429000" y="59721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452" name="Group 139"/>
          <p:cNvGrpSpPr>
            <a:grpSpLocks/>
          </p:cNvGrpSpPr>
          <p:nvPr/>
        </p:nvGrpSpPr>
        <p:grpSpPr bwMode="auto">
          <a:xfrm>
            <a:off x="4514850" y="4191000"/>
            <a:ext cx="3657600" cy="1903413"/>
            <a:chOff x="2844" y="2814"/>
            <a:chExt cx="2304" cy="1199"/>
          </a:xfrm>
        </p:grpSpPr>
        <p:sp>
          <p:nvSpPr>
            <p:cNvPr id="16453" name="Oval 71"/>
            <p:cNvSpPr>
              <a:spLocks noChangeArrowheads="1"/>
            </p:cNvSpPr>
            <p:nvPr/>
          </p:nvSpPr>
          <p:spPr bwMode="auto">
            <a:xfrm>
              <a:off x="4124" y="2814"/>
              <a:ext cx="128" cy="12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4" name="Oval 72"/>
            <p:cNvSpPr>
              <a:spLocks noChangeArrowheads="1"/>
            </p:cNvSpPr>
            <p:nvPr/>
          </p:nvSpPr>
          <p:spPr bwMode="auto">
            <a:xfrm>
              <a:off x="3356" y="3064"/>
              <a:ext cx="128" cy="12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5" name="Oval 73"/>
            <p:cNvSpPr>
              <a:spLocks noChangeArrowheads="1"/>
            </p:cNvSpPr>
            <p:nvPr/>
          </p:nvSpPr>
          <p:spPr bwMode="auto">
            <a:xfrm>
              <a:off x="3868" y="3064"/>
              <a:ext cx="128" cy="1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6" name="Oval 74"/>
            <p:cNvSpPr>
              <a:spLocks noChangeArrowheads="1"/>
            </p:cNvSpPr>
            <p:nvPr/>
          </p:nvSpPr>
          <p:spPr bwMode="auto">
            <a:xfrm>
              <a:off x="4444" y="3064"/>
              <a:ext cx="128" cy="12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7" name="Oval 75"/>
            <p:cNvSpPr>
              <a:spLocks noChangeArrowheads="1"/>
            </p:cNvSpPr>
            <p:nvPr/>
          </p:nvSpPr>
          <p:spPr bwMode="auto">
            <a:xfrm>
              <a:off x="4892" y="3064"/>
              <a:ext cx="128" cy="12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8" name="Line 76"/>
            <p:cNvSpPr>
              <a:spLocks noChangeShapeType="1"/>
            </p:cNvSpPr>
            <p:nvPr/>
          </p:nvSpPr>
          <p:spPr bwMode="auto">
            <a:xfrm flipH="1">
              <a:off x="3420" y="2877"/>
              <a:ext cx="768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77"/>
            <p:cNvSpPr>
              <a:spLocks noChangeShapeType="1"/>
            </p:cNvSpPr>
            <p:nvPr/>
          </p:nvSpPr>
          <p:spPr bwMode="auto">
            <a:xfrm>
              <a:off x="4188" y="2877"/>
              <a:ext cx="768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78"/>
            <p:cNvSpPr>
              <a:spLocks noChangeShapeType="1"/>
            </p:cNvSpPr>
            <p:nvPr/>
          </p:nvSpPr>
          <p:spPr bwMode="auto">
            <a:xfrm flipH="1">
              <a:off x="3932" y="2877"/>
              <a:ext cx="256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79"/>
            <p:cNvSpPr>
              <a:spLocks noChangeShapeType="1"/>
            </p:cNvSpPr>
            <p:nvPr/>
          </p:nvSpPr>
          <p:spPr bwMode="auto">
            <a:xfrm>
              <a:off x="4188" y="2877"/>
              <a:ext cx="320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Oval 80"/>
            <p:cNvSpPr>
              <a:spLocks noChangeArrowheads="1"/>
            </p:cNvSpPr>
            <p:nvPr/>
          </p:nvSpPr>
          <p:spPr bwMode="auto">
            <a:xfrm>
              <a:off x="2908" y="3377"/>
              <a:ext cx="128" cy="1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3" name="Oval 81"/>
            <p:cNvSpPr>
              <a:spLocks noChangeArrowheads="1"/>
            </p:cNvSpPr>
            <p:nvPr/>
          </p:nvSpPr>
          <p:spPr bwMode="auto">
            <a:xfrm>
              <a:off x="3164" y="3377"/>
              <a:ext cx="128" cy="12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4" name="Oval 82"/>
            <p:cNvSpPr>
              <a:spLocks noChangeArrowheads="1"/>
            </p:cNvSpPr>
            <p:nvPr/>
          </p:nvSpPr>
          <p:spPr bwMode="auto">
            <a:xfrm>
              <a:off x="3420" y="3377"/>
              <a:ext cx="128" cy="12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5" name="Oval 84"/>
            <p:cNvSpPr>
              <a:spLocks noChangeArrowheads="1"/>
            </p:cNvSpPr>
            <p:nvPr/>
          </p:nvSpPr>
          <p:spPr bwMode="auto">
            <a:xfrm>
              <a:off x="4060" y="3377"/>
              <a:ext cx="128" cy="1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6" name="Oval 85"/>
            <p:cNvSpPr>
              <a:spLocks noChangeArrowheads="1"/>
            </p:cNvSpPr>
            <p:nvPr/>
          </p:nvSpPr>
          <p:spPr bwMode="auto">
            <a:xfrm>
              <a:off x="4316" y="3377"/>
              <a:ext cx="128" cy="12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7" name="Oval 86"/>
            <p:cNvSpPr>
              <a:spLocks noChangeArrowheads="1"/>
            </p:cNvSpPr>
            <p:nvPr/>
          </p:nvSpPr>
          <p:spPr bwMode="auto">
            <a:xfrm>
              <a:off x="4572" y="3377"/>
              <a:ext cx="128" cy="12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8" name="Oval 87"/>
            <p:cNvSpPr>
              <a:spLocks noChangeArrowheads="1"/>
            </p:cNvSpPr>
            <p:nvPr/>
          </p:nvSpPr>
          <p:spPr bwMode="auto">
            <a:xfrm>
              <a:off x="4828" y="3377"/>
              <a:ext cx="128" cy="12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9" name="Line 88"/>
            <p:cNvSpPr>
              <a:spLocks noChangeShapeType="1"/>
            </p:cNvSpPr>
            <p:nvPr/>
          </p:nvSpPr>
          <p:spPr bwMode="auto">
            <a:xfrm flipH="1">
              <a:off x="2972" y="3127"/>
              <a:ext cx="448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89"/>
            <p:cNvSpPr>
              <a:spLocks noChangeShapeType="1"/>
            </p:cNvSpPr>
            <p:nvPr/>
          </p:nvSpPr>
          <p:spPr bwMode="auto">
            <a:xfrm flipH="1">
              <a:off x="3228" y="3127"/>
              <a:ext cx="192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90"/>
            <p:cNvSpPr>
              <a:spLocks noChangeShapeType="1"/>
            </p:cNvSpPr>
            <p:nvPr/>
          </p:nvSpPr>
          <p:spPr bwMode="auto">
            <a:xfrm>
              <a:off x="3420" y="3127"/>
              <a:ext cx="64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91"/>
            <p:cNvSpPr>
              <a:spLocks noChangeShapeType="1"/>
            </p:cNvSpPr>
            <p:nvPr/>
          </p:nvSpPr>
          <p:spPr bwMode="auto">
            <a:xfrm>
              <a:off x="3420" y="3127"/>
              <a:ext cx="32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92"/>
            <p:cNvSpPr>
              <a:spLocks noChangeShapeType="1"/>
            </p:cNvSpPr>
            <p:nvPr/>
          </p:nvSpPr>
          <p:spPr bwMode="auto">
            <a:xfrm flipH="1">
              <a:off x="4124" y="3127"/>
              <a:ext cx="384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93"/>
            <p:cNvSpPr>
              <a:spLocks noChangeShapeType="1"/>
            </p:cNvSpPr>
            <p:nvPr/>
          </p:nvSpPr>
          <p:spPr bwMode="auto">
            <a:xfrm flipH="1">
              <a:off x="4380" y="3127"/>
              <a:ext cx="128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94"/>
            <p:cNvSpPr>
              <a:spLocks noChangeShapeType="1"/>
            </p:cNvSpPr>
            <p:nvPr/>
          </p:nvSpPr>
          <p:spPr bwMode="auto">
            <a:xfrm>
              <a:off x="4508" y="3127"/>
              <a:ext cx="128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95"/>
            <p:cNvSpPr>
              <a:spLocks noChangeShapeType="1"/>
            </p:cNvSpPr>
            <p:nvPr/>
          </p:nvSpPr>
          <p:spPr bwMode="auto">
            <a:xfrm>
              <a:off x="4508" y="3127"/>
              <a:ext cx="384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Oval 96"/>
            <p:cNvSpPr>
              <a:spLocks noChangeArrowheads="1"/>
            </p:cNvSpPr>
            <p:nvPr/>
          </p:nvSpPr>
          <p:spPr bwMode="auto">
            <a:xfrm>
              <a:off x="3100" y="3628"/>
              <a:ext cx="128" cy="125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8" name="Oval 97"/>
            <p:cNvSpPr>
              <a:spLocks noChangeArrowheads="1"/>
            </p:cNvSpPr>
            <p:nvPr/>
          </p:nvSpPr>
          <p:spPr bwMode="auto">
            <a:xfrm>
              <a:off x="3228" y="3628"/>
              <a:ext cx="128" cy="125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9" name="Oval 98"/>
            <p:cNvSpPr>
              <a:spLocks noChangeArrowheads="1"/>
            </p:cNvSpPr>
            <p:nvPr/>
          </p:nvSpPr>
          <p:spPr bwMode="auto">
            <a:xfrm>
              <a:off x="2972" y="3628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0" name="Oval 99"/>
            <p:cNvSpPr>
              <a:spLocks noChangeArrowheads="1"/>
            </p:cNvSpPr>
            <p:nvPr/>
          </p:nvSpPr>
          <p:spPr bwMode="auto">
            <a:xfrm>
              <a:off x="2844" y="3628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1" name="Line 108"/>
            <p:cNvSpPr>
              <a:spLocks noChangeShapeType="1"/>
            </p:cNvSpPr>
            <p:nvPr/>
          </p:nvSpPr>
          <p:spPr bwMode="auto">
            <a:xfrm flipH="1">
              <a:off x="2908" y="3440"/>
              <a:ext cx="320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109"/>
            <p:cNvSpPr>
              <a:spLocks noChangeShapeType="1"/>
            </p:cNvSpPr>
            <p:nvPr/>
          </p:nvSpPr>
          <p:spPr bwMode="auto">
            <a:xfrm flipH="1">
              <a:off x="3036" y="3440"/>
              <a:ext cx="192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110"/>
            <p:cNvSpPr>
              <a:spLocks noChangeShapeType="1"/>
            </p:cNvSpPr>
            <p:nvPr/>
          </p:nvSpPr>
          <p:spPr bwMode="auto">
            <a:xfrm flipH="1">
              <a:off x="3164" y="3440"/>
              <a:ext cx="64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111"/>
            <p:cNvSpPr>
              <a:spLocks noChangeShapeType="1"/>
            </p:cNvSpPr>
            <p:nvPr/>
          </p:nvSpPr>
          <p:spPr bwMode="auto">
            <a:xfrm>
              <a:off x="3228" y="3440"/>
              <a:ext cx="64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Oval 83"/>
            <p:cNvSpPr>
              <a:spLocks noChangeArrowheads="1"/>
            </p:cNvSpPr>
            <p:nvPr/>
          </p:nvSpPr>
          <p:spPr bwMode="auto">
            <a:xfrm>
              <a:off x="3676" y="3377"/>
              <a:ext cx="128" cy="12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6" name="Line 4"/>
            <p:cNvSpPr>
              <a:spLocks noChangeShapeType="1"/>
            </p:cNvSpPr>
            <p:nvPr/>
          </p:nvSpPr>
          <p:spPr bwMode="auto">
            <a:xfrm flipH="1">
              <a:off x="3612" y="3440"/>
              <a:ext cx="128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15"/>
            <p:cNvSpPr>
              <a:spLocks noChangeShapeType="1"/>
            </p:cNvSpPr>
            <p:nvPr/>
          </p:nvSpPr>
          <p:spPr bwMode="auto">
            <a:xfrm flipH="1">
              <a:off x="3740" y="3440"/>
              <a:ext cx="0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16"/>
            <p:cNvSpPr>
              <a:spLocks noChangeShapeType="1"/>
            </p:cNvSpPr>
            <p:nvPr/>
          </p:nvSpPr>
          <p:spPr bwMode="auto">
            <a:xfrm>
              <a:off x="3740" y="3440"/>
              <a:ext cx="128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17"/>
            <p:cNvSpPr>
              <a:spLocks noChangeShapeType="1"/>
            </p:cNvSpPr>
            <p:nvPr/>
          </p:nvSpPr>
          <p:spPr bwMode="auto">
            <a:xfrm>
              <a:off x="3740" y="3440"/>
              <a:ext cx="256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Oval 118"/>
            <p:cNvSpPr>
              <a:spLocks noChangeArrowheads="1"/>
            </p:cNvSpPr>
            <p:nvPr/>
          </p:nvSpPr>
          <p:spPr bwMode="auto">
            <a:xfrm>
              <a:off x="4380" y="3628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1" name="Oval 119"/>
            <p:cNvSpPr>
              <a:spLocks noChangeArrowheads="1"/>
            </p:cNvSpPr>
            <p:nvPr/>
          </p:nvSpPr>
          <p:spPr bwMode="auto">
            <a:xfrm>
              <a:off x="4508" y="3628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2" name="Oval 120"/>
            <p:cNvSpPr>
              <a:spLocks noChangeArrowheads="1"/>
            </p:cNvSpPr>
            <p:nvPr/>
          </p:nvSpPr>
          <p:spPr bwMode="auto">
            <a:xfrm>
              <a:off x="4252" y="3628"/>
              <a:ext cx="128" cy="125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3" name="Oval 121"/>
            <p:cNvSpPr>
              <a:spLocks noChangeArrowheads="1"/>
            </p:cNvSpPr>
            <p:nvPr/>
          </p:nvSpPr>
          <p:spPr bwMode="auto">
            <a:xfrm>
              <a:off x="4124" y="3628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4" name="Line 122"/>
            <p:cNvSpPr>
              <a:spLocks noChangeShapeType="1"/>
            </p:cNvSpPr>
            <p:nvPr/>
          </p:nvSpPr>
          <p:spPr bwMode="auto">
            <a:xfrm flipH="1">
              <a:off x="4188" y="3440"/>
              <a:ext cx="192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23"/>
            <p:cNvSpPr>
              <a:spLocks noChangeShapeType="1"/>
            </p:cNvSpPr>
            <p:nvPr/>
          </p:nvSpPr>
          <p:spPr bwMode="auto">
            <a:xfrm flipH="1">
              <a:off x="4316" y="3440"/>
              <a:ext cx="64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24"/>
            <p:cNvSpPr>
              <a:spLocks noChangeShapeType="1"/>
            </p:cNvSpPr>
            <p:nvPr/>
          </p:nvSpPr>
          <p:spPr bwMode="auto">
            <a:xfrm>
              <a:off x="4380" y="3440"/>
              <a:ext cx="64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25"/>
            <p:cNvSpPr>
              <a:spLocks noChangeShapeType="1"/>
            </p:cNvSpPr>
            <p:nvPr/>
          </p:nvSpPr>
          <p:spPr bwMode="auto">
            <a:xfrm>
              <a:off x="4380" y="3440"/>
              <a:ext cx="192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Oval 126"/>
            <p:cNvSpPr>
              <a:spLocks noChangeArrowheads="1"/>
            </p:cNvSpPr>
            <p:nvPr/>
          </p:nvSpPr>
          <p:spPr bwMode="auto">
            <a:xfrm>
              <a:off x="4892" y="3753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99" name="Oval 127"/>
            <p:cNvSpPr>
              <a:spLocks noChangeArrowheads="1"/>
            </p:cNvSpPr>
            <p:nvPr/>
          </p:nvSpPr>
          <p:spPr bwMode="auto">
            <a:xfrm>
              <a:off x="5020" y="3753"/>
              <a:ext cx="128" cy="1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00" name="Oval 128"/>
            <p:cNvSpPr>
              <a:spLocks noChangeArrowheads="1"/>
            </p:cNvSpPr>
            <p:nvPr/>
          </p:nvSpPr>
          <p:spPr bwMode="auto">
            <a:xfrm>
              <a:off x="4764" y="3753"/>
              <a:ext cx="128" cy="12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01" name="Oval 129"/>
            <p:cNvSpPr>
              <a:spLocks noChangeArrowheads="1"/>
            </p:cNvSpPr>
            <p:nvPr/>
          </p:nvSpPr>
          <p:spPr bwMode="auto">
            <a:xfrm>
              <a:off x="4636" y="3753"/>
              <a:ext cx="128" cy="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02" name="Line 130"/>
            <p:cNvSpPr>
              <a:spLocks noChangeShapeType="1"/>
            </p:cNvSpPr>
            <p:nvPr/>
          </p:nvSpPr>
          <p:spPr bwMode="auto">
            <a:xfrm flipH="1">
              <a:off x="4700" y="3440"/>
              <a:ext cx="192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31"/>
            <p:cNvSpPr>
              <a:spLocks noChangeShapeType="1"/>
            </p:cNvSpPr>
            <p:nvPr/>
          </p:nvSpPr>
          <p:spPr bwMode="auto">
            <a:xfrm flipH="1">
              <a:off x="4828" y="3440"/>
              <a:ext cx="64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32"/>
            <p:cNvSpPr>
              <a:spLocks noChangeShapeType="1"/>
            </p:cNvSpPr>
            <p:nvPr/>
          </p:nvSpPr>
          <p:spPr bwMode="auto">
            <a:xfrm>
              <a:off x="4892" y="3440"/>
              <a:ext cx="64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33"/>
            <p:cNvSpPr>
              <a:spLocks noChangeShapeType="1"/>
            </p:cNvSpPr>
            <p:nvPr/>
          </p:nvSpPr>
          <p:spPr bwMode="auto">
            <a:xfrm>
              <a:off x="4892" y="3440"/>
              <a:ext cx="192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506" name="Group 137"/>
            <p:cNvGrpSpPr>
              <a:grpSpLocks/>
            </p:cNvGrpSpPr>
            <p:nvPr/>
          </p:nvGrpSpPr>
          <p:grpSpPr bwMode="auto">
            <a:xfrm>
              <a:off x="3546" y="3888"/>
              <a:ext cx="512" cy="125"/>
              <a:chOff x="3536" y="4051"/>
              <a:chExt cx="512" cy="125"/>
            </a:xfrm>
          </p:grpSpPr>
          <p:sp>
            <p:nvSpPr>
              <p:cNvPr id="16507" name="Oval 104"/>
              <p:cNvSpPr>
                <a:spLocks noChangeArrowheads="1"/>
              </p:cNvSpPr>
              <p:nvPr/>
            </p:nvSpPr>
            <p:spPr bwMode="auto">
              <a:xfrm>
                <a:off x="3792" y="4051"/>
                <a:ext cx="128" cy="125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8" name="Oval 105"/>
              <p:cNvSpPr>
                <a:spLocks noChangeArrowheads="1"/>
              </p:cNvSpPr>
              <p:nvPr/>
            </p:nvSpPr>
            <p:spPr bwMode="auto">
              <a:xfrm>
                <a:off x="3920" y="4051"/>
                <a:ext cx="128" cy="1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09" name="Oval 106"/>
              <p:cNvSpPr>
                <a:spLocks noChangeArrowheads="1"/>
              </p:cNvSpPr>
              <p:nvPr/>
            </p:nvSpPr>
            <p:spPr bwMode="auto">
              <a:xfrm>
                <a:off x="3664" y="4051"/>
                <a:ext cx="128" cy="125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510" name="Oval 107"/>
              <p:cNvSpPr>
                <a:spLocks noChangeArrowheads="1"/>
              </p:cNvSpPr>
              <p:nvPr/>
            </p:nvSpPr>
            <p:spPr bwMode="auto">
              <a:xfrm>
                <a:off x="3536" y="4051"/>
                <a:ext cx="128" cy="125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Octrees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Like </a:t>
            </a:r>
            <a:r>
              <a:rPr lang="en-US" sz="2800" dirty="0" err="1" smtClean="0"/>
              <a:t>quadtrees</a:t>
            </a:r>
            <a:r>
              <a:rPr lang="en-US" sz="2800" dirty="0" smtClean="0"/>
              <a:t>, but for 3D applications.</a:t>
            </a:r>
          </a:p>
          <a:p>
            <a:r>
              <a:rPr lang="en-US" sz="2800" dirty="0" smtClean="0"/>
              <a:t>Breaks 3D space into octants </a:t>
            </a:r>
          </a:p>
          <a:p>
            <a:r>
              <a:rPr lang="en-US" sz="2800" dirty="0" smtClean="0"/>
              <a:t>Useful in graphics for representing 3D objects at different resolutions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7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143C-B72C-43DD-A46D-1703A8419603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10242" name="Picture 2" descr="S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C18D-2962-4D93-B28B-E39BF8037720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11266" name="Picture 2" descr="S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6367-42CC-4019-B7AF-5914151A43C8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12290" name="Picture 2" descr="S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68CD-313C-4ABF-AFA7-1B656FE11B15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13314" name="Picture 2" descr="S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7060-4481-4E81-8F65-CA0FB5D112EE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15362" name="Picture 2" descr="S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C:\Users\shapiro\AppData\Local\Microsoft\Windows\Temporary Internet Files\Content.IE5\L8YRAKTZ\octree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966787"/>
            <a:ext cx="45910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hapiro\AppData\Local\Microsoft\Windows\Temporary Internet Files\Content.IE5\R0DNKI9K\level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37" y="404390"/>
            <a:ext cx="6087325" cy="60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5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DAE88B-FECC-4C81-AE87-BA3AE1A62140}" type="datetime1">
              <a:rPr lang="en-US"/>
              <a:pPr>
                <a:defRPr/>
              </a:pPr>
              <a:t>3/11/2015</a:t>
            </a:fld>
            <a:endParaRPr lang="en-US" altLang="zh-C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CE876-0020-4706-B3EC-F17D6C26DE19}" type="slidenum">
              <a:rPr lang="en-US" altLang="zh-CN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Image Pyramids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762000" y="4343400"/>
            <a:ext cx="4038600" cy="1447800"/>
          </a:xfrm>
          <a:prstGeom prst="parallelogram">
            <a:avLst>
              <a:gd name="adj" fmla="val 697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2286000" y="3048000"/>
            <a:ext cx="2057400" cy="609600"/>
          </a:xfrm>
          <a:prstGeom prst="parallelogram">
            <a:avLst>
              <a:gd name="adj" fmla="val 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048000" y="2209800"/>
            <a:ext cx="1143000" cy="304800"/>
          </a:xfrm>
          <a:prstGeom prst="parallelogram">
            <a:avLst>
              <a:gd name="adj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3505200" y="1447800"/>
            <a:ext cx="685800" cy="152400"/>
          </a:xfrm>
          <a:prstGeom prst="parallelogram">
            <a:avLst>
              <a:gd name="adj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5089525" y="4760913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Bottom level is the original image.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5181600" y="2971800"/>
            <a:ext cx="29559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  <a:r>
              <a:rPr lang="en-US" altLang="en-US" sz="1800" baseline="30000"/>
              <a:t>nd</a:t>
            </a:r>
            <a:r>
              <a:rPr lang="en-US" altLang="en-US" sz="1800"/>
              <a:t> level is derived from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original image according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some function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181600" y="1905000"/>
            <a:ext cx="33242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  <a:r>
              <a:rPr lang="en-US" altLang="en-US" sz="1800" baseline="30000"/>
              <a:t>rd</a:t>
            </a:r>
            <a:r>
              <a:rPr lang="en-US" altLang="en-US" sz="1800"/>
              <a:t> level is derived from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  <a:r>
              <a:rPr lang="en-US" altLang="en-US" sz="1800" baseline="30000"/>
              <a:t>nd</a:t>
            </a:r>
            <a:r>
              <a:rPr lang="en-US" altLang="en-US" sz="1800"/>
              <a:t> level according to the same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funtion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5257800" y="12192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And so 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Friday we’ll go over the review list and HW06</a:t>
            </a:r>
          </a:p>
          <a:p>
            <a:r>
              <a:rPr lang="en-US" sz="2400" dirty="0" smtClean="0"/>
              <a:t>Help Sessions will be reviewing the course this week</a:t>
            </a:r>
          </a:p>
          <a:p>
            <a:r>
              <a:rPr lang="en-US" sz="2400" dirty="0" smtClean="0"/>
              <a:t>Final is Tuesday at 2:30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PLEASE FILL OUT THE ONLINE EVALUATIONS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079240"/>
            <a:ext cx="3556000" cy="21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21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784A90-608C-4119-9072-6CF08FDDD8CF}" type="datetime1">
              <a:rPr lang="en-US"/>
              <a:pPr>
                <a:defRPr/>
              </a:pPr>
              <a:t>3/11/2015</a:t>
            </a:fld>
            <a:endParaRPr lang="en-US" altLang="zh-CN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0D245-314E-4C77-967B-944D366C5AD1}" type="slidenum">
              <a:rPr lang="en-US" altLang="zh-CN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Mean Pyramid</a:t>
            </a:r>
          </a:p>
        </p:txBody>
      </p:sp>
      <p:sp>
        <p:nvSpPr>
          <p:cNvPr id="9221" name="AutoShape 3"/>
          <p:cNvSpPr>
            <a:spLocks noChangeArrowheads="1"/>
          </p:cNvSpPr>
          <p:nvPr/>
        </p:nvSpPr>
        <p:spPr bwMode="auto">
          <a:xfrm>
            <a:off x="762000" y="4343400"/>
            <a:ext cx="4038600" cy="1447800"/>
          </a:xfrm>
          <a:prstGeom prst="parallelogram">
            <a:avLst>
              <a:gd name="adj" fmla="val 697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9222" name="AutoShape 4"/>
          <p:cNvSpPr>
            <a:spLocks noChangeArrowheads="1"/>
          </p:cNvSpPr>
          <p:nvPr/>
        </p:nvSpPr>
        <p:spPr bwMode="auto">
          <a:xfrm>
            <a:off x="2286000" y="3048000"/>
            <a:ext cx="2057400" cy="609600"/>
          </a:xfrm>
          <a:prstGeom prst="parallelogram">
            <a:avLst>
              <a:gd name="adj" fmla="val 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9223" name="AutoShape 5"/>
          <p:cNvSpPr>
            <a:spLocks noChangeArrowheads="1"/>
          </p:cNvSpPr>
          <p:nvPr/>
        </p:nvSpPr>
        <p:spPr bwMode="auto">
          <a:xfrm>
            <a:off x="3048000" y="2209800"/>
            <a:ext cx="1143000" cy="304800"/>
          </a:xfrm>
          <a:prstGeom prst="parallelogram">
            <a:avLst>
              <a:gd name="adj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9224" name="AutoShape 6"/>
          <p:cNvSpPr>
            <a:spLocks noChangeArrowheads="1"/>
          </p:cNvSpPr>
          <p:nvPr/>
        </p:nvSpPr>
        <p:spPr bwMode="auto">
          <a:xfrm>
            <a:off x="3505200" y="1447800"/>
            <a:ext cx="685800" cy="152400"/>
          </a:xfrm>
          <a:prstGeom prst="parallelogram">
            <a:avLst>
              <a:gd name="adj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5089525" y="4760913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Bottom level is the original image.</a:t>
            </a:r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5181600" y="2971800"/>
            <a:ext cx="369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At 2</a:t>
            </a:r>
            <a:r>
              <a:rPr lang="en-US" altLang="en-US" sz="1800" baseline="30000"/>
              <a:t>nd</a:t>
            </a:r>
            <a:r>
              <a:rPr lang="en-US" altLang="en-US" sz="1800"/>
              <a:t> level, each pixel is the mean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of 4 pixels in the original image.</a:t>
            </a: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5181600" y="1905000"/>
            <a:ext cx="3659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At 3</a:t>
            </a:r>
            <a:r>
              <a:rPr lang="en-US" altLang="en-US" sz="1800" baseline="30000"/>
              <a:t>rd</a:t>
            </a:r>
            <a:r>
              <a:rPr lang="en-US" altLang="en-US" sz="1800"/>
              <a:t> level, each pixel is the mean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of 4 pixels in the 2</a:t>
            </a:r>
            <a:r>
              <a:rPr lang="en-US" altLang="en-US" sz="1800" baseline="30000"/>
              <a:t>nd</a:t>
            </a:r>
            <a:r>
              <a:rPr lang="en-US" altLang="en-US" sz="1800"/>
              <a:t> level.</a:t>
            </a: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5257800" y="12192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And so on.</a:t>
            </a:r>
          </a:p>
        </p:txBody>
      </p:sp>
      <p:sp>
        <p:nvSpPr>
          <p:cNvPr id="9229" name="AutoShape 11"/>
          <p:cNvSpPr>
            <a:spLocks noChangeArrowheads="1"/>
          </p:cNvSpPr>
          <p:nvPr/>
        </p:nvSpPr>
        <p:spPr bwMode="auto">
          <a:xfrm>
            <a:off x="1524000" y="4343400"/>
            <a:ext cx="1143000" cy="304800"/>
          </a:xfrm>
          <a:prstGeom prst="parallelogram">
            <a:avLst>
              <a:gd name="adj" fmla="val 937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1676400" y="4495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 flipH="1">
            <a:off x="1905000" y="4343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4384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 flipH="1">
            <a:off x="2514600" y="3505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34" name="AutoShape 19"/>
          <p:cNvCxnSpPr>
            <a:cxnSpLocks noChangeShapeType="1"/>
          </p:cNvCxnSpPr>
          <p:nvPr/>
        </p:nvCxnSpPr>
        <p:spPr bwMode="auto">
          <a:xfrm rot="10800000" flipH="1">
            <a:off x="1905000" y="3505200"/>
            <a:ext cx="542925" cy="990600"/>
          </a:xfrm>
          <a:prstGeom prst="curvedConnector4">
            <a:avLst>
              <a:gd name="adj1" fmla="val -68421"/>
              <a:gd name="adj2" fmla="val 576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669925" y="37703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mean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5C9072-3EA9-4552-88A4-AF23EC45CE9F}" type="datetime1">
              <a:rPr lang="en-US"/>
              <a:pPr>
                <a:defRPr/>
              </a:pPr>
              <a:t>3/11/2015</a:t>
            </a:fld>
            <a:endParaRPr lang="en-US" altLang="zh-CN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905A8-0913-467B-89C1-B21C0C4DFEBA}" type="slidenum">
              <a:rPr lang="en-US" altLang="zh-CN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/>
              <a:t>Gaussian Pyramid</a:t>
            </a:r>
            <a:br>
              <a:rPr lang="en-US" altLang="en-US" sz="3800" dirty="0" smtClean="0"/>
            </a:br>
            <a:r>
              <a:rPr lang="en-US" altLang="en-US" dirty="0" smtClean="0"/>
              <a:t>At each level, image is smoothed and reduced in size.</a:t>
            </a:r>
          </a:p>
        </p:txBody>
      </p:sp>
      <p:sp>
        <p:nvSpPr>
          <p:cNvPr id="10245" name="AutoShape 3"/>
          <p:cNvSpPr>
            <a:spLocks noChangeArrowheads="1"/>
          </p:cNvSpPr>
          <p:nvPr/>
        </p:nvSpPr>
        <p:spPr bwMode="auto">
          <a:xfrm>
            <a:off x="762000" y="4343400"/>
            <a:ext cx="4038600" cy="1447800"/>
          </a:xfrm>
          <a:prstGeom prst="parallelogram">
            <a:avLst>
              <a:gd name="adj" fmla="val 697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10246" name="AutoShape 4"/>
          <p:cNvSpPr>
            <a:spLocks noChangeArrowheads="1"/>
          </p:cNvSpPr>
          <p:nvPr/>
        </p:nvSpPr>
        <p:spPr bwMode="auto">
          <a:xfrm>
            <a:off x="2286000" y="3048000"/>
            <a:ext cx="2057400" cy="609600"/>
          </a:xfrm>
          <a:prstGeom prst="parallelogram">
            <a:avLst>
              <a:gd name="adj" fmla="val 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10247" name="AutoShape 5"/>
          <p:cNvSpPr>
            <a:spLocks noChangeArrowheads="1"/>
          </p:cNvSpPr>
          <p:nvPr/>
        </p:nvSpPr>
        <p:spPr bwMode="auto">
          <a:xfrm>
            <a:off x="3048000" y="2209800"/>
            <a:ext cx="1143000" cy="304800"/>
          </a:xfrm>
          <a:prstGeom prst="parallelogram">
            <a:avLst>
              <a:gd name="adj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10248" name="AutoShape 6"/>
          <p:cNvSpPr>
            <a:spLocks noChangeArrowheads="1"/>
          </p:cNvSpPr>
          <p:nvPr/>
        </p:nvSpPr>
        <p:spPr bwMode="auto">
          <a:xfrm>
            <a:off x="3505200" y="1600200"/>
            <a:ext cx="685800" cy="152400"/>
          </a:xfrm>
          <a:prstGeom prst="parallelogram">
            <a:avLst>
              <a:gd name="adj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5089525" y="4760913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Bottom level is the original image.</a:t>
            </a:r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5181600" y="2971800"/>
            <a:ext cx="3765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At 2</a:t>
            </a:r>
            <a:r>
              <a:rPr lang="en-US" altLang="en-US" sz="1800" baseline="30000"/>
              <a:t>nd</a:t>
            </a:r>
            <a:r>
              <a:rPr lang="en-US" altLang="en-US" sz="1800"/>
              <a:t> level, each pixel is the result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of applying a Gaussian mask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first level and then subsampling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to reduce the size.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5334000" y="21336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And so on.</a:t>
            </a:r>
          </a:p>
        </p:txBody>
      </p:sp>
      <p:sp>
        <p:nvSpPr>
          <p:cNvPr id="10252" name="AutoShape 11"/>
          <p:cNvSpPr>
            <a:spLocks noChangeArrowheads="1"/>
          </p:cNvSpPr>
          <p:nvPr/>
        </p:nvSpPr>
        <p:spPr bwMode="auto">
          <a:xfrm>
            <a:off x="1524000" y="4343400"/>
            <a:ext cx="1143000" cy="304800"/>
          </a:xfrm>
          <a:prstGeom prst="parallelogram">
            <a:avLst>
              <a:gd name="adj" fmla="val 937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Bookman Old Style" pitchFamily="18" charset="0"/>
            </a:endParaRP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24384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H="1">
            <a:off x="2514600" y="3505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55" name="AutoShape 16"/>
          <p:cNvCxnSpPr>
            <a:cxnSpLocks noChangeShapeType="1"/>
          </p:cNvCxnSpPr>
          <p:nvPr/>
        </p:nvCxnSpPr>
        <p:spPr bwMode="auto">
          <a:xfrm rot="10800000" flipH="1">
            <a:off x="1905000" y="3505200"/>
            <a:ext cx="542925" cy="990600"/>
          </a:xfrm>
          <a:prstGeom prst="curvedConnector4">
            <a:avLst>
              <a:gd name="adj1" fmla="val -68421"/>
              <a:gd name="adj2" fmla="val 576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669925" y="3770313"/>
            <a:ext cx="227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Apply Gaussian filter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0635" y="5435600"/>
            <a:ext cx="753732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1 2 1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2 4 2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1 2 1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5791200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Gaussian mask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275952-4228-4C07-B8AB-A655ACF36EB8}" type="datetime1">
              <a:rPr lang="en-US"/>
              <a:pPr>
                <a:defRPr/>
              </a:pPr>
              <a:t>3/11/2015</a:t>
            </a:fld>
            <a:endParaRPr lang="en-US" altLang="zh-CN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E8DE2-41AE-46D0-9C57-1B9B11995B4E}" type="slidenum">
              <a:rPr lang="en-US" altLang="zh-CN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11268" name="Picture 2" descr="vg-gauss-eigh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vg-gauss-quar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vg-gauss-hal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31" y="133477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838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Example: Subsampling with Gaussian pre-filtering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G 1/4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G 1/8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1905000" y="5410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Gaussian 1/2</a:t>
            </a: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304800" y="54864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 Search in AI/Vision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2895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Start at the root of a search tree at a “state”</a:t>
            </a:r>
          </a:p>
          <a:p>
            <a:r>
              <a:rPr lang="en-US" dirty="0" smtClean="0"/>
              <a:t>Generate children of that state</a:t>
            </a:r>
          </a:p>
          <a:p>
            <a:r>
              <a:rPr lang="en-US" dirty="0" smtClean="0"/>
              <a:t>For each child</a:t>
            </a:r>
          </a:p>
          <a:p>
            <a:pPr lvl="1"/>
            <a:r>
              <a:rPr lang="en-US" dirty="0" smtClean="0"/>
              <a:t>If the child is the goal, done</a:t>
            </a:r>
          </a:p>
          <a:p>
            <a:pPr lvl="1"/>
            <a:r>
              <a:rPr lang="en-US" dirty="0" smtClean="0"/>
              <a:t>If the child does not satisfy the constraints of the problem, ignore it and keep going in this loop</a:t>
            </a:r>
          </a:p>
          <a:p>
            <a:pPr lvl="1"/>
            <a:r>
              <a:rPr lang="en-US" dirty="0" smtClean="0"/>
              <a:t>Else call the search recursively for this child</a:t>
            </a:r>
          </a:p>
          <a:p>
            <a:r>
              <a:rPr lang="en-US" dirty="0" smtClean="0"/>
              <a:t>Return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4724400"/>
            <a:ext cx="7978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This is called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backtracking,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 because if it goes through all children of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a node and finds no solution, it returns to the parent and continues 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with the children of that parent. </a:t>
            </a:r>
          </a:p>
        </p:txBody>
      </p:sp>
    </p:spTree>
    <p:extLst>
      <p:ext uri="{BB962C8B-B14F-4D97-AF65-F5344CB8AC3E}">
        <p14:creationId xmlns:p14="http://schemas.microsoft.com/office/powerpoint/2010/main" val="342321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320800" y="742950"/>
            <a:ext cx="4479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dirty="0">
                <a:solidFill>
                  <a:srgbClr val="FF3300"/>
                </a:solidFill>
              </a:rPr>
              <a:t>Graph Matching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812800" y="1943100"/>
            <a:ext cx="6340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Input: 2 digraphs </a:t>
            </a:r>
            <a:r>
              <a:rPr lang="en-US" altLang="en-US" sz="2400">
                <a:solidFill>
                  <a:schemeClr val="accent2"/>
                </a:solidFill>
              </a:rPr>
              <a:t>G1 = (V1,E1)</a:t>
            </a:r>
            <a:r>
              <a:rPr lang="en-US" altLang="en-US" sz="2400">
                <a:solidFill>
                  <a:srgbClr val="000000"/>
                </a:solidFill>
              </a:rPr>
              <a:t>,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9900FF"/>
                </a:solidFill>
              </a:rPr>
              <a:t>G2 = (V2,E2)</a:t>
            </a:r>
          </a:p>
          <a:p>
            <a:endParaRPr lang="en-US" altLang="en-US" sz="2400"/>
          </a:p>
          <a:p>
            <a:r>
              <a:rPr lang="en-US" altLang="en-US" sz="2400"/>
              <a:t>Questions to ask:</a:t>
            </a:r>
          </a:p>
          <a:p>
            <a:endParaRPr lang="en-US" altLang="en-US" sz="2400"/>
          </a:p>
          <a:p>
            <a:pPr>
              <a:buFontTx/>
              <a:buAutoNum type="arabicPeriod"/>
            </a:pPr>
            <a:r>
              <a:rPr lang="en-US" altLang="en-US" sz="2400"/>
              <a:t>Are G1 and G2 </a:t>
            </a:r>
            <a:r>
              <a:rPr lang="en-US" altLang="en-US" sz="2400">
                <a:solidFill>
                  <a:srgbClr val="CC0066"/>
                </a:solidFill>
              </a:rPr>
              <a:t>isomorphic</a:t>
            </a:r>
            <a:r>
              <a:rPr lang="en-US" altLang="en-US" sz="2400"/>
              <a:t>?</a:t>
            </a:r>
          </a:p>
          <a:p>
            <a:endParaRPr lang="en-US" altLang="en-US" sz="2400"/>
          </a:p>
          <a:p>
            <a:pPr>
              <a:buFontTx/>
              <a:buAutoNum type="arabicPeriod" startAt="2"/>
            </a:pPr>
            <a:r>
              <a:rPr lang="en-US" altLang="en-US" sz="2400"/>
              <a:t>Is G1 </a:t>
            </a:r>
            <a:r>
              <a:rPr lang="en-US" altLang="en-US" sz="2400">
                <a:solidFill>
                  <a:srgbClr val="CC0066"/>
                </a:solidFill>
              </a:rPr>
              <a:t>isomorphic to a subgraph</a:t>
            </a:r>
            <a:r>
              <a:rPr lang="en-US" altLang="en-US" sz="2400"/>
              <a:t> of G2?</a:t>
            </a:r>
          </a:p>
          <a:p>
            <a:pPr>
              <a:buFontTx/>
              <a:buAutoNum type="arabicPeriod" startAt="2"/>
            </a:pPr>
            <a:endParaRPr lang="en-US" altLang="en-US" sz="2400"/>
          </a:p>
          <a:p>
            <a:pPr>
              <a:buFontTx/>
              <a:buAutoNum type="arabicPeriod" startAt="2"/>
            </a:pPr>
            <a:r>
              <a:rPr lang="en-US" altLang="en-US" sz="2400"/>
              <a:t>How </a:t>
            </a:r>
            <a:r>
              <a:rPr lang="en-US" altLang="en-US" sz="2400">
                <a:solidFill>
                  <a:srgbClr val="CC0066"/>
                </a:solidFill>
              </a:rPr>
              <a:t>similar</a:t>
            </a:r>
            <a:r>
              <a:rPr lang="en-US" altLang="en-US" sz="2400"/>
              <a:t> is G1 to G2?</a:t>
            </a:r>
          </a:p>
          <a:p>
            <a:pPr>
              <a:buFontTx/>
              <a:buAutoNum type="arabicPeriod" startAt="2"/>
            </a:pPr>
            <a:endParaRPr lang="en-US" altLang="en-US" sz="2400"/>
          </a:p>
          <a:p>
            <a:pPr>
              <a:buFontTx/>
              <a:buAutoNum type="arabicPeriod" startAt="2"/>
            </a:pPr>
            <a:r>
              <a:rPr lang="en-US" altLang="en-US" sz="2400"/>
              <a:t>How </a:t>
            </a:r>
            <a:r>
              <a:rPr lang="en-US" altLang="en-US" sz="2400">
                <a:solidFill>
                  <a:srgbClr val="CC0066"/>
                </a:solidFill>
              </a:rPr>
              <a:t>similar </a:t>
            </a:r>
            <a:r>
              <a:rPr lang="en-US" altLang="en-US" sz="2400"/>
              <a:t>is G1 </a:t>
            </a:r>
            <a:r>
              <a:rPr lang="en-US" altLang="en-US" sz="2400">
                <a:solidFill>
                  <a:srgbClr val="CC0066"/>
                </a:solidFill>
              </a:rPr>
              <a:t>to</a:t>
            </a:r>
            <a:r>
              <a:rPr lang="en-US" altLang="en-US" sz="2400"/>
              <a:t> the most similar</a:t>
            </a:r>
          </a:p>
          <a:p>
            <a:r>
              <a:rPr lang="en-US" altLang="en-US" sz="2400"/>
              <a:t>       </a:t>
            </a:r>
            <a:r>
              <a:rPr lang="en-US" altLang="en-US" sz="2400">
                <a:solidFill>
                  <a:srgbClr val="CC0066"/>
                </a:solidFill>
              </a:rPr>
              <a:t>subgraph</a:t>
            </a:r>
            <a:r>
              <a:rPr lang="en-US" altLang="en-US" sz="2400"/>
              <a:t> of G2?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4BC00C-996E-4F8E-8474-F72ADA3F61DF}" type="slidenum">
              <a:rPr lang="en-US" altLang="en-US" sz="1400" smtClean="0"/>
              <a:pPr/>
              <a:t>24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88963" y="830263"/>
            <a:ext cx="72405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</a:rPr>
              <a:t>Isomorphism for Digraphs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88963" y="1403350"/>
            <a:ext cx="7934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G1</a:t>
            </a:r>
            <a:r>
              <a:rPr lang="en-US" altLang="en-US"/>
              <a:t> is isomorphic to </a:t>
            </a:r>
            <a:r>
              <a:rPr lang="en-US" altLang="en-US">
                <a:solidFill>
                  <a:srgbClr val="FF0000"/>
                </a:solidFill>
              </a:rPr>
              <a:t>G2</a:t>
            </a:r>
            <a:r>
              <a:rPr lang="en-US" altLang="en-US"/>
              <a:t> if there is a 1-1, onto</a:t>
            </a:r>
          </a:p>
          <a:p>
            <a:r>
              <a:rPr lang="en-US" altLang="en-US"/>
              <a:t>mapping </a:t>
            </a:r>
            <a:r>
              <a:rPr lang="en-US" altLang="en-US">
                <a:solidFill>
                  <a:srgbClr val="FF0000"/>
                </a:solidFill>
              </a:rPr>
              <a:t>h: V1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 V2</a:t>
            </a:r>
            <a:r>
              <a:rPr lang="en-US" altLang="en-US">
                <a:sym typeface="Symbol" pitchFamily="18" charset="2"/>
              </a:rPr>
              <a:t> such that   </a:t>
            </a:r>
            <a:r>
              <a:rPr lang="en-US" altLang="en-US" b="1">
                <a:solidFill>
                  <a:srgbClr val="FF0000"/>
                </a:solidFill>
                <a:sym typeface="Symbol" pitchFamily="18" charset="2"/>
              </a:rPr>
              <a:t>( vi,vj )  E1 iff ( h(vi), h(vj) )  E2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5124" name="Oval 5"/>
          <p:cNvSpPr>
            <a:spLocks noChangeArrowheads="1"/>
          </p:cNvSpPr>
          <p:nvPr/>
        </p:nvSpPr>
        <p:spPr bwMode="auto">
          <a:xfrm>
            <a:off x="10160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29464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5126" name="Oval 7"/>
          <p:cNvSpPr>
            <a:spLocks noChangeArrowheads="1"/>
          </p:cNvSpPr>
          <p:nvPr/>
        </p:nvSpPr>
        <p:spPr bwMode="auto">
          <a:xfrm>
            <a:off x="1016000" y="400050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5127" name="Oval 8"/>
          <p:cNvSpPr>
            <a:spLocks noChangeArrowheads="1"/>
          </p:cNvSpPr>
          <p:nvPr/>
        </p:nvSpPr>
        <p:spPr bwMode="auto">
          <a:xfrm>
            <a:off x="2946400" y="400050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5128" name="Line 11"/>
          <p:cNvSpPr>
            <a:spLocks noChangeShapeType="1"/>
          </p:cNvSpPr>
          <p:nvPr/>
        </p:nvSpPr>
        <p:spPr bwMode="auto">
          <a:xfrm>
            <a:off x="1625600" y="320040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2"/>
          <p:cNvSpPr>
            <a:spLocks noChangeShapeType="1"/>
          </p:cNvSpPr>
          <p:nvPr/>
        </p:nvSpPr>
        <p:spPr bwMode="auto">
          <a:xfrm flipH="1">
            <a:off x="1625600" y="33718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3352800" y="348615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Oval 15"/>
          <p:cNvSpPr>
            <a:spLocks noChangeArrowheads="1"/>
          </p:cNvSpPr>
          <p:nvPr/>
        </p:nvSpPr>
        <p:spPr bwMode="auto">
          <a:xfrm>
            <a:off x="1930400" y="36004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5132" name="Line 16"/>
          <p:cNvSpPr>
            <a:spLocks noChangeShapeType="1"/>
          </p:cNvSpPr>
          <p:nvPr/>
        </p:nvSpPr>
        <p:spPr bwMode="auto">
          <a:xfrm>
            <a:off x="1727200" y="41719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7"/>
          <p:cNvSpPr>
            <a:spLocks noChangeShapeType="1"/>
          </p:cNvSpPr>
          <p:nvPr/>
        </p:nvSpPr>
        <p:spPr bwMode="auto">
          <a:xfrm flipH="1">
            <a:off x="1524000" y="3886200"/>
            <a:ext cx="406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8"/>
          <p:cNvSpPr>
            <a:spLocks noChangeShapeType="1"/>
          </p:cNvSpPr>
          <p:nvPr/>
        </p:nvSpPr>
        <p:spPr bwMode="auto">
          <a:xfrm flipH="1" flipV="1">
            <a:off x="1524000" y="3486150"/>
            <a:ext cx="508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540000" y="3429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2011363" y="2773363"/>
            <a:ext cx="33353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G1</a:t>
            </a:r>
            <a:r>
              <a:rPr lang="en-US" altLang="en-US"/>
              <a:t>                                   </a:t>
            </a:r>
            <a:r>
              <a:rPr lang="en-US" altLang="en-US" b="1"/>
              <a:t>G2</a:t>
            </a:r>
          </a:p>
        </p:txBody>
      </p:sp>
      <p:sp>
        <p:nvSpPr>
          <p:cNvPr id="5137" name="Oval 21"/>
          <p:cNvSpPr>
            <a:spLocks noChangeArrowheads="1"/>
          </p:cNvSpPr>
          <p:nvPr/>
        </p:nvSpPr>
        <p:spPr bwMode="auto">
          <a:xfrm>
            <a:off x="51816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5138" name="Oval 22"/>
          <p:cNvSpPr>
            <a:spLocks noChangeArrowheads="1"/>
          </p:cNvSpPr>
          <p:nvPr/>
        </p:nvSpPr>
        <p:spPr bwMode="auto">
          <a:xfrm>
            <a:off x="70104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5139" name="Oval 23"/>
          <p:cNvSpPr>
            <a:spLocks noChangeArrowheads="1"/>
          </p:cNvSpPr>
          <p:nvPr/>
        </p:nvSpPr>
        <p:spPr bwMode="auto">
          <a:xfrm>
            <a:off x="6197600" y="36004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5140" name="Oval 24"/>
          <p:cNvSpPr>
            <a:spLocks noChangeArrowheads="1"/>
          </p:cNvSpPr>
          <p:nvPr/>
        </p:nvSpPr>
        <p:spPr bwMode="auto">
          <a:xfrm>
            <a:off x="5181600" y="40576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5141" name="Oval 25"/>
          <p:cNvSpPr>
            <a:spLocks noChangeArrowheads="1"/>
          </p:cNvSpPr>
          <p:nvPr/>
        </p:nvSpPr>
        <p:spPr bwMode="auto">
          <a:xfrm>
            <a:off x="7112000" y="400050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5142" name="Line 26"/>
          <p:cNvSpPr>
            <a:spLocks noChangeShapeType="1"/>
          </p:cNvSpPr>
          <p:nvPr/>
        </p:nvSpPr>
        <p:spPr bwMode="auto">
          <a:xfrm>
            <a:off x="5486400" y="34861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7"/>
          <p:cNvSpPr>
            <a:spLocks noChangeShapeType="1"/>
          </p:cNvSpPr>
          <p:nvPr/>
        </p:nvSpPr>
        <p:spPr bwMode="auto">
          <a:xfrm>
            <a:off x="7620000" y="342900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8"/>
          <p:cNvSpPr>
            <a:spLocks noChangeShapeType="1"/>
          </p:cNvSpPr>
          <p:nvPr/>
        </p:nvSpPr>
        <p:spPr bwMode="auto">
          <a:xfrm flipV="1">
            <a:off x="7315200" y="34861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9"/>
          <p:cNvSpPr>
            <a:spLocks noChangeShapeType="1"/>
          </p:cNvSpPr>
          <p:nvPr/>
        </p:nvSpPr>
        <p:spPr bwMode="auto">
          <a:xfrm flipV="1">
            <a:off x="6604000" y="3429000"/>
            <a:ext cx="508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30"/>
          <p:cNvSpPr>
            <a:spLocks noChangeShapeType="1"/>
          </p:cNvSpPr>
          <p:nvPr/>
        </p:nvSpPr>
        <p:spPr bwMode="auto">
          <a:xfrm flipH="1" flipV="1">
            <a:off x="5791200" y="3429000"/>
            <a:ext cx="609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31"/>
          <p:cNvSpPr>
            <a:spLocks noChangeShapeType="1"/>
          </p:cNvSpPr>
          <p:nvPr/>
        </p:nvSpPr>
        <p:spPr bwMode="auto">
          <a:xfrm flipH="1">
            <a:off x="5892800" y="42291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32"/>
          <p:cNvSpPr>
            <a:spLocks noChangeShapeType="1"/>
          </p:cNvSpPr>
          <p:nvPr/>
        </p:nvSpPr>
        <p:spPr bwMode="auto">
          <a:xfrm>
            <a:off x="6807200" y="3943350"/>
            <a:ext cx="406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Text Box 33"/>
          <p:cNvSpPr txBox="1">
            <a:spLocks noChangeArrowheads="1"/>
          </p:cNvSpPr>
          <p:nvPr/>
        </p:nvSpPr>
        <p:spPr bwMode="auto">
          <a:xfrm>
            <a:off x="487363" y="4884738"/>
            <a:ext cx="57007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990099"/>
                </a:solidFill>
              </a:rPr>
              <a:t>Find an isomorphism h: {1,2,3,4,5} </a:t>
            </a:r>
            <a:r>
              <a:rPr lang="en-US" altLang="en-US">
                <a:solidFill>
                  <a:srgbClr val="990099"/>
                </a:solidFill>
                <a:sym typeface="Symbol" pitchFamily="18" charset="2"/>
              </a:rPr>
              <a:t> {a,b,c,d,e}.</a:t>
            </a:r>
          </a:p>
          <a:p>
            <a:r>
              <a:rPr lang="en-US" altLang="en-US">
                <a:solidFill>
                  <a:srgbClr val="990099"/>
                </a:solidFill>
                <a:sym typeface="Symbol" pitchFamily="18" charset="2"/>
              </a:rPr>
              <a:t>Check that the condition holds for every edge.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5943600"/>
            <a:ext cx="546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Answer: h(1)=b, h(2)=e, h(3)=c, h(4)=a, h(5)=d</a:t>
            </a:r>
          </a:p>
        </p:txBody>
      </p:sp>
      <p:sp>
        <p:nvSpPr>
          <p:cNvPr id="5151" name="Slide Number Placeholder 3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120631-D25E-4E58-8D5C-6201F51DCCA1}" type="slidenum">
              <a:rPr lang="en-US" altLang="en-US" sz="1400" smtClean="0"/>
              <a:pPr/>
              <a:t>25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588963" y="830263"/>
            <a:ext cx="72405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</a:rPr>
              <a:t>Isomorphism for Digraphs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588963" y="1403350"/>
            <a:ext cx="76088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G1</a:t>
            </a:r>
            <a:r>
              <a:rPr lang="en-US" altLang="en-US"/>
              <a:t> is isomorphic to </a:t>
            </a:r>
            <a:r>
              <a:rPr lang="en-US" altLang="en-US">
                <a:solidFill>
                  <a:srgbClr val="FF0000"/>
                </a:solidFill>
              </a:rPr>
              <a:t>G2</a:t>
            </a:r>
            <a:r>
              <a:rPr lang="en-US" altLang="en-US"/>
              <a:t> if there is a 1-1, onto</a:t>
            </a:r>
          </a:p>
          <a:p>
            <a:r>
              <a:rPr lang="en-US" altLang="en-US"/>
              <a:t>mapping </a:t>
            </a:r>
            <a:r>
              <a:rPr lang="en-US" altLang="en-US">
                <a:solidFill>
                  <a:srgbClr val="FF0000"/>
                </a:solidFill>
              </a:rPr>
              <a:t>h: V1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 V2</a:t>
            </a:r>
            <a:r>
              <a:rPr lang="en-US" altLang="en-US">
                <a:sym typeface="Symbol" pitchFamily="18" charset="2"/>
              </a:rPr>
              <a:t> such that  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( vi,vj )  E1 iff ( h(vi), h(vj) )  E2</a:t>
            </a:r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1016000" y="3143250"/>
            <a:ext cx="711200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2946400" y="31432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128007" name="Oval 7"/>
          <p:cNvSpPr>
            <a:spLocks noChangeArrowheads="1"/>
          </p:cNvSpPr>
          <p:nvPr/>
        </p:nvSpPr>
        <p:spPr bwMode="auto">
          <a:xfrm>
            <a:off x="1016000" y="4000500"/>
            <a:ext cx="711200" cy="342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2946400" y="400050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1625600" y="320040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H="1">
            <a:off x="1625600" y="337185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3352800" y="348615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Oval 15"/>
          <p:cNvSpPr>
            <a:spLocks noChangeArrowheads="1"/>
          </p:cNvSpPr>
          <p:nvPr/>
        </p:nvSpPr>
        <p:spPr bwMode="auto">
          <a:xfrm>
            <a:off x="1930400" y="360045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1727200" y="41719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 flipH="1">
            <a:off x="1524000" y="3886200"/>
            <a:ext cx="406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 flipH="1" flipV="1">
            <a:off x="1524000" y="3486150"/>
            <a:ext cx="508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 flipV="1">
            <a:off x="2540000" y="3429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2011363" y="2773363"/>
            <a:ext cx="33353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G1</a:t>
            </a:r>
            <a:r>
              <a:rPr lang="en-US" altLang="en-US"/>
              <a:t>                                   </a:t>
            </a:r>
            <a:r>
              <a:rPr lang="en-US" altLang="en-US" b="1"/>
              <a:t>G2</a:t>
            </a:r>
          </a:p>
        </p:txBody>
      </p:sp>
      <p:sp>
        <p:nvSpPr>
          <p:cNvPr id="128021" name="Oval 21"/>
          <p:cNvSpPr>
            <a:spLocks noChangeArrowheads="1"/>
          </p:cNvSpPr>
          <p:nvPr/>
        </p:nvSpPr>
        <p:spPr bwMode="auto">
          <a:xfrm>
            <a:off x="5181600" y="3143250"/>
            <a:ext cx="711200" cy="342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6162" name="Oval 22"/>
          <p:cNvSpPr>
            <a:spLocks noChangeArrowheads="1"/>
          </p:cNvSpPr>
          <p:nvPr/>
        </p:nvSpPr>
        <p:spPr bwMode="auto">
          <a:xfrm>
            <a:off x="7010400" y="3143250"/>
            <a:ext cx="711200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6163" name="Oval 23"/>
          <p:cNvSpPr>
            <a:spLocks noChangeArrowheads="1"/>
          </p:cNvSpPr>
          <p:nvPr/>
        </p:nvSpPr>
        <p:spPr bwMode="auto">
          <a:xfrm>
            <a:off x="6197600" y="360045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6164" name="Oval 24"/>
          <p:cNvSpPr>
            <a:spLocks noChangeArrowheads="1"/>
          </p:cNvSpPr>
          <p:nvPr/>
        </p:nvSpPr>
        <p:spPr bwMode="auto">
          <a:xfrm>
            <a:off x="5181600" y="405765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6165" name="Oval 25"/>
          <p:cNvSpPr>
            <a:spLocks noChangeArrowheads="1"/>
          </p:cNvSpPr>
          <p:nvPr/>
        </p:nvSpPr>
        <p:spPr bwMode="auto">
          <a:xfrm>
            <a:off x="7112000" y="400050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e</a:t>
            </a:r>
          </a:p>
        </p:txBody>
      </p:sp>
      <p:sp>
        <p:nvSpPr>
          <p:cNvPr id="6166" name="Line 26"/>
          <p:cNvSpPr>
            <a:spLocks noChangeShapeType="1"/>
          </p:cNvSpPr>
          <p:nvPr/>
        </p:nvSpPr>
        <p:spPr bwMode="auto">
          <a:xfrm>
            <a:off x="5486400" y="34861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7"/>
          <p:cNvSpPr>
            <a:spLocks noChangeShapeType="1"/>
          </p:cNvSpPr>
          <p:nvPr/>
        </p:nvSpPr>
        <p:spPr bwMode="auto">
          <a:xfrm>
            <a:off x="7620000" y="342900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8"/>
          <p:cNvSpPr>
            <a:spLocks noChangeShapeType="1"/>
          </p:cNvSpPr>
          <p:nvPr/>
        </p:nvSpPr>
        <p:spPr bwMode="auto">
          <a:xfrm flipV="1">
            <a:off x="7315200" y="34861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29"/>
          <p:cNvSpPr>
            <a:spLocks noChangeShapeType="1"/>
          </p:cNvSpPr>
          <p:nvPr/>
        </p:nvSpPr>
        <p:spPr bwMode="auto">
          <a:xfrm flipV="1">
            <a:off x="6604000" y="3429000"/>
            <a:ext cx="508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30"/>
          <p:cNvSpPr>
            <a:spLocks noChangeShapeType="1"/>
          </p:cNvSpPr>
          <p:nvPr/>
        </p:nvSpPr>
        <p:spPr bwMode="auto">
          <a:xfrm flipH="1" flipV="1">
            <a:off x="5791200" y="3429000"/>
            <a:ext cx="6096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Line 31"/>
          <p:cNvSpPr>
            <a:spLocks noChangeShapeType="1"/>
          </p:cNvSpPr>
          <p:nvPr/>
        </p:nvSpPr>
        <p:spPr bwMode="auto">
          <a:xfrm flipH="1">
            <a:off x="5892800" y="42291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32"/>
          <p:cNvSpPr>
            <a:spLocks noChangeShapeType="1"/>
          </p:cNvSpPr>
          <p:nvPr/>
        </p:nvSpPr>
        <p:spPr bwMode="auto">
          <a:xfrm>
            <a:off x="6807200" y="3943350"/>
            <a:ext cx="406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TextBox 30"/>
          <p:cNvSpPr txBox="1">
            <a:spLocks noChangeArrowheads="1"/>
          </p:cNvSpPr>
          <p:nvPr/>
        </p:nvSpPr>
        <p:spPr bwMode="auto">
          <a:xfrm>
            <a:off x="609600" y="4648200"/>
            <a:ext cx="56673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Answer: h(1)=b, h(2)=e, h(3)=c, h(4)=a, h(5)=d</a:t>
            </a:r>
          </a:p>
          <a:p>
            <a:r>
              <a:rPr lang="en-US" altLang="en-US"/>
              <a:t>(1,2) </a:t>
            </a:r>
            <a:r>
              <a:rPr lang="en-US" altLang="en-US">
                <a:sym typeface="Symbol" pitchFamily="18" charset="2"/>
              </a:rPr>
              <a:t> E1 and (h(1),h(2))=(b,e)  E2.</a:t>
            </a:r>
          </a:p>
          <a:p>
            <a:r>
              <a:rPr lang="en-US" altLang="en-US">
                <a:sym typeface="Symbol" pitchFamily="18" charset="2"/>
              </a:rPr>
              <a:t>(2,1)  E1 and (e,b)  E2.</a:t>
            </a:r>
          </a:p>
          <a:p>
            <a:r>
              <a:rPr lang="en-US" altLang="en-US">
                <a:sym typeface="Symbol" pitchFamily="18" charset="2"/>
              </a:rPr>
              <a:t>(2,5)  E1 and (e,d)  E2.</a:t>
            </a:r>
          </a:p>
          <a:p>
            <a:r>
              <a:rPr lang="en-US" altLang="en-US">
                <a:sym typeface="Symbol" pitchFamily="18" charset="2"/>
              </a:rPr>
              <a:t>(3,1)  E1 and (c,b)  E2.</a:t>
            </a:r>
          </a:p>
          <a:p>
            <a:r>
              <a:rPr lang="en-US" altLang="en-US">
                <a:sym typeface="Symbol" pitchFamily="18" charset="2"/>
              </a:rPr>
              <a:t>(3,2)  E1 and (c,e)  E2.</a:t>
            </a:r>
          </a:p>
          <a:p>
            <a:r>
              <a:rPr lang="en-US" altLang="en-US">
                <a:sym typeface="Symbol" pitchFamily="18" charset="2"/>
              </a:rPr>
              <a:t>...</a:t>
            </a:r>
            <a:endParaRPr lang="en-US" altLang="en-US"/>
          </a:p>
        </p:txBody>
      </p:sp>
      <p:sp>
        <p:nvSpPr>
          <p:cNvPr id="6174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4453FD-402C-4121-BFAC-E05D82D7927A}" type="slidenum">
              <a:rPr lang="en-US" altLang="en-US" sz="1400" smtClean="0"/>
              <a:pPr/>
              <a:t>26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893763" y="658813"/>
            <a:ext cx="73358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Subgraph Isomorphism for Digraphs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885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G1</a:t>
            </a:r>
            <a:r>
              <a:rPr lang="en-US" altLang="en-US"/>
              <a:t> is isomorphic to a </a:t>
            </a:r>
            <a:r>
              <a:rPr lang="en-US" altLang="en-US">
                <a:solidFill>
                  <a:srgbClr val="FF0000"/>
                </a:solidFill>
              </a:rPr>
              <a:t>subgraph</a:t>
            </a:r>
            <a:r>
              <a:rPr lang="en-US" altLang="en-US"/>
              <a:t> of </a:t>
            </a:r>
            <a:r>
              <a:rPr lang="en-US" altLang="en-US">
                <a:solidFill>
                  <a:srgbClr val="FF0000"/>
                </a:solidFill>
              </a:rPr>
              <a:t>G2</a:t>
            </a:r>
            <a:r>
              <a:rPr lang="en-US" altLang="en-US"/>
              <a:t> if there</a:t>
            </a:r>
          </a:p>
          <a:p>
            <a:r>
              <a:rPr lang="en-US" altLang="en-US"/>
              <a:t>is a 1-1 mapping </a:t>
            </a:r>
            <a:r>
              <a:rPr lang="en-US" altLang="en-US">
                <a:solidFill>
                  <a:srgbClr val="FF0000"/>
                </a:solidFill>
              </a:rPr>
              <a:t>h: V1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 V2</a:t>
            </a:r>
            <a:r>
              <a:rPr lang="en-US" altLang="en-US">
                <a:sym typeface="Symbol" pitchFamily="18" charset="2"/>
              </a:rPr>
              <a:t> such that  </a:t>
            </a:r>
            <a:r>
              <a:rPr lang="en-US" altLang="en-US" b="1">
                <a:solidFill>
                  <a:srgbClr val="FF0000"/>
                </a:solidFill>
                <a:sym typeface="Symbol" pitchFamily="18" charset="2"/>
              </a:rPr>
              <a:t>( vi,vj )  E1   ( h(vi), h(vj) )  E2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.</a:t>
            </a:r>
            <a:endParaRPr lang="en-US" altLang="en-US"/>
          </a:p>
        </p:txBody>
      </p:sp>
      <p:sp>
        <p:nvSpPr>
          <p:cNvPr id="7172" name="Oval 5"/>
          <p:cNvSpPr>
            <a:spLocks noChangeArrowheads="1"/>
          </p:cNvSpPr>
          <p:nvPr/>
        </p:nvSpPr>
        <p:spPr bwMode="auto">
          <a:xfrm>
            <a:off x="1016000" y="314325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1828800" y="37147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2641600" y="314325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1524000" y="3486150"/>
            <a:ext cx="40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 flipH="1">
            <a:off x="2438400" y="3486150"/>
            <a:ext cx="40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1727200" y="33147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Oval 11"/>
          <p:cNvSpPr>
            <a:spLocks noChangeArrowheads="1"/>
          </p:cNvSpPr>
          <p:nvPr/>
        </p:nvSpPr>
        <p:spPr bwMode="auto">
          <a:xfrm>
            <a:off x="53848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7179" name="Oval 12"/>
          <p:cNvSpPr>
            <a:spLocks noChangeArrowheads="1"/>
          </p:cNvSpPr>
          <p:nvPr/>
        </p:nvSpPr>
        <p:spPr bwMode="auto">
          <a:xfrm>
            <a:off x="7112000" y="31432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7180" name="Oval 13"/>
          <p:cNvSpPr>
            <a:spLocks noChangeArrowheads="1"/>
          </p:cNvSpPr>
          <p:nvPr/>
        </p:nvSpPr>
        <p:spPr bwMode="auto">
          <a:xfrm>
            <a:off x="5384800" y="377190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7181" name="Oval 14"/>
          <p:cNvSpPr>
            <a:spLocks noChangeArrowheads="1"/>
          </p:cNvSpPr>
          <p:nvPr/>
        </p:nvSpPr>
        <p:spPr bwMode="auto">
          <a:xfrm>
            <a:off x="7213600" y="377190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 flipV="1">
            <a:off x="5994400" y="3371850"/>
            <a:ext cx="1117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 flipH="1" flipV="1">
            <a:off x="7518400" y="3486150"/>
            <a:ext cx="101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>
            <a:off x="6096000" y="39433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>
            <a:off x="6096000" y="3314700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1727200" y="2800350"/>
            <a:ext cx="368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G1</a:t>
            </a:r>
            <a:r>
              <a:rPr lang="en-US" altLang="en-US"/>
              <a:t>                                        </a:t>
            </a:r>
            <a:r>
              <a:rPr lang="en-US" altLang="en-US" b="1"/>
              <a:t>G2</a:t>
            </a:r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457200" y="4572000"/>
            <a:ext cx="50276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Isomorphism and subgraph isomorphism</a:t>
            </a:r>
          </a:p>
          <a:p>
            <a:r>
              <a:rPr lang="en-US" altLang="en-US"/>
              <a:t>are defined similarly for </a:t>
            </a:r>
            <a:r>
              <a:rPr lang="en-US" altLang="en-US">
                <a:solidFill>
                  <a:srgbClr val="0000FF"/>
                </a:solidFill>
              </a:rPr>
              <a:t>undirected graphs.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0000FF"/>
                </a:solidFill>
              </a:rPr>
              <a:t>In this case, when (vi,vj) </a:t>
            </a:r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 E1, either </a:t>
            </a:r>
          </a:p>
          <a:p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(vi,vj) or (vj,vi) can be listed in E2, since</a:t>
            </a:r>
          </a:p>
          <a:p>
            <a:r>
              <a:rPr lang="en-US" altLang="en-US">
                <a:solidFill>
                  <a:srgbClr val="0000FF"/>
                </a:solidFill>
                <a:sym typeface="Symbol" pitchFamily="18" charset="2"/>
              </a:rPr>
              <a:t> they are equivalent and both mean {vi,vj}.</a:t>
            </a:r>
          </a:p>
        </p:txBody>
      </p:sp>
      <p:sp>
        <p:nvSpPr>
          <p:cNvPr id="7188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B2A8B1-2E64-469E-A0C6-986D25A83C65}" type="slidenum">
              <a:rPr lang="en-US" altLang="en-US" sz="1400" smtClean="0"/>
              <a:pPr/>
              <a:t>27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93763" y="658813"/>
            <a:ext cx="6992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Subgraph Isomorphism for Graphs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885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G1</a:t>
            </a:r>
            <a:r>
              <a:rPr lang="en-US" altLang="en-US"/>
              <a:t> is isomorphic to a </a:t>
            </a:r>
            <a:r>
              <a:rPr lang="en-US" altLang="en-US">
                <a:solidFill>
                  <a:srgbClr val="FF0000"/>
                </a:solidFill>
              </a:rPr>
              <a:t>subgraph</a:t>
            </a:r>
            <a:r>
              <a:rPr lang="en-US" altLang="en-US"/>
              <a:t> of </a:t>
            </a:r>
            <a:r>
              <a:rPr lang="en-US" altLang="en-US">
                <a:solidFill>
                  <a:srgbClr val="FF0000"/>
                </a:solidFill>
              </a:rPr>
              <a:t>G2</a:t>
            </a:r>
            <a:r>
              <a:rPr lang="en-US" altLang="en-US"/>
              <a:t> if there</a:t>
            </a:r>
          </a:p>
          <a:p>
            <a:r>
              <a:rPr lang="en-US" altLang="en-US"/>
              <a:t>is a 1-1 mapping </a:t>
            </a:r>
            <a:r>
              <a:rPr lang="en-US" altLang="en-US">
                <a:solidFill>
                  <a:srgbClr val="FF0000"/>
                </a:solidFill>
              </a:rPr>
              <a:t>h: V1 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 V2</a:t>
            </a:r>
            <a:r>
              <a:rPr lang="en-US" altLang="en-US">
                <a:sym typeface="Symbol" pitchFamily="18" charset="2"/>
              </a:rPr>
              <a:t> such that  </a:t>
            </a:r>
            <a:r>
              <a:rPr lang="en-US" altLang="en-US" b="1">
                <a:solidFill>
                  <a:srgbClr val="FF0000"/>
                </a:solidFill>
                <a:sym typeface="Symbol" pitchFamily="18" charset="2"/>
              </a:rPr>
              <a:t>{vi,vj }  E1   { h(vi), h(vj) }  E2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.</a:t>
            </a:r>
            <a:endParaRPr lang="en-US" altLang="en-US"/>
          </a:p>
        </p:txBody>
      </p:sp>
      <p:sp>
        <p:nvSpPr>
          <p:cNvPr id="8196" name="Oval 5"/>
          <p:cNvSpPr>
            <a:spLocks noChangeArrowheads="1"/>
          </p:cNvSpPr>
          <p:nvPr/>
        </p:nvSpPr>
        <p:spPr bwMode="auto">
          <a:xfrm>
            <a:off x="1016000" y="314325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>
            <a:off x="1828800" y="37147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2641600" y="314325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1524000" y="3486150"/>
            <a:ext cx="40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>
            <a:off x="2438400" y="3486150"/>
            <a:ext cx="40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1727200" y="33147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Oval 11"/>
          <p:cNvSpPr>
            <a:spLocks noChangeArrowheads="1"/>
          </p:cNvSpPr>
          <p:nvPr/>
        </p:nvSpPr>
        <p:spPr bwMode="auto">
          <a:xfrm>
            <a:off x="5384800" y="3143250"/>
            <a:ext cx="7112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8203" name="Oval 12"/>
          <p:cNvSpPr>
            <a:spLocks noChangeArrowheads="1"/>
          </p:cNvSpPr>
          <p:nvPr/>
        </p:nvSpPr>
        <p:spPr bwMode="auto">
          <a:xfrm>
            <a:off x="7112000" y="3143250"/>
            <a:ext cx="711200" cy="342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8204" name="Oval 13"/>
          <p:cNvSpPr>
            <a:spLocks noChangeArrowheads="1"/>
          </p:cNvSpPr>
          <p:nvPr/>
        </p:nvSpPr>
        <p:spPr bwMode="auto">
          <a:xfrm>
            <a:off x="5384800" y="3771900"/>
            <a:ext cx="711200" cy="3429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c</a:t>
            </a:r>
          </a:p>
        </p:txBody>
      </p:sp>
      <p:sp>
        <p:nvSpPr>
          <p:cNvPr id="8205" name="Oval 14"/>
          <p:cNvSpPr>
            <a:spLocks noChangeArrowheads="1"/>
          </p:cNvSpPr>
          <p:nvPr/>
        </p:nvSpPr>
        <p:spPr bwMode="auto">
          <a:xfrm>
            <a:off x="7213600" y="3771900"/>
            <a:ext cx="7112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d</a:t>
            </a:r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 flipV="1">
            <a:off x="5994400" y="3371850"/>
            <a:ext cx="1117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 flipH="1" flipV="1">
            <a:off x="7518400" y="3486150"/>
            <a:ext cx="101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6096000" y="3943350"/>
            <a:ext cx="11430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>
            <a:off x="6096000" y="3314700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1727200" y="2800350"/>
            <a:ext cx="368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G1</a:t>
            </a:r>
            <a:r>
              <a:rPr lang="en-US" altLang="en-US"/>
              <a:t>                                        </a:t>
            </a:r>
            <a:r>
              <a:rPr lang="en-US" altLang="en-US" b="1"/>
              <a:t>G2</a:t>
            </a:r>
          </a:p>
        </p:txBody>
      </p:sp>
      <p:sp>
        <p:nvSpPr>
          <p:cNvPr id="8211" name="TextBox 20"/>
          <p:cNvSpPr txBox="1">
            <a:spLocks noChangeArrowheads="1"/>
          </p:cNvSpPr>
          <p:nvPr/>
        </p:nvSpPr>
        <p:spPr bwMode="auto">
          <a:xfrm>
            <a:off x="152400" y="4267200"/>
            <a:ext cx="851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Because there are no directed edges, there are </a:t>
            </a:r>
            <a:r>
              <a:rPr lang="en-US" altLang="en-US" b="1"/>
              <a:t>more</a:t>
            </a:r>
            <a:r>
              <a:rPr lang="en-US" altLang="en-US"/>
              <a:t> possible mappings.</a:t>
            </a:r>
          </a:p>
        </p:txBody>
      </p:sp>
      <p:sp>
        <p:nvSpPr>
          <p:cNvPr id="8212" name="TextBox 21"/>
          <p:cNvSpPr txBox="1">
            <a:spLocks noChangeArrowheads="1"/>
          </p:cNvSpPr>
          <p:nvPr/>
        </p:nvSpPr>
        <p:spPr bwMode="auto">
          <a:xfrm>
            <a:off x="609600" y="4648200"/>
            <a:ext cx="33686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lain"/>
            </a:pPr>
            <a:r>
              <a:rPr lang="en-US" altLang="en-US"/>
              <a:t>2   3</a:t>
            </a:r>
          </a:p>
          <a:p>
            <a:r>
              <a:rPr lang="en-US" altLang="en-US"/>
              <a:t>c     b   d</a:t>
            </a:r>
          </a:p>
          <a:p>
            <a:r>
              <a:rPr lang="en-US" altLang="en-US">
                <a:solidFill>
                  <a:srgbClr val="FF0000"/>
                </a:solidFill>
              </a:rPr>
              <a:t>c     d   b   (shown on graph)</a:t>
            </a:r>
          </a:p>
          <a:p>
            <a:r>
              <a:rPr lang="en-US" altLang="en-US"/>
              <a:t>b     c   d</a:t>
            </a:r>
          </a:p>
          <a:p>
            <a:r>
              <a:rPr lang="en-US" altLang="en-US"/>
              <a:t>b     d   c</a:t>
            </a:r>
          </a:p>
          <a:p>
            <a:r>
              <a:rPr lang="en-US" altLang="en-US"/>
              <a:t>d     b   c</a:t>
            </a:r>
          </a:p>
          <a:p>
            <a:r>
              <a:rPr lang="en-US" altLang="en-US"/>
              <a:t>d     c   b</a:t>
            </a:r>
          </a:p>
          <a:p>
            <a:endParaRPr lang="en-US" altLang="en-US"/>
          </a:p>
        </p:txBody>
      </p:sp>
      <p:sp>
        <p:nvSpPr>
          <p:cNvPr id="8213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2CBC74-87FD-4498-AE43-939932F69083}" type="slidenum">
              <a:rPr lang="en-US" altLang="en-US" sz="1400" smtClean="0"/>
              <a:pPr/>
              <a:t>28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51"/>
          <p:cNvSpPr txBox="1">
            <a:spLocks noChangeArrowheads="1"/>
          </p:cNvSpPr>
          <p:nvPr/>
        </p:nvSpPr>
        <p:spPr bwMode="auto">
          <a:xfrm>
            <a:off x="690563" y="544513"/>
            <a:ext cx="71072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Graph Matching Algorithms: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Subgraph Isomorphism for Digraph</a:t>
            </a:r>
          </a:p>
        </p:txBody>
      </p:sp>
      <p:sp>
        <p:nvSpPr>
          <p:cNvPr id="9219" name="Text Box 2053"/>
          <p:cNvSpPr txBox="1">
            <a:spLocks noChangeArrowheads="1"/>
          </p:cNvSpPr>
          <p:nvPr/>
        </p:nvSpPr>
        <p:spPr bwMode="auto">
          <a:xfrm>
            <a:off x="304800" y="177165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20" name="Text Box 2056"/>
          <p:cNvSpPr txBox="1">
            <a:spLocks noChangeArrowheads="1"/>
          </p:cNvSpPr>
          <p:nvPr/>
        </p:nvSpPr>
        <p:spPr bwMode="auto">
          <a:xfrm>
            <a:off x="762000" y="2438400"/>
            <a:ext cx="62769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/>
          </a:p>
          <a:p>
            <a:r>
              <a:rPr lang="en-US" altLang="en-US" sz="2400"/>
              <a:t>Given model graph M = (VM,EM)</a:t>
            </a:r>
          </a:p>
          <a:p>
            <a:r>
              <a:rPr lang="en-US" altLang="en-US" sz="2400"/>
              <a:t>            data   graph  D = (VD,ED)</a:t>
            </a:r>
          </a:p>
          <a:p>
            <a:endParaRPr lang="en-US" altLang="en-US" sz="2400"/>
          </a:p>
          <a:p>
            <a:r>
              <a:rPr lang="en-US" altLang="en-US" sz="2400"/>
              <a:t>Find  1-1 mapping h:VM </a:t>
            </a:r>
            <a:r>
              <a:rPr lang="en-US" altLang="en-US" sz="2400">
                <a:sym typeface="Symbol" pitchFamily="18" charset="2"/>
              </a:rPr>
              <a:t> VD</a:t>
            </a:r>
          </a:p>
          <a:p>
            <a:endParaRPr lang="en-US" altLang="en-US" sz="2400">
              <a:sym typeface="Symbol" pitchFamily="18" charset="2"/>
            </a:endParaRPr>
          </a:p>
          <a:p>
            <a:r>
              <a:rPr lang="en-US" altLang="en-US" sz="2400">
                <a:sym typeface="Symbol" pitchFamily="18" charset="2"/>
              </a:rPr>
              <a:t>satisfying  (vi,vj)  EM   ((h(vi),h(vj))  ED.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A6FE77-37C9-4592-9146-44BE8566E0E3}" type="slidenum">
              <a:rPr lang="en-US" altLang="en-US" sz="1400" smtClean="0"/>
              <a:pPr/>
              <a:t>29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 Structures and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Quadtrees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used in spatial applications like geography and image processing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Octrees:</a:t>
            </a:r>
            <a:r>
              <a:rPr lang="en-US" dirty="0" smtClean="0"/>
              <a:t> used in vision and graphics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 pyramids: </a:t>
            </a:r>
            <a:r>
              <a:rPr lang="en-US" dirty="0" smtClean="0"/>
              <a:t>used in image processing and computer vision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Backtracking search: </a:t>
            </a:r>
            <a:r>
              <a:rPr lang="en-US" dirty="0" smtClean="0"/>
              <a:t>used in AI and vision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Graph matching: </a:t>
            </a:r>
            <a:r>
              <a:rPr lang="en-US" dirty="0" smtClean="0"/>
              <a:t>used in AI and vision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57150" y="304800"/>
            <a:ext cx="908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Method:  Recursive Backtracking Tree Search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(Order is depth first, leftmost child first.)</a:t>
            </a:r>
          </a:p>
        </p:txBody>
      </p:sp>
      <p:sp>
        <p:nvSpPr>
          <p:cNvPr id="10243" name="Oval 4"/>
          <p:cNvSpPr>
            <a:spLocks noChangeArrowheads="1"/>
          </p:cNvSpPr>
          <p:nvPr/>
        </p:nvSpPr>
        <p:spPr bwMode="auto">
          <a:xfrm>
            <a:off x="1219200" y="205740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300163" y="2030413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2743200" y="205740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>
            <a:off x="4775200" y="205740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6096000" y="205740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10248" name="Oval 11"/>
          <p:cNvSpPr>
            <a:spLocks noChangeArrowheads="1"/>
          </p:cNvSpPr>
          <p:nvPr/>
        </p:nvSpPr>
        <p:spPr bwMode="auto">
          <a:xfrm>
            <a:off x="7416800" y="205740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9" name="Oval 12"/>
          <p:cNvSpPr>
            <a:spLocks noChangeArrowheads="1"/>
          </p:cNvSpPr>
          <p:nvPr/>
        </p:nvSpPr>
        <p:spPr bwMode="auto">
          <a:xfrm>
            <a:off x="1930400" y="268605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50" name="Oval 13"/>
          <p:cNvSpPr>
            <a:spLocks noChangeArrowheads="1"/>
          </p:cNvSpPr>
          <p:nvPr/>
        </p:nvSpPr>
        <p:spPr bwMode="auto">
          <a:xfrm>
            <a:off x="5384800" y="268605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51" name="Oval 14"/>
          <p:cNvSpPr>
            <a:spLocks noChangeArrowheads="1"/>
          </p:cNvSpPr>
          <p:nvPr/>
        </p:nvSpPr>
        <p:spPr bwMode="auto">
          <a:xfrm>
            <a:off x="6705600" y="2686050"/>
            <a:ext cx="6096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2032000" y="26860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4754563" y="2030413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7497763" y="2087563"/>
            <a:ext cx="3127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10255" name="Text Box 20"/>
          <p:cNvSpPr txBox="1">
            <a:spLocks noChangeArrowheads="1"/>
          </p:cNvSpPr>
          <p:nvPr/>
        </p:nvSpPr>
        <p:spPr bwMode="auto">
          <a:xfrm>
            <a:off x="6786563" y="2659063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</a:t>
            </a:r>
          </a:p>
        </p:txBody>
      </p:sp>
      <p:sp>
        <p:nvSpPr>
          <p:cNvPr id="10256" name="Text Box 21"/>
          <p:cNvSpPr txBox="1">
            <a:spLocks noChangeArrowheads="1"/>
          </p:cNvSpPr>
          <p:nvPr/>
        </p:nvSpPr>
        <p:spPr bwMode="auto">
          <a:xfrm>
            <a:off x="5465763" y="2659063"/>
            <a:ext cx="327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</a:t>
            </a:r>
          </a:p>
        </p:txBody>
      </p:sp>
      <p:sp>
        <p:nvSpPr>
          <p:cNvPr id="10257" name="Line 23"/>
          <p:cNvSpPr>
            <a:spLocks noChangeShapeType="1"/>
          </p:cNvSpPr>
          <p:nvPr/>
        </p:nvSpPr>
        <p:spPr bwMode="auto">
          <a:xfrm>
            <a:off x="1828800" y="22288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24"/>
          <p:cNvSpPr>
            <a:spLocks noChangeShapeType="1"/>
          </p:cNvSpPr>
          <p:nvPr/>
        </p:nvSpPr>
        <p:spPr bwMode="auto">
          <a:xfrm flipH="1">
            <a:off x="2336800" y="2343150"/>
            <a:ext cx="4064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25"/>
          <p:cNvSpPr>
            <a:spLocks noChangeShapeType="1"/>
          </p:cNvSpPr>
          <p:nvPr/>
        </p:nvSpPr>
        <p:spPr bwMode="auto">
          <a:xfrm flipV="1">
            <a:off x="2540000" y="2400300"/>
            <a:ext cx="5080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6"/>
          <p:cNvSpPr>
            <a:spLocks noChangeShapeType="1"/>
          </p:cNvSpPr>
          <p:nvPr/>
        </p:nvSpPr>
        <p:spPr bwMode="auto">
          <a:xfrm flipH="1">
            <a:off x="5384800" y="222885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7"/>
          <p:cNvSpPr>
            <a:spLocks noChangeShapeType="1"/>
          </p:cNvSpPr>
          <p:nvPr/>
        </p:nvSpPr>
        <p:spPr bwMode="auto">
          <a:xfrm>
            <a:off x="5181600" y="2400300"/>
            <a:ext cx="406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8"/>
          <p:cNvSpPr>
            <a:spLocks noChangeShapeType="1"/>
          </p:cNvSpPr>
          <p:nvPr/>
        </p:nvSpPr>
        <p:spPr bwMode="auto">
          <a:xfrm>
            <a:off x="6705600" y="222885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9"/>
          <p:cNvSpPr>
            <a:spLocks noChangeShapeType="1"/>
          </p:cNvSpPr>
          <p:nvPr/>
        </p:nvSpPr>
        <p:spPr bwMode="auto">
          <a:xfrm flipV="1">
            <a:off x="7315200" y="2343150"/>
            <a:ext cx="4064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Line 30"/>
          <p:cNvSpPr>
            <a:spLocks noChangeShapeType="1"/>
          </p:cNvSpPr>
          <p:nvPr/>
        </p:nvSpPr>
        <p:spPr bwMode="auto">
          <a:xfrm flipH="1">
            <a:off x="7112000" y="2286000"/>
            <a:ext cx="4064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31"/>
          <p:cNvSpPr>
            <a:spLocks noChangeShapeType="1"/>
          </p:cNvSpPr>
          <p:nvPr/>
        </p:nvSpPr>
        <p:spPr bwMode="auto">
          <a:xfrm flipH="1">
            <a:off x="5994400" y="28575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66" name="AutoShape 32"/>
          <p:cNvCxnSpPr>
            <a:cxnSpLocks noChangeShapeType="1"/>
            <a:stCxn id="10256" idx="2"/>
            <a:endCxn id="10250" idx="2"/>
          </p:cNvCxnSpPr>
          <p:nvPr/>
        </p:nvCxnSpPr>
        <p:spPr bwMode="auto">
          <a:xfrm rot="5400000" flipH="1">
            <a:off x="5405438" y="2836862"/>
            <a:ext cx="203200" cy="244475"/>
          </a:xfrm>
          <a:prstGeom prst="curvedConnector4">
            <a:avLst>
              <a:gd name="adj1" fmla="val -112907"/>
              <a:gd name="adj2" fmla="val 19364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Text Box 33"/>
          <p:cNvSpPr txBox="1">
            <a:spLocks noChangeArrowheads="1"/>
          </p:cNvSpPr>
          <p:nvPr/>
        </p:nvSpPr>
        <p:spPr bwMode="auto">
          <a:xfrm>
            <a:off x="1909763" y="1630363"/>
            <a:ext cx="3968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0268" name="Text Box 34"/>
          <p:cNvSpPr txBox="1">
            <a:spLocks noChangeArrowheads="1"/>
          </p:cNvSpPr>
          <p:nvPr/>
        </p:nvSpPr>
        <p:spPr bwMode="auto">
          <a:xfrm>
            <a:off x="6197600" y="1600200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269" name="Oval 35"/>
          <p:cNvSpPr>
            <a:spLocks noChangeArrowheads="1"/>
          </p:cNvSpPr>
          <p:nvPr/>
        </p:nvSpPr>
        <p:spPr bwMode="auto">
          <a:xfrm>
            <a:off x="4165600" y="354330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800"/>
              <a:t>root</a:t>
            </a:r>
          </a:p>
        </p:txBody>
      </p:sp>
      <p:sp>
        <p:nvSpPr>
          <p:cNvPr id="10270" name="Oval 36"/>
          <p:cNvSpPr>
            <a:spLocks noChangeArrowheads="1"/>
          </p:cNvSpPr>
          <p:nvPr/>
        </p:nvSpPr>
        <p:spPr bwMode="auto">
          <a:xfrm>
            <a:off x="1320800" y="42862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1" name="Oval 38"/>
          <p:cNvSpPr>
            <a:spLocks noChangeArrowheads="1"/>
          </p:cNvSpPr>
          <p:nvPr/>
        </p:nvSpPr>
        <p:spPr bwMode="auto">
          <a:xfrm>
            <a:off x="2743200" y="42862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2" name="Oval 40"/>
          <p:cNvSpPr>
            <a:spLocks noChangeArrowheads="1"/>
          </p:cNvSpPr>
          <p:nvPr/>
        </p:nvSpPr>
        <p:spPr bwMode="auto">
          <a:xfrm>
            <a:off x="4267200" y="42862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1,c</a:t>
            </a:r>
          </a:p>
        </p:txBody>
      </p:sp>
      <p:sp>
        <p:nvSpPr>
          <p:cNvPr id="10273" name="Oval 41"/>
          <p:cNvSpPr>
            <a:spLocks noChangeArrowheads="1"/>
          </p:cNvSpPr>
          <p:nvPr/>
        </p:nvSpPr>
        <p:spPr bwMode="auto">
          <a:xfrm>
            <a:off x="5791200" y="42862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1,d</a:t>
            </a:r>
          </a:p>
        </p:txBody>
      </p:sp>
      <p:sp>
        <p:nvSpPr>
          <p:cNvPr id="10274" name="Oval 42"/>
          <p:cNvSpPr>
            <a:spLocks noChangeArrowheads="1"/>
          </p:cNvSpPr>
          <p:nvPr/>
        </p:nvSpPr>
        <p:spPr bwMode="auto">
          <a:xfrm>
            <a:off x="7315200" y="42862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5" name="Oval 43"/>
          <p:cNvSpPr>
            <a:spLocks noChangeArrowheads="1"/>
          </p:cNvSpPr>
          <p:nvPr/>
        </p:nvSpPr>
        <p:spPr bwMode="auto">
          <a:xfrm>
            <a:off x="304800" y="50863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6" name="Oval 44"/>
          <p:cNvSpPr>
            <a:spLocks noChangeArrowheads="1"/>
          </p:cNvSpPr>
          <p:nvPr/>
        </p:nvSpPr>
        <p:spPr bwMode="auto">
          <a:xfrm>
            <a:off x="1828800" y="50863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7" name="Oval 45"/>
          <p:cNvSpPr>
            <a:spLocks noChangeArrowheads="1"/>
          </p:cNvSpPr>
          <p:nvPr/>
        </p:nvSpPr>
        <p:spPr bwMode="auto">
          <a:xfrm>
            <a:off x="3352800" y="50863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8" name="Oval 46"/>
          <p:cNvSpPr>
            <a:spLocks noChangeArrowheads="1"/>
          </p:cNvSpPr>
          <p:nvPr/>
        </p:nvSpPr>
        <p:spPr bwMode="auto">
          <a:xfrm>
            <a:off x="4876800" y="508635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9" name="Oval 47"/>
          <p:cNvSpPr>
            <a:spLocks noChangeArrowheads="1"/>
          </p:cNvSpPr>
          <p:nvPr/>
        </p:nvSpPr>
        <p:spPr bwMode="auto">
          <a:xfrm>
            <a:off x="1117600" y="571500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3,c</a:t>
            </a:r>
          </a:p>
        </p:txBody>
      </p:sp>
      <p:sp>
        <p:nvSpPr>
          <p:cNvPr id="10280" name="Oval 48"/>
          <p:cNvSpPr>
            <a:spLocks noChangeArrowheads="1"/>
          </p:cNvSpPr>
          <p:nvPr/>
        </p:nvSpPr>
        <p:spPr bwMode="auto">
          <a:xfrm>
            <a:off x="2336800" y="571500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81" name="Oval 49"/>
          <p:cNvSpPr>
            <a:spLocks noChangeArrowheads="1"/>
          </p:cNvSpPr>
          <p:nvPr/>
        </p:nvSpPr>
        <p:spPr bwMode="auto">
          <a:xfrm>
            <a:off x="3556000" y="571500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82" name="Oval 50"/>
          <p:cNvSpPr>
            <a:spLocks noChangeArrowheads="1"/>
          </p:cNvSpPr>
          <p:nvPr/>
        </p:nvSpPr>
        <p:spPr bwMode="auto">
          <a:xfrm>
            <a:off x="4775200" y="571500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3,a</a:t>
            </a:r>
          </a:p>
        </p:txBody>
      </p:sp>
      <p:sp>
        <p:nvSpPr>
          <p:cNvPr id="10283" name="Oval 51"/>
          <p:cNvSpPr>
            <a:spLocks noChangeArrowheads="1"/>
          </p:cNvSpPr>
          <p:nvPr/>
        </p:nvSpPr>
        <p:spPr bwMode="auto">
          <a:xfrm>
            <a:off x="5994400" y="5715000"/>
            <a:ext cx="914400" cy="342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84" name="Text Box 53"/>
          <p:cNvSpPr txBox="1">
            <a:spLocks noChangeArrowheads="1"/>
          </p:cNvSpPr>
          <p:nvPr/>
        </p:nvSpPr>
        <p:spPr bwMode="auto">
          <a:xfrm>
            <a:off x="1422400" y="428625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1,a</a:t>
            </a:r>
          </a:p>
        </p:txBody>
      </p:sp>
      <p:sp>
        <p:nvSpPr>
          <p:cNvPr id="10285" name="Text Box 54"/>
          <p:cNvSpPr txBox="1">
            <a:spLocks noChangeArrowheads="1"/>
          </p:cNvSpPr>
          <p:nvPr/>
        </p:nvSpPr>
        <p:spPr bwMode="auto">
          <a:xfrm>
            <a:off x="2824163" y="4259263"/>
            <a:ext cx="539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1,b</a:t>
            </a:r>
          </a:p>
        </p:txBody>
      </p:sp>
      <p:sp>
        <p:nvSpPr>
          <p:cNvPr id="10286" name="Text Box 57"/>
          <p:cNvSpPr txBox="1">
            <a:spLocks noChangeArrowheads="1"/>
          </p:cNvSpPr>
          <p:nvPr/>
        </p:nvSpPr>
        <p:spPr bwMode="auto">
          <a:xfrm>
            <a:off x="7497763" y="4259263"/>
            <a:ext cx="539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1,e</a:t>
            </a:r>
          </a:p>
        </p:txBody>
      </p:sp>
      <p:sp>
        <p:nvSpPr>
          <p:cNvPr id="10287" name="Text Box 58"/>
          <p:cNvSpPr txBox="1">
            <a:spLocks noChangeArrowheads="1"/>
          </p:cNvSpPr>
          <p:nvPr/>
        </p:nvSpPr>
        <p:spPr bwMode="auto">
          <a:xfrm>
            <a:off x="487363" y="5059363"/>
            <a:ext cx="539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2,b</a:t>
            </a:r>
          </a:p>
        </p:txBody>
      </p:sp>
      <p:sp>
        <p:nvSpPr>
          <p:cNvPr id="10288" name="Text Box 59"/>
          <p:cNvSpPr txBox="1">
            <a:spLocks noChangeArrowheads="1"/>
          </p:cNvSpPr>
          <p:nvPr/>
        </p:nvSpPr>
        <p:spPr bwMode="auto">
          <a:xfrm>
            <a:off x="2011363" y="5059363"/>
            <a:ext cx="5254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2,c</a:t>
            </a:r>
          </a:p>
        </p:txBody>
      </p:sp>
      <p:sp>
        <p:nvSpPr>
          <p:cNvPr id="10289" name="Text Box 60"/>
          <p:cNvSpPr txBox="1">
            <a:spLocks noChangeArrowheads="1"/>
          </p:cNvSpPr>
          <p:nvPr/>
        </p:nvSpPr>
        <p:spPr bwMode="auto">
          <a:xfrm>
            <a:off x="3535363" y="5059363"/>
            <a:ext cx="539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2,a</a:t>
            </a:r>
          </a:p>
        </p:txBody>
      </p:sp>
      <p:sp>
        <p:nvSpPr>
          <p:cNvPr id="10290" name="Text Box 61"/>
          <p:cNvSpPr txBox="1">
            <a:spLocks noChangeArrowheads="1"/>
          </p:cNvSpPr>
          <p:nvPr/>
        </p:nvSpPr>
        <p:spPr bwMode="auto">
          <a:xfrm>
            <a:off x="4957763" y="5059363"/>
            <a:ext cx="5254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2,c</a:t>
            </a:r>
          </a:p>
        </p:txBody>
      </p:sp>
      <p:sp>
        <p:nvSpPr>
          <p:cNvPr id="10291" name="Text Box 63"/>
          <p:cNvSpPr txBox="1">
            <a:spLocks noChangeArrowheads="1"/>
          </p:cNvSpPr>
          <p:nvPr/>
        </p:nvSpPr>
        <p:spPr bwMode="auto">
          <a:xfrm>
            <a:off x="2417763" y="5688013"/>
            <a:ext cx="539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3,d</a:t>
            </a:r>
          </a:p>
        </p:txBody>
      </p:sp>
      <p:sp>
        <p:nvSpPr>
          <p:cNvPr id="10292" name="Text Box 64"/>
          <p:cNvSpPr txBox="1">
            <a:spLocks noChangeArrowheads="1"/>
          </p:cNvSpPr>
          <p:nvPr/>
        </p:nvSpPr>
        <p:spPr bwMode="auto">
          <a:xfrm>
            <a:off x="3657600" y="57150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3,e</a:t>
            </a:r>
          </a:p>
        </p:txBody>
      </p:sp>
      <p:sp>
        <p:nvSpPr>
          <p:cNvPr id="10293" name="Text Box 67"/>
          <p:cNvSpPr txBox="1">
            <a:spLocks noChangeArrowheads="1"/>
          </p:cNvSpPr>
          <p:nvPr/>
        </p:nvSpPr>
        <p:spPr bwMode="auto">
          <a:xfrm>
            <a:off x="6075363" y="5688013"/>
            <a:ext cx="539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3,d</a:t>
            </a:r>
          </a:p>
        </p:txBody>
      </p:sp>
      <p:sp>
        <p:nvSpPr>
          <p:cNvPr id="10294" name="Text Box 68"/>
          <p:cNvSpPr txBox="1">
            <a:spLocks noChangeArrowheads="1"/>
          </p:cNvSpPr>
          <p:nvPr/>
        </p:nvSpPr>
        <p:spPr bwMode="auto">
          <a:xfrm>
            <a:off x="385763" y="5402263"/>
            <a:ext cx="355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295" name="Text Box 69"/>
          <p:cNvSpPr txBox="1">
            <a:spLocks noChangeArrowheads="1"/>
          </p:cNvSpPr>
          <p:nvPr/>
        </p:nvSpPr>
        <p:spPr bwMode="auto">
          <a:xfrm>
            <a:off x="1909763" y="5402263"/>
            <a:ext cx="355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296" name="Text Box 70"/>
          <p:cNvSpPr txBox="1">
            <a:spLocks noChangeArrowheads="1"/>
          </p:cNvSpPr>
          <p:nvPr/>
        </p:nvSpPr>
        <p:spPr bwMode="auto">
          <a:xfrm>
            <a:off x="1198563" y="6088063"/>
            <a:ext cx="355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297" name="Text Box 71"/>
          <p:cNvSpPr txBox="1">
            <a:spLocks noChangeArrowheads="1"/>
          </p:cNvSpPr>
          <p:nvPr/>
        </p:nvSpPr>
        <p:spPr bwMode="auto">
          <a:xfrm>
            <a:off x="2417763" y="6088063"/>
            <a:ext cx="355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298" name="Text Box 72"/>
          <p:cNvSpPr txBox="1">
            <a:spLocks noChangeArrowheads="1"/>
          </p:cNvSpPr>
          <p:nvPr/>
        </p:nvSpPr>
        <p:spPr bwMode="auto">
          <a:xfrm>
            <a:off x="3738563" y="6088063"/>
            <a:ext cx="355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299" name="Text Box 73"/>
          <p:cNvSpPr txBox="1">
            <a:spLocks noChangeArrowheads="1"/>
          </p:cNvSpPr>
          <p:nvPr/>
        </p:nvSpPr>
        <p:spPr bwMode="auto">
          <a:xfrm>
            <a:off x="5080000" y="6115050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300" name="Text Box 75"/>
          <p:cNvSpPr txBox="1">
            <a:spLocks noChangeArrowheads="1"/>
          </p:cNvSpPr>
          <p:nvPr/>
        </p:nvSpPr>
        <p:spPr bwMode="auto">
          <a:xfrm>
            <a:off x="6019800" y="6115050"/>
            <a:ext cx="78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YES!</a:t>
            </a:r>
          </a:p>
        </p:txBody>
      </p:sp>
      <p:sp>
        <p:nvSpPr>
          <p:cNvPr id="10301" name="Line 76"/>
          <p:cNvSpPr>
            <a:spLocks noChangeShapeType="1"/>
          </p:cNvSpPr>
          <p:nvPr/>
        </p:nvSpPr>
        <p:spPr bwMode="auto">
          <a:xfrm flipH="1">
            <a:off x="1930400" y="3886200"/>
            <a:ext cx="27432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2" name="Line 77"/>
          <p:cNvSpPr>
            <a:spLocks noChangeShapeType="1"/>
          </p:cNvSpPr>
          <p:nvPr/>
        </p:nvSpPr>
        <p:spPr bwMode="auto">
          <a:xfrm flipH="1">
            <a:off x="3251200" y="3886200"/>
            <a:ext cx="1422400" cy="4000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3" name="Line 78"/>
          <p:cNvSpPr>
            <a:spLocks noChangeShapeType="1"/>
          </p:cNvSpPr>
          <p:nvPr/>
        </p:nvSpPr>
        <p:spPr bwMode="auto">
          <a:xfrm>
            <a:off x="4673600" y="38862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4" name="Line 79"/>
          <p:cNvSpPr>
            <a:spLocks noChangeShapeType="1"/>
          </p:cNvSpPr>
          <p:nvPr/>
        </p:nvSpPr>
        <p:spPr bwMode="auto">
          <a:xfrm>
            <a:off x="4673600" y="3886200"/>
            <a:ext cx="15240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5" name="Line 80"/>
          <p:cNvSpPr>
            <a:spLocks noChangeShapeType="1"/>
          </p:cNvSpPr>
          <p:nvPr/>
        </p:nvSpPr>
        <p:spPr bwMode="auto">
          <a:xfrm>
            <a:off x="4673600" y="3886200"/>
            <a:ext cx="30480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6" name="Line 81"/>
          <p:cNvSpPr>
            <a:spLocks noChangeShapeType="1"/>
          </p:cNvSpPr>
          <p:nvPr/>
        </p:nvSpPr>
        <p:spPr bwMode="auto">
          <a:xfrm flipH="1">
            <a:off x="812800" y="4629150"/>
            <a:ext cx="101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7" name="Line 82"/>
          <p:cNvSpPr>
            <a:spLocks noChangeShapeType="1"/>
          </p:cNvSpPr>
          <p:nvPr/>
        </p:nvSpPr>
        <p:spPr bwMode="auto">
          <a:xfrm>
            <a:off x="1828800" y="4629150"/>
            <a:ext cx="508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8" name="Line 83"/>
          <p:cNvSpPr>
            <a:spLocks noChangeShapeType="1"/>
          </p:cNvSpPr>
          <p:nvPr/>
        </p:nvSpPr>
        <p:spPr bwMode="auto">
          <a:xfrm>
            <a:off x="3251200" y="4629150"/>
            <a:ext cx="40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9" name="Line 84"/>
          <p:cNvSpPr>
            <a:spLocks noChangeShapeType="1"/>
          </p:cNvSpPr>
          <p:nvPr/>
        </p:nvSpPr>
        <p:spPr bwMode="auto">
          <a:xfrm>
            <a:off x="3251200" y="4629150"/>
            <a:ext cx="20320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0" name="Line 85"/>
          <p:cNvSpPr>
            <a:spLocks noChangeShapeType="1"/>
          </p:cNvSpPr>
          <p:nvPr/>
        </p:nvSpPr>
        <p:spPr bwMode="auto">
          <a:xfrm flipH="1">
            <a:off x="1930400" y="5429250"/>
            <a:ext cx="19304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" name="Line 86"/>
          <p:cNvSpPr>
            <a:spLocks noChangeShapeType="1"/>
          </p:cNvSpPr>
          <p:nvPr/>
        </p:nvSpPr>
        <p:spPr bwMode="auto">
          <a:xfrm flipH="1">
            <a:off x="3149600" y="5429250"/>
            <a:ext cx="7112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" name="Line 87"/>
          <p:cNvSpPr>
            <a:spLocks noChangeShapeType="1"/>
          </p:cNvSpPr>
          <p:nvPr/>
        </p:nvSpPr>
        <p:spPr bwMode="auto">
          <a:xfrm>
            <a:off x="3860800" y="5429250"/>
            <a:ext cx="2032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3" name="Line 88"/>
          <p:cNvSpPr>
            <a:spLocks noChangeShapeType="1"/>
          </p:cNvSpPr>
          <p:nvPr/>
        </p:nvSpPr>
        <p:spPr bwMode="auto">
          <a:xfrm>
            <a:off x="5283200" y="54292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4" name="Line 89"/>
          <p:cNvSpPr>
            <a:spLocks noChangeShapeType="1"/>
          </p:cNvSpPr>
          <p:nvPr/>
        </p:nvSpPr>
        <p:spPr bwMode="auto">
          <a:xfrm>
            <a:off x="5283200" y="5429250"/>
            <a:ext cx="1117600" cy="2857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5" name="Text Box 90"/>
          <p:cNvSpPr txBox="1">
            <a:spLocks noChangeArrowheads="1"/>
          </p:cNvSpPr>
          <p:nvPr/>
        </p:nvSpPr>
        <p:spPr bwMode="auto">
          <a:xfrm>
            <a:off x="5181600" y="4457700"/>
            <a:ext cx="53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. . .</a:t>
            </a:r>
          </a:p>
        </p:txBody>
      </p:sp>
      <p:sp>
        <p:nvSpPr>
          <p:cNvPr id="10316" name="Text Box 91"/>
          <p:cNvSpPr txBox="1">
            <a:spLocks noChangeArrowheads="1"/>
          </p:cNvSpPr>
          <p:nvPr/>
        </p:nvSpPr>
        <p:spPr bwMode="auto">
          <a:xfrm>
            <a:off x="6481763" y="4430713"/>
            <a:ext cx="5365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. . .</a:t>
            </a:r>
          </a:p>
        </p:txBody>
      </p:sp>
      <p:sp>
        <p:nvSpPr>
          <p:cNvPr id="10317" name="Text Box 92"/>
          <p:cNvSpPr txBox="1">
            <a:spLocks noChangeArrowheads="1"/>
          </p:cNvSpPr>
          <p:nvPr/>
        </p:nvSpPr>
        <p:spPr bwMode="auto">
          <a:xfrm>
            <a:off x="7904163" y="4430713"/>
            <a:ext cx="5365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. . .</a:t>
            </a:r>
          </a:p>
        </p:txBody>
      </p:sp>
      <p:sp>
        <p:nvSpPr>
          <p:cNvPr id="10318" name="Text Box 93"/>
          <p:cNvSpPr txBox="1">
            <a:spLocks noChangeArrowheads="1"/>
          </p:cNvSpPr>
          <p:nvPr/>
        </p:nvSpPr>
        <p:spPr bwMode="auto">
          <a:xfrm>
            <a:off x="2620963" y="5059363"/>
            <a:ext cx="5365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. . .</a:t>
            </a:r>
          </a:p>
        </p:txBody>
      </p:sp>
      <p:sp>
        <p:nvSpPr>
          <p:cNvPr id="10319" name="TextBox 79"/>
          <p:cNvSpPr txBox="1">
            <a:spLocks noChangeArrowheads="1"/>
          </p:cNvSpPr>
          <p:nvPr/>
        </p:nvSpPr>
        <p:spPr bwMode="auto">
          <a:xfrm>
            <a:off x="76200" y="3581400"/>
            <a:ext cx="285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ym typeface="Symbol" pitchFamily="18" charset="2"/>
              </a:rPr>
              <a:t>(1,2)  M, but (a,b)  D</a:t>
            </a:r>
            <a:endParaRPr lang="en-US" altLang="en-US"/>
          </a:p>
        </p:txBody>
      </p:sp>
      <p:cxnSp>
        <p:nvCxnSpPr>
          <p:cNvPr id="10320" name="Straight Connector 82"/>
          <p:cNvCxnSpPr>
            <a:cxnSpLocks noChangeShapeType="1"/>
          </p:cNvCxnSpPr>
          <p:nvPr/>
        </p:nvCxnSpPr>
        <p:spPr bwMode="auto">
          <a:xfrm flipH="1">
            <a:off x="2362200" y="3657600"/>
            <a:ext cx="1524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21" name="Straight Arrow Connector 84"/>
          <p:cNvCxnSpPr>
            <a:cxnSpLocks noChangeShapeType="1"/>
          </p:cNvCxnSpPr>
          <p:nvPr/>
        </p:nvCxnSpPr>
        <p:spPr bwMode="auto">
          <a:xfrm>
            <a:off x="228600" y="3962400"/>
            <a:ext cx="76200" cy="1676400"/>
          </a:xfrm>
          <a:prstGeom prst="straightConnector1">
            <a:avLst/>
          </a:prstGeom>
          <a:noFill/>
          <a:ln w="952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2" name="Slide Number Placeholder 8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17F9AA-CE97-4F8E-838B-F159E7508593}" type="slidenum">
              <a:rPr lang="en-US" altLang="en-US" sz="1400" smtClean="0"/>
              <a:pPr/>
              <a:t>30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Computer Vision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1026" name="Picture 2" descr="http://www.idi.ntnu.no/%7Eschellew/sdpexample/ProblemGrap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248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1600200"/>
            <a:ext cx="4913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Find the house model in the image graph.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979520" y="2711880"/>
              <a:ext cx="793080" cy="1373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720" y="2706840"/>
                <a:ext cx="809280" cy="13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692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514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52800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83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AutoShape 2" descr="data:image/jpeg;base64,/9j/4AAQSkZJRgABAQAAAQABAAD/2wCEAAkGBxQTEhUUExIWFhQXGBgaGBgWGBgZGhwfHBoeHBcbFxwYHCggGhwlHBodITEhJSotLi4uHB80ODMsNygtLiwBCgoKDg0OGhAQFzcmHCQyLywyLDQsLTQwLywvLCwsMDEyLjcsLC8tKy8sNC8sNC4sLCwsLCw0LCwsLC4sNC0sLP/AABEIAKYBCAMBIgACEQEDEQH/xAAcAAEAAgMBAQEAAAAAAAAAAAAABQYDBAcCAQj/xAA9EAABBAAEBAMFBgQFBQEAAAABAAIDEQQSITEFBkFREyJhBzJxgZEUI0KhsfAzUsHRFWJyguEkU3Oi8UP/xAAYAQEAAwEAAAAAAAAAAAAAAAAAAQMEAv/EACoRAQACAgAFAgUFAQAAAAAAAAABAgMREhMhMUEEUSJhcaHBFIGR8PEF/9oADAMBAAIRAxEAPwDuKIiAiIgIiICIiAvL3gCyaCwY7GNjbZ1J2HUqDnlMht3fQVt6IJHEcZAvILPc7flv+S1DxuT+QfQ/3WvVLzZ9AoQ3X8eIbZiut6dX5Ef1WfgHFvtLXPDaaHEDUHbQ/neqjgsXLZy4qWMaNy5q6Wa1/fZSla0REBERAREQEREBERARQPM3M0eFjc73nge7da9B6knp6HssR5kzRMfGAc2QdLLnV5R2679tkFjREQEREBERAREQEXwmt1DYjijyTkpoBIsiya60dh6IJpFC4PjgoiamkXr0Nfp/wsM3N0DTQEjh3aw0gsCKuYfnTCuNFzmf62kKS/x3Db+PHXfMK+qCRXl7gBZUVJzHBqGPDz2bqPrsoniGKfNepazsP6oM+LxBkffQbD9/BAFgw0RG5tZZX0FCGvj5g0bqsQ8eLJm5muETraJcrvDJ2AzVQNgj4il943O+V7YY7LpHBo+e5+QsroR4DCcN9mdGDFlotpSlXJZ2uF/mN195HZI7ETSSEaNawVe2/XchQsfAjh53wA+XdhLrOUnrfX/hWzlXD5HyDuGm/wAv6ILIiIgIiICIiAi+OcALJoeq0sTxaJlgvBcK8o1Ou36hBuvcALJoBVTjnMfvNZowGi+99rr9F4x/EJJjR8jdsoOp+J6f8KA5njIwzg0C7YO1eYD9EGlgOCyTTAyt+4a+R+rgc5cSGnT0J3VkxGE8JwmhaA9n4Ts4dvjWy+YPQ6bNAaP9ul/8LxNA6ZwbIGhgNloO9bXrpr+iIW/hPEWTxNkZsQNOx6g+o2W4q7w+Twj5NG2SWjYk/oVOw4hrtj8kSyoiICIiAiIg0uMS5YnEddPquT+1riEkeGZHE4tc80Mpo9gBXckLqnHwfAdXSj9CuT88Sg4vBZvdEnWuhFfnSC08J4UyNrWgGmgCiSdgAdydSdVLDDtHRa+DkGW16diUQ+nAsPQfMLF/hLOoH0WRmL11WYYhvdQEWGa0UAF6yi18M7e61cRihV9QVI3lHcVmytJ6AarZbiAQPVQnM03/AE8vfI79ED2dYXx55MSfdYcjfjufpoukKA5G4YMPgoWDcsDie5dqT8yb+JKn0SgeZOAuxBa+OURyNBALm5m0e4sddQb6LY4FwbwBbnZpTeZwFXZ6DoPRSyICEoofmXHCOPL1d+zqgx8R48GkCPK743Z1rT+/qo08TxDhq9rRemVutdidiqzgZrklf2Ibfy1+VlTjJzlNCzWyDE985/8A3kHoHUsMz8R/35Pqf7LWfxN905uTXbqtp01hEPIdM4/eSvIva6A+n71UhgIWNGjQD/VQ/wBsp1HqpfBTA+h0QfcbGRqP33UZjCJonx5qJFX2PQ/IqwEWKpQnEeH2baSCgpuNi4mSRIY66mMm3dzR2v4qa5bwOJMRf9ncwBxFh4e46XbhWnx/+rDjMbLCaq7NAC9ewA7rovKvD5IorlrO+iQBt6H4X2RKtcDc6Y5PGDZNdh273eu+it/CeENhHvF7zdudvr27fJbIwUefPkbnAoOoXXYHsthAREQEREBERBhxcOdjm9wR/Zcj45w8T47Axu1aJ/Nodg3Nr8S0D5rsSp0PCHHiniFp8NjS4OI0Jdoa716bWEEdgZCzNG73mGtdyOh+PQ+oWPH4wMaXE00a2pTmItE73aDK0WTpW5JN9KpVWXhU+Oe1jRliNEuINkdHEaadQDvXQII/C83iV7hHDK8NFuLY3kAXWY033fVSMXMMbtnj6/quicv8vRYSPIwWTq9ztS49yvPEeVcJOblw8bj3I/sgoJ4u12mcfMraihL2nK9v1CuGG5OwMZBbhYwRdeW9/it0cDw3TDxD4MaP0CCk4KR3hgddlrYPBvxWK8C/u20ZTXTfL81vuhEUkrBsHkgdga01Ul7P4LZLMRq+R1H0FAfp87CC2RsAAAFAbBekRB8JQFcX9p/Njzi3YVryyNjGl4FguLhYBN6tDSNNrtYPZjzNKzHMwzXOfFK2Qllk5Sxjnhze1kZTX8wW2PRz+n53FH0bI9HPI53FH0dwXPPaVxbwXtDrAy+XWw4+g761616Loa8uYDuAViY3IOCYWaOHxZmOY2ZxyhzXNcNNMwIoE0TW46qWbjhHGXE7K187QNOFcKGhGX0I1FfSvmqG7AfaHsgNgPHnLdw2vMT8tL7kII/Eczw4ho0cxw1aXNLQ4dwT09dlI4HH5mjX9FonCiaQYaJmZuahQzBrRoDY20/orFivZs6OnYWetAHMkstPq07tP1B9EELxPE6NPZzdvU1/VT0D9AVXcXyrjmeeVjPDaQS7PegPbdSxblZdoJhuN7n+iw4zikbfecBfqP7qocU4niAwugw8kuobmAptnYknpZAsXqa3WzyfyI7GOdJj5CS2vumHy0dRZ+un5nZBucuRvx2Oa9gcMNAS4yV5XvGgY0kU4DUmv5a711dYMFg2RMDI2BrQKAAoLOgIiICIvAlbdZhfaxf0Qe0REBERAWvxB+WNxBqhei2Fhxo+7fpflP6IOeuw4xD33fhRkEi9JJNHZT3Y0VY6kjsVaOSYneAZHm3SPe6+wugK6VVfJRHCmVY/zP8AqQCpnlWWhNF/JISLPR3mFDoOnxtBPIiICIiCoc0RXK7Kbdk2A2r/AO381vchyA4OMCqbbQR1A6n1WDm4FpD26uEb9PhqDp3OnyUlyrEGYWJo2aKG/QnuglkREFC9oPs1j4i9srJXQztblzAAtLbsBzd9LNEHr10qs8h8Kg4Rj8TDiXB83hxvhmNi4z74DReUh7de9BdglujW9Gl+fMZzOyHFYrxnMdKJZBnGtgHQNI3puUV6eiWvaI0y+t9Rlw4t4q8U+z9AYXEtkaHMcHAgEEGxr2I3WZcc5M5+jw0EjJRJ4plLmxeGQWsc1pDvMWinG3D4+q6fy9xyLFxCWJ1iyCKILSOjgdjsfgVES2Ux5Zw1y2pMRP8AG/baJ5z4iKbAKLnOAy9XHQtA7ep7WvfCeXxh4ZXvOaV7DmPQaHytB2A2+p60MPM+GDcXh5i0ZQ8ZiT3aWj4V5fqrTK0OaRuCDspcq7yLw9jInSAeZ732aF+VxaBfbT62rMq5wHCSQzPbk8kjnPOhqzXWq2B/JWNBjxEIe0tcLBFKgT4HK2SIkHLYsfD9/O10NVzj8FStI/G0jbSxrv33/ZQbx4cyTCsjoVkbXoQ0VSjOWXlsmU7kEEf5mnU/l+am+DS5oW9xY+FHQfSlCY6MxYhzqNWJAd76OA0+H0QWhF8Y6wCNivqAiIgxunaDlLgD0BNX8L3VX4NhXScQxU4lk8NuSIRm8mYND5HAH/U0ehD1W/alzC3D4rDmFodi4xmtxtgjdbSHN0smyRqPd9aWf2W80eK+WCQASkvlzC6fnkJdQJ0Ic+q7V21579279Nlrg59N8M9J7e/3j8ukoi8l2tfE/Sv7rphekREBfHNsEHYr6iCi8df9lcXv/haCQj8OvkkrtRId8uy3JuFTHEQYiA6AkP8AP5XsIJbtd046HsXd1PcU4SyYODj7woigQQsvCeHtw8LIWXlYA0WSTQ9XEn80G2iIgIiIIXmJl5b0bleD86FLBypjgR4JJzNaHN1sZToK+BBUjxyBz4iGCzYNegOqgOX+HFuLc43sXAj3fMKcw/BwzCv5igt61uIY6OFjpJXtYxotxcQAB3JOwWhzFzFDhGAyEl7iGxxsGaR7js1jBq4/p1pQPD+ATY2QYjiIprdYsICDGw/hfKdpZQP9jTsCQgwvlxHFSRGX4fAWbeLZPONvJmFxRb+YjM7WqCtGG5ew0bGRthYGR+4Mo8u2303Um1oGy+oOI+0XkrHfbpcTh42zMnyn32sc0hgaQfEcAW+W7B0vZXz2YcsSYLDv8YgyyvzvDTbW0KaBoL01J9dFckRot6rLbFGKbfDHhE8d4UZ8lOrKduhv+oNEHuB6ra4ThDFEGOdZFn4WboLcRGcREQFHccw5fEcvvN1Hy6fp9FIogr/LuNGZ8Z0Bp7b/AM3vD01/Vb/G8MXstoBc09e3Ufv1Ve4qXNkcCMgDvK6trst2/MabhWLgmLdJHbmkOBo71Y3on3h2PZBHcAlkzlvmLPX8OnQ9e1evoVYURARCVUeK8flnmdg8DWcaTTnVkAPSvxTEbM6bnsgontY4azFcRhjw00bMR4R8Uyva2MNafJqdc/m2G4NqV5K5HxHDy7E+JHPMRTmDytyWDUUhOjyQNXDKRppuq1xOKHh2NnjlByuDSyWU5nSihme57vednzA1toKCuHsq4+2Vs0fiCmvtkZPmEbmi3NB3jz7EaDzXuuYnrrTNj/6Ge+W3pprMUjrvfSV44VxiOcHLbXtNPjeMr2HoHtOovcHYjUEhSKieLcEbLTmudHKPdlZWdo7DMCHNuvK6x89VpYfjzoXshxQAe85Y3sBySO00qyYzqPKbGujj0mZiO7XSlrzqsblY0RFLkREQEtaPGeICCJ0hGg7eug/PRcq4HxfiOLxk0UeNbG9p8VsZha+PJYAaDYdmB3si+npxOSsX4N9e6uctIvGPfxTG9fJ2NFQzNx6IkmPBYht/hMkTyOwslg+f5ry/nfGwgnFcKmjY0jM+J8c7QOrnFpaWgbk1Q17LtZHVd8bi2xML3mgPqewA6n0Wjwrj8OIe+NhIkZRcx4yuo7OA6tNEWOxXMOK89zTyxQSHDwNe8ZZnF1R1ZqQEgODqDb0Au1ceTeWXxTyYqWdsr3tDG+GMrA0a6WSXWTvpoAstMuTJkiaa5eu/na3NhvitwXjUrmqnzBzUWy/ZcFGJ8W6iWiwyIO2fiH7MFD3feOlDUFYecuLzfasPgIJRAcQyVzpyLIDAC5kXQSUbzH3RW96TvL3AIcHH4cLKslznHVznHQue46ucepK1Kkdy5yqIpPtOIeZ8Y4U6Vw90dGRN2jYOw1O5J6WYIiAiIgIiICIscswaLP6E/ogyL5ahsbzTho3FniZ5BX3cQMkmosXHGC4d9QNFzfn/AJ0xOGeHgSwm2mON7B95tmv3tzYq7Ay7Li+Tg103uddFWXLy9dJnc66f3s7EvJeO4VCHGOLYwN+z4RmEjcBcmK80mos5YmHT/efkCsw9nLJrfjsXicTIdvvDExhuw6NkVAEdyTuu1q5uDLs5brrWyygdlxD2gcOmwLcrpMVPhwB4b3uL8jifdLmgUbqidTdWr9y+7ircND43gPf4bS4ODw/bZ72ucC7oXBtX0Vdbza0xrWvutvjitK2i0Tvx7LkvjnULKhcHzGwvEU7XQTHZkgoO/wDE4EtkPo0k+gULzriny4rC4Fsjo48Q2V8j4zTy2NoPhtP4cxOrhrWysVPuO4vNj5XYXBOMcTDWJxQF5ehiw5PldLvbtQyu9Ky8F4PDhYxFAwNYPmSTuXE6ucTqSdSs3DsCyCNscbQ1jQAGtFAAbADoFsoNXGcOil/iRMfRBGZoOo2OvwH0UXzFyrDigw6xSx/wpojlkj0ryEdO7ToVPIg45ivaHjcPI/CkYeSWEgOmLZAH20Efdtc3K6iLokXdBXTknmFnEWOL4w2WEgPAJIsjyubetGjodRRHqYLnD2XHEYh2Iw8/hPfWdrm5mmhQI1BBoAGyVauSuU4+HwljXF8jzmkkdu47Ch0aBsPj3K1XtgnBFYr8fmWq18PJiK1+PzKxIiLKyiIiDXx+DbKx0bxbXAgg/wDC4vweF3DeIY+aK3RQPiE0ZOdwgkaT4jCfMTG8a66gnqu4KgMyx8elaSA3E4RhqtzHI5hB6G7+hUaje0aje/K84TENkY17SC1wBBGoIOxB6hesRA17Sx7Q5rgQQdiCKIPyK5rFx+LgmIOEnefsjx4mHIDnmIFxD4n1+AHVp3FkLpcMoc0OGoIBBGoIOxHouprMRuY7pVPg/s4wWHm8ZrXveAQ0SPL2svQ5AdtNLNn81vT8EfA4yYPKzcuhOkb71JFAmN9/ibob8zTurCvLxoVzEREahNrTadzLkvOfGftWJiAe7DOwpEh9zxGyEODmh1lpblrUWDm9NLh7OONy4rDF82pbI9gfVB4ZVPA9bLTWlsdoFF8qcsYfFQzy4iNsr5cVM4kitY3eEAKpwAMZ0BF366ZeSZDg8VNw1+jG/e4UkjWJzjmZ6mOTMPgQqMdL8c3m3Se0a7M2Kl+ObzadT2j2XtERaGgREQEREBRnMPA4sZF4M15MwcQ00SRt8tVJoomImNS6pe1LRas9YafD+FxQsDIomMaBVMaGj6BUj2p8Nilm4ayVoLJMUWPvanRuFfvsuhqhe1phy4B3RuOgv55gFLluez/HyNEmBxDi6fCuy5jvJEf4Evc23yk921uriqPz3hDhpIeJQt82HtszQPfgcfvB8WaSD/SVcMBjGyxtkY4Oa5ocCDYIIsEehGqCt87wyHK5sDpmAEOjbRNmsrg0+9oCO4tZfZ7g548KBOC0lzy1hdmLGlxLWHUiwOg226Kzoqa4K1y2yx3nUd+nQa2NwEcrS2RjXNO4IBB+IOi5ZxyRmH4jh5mPlfBhDIJWk5wwvaNIrt5A3LSTVUOy64uUe1Dl58McuIjmcInva6duXMWtc5rJHsPSswcQRXvbBM3N1HK1vfn2U5+bqOVre/Ps6nh5g9ocNiLHqDsR6HdZFA8uYwMa3Cva2OWNjcobeR7AA1skWbUt2BFktNA3YLp5XLhERAREQEREBERAVC51Ji4nw2UPAzvnhIq/4kYMev8A5Ix9fir6uUe3PjpgGEa1oztnbOxx2BhykA97Lx8gVZixXy3ilI3M/wComddZXLmfkfCY97X4hhcWaDK5zbB1LXZSLF6999dVYoYw1oaNgABWm21KM5V4qcVhYZywsMjGuyncWAf36UpZczaZiImeyReJR5T8Cvaw4uXKwk/uzX9VyIbkevsbCKoukdp1zPc4n1u7v1Ud7ROFvdGzFwAnEYQmVgAvO0D76I0LIeyxXcBb/IEJbw/DXWsUZ0/0NH9FYHNsUg0eB8TZiYI54zbJGhwOvUevXofUFb6ofLrv8Px8mBdpBiS6fDHoHH+PCLPQ/eAdnFXxAREQEREBERAVG9sOmCieN2YvDOb8c9a991eVzL268WfFhGRtZbZXtt5um5HtkaNOpLANelqzFitlvFK95RM6ja/8SgdJh3saac+MtBOtEir9VS/ZPypi8C2VuIlBYS3JG0uc1oANkZ2irsaDt6q0cm8TkxOCgmmj8OR7AXM1FdiAdQCKcL6EKaSMkxSaeJ/HzSIiKsFGcycNbiMLNC7aRjm/MggfqpNfHtsEd0FC5JH23huHcXFuIgb4efUuD4/uzd72GiwdHdehFo4HxMyZopQGzR1mbe4Oz23qWGtzqDYOoKrHJkngcS4hhDQDntxUYs7S6S1Y6Siv9ysnMnDXSM8SHy4qMEwuHc/hf0Mbti06bHQgEExG50mUWlwYymFnjgNlrzhpJAPoSTY+ZW6oidptXhmYERFLkREQEREBanEOFwzgCaJkgBsB7Q4A9wD1W2iDyxoAoCgvSIgLT4y6oJXdWsc4fFosfmFuKG5vbK7BzshYXyPiexoBrVzcu/Srv5JKaxMzEQ9cotrBYcDYRMH/AKhS60uDMcIIg5uRwY0FvY1qNFuoTGp05x7YMLI4YZ4DvDY8uc9mbM14FRkObq0auv8A2qZ9mc+IfhAcRnJzPDHSaPcwEeGXA6/zCyLIa0/G2OaDuLX1rQNlZOSJpFOH9/KqMcxkm/FP08PqIirWCIiAiIgLFPA14pwsXdFZUQfGtA2FL6iICIiAiIgoXNv/AE/FMBigaEhfhX7a5xni/wDZhGqvjTYsLmvtinkP2eIHJGX+IXjfPHRjDT+Eiy6xvXoVM+y/i82JwzzO4vcyRzBJQGcAA5tABeuUkfy97Vs4bRjjJ47KozVnJOPzEbXJERVLRERAREQEREBERAREQEREBERAREQEREBERAREQEREBERAREQEREGDGYOOVuWVjXt3yuAI+hX3C4VkbQ2NjWNGwaAAPgBsiIMyIiAiIgIiIP/Z"/>
          <p:cNvSpPr>
            <a:spLocks noChangeAspect="1" noChangeArrowheads="1"/>
          </p:cNvSpPr>
          <p:nvPr/>
        </p:nvSpPr>
        <p:spPr bwMode="auto">
          <a:xfrm>
            <a:off x="155575" y="-944563"/>
            <a:ext cx="31527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IWFhQXGBgaGBgWGBgZGhwfHBoeHBcbFxwYHCggGhwlHBodITEhJSotLi4uHB80ODMsNygtLiwBCgoKDg0OGhAQFzcmHCQyLywyLDQsLTQwLywvLCwsMDEyLjcsLC8tKy8sNC8sNC4sLCwsLCw0LCwsLC4sNC0sLP/AABEIAKYBCAMBIgACEQEDEQH/xAAcAAEAAgMBAQEAAAAAAAAAAAAABQYDBAcCAQj/xAA9EAABBAAEBAMFBgQFBQEAAAABAAIDEQQSITEFBkFREyJhBzJxgZEUI0KhsfAzUsHRFWJyguEkU3Oi8UP/xAAYAQEAAwEAAAAAAAAAAAAAAAAAAQMEAv/EACoRAQACAgAFAgUFAQAAAAAAAAABAgMREhMhMUEEUSJhcaHBFIGR8PEF/9oADAMBAAIRAxEAPwDuKIiAiIgIiICIiAvL3gCyaCwY7GNjbZ1J2HUqDnlMht3fQVt6IJHEcZAvILPc7flv+S1DxuT+QfQ/3WvVLzZ9AoQ3X8eIbZiut6dX5Ef1WfgHFvtLXPDaaHEDUHbQ/neqjgsXLZy4qWMaNy5q6Wa1/fZSla0REBERAREQEREBERARQPM3M0eFjc73nge7da9B6knp6HssR5kzRMfGAc2QdLLnV5R2679tkFjREQEREBERAREQEXwmt1DYjijyTkpoBIsiya60dh6IJpFC4PjgoiamkXr0Nfp/wsM3N0DTQEjh3aw0gsCKuYfnTCuNFzmf62kKS/x3Db+PHXfMK+qCRXl7gBZUVJzHBqGPDz2bqPrsoniGKfNepazsP6oM+LxBkffQbD9/BAFgw0RG5tZZX0FCGvj5g0bqsQ8eLJm5muETraJcrvDJ2AzVQNgj4il943O+V7YY7LpHBo+e5+QsroR4DCcN9mdGDFlotpSlXJZ2uF/mN195HZI7ETSSEaNawVe2/XchQsfAjh53wA+XdhLrOUnrfX/hWzlXD5HyDuGm/wAv6ILIiIgIiICIiAi+OcALJoeq0sTxaJlgvBcK8o1Ou36hBuvcALJoBVTjnMfvNZowGi+99rr9F4x/EJJjR8jdsoOp+J6f8KA5njIwzg0C7YO1eYD9EGlgOCyTTAyt+4a+R+rgc5cSGnT0J3VkxGE8JwmhaA9n4Ts4dvjWy+YPQ6bNAaP9ul/8LxNA6ZwbIGhgNloO9bXrpr+iIW/hPEWTxNkZsQNOx6g+o2W4q7w+Twj5NG2SWjYk/oVOw4hrtj8kSyoiICIiAiIg0uMS5YnEddPquT+1riEkeGZHE4tc80Mpo9gBXckLqnHwfAdXSj9CuT88Sg4vBZvdEnWuhFfnSC08J4UyNrWgGmgCiSdgAdydSdVLDDtHRa+DkGW16diUQ+nAsPQfMLF/hLOoH0WRmL11WYYhvdQEWGa0UAF6yi18M7e61cRihV9QVI3lHcVmytJ6AarZbiAQPVQnM03/AE8vfI79ED2dYXx55MSfdYcjfjufpoukKA5G4YMPgoWDcsDie5dqT8yb+JKn0SgeZOAuxBa+OURyNBALm5m0e4sddQb6LY4FwbwBbnZpTeZwFXZ6DoPRSyICEoofmXHCOPL1d+zqgx8R48GkCPK743Z1rT+/qo08TxDhq9rRemVutdidiqzgZrklf2Ibfy1+VlTjJzlNCzWyDE985/8A3kHoHUsMz8R/35Pqf7LWfxN905uTXbqtp01hEPIdM4/eSvIva6A+n71UhgIWNGjQD/VQ/wBsp1HqpfBTA+h0QfcbGRqP33UZjCJonx5qJFX2PQ/IqwEWKpQnEeH2baSCgpuNi4mSRIY66mMm3dzR2v4qa5bwOJMRf9ncwBxFh4e46XbhWnx/+rDjMbLCaq7NAC9ewA7rovKvD5IorlrO+iQBt6H4X2RKtcDc6Y5PGDZNdh273eu+it/CeENhHvF7zdudvr27fJbIwUefPkbnAoOoXXYHsthAREQEREBERBhxcOdjm9wR/Zcj45w8T47Axu1aJ/Nodg3Nr8S0D5rsSp0PCHHiniFp8NjS4OI0Jdoa716bWEEdgZCzNG73mGtdyOh+PQ+oWPH4wMaXE00a2pTmItE73aDK0WTpW5JN9KpVWXhU+Oe1jRliNEuINkdHEaadQDvXQII/C83iV7hHDK8NFuLY3kAXWY033fVSMXMMbtnj6/quicv8vRYSPIwWTq9ztS49yvPEeVcJOblw8bj3I/sgoJ4u12mcfMraihL2nK9v1CuGG5OwMZBbhYwRdeW9/it0cDw3TDxD4MaP0CCk4KR3hgddlrYPBvxWK8C/u20ZTXTfL81vuhEUkrBsHkgdga01Ul7P4LZLMRq+R1H0FAfp87CC2RsAAAFAbBekRB8JQFcX9p/Njzi3YVryyNjGl4FguLhYBN6tDSNNrtYPZjzNKzHMwzXOfFK2Qllk5Sxjnhze1kZTX8wW2PRz+n53FH0bI9HPI53FH0dwXPPaVxbwXtDrAy+XWw4+g761616Loa8uYDuAViY3IOCYWaOHxZmOY2ZxyhzXNcNNMwIoE0TW46qWbjhHGXE7K187QNOFcKGhGX0I1FfSvmqG7AfaHsgNgPHnLdw2vMT8tL7kII/Eczw4ho0cxw1aXNLQ4dwT09dlI4HH5mjX9FonCiaQYaJmZuahQzBrRoDY20/orFivZs6OnYWetAHMkstPq07tP1B9EELxPE6NPZzdvU1/VT0D9AVXcXyrjmeeVjPDaQS7PegPbdSxblZdoJhuN7n+iw4zikbfecBfqP7qocU4niAwugw8kuobmAptnYknpZAsXqa3WzyfyI7GOdJj5CS2vumHy0dRZ+un5nZBucuRvx2Oa9gcMNAS4yV5XvGgY0kU4DUmv5a711dYMFg2RMDI2BrQKAAoLOgIiICIvAlbdZhfaxf0Qe0REBERAWvxB+WNxBqhei2Fhxo+7fpflP6IOeuw4xD33fhRkEi9JJNHZT3Y0VY6kjsVaOSYneAZHm3SPe6+wugK6VVfJRHCmVY/zP8AqQCpnlWWhNF/JISLPR3mFDoOnxtBPIiICIiCoc0RXK7Kbdk2A2r/AO381vchyA4OMCqbbQR1A6n1WDm4FpD26uEb9PhqDp3OnyUlyrEGYWJo2aKG/QnuglkREFC9oPs1j4i9srJXQztblzAAtLbsBzd9LNEHr10qs8h8Kg4Rj8TDiXB83hxvhmNi4z74DReUh7de9BdglujW9Gl+fMZzOyHFYrxnMdKJZBnGtgHQNI3puUV6eiWvaI0y+t9Rlw4t4q8U+z9AYXEtkaHMcHAgEEGxr2I3WZcc5M5+jw0EjJRJ4plLmxeGQWsc1pDvMWinG3D4+q6fy9xyLFxCWJ1iyCKILSOjgdjsfgVES2Ux5Zw1y2pMRP8AG/baJ5z4iKbAKLnOAy9XHQtA7ep7WvfCeXxh4ZXvOaV7DmPQaHytB2A2+p60MPM+GDcXh5i0ZQ8ZiT3aWj4V5fqrTK0OaRuCDspcq7yLw9jInSAeZ732aF+VxaBfbT62rMq5wHCSQzPbk8kjnPOhqzXWq2B/JWNBjxEIe0tcLBFKgT4HK2SIkHLYsfD9/O10NVzj8FStI/G0jbSxrv33/ZQbx4cyTCsjoVkbXoQ0VSjOWXlsmU7kEEf5mnU/l+am+DS5oW9xY+FHQfSlCY6MxYhzqNWJAd76OA0+H0QWhF8Y6wCNivqAiIgxunaDlLgD0BNX8L3VX4NhXScQxU4lk8NuSIRm8mYND5HAH/U0ehD1W/alzC3D4rDmFodi4xmtxtgjdbSHN0smyRqPd9aWf2W80eK+WCQASkvlzC6fnkJdQJ0Ic+q7V21579279Nlrg59N8M9J7e/3j8ukoi8l2tfE/Sv7rphekREBfHNsEHYr6iCi8df9lcXv/haCQj8OvkkrtRId8uy3JuFTHEQYiA6AkP8AP5XsIJbtd046HsXd1PcU4SyYODj7woigQQsvCeHtw8LIWXlYA0WSTQ9XEn80G2iIgIiIIXmJl5b0bleD86FLBypjgR4JJzNaHN1sZToK+BBUjxyBz4iGCzYNegOqgOX+HFuLc43sXAj3fMKcw/BwzCv5igt61uIY6OFjpJXtYxotxcQAB3JOwWhzFzFDhGAyEl7iGxxsGaR7js1jBq4/p1pQPD+ATY2QYjiIprdYsICDGw/hfKdpZQP9jTsCQgwvlxHFSRGX4fAWbeLZPONvJmFxRb+YjM7WqCtGG5ew0bGRthYGR+4Mo8u2303Um1oGy+oOI+0XkrHfbpcTh42zMnyn32sc0hgaQfEcAW+W7B0vZXz2YcsSYLDv8YgyyvzvDTbW0KaBoL01J9dFckRot6rLbFGKbfDHhE8d4UZ8lOrKduhv+oNEHuB6ra4ThDFEGOdZFn4WboLcRGcREQFHccw5fEcvvN1Hy6fp9FIogr/LuNGZ8Z0Bp7b/AM3vD01/Vb/G8MXstoBc09e3Ufv1Ve4qXNkcCMgDvK6trst2/MabhWLgmLdJHbmkOBo71Y3on3h2PZBHcAlkzlvmLPX8OnQ9e1evoVYURARCVUeK8flnmdg8DWcaTTnVkAPSvxTEbM6bnsgontY4azFcRhjw00bMR4R8Uyva2MNafJqdc/m2G4NqV5K5HxHDy7E+JHPMRTmDytyWDUUhOjyQNXDKRppuq1xOKHh2NnjlByuDSyWU5nSihme57vednzA1toKCuHsq4+2Vs0fiCmvtkZPmEbmi3NB3jz7EaDzXuuYnrrTNj/6Ge+W3pprMUjrvfSV44VxiOcHLbXtNPjeMr2HoHtOovcHYjUEhSKieLcEbLTmudHKPdlZWdo7DMCHNuvK6x89VpYfjzoXshxQAe85Y3sBySO00qyYzqPKbGujj0mZiO7XSlrzqsblY0RFLkREQEtaPGeICCJ0hGg7eug/PRcq4HxfiOLxk0UeNbG9p8VsZha+PJYAaDYdmB3si+npxOSsX4N9e6uctIvGPfxTG9fJ2NFQzNx6IkmPBYht/hMkTyOwslg+f5ry/nfGwgnFcKmjY0jM+J8c7QOrnFpaWgbk1Q17LtZHVd8bi2xML3mgPqewA6n0Wjwrj8OIe+NhIkZRcx4yuo7OA6tNEWOxXMOK89zTyxQSHDwNe8ZZnF1R1ZqQEgODqDb0Au1ceTeWXxTyYqWdsr3tDG+GMrA0a6WSXWTvpoAstMuTJkiaa5eu/na3NhvitwXjUrmqnzBzUWy/ZcFGJ8W6iWiwyIO2fiH7MFD3feOlDUFYecuLzfasPgIJRAcQyVzpyLIDAC5kXQSUbzH3RW96TvL3AIcHH4cLKslznHVznHQue46ucepK1Kkdy5yqIpPtOIeZ8Y4U6Vw90dGRN2jYOw1O5J6WYIiAiIgIiICIscswaLP6E/ogyL5ahsbzTho3FniZ5BX3cQMkmosXHGC4d9QNFzfn/AJ0xOGeHgSwm2mON7B95tmv3tzYq7Ay7Li+Tg103uddFWXLy9dJnc66f3s7EvJeO4VCHGOLYwN+z4RmEjcBcmK80mos5YmHT/efkCsw9nLJrfjsXicTIdvvDExhuw6NkVAEdyTuu1q5uDLs5brrWyygdlxD2gcOmwLcrpMVPhwB4b3uL8jifdLmgUbqidTdWr9y+7ircND43gPf4bS4ODw/bZ72ucC7oXBtX0Vdbza0xrWvutvjitK2i0Tvx7LkvjnULKhcHzGwvEU7XQTHZkgoO/wDE4EtkPo0k+gULzriny4rC4Fsjo48Q2V8j4zTy2NoPhtP4cxOrhrWysVPuO4vNj5XYXBOMcTDWJxQF5ehiw5PldLvbtQyu9Ky8F4PDhYxFAwNYPmSTuXE6ucTqSdSs3DsCyCNscbQ1jQAGtFAAbADoFsoNXGcOil/iRMfRBGZoOo2OvwH0UXzFyrDigw6xSx/wpojlkj0ryEdO7ToVPIg45ivaHjcPI/CkYeSWEgOmLZAH20Efdtc3K6iLokXdBXTknmFnEWOL4w2WEgPAJIsjyubetGjodRRHqYLnD2XHEYh2Iw8/hPfWdrm5mmhQI1BBoAGyVauSuU4+HwljXF8jzmkkdu47Ch0aBsPj3K1XtgnBFYr8fmWq18PJiK1+PzKxIiLKyiIiDXx+DbKx0bxbXAgg/wDC4vweF3DeIY+aK3RQPiE0ZOdwgkaT4jCfMTG8a66gnqu4KgMyx8elaSA3E4RhqtzHI5hB6G7+hUaje0aje/K84TENkY17SC1wBBGoIOxB6hesRA17Sx7Q5rgQQdiCKIPyK5rFx+LgmIOEnefsjx4mHIDnmIFxD4n1+AHVp3FkLpcMoc0OGoIBBGoIOxHouprMRuY7pVPg/s4wWHm8ZrXveAQ0SPL2svQ5AdtNLNn81vT8EfA4yYPKzcuhOkb71JFAmN9/ibob8zTurCvLxoVzEREahNrTadzLkvOfGftWJiAe7DOwpEh9zxGyEODmh1lpblrUWDm9NLh7OONy4rDF82pbI9gfVB4ZVPA9bLTWlsdoFF8qcsYfFQzy4iNsr5cVM4kitY3eEAKpwAMZ0BF366ZeSZDg8VNw1+jG/e4UkjWJzjmZ6mOTMPgQqMdL8c3m3Se0a7M2Kl+ObzadT2j2XtERaGgREQEREBRnMPA4sZF4M15MwcQ00SRt8tVJoomImNS6pe1LRas9YafD+FxQsDIomMaBVMaGj6BUj2p8Nilm4ayVoLJMUWPvanRuFfvsuhqhe1phy4B3RuOgv55gFLluez/HyNEmBxDi6fCuy5jvJEf4Evc23yk921uriqPz3hDhpIeJQt82HtszQPfgcfvB8WaSD/SVcMBjGyxtkY4Oa5ocCDYIIsEehGqCt87wyHK5sDpmAEOjbRNmsrg0+9oCO4tZfZ7g548KBOC0lzy1hdmLGlxLWHUiwOg226Kzoqa4K1y2yx3nUd+nQa2NwEcrS2RjXNO4IBB+IOi5ZxyRmH4jh5mPlfBhDIJWk5wwvaNIrt5A3LSTVUOy64uUe1Dl58McuIjmcInva6duXMWtc5rJHsPSswcQRXvbBM3N1HK1vfn2U5+bqOVre/Ps6nh5g9ocNiLHqDsR6HdZFA8uYwMa3Cva2OWNjcobeR7AA1skWbUt2BFktNA3YLp5XLhERAREQEREBERAVC51Ji4nw2UPAzvnhIq/4kYMev8A5Ix9fir6uUe3PjpgGEa1oztnbOxx2BhykA97Lx8gVZixXy3ilI3M/wComddZXLmfkfCY97X4hhcWaDK5zbB1LXZSLF6999dVYoYw1oaNgABWm21KM5V4qcVhYZywsMjGuyncWAf36UpZczaZiImeyReJR5T8Cvaw4uXKwk/uzX9VyIbkevsbCKoukdp1zPc4n1u7v1Ud7ROFvdGzFwAnEYQmVgAvO0D76I0LIeyxXcBb/IEJbw/DXWsUZ0/0NH9FYHNsUg0eB8TZiYI54zbJGhwOvUevXofUFb6ofLrv8Px8mBdpBiS6fDHoHH+PCLPQ/eAdnFXxAREQEREBERAVG9sOmCieN2YvDOb8c9a991eVzL268WfFhGRtZbZXtt5um5HtkaNOpLANelqzFitlvFK95RM6ja/8SgdJh3saac+MtBOtEir9VS/ZPypi8C2VuIlBYS3JG0uc1oANkZ2irsaDt6q0cm8TkxOCgmmj8OR7AXM1FdiAdQCKcL6EKaSMkxSaeJ/HzSIiKsFGcycNbiMLNC7aRjm/MggfqpNfHtsEd0FC5JH23huHcXFuIgb4efUuD4/uzd72GiwdHdehFo4HxMyZopQGzR1mbe4Oz23qWGtzqDYOoKrHJkngcS4hhDQDntxUYs7S6S1Y6Siv9ysnMnDXSM8SHy4qMEwuHc/hf0Mbti06bHQgEExG50mUWlwYymFnjgNlrzhpJAPoSTY+ZW6oidptXhmYERFLkREQEREBanEOFwzgCaJkgBsB7Q4A9wD1W2iDyxoAoCgvSIgLT4y6oJXdWsc4fFosfmFuKG5vbK7BzshYXyPiexoBrVzcu/Srv5JKaxMzEQ9cotrBYcDYRMH/AKhS60uDMcIIg5uRwY0FvY1qNFuoTGp05x7YMLI4YZ4DvDY8uc9mbM14FRkObq0auv8A2qZ9mc+IfhAcRnJzPDHSaPcwEeGXA6/zCyLIa0/G2OaDuLX1rQNlZOSJpFOH9/KqMcxkm/FP08PqIirWCIiAiIgLFPA14pwsXdFZUQfGtA2FL6iICIiAiIgoXNv/AE/FMBigaEhfhX7a5xni/wDZhGqvjTYsLmvtinkP2eIHJGX+IXjfPHRjDT+Eiy6xvXoVM+y/i82JwzzO4vcyRzBJQGcAA5tABeuUkfy97Vs4bRjjJ47KozVnJOPzEbXJERVLRERAREQEREBERAREQEREBERAREQEREBERAREQEREBERAREQEREGDGYOOVuWVjXt3yuAI+hX3C4VkbQ2NjWNGwaAAPgBsiIMyIiAiIgIiIP/Z"/>
          <p:cNvSpPr>
            <a:spLocks noChangeAspect="1" noChangeArrowheads="1"/>
          </p:cNvSpPr>
          <p:nvPr/>
        </p:nvSpPr>
        <p:spPr bwMode="auto">
          <a:xfrm>
            <a:off x="307975" y="-792163"/>
            <a:ext cx="31527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5715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153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RIO: Relational Indexing for Object Recognition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1981200"/>
            <a:ext cx="63293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RIO worked with industrial parts that could have</a:t>
            </a:r>
          </a:p>
          <a:p>
            <a:r>
              <a:rPr lang="en-US" altLang="en-US" sz="2400">
                <a:latin typeface="Times New Roman" pitchFamily="18" charset="0"/>
              </a:rPr>
              <a:t>  - planar surfaces</a:t>
            </a:r>
          </a:p>
          <a:p>
            <a:r>
              <a:rPr lang="en-US" altLang="en-US" sz="2400">
                <a:latin typeface="Times New Roman" pitchFamily="18" charset="0"/>
              </a:rPr>
              <a:t>  - cylindrical surfaces</a:t>
            </a:r>
          </a:p>
          <a:p>
            <a:r>
              <a:rPr lang="en-US" altLang="en-US" sz="2400">
                <a:latin typeface="Times New Roman" pitchFamily="18" charset="0"/>
              </a:rPr>
              <a:t>  - threads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4844" r="22501" b="60156"/>
          <a:stretch>
            <a:fillRect/>
          </a:stretch>
        </p:blipFill>
        <p:spPr bwMode="auto">
          <a:xfrm>
            <a:off x="1447800" y="3810000"/>
            <a:ext cx="6553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 Representation in RIO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742786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dirty="0">
                <a:latin typeface="Times New Roman" pitchFamily="18" charset="0"/>
              </a:rPr>
              <a:t> 3D objects are represented by a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3D mesh</a:t>
            </a:r>
            <a:r>
              <a:rPr lang="en-US" altLang="en-US" sz="2400" dirty="0">
                <a:latin typeface="Times New Roman" pitchFamily="18" charset="0"/>
              </a:rPr>
              <a:t> and set of </a:t>
            </a:r>
            <a:endParaRPr lang="en-US" altLang="en-US" sz="2400" dirty="0" smtClean="0">
              <a:latin typeface="Times New Roman" pitchFamily="18" charset="0"/>
            </a:endParaRPr>
          </a:p>
          <a:p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2D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view classes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  <a:p>
            <a:endParaRPr lang="en-US" altLang="en-US" sz="24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itchFamily="18" charset="0"/>
              </a:rPr>
              <a:t> Each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view class</a:t>
            </a:r>
            <a:r>
              <a:rPr lang="en-US" altLang="en-US" sz="2400" dirty="0">
                <a:latin typeface="Times New Roman" pitchFamily="18" charset="0"/>
              </a:rPr>
              <a:t> is represented by an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attributed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graph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 whose</a:t>
            </a:r>
            <a:r>
              <a:rPr lang="en-US" altLang="en-US" dirty="0"/>
              <a:t> </a:t>
            </a:r>
            <a:r>
              <a:rPr lang="en-US" altLang="en-US" sz="2400" dirty="0" smtClean="0">
                <a:latin typeface="Times New Roman" pitchFamily="18" charset="0"/>
              </a:rPr>
              <a:t>nodes </a:t>
            </a:r>
            <a:r>
              <a:rPr lang="en-US" altLang="en-US" sz="2400" dirty="0">
                <a:latin typeface="Times New Roman" pitchFamily="18" charset="0"/>
              </a:rPr>
              <a:t>are features and whose attributed </a:t>
            </a:r>
            <a:endParaRPr lang="en-US" altLang="en-US" sz="2400" dirty="0" smtClean="0">
              <a:latin typeface="Times New Roman" pitchFamily="18" charset="0"/>
            </a:endParaRPr>
          </a:p>
          <a:p>
            <a:r>
              <a:rPr lang="en-US" altLang="en-US" dirty="0"/>
              <a:t> </a:t>
            </a:r>
            <a:r>
              <a:rPr lang="en-US" altLang="en-US" dirty="0" smtClean="0"/>
              <a:t> </a:t>
            </a:r>
            <a:r>
              <a:rPr lang="en-US" altLang="en-US" sz="2400" dirty="0" smtClean="0">
                <a:latin typeface="Times New Roman" pitchFamily="18" charset="0"/>
              </a:rPr>
              <a:t>edges </a:t>
            </a:r>
            <a:r>
              <a:rPr lang="en-US" altLang="en-US" sz="2400" dirty="0">
                <a:latin typeface="Times New Roman" pitchFamily="18" charset="0"/>
              </a:rPr>
              <a:t>are relationships.</a:t>
            </a:r>
          </a:p>
          <a:p>
            <a:endParaRPr lang="en-US" altLang="en-US" sz="24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Times New Roman" pitchFamily="18" charset="0"/>
              </a:rPr>
              <a:t>Graph matching is done through an indexing method,</a:t>
            </a:r>
          </a:p>
          <a:p>
            <a:r>
              <a:rPr lang="en-US" altLang="en-US" dirty="0"/>
              <a:t> </a:t>
            </a:r>
            <a:r>
              <a:rPr lang="en-US" altLang="en-US" dirty="0" smtClean="0"/>
              <a:t>  not covered here</a:t>
            </a:r>
            <a:r>
              <a:rPr lang="en-US" altLang="en-US" sz="2400" dirty="0" smtClean="0">
                <a:latin typeface="Times New Roman" pitchFamily="18" charset="0"/>
              </a:rPr>
              <a:t>.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RIO Features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295400" y="2362200"/>
            <a:ext cx="12954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rc 4"/>
          <p:cNvSpPr>
            <a:spLocks/>
          </p:cNvSpPr>
          <p:nvPr/>
        </p:nvSpPr>
        <p:spPr bwMode="auto">
          <a:xfrm>
            <a:off x="3810000" y="2362200"/>
            <a:ext cx="1143000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Arc 5"/>
          <p:cNvSpPr>
            <a:spLocks/>
          </p:cNvSpPr>
          <p:nvPr/>
        </p:nvSpPr>
        <p:spPr bwMode="auto">
          <a:xfrm>
            <a:off x="3581400" y="2667000"/>
            <a:ext cx="1143000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rc 6"/>
          <p:cNvSpPr>
            <a:spLocks/>
          </p:cNvSpPr>
          <p:nvPr/>
        </p:nvSpPr>
        <p:spPr bwMode="auto">
          <a:xfrm>
            <a:off x="4114800" y="2133600"/>
            <a:ext cx="1143000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3962400" y="2057400"/>
            <a:ext cx="1219200" cy="1219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2" name="Arc 8"/>
          <p:cNvSpPr>
            <a:spLocks/>
          </p:cNvSpPr>
          <p:nvPr/>
        </p:nvSpPr>
        <p:spPr bwMode="auto">
          <a:xfrm>
            <a:off x="6553200" y="25146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Arc 9"/>
          <p:cNvSpPr>
            <a:spLocks/>
          </p:cNvSpPr>
          <p:nvPr/>
        </p:nvSpPr>
        <p:spPr bwMode="auto">
          <a:xfrm>
            <a:off x="6553200" y="26670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Arc 10"/>
          <p:cNvSpPr>
            <a:spLocks/>
          </p:cNvSpPr>
          <p:nvPr/>
        </p:nvSpPr>
        <p:spPr bwMode="auto">
          <a:xfrm>
            <a:off x="6553200" y="25908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Arc 11"/>
          <p:cNvSpPr>
            <a:spLocks/>
          </p:cNvSpPr>
          <p:nvPr/>
        </p:nvSpPr>
        <p:spPr bwMode="auto">
          <a:xfrm>
            <a:off x="6553200" y="27432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rc 12"/>
          <p:cNvSpPr>
            <a:spLocks/>
          </p:cNvSpPr>
          <p:nvPr/>
        </p:nvSpPr>
        <p:spPr bwMode="auto">
          <a:xfrm>
            <a:off x="6553200" y="28194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371600" y="3581400"/>
            <a:ext cx="657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ellipses                   coaxials                 coaxials-multi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09600" y="4419600"/>
            <a:ext cx="0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914400" y="4419600"/>
            <a:ext cx="0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905000" y="4419600"/>
            <a:ext cx="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2895600" y="4419600"/>
            <a:ext cx="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3581400" y="44196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3581400" y="53340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4724400" y="4419600"/>
            <a:ext cx="5334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V="1">
            <a:off x="4724400" y="4953000"/>
            <a:ext cx="9906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8077200" y="4419600"/>
            <a:ext cx="762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8153400" y="5257800"/>
            <a:ext cx="533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 flipV="1">
            <a:off x="8686800" y="4419600"/>
            <a:ext cx="2286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7010400" y="4495800"/>
            <a:ext cx="381000" cy="30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7391400" y="4419600"/>
            <a:ext cx="228600" cy="38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7620000" y="4419600"/>
            <a:ext cx="304800" cy="762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6096000" y="4495800"/>
            <a:ext cx="30480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H="1">
            <a:off x="6172200" y="4800600"/>
            <a:ext cx="2286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 flipV="1">
            <a:off x="6400800" y="4724400"/>
            <a:ext cx="3810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62000" y="5791200"/>
            <a:ext cx="7954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parallel lines                           junctions                          triples</a:t>
            </a:r>
          </a:p>
          <a:p>
            <a:r>
              <a:rPr lang="en-US" altLang="en-US" sz="2400">
                <a:latin typeface="Times New Roman" pitchFamily="18" charset="0"/>
              </a:rPr>
              <a:t>close and far                   L            V              Y          Z             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RIO Relationships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93725" y="2251075"/>
            <a:ext cx="48418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share one arc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chemeClr val="accent2"/>
                </a:solidFill>
                <a:latin typeface="Times New Roman" pitchFamily="18" charset="0"/>
              </a:rPr>
              <a:t>share one line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share two lines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coaxial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close at extremal points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bounding box encloses / enclosed by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057400" y="5029200"/>
            <a:ext cx="3810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438400" y="5867400"/>
            <a:ext cx="1295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3733800" y="5029200"/>
            <a:ext cx="3810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743200" y="5181600"/>
            <a:ext cx="685800" cy="3810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905000" y="4876800"/>
            <a:ext cx="2286000" cy="12192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5334000" y="2133600"/>
            <a:ext cx="9144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6248400" y="2362200"/>
            <a:ext cx="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5334000" y="2895600"/>
            <a:ext cx="9144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6934200" y="2362200"/>
            <a:ext cx="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801680" y="1099080"/>
              <a:ext cx="3161520" cy="3145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1600" y="1094400"/>
                <a:ext cx="3178080" cy="316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0" y="685800"/>
            <a:ext cx="7772400" cy="1143000"/>
          </a:xfrm>
        </p:spPr>
        <p:txBody>
          <a:bodyPr/>
          <a:lstStyle/>
          <a:p>
            <a:r>
              <a:rPr lang="en-US" altLang="en-US" dirty="0"/>
              <a:t>Graph </a:t>
            </a:r>
            <a:r>
              <a:rPr lang="en-US" altLang="en-US" dirty="0" smtClean="0"/>
              <a:t>Representation</a:t>
            </a:r>
            <a:endParaRPr lang="en-US" altLang="en-US" dirty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2362200"/>
            <a:ext cx="15240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latin typeface="Times New Roman" pitchFamily="18" charset="0"/>
              </a:rPr>
              <a:t>1 </a:t>
            </a:r>
            <a:r>
              <a:rPr lang="en-US" altLang="en-US" sz="2400" dirty="0" err="1">
                <a:latin typeface="Times New Roman" pitchFamily="18" charset="0"/>
              </a:rPr>
              <a:t>coaxials</a:t>
            </a:r>
            <a:r>
              <a:rPr lang="en-US" altLang="en-US" sz="2400" dirty="0">
                <a:latin typeface="Times New Roman" pitchFamily="18" charset="0"/>
              </a:rPr>
              <a:t>-</a:t>
            </a:r>
          </a:p>
          <a:p>
            <a:pPr algn="ctr"/>
            <a:r>
              <a:rPr lang="en-US" altLang="en-US" sz="2400" dirty="0">
                <a:latin typeface="Times New Roman" pitchFamily="18" charset="0"/>
              </a:rPr>
              <a:t>multi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" y="4800600"/>
            <a:ext cx="1336675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3 parallel</a:t>
            </a:r>
          </a:p>
          <a:p>
            <a:r>
              <a:rPr lang="en-US" altLang="en-US" sz="2400">
                <a:latin typeface="Times New Roman" pitchFamily="18" charset="0"/>
              </a:rPr>
              <a:t>lines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803525" y="3698875"/>
            <a:ext cx="12192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2 ellipse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 flipV="1">
            <a:off x="1676400" y="2895600"/>
            <a:ext cx="1371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914400" y="32004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1752600" y="4191000"/>
            <a:ext cx="1143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1752600" y="4191000"/>
            <a:ext cx="1600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914400" y="35052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  <a:latin typeface="Times New Roman" pitchFamily="18" charset="0"/>
              </a:rPr>
              <a:t>e</a:t>
            </a:r>
            <a:r>
              <a:rPr lang="en-US" altLang="en-US">
                <a:latin typeface="Times New Roman" pitchFamily="18" charset="0"/>
              </a:rPr>
              <a:t>ncloses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117725" y="27813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  <a:latin typeface="Times New Roman" pitchFamily="18" charset="0"/>
              </a:rPr>
              <a:t>e</a:t>
            </a:r>
            <a:r>
              <a:rPr lang="en-US" altLang="en-US">
                <a:latin typeface="Times New Roman" pitchFamily="18" charset="0"/>
              </a:rPr>
              <a:t>ncloses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447800" y="4191000"/>
            <a:ext cx="9588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  <a:latin typeface="Times New Roman" pitchFamily="18" charset="0"/>
              </a:rPr>
              <a:t>e</a:t>
            </a:r>
            <a:r>
              <a:rPr lang="en-US" altLang="en-US">
                <a:latin typeface="Times New Roman" pitchFamily="18" charset="0"/>
              </a:rPr>
              <a:t>ncloses</a:t>
            </a:r>
          </a:p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965325" y="49149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6600"/>
                </a:solidFill>
                <a:latin typeface="Times New Roman" pitchFamily="18" charset="0"/>
              </a:rPr>
              <a:t>c</a:t>
            </a:r>
            <a:r>
              <a:rPr lang="en-US" altLang="en-US">
                <a:latin typeface="Times New Roman" pitchFamily="18" charset="0"/>
              </a:rPr>
              <a:t>oaxial</a:t>
            </a:r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22223" r="51389" b="34259"/>
          <a:stretch>
            <a:fillRect/>
          </a:stretch>
        </p:blipFill>
        <p:spPr bwMode="auto">
          <a:xfrm>
            <a:off x="228600" y="228600"/>
            <a:ext cx="17113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241925" y="2860675"/>
            <a:ext cx="1847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 dirty="0">
              <a:latin typeface="Times New Roman" pitchFamily="18" charset="0"/>
            </a:endParaRPr>
          </a:p>
          <a:p>
            <a:endParaRPr lang="en-US" altLang="en-US" sz="2400" dirty="0">
              <a:latin typeface="Times New Roman" pitchFamily="18" charset="0"/>
            </a:endParaRPr>
          </a:p>
          <a:p>
            <a:endParaRPr lang="en-US" altLang="en-US" sz="2400" dirty="0">
              <a:latin typeface="Times New Roman" pitchFamily="18" charset="0"/>
            </a:endParaRPr>
          </a:p>
          <a:p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3048000"/>
            <a:ext cx="257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This is just a piece of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the whole graph.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Sample Alignments</a:t>
            </a:r>
            <a:br>
              <a:rPr lang="en-US" altLang="en-US" sz="3600" dirty="0"/>
            </a:br>
            <a:r>
              <a:rPr lang="en-US" altLang="en-US" sz="3600" dirty="0"/>
              <a:t>3D to 2D Perspective Projection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4" t="23570" r="31062" b="49492"/>
          <a:stretch>
            <a:fillRect/>
          </a:stretch>
        </p:blipFill>
        <p:spPr>
          <a:xfrm>
            <a:off x="533400" y="1981200"/>
            <a:ext cx="5943600" cy="31702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Quadtrees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 smtClean="0"/>
              <a:t>Finkel</a:t>
            </a:r>
            <a:r>
              <a:rPr lang="en-US" altLang="en-US" sz="2400" dirty="0" smtClean="0"/>
              <a:t> and Bentley, 1974</a:t>
            </a:r>
          </a:p>
          <a:p>
            <a:pPr eaLnBrk="1" hangingPunct="1"/>
            <a:r>
              <a:rPr lang="en-US" altLang="en-US" sz="2400" dirty="0" smtClean="0"/>
              <a:t>Lots of work by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Hanan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Samet</a:t>
            </a:r>
            <a:r>
              <a:rPr lang="en-US" altLang="en-US" sz="2400" dirty="0" smtClean="0"/>
              <a:t>, including a book</a:t>
            </a:r>
          </a:p>
          <a:p>
            <a:pPr eaLnBrk="1" hangingPunct="1"/>
            <a:r>
              <a:rPr lang="en-US" altLang="en-US" sz="2400" dirty="0" smtClean="0">
                <a:solidFill>
                  <a:schemeClr val="accent2"/>
                </a:solidFill>
              </a:rPr>
              <a:t>Raster structure: </a:t>
            </a:r>
            <a:r>
              <a:rPr lang="en-US" altLang="en-US" sz="2400" dirty="0" smtClean="0"/>
              <a:t>divides space, not objects</a:t>
            </a:r>
          </a:p>
          <a:p>
            <a:pPr eaLnBrk="1" hangingPunct="1"/>
            <a:r>
              <a:rPr lang="en-US" altLang="en-US" sz="2400" dirty="0" smtClean="0"/>
              <a:t>Form of </a:t>
            </a:r>
            <a:r>
              <a:rPr lang="en-US" altLang="en-US" sz="2400" i="1" dirty="0" smtClean="0"/>
              <a:t>block coding: </a:t>
            </a:r>
            <a:r>
              <a:rPr lang="en-US" altLang="en-US" sz="2400" dirty="0" smtClean="0">
                <a:solidFill>
                  <a:schemeClr val="accent2"/>
                </a:solidFill>
              </a:rPr>
              <a:t>compact storage</a:t>
            </a:r>
            <a:r>
              <a:rPr lang="en-US" altLang="en-US" sz="2400" dirty="0" smtClean="0"/>
              <a:t> of a large 2-dimensional array</a:t>
            </a:r>
          </a:p>
          <a:p>
            <a:pPr eaLnBrk="1" hangingPunct="1"/>
            <a:r>
              <a:rPr lang="en-US" altLang="en-US" sz="2400" dirty="0" smtClean="0"/>
              <a:t>Vector versions exist too</a:t>
            </a:r>
            <a:endParaRPr lang="en-US" altLang="en-US" sz="2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Fergus Object Recognition by Parts: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Enable Computers to Recognize Different Categories of Objects in Images. 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00200"/>
            <a:ext cx="2209800" cy="1719263"/>
          </a:xfrm>
          <a:noFill/>
        </p:spPr>
      </p:pic>
      <p:pic>
        <p:nvPicPr>
          <p:cNvPr id="717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791903"/>
            <a:ext cx="2895600" cy="2171700"/>
          </a:xfrm>
          <a:noFill/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32004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0A923F-2BDE-4556-811C-6B32ECC2E39C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0413" y="89391"/>
            <a:ext cx="7050087" cy="5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en-US" sz="3200" dirty="0">
                <a:latin typeface="Lucidux Sans" charset="0"/>
              </a:rPr>
              <a:t>Model: Constellation Of Parts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8113" y="3649405"/>
            <a:ext cx="36607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>
            <a:spAutoFit/>
          </a:bodyPr>
          <a:lstStyle>
            <a:lvl1pPr marL="306388" indent="-306388" defTabSz="830263" eaLnBrk="0" hangingPunct="0"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0263" eaLnBrk="0" hangingPunct="0"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0263" eaLnBrk="0" hangingPunct="0"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0263" eaLnBrk="0" hangingPunct="0"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0263" eaLnBrk="0" hangingPunct="0"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6388" algn="l"/>
                <a:tab pos="722313" algn="l"/>
                <a:tab pos="1136650" algn="l"/>
                <a:tab pos="1550988" algn="l"/>
                <a:tab pos="1965325" algn="l"/>
                <a:tab pos="2381250" algn="l"/>
                <a:tab pos="2795588" algn="l"/>
                <a:tab pos="3209925" algn="l"/>
                <a:tab pos="3624263" algn="l"/>
                <a:tab pos="4040188" algn="l"/>
                <a:tab pos="4454525" algn="l"/>
                <a:tab pos="4868863" algn="l"/>
                <a:tab pos="5284788" algn="l"/>
                <a:tab pos="5699125" algn="l"/>
                <a:tab pos="6113463" algn="l"/>
                <a:tab pos="6527800" algn="l"/>
                <a:tab pos="6943725" algn="l"/>
                <a:tab pos="7358063" algn="l"/>
                <a:tab pos="7772400" algn="l"/>
                <a:tab pos="8186738" algn="l"/>
                <a:tab pos="8602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488"/>
              </a:spcBef>
              <a:buSzPct val="75000"/>
            </a:pPr>
            <a:r>
              <a:rPr lang="en-GB" altLang="en-US" sz="2200" dirty="0" err="1">
                <a:latin typeface="Century Gothic" pitchFamily="34" charset="0"/>
              </a:rPr>
              <a:t>Fischler</a:t>
            </a:r>
            <a:r>
              <a:rPr lang="en-GB" altLang="en-US" sz="2200" dirty="0">
                <a:latin typeface="Century Gothic" pitchFamily="34" charset="0"/>
              </a:rPr>
              <a:t> &amp; </a:t>
            </a:r>
            <a:r>
              <a:rPr lang="en-GB" altLang="en-US" sz="2200" dirty="0" err="1">
                <a:latin typeface="Century Gothic" pitchFamily="34" charset="0"/>
              </a:rPr>
              <a:t>Elschlager</a:t>
            </a:r>
            <a:r>
              <a:rPr lang="en-GB" altLang="en-US" sz="2200" dirty="0">
                <a:latin typeface="Century Gothic" pitchFamily="34" charset="0"/>
              </a:rPr>
              <a:t>, 1973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898525"/>
            <a:ext cx="33845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AutoShape 6"/>
          <p:cNvSpPr>
            <a:spLocks noChangeArrowheads="1"/>
          </p:cNvSpPr>
          <p:nvPr/>
        </p:nvSpPr>
        <p:spPr bwMode="auto">
          <a:xfrm>
            <a:off x="276225" y="4214813"/>
            <a:ext cx="7602538" cy="1749690"/>
          </a:xfrm>
          <a:prstGeom prst="roundRect">
            <a:avLst>
              <a:gd name="adj" fmla="val 7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3982925" y="784225"/>
            <a:ext cx="4008438" cy="2738438"/>
            <a:chOff x="3229" y="545"/>
            <a:chExt cx="2782" cy="1902"/>
          </a:xfrm>
        </p:grpSpPr>
        <p:grpSp>
          <p:nvGrpSpPr>
            <p:cNvPr id="11277" name="Group 9"/>
            <p:cNvGrpSpPr>
              <a:grpSpLocks/>
            </p:cNvGrpSpPr>
            <p:nvPr/>
          </p:nvGrpSpPr>
          <p:grpSpPr bwMode="auto">
            <a:xfrm>
              <a:off x="3229" y="545"/>
              <a:ext cx="2782" cy="1902"/>
              <a:chOff x="3229" y="545"/>
              <a:chExt cx="2782" cy="1902"/>
            </a:xfrm>
          </p:grpSpPr>
          <p:pic>
            <p:nvPicPr>
              <p:cNvPr id="11280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9" y="593"/>
                <a:ext cx="2782" cy="1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1" name="Oval 11"/>
              <p:cNvSpPr>
                <a:spLocks noChangeArrowheads="1"/>
              </p:cNvSpPr>
              <p:nvPr/>
            </p:nvSpPr>
            <p:spPr bwMode="auto">
              <a:xfrm>
                <a:off x="4765" y="545"/>
                <a:ext cx="574" cy="622"/>
              </a:xfrm>
              <a:prstGeom prst="ellipse">
                <a:avLst/>
              </a:prstGeom>
              <a:noFill/>
              <a:ln w="25416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278" name="Oval 12"/>
            <p:cNvSpPr>
              <a:spLocks noChangeArrowheads="1"/>
            </p:cNvSpPr>
            <p:nvPr/>
          </p:nvSpPr>
          <p:spPr bwMode="auto">
            <a:xfrm>
              <a:off x="5064" y="1218"/>
              <a:ext cx="574" cy="622"/>
            </a:xfrm>
            <a:prstGeom prst="ellipse">
              <a:avLst/>
            </a:prstGeom>
            <a:noFill/>
            <a:ln w="25416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9" name="Oval 13"/>
            <p:cNvSpPr>
              <a:spLocks noChangeArrowheads="1"/>
            </p:cNvSpPr>
            <p:nvPr/>
          </p:nvSpPr>
          <p:spPr bwMode="auto">
            <a:xfrm>
              <a:off x="3613" y="1794"/>
              <a:ext cx="574" cy="622"/>
            </a:xfrm>
            <a:prstGeom prst="ellipse">
              <a:avLst/>
            </a:prstGeom>
            <a:noFill/>
            <a:ln w="25416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271" name="Group 14"/>
          <p:cNvGrpSpPr>
            <a:grpSpLocks/>
          </p:cNvGrpSpPr>
          <p:nvPr/>
        </p:nvGrpSpPr>
        <p:grpSpPr bwMode="auto">
          <a:xfrm>
            <a:off x="3581400" y="3855780"/>
            <a:ext cx="3986213" cy="2830513"/>
            <a:chOff x="3244" y="2671"/>
            <a:chExt cx="2767" cy="1966"/>
          </a:xfrm>
        </p:grpSpPr>
        <p:pic>
          <p:nvPicPr>
            <p:cNvPr id="1127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" y="2719"/>
              <a:ext cx="2767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Oval 16"/>
            <p:cNvSpPr>
              <a:spLocks noChangeArrowheads="1"/>
            </p:cNvSpPr>
            <p:nvPr/>
          </p:nvSpPr>
          <p:spPr bwMode="auto">
            <a:xfrm>
              <a:off x="5260" y="3295"/>
              <a:ext cx="574" cy="622"/>
            </a:xfrm>
            <a:prstGeom prst="ellipse">
              <a:avLst/>
            </a:prstGeom>
            <a:noFill/>
            <a:ln w="25416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5" name="Oval 17"/>
            <p:cNvSpPr>
              <a:spLocks noChangeArrowheads="1"/>
            </p:cNvSpPr>
            <p:nvPr/>
          </p:nvSpPr>
          <p:spPr bwMode="auto">
            <a:xfrm>
              <a:off x="3426" y="4015"/>
              <a:ext cx="574" cy="622"/>
            </a:xfrm>
            <a:prstGeom prst="ellipse">
              <a:avLst/>
            </a:prstGeom>
            <a:noFill/>
            <a:ln w="25416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6" name="Oval 18"/>
            <p:cNvSpPr>
              <a:spLocks noChangeArrowheads="1"/>
            </p:cNvSpPr>
            <p:nvPr/>
          </p:nvSpPr>
          <p:spPr bwMode="auto">
            <a:xfrm>
              <a:off x="4674" y="2671"/>
              <a:ext cx="574" cy="622"/>
            </a:xfrm>
            <a:prstGeom prst="ellipse">
              <a:avLst/>
            </a:prstGeom>
            <a:noFill/>
            <a:ln w="25416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72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D5B6CE-DF9B-460A-85FF-622DAE9A1B3D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41313" y="773113"/>
            <a:ext cx="3825875" cy="5572125"/>
            <a:chOff x="237" y="537"/>
            <a:chExt cx="2656" cy="3871"/>
          </a:xfrm>
        </p:grpSpPr>
        <p:pic>
          <p:nvPicPr>
            <p:cNvPr id="2049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537"/>
              <a:ext cx="2656" cy="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4586288" y="500063"/>
            <a:ext cx="3636962" cy="2881312"/>
            <a:chOff x="3183" y="347"/>
            <a:chExt cx="2525" cy="2002"/>
          </a:xfrm>
        </p:grpSpPr>
        <p:pic>
          <p:nvPicPr>
            <p:cNvPr id="2048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347"/>
              <a:ext cx="2525" cy="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96925" y="-168275"/>
            <a:ext cx="70485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08" tIns="41804" rIns="83608" bIns="41804" anchor="ctr">
            <a:spAutoFit/>
          </a:bodyPr>
          <a:lstStyle>
            <a:lvl1pPr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en-US" sz="4000">
                <a:latin typeface="Lucidux Sans" charset="0"/>
              </a:rPr>
              <a:t>Motorbikes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430588"/>
            <a:ext cx="39957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207963" y="760413"/>
            <a:ext cx="490855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549275" y="376238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0263" eaLnBrk="0" hangingPunct="0"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Pct val="120000"/>
            </a:pPr>
            <a:endParaRPr lang="en-GB" altLang="en-US" dirty="0">
              <a:latin typeface="Times New Roman" pitchFamily="18" charset="0"/>
            </a:endParaRPr>
          </a:p>
        </p:txBody>
      </p:sp>
      <p:sp>
        <p:nvSpPr>
          <p:cNvPr id="20488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31F40A-88D8-4499-9E5D-B040BD0CCB00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Quadtrees, the idea</a:t>
            </a:r>
          </a:p>
        </p:txBody>
      </p:sp>
      <p:grpSp>
        <p:nvGrpSpPr>
          <p:cNvPr id="4099" name="Group 377"/>
          <p:cNvGrpSpPr>
            <a:grpSpLocks/>
          </p:cNvGrpSpPr>
          <p:nvPr/>
        </p:nvGrpSpPr>
        <p:grpSpPr bwMode="auto">
          <a:xfrm>
            <a:off x="609600" y="2057400"/>
            <a:ext cx="2438400" cy="2438400"/>
            <a:chOff x="288" y="1152"/>
            <a:chExt cx="1536" cy="1536"/>
          </a:xfrm>
        </p:grpSpPr>
        <p:sp>
          <p:nvSpPr>
            <p:cNvPr id="4232" name="Rectangle 3"/>
            <p:cNvSpPr>
              <a:spLocks noChangeArrowheads="1"/>
            </p:cNvSpPr>
            <p:nvPr/>
          </p:nvSpPr>
          <p:spPr bwMode="auto">
            <a:xfrm>
              <a:off x="288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3" name="Rectangle 4"/>
            <p:cNvSpPr>
              <a:spLocks noChangeArrowheads="1"/>
            </p:cNvSpPr>
            <p:nvPr/>
          </p:nvSpPr>
          <p:spPr bwMode="auto">
            <a:xfrm>
              <a:off x="384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4" name="Rectangle 5"/>
            <p:cNvSpPr>
              <a:spLocks noChangeArrowheads="1"/>
            </p:cNvSpPr>
            <p:nvPr/>
          </p:nvSpPr>
          <p:spPr bwMode="auto">
            <a:xfrm>
              <a:off x="288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5" name="Rectangle 6"/>
            <p:cNvSpPr>
              <a:spLocks noChangeArrowheads="1"/>
            </p:cNvSpPr>
            <p:nvPr/>
          </p:nvSpPr>
          <p:spPr bwMode="auto">
            <a:xfrm>
              <a:off x="384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6" name="Rectangle 7"/>
            <p:cNvSpPr>
              <a:spLocks noChangeArrowheads="1"/>
            </p:cNvSpPr>
            <p:nvPr/>
          </p:nvSpPr>
          <p:spPr bwMode="auto">
            <a:xfrm>
              <a:off x="480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7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8" name="Rectangle 9"/>
            <p:cNvSpPr>
              <a:spLocks noChangeArrowheads="1"/>
            </p:cNvSpPr>
            <p:nvPr/>
          </p:nvSpPr>
          <p:spPr bwMode="auto">
            <a:xfrm>
              <a:off x="480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39" name="Rectangle 10"/>
            <p:cNvSpPr>
              <a:spLocks noChangeArrowheads="1"/>
            </p:cNvSpPr>
            <p:nvPr/>
          </p:nvSpPr>
          <p:spPr bwMode="auto">
            <a:xfrm>
              <a:off x="576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0" name="Rectangle 11"/>
            <p:cNvSpPr>
              <a:spLocks noChangeArrowheads="1"/>
            </p:cNvSpPr>
            <p:nvPr/>
          </p:nvSpPr>
          <p:spPr bwMode="auto">
            <a:xfrm>
              <a:off x="480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1" name="Rectangle 12"/>
            <p:cNvSpPr>
              <a:spLocks noChangeArrowheads="1"/>
            </p:cNvSpPr>
            <p:nvPr/>
          </p:nvSpPr>
          <p:spPr bwMode="auto">
            <a:xfrm>
              <a:off x="576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2" name="Rectangle 13"/>
            <p:cNvSpPr>
              <a:spLocks noChangeArrowheads="1"/>
            </p:cNvSpPr>
            <p:nvPr/>
          </p:nvSpPr>
          <p:spPr bwMode="auto">
            <a:xfrm>
              <a:off x="480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3" name="Rectangle 14"/>
            <p:cNvSpPr>
              <a:spLocks noChangeArrowheads="1"/>
            </p:cNvSpPr>
            <p:nvPr/>
          </p:nvSpPr>
          <p:spPr bwMode="auto">
            <a:xfrm>
              <a:off x="576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4" name="Rectangle 15"/>
            <p:cNvSpPr>
              <a:spLocks noChangeArrowheads="1"/>
            </p:cNvSpPr>
            <p:nvPr/>
          </p:nvSpPr>
          <p:spPr bwMode="auto">
            <a:xfrm>
              <a:off x="288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5" name="Rectangle 16"/>
            <p:cNvSpPr>
              <a:spLocks noChangeArrowheads="1"/>
            </p:cNvSpPr>
            <p:nvPr/>
          </p:nvSpPr>
          <p:spPr bwMode="auto">
            <a:xfrm>
              <a:off x="384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6" name="Rectangle 17"/>
            <p:cNvSpPr>
              <a:spLocks noChangeArrowheads="1"/>
            </p:cNvSpPr>
            <p:nvPr/>
          </p:nvSpPr>
          <p:spPr bwMode="auto">
            <a:xfrm>
              <a:off x="288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7" name="Rectangle 18"/>
            <p:cNvSpPr>
              <a:spLocks noChangeArrowheads="1"/>
            </p:cNvSpPr>
            <p:nvPr/>
          </p:nvSpPr>
          <p:spPr bwMode="auto">
            <a:xfrm>
              <a:off x="384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8" name="Rectangle 19"/>
            <p:cNvSpPr>
              <a:spLocks noChangeArrowheads="1"/>
            </p:cNvSpPr>
            <p:nvPr/>
          </p:nvSpPr>
          <p:spPr bwMode="auto">
            <a:xfrm>
              <a:off x="672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49" name="Rectangle 20"/>
            <p:cNvSpPr>
              <a:spLocks noChangeArrowheads="1"/>
            </p:cNvSpPr>
            <p:nvPr/>
          </p:nvSpPr>
          <p:spPr bwMode="auto">
            <a:xfrm>
              <a:off x="768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0" name="Rectangle 21"/>
            <p:cNvSpPr>
              <a:spLocks noChangeArrowheads="1"/>
            </p:cNvSpPr>
            <p:nvPr/>
          </p:nvSpPr>
          <p:spPr bwMode="auto">
            <a:xfrm>
              <a:off x="672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1" name="Rectangle 22"/>
            <p:cNvSpPr>
              <a:spLocks noChangeArrowheads="1"/>
            </p:cNvSpPr>
            <p:nvPr/>
          </p:nvSpPr>
          <p:spPr bwMode="auto">
            <a:xfrm>
              <a:off x="768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2" name="Rectangle 23"/>
            <p:cNvSpPr>
              <a:spLocks noChangeArrowheads="1"/>
            </p:cNvSpPr>
            <p:nvPr/>
          </p:nvSpPr>
          <p:spPr bwMode="auto">
            <a:xfrm>
              <a:off x="864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3" name="Rectangle 24"/>
            <p:cNvSpPr>
              <a:spLocks noChangeArrowheads="1"/>
            </p:cNvSpPr>
            <p:nvPr/>
          </p:nvSpPr>
          <p:spPr bwMode="auto">
            <a:xfrm>
              <a:off x="960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4" name="Rectangle 25"/>
            <p:cNvSpPr>
              <a:spLocks noChangeArrowheads="1"/>
            </p:cNvSpPr>
            <p:nvPr/>
          </p:nvSpPr>
          <p:spPr bwMode="auto">
            <a:xfrm>
              <a:off x="864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5" name="Rectangle 26"/>
            <p:cNvSpPr>
              <a:spLocks noChangeArrowheads="1"/>
            </p:cNvSpPr>
            <p:nvPr/>
          </p:nvSpPr>
          <p:spPr bwMode="auto">
            <a:xfrm>
              <a:off x="960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6" name="Rectangle 27"/>
            <p:cNvSpPr>
              <a:spLocks noChangeArrowheads="1"/>
            </p:cNvSpPr>
            <p:nvPr/>
          </p:nvSpPr>
          <p:spPr bwMode="auto">
            <a:xfrm>
              <a:off x="864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7" name="Rectangle 28"/>
            <p:cNvSpPr>
              <a:spLocks noChangeArrowheads="1"/>
            </p:cNvSpPr>
            <p:nvPr/>
          </p:nvSpPr>
          <p:spPr bwMode="auto">
            <a:xfrm>
              <a:off x="960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59" name="Rectangle 30"/>
            <p:cNvSpPr>
              <a:spLocks noChangeArrowheads="1"/>
            </p:cNvSpPr>
            <p:nvPr/>
          </p:nvSpPr>
          <p:spPr bwMode="auto">
            <a:xfrm>
              <a:off x="960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0" name="Rectangle 31"/>
            <p:cNvSpPr>
              <a:spLocks noChangeArrowheads="1"/>
            </p:cNvSpPr>
            <p:nvPr/>
          </p:nvSpPr>
          <p:spPr bwMode="auto">
            <a:xfrm>
              <a:off x="672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1" name="Rectangle 32"/>
            <p:cNvSpPr>
              <a:spLocks noChangeArrowheads="1"/>
            </p:cNvSpPr>
            <p:nvPr/>
          </p:nvSpPr>
          <p:spPr bwMode="auto">
            <a:xfrm>
              <a:off x="768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2" name="Rectangle 33"/>
            <p:cNvSpPr>
              <a:spLocks noChangeArrowheads="1"/>
            </p:cNvSpPr>
            <p:nvPr/>
          </p:nvSpPr>
          <p:spPr bwMode="auto">
            <a:xfrm>
              <a:off x="672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3" name="Rectangle 34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4" name="Rectangle 35"/>
            <p:cNvSpPr>
              <a:spLocks noChangeArrowheads="1"/>
            </p:cNvSpPr>
            <p:nvPr/>
          </p:nvSpPr>
          <p:spPr bwMode="auto">
            <a:xfrm>
              <a:off x="288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5" name="Rectangle 36"/>
            <p:cNvSpPr>
              <a:spLocks noChangeArrowheads="1"/>
            </p:cNvSpPr>
            <p:nvPr/>
          </p:nvSpPr>
          <p:spPr bwMode="auto">
            <a:xfrm>
              <a:off x="384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6" name="Rectangle 37"/>
            <p:cNvSpPr>
              <a:spLocks noChangeArrowheads="1"/>
            </p:cNvSpPr>
            <p:nvPr/>
          </p:nvSpPr>
          <p:spPr bwMode="auto">
            <a:xfrm>
              <a:off x="288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7" name="Rectangle 38"/>
            <p:cNvSpPr>
              <a:spLocks noChangeArrowheads="1"/>
            </p:cNvSpPr>
            <p:nvPr/>
          </p:nvSpPr>
          <p:spPr bwMode="auto">
            <a:xfrm>
              <a:off x="384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8" name="Rectangle 39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69" name="Rectangle 40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0" name="Rectangle 41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1" name="Rectangle 42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2" name="Rectangle 43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3" name="Rectangle 44"/>
            <p:cNvSpPr>
              <a:spLocks noChangeArrowheads="1"/>
            </p:cNvSpPr>
            <p:nvPr/>
          </p:nvSpPr>
          <p:spPr bwMode="auto">
            <a:xfrm>
              <a:off x="576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4" name="Rectangle 45"/>
            <p:cNvSpPr>
              <a:spLocks noChangeArrowheads="1"/>
            </p:cNvSpPr>
            <p:nvPr/>
          </p:nvSpPr>
          <p:spPr bwMode="auto">
            <a:xfrm>
              <a:off x="480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5" name="Rectangle 46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6" name="Rectangle 47"/>
            <p:cNvSpPr>
              <a:spLocks noChangeArrowheads="1"/>
            </p:cNvSpPr>
            <p:nvPr/>
          </p:nvSpPr>
          <p:spPr bwMode="auto">
            <a:xfrm>
              <a:off x="288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7" name="Rectangle 48"/>
            <p:cNvSpPr>
              <a:spLocks noChangeArrowheads="1"/>
            </p:cNvSpPr>
            <p:nvPr/>
          </p:nvSpPr>
          <p:spPr bwMode="auto">
            <a:xfrm>
              <a:off x="384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8" name="Rectangle 49"/>
            <p:cNvSpPr>
              <a:spLocks noChangeArrowheads="1"/>
            </p:cNvSpPr>
            <p:nvPr/>
          </p:nvSpPr>
          <p:spPr bwMode="auto">
            <a:xfrm>
              <a:off x="288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79" name="Rectangle 50"/>
            <p:cNvSpPr>
              <a:spLocks noChangeArrowheads="1"/>
            </p:cNvSpPr>
            <p:nvPr/>
          </p:nvSpPr>
          <p:spPr bwMode="auto">
            <a:xfrm>
              <a:off x="384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0" name="Rectangle 51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1" name="Rectangle 52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2" name="Rectangle 53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3" name="Rectangle 54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4" name="Rectangle 55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5" name="Rectangle 56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6" name="Rectangle 57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7" name="Rectangle 58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8" name="Rectangle 59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89" name="Rectangle 60"/>
            <p:cNvSpPr>
              <a:spLocks noChangeArrowheads="1"/>
            </p:cNvSpPr>
            <p:nvPr/>
          </p:nvSpPr>
          <p:spPr bwMode="auto">
            <a:xfrm>
              <a:off x="960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0" name="Rectangle 61"/>
            <p:cNvSpPr>
              <a:spLocks noChangeArrowheads="1"/>
            </p:cNvSpPr>
            <p:nvPr/>
          </p:nvSpPr>
          <p:spPr bwMode="auto">
            <a:xfrm>
              <a:off x="864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1" name="Rectangle 62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2" name="Rectangle 63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3" name="Rectangle 64"/>
            <p:cNvSpPr>
              <a:spLocks noChangeArrowheads="1"/>
            </p:cNvSpPr>
            <p:nvPr/>
          </p:nvSpPr>
          <p:spPr bwMode="auto">
            <a:xfrm>
              <a:off x="768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4" name="Rectangle 65"/>
            <p:cNvSpPr>
              <a:spLocks noChangeArrowheads="1"/>
            </p:cNvSpPr>
            <p:nvPr/>
          </p:nvSpPr>
          <p:spPr bwMode="auto">
            <a:xfrm>
              <a:off x="672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5" name="Rectangle 66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6" name="Rectangle 67"/>
            <p:cNvSpPr>
              <a:spLocks noChangeArrowheads="1"/>
            </p:cNvSpPr>
            <p:nvPr/>
          </p:nvSpPr>
          <p:spPr bwMode="auto">
            <a:xfrm>
              <a:off x="1056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7" name="Rectangle 68"/>
            <p:cNvSpPr>
              <a:spLocks noChangeArrowheads="1"/>
            </p:cNvSpPr>
            <p:nvPr/>
          </p:nvSpPr>
          <p:spPr bwMode="auto">
            <a:xfrm>
              <a:off x="1152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8" name="Rectangle 69"/>
            <p:cNvSpPr>
              <a:spLocks noChangeArrowheads="1"/>
            </p:cNvSpPr>
            <p:nvPr/>
          </p:nvSpPr>
          <p:spPr bwMode="auto">
            <a:xfrm>
              <a:off x="1056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99" name="Rectangle 70"/>
            <p:cNvSpPr>
              <a:spLocks noChangeArrowheads="1"/>
            </p:cNvSpPr>
            <p:nvPr/>
          </p:nvSpPr>
          <p:spPr bwMode="auto">
            <a:xfrm>
              <a:off x="1152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0" name="Rectangle 71"/>
            <p:cNvSpPr>
              <a:spLocks noChangeArrowheads="1"/>
            </p:cNvSpPr>
            <p:nvPr/>
          </p:nvSpPr>
          <p:spPr bwMode="auto">
            <a:xfrm>
              <a:off x="1248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" name="Rectangle 72"/>
            <p:cNvSpPr>
              <a:spLocks noChangeArrowheads="1"/>
            </p:cNvSpPr>
            <p:nvPr/>
          </p:nvSpPr>
          <p:spPr bwMode="auto">
            <a:xfrm>
              <a:off x="1344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2" name="Rectangle 73"/>
            <p:cNvSpPr>
              <a:spLocks noChangeArrowheads="1"/>
            </p:cNvSpPr>
            <p:nvPr/>
          </p:nvSpPr>
          <p:spPr bwMode="auto">
            <a:xfrm>
              <a:off x="1248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3" name="Rectangle 74"/>
            <p:cNvSpPr>
              <a:spLocks noChangeArrowheads="1"/>
            </p:cNvSpPr>
            <p:nvPr/>
          </p:nvSpPr>
          <p:spPr bwMode="auto">
            <a:xfrm>
              <a:off x="1344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4" name="Rectangle 75"/>
            <p:cNvSpPr>
              <a:spLocks noChangeArrowheads="1"/>
            </p:cNvSpPr>
            <p:nvPr/>
          </p:nvSpPr>
          <p:spPr bwMode="auto">
            <a:xfrm>
              <a:off x="1248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5" name="Rectangle 76"/>
            <p:cNvSpPr>
              <a:spLocks noChangeArrowheads="1"/>
            </p:cNvSpPr>
            <p:nvPr/>
          </p:nvSpPr>
          <p:spPr bwMode="auto">
            <a:xfrm>
              <a:off x="1344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6" name="Rectangle 77"/>
            <p:cNvSpPr>
              <a:spLocks noChangeArrowheads="1"/>
            </p:cNvSpPr>
            <p:nvPr/>
          </p:nvSpPr>
          <p:spPr bwMode="auto">
            <a:xfrm>
              <a:off x="1248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7" name="Rectangle 78"/>
            <p:cNvSpPr>
              <a:spLocks noChangeArrowheads="1"/>
            </p:cNvSpPr>
            <p:nvPr/>
          </p:nvSpPr>
          <p:spPr bwMode="auto">
            <a:xfrm>
              <a:off x="1344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8" name="Rectangle 79"/>
            <p:cNvSpPr>
              <a:spLocks noChangeArrowheads="1"/>
            </p:cNvSpPr>
            <p:nvPr/>
          </p:nvSpPr>
          <p:spPr bwMode="auto">
            <a:xfrm>
              <a:off x="1056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9" name="Rectangle 80"/>
            <p:cNvSpPr>
              <a:spLocks noChangeArrowheads="1"/>
            </p:cNvSpPr>
            <p:nvPr/>
          </p:nvSpPr>
          <p:spPr bwMode="auto">
            <a:xfrm>
              <a:off x="1152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0" name="Rectangle 81"/>
            <p:cNvSpPr>
              <a:spLocks noChangeArrowheads="1"/>
            </p:cNvSpPr>
            <p:nvPr/>
          </p:nvSpPr>
          <p:spPr bwMode="auto">
            <a:xfrm>
              <a:off x="1056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1" name="Rectangle 82"/>
            <p:cNvSpPr>
              <a:spLocks noChangeArrowheads="1"/>
            </p:cNvSpPr>
            <p:nvPr/>
          </p:nvSpPr>
          <p:spPr bwMode="auto">
            <a:xfrm>
              <a:off x="1152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2" name="Rectangle 83"/>
            <p:cNvSpPr>
              <a:spLocks noChangeArrowheads="1"/>
            </p:cNvSpPr>
            <p:nvPr/>
          </p:nvSpPr>
          <p:spPr bwMode="auto">
            <a:xfrm>
              <a:off x="1440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3" name="Rectangle 84"/>
            <p:cNvSpPr>
              <a:spLocks noChangeArrowheads="1"/>
            </p:cNvSpPr>
            <p:nvPr/>
          </p:nvSpPr>
          <p:spPr bwMode="auto">
            <a:xfrm>
              <a:off x="1536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4" name="Rectangle 85"/>
            <p:cNvSpPr>
              <a:spLocks noChangeArrowheads="1"/>
            </p:cNvSpPr>
            <p:nvPr/>
          </p:nvSpPr>
          <p:spPr bwMode="auto">
            <a:xfrm>
              <a:off x="1440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5" name="Rectangle 86"/>
            <p:cNvSpPr>
              <a:spLocks noChangeArrowheads="1"/>
            </p:cNvSpPr>
            <p:nvPr/>
          </p:nvSpPr>
          <p:spPr bwMode="auto">
            <a:xfrm>
              <a:off x="1536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6" name="Rectangle 87"/>
            <p:cNvSpPr>
              <a:spLocks noChangeArrowheads="1"/>
            </p:cNvSpPr>
            <p:nvPr/>
          </p:nvSpPr>
          <p:spPr bwMode="auto">
            <a:xfrm>
              <a:off x="1632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7" name="Rectangle 88"/>
            <p:cNvSpPr>
              <a:spLocks noChangeArrowheads="1"/>
            </p:cNvSpPr>
            <p:nvPr/>
          </p:nvSpPr>
          <p:spPr bwMode="auto">
            <a:xfrm>
              <a:off x="1728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8" name="Rectangle 89"/>
            <p:cNvSpPr>
              <a:spLocks noChangeArrowheads="1"/>
            </p:cNvSpPr>
            <p:nvPr/>
          </p:nvSpPr>
          <p:spPr bwMode="auto">
            <a:xfrm>
              <a:off x="1632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19" name="Rectangle 90"/>
            <p:cNvSpPr>
              <a:spLocks noChangeArrowheads="1"/>
            </p:cNvSpPr>
            <p:nvPr/>
          </p:nvSpPr>
          <p:spPr bwMode="auto">
            <a:xfrm>
              <a:off x="1728" y="115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0" name="Rectangle 91"/>
            <p:cNvSpPr>
              <a:spLocks noChangeArrowheads="1"/>
            </p:cNvSpPr>
            <p:nvPr/>
          </p:nvSpPr>
          <p:spPr bwMode="auto">
            <a:xfrm>
              <a:off x="1632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1" name="Rectangle 92"/>
            <p:cNvSpPr>
              <a:spLocks noChangeArrowheads="1"/>
            </p:cNvSpPr>
            <p:nvPr/>
          </p:nvSpPr>
          <p:spPr bwMode="auto">
            <a:xfrm>
              <a:off x="1728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2" name="Rectangle 93"/>
            <p:cNvSpPr>
              <a:spLocks noChangeArrowheads="1"/>
            </p:cNvSpPr>
            <p:nvPr/>
          </p:nvSpPr>
          <p:spPr bwMode="auto">
            <a:xfrm>
              <a:off x="1632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3" name="Rectangle 94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4" name="Rectangle 95"/>
            <p:cNvSpPr>
              <a:spLocks noChangeArrowheads="1"/>
            </p:cNvSpPr>
            <p:nvPr/>
          </p:nvSpPr>
          <p:spPr bwMode="auto">
            <a:xfrm>
              <a:off x="1440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5" name="Rectangle 96"/>
            <p:cNvSpPr>
              <a:spLocks noChangeArrowheads="1"/>
            </p:cNvSpPr>
            <p:nvPr/>
          </p:nvSpPr>
          <p:spPr bwMode="auto">
            <a:xfrm>
              <a:off x="1536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6" name="Rectangle 97"/>
            <p:cNvSpPr>
              <a:spLocks noChangeArrowheads="1"/>
            </p:cNvSpPr>
            <p:nvPr/>
          </p:nvSpPr>
          <p:spPr bwMode="auto">
            <a:xfrm>
              <a:off x="1440" y="14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7" name="Rectangle 98"/>
            <p:cNvSpPr>
              <a:spLocks noChangeArrowheads="1"/>
            </p:cNvSpPr>
            <p:nvPr/>
          </p:nvSpPr>
          <p:spPr bwMode="auto">
            <a:xfrm>
              <a:off x="1536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8" name="Rectangle 99"/>
            <p:cNvSpPr>
              <a:spLocks noChangeArrowheads="1"/>
            </p:cNvSpPr>
            <p:nvPr/>
          </p:nvSpPr>
          <p:spPr bwMode="auto">
            <a:xfrm>
              <a:off x="1056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29" name="Rectangle 100"/>
            <p:cNvSpPr>
              <a:spLocks noChangeArrowheads="1"/>
            </p:cNvSpPr>
            <p:nvPr/>
          </p:nvSpPr>
          <p:spPr bwMode="auto">
            <a:xfrm>
              <a:off x="1152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0" name="Rectangle 101"/>
            <p:cNvSpPr>
              <a:spLocks noChangeArrowheads="1"/>
            </p:cNvSpPr>
            <p:nvPr/>
          </p:nvSpPr>
          <p:spPr bwMode="auto">
            <a:xfrm>
              <a:off x="1056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1" name="Rectangle 102"/>
            <p:cNvSpPr>
              <a:spLocks noChangeArrowheads="1"/>
            </p:cNvSpPr>
            <p:nvPr/>
          </p:nvSpPr>
          <p:spPr bwMode="auto">
            <a:xfrm>
              <a:off x="1152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2" name="Rectangle 103"/>
            <p:cNvSpPr>
              <a:spLocks noChangeArrowheads="1"/>
            </p:cNvSpPr>
            <p:nvPr/>
          </p:nvSpPr>
          <p:spPr bwMode="auto">
            <a:xfrm>
              <a:off x="1248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3" name="Rectangle 104"/>
            <p:cNvSpPr>
              <a:spLocks noChangeArrowheads="1"/>
            </p:cNvSpPr>
            <p:nvPr/>
          </p:nvSpPr>
          <p:spPr bwMode="auto">
            <a:xfrm>
              <a:off x="1344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4" name="Rectangle 105"/>
            <p:cNvSpPr>
              <a:spLocks noChangeArrowheads="1"/>
            </p:cNvSpPr>
            <p:nvPr/>
          </p:nvSpPr>
          <p:spPr bwMode="auto">
            <a:xfrm>
              <a:off x="1248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5" name="Rectangle 106"/>
            <p:cNvSpPr>
              <a:spLocks noChangeArrowheads="1"/>
            </p:cNvSpPr>
            <p:nvPr/>
          </p:nvSpPr>
          <p:spPr bwMode="auto">
            <a:xfrm>
              <a:off x="1344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6" name="Rectangle 107"/>
            <p:cNvSpPr>
              <a:spLocks noChangeArrowheads="1"/>
            </p:cNvSpPr>
            <p:nvPr/>
          </p:nvSpPr>
          <p:spPr bwMode="auto">
            <a:xfrm>
              <a:off x="1248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7" name="Rectangle 108"/>
            <p:cNvSpPr>
              <a:spLocks noChangeArrowheads="1"/>
            </p:cNvSpPr>
            <p:nvPr/>
          </p:nvSpPr>
          <p:spPr bwMode="auto">
            <a:xfrm>
              <a:off x="1344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8" name="Rectangle 109"/>
            <p:cNvSpPr>
              <a:spLocks noChangeArrowheads="1"/>
            </p:cNvSpPr>
            <p:nvPr/>
          </p:nvSpPr>
          <p:spPr bwMode="auto">
            <a:xfrm>
              <a:off x="1248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39" name="Rectangle 110"/>
            <p:cNvSpPr>
              <a:spLocks noChangeArrowheads="1"/>
            </p:cNvSpPr>
            <p:nvPr/>
          </p:nvSpPr>
          <p:spPr bwMode="auto">
            <a:xfrm>
              <a:off x="1344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0" name="Rectangle 111"/>
            <p:cNvSpPr>
              <a:spLocks noChangeArrowheads="1"/>
            </p:cNvSpPr>
            <p:nvPr/>
          </p:nvSpPr>
          <p:spPr bwMode="auto">
            <a:xfrm>
              <a:off x="1056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1" name="Rectangle 112"/>
            <p:cNvSpPr>
              <a:spLocks noChangeArrowheads="1"/>
            </p:cNvSpPr>
            <p:nvPr/>
          </p:nvSpPr>
          <p:spPr bwMode="auto">
            <a:xfrm>
              <a:off x="1152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2" name="Rectangle 113"/>
            <p:cNvSpPr>
              <a:spLocks noChangeArrowheads="1"/>
            </p:cNvSpPr>
            <p:nvPr/>
          </p:nvSpPr>
          <p:spPr bwMode="auto">
            <a:xfrm>
              <a:off x="1056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3" name="Rectangle 114"/>
            <p:cNvSpPr>
              <a:spLocks noChangeArrowheads="1"/>
            </p:cNvSpPr>
            <p:nvPr/>
          </p:nvSpPr>
          <p:spPr bwMode="auto">
            <a:xfrm>
              <a:off x="1152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4" name="Rectangle 115"/>
            <p:cNvSpPr>
              <a:spLocks noChangeArrowheads="1"/>
            </p:cNvSpPr>
            <p:nvPr/>
          </p:nvSpPr>
          <p:spPr bwMode="auto">
            <a:xfrm>
              <a:off x="1440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5" name="Rectangle 116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6" name="Rectangle 117"/>
            <p:cNvSpPr>
              <a:spLocks noChangeArrowheads="1"/>
            </p:cNvSpPr>
            <p:nvPr/>
          </p:nvSpPr>
          <p:spPr bwMode="auto">
            <a:xfrm>
              <a:off x="1440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7" name="Rectangle 118"/>
            <p:cNvSpPr>
              <a:spLocks noChangeArrowheads="1"/>
            </p:cNvSpPr>
            <p:nvPr/>
          </p:nvSpPr>
          <p:spPr bwMode="auto">
            <a:xfrm>
              <a:off x="1536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8" name="Rectangle 119"/>
            <p:cNvSpPr>
              <a:spLocks noChangeArrowheads="1"/>
            </p:cNvSpPr>
            <p:nvPr/>
          </p:nvSpPr>
          <p:spPr bwMode="auto">
            <a:xfrm>
              <a:off x="1632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49" name="Rectangle 120"/>
            <p:cNvSpPr>
              <a:spLocks noChangeArrowheads="1"/>
            </p:cNvSpPr>
            <p:nvPr/>
          </p:nvSpPr>
          <p:spPr bwMode="auto">
            <a:xfrm>
              <a:off x="1728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0" name="Rectangle 121"/>
            <p:cNvSpPr>
              <a:spLocks noChangeArrowheads="1"/>
            </p:cNvSpPr>
            <p:nvPr/>
          </p:nvSpPr>
          <p:spPr bwMode="auto">
            <a:xfrm>
              <a:off x="1632" y="163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1" name="Rectangle 122"/>
            <p:cNvSpPr>
              <a:spLocks noChangeArrowheads="1"/>
            </p:cNvSpPr>
            <p:nvPr/>
          </p:nvSpPr>
          <p:spPr bwMode="auto">
            <a:xfrm>
              <a:off x="1728" y="153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2" name="Rectangle 123"/>
            <p:cNvSpPr>
              <a:spLocks noChangeArrowheads="1"/>
            </p:cNvSpPr>
            <p:nvPr/>
          </p:nvSpPr>
          <p:spPr bwMode="auto">
            <a:xfrm>
              <a:off x="1632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3" name="Rectangle 124"/>
            <p:cNvSpPr>
              <a:spLocks noChangeArrowheads="1"/>
            </p:cNvSpPr>
            <p:nvPr/>
          </p:nvSpPr>
          <p:spPr bwMode="auto">
            <a:xfrm>
              <a:off x="1728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4" name="Rectangle 125"/>
            <p:cNvSpPr>
              <a:spLocks noChangeArrowheads="1"/>
            </p:cNvSpPr>
            <p:nvPr/>
          </p:nvSpPr>
          <p:spPr bwMode="auto">
            <a:xfrm>
              <a:off x="1632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5" name="Rectangle 126"/>
            <p:cNvSpPr>
              <a:spLocks noChangeArrowheads="1"/>
            </p:cNvSpPr>
            <p:nvPr/>
          </p:nvSpPr>
          <p:spPr bwMode="auto">
            <a:xfrm>
              <a:off x="1728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6" name="Rectangle 127"/>
            <p:cNvSpPr>
              <a:spLocks noChangeArrowheads="1"/>
            </p:cNvSpPr>
            <p:nvPr/>
          </p:nvSpPr>
          <p:spPr bwMode="auto">
            <a:xfrm>
              <a:off x="1440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7" name="Rectangle 128"/>
            <p:cNvSpPr>
              <a:spLocks noChangeArrowheads="1"/>
            </p:cNvSpPr>
            <p:nvPr/>
          </p:nvSpPr>
          <p:spPr bwMode="auto">
            <a:xfrm>
              <a:off x="1536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8" name="Rectangle 129"/>
            <p:cNvSpPr>
              <a:spLocks noChangeArrowheads="1"/>
            </p:cNvSpPr>
            <p:nvPr/>
          </p:nvSpPr>
          <p:spPr bwMode="auto">
            <a:xfrm>
              <a:off x="1440" y="182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59" name="Rectangle 130"/>
            <p:cNvSpPr>
              <a:spLocks noChangeArrowheads="1"/>
            </p:cNvSpPr>
            <p:nvPr/>
          </p:nvSpPr>
          <p:spPr bwMode="auto">
            <a:xfrm>
              <a:off x="1536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0" name="Rectangle 131"/>
            <p:cNvSpPr>
              <a:spLocks noChangeArrowheads="1"/>
            </p:cNvSpPr>
            <p:nvPr/>
          </p:nvSpPr>
          <p:spPr bwMode="auto">
            <a:xfrm>
              <a:off x="288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1" name="Rectangle 132"/>
            <p:cNvSpPr>
              <a:spLocks noChangeArrowheads="1"/>
            </p:cNvSpPr>
            <p:nvPr/>
          </p:nvSpPr>
          <p:spPr bwMode="auto">
            <a:xfrm>
              <a:off x="384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2" name="Rectangle 133"/>
            <p:cNvSpPr>
              <a:spLocks noChangeArrowheads="1"/>
            </p:cNvSpPr>
            <p:nvPr/>
          </p:nvSpPr>
          <p:spPr bwMode="auto">
            <a:xfrm>
              <a:off x="288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3" name="Rectangle 134"/>
            <p:cNvSpPr>
              <a:spLocks noChangeArrowheads="1"/>
            </p:cNvSpPr>
            <p:nvPr/>
          </p:nvSpPr>
          <p:spPr bwMode="auto">
            <a:xfrm>
              <a:off x="384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4" name="Rectangle 135"/>
            <p:cNvSpPr>
              <a:spLocks noChangeArrowheads="1"/>
            </p:cNvSpPr>
            <p:nvPr/>
          </p:nvSpPr>
          <p:spPr bwMode="auto">
            <a:xfrm>
              <a:off x="480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5" name="Rectangle 136"/>
            <p:cNvSpPr>
              <a:spLocks noChangeArrowheads="1"/>
            </p:cNvSpPr>
            <p:nvPr/>
          </p:nvSpPr>
          <p:spPr bwMode="auto">
            <a:xfrm>
              <a:off x="576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6" name="Rectangle 137"/>
            <p:cNvSpPr>
              <a:spLocks noChangeArrowheads="1"/>
            </p:cNvSpPr>
            <p:nvPr/>
          </p:nvSpPr>
          <p:spPr bwMode="auto">
            <a:xfrm>
              <a:off x="480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7" name="Rectangle 138"/>
            <p:cNvSpPr>
              <a:spLocks noChangeArrowheads="1"/>
            </p:cNvSpPr>
            <p:nvPr/>
          </p:nvSpPr>
          <p:spPr bwMode="auto">
            <a:xfrm>
              <a:off x="576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8" name="Rectangle 139"/>
            <p:cNvSpPr>
              <a:spLocks noChangeArrowheads="1"/>
            </p:cNvSpPr>
            <p:nvPr/>
          </p:nvSpPr>
          <p:spPr bwMode="auto">
            <a:xfrm>
              <a:off x="480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69" name="Rectangle 140"/>
            <p:cNvSpPr>
              <a:spLocks noChangeArrowheads="1"/>
            </p:cNvSpPr>
            <p:nvPr/>
          </p:nvSpPr>
          <p:spPr bwMode="auto">
            <a:xfrm>
              <a:off x="576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0" name="Rectangle 141"/>
            <p:cNvSpPr>
              <a:spLocks noChangeArrowheads="1"/>
            </p:cNvSpPr>
            <p:nvPr/>
          </p:nvSpPr>
          <p:spPr bwMode="auto">
            <a:xfrm>
              <a:off x="480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1" name="Rectangle 142"/>
            <p:cNvSpPr>
              <a:spLocks noChangeArrowheads="1"/>
            </p:cNvSpPr>
            <p:nvPr/>
          </p:nvSpPr>
          <p:spPr bwMode="auto">
            <a:xfrm>
              <a:off x="576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2" name="Rectangle 143"/>
            <p:cNvSpPr>
              <a:spLocks noChangeArrowheads="1"/>
            </p:cNvSpPr>
            <p:nvPr/>
          </p:nvSpPr>
          <p:spPr bwMode="auto">
            <a:xfrm>
              <a:off x="288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3" name="Rectangle 144"/>
            <p:cNvSpPr>
              <a:spLocks noChangeArrowheads="1"/>
            </p:cNvSpPr>
            <p:nvPr/>
          </p:nvSpPr>
          <p:spPr bwMode="auto">
            <a:xfrm>
              <a:off x="384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4" name="Rectangle 145"/>
            <p:cNvSpPr>
              <a:spLocks noChangeArrowheads="1"/>
            </p:cNvSpPr>
            <p:nvPr/>
          </p:nvSpPr>
          <p:spPr bwMode="auto">
            <a:xfrm>
              <a:off x="288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5" name="Rectangle 146"/>
            <p:cNvSpPr>
              <a:spLocks noChangeArrowheads="1"/>
            </p:cNvSpPr>
            <p:nvPr/>
          </p:nvSpPr>
          <p:spPr bwMode="auto">
            <a:xfrm>
              <a:off x="384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6" name="Rectangle 147"/>
            <p:cNvSpPr>
              <a:spLocks noChangeArrowheads="1"/>
            </p:cNvSpPr>
            <p:nvPr/>
          </p:nvSpPr>
          <p:spPr bwMode="auto">
            <a:xfrm>
              <a:off x="672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7" name="Rectangle 148"/>
            <p:cNvSpPr>
              <a:spLocks noChangeArrowheads="1"/>
            </p:cNvSpPr>
            <p:nvPr/>
          </p:nvSpPr>
          <p:spPr bwMode="auto">
            <a:xfrm>
              <a:off x="768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8" name="Rectangle 149"/>
            <p:cNvSpPr>
              <a:spLocks noChangeArrowheads="1"/>
            </p:cNvSpPr>
            <p:nvPr/>
          </p:nvSpPr>
          <p:spPr bwMode="auto">
            <a:xfrm>
              <a:off x="672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79" name="Rectangle 150"/>
            <p:cNvSpPr>
              <a:spLocks noChangeArrowheads="1"/>
            </p:cNvSpPr>
            <p:nvPr/>
          </p:nvSpPr>
          <p:spPr bwMode="auto">
            <a:xfrm>
              <a:off x="768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0" name="Rectangle 151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1" name="Rectangle 152"/>
            <p:cNvSpPr>
              <a:spLocks noChangeArrowheads="1"/>
            </p:cNvSpPr>
            <p:nvPr/>
          </p:nvSpPr>
          <p:spPr bwMode="auto">
            <a:xfrm>
              <a:off x="960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2" name="Rectangle 153"/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3" name="Rectangle 154"/>
            <p:cNvSpPr>
              <a:spLocks noChangeArrowheads="1"/>
            </p:cNvSpPr>
            <p:nvPr/>
          </p:nvSpPr>
          <p:spPr bwMode="auto">
            <a:xfrm>
              <a:off x="960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4" name="Rectangle 155"/>
            <p:cNvSpPr>
              <a:spLocks noChangeArrowheads="1"/>
            </p:cNvSpPr>
            <p:nvPr/>
          </p:nvSpPr>
          <p:spPr bwMode="auto">
            <a:xfrm>
              <a:off x="864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5" name="Rectangle 156"/>
            <p:cNvSpPr>
              <a:spLocks noChangeArrowheads="1"/>
            </p:cNvSpPr>
            <p:nvPr/>
          </p:nvSpPr>
          <p:spPr bwMode="auto">
            <a:xfrm>
              <a:off x="960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6" name="Rectangle 157"/>
            <p:cNvSpPr>
              <a:spLocks noChangeArrowheads="1"/>
            </p:cNvSpPr>
            <p:nvPr/>
          </p:nvSpPr>
          <p:spPr bwMode="auto">
            <a:xfrm>
              <a:off x="864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7" name="Rectangle 158"/>
            <p:cNvSpPr>
              <a:spLocks noChangeArrowheads="1"/>
            </p:cNvSpPr>
            <p:nvPr/>
          </p:nvSpPr>
          <p:spPr bwMode="auto">
            <a:xfrm>
              <a:off x="960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8" name="Rectangle 159"/>
            <p:cNvSpPr>
              <a:spLocks noChangeArrowheads="1"/>
            </p:cNvSpPr>
            <p:nvPr/>
          </p:nvSpPr>
          <p:spPr bwMode="auto">
            <a:xfrm>
              <a:off x="672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89" name="Rectangle 160"/>
            <p:cNvSpPr>
              <a:spLocks noChangeArrowheads="1"/>
            </p:cNvSpPr>
            <p:nvPr/>
          </p:nvSpPr>
          <p:spPr bwMode="auto">
            <a:xfrm>
              <a:off x="768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0" name="Rectangle 161"/>
            <p:cNvSpPr>
              <a:spLocks noChangeArrowheads="1"/>
            </p:cNvSpPr>
            <p:nvPr/>
          </p:nvSpPr>
          <p:spPr bwMode="auto">
            <a:xfrm>
              <a:off x="672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1" name="Rectangle 162"/>
            <p:cNvSpPr>
              <a:spLocks noChangeArrowheads="1"/>
            </p:cNvSpPr>
            <p:nvPr/>
          </p:nvSpPr>
          <p:spPr bwMode="auto">
            <a:xfrm>
              <a:off x="768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2" name="Rectangle 163"/>
            <p:cNvSpPr>
              <a:spLocks noChangeArrowheads="1"/>
            </p:cNvSpPr>
            <p:nvPr/>
          </p:nvSpPr>
          <p:spPr bwMode="auto">
            <a:xfrm>
              <a:off x="288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3" name="Rectangle 164"/>
            <p:cNvSpPr>
              <a:spLocks noChangeArrowheads="1"/>
            </p:cNvSpPr>
            <p:nvPr/>
          </p:nvSpPr>
          <p:spPr bwMode="auto">
            <a:xfrm>
              <a:off x="384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4" name="Rectangle 165"/>
            <p:cNvSpPr>
              <a:spLocks noChangeArrowheads="1"/>
            </p:cNvSpPr>
            <p:nvPr/>
          </p:nvSpPr>
          <p:spPr bwMode="auto">
            <a:xfrm>
              <a:off x="288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5" name="Rectangle 166"/>
            <p:cNvSpPr>
              <a:spLocks noChangeArrowheads="1"/>
            </p:cNvSpPr>
            <p:nvPr/>
          </p:nvSpPr>
          <p:spPr bwMode="auto">
            <a:xfrm>
              <a:off x="384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6" name="Rectangle 167"/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7" name="Rectangle 168"/>
            <p:cNvSpPr>
              <a:spLocks noChangeArrowheads="1"/>
            </p:cNvSpPr>
            <p:nvPr/>
          </p:nvSpPr>
          <p:spPr bwMode="auto">
            <a:xfrm>
              <a:off x="576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8" name="Rectangle 169"/>
            <p:cNvSpPr>
              <a:spLocks noChangeArrowheads="1"/>
            </p:cNvSpPr>
            <p:nvPr/>
          </p:nvSpPr>
          <p:spPr bwMode="auto">
            <a:xfrm>
              <a:off x="480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99" name="Rectangle 170"/>
            <p:cNvSpPr>
              <a:spLocks noChangeArrowheads="1"/>
            </p:cNvSpPr>
            <p:nvPr/>
          </p:nvSpPr>
          <p:spPr bwMode="auto">
            <a:xfrm>
              <a:off x="576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0" name="Rectangle 171"/>
            <p:cNvSpPr>
              <a:spLocks noChangeArrowheads="1"/>
            </p:cNvSpPr>
            <p:nvPr/>
          </p:nvSpPr>
          <p:spPr bwMode="auto">
            <a:xfrm>
              <a:off x="480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1" name="Rectangle 172"/>
            <p:cNvSpPr>
              <a:spLocks noChangeArrowheads="1"/>
            </p:cNvSpPr>
            <p:nvPr/>
          </p:nvSpPr>
          <p:spPr bwMode="auto">
            <a:xfrm>
              <a:off x="576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2" name="Rectangle 173"/>
            <p:cNvSpPr>
              <a:spLocks noChangeArrowheads="1"/>
            </p:cNvSpPr>
            <p:nvPr/>
          </p:nvSpPr>
          <p:spPr bwMode="auto">
            <a:xfrm>
              <a:off x="480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3" name="Rectangle 174"/>
            <p:cNvSpPr>
              <a:spLocks noChangeArrowheads="1"/>
            </p:cNvSpPr>
            <p:nvPr/>
          </p:nvSpPr>
          <p:spPr bwMode="auto">
            <a:xfrm>
              <a:off x="576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" name="Rectangle 175"/>
            <p:cNvSpPr>
              <a:spLocks noChangeArrowheads="1"/>
            </p:cNvSpPr>
            <p:nvPr/>
          </p:nvSpPr>
          <p:spPr bwMode="auto">
            <a:xfrm>
              <a:off x="288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5" name="Rectangle 176"/>
            <p:cNvSpPr>
              <a:spLocks noChangeArrowheads="1"/>
            </p:cNvSpPr>
            <p:nvPr/>
          </p:nvSpPr>
          <p:spPr bwMode="auto">
            <a:xfrm>
              <a:off x="384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6" name="Rectangle 177"/>
            <p:cNvSpPr>
              <a:spLocks noChangeArrowheads="1"/>
            </p:cNvSpPr>
            <p:nvPr/>
          </p:nvSpPr>
          <p:spPr bwMode="auto">
            <a:xfrm>
              <a:off x="288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7" name="Rectangle 178"/>
            <p:cNvSpPr>
              <a:spLocks noChangeArrowheads="1"/>
            </p:cNvSpPr>
            <p:nvPr/>
          </p:nvSpPr>
          <p:spPr bwMode="auto">
            <a:xfrm>
              <a:off x="384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8" name="Rectangle 179"/>
            <p:cNvSpPr>
              <a:spLocks noChangeArrowheads="1"/>
            </p:cNvSpPr>
            <p:nvPr/>
          </p:nvSpPr>
          <p:spPr bwMode="auto">
            <a:xfrm>
              <a:off x="672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9" name="Rectangle 180"/>
            <p:cNvSpPr>
              <a:spLocks noChangeArrowheads="1"/>
            </p:cNvSpPr>
            <p:nvPr/>
          </p:nvSpPr>
          <p:spPr bwMode="auto">
            <a:xfrm>
              <a:off x="768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0" name="Rectangle 181"/>
            <p:cNvSpPr>
              <a:spLocks noChangeArrowheads="1"/>
            </p:cNvSpPr>
            <p:nvPr/>
          </p:nvSpPr>
          <p:spPr bwMode="auto">
            <a:xfrm>
              <a:off x="672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1" name="Rectangle 182"/>
            <p:cNvSpPr>
              <a:spLocks noChangeArrowheads="1"/>
            </p:cNvSpPr>
            <p:nvPr/>
          </p:nvSpPr>
          <p:spPr bwMode="auto">
            <a:xfrm>
              <a:off x="768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2" name="Rectangle 183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3" name="Rectangle 184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4" name="Rectangle 185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5" name="Rectangle 186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6" name="Rectangle 187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7" name="Rectangle 188"/>
            <p:cNvSpPr>
              <a:spLocks noChangeArrowheads="1"/>
            </p:cNvSpPr>
            <p:nvPr/>
          </p:nvSpPr>
          <p:spPr bwMode="auto">
            <a:xfrm>
              <a:off x="960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8" name="Rectangle 189"/>
            <p:cNvSpPr>
              <a:spLocks noChangeArrowheads="1"/>
            </p:cNvSpPr>
            <p:nvPr/>
          </p:nvSpPr>
          <p:spPr bwMode="auto">
            <a:xfrm>
              <a:off x="864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19" name="Rectangle 19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0" name="Rectangle 191"/>
            <p:cNvSpPr>
              <a:spLocks noChangeArrowheads="1"/>
            </p:cNvSpPr>
            <p:nvPr/>
          </p:nvSpPr>
          <p:spPr bwMode="auto">
            <a:xfrm>
              <a:off x="672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1" name="Rectangle 192"/>
            <p:cNvSpPr>
              <a:spLocks noChangeArrowheads="1"/>
            </p:cNvSpPr>
            <p:nvPr/>
          </p:nvSpPr>
          <p:spPr bwMode="auto">
            <a:xfrm>
              <a:off x="768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2" name="Rectangle 193"/>
            <p:cNvSpPr>
              <a:spLocks noChangeArrowheads="1"/>
            </p:cNvSpPr>
            <p:nvPr/>
          </p:nvSpPr>
          <p:spPr bwMode="auto">
            <a:xfrm>
              <a:off x="672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3" name="Rectangle 194"/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4" name="Rectangle 195"/>
            <p:cNvSpPr>
              <a:spLocks noChangeArrowheads="1"/>
            </p:cNvSpPr>
            <p:nvPr/>
          </p:nvSpPr>
          <p:spPr bwMode="auto">
            <a:xfrm>
              <a:off x="1056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5" name="Rectangle 196"/>
            <p:cNvSpPr>
              <a:spLocks noChangeArrowheads="1"/>
            </p:cNvSpPr>
            <p:nvPr/>
          </p:nvSpPr>
          <p:spPr bwMode="auto">
            <a:xfrm>
              <a:off x="1152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6" name="Rectangle 197"/>
            <p:cNvSpPr>
              <a:spLocks noChangeArrowheads="1"/>
            </p:cNvSpPr>
            <p:nvPr/>
          </p:nvSpPr>
          <p:spPr bwMode="auto">
            <a:xfrm>
              <a:off x="1056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7" name="Rectangle 198"/>
            <p:cNvSpPr>
              <a:spLocks noChangeArrowheads="1"/>
            </p:cNvSpPr>
            <p:nvPr/>
          </p:nvSpPr>
          <p:spPr bwMode="auto">
            <a:xfrm>
              <a:off x="1152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8" name="Rectangle 199"/>
            <p:cNvSpPr>
              <a:spLocks noChangeArrowheads="1"/>
            </p:cNvSpPr>
            <p:nvPr/>
          </p:nvSpPr>
          <p:spPr bwMode="auto">
            <a:xfrm>
              <a:off x="1248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29" name="Rectangle 200"/>
            <p:cNvSpPr>
              <a:spLocks noChangeArrowheads="1"/>
            </p:cNvSpPr>
            <p:nvPr/>
          </p:nvSpPr>
          <p:spPr bwMode="auto">
            <a:xfrm>
              <a:off x="1344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0" name="Rectangle 201"/>
            <p:cNvSpPr>
              <a:spLocks noChangeArrowheads="1"/>
            </p:cNvSpPr>
            <p:nvPr/>
          </p:nvSpPr>
          <p:spPr bwMode="auto">
            <a:xfrm>
              <a:off x="1248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1" name="Rectangle 202"/>
            <p:cNvSpPr>
              <a:spLocks noChangeArrowheads="1"/>
            </p:cNvSpPr>
            <p:nvPr/>
          </p:nvSpPr>
          <p:spPr bwMode="auto">
            <a:xfrm>
              <a:off x="1344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2" name="Rectangle 203"/>
            <p:cNvSpPr>
              <a:spLocks noChangeArrowheads="1"/>
            </p:cNvSpPr>
            <p:nvPr/>
          </p:nvSpPr>
          <p:spPr bwMode="auto">
            <a:xfrm>
              <a:off x="1248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3" name="Rectangle 204"/>
            <p:cNvSpPr>
              <a:spLocks noChangeArrowheads="1"/>
            </p:cNvSpPr>
            <p:nvPr/>
          </p:nvSpPr>
          <p:spPr bwMode="auto">
            <a:xfrm>
              <a:off x="1344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4" name="Rectangle 205"/>
            <p:cNvSpPr>
              <a:spLocks noChangeArrowheads="1"/>
            </p:cNvSpPr>
            <p:nvPr/>
          </p:nvSpPr>
          <p:spPr bwMode="auto">
            <a:xfrm>
              <a:off x="1248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5" name="Rectangle 206"/>
            <p:cNvSpPr>
              <a:spLocks noChangeArrowheads="1"/>
            </p:cNvSpPr>
            <p:nvPr/>
          </p:nvSpPr>
          <p:spPr bwMode="auto">
            <a:xfrm>
              <a:off x="1344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6" name="Rectangle 207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7" name="Rectangle 208"/>
            <p:cNvSpPr>
              <a:spLocks noChangeArrowheads="1"/>
            </p:cNvSpPr>
            <p:nvPr/>
          </p:nvSpPr>
          <p:spPr bwMode="auto">
            <a:xfrm>
              <a:off x="1152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8" name="Rectangle 209"/>
            <p:cNvSpPr>
              <a:spLocks noChangeArrowheads="1"/>
            </p:cNvSpPr>
            <p:nvPr/>
          </p:nvSpPr>
          <p:spPr bwMode="auto">
            <a:xfrm>
              <a:off x="1056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39" name="Rectangle 210"/>
            <p:cNvSpPr>
              <a:spLocks noChangeArrowheads="1"/>
            </p:cNvSpPr>
            <p:nvPr/>
          </p:nvSpPr>
          <p:spPr bwMode="auto">
            <a:xfrm>
              <a:off x="1152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0" name="Rectangle 211"/>
            <p:cNvSpPr>
              <a:spLocks noChangeArrowheads="1"/>
            </p:cNvSpPr>
            <p:nvPr/>
          </p:nvSpPr>
          <p:spPr bwMode="auto">
            <a:xfrm>
              <a:off x="1440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1" name="Rectangle 212"/>
            <p:cNvSpPr>
              <a:spLocks noChangeArrowheads="1"/>
            </p:cNvSpPr>
            <p:nvPr/>
          </p:nvSpPr>
          <p:spPr bwMode="auto">
            <a:xfrm>
              <a:off x="1536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2" name="Rectangle 213"/>
            <p:cNvSpPr>
              <a:spLocks noChangeArrowheads="1"/>
            </p:cNvSpPr>
            <p:nvPr/>
          </p:nvSpPr>
          <p:spPr bwMode="auto">
            <a:xfrm>
              <a:off x="1440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3" name="Rectangle 214"/>
            <p:cNvSpPr>
              <a:spLocks noChangeArrowheads="1"/>
            </p:cNvSpPr>
            <p:nvPr/>
          </p:nvSpPr>
          <p:spPr bwMode="auto">
            <a:xfrm>
              <a:off x="1536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4" name="Rectangle 215"/>
            <p:cNvSpPr>
              <a:spLocks noChangeArrowheads="1"/>
            </p:cNvSpPr>
            <p:nvPr/>
          </p:nvSpPr>
          <p:spPr bwMode="auto">
            <a:xfrm>
              <a:off x="1632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5" name="Rectangle 216"/>
            <p:cNvSpPr>
              <a:spLocks noChangeArrowheads="1"/>
            </p:cNvSpPr>
            <p:nvPr/>
          </p:nvSpPr>
          <p:spPr bwMode="auto">
            <a:xfrm>
              <a:off x="1728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6" name="Rectangle 217"/>
            <p:cNvSpPr>
              <a:spLocks noChangeArrowheads="1"/>
            </p:cNvSpPr>
            <p:nvPr/>
          </p:nvSpPr>
          <p:spPr bwMode="auto">
            <a:xfrm>
              <a:off x="1632" y="201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7" name="Rectangle 218"/>
            <p:cNvSpPr>
              <a:spLocks noChangeArrowheads="1"/>
            </p:cNvSpPr>
            <p:nvPr/>
          </p:nvSpPr>
          <p:spPr bwMode="auto">
            <a:xfrm>
              <a:off x="1728" y="192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8" name="Rectangle 219"/>
            <p:cNvSpPr>
              <a:spLocks noChangeArrowheads="1"/>
            </p:cNvSpPr>
            <p:nvPr/>
          </p:nvSpPr>
          <p:spPr bwMode="auto">
            <a:xfrm>
              <a:off x="1632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49" name="Rectangle 220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0" name="Rectangle 221"/>
            <p:cNvSpPr>
              <a:spLocks noChangeArrowheads="1"/>
            </p:cNvSpPr>
            <p:nvPr/>
          </p:nvSpPr>
          <p:spPr bwMode="auto">
            <a:xfrm>
              <a:off x="1632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1" name="Rectangle 222"/>
            <p:cNvSpPr>
              <a:spLocks noChangeArrowheads="1"/>
            </p:cNvSpPr>
            <p:nvPr/>
          </p:nvSpPr>
          <p:spPr bwMode="auto">
            <a:xfrm>
              <a:off x="1728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2" name="Rectangle 223"/>
            <p:cNvSpPr>
              <a:spLocks noChangeArrowheads="1"/>
            </p:cNvSpPr>
            <p:nvPr/>
          </p:nvSpPr>
          <p:spPr bwMode="auto">
            <a:xfrm>
              <a:off x="1440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3" name="Rectangle 224"/>
            <p:cNvSpPr>
              <a:spLocks noChangeArrowheads="1"/>
            </p:cNvSpPr>
            <p:nvPr/>
          </p:nvSpPr>
          <p:spPr bwMode="auto">
            <a:xfrm>
              <a:off x="1536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4" name="Rectangle 225"/>
            <p:cNvSpPr>
              <a:spLocks noChangeArrowheads="1"/>
            </p:cNvSpPr>
            <p:nvPr/>
          </p:nvSpPr>
          <p:spPr bwMode="auto">
            <a:xfrm>
              <a:off x="1440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5" name="Rectangle 226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6" name="Rectangle 227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7" name="Rectangle 228"/>
            <p:cNvSpPr>
              <a:spLocks noChangeArrowheads="1"/>
            </p:cNvSpPr>
            <p:nvPr/>
          </p:nvSpPr>
          <p:spPr bwMode="auto">
            <a:xfrm>
              <a:off x="1152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8" name="Rectangle 229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59" name="Rectangle 230"/>
            <p:cNvSpPr>
              <a:spLocks noChangeArrowheads="1"/>
            </p:cNvSpPr>
            <p:nvPr/>
          </p:nvSpPr>
          <p:spPr bwMode="auto">
            <a:xfrm>
              <a:off x="1152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0" name="Rectangle 231"/>
            <p:cNvSpPr>
              <a:spLocks noChangeArrowheads="1"/>
            </p:cNvSpPr>
            <p:nvPr/>
          </p:nvSpPr>
          <p:spPr bwMode="auto">
            <a:xfrm>
              <a:off x="1248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1" name="Rectangle 232"/>
            <p:cNvSpPr>
              <a:spLocks noChangeArrowheads="1"/>
            </p:cNvSpPr>
            <p:nvPr/>
          </p:nvSpPr>
          <p:spPr bwMode="auto">
            <a:xfrm>
              <a:off x="1344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2" name="Rectangle 233"/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3" name="Rectangle 234"/>
            <p:cNvSpPr>
              <a:spLocks noChangeArrowheads="1"/>
            </p:cNvSpPr>
            <p:nvPr/>
          </p:nvSpPr>
          <p:spPr bwMode="auto">
            <a:xfrm>
              <a:off x="1344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4" name="Rectangle 235"/>
            <p:cNvSpPr>
              <a:spLocks noChangeArrowheads="1"/>
            </p:cNvSpPr>
            <p:nvPr/>
          </p:nvSpPr>
          <p:spPr bwMode="auto">
            <a:xfrm>
              <a:off x="1248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5" name="Rectangle 236"/>
            <p:cNvSpPr>
              <a:spLocks noChangeArrowheads="1"/>
            </p:cNvSpPr>
            <p:nvPr/>
          </p:nvSpPr>
          <p:spPr bwMode="auto">
            <a:xfrm>
              <a:off x="1344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6" name="Rectangle 237"/>
            <p:cNvSpPr>
              <a:spLocks noChangeArrowheads="1"/>
            </p:cNvSpPr>
            <p:nvPr/>
          </p:nvSpPr>
          <p:spPr bwMode="auto">
            <a:xfrm>
              <a:off x="1248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7" name="Rectangle 238"/>
            <p:cNvSpPr>
              <a:spLocks noChangeArrowheads="1"/>
            </p:cNvSpPr>
            <p:nvPr/>
          </p:nvSpPr>
          <p:spPr bwMode="auto">
            <a:xfrm>
              <a:off x="1344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8" name="Rectangle 239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69" name="Rectangle 240"/>
            <p:cNvSpPr>
              <a:spLocks noChangeArrowheads="1"/>
            </p:cNvSpPr>
            <p:nvPr/>
          </p:nvSpPr>
          <p:spPr bwMode="auto">
            <a:xfrm>
              <a:off x="1152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0" name="Rectangle 241"/>
            <p:cNvSpPr>
              <a:spLocks noChangeArrowheads="1"/>
            </p:cNvSpPr>
            <p:nvPr/>
          </p:nvSpPr>
          <p:spPr bwMode="auto">
            <a:xfrm>
              <a:off x="1056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1" name="Rectangle 242"/>
            <p:cNvSpPr>
              <a:spLocks noChangeArrowheads="1"/>
            </p:cNvSpPr>
            <p:nvPr/>
          </p:nvSpPr>
          <p:spPr bwMode="auto">
            <a:xfrm>
              <a:off x="1152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2" name="Rectangle 243"/>
            <p:cNvSpPr>
              <a:spLocks noChangeArrowheads="1"/>
            </p:cNvSpPr>
            <p:nvPr/>
          </p:nvSpPr>
          <p:spPr bwMode="auto">
            <a:xfrm>
              <a:off x="1440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3" name="Rectangle 244"/>
            <p:cNvSpPr>
              <a:spLocks noChangeArrowheads="1"/>
            </p:cNvSpPr>
            <p:nvPr/>
          </p:nvSpPr>
          <p:spPr bwMode="auto">
            <a:xfrm>
              <a:off x="1536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4" name="Rectangle 245"/>
            <p:cNvSpPr>
              <a:spLocks noChangeArrowheads="1"/>
            </p:cNvSpPr>
            <p:nvPr/>
          </p:nvSpPr>
          <p:spPr bwMode="auto">
            <a:xfrm>
              <a:off x="1440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5" name="Rectangle 246"/>
            <p:cNvSpPr>
              <a:spLocks noChangeArrowheads="1"/>
            </p:cNvSpPr>
            <p:nvPr/>
          </p:nvSpPr>
          <p:spPr bwMode="auto">
            <a:xfrm>
              <a:off x="1536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6" name="Rectangle 247"/>
            <p:cNvSpPr>
              <a:spLocks noChangeArrowheads="1"/>
            </p:cNvSpPr>
            <p:nvPr/>
          </p:nvSpPr>
          <p:spPr bwMode="auto">
            <a:xfrm>
              <a:off x="1632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7" name="Rectangle 248"/>
            <p:cNvSpPr>
              <a:spLocks noChangeArrowheads="1"/>
            </p:cNvSpPr>
            <p:nvPr/>
          </p:nvSpPr>
          <p:spPr bwMode="auto">
            <a:xfrm>
              <a:off x="1728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8" name="Rectangle 249"/>
            <p:cNvSpPr>
              <a:spLocks noChangeArrowheads="1"/>
            </p:cNvSpPr>
            <p:nvPr/>
          </p:nvSpPr>
          <p:spPr bwMode="auto">
            <a:xfrm>
              <a:off x="1632" y="240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79" name="Rectangle 250"/>
            <p:cNvSpPr>
              <a:spLocks noChangeArrowheads="1"/>
            </p:cNvSpPr>
            <p:nvPr/>
          </p:nvSpPr>
          <p:spPr bwMode="auto">
            <a:xfrm>
              <a:off x="1728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0" name="Rectangle 251"/>
            <p:cNvSpPr>
              <a:spLocks noChangeArrowheads="1"/>
            </p:cNvSpPr>
            <p:nvPr/>
          </p:nvSpPr>
          <p:spPr bwMode="auto">
            <a:xfrm>
              <a:off x="1632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1" name="Rectangle 252"/>
            <p:cNvSpPr>
              <a:spLocks noChangeArrowheads="1"/>
            </p:cNvSpPr>
            <p:nvPr/>
          </p:nvSpPr>
          <p:spPr bwMode="auto">
            <a:xfrm>
              <a:off x="1728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2" name="Rectangle 253"/>
            <p:cNvSpPr>
              <a:spLocks noChangeArrowheads="1"/>
            </p:cNvSpPr>
            <p:nvPr/>
          </p:nvSpPr>
          <p:spPr bwMode="auto">
            <a:xfrm>
              <a:off x="1632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3" name="Rectangle 254"/>
            <p:cNvSpPr>
              <a:spLocks noChangeArrowheads="1"/>
            </p:cNvSpPr>
            <p:nvPr/>
          </p:nvSpPr>
          <p:spPr bwMode="auto">
            <a:xfrm>
              <a:off x="1728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4" name="Rectangle 255"/>
            <p:cNvSpPr>
              <a:spLocks noChangeArrowheads="1"/>
            </p:cNvSpPr>
            <p:nvPr/>
          </p:nvSpPr>
          <p:spPr bwMode="auto">
            <a:xfrm>
              <a:off x="1440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5" name="Rectangle 256"/>
            <p:cNvSpPr>
              <a:spLocks noChangeArrowheads="1"/>
            </p:cNvSpPr>
            <p:nvPr/>
          </p:nvSpPr>
          <p:spPr bwMode="auto">
            <a:xfrm>
              <a:off x="1536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6" name="Rectangle 257"/>
            <p:cNvSpPr>
              <a:spLocks noChangeArrowheads="1"/>
            </p:cNvSpPr>
            <p:nvPr/>
          </p:nvSpPr>
          <p:spPr bwMode="auto">
            <a:xfrm>
              <a:off x="1440" y="259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87" name="Rectangle 258"/>
            <p:cNvSpPr>
              <a:spLocks noChangeArrowheads="1"/>
            </p:cNvSpPr>
            <p:nvPr/>
          </p:nvSpPr>
          <p:spPr bwMode="auto">
            <a:xfrm>
              <a:off x="1536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100" name="Oval 259"/>
          <p:cNvSpPr>
            <a:spLocks noChangeArrowheads="1"/>
          </p:cNvSpPr>
          <p:nvPr/>
        </p:nvSpPr>
        <p:spPr bwMode="auto">
          <a:xfrm>
            <a:off x="5334000" y="42672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101" name="Group 292"/>
          <p:cNvGrpSpPr>
            <a:grpSpLocks/>
          </p:cNvGrpSpPr>
          <p:nvPr/>
        </p:nvGrpSpPr>
        <p:grpSpPr bwMode="auto">
          <a:xfrm>
            <a:off x="2438400" y="5181600"/>
            <a:ext cx="1447800" cy="1066800"/>
            <a:chOff x="2352" y="2016"/>
            <a:chExt cx="912" cy="672"/>
          </a:xfrm>
        </p:grpSpPr>
        <p:sp>
          <p:nvSpPr>
            <p:cNvPr id="4205" name="Oval 260"/>
            <p:cNvSpPr>
              <a:spLocks noChangeArrowheads="1"/>
            </p:cNvSpPr>
            <p:nvPr/>
          </p:nvSpPr>
          <p:spPr bwMode="auto">
            <a:xfrm>
              <a:off x="2736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206" name="Group 287"/>
            <p:cNvGrpSpPr>
              <a:grpSpLocks/>
            </p:cNvGrpSpPr>
            <p:nvPr/>
          </p:nvGrpSpPr>
          <p:grpSpPr bwMode="auto">
            <a:xfrm>
              <a:off x="2352" y="2448"/>
              <a:ext cx="912" cy="240"/>
              <a:chOff x="2352" y="2448"/>
              <a:chExt cx="912" cy="240"/>
            </a:xfrm>
          </p:grpSpPr>
          <p:grpSp>
            <p:nvGrpSpPr>
              <p:cNvPr id="4211" name="Group 268"/>
              <p:cNvGrpSpPr>
                <a:grpSpLocks/>
              </p:cNvGrpSpPr>
              <p:nvPr/>
            </p:nvGrpSpPr>
            <p:grpSpPr bwMode="auto">
              <a:xfrm>
                <a:off x="2352" y="2448"/>
                <a:ext cx="912" cy="192"/>
                <a:chOff x="3168" y="2736"/>
                <a:chExt cx="912" cy="192"/>
              </a:xfrm>
            </p:grpSpPr>
            <p:sp>
              <p:nvSpPr>
                <p:cNvPr id="4228" name="Oval 264"/>
                <p:cNvSpPr>
                  <a:spLocks noChangeArrowheads="1"/>
                </p:cNvSpPr>
                <p:nvPr/>
              </p:nvSpPr>
              <p:spPr bwMode="auto">
                <a:xfrm>
                  <a:off x="388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9" name="Oval 265"/>
                <p:cNvSpPr>
                  <a:spLocks noChangeArrowheads="1"/>
                </p:cNvSpPr>
                <p:nvPr/>
              </p:nvSpPr>
              <p:spPr bwMode="auto">
                <a:xfrm>
                  <a:off x="364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0" name="Oval 266"/>
                <p:cNvSpPr>
                  <a:spLocks noChangeArrowheads="1"/>
                </p:cNvSpPr>
                <p:nvPr/>
              </p:nvSpPr>
              <p:spPr bwMode="auto">
                <a:xfrm>
                  <a:off x="340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1" name="Oval 267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212" name="Line 269"/>
              <p:cNvSpPr>
                <a:spLocks noChangeShapeType="1"/>
              </p:cNvSpPr>
              <p:nvPr/>
            </p:nvSpPr>
            <p:spPr bwMode="auto">
              <a:xfrm flipH="1">
                <a:off x="235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Line 270"/>
              <p:cNvSpPr>
                <a:spLocks noChangeShapeType="1"/>
              </p:cNvSpPr>
              <p:nvPr/>
            </p:nvSpPr>
            <p:spPr bwMode="auto">
              <a:xfrm flipH="1">
                <a:off x="240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" name="Line 271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" name="Line 272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" name="Line 275"/>
              <p:cNvSpPr>
                <a:spLocks noChangeShapeType="1"/>
              </p:cNvSpPr>
              <p:nvPr/>
            </p:nvSpPr>
            <p:spPr bwMode="auto">
              <a:xfrm flipH="1">
                <a:off x="259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" name="Line 276"/>
              <p:cNvSpPr>
                <a:spLocks noChangeShapeType="1"/>
              </p:cNvSpPr>
              <p:nvPr/>
            </p:nvSpPr>
            <p:spPr bwMode="auto">
              <a:xfrm flipH="1">
                <a:off x="264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Line 277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" name="Line 278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" name="Line 279"/>
              <p:cNvSpPr>
                <a:spLocks noChangeShapeType="1"/>
              </p:cNvSpPr>
              <p:nvPr/>
            </p:nvSpPr>
            <p:spPr bwMode="auto">
              <a:xfrm flipH="1">
                <a:off x="283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Line 280"/>
              <p:cNvSpPr>
                <a:spLocks noChangeShapeType="1"/>
              </p:cNvSpPr>
              <p:nvPr/>
            </p:nvSpPr>
            <p:spPr bwMode="auto">
              <a:xfrm flipH="1">
                <a:off x="288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" name="Line 281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" name="Line 282"/>
              <p:cNvSpPr>
                <a:spLocks noChangeShapeType="1"/>
              </p:cNvSpPr>
              <p:nvPr/>
            </p:nvSpPr>
            <p:spPr bwMode="auto">
              <a:xfrm>
                <a:off x="297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" name="Line 283"/>
              <p:cNvSpPr>
                <a:spLocks noChangeShapeType="1"/>
              </p:cNvSpPr>
              <p:nvPr/>
            </p:nvSpPr>
            <p:spPr bwMode="auto">
              <a:xfrm flipH="1">
                <a:off x="307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" name="Line 284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" name="Line 285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" name="Line 286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7" name="Line 288"/>
            <p:cNvSpPr>
              <a:spLocks noChangeShapeType="1"/>
            </p:cNvSpPr>
            <p:nvPr/>
          </p:nvSpPr>
          <p:spPr bwMode="auto">
            <a:xfrm flipH="1">
              <a:off x="2448" y="2112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Line 289"/>
            <p:cNvSpPr>
              <a:spLocks noChangeShapeType="1"/>
            </p:cNvSpPr>
            <p:nvPr/>
          </p:nvSpPr>
          <p:spPr bwMode="auto">
            <a:xfrm flipH="1">
              <a:off x="2688" y="211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Line 290"/>
            <p:cNvSpPr>
              <a:spLocks noChangeShapeType="1"/>
            </p:cNvSpPr>
            <p:nvPr/>
          </p:nvSpPr>
          <p:spPr bwMode="auto">
            <a:xfrm>
              <a:off x="2832" y="2112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Line 291"/>
            <p:cNvSpPr>
              <a:spLocks noChangeShapeType="1"/>
            </p:cNvSpPr>
            <p:nvPr/>
          </p:nvSpPr>
          <p:spPr bwMode="auto">
            <a:xfrm>
              <a:off x="2880" y="211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2" name="Group 293"/>
          <p:cNvGrpSpPr>
            <a:grpSpLocks/>
          </p:cNvGrpSpPr>
          <p:nvPr/>
        </p:nvGrpSpPr>
        <p:grpSpPr bwMode="auto">
          <a:xfrm>
            <a:off x="3962400" y="5181600"/>
            <a:ext cx="1447800" cy="1066800"/>
            <a:chOff x="2352" y="2016"/>
            <a:chExt cx="912" cy="672"/>
          </a:xfrm>
        </p:grpSpPr>
        <p:sp>
          <p:nvSpPr>
            <p:cNvPr id="4178" name="Oval 294"/>
            <p:cNvSpPr>
              <a:spLocks noChangeArrowheads="1"/>
            </p:cNvSpPr>
            <p:nvPr/>
          </p:nvSpPr>
          <p:spPr bwMode="auto">
            <a:xfrm>
              <a:off x="2736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179" name="Group 295"/>
            <p:cNvGrpSpPr>
              <a:grpSpLocks/>
            </p:cNvGrpSpPr>
            <p:nvPr/>
          </p:nvGrpSpPr>
          <p:grpSpPr bwMode="auto">
            <a:xfrm>
              <a:off x="2352" y="2448"/>
              <a:ext cx="912" cy="240"/>
              <a:chOff x="2352" y="2448"/>
              <a:chExt cx="912" cy="240"/>
            </a:xfrm>
          </p:grpSpPr>
          <p:grpSp>
            <p:nvGrpSpPr>
              <p:cNvPr id="4184" name="Group 296"/>
              <p:cNvGrpSpPr>
                <a:grpSpLocks/>
              </p:cNvGrpSpPr>
              <p:nvPr/>
            </p:nvGrpSpPr>
            <p:grpSpPr bwMode="auto">
              <a:xfrm>
                <a:off x="2352" y="2448"/>
                <a:ext cx="912" cy="192"/>
                <a:chOff x="3168" y="2736"/>
                <a:chExt cx="912" cy="192"/>
              </a:xfrm>
            </p:grpSpPr>
            <p:sp>
              <p:nvSpPr>
                <p:cNvPr id="4201" name="Oval 297"/>
                <p:cNvSpPr>
                  <a:spLocks noChangeArrowheads="1"/>
                </p:cNvSpPr>
                <p:nvPr/>
              </p:nvSpPr>
              <p:spPr bwMode="auto">
                <a:xfrm>
                  <a:off x="388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2" name="Oval 298"/>
                <p:cNvSpPr>
                  <a:spLocks noChangeArrowheads="1"/>
                </p:cNvSpPr>
                <p:nvPr/>
              </p:nvSpPr>
              <p:spPr bwMode="auto">
                <a:xfrm>
                  <a:off x="364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3" name="Oval 299"/>
                <p:cNvSpPr>
                  <a:spLocks noChangeArrowheads="1"/>
                </p:cNvSpPr>
                <p:nvPr/>
              </p:nvSpPr>
              <p:spPr bwMode="auto">
                <a:xfrm>
                  <a:off x="340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04" name="Oval 300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185" name="Line 301"/>
              <p:cNvSpPr>
                <a:spLocks noChangeShapeType="1"/>
              </p:cNvSpPr>
              <p:nvPr/>
            </p:nvSpPr>
            <p:spPr bwMode="auto">
              <a:xfrm flipH="1">
                <a:off x="235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Line 302"/>
              <p:cNvSpPr>
                <a:spLocks noChangeShapeType="1"/>
              </p:cNvSpPr>
              <p:nvPr/>
            </p:nvSpPr>
            <p:spPr bwMode="auto">
              <a:xfrm flipH="1">
                <a:off x="240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Line 303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Line 304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Line 305"/>
              <p:cNvSpPr>
                <a:spLocks noChangeShapeType="1"/>
              </p:cNvSpPr>
              <p:nvPr/>
            </p:nvSpPr>
            <p:spPr bwMode="auto">
              <a:xfrm flipH="1">
                <a:off x="259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0" name="Line 306"/>
              <p:cNvSpPr>
                <a:spLocks noChangeShapeType="1"/>
              </p:cNvSpPr>
              <p:nvPr/>
            </p:nvSpPr>
            <p:spPr bwMode="auto">
              <a:xfrm flipH="1">
                <a:off x="264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" name="Line 307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" name="Line 308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Line 309"/>
              <p:cNvSpPr>
                <a:spLocks noChangeShapeType="1"/>
              </p:cNvSpPr>
              <p:nvPr/>
            </p:nvSpPr>
            <p:spPr bwMode="auto">
              <a:xfrm flipH="1">
                <a:off x="283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4" name="Line 310"/>
              <p:cNvSpPr>
                <a:spLocks noChangeShapeType="1"/>
              </p:cNvSpPr>
              <p:nvPr/>
            </p:nvSpPr>
            <p:spPr bwMode="auto">
              <a:xfrm flipH="1">
                <a:off x="288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5" name="Line 311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6" name="Line 312"/>
              <p:cNvSpPr>
                <a:spLocks noChangeShapeType="1"/>
              </p:cNvSpPr>
              <p:nvPr/>
            </p:nvSpPr>
            <p:spPr bwMode="auto">
              <a:xfrm>
                <a:off x="297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Line 313"/>
              <p:cNvSpPr>
                <a:spLocks noChangeShapeType="1"/>
              </p:cNvSpPr>
              <p:nvPr/>
            </p:nvSpPr>
            <p:spPr bwMode="auto">
              <a:xfrm flipH="1">
                <a:off x="307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" name="Line 314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" name="Line 315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" name="Line 316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80" name="Line 317"/>
            <p:cNvSpPr>
              <a:spLocks noChangeShapeType="1"/>
            </p:cNvSpPr>
            <p:nvPr/>
          </p:nvSpPr>
          <p:spPr bwMode="auto">
            <a:xfrm flipH="1">
              <a:off x="2448" y="2112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Line 318"/>
            <p:cNvSpPr>
              <a:spLocks noChangeShapeType="1"/>
            </p:cNvSpPr>
            <p:nvPr/>
          </p:nvSpPr>
          <p:spPr bwMode="auto">
            <a:xfrm flipH="1">
              <a:off x="2688" y="211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Line 319"/>
            <p:cNvSpPr>
              <a:spLocks noChangeShapeType="1"/>
            </p:cNvSpPr>
            <p:nvPr/>
          </p:nvSpPr>
          <p:spPr bwMode="auto">
            <a:xfrm>
              <a:off x="2832" y="2112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Line 320"/>
            <p:cNvSpPr>
              <a:spLocks noChangeShapeType="1"/>
            </p:cNvSpPr>
            <p:nvPr/>
          </p:nvSpPr>
          <p:spPr bwMode="auto">
            <a:xfrm>
              <a:off x="2880" y="211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3" name="Group 321"/>
          <p:cNvGrpSpPr>
            <a:grpSpLocks/>
          </p:cNvGrpSpPr>
          <p:nvPr/>
        </p:nvGrpSpPr>
        <p:grpSpPr bwMode="auto">
          <a:xfrm>
            <a:off x="5562600" y="5181600"/>
            <a:ext cx="1447800" cy="1066800"/>
            <a:chOff x="2352" y="2016"/>
            <a:chExt cx="912" cy="672"/>
          </a:xfrm>
        </p:grpSpPr>
        <p:sp>
          <p:nvSpPr>
            <p:cNvPr id="4151" name="Oval 322"/>
            <p:cNvSpPr>
              <a:spLocks noChangeArrowheads="1"/>
            </p:cNvSpPr>
            <p:nvPr/>
          </p:nvSpPr>
          <p:spPr bwMode="auto">
            <a:xfrm>
              <a:off x="2736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152" name="Group 323"/>
            <p:cNvGrpSpPr>
              <a:grpSpLocks/>
            </p:cNvGrpSpPr>
            <p:nvPr/>
          </p:nvGrpSpPr>
          <p:grpSpPr bwMode="auto">
            <a:xfrm>
              <a:off x="2352" y="2448"/>
              <a:ext cx="912" cy="240"/>
              <a:chOff x="2352" y="2448"/>
              <a:chExt cx="912" cy="240"/>
            </a:xfrm>
          </p:grpSpPr>
          <p:grpSp>
            <p:nvGrpSpPr>
              <p:cNvPr id="4157" name="Group 324"/>
              <p:cNvGrpSpPr>
                <a:grpSpLocks/>
              </p:cNvGrpSpPr>
              <p:nvPr/>
            </p:nvGrpSpPr>
            <p:grpSpPr bwMode="auto">
              <a:xfrm>
                <a:off x="2352" y="2448"/>
                <a:ext cx="912" cy="192"/>
                <a:chOff x="3168" y="2736"/>
                <a:chExt cx="912" cy="192"/>
              </a:xfrm>
            </p:grpSpPr>
            <p:sp>
              <p:nvSpPr>
                <p:cNvPr id="4174" name="Oval 325"/>
                <p:cNvSpPr>
                  <a:spLocks noChangeArrowheads="1"/>
                </p:cNvSpPr>
                <p:nvPr/>
              </p:nvSpPr>
              <p:spPr bwMode="auto">
                <a:xfrm>
                  <a:off x="388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5" name="Oval 326"/>
                <p:cNvSpPr>
                  <a:spLocks noChangeArrowheads="1"/>
                </p:cNvSpPr>
                <p:nvPr/>
              </p:nvSpPr>
              <p:spPr bwMode="auto">
                <a:xfrm>
                  <a:off x="364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6" name="Oval 327"/>
                <p:cNvSpPr>
                  <a:spLocks noChangeArrowheads="1"/>
                </p:cNvSpPr>
                <p:nvPr/>
              </p:nvSpPr>
              <p:spPr bwMode="auto">
                <a:xfrm>
                  <a:off x="340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77" name="Oval 328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158" name="Line 329"/>
              <p:cNvSpPr>
                <a:spLocks noChangeShapeType="1"/>
              </p:cNvSpPr>
              <p:nvPr/>
            </p:nvSpPr>
            <p:spPr bwMode="auto">
              <a:xfrm flipH="1">
                <a:off x="235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Line 330"/>
              <p:cNvSpPr>
                <a:spLocks noChangeShapeType="1"/>
              </p:cNvSpPr>
              <p:nvPr/>
            </p:nvSpPr>
            <p:spPr bwMode="auto">
              <a:xfrm flipH="1">
                <a:off x="240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Line 331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Line 332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Line 333"/>
              <p:cNvSpPr>
                <a:spLocks noChangeShapeType="1"/>
              </p:cNvSpPr>
              <p:nvPr/>
            </p:nvSpPr>
            <p:spPr bwMode="auto">
              <a:xfrm flipH="1">
                <a:off x="259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Line 334"/>
              <p:cNvSpPr>
                <a:spLocks noChangeShapeType="1"/>
              </p:cNvSpPr>
              <p:nvPr/>
            </p:nvSpPr>
            <p:spPr bwMode="auto">
              <a:xfrm flipH="1">
                <a:off x="264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Line 335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5" name="Line 336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6" name="Line 337"/>
              <p:cNvSpPr>
                <a:spLocks noChangeShapeType="1"/>
              </p:cNvSpPr>
              <p:nvPr/>
            </p:nvSpPr>
            <p:spPr bwMode="auto">
              <a:xfrm flipH="1">
                <a:off x="283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7" name="Line 338"/>
              <p:cNvSpPr>
                <a:spLocks noChangeShapeType="1"/>
              </p:cNvSpPr>
              <p:nvPr/>
            </p:nvSpPr>
            <p:spPr bwMode="auto">
              <a:xfrm flipH="1">
                <a:off x="288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Line 339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Line 340"/>
              <p:cNvSpPr>
                <a:spLocks noChangeShapeType="1"/>
              </p:cNvSpPr>
              <p:nvPr/>
            </p:nvSpPr>
            <p:spPr bwMode="auto">
              <a:xfrm>
                <a:off x="297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Line 341"/>
              <p:cNvSpPr>
                <a:spLocks noChangeShapeType="1"/>
              </p:cNvSpPr>
              <p:nvPr/>
            </p:nvSpPr>
            <p:spPr bwMode="auto">
              <a:xfrm flipH="1">
                <a:off x="307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1" name="Line 342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2" name="Line 343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Line 344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53" name="Line 345"/>
            <p:cNvSpPr>
              <a:spLocks noChangeShapeType="1"/>
            </p:cNvSpPr>
            <p:nvPr/>
          </p:nvSpPr>
          <p:spPr bwMode="auto">
            <a:xfrm flipH="1">
              <a:off x="2448" y="2112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Line 346"/>
            <p:cNvSpPr>
              <a:spLocks noChangeShapeType="1"/>
            </p:cNvSpPr>
            <p:nvPr/>
          </p:nvSpPr>
          <p:spPr bwMode="auto">
            <a:xfrm flipH="1">
              <a:off x="2688" y="211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Line 347"/>
            <p:cNvSpPr>
              <a:spLocks noChangeShapeType="1"/>
            </p:cNvSpPr>
            <p:nvPr/>
          </p:nvSpPr>
          <p:spPr bwMode="auto">
            <a:xfrm>
              <a:off x="2832" y="2112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Line 348"/>
            <p:cNvSpPr>
              <a:spLocks noChangeShapeType="1"/>
            </p:cNvSpPr>
            <p:nvPr/>
          </p:nvSpPr>
          <p:spPr bwMode="auto">
            <a:xfrm>
              <a:off x="2880" y="211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4" name="Group 349"/>
          <p:cNvGrpSpPr>
            <a:grpSpLocks/>
          </p:cNvGrpSpPr>
          <p:nvPr/>
        </p:nvGrpSpPr>
        <p:grpSpPr bwMode="auto">
          <a:xfrm>
            <a:off x="7162800" y="5181600"/>
            <a:ext cx="1447800" cy="1066800"/>
            <a:chOff x="2352" y="2016"/>
            <a:chExt cx="912" cy="672"/>
          </a:xfrm>
        </p:grpSpPr>
        <p:sp>
          <p:nvSpPr>
            <p:cNvPr id="4124" name="Oval 350"/>
            <p:cNvSpPr>
              <a:spLocks noChangeArrowheads="1"/>
            </p:cNvSpPr>
            <p:nvPr/>
          </p:nvSpPr>
          <p:spPr bwMode="auto">
            <a:xfrm>
              <a:off x="2736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125" name="Group 351"/>
            <p:cNvGrpSpPr>
              <a:grpSpLocks/>
            </p:cNvGrpSpPr>
            <p:nvPr/>
          </p:nvGrpSpPr>
          <p:grpSpPr bwMode="auto">
            <a:xfrm>
              <a:off x="2352" y="2448"/>
              <a:ext cx="912" cy="240"/>
              <a:chOff x="2352" y="2448"/>
              <a:chExt cx="912" cy="240"/>
            </a:xfrm>
          </p:grpSpPr>
          <p:grpSp>
            <p:nvGrpSpPr>
              <p:cNvPr id="4130" name="Group 352"/>
              <p:cNvGrpSpPr>
                <a:grpSpLocks/>
              </p:cNvGrpSpPr>
              <p:nvPr/>
            </p:nvGrpSpPr>
            <p:grpSpPr bwMode="auto">
              <a:xfrm>
                <a:off x="2352" y="2448"/>
                <a:ext cx="912" cy="192"/>
                <a:chOff x="3168" y="2736"/>
                <a:chExt cx="912" cy="192"/>
              </a:xfrm>
            </p:grpSpPr>
            <p:sp>
              <p:nvSpPr>
                <p:cNvPr id="4147" name="Oval 353"/>
                <p:cNvSpPr>
                  <a:spLocks noChangeArrowheads="1"/>
                </p:cNvSpPr>
                <p:nvPr/>
              </p:nvSpPr>
              <p:spPr bwMode="auto">
                <a:xfrm>
                  <a:off x="388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8" name="Oval 354"/>
                <p:cNvSpPr>
                  <a:spLocks noChangeArrowheads="1"/>
                </p:cNvSpPr>
                <p:nvPr/>
              </p:nvSpPr>
              <p:spPr bwMode="auto">
                <a:xfrm>
                  <a:off x="364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49" name="Oval 355"/>
                <p:cNvSpPr>
                  <a:spLocks noChangeArrowheads="1"/>
                </p:cNvSpPr>
                <p:nvPr/>
              </p:nvSpPr>
              <p:spPr bwMode="auto">
                <a:xfrm>
                  <a:off x="340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50" name="Oval 356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131" name="Line 357"/>
              <p:cNvSpPr>
                <a:spLocks noChangeShapeType="1"/>
              </p:cNvSpPr>
              <p:nvPr/>
            </p:nvSpPr>
            <p:spPr bwMode="auto">
              <a:xfrm flipH="1">
                <a:off x="235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Line 358"/>
              <p:cNvSpPr>
                <a:spLocks noChangeShapeType="1"/>
              </p:cNvSpPr>
              <p:nvPr/>
            </p:nvSpPr>
            <p:spPr bwMode="auto">
              <a:xfrm flipH="1">
                <a:off x="240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Line 359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360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361"/>
              <p:cNvSpPr>
                <a:spLocks noChangeShapeType="1"/>
              </p:cNvSpPr>
              <p:nvPr/>
            </p:nvSpPr>
            <p:spPr bwMode="auto">
              <a:xfrm flipH="1">
                <a:off x="259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362"/>
              <p:cNvSpPr>
                <a:spLocks noChangeShapeType="1"/>
              </p:cNvSpPr>
              <p:nvPr/>
            </p:nvSpPr>
            <p:spPr bwMode="auto">
              <a:xfrm flipH="1">
                <a:off x="264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Line 363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Line 364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Line 365"/>
              <p:cNvSpPr>
                <a:spLocks noChangeShapeType="1"/>
              </p:cNvSpPr>
              <p:nvPr/>
            </p:nvSpPr>
            <p:spPr bwMode="auto">
              <a:xfrm flipH="1">
                <a:off x="283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Line 366"/>
              <p:cNvSpPr>
                <a:spLocks noChangeShapeType="1"/>
              </p:cNvSpPr>
              <p:nvPr/>
            </p:nvSpPr>
            <p:spPr bwMode="auto">
              <a:xfrm flipH="1">
                <a:off x="288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Line 367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368"/>
              <p:cNvSpPr>
                <a:spLocks noChangeShapeType="1"/>
              </p:cNvSpPr>
              <p:nvPr/>
            </p:nvSpPr>
            <p:spPr bwMode="auto">
              <a:xfrm>
                <a:off x="297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Line 369"/>
              <p:cNvSpPr>
                <a:spLocks noChangeShapeType="1"/>
              </p:cNvSpPr>
              <p:nvPr/>
            </p:nvSpPr>
            <p:spPr bwMode="auto">
              <a:xfrm flipH="1">
                <a:off x="307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370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Line 371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372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6" name="Line 373"/>
            <p:cNvSpPr>
              <a:spLocks noChangeShapeType="1"/>
            </p:cNvSpPr>
            <p:nvPr/>
          </p:nvSpPr>
          <p:spPr bwMode="auto">
            <a:xfrm flipH="1">
              <a:off x="2448" y="2112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374"/>
            <p:cNvSpPr>
              <a:spLocks noChangeShapeType="1"/>
            </p:cNvSpPr>
            <p:nvPr/>
          </p:nvSpPr>
          <p:spPr bwMode="auto">
            <a:xfrm flipH="1">
              <a:off x="2688" y="211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375"/>
            <p:cNvSpPr>
              <a:spLocks noChangeShapeType="1"/>
            </p:cNvSpPr>
            <p:nvPr/>
          </p:nvSpPr>
          <p:spPr bwMode="auto">
            <a:xfrm>
              <a:off x="2832" y="2112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376"/>
            <p:cNvSpPr>
              <a:spLocks noChangeShapeType="1"/>
            </p:cNvSpPr>
            <p:nvPr/>
          </p:nvSpPr>
          <p:spPr bwMode="auto">
            <a:xfrm>
              <a:off x="2880" y="211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5" name="Line 378"/>
          <p:cNvSpPr>
            <a:spLocks noChangeShapeType="1"/>
          </p:cNvSpPr>
          <p:nvPr/>
        </p:nvSpPr>
        <p:spPr bwMode="auto">
          <a:xfrm flipH="1">
            <a:off x="3200400" y="4419600"/>
            <a:ext cx="2209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379"/>
          <p:cNvSpPr>
            <a:spLocks noChangeShapeType="1"/>
          </p:cNvSpPr>
          <p:nvPr/>
        </p:nvSpPr>
        <p:spPr bwMode="auto">
          <a:xfrm flipH="1">
            <a:off x="4724400" y="4419600"/>
            <a:ext cx="762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380"/>
          <p:cNvSpPr>
            <a:spLocks noChangeShapeType="1"/>
          </p:cNvSpPr>
          <p:nvPr/>
        </p:nvSpPr>
        <p:spPr bwMode="auto">
          <a:xfrm>
            <a:off x="5486400" y="4419600"/>
            <a:ext cx="838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381"/>
          <p:cNvSpPr>
            <a:spLocks noChangeShapeType="1"/>
          </p:cNvSpPr>
          <p:nvPr/>
        </p:nvSpPr>
        <p:spPr bwMode="auto">
          <a:xfrm>
            <a:off x="5562600" y="4419600"/>
            <a:ext cx="2362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383"/>
          <p:cNvSpPr txBox="1">
            <a:spLocks noChangeArrowheads="1"/>
          </p:cNvSpPr>
          <p:nvPr/>
        </p:nvSpPr>
        <p:spPr bwMode="auto">
          <a:xfrm>
            <a:off x="3352800" y="5070475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NW</a:t>
            </a:r>
          </a:p>
        </p:txBody>
      </p:sp>
      <p:sp>
        <p:nvSpPr>
          <p:cNvPr id="4110" name="Text Box 384"/>
          <p:cNvSpPr txBox="1">
            <a:spLocks noChangeArrowheads="1"/>
          </p:cNvSpPr>
          <p:nvPr/>
        </p:nvSpPr>
        <p:spPr bwMode="auto">
          <a:xfrm>
            <a:off x="4876800" y="5070475"/>
            <a:ext cx="53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NE</a:t>
            </a:r>
          </a:p>
        </p:txBody>
      </p:sp>
      <p:sp>
        <p:nvSpPr>
          <p:cNvPr id="4111" name="Text Box 385"/>
          <p:cNvSpPr txBox="1">
            <a:spLocks noChangeArrowheads="1"/>
          </p:cNvSpPr>
          <p:nvPr/>
        </p:nvSpPr>
        <p:spPr bwMode="auto">
          <a:xfrm>
            <a:off x="6477000" y="5070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SW</a:t>
            </a:r>
          </a:p>
        </p:txBody>
      </p:sp>
      <p:sp>
        <p:nvSpPr>
          <p:cNvPr id="4112" name="Text Box 386"/>
          <p:cNvSpPr txBox="1">
            <a:spLocks noChangeArrowheads="1"/>
          </p:cNvSpPr>
          <p:nvPr/>
        </p:nvSpPr>
        <p:spPr bwMode="auto">
          <a:xfrm>
            <a:off x="8077200" y="5070475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SE</a:t>
            </a:r>
          </a:p>
        </p:txBody>
      </p:sp>
      <p:sp>
        <p:nvSpPr>
          <p:cNvPr id="4113" name="Line 387"/>
          <p:cNvSpPr>
            <a:spLocks noChangeShapeType="1"/>
          </p:cNvSpPr>
          <p:nvPr/>
        </p:nvSpPr>
        <p:spPr bwMode="auto">
          <a:xfrm>
            <a:off x="1828800" y="19050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Line 388"/>
          <p:cNvSpPr>
            <a:spLocks noChangeShapeType="1"/>
          </p:cNvSpPr>
          <p:nvPr/>
        </p:nvSpPr>
        <p:spPr bwMode="auto">
          <a:xfrm>
            <a:off x="457200" y="32766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Text Box 389"/>
          <p:cNvSpPr txBox="1">
            <a:spLocks noChangeArrowheads="1"/>
          </p:cNvSpPr>
          <p:nvPr/>
        </p:nvSpPr>
        <p:spPr bwMode="auto">
          <a:xfrm>
            <a:off x="685800" y="1717675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NW</a:t>
            </a:r>
          </a:p>
        </p:txBody>
      </p:sp>
      <p:sp>
        <p:nvSpPr>
          <p:cNvPr id="4116" name="Text Box 390"/>
          <p:cNvSpPr txBox="1">
            <a:spLocks noChangeArrowheads="1"/>
          </p:cNvSpPr>
          <p:nvPr/>
        </p:nvSpPr>
        <p:spPr bwMode="auto">
          <a:xfrm>
            <a:off x="2362200" y="1717675"/>
            <a:ext cx="53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NE</a:t>
            </a:r>
          </a:p>
        </p:txBody>
      </p:sp>
      <p:sp>
        <p:nvSpPr>
          <p:cNvPr id="4117" name="Text Box 391"/>
          <p:cNvSpPr txBox="1">
            <a:spLocks noChangeArrowheads="1"/>
          </p:cNvSpPr>
          <p:nvPr/>
        </p:nvSpPr>
        <p:spPr bwMode="auto">
          <a:xfrm>
            <a:off x="685800" y="44608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SW</a:t>
            </a:r>
          </a:p>
        </p:txBody>
      </p:sp>
      <p:sp>
        <p:nvSpPr>
          <p:cNvPr id="4118" name="Text Box 392"/>
          <p:cNvSpPr txBox="1">
            <a:spLocks noChangeArrowheads="1"/>
          </p:cNvSpPr>
          <p:nvPr/>
        </p:nvSpPr>
        <p:spPr bwMode="auto">
          <a:xfrm>
            <a:off x="2438400" y="4460875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SE</a:t>
            </a:r>
          </a:p>
        </p:txBody>
      </p:sp>
      <p:sp>
        <p:nvSpPr>
          <p:cNvPr id="4119" name="Line 393"/>
          <p:cNvSpPr>
            <a:spLocks noChangeShapeType="1"/>
          </p:cNvSpPr>
          <p:nvPr/>
        </p:nvSpPr>
        <p:spPr bwMode="auto">
          <a:xfrm flipH="1">
            <a:off x="2286000" y="6248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0" name="Line 394"/>
          <p:cNvSpPr>
            <a:spLocks noChangeShapeType="1"/>
          </p:cNvSpPr>
          <p:nvPr/>
        </p:nvSpPr>
        <p:spPr bwMode="auto">
          <a:xfrm flipH="1">
            <a:off x="2362200" y="6248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Line 395"/>
          <p:cNvSpPr>
            <a:spLocks noChangeShapeType="1"/>
          </p:cNvSpPr>
          <p:nvPr/>
        </p:nvSpPr>
        <p:spPr bwMode="auto">
          <a:xfrm>
            <a:off x="2438400" y="6248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Line 396"/>
          <p:cNvSpPr>
            <a:spLocks noChangeShapeType="1"/>
          </p:cNvSpPr>
          <p:nvPr/>
        </p:nvSpPr>
        <p:spPr bwMode="auto">
          <a:xfrm>
            <a:off x="2438400" y="6248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Text Box 399"/>
          <p:cNvSpPr txBox="1">
            <a:spLocks noChangeArrowheads="1"/>
          </p:cNvSpPr>
          <p:nvPr/>
        </p:nvSpPr>
        <p:spPr bwMode="auto">
          <a:xfrm>
            <a:off x="228600" y="5299075"/>
            <a:ext cx="236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1, 4, 16, 64, 256</a:t>
            </a:r>
            <a:br>
              <a:rPr lang="en-US" altLang="en-US" sz="2000">
                <a:latin typeface="Verdana" pitchFamily="34" charset="0"/>
              </a:rPr>
            </a:br>
            <a:r>
              <a:rPr lang="en-US" altLang="en-US" sz="2000">
                <a:latin typeface="Verdana" pitchFamily="34" charset="0"/>
              </a:rPr>
              <a:t>nodes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Quadtrees, the idea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096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620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6096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7620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9144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10668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9144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10668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9144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10668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9144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10668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6096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6" name="Rectangle 17"/>
          <p:cNvSpPr>
            <a:spLocks noChangeArrowheads="1"/>
          </p:cNvSpPr>
          <p:nvPr/>
        </p:nvSpPr>
        <p:spPr bwMode="auto">
          <a:xfrm>
            <a:off x="7620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7" name="Rectangle 18"/>
          <p:cNvSpPr>
            <a:spLocks noChangeArrowheads="1"/>
          </p:cNvSpPr>
          <p:nvPr/>
        </p:nvSpPr>
        <p:spPr bwMode="auto">
          <a:xfrm>
            <a:off x="6096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Rectangle 19"/>
          <p:cNvSpPr>
            <a:spLocks noChangeArrowheads="1"/>
          </p:cNvSpPr>
          <p:nvPr/>
        </p:nvSpPr>
        <p:spPr bwMode="auto">
          <a:xfrm>
            <a:off x="7620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Rectangle 20"/>
          <p:cNvSpPr>
            <a:spLocks noChangeArrowheads="1"/>
          </p:cNvSpPr>
          <p:nvPr/>
        </p:nvSpPr>
        <p:spPr bwMode="auto">
          <a:xfrm>
            <a:off x="12192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0" name="Rectangle 21"/>
          <p:cNvSpPr>
            <a:spLocks noChangeArrowheads="1"/>
          </p:cNvSpPr>
          <p:nvPr/>
        </p:nvSpPr>
        <p:spPr bwMode="auto">
          <a:xfrm>
            <a:off x="13716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1" name="Rectangle 22"/>
          <p:cNvSpPr>
            <a:spLocks noChangeArrowheads="1"/>
          </p:cNvSpPr>
          <p:nvPr/>
        </p:nvSpPr>
        <p:spPr bwMode="auto">
          <a:xfrm>
            <a:off x="12192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2" name="Rectangle 23"/>
          <p:cNvSpPr>
            <a:spLocks noChangeArrowheads="1"/>
          </p:cNvSpPr>
          <p:nvPr/>
        </p:nvSpPr>
        <p:spPr bwMode="auto">
          <a:xfrm>
            <a:off x="13716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3" name="Rectangle 24"/>
          <p:cNvSpPr>
            <a:spLocks noChangeArrowheads="1"/>
          </p:cNvSpPr>
          <p:nvPr/>
        </p:nvSpPr>
        <p:spPr bwMode="auto">
          <a:xfrm>
            <a:off x="15240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4" name="Rectangle 25"/>
          <p:cNvSpPr>
            <a:spLocks noChangeArrowheads="1"/>
          </p:cNvSpPr>
          <p:nvPr/>
        </p:nvSpPr>
        <p:spPr bwMode="auto">
          <a:xfrm>
            <a:off x="16764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5" name="Rectangle 26"/>
          <p:cNvSpPr>
            <a:spLocks noChangeArrowheads="1"/>
          </p:cNvSpPr>
          <p:nvPr/>
        </p:nvSpPr>
        <p:spPr bwMode="auto">
          <a:xfrm>
            <a:off x="1524000" y="2209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6" name="Rectangle 27"/>
          <p:cNvSpPr>
            <a:spLocks noChangeArrowheads="1"/>
          </p:cNvSpPr>
          <p:nvPr/>
        </p:nvSpPr>
        <p:spPr bwMode="auto">
          <a:xfrm>
            <a:off x="1676400" y="2057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7" name="Rectangle 28"/>
          <p:cNvSpPr>
            <a:spLocks noChangeArrowheads="1"/>
          </p:cNvSpPr>
          <p:nvPr/>
        </p:nvSpPr>
        <p:spPr bwMode="auto">
          <a:xfrm>
            <a:off x="15240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8" name="Rectangle 29"/>
          <p:cNvSpPr>
            <a:spLocks noChangeArrowheads="1"/>
          </p:cNvSpPr>
          <p:nvPr/>
        </p:nvSpPr>
        <p:spPr bwMode="auto">
          <a:xfrm>
            <a:off x="16764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9" name="Rectangle 30"/>
          <p:cNvSpPr>
            <a:spLocks noChangeArrowheads="1"/>
          </p:cNvSpPr>
          <p:nvPr/>
        </p:nvSpPr>
        <p:spPr bwMode="auto">
          <a:xfrm>
            <a:off x="15240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0" name="Rectangle 31"/>
          <p:cNvSpPr>
            <a:spLocks noChangeArrowheads="1"/>
          </p:cNvSpPr>
          <p:nvPr/>
        </p:nvSpPr>
        <p:spPr bwMode="auto">
          <a:xfrm>
            <a:off x="16764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1" name="Rectangle 32"/>
          <p:cNvSpPr>
            <a:spLocks noChangeArrowheads="1"/>
          </p:cNvSpPr>
          <p:nvPr/>
        </p:nvSpPr>
        <p:spPr bwMode="auto">
          <a:xfrm>
            <a:off x="12192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2" name="Rectangle 33"/>
          <p:cNvSpPr>
            <a:spLocks noChangeArrowheads="1"/>
          </p:cNvSpPr>
          <p:nvPr/>
        </p:nvSpPr>
        <p:spPr bwMode="auto">
          <a:xfrm>
            <a:off x="13716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3" name="Rectangle 34"/>
          <p:cNvSpPr>
            <a:spLocks noChangeArrowheads="1"/>
          </p:cNvSpPr>
          <p:nvPr/>
        </p:nvSpPr>
        <p:spPr bwMode="auto">
          <a:xfrm>
            <a:off x="1219200" y="2514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4" name="Rectangle 35"/>
          <p:cNvSpPr>
            <a:spLocks noChangeArrowheads="1"/>
          </p:cNvSpPr>
          <p:nvPr/>
        </p:nvSpPr>
        <p:spPr bwMode="auto">
          <a:xfrm>
            <a:off x="1371600" y="2362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5" name="Rectangle 36"/>
          <p:cNvSpPr>
            <a:spLocks noChangeArrowheads="1"/>
          </p:cNvSpPr>
          <p:nvPr/>
        </p:nvSpPr>
        <p:spPr bwMode="auto">
          <a:xfrm>
            <a:off x="6096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6" name="Rectangle 37"/>
          <p:cNvSpPr>
            <a:spLocks noChangeArrowheads="1"/>
          </p:cNvSpPr>
          <p:nvPr/>
        </p:nvSpPr>
        <p:spPr bwMode="auto">
          <a:xfrm>
            <a:off x="7620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7" name="Rectangle 38"/>
          <p:cNvSpPr>
            <a:spLocks noChangeArrowheads="1"/>
          </p:cNvSpPr>
          <p:nvPr/>
        </p:nvSpPr>
        <p:spPr bwMode="auto">
          <a:xfrm>
            <a:off x="6096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8" name="Rectangle 39"/>
          <p:cNvSpPr>
            <a:spLocks noChangeArrowheads="1"/>
          </p:cNvSpPr>
          <p:nvPr/>
        </p:nvSpPr>
        <p:spPr bwMode="auto">
          <a:xfrm>
            <a:off x="7620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9" name="Rectangle 40"/>
          <p:cNvSpPr>
            <a:spLocks noChangeArrowheads="1"/>
          </p:cNvSpPr>
          <p:nvPr/>
        </p:nvSpPr>
        <p:spPr bwMode="auto">
          <a:xfrm>
            <a:off x="9144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0" name="Rectangle 41"/>
          <p:cNvSpPr>
            <a:spLocks noChangeArrowheads="1"/>
          </p:cNvSpPr>
          <p:nvPr/>
        </p:nvSpPr>
        <p:spPr bwMode="auto">
          <a:xfrm>
            <a:off x="10668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1" name="Rectangle 42"/>
          <p:cNvSpPr>
            <a:spLocks noChangeArrowheads="1"/>
          </p:cNvSpPr>
          <p:nvPr/>
        </p:nvSpPr>
        <p:spPr bwMode="auto">
          <a:xfrm>
            <a:off x="9144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2" name="Rectangle 43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3" name="Rectangle 44"/>
          <p:cNvSpPr>
            <a:spLocks noChangeArrowheads="1"/>
          </p:cNvSpPr>
          <p:nvPr/>
        </p:nvSpPr>
        <p:spPr bwMode="auto">
          <a:xfrm>
            <a:off x="9144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4" name="Rectangle 45"/>
          <p:cNvSpPr>
            <a:spLocks noChangeArrowheads="1"/>
          </p:cNvSpPr>
          <p:nvPr/>
        </p:nvSpPr>
        <p:spPr bwMode="auto">
          <a:xfrm>
            <a:off x="10668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5" name="Rectangle 46"/>
          <p:cNvSpPr>
            <a:spLocks noChangeArrowheads="1"/>
          </p:cNvSpPr>
          <p:nvPr/>
        </p:nvSpPr>
        <p:spPr bwMode="auto">
          <a:xfrm>
            <a:off x="9144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6" name="Rectangle 47"/>
          <p:cNvSpPr>
            <a:spLocks noChangeArrowheads="1"/>
          </p:cNvSpPr>
          <p:nvPr/>
        </p:nvSpPr>
        <p:spPr bwMode="auto">
          <a:xfrm>
            <a:off x="10668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7" name="Rectangle 48"/>
          <p:cNvSpPr>
            <a:spLocks noChangeArrowheads="1"/>
          </p:cNvSpPr>
          <p:nvPr/>
        </p:nvSpPr>
        <p:spPr bwMode="auto">
          <a:xfrm>
            <a:off x="6096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8" name="Rectangle 49"/>
          <p:cNvSpPr>
            <a:spLocks noChangeArrowheads="1"/>
          </p:cNvSpPr>
          <p:nvPr/>
        </p:nvSpPr>
        <p:spPr bwMode="auto">
          <a:xfrm>
            <a:off x="7620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9" name="Rectangle 50"/>
          <p:cNvSpPr>
            <a:spLocks noChangeArrowheads="1"/>
          </p:cNvSpPr>
          <p:nvPr/>
        </p:nvSpPr>
        <p:spPr bwMode="auto">
          <a:xfrm>
            <a:off x="6096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0" name="Rectangle 51"/>
          <p:cNvSpPr>
            <a:spLocks noChangeArrowheads="1"/>
          </p:cNvSpPr>
          <p:nvPr/>
        </p:nvSpPr>
        <p:spPr bwMode="auto">
          <a:xfrm>
            <a:off x="7620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1" name="Rectangle 52"/>
          <p:cNvSpPr>
            <a:spLocks noChangeArrowheads="1"/>
          </p:cNvSpPr>
          <p:nvPr/>
        </p:nvSpPr>
        <p:spPr bwMode="auto">
          <a:xfrm>
            <a:off x="12192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2" name="Rectangle 53"/>
          <p:cNvSpPr>
            <a:spLocks noChangeArrowheads="1"/>
          </p:cNvSpPr>
          <p:nvPr/>
        </p:nvSpPr>
        <p:spPr bwMode="auto">
          <a:xfrm>
            <a:off x="13716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3" name="Rectangle 54"/>
          <p:cNvSpPr>
            <a:spLocks noChangeArrowheads="1"/>
          </p:cNvSpPr>
          <p:nvPr/>
        </p:nvSpPr>
        <p:spPr bwMode="auto">
          <a:xfrm>
            <a:off x="12192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4" name="Rectangle 55"/>
          <p:cNvSpPr>
            <a:spLocks noChangeArrowheads="1"/>
          </p:cNvSpPr>
          <p:nvPr/>
        </p:nvSpPr>
        <p:spPr bwMode="auto">
          <a:xfrm>
            <a:off x="13716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5" name="Rectangle 56"/>
          <p:cNvSpPr>
            <a:spLocks noChangeArrowheads="1"/>
          </p:cNvSpPr>
          <p:nvPr/>
        </p:nvSpPr>
        <p:spPr bwMode="auto">
          <a:xfrm>
            <a:off x="15240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6" name="Rectangle 57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7" name="Rectangle 58"/>
          <p:cNvSpPr>
            <a:spLocks noChangeArrowheads="1"/>
          </p:cNvSpPr>
          <p:nvPr/>
        </p:nvSpPr>
        <p:spPr bwMode="auto">
          <a:xfrm>
            <a:off x="1524000" y="2819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8" name="Rectangle 59"/>
          <p:cNvSpPr>
            <a:spLocks noChangeArrowheads="1"/>
          </p:cNvSpPr>
          <p:nvPr/>
        </p:nvSpPr>
        <p:spPr bwMode="auto">
          <a:xfrm>
            <a:off x="1676400" y="2667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9" name="Rectangle 60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0" name="Rectangle 61"/>
          <p:cNvSpPr>
            <a:spLocks noChangeArrowheads="1"/>
          </p:cNvSpPr>
          <p:nvPr/>
        </p:nvSpPr>
        <p:spPr bwMode="auto">
          <a:xfrm>
            <a:off x="16764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1" name="Rectangle 62"/>
          <p:cNvSpPr>
            <a:spLocks noChangeArrowheads="1"/>
          </p:cNvSpPr>
          <p:nvPr/>
        </p:nvSpPr>
        <p:spPr bwMode="auto">
          <a:xfrm>
            <a:off x="15240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2" name="Rectangle 63"/>
          <p:cNvSpPr>
            <a:spLocks noChangeArrowheads="1"/>
          </p:cNvSpPr>
          <p:nvPr/>
        </p:nvSpPr>
        <p:spPr bwMode="auto">
          <a:xfrm>
            <a:off x="16764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3" name="Rectangle 64"/>
          <p:cNvSpPr>
            <a:spLocks noChangeArrowheads="1"/>
          </p:cNvSpPr>
          <p:nvPr/>
        </p:nvSpPr>
        <p:spPr bwMode="auto">
          <a:xfrm>
            <a:off x="12192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4" name="Rectangle 65"/>
          <p:cNvSpPr>
            <a:spLocks noChangeArrowheads="1"/>
          </p:cNvSpPr>
          <p:nvPr/>
        </p:nvSpPr>
        <p:spPr bwMode="auto">
          <a:xfrm>
            <a:off x="13716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5" name="Rectangle 66"/>
          <p:cNvSpPr>
            <a:spLocks noChangeArrowheads="1"/>
          </p:cNvSpPr>
          <p:nvPr/>
        </p:nvSpPr>
        <p:spPr bwMode="auto">
          <a:xfrm>
            <a:off x="1219200" y="3124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6" name="Rectangle 67"/>
          <p:cNvSpPr>
            <a:spLocks noChangeArrowheads="1"/>
          </p:cNvSpPr>
          <p:nvPr/>
        </p:nvSpPr>
        <p:spPr bwMode="auto">
          <a:xfrm>
            <a:off x="1371600" y="2971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7" name="Rectangle 68"/>
          <p:cNvSpPr>
            <a:spLocks noChangeArrowheads="1"/>
          </p:cNvSpPr>
          <p:nvPr/>
        </p:nvSpPr>
        <p:spPr bwMode="auto">
          <a:xfrm>
            <a:off x="18288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8" name="Rectangle 69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9" name="Rectangle 70"/>
          <p:cNvSpPr>
            <a:spLocks noChangeArrowheads="1"/>
          </p:cNvSpPr>
          <p:nvPr/>
        </p:nvSpPr>
        <p:spPr bwMode="auto">
          <a:xfrm>
            <a:off x="18288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0" name="Rectangle 71"/>
          <p:cNvSpPr>
            <a:spLocks noChangeArrowheads="1"/>
          </p:cNvSpPr>
          <p:nvPr/>
        </p:nvSpPr>
        <p:spPr bwMode="auto">
          <a:xfrm>
            <a:off x="19812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1" name="Rectangle 72"/>
          <p:cNvSpPr>
            <a:spLocks noChangeArrowheads="1"/>
          </p:cNvSpPr>
          <p:nvPr/>
        </p:nvSpPr>
        <p:spPr bwMode="auto">
          <a:xfrm>
            <a:off x="21336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2" name="Rectangle 73"/>
          <p:cNvSpPr>
            <a:spLocks noChangeArrowheads="1"/>
          </p:cNvSpPr>
          <p:nvPr/>
        </p:nvSpPr>
        <p:spPr bwMode="auto">
          <a:xfrm>
            <a:off x="22860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3" name="Rectangle 74"/>
          <p:cNvSpPr>
            <a:spLocks noChangeArrowheads="1"/>
          </p:cNvSpPr>
          <p:nvPr/>
        </p:nvSpPr>
        <p:spPr bwMode="auto">
          <a:xfrm>
            <a:off x="21336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4" name="Rectangle 75"/>
          <p:cNvSpPr>
            <a:spLocks noChangeArrowheads="1"/>
          </p:cNvSpPr>
          <p:nvPr/>
        </p:nvSpPr>
        <p:spPr bwMode="auto">
          <a:xfrm>
            <a:off x="22860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5" name="Rectangle 76"/>
          <p:cNvSpPr>
            <a:spLocks noChangeArrowheads="1"/>
          </p:cNvSpPr>
          <p:nvPr/>
        </p:nvSpPr>
        <p:spPr bwMode="auto">
          <a:xfrm>
            <a:off x="21336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6" name="Rectangle 77"/>
          <p:cNvSpPr>
            <a:spLocks noChangeArrowheads="1"/>
          </p:cNvSpPr>
          <p:nvPr/>
        </p:nvSpPr>
        <p:spPr bwMode="auto">
          <a:xfrm>
            <a:off x="22860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7" name="Rectangle 78"/>
          <p:cNvSpPr>
            <a:spLocks noChangeArrowheads="1"/>
          </p:cNvSpPr>
          <p:nvPr/>
        </p:nvSpPr>
        <p:spPr bwMode="auto">
          <a:xfrm>
            <a:off x="21336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8" name="Rectangle 79"/>
          <p:cNvSpPr>
            <a:spLocks noChangeArrowheads="1"/>
          </p:cNvSpPr>
          <p:nvPr/>
        </p:nvSpPr>
        <p:spPr bwMode="auto">
          <a:xfrm>
            <a:off x="22860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9" name="Rectangle 80"/>
          <p:cNvSpPr>
            <a:spLocks noChangeArrowheads="1"/>
          </p:cNvSpPr>
          <p:nvPr/>
        </p:nvSpPr>
        <p:spPr bwMode="auto">
          <a:xfrm>
            <a:off x="18288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0" name="Rectangle 81"/>
          <p:cNvSpPr>
            <a:spLocks noChangeArrowheads="1"/>
          </p:cNvSpPr>
          <p:nvPr/>
        </p:nvSpPr>
        <p:spPr bwMode="auto">
          <a:xfrm>
            <a:off x="19812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1" name="Rectangle 82"/>
          <p:cNvSpPr>
            <a:spLocks noChangeArrowheads="1"/>
          </p:cNvSpPr>
          <p:nvPr/>
        </p:nvSpPr>
        <p:spPr bwMode="auto">
          <a:xfrm>
            <a:off x="18288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2" name="Rectangle 83"/>
          <p:cNvSpPr>
            <a:spLocks noChangeArrowheads="1"/>
          </p:cNvSpPr>
          <p:nvPr/>
        </p:nvSpPr>
        <p:spPr bwMode="auto">
          <a:xfrm>
            <a:off x="19812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3" name="Rectangle 84"/>
          <p:cNvSpPr>
            <a:spLocks noChangeArrowheads="1"/>
          </p:cNvSpPr>
          <p:nvPr/>
        </p:nvSpPr>
        <p:spPr bwMode="auto">
          <a:xfrm>
            <a:off x="24384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4" name="Rectangle 85"/>
          <p:cNvSpPr>
            <a:spLocks noChangeArrowheads="1"/>
          </p:cNvSpPr>
          <p:nvPr/>
        </p:nvSpPr>
        <p:spPr bwMode="auto">
          <a:xfrm>
            <a:off x="25908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5" name="Rectangle 86"/>
          <p:cNvSpPr>
            <a:spLocks noChangeArrowheads="1"/>
          </p:cNvSpPr>
          <p:nvPr/>
        </p:nvSpPr>
        <p:spPr bwMode="auto">
          <a:xfrm>
            <a:off x="24384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6" name="Rectangle 87"/>
          <p:cNvSpPr>
            <a:spLocks noChangeArrowheads="1"/>
          </p:cNvSpPr>
          <p:nvPr/>
        </p:nvSpPr>
        <p:spPr bwMode="auto">
          <a:xfrm>
            <a:off x="25908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7" name="Rectangle 88"/>
          <p:cNvSpPr>
            <a:spLocks noChangeArrowheads="1"/>
          </p:cNvSpPr>
          <p:nvPr/>
        </p:nvSpPr>
        <p:spPr bwMode="auto">
          <a:xfrm>
            <a:off x="27432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8" name="Rectangle 89"/>
          <p:cNvSpPr>
            <a:spLocks noChangeArrowheads="1"/>
          </p:cNvSpPr>
          <p:nvPr/>
        </p:nvSpPr>
        <p:spPr bwMode="auto">
          <a:xfrm>
            <a:off x="28956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9" name="Rectangle 90"/>
          <p:cNvSpPr>
            <a:spLocks noChangeArrowheads="1"/>
          </p:cNvSpPr>
          <p:nvPr/>
        </p:nvSpPr>
        <p:spPr bwMode="auto">
          <a:xfrm>
            <a:off x="2743200" y="2209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0" name="Rectangle 91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1" name="Rectangle 92"/>
          <p:cNvSpPr>
            <a:spLocks noChangeArrowheads="1"/>
          </p:cNvSpPr>
          <p:nvPr/>
        </p:nvSpPr>
        <p:spPr bwMode="auto">
          <a:xfrm>
            <a:off x="27432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2" name="Rectangle 93"/>
          <p:cNvSpPr>
            <a:spLocks noChangeArrowheads="1"/>
          </p:cNvSpPr>
          <p:nvPr/>
        </p:nvSpPr>
        <p:spPr bwMode="auto">
          <a:xfrm>
            <a:off x="28956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3" name="Rectangle 94"/>
          <p:cNvSpPr>
            <a:spLocks noChangeArrowheads="1"/>
          </p:cNvSpPr>
          <p:nvPr/>
        </p:nvSpPr>
        <p:spPr bwMode="auto">
          <a:xfrm>
            <a:off x="27432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4" name="Rectangle 95"/>
          <p:cNvSpPr>
            <a:spLocks noChangeArrowheads="1"/>
          </p:cNvSpPr>
          <p:nvPr/>
        </p:nvSpPr>
        <p:spPr bwMode="auto">
          <a:xfrm>
            <a:off x="28956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5" name="Rectangle 96"/>
          <p:cNvSpPr>
            <a:spLocks noChangeArrowheads="1"/>
          </p:cNvSpPr>
          <p:nvPr/>
        </p:nvSpPr>
        <p:spPr bwMode="auto">
          <a:xfrm>
            <a:off x="24384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6" name="Rectangle 97"/>
          <p:cNvSpPr>
            <a:spLocks noChangeArrowheads="1"/>
          </p:cNvSpPr>
          <p:nvPr/>
        </p:nvSpPr>
        <p:spPr bwMode="auto">
          <a:xfrm>
            <a:off x="25908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7" name="Rectangle 98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8" name="Rectangle 99"/>
          <p:cNvSpPr>
            <a:spLocks noChangeArrowheads="1"/>
          </p:cNvSpPr>
          <p:nvPr/>
        </p:nvSpPr>
        <p:spPr bwMode="auto">
          <a:xfrm>
            <a:off x="2590800" y="2362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9" name="Rectangle 100"/>
          <p:cNvSpPr>
            <a:spLocks noChangeArrowheads="1"/>
          </p:cNvSpPr>
          <p:nvPr/>
        </p:nvSpPr>
        <p:spPr bwMode="auto">
          <a:xfrm>
            <a:off x="18288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0" name="Rectangle 101"/>
          <p:cNvSpPr>
            <a:spLocks noChangeArrowheads="1"/>
          </p:cNvSpPr>
          <p:nvPr/>
        </p:nvSpPr>
        <p:spPr bwMode="auto">
          <a:xfrm>
            <a:off x="19812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1" name="Rectangle 102"/>
          <p:cNvSpPr>
            <a:spLocks noChangeArrowheads="1"/>
          </p:cNvSpPr>
          <p:nvPr/>
        </p:nvSpPr>
        <p:spPr bwMode="auto">
          <a:xfrm>
            <a:off x="18288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" name="Rectangle 103"/>
          <p:cNvSpPr>
            <a:spLocks noChangeArrowheads="1"/>
          </p:cNvSpPr>
          <p:nvPr/>
        </p:nvSpPr>
        <p:spPr bwMode="auto">
          <a:xfrm>
            <a:off x="19812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" name="Rectangle 104"/>
          <p:cNvSpPr>
            <a:spLocks noChangeArrowheads="1"/>
          </p:cNvSpPr>
          <p:nvPr/>
        </p:nvSpPr>
        <p:spPr bwMode="auto">
          <a:xfrm>
            <a:off x="21336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" name="Rectangle 105"/>
          <p:cNvSpPr>
            <a:spLocks noChangeArrowheads="1"/>
          </p:cNvSpPr>
          <p:nvPr/>
        </p:nvSpPr>
        <p:spPr bwMode="auto">
          <a:xfrm>
            <a:off x="22860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5" name="Rectangle 106"/>
          <p:cNvSpPr>
            <a:spLocks noChangeArrowheads="1"/>
          </p:cNvSpPr>
          <p:nvPr/>
        </p:nvSpPr>
        <p:spPr bwMode="auto">
          <a:xfrm>
            <a:off x="21336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6" name="Rectangle 107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7" name="Rectangle 108"/>
          <p:cNvSpPr>
            <a:spLocks noChangeArrowheads="1"/>
          </p:cNvSpPr>
          <p:nvPr/>
        </p:nvSpPr>
        <p:spPr bwMode="auto">
          <a:xfrm>
            <a:off x="21336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8" name="Rectangle 109"/>
          <p:cNvSpPr>
            <a:spLocks noChangeArrowheads="1"/>
          </p:cNvSpPr>
          <p:nvPr/>
        </p:nvSpPr>
        <p:spPr bwMode="auto">
          <a:xfrm>
            <a:off x="22860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9" name="Rectangle 110"/>
          <p:cNvSpPr>
            <a:spLocks noChangeArrowheads="1"/>
          </p:cNvSpPr>
          <p:nvPr/>
        </p:nvSpPr>
        <p:spPr bwMode="auto">
          <a:xfrm>
            <a:off x="21336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0" name="Rectangle 111"/>
          <p:cNvSpPr>
            <a:spLocks noChangeArrowheads="1"/>
          </p:cNvSpPr>
          <p:nvPr/>
        </p:nvSpPr>
        <p:spPr bwMode="auto">
          <a:xfrm>
            <a:off x="22860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1" name="Rectangle 112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2" name="Rectangle 113"/>
          <p:cNvSpPr>
            <a:spLocks noChangeArrowheads="1"/>
          </p:cNvSpPr>
          <p:nvPr/>
        </p:nvSpPr>
        <p:spPr bwMode="auto">
          <a:xfrm>
            <a:off x="19812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3" name="Rectangle 114"/>
          <p:cNvSpPr>
            <a:spLocks noChangeArrowheads="1"/>
          </p:cNvSpPr>
          <p:nvPr/>
        </p:nvSpPr>
        <p:spPr bwMode="auto">
          <a:xfrm>
            <a:off x="18288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4" name="Rectangle 115"/>
          <p:cNvSpPr>
            <a:spLocks noChangeArrowheads="1"/>
          </p:cNvSpPr>
          <p:nvPr/>
        </p:nvSpPr>
        <p:spPr bwMode="auto">
          <a:xfrm>
            <a:off x="19812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5" name="Rectangle 116"/>
          <p:cNvSpPr>
            <a:spLocks noChangeArrowheads="1"/>
          </p:cNvSpPr>
          <p:nvPr/>
        </p:nvSpPr>
        <p:spPr bwMode="auto">
          <a:xfrm>
            <a:off x="24384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6" name="Rectangle 117"/>
          <p:cNvSpPr>
            <a:spLocks noChangeArrowheads="1"/>
          </p:cNvSpPr>
          <p:nvPr/>
        </p:nvSpPr>
        <p:spPr bwMode="auto">
          <a:xfrm>
            <a:off x="25908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7" name="Rectangle 118"/>
          <p:cNvSpPr>
            <a:spLocks noChangeArrowheads="1"/>
          </p:cNvSpPr>
          <p:nvPr/>
        </p:nvSpPr>
        <p:spPr bwMode="auto">
          <a:xfrm>
            <a:off x="24384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8" name="Rectangle 119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9" name="Rectangle 120"/>
          <p:cNvSpPr>
            <a:spLocks noChangeArrowheads="1"/>
          </p:cNvSpPr>
          <p:nvPr/>
        </p:nvSpPr>
        <p:spPr bwMode="auto">
          <a:xfrm>
            <a:off x="27432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0" name="Rectangle 121"/>
          <p:cNvSpPr>
            <a:spLocks noChangeArrowheads="1"/>
          </p:cNvSpPr>
          <p:nvPr/>
        </p:nvSpPr>
        <p:spPr bwMode="auto">
          <a:xfrm>
            <a:off x="28956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1" name="Rectangle 122"/>
          <p:cNvSpPr>
            <a:spLocks noChangeArrowheads="1"/>
          </p:cNvSpPr>
          <p:nvPr/>
        </p:nvSpPr>
        <p:spPr bwMode="auto">
          <a:xfrm>
            <a:off x="2743200" y="28194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2" name="Rectangle 123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3" name="Rectangle 124"/>
          <p:cNvSpPr>
            <a:spLocks noChangeArrowheads="1"/>
          </p:cNvSpPr>
          <p:nvPr/>
        </p:nvSpPr>
        <p:spPr bwMode="auto">
          <a:xfrm>
            <a:off x="27432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4" name="Rectangle 125"/>
          <p:cNvSpPr>
            <a:spLocks noChangeArrowheads="1"/>
          </p:cNvSpPr>
          <p:nvPr/>
        </p:nvSpPr>
        <p:spPr bwMode="auto">
          <a:xfrm>
            <a:off x="28956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5" name="Rectangle 126"/>
          <p:cNvSpPr>
            <a:spLocks noChangeArrowheads="1"/>
          </p:cNvSpPr>
          <p:nvPr/>
        </p:nvSpPr>
        <p:spPr bwMode="auto">
          <a:xfrm>
            <a:off x="27432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6" name="Rectangle 127"/>
          <p:cNvSpPr>
            <a:spLocks noChangeArrowheads="1"/>
          </p:cNvSpPr>
          <p:nvPr/>
        </p:nvSpPr>
        <p:spPr bwMode="auto">
          <a:xfrm>
            <a:off x="28956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7" name="Rectangle 128"/>
          <p:cNvSpPr>
            <a:spLocks noChangeArrowheads="1"/>
          </p:cNvSpPr>
          <p:nvPr/>
        </p:nvSpPr>
        <p:spPr bwMode="auto">
          <a:xfrm>
            <a:off x="24384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8" name="Rectangle 129"/>
          <p:cNvSpPr>
            <a:spLocks noChangeArrowheads="1"/>
          </p:cNvSpPr>
          <p:nvPr/>
        </p:nvSpPr>
        <p:spPr bwMode="auto">
          <a:xfrm>
            <a:off x="25908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9" name="Rectangle 130"/>
          <p:cNvSpPr>
            <a:spLocks noChangeArrowheads="1"/>
          </p:cNvSpPr>
          <p:nvPr/>
        </p:nvSpPr>
        <p:spPr bwMode="auto">
          <a:xfrm>
            <a:off x="2438400" y="31242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0" name="Rectangle 131"/>
          <p:cNvSpPr>
            <a:spLocks noChangeArrowheads="1"/>
          </p:cNvSpPr>
          <p:nvPr/>
        </p:nvSpPr>
        <p:spPr bwMode="auto">
          <a:xfrm>
            <a:off x="2590800" y="2971800"/>
            <a:ext cx="1524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1" name="Rectangle 132"/>
          <p:cNvSpPr>
            <a:spLocks noChangeArrowheads="1"/>
          </p:cNvSpPr>
          <p:nvPr/>
        </p:nvSpPr>
        <p:spPr bwMode="auto">
          <a:xfrm>
            <a:off x="6096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2" name="Rectangle 133"/>
          <p:cNvSpPr>
            <a:spLocks noChangeArrowheads="1"/>
          </p:cNvSpPr>
          <p:nvPr/>
        </p:nvSpPr>
        <p:spPr bwMode="auto">
          <a:xfrm>
            <a:off x="7620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3" name="Rectangle 134"/>
          <p:cNvSpPr>
            <a:spLocks noChangeArrowheads="1"/>
          </p:cNvSpPr>
          <p:nvPr/>
        </p:nvSpPr>
        <p:spPr bwMode="auto">
          <a:xfrm>
            <a:off x="6096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4" name="Rectangle 135"/>
          <p:cNvSpPr>
            <a:spLocks noChangeArrowheads="1"/>
          </p:cNvSpPr>
          <p:nvPr/>
        </p:nvSpPr>
        <p:spPr bwMode="auto">
          <a:xfrm>
            <a:off x="7620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5" name="Rectangle 136"/>
          <p:cNvSpPr>
            <a:spLocks noChangeArrowheads="1"/>
          </p:cNvSpPr>
          <p:nvPr/>
        </p:nvSpPr>
        <p:spPr bwMode="auto">
          <a:xfrm>
            <a:off x="9144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6" name="Rectangle 137"/>
          <p:cNvSpPr>
            <a:spLocks noChangeArrowheads="1"/>
          </p:cNvSpPr>
          <p:nvPr/>
        </p:nvSpPr>
        <p:spPr bwMode="auto">
          <a:xfrm>
            <a:off x="10668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7" name="Rectangle 138"/>
          <p:cNvSpPr>
            <a:spLocks noChangeArrowheads="1"/>
          </p:cNvSpPr>
          <p:nvPr/>
        </p:nvSpPr>
        <p:spPr bwMode="auto">
          <a:xfrm>
            <a:off x="9144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8" name="Rectangle 139"/>
          <p:cNvSpPr>
            <a:spLocks noChangeArrowheads="1"/>
          </p:cNvSpPr>
          <p:nvPr/>
        </p:nvSpPr>
        <p:spPr bwMode="auto">
          <a:xfrm>
            <a:off x="10668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9" name="Rectangle 140"/>
          <p:cNvSpPr>
            <a:spLocks noChangeArrowheads="1"/>
          </p:cNvSpPr>
          <p:nvPr/>
        </p:nvSpPr>
        <p:spPr bwMode="auto">
          <a:xfrm>
            <a:off x="9144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0" name="Rectangle 141"/>
          <p:cNvSpPr>
            <a:spLocks noChangeArrowheads="1"/>
          </p:cNvSpPr>
          <p:nvPr/>
        </p:nvSpPr>
        <p:spPr bwMode="auto">
          <a:xfrm>
            <a:off x="10668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1" name="Rectangle 142"/>
          <p:cNvSpPr>
            <a:spLocks noChangeArrowheads="1"/>
          </p:cNvSpPr>
          <p:nvPr/>
        </p:nvSpPr>
        <p:spPr bwMode="auto">
          <a:xfrm>
            <a:off x="9144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2" name="Rectangle 143"/>
          <p:cNvSpPr>
            <a:spLocks noChangeArrowheads="1"/>
          </p:cNvSpPr>
          <p:nvPr/>
        </p:nvSpPr>
        <p:spPr bwMode="auto">
          <a:xfrm>
            <a:off x="10668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3" name="Rectangle 144"/>
          <p:cNvSpPr>
            <a:spLocks noChangeArrowheads="1"/>
          </p:cNvSpPr>
          <p:nvPr/>
        </p:nvSpPr>
        <p:spPr bwMode="auto">
          <a:xfrm>
            <a:off x="6096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4" name="Rectangle 145"/>
          <p:cNvSpPr>
            <a:spLocks noChangeArrowheads="1"/>
          </p:cNvSpPr>
          <p:nvPr/>
        </p:nvSpPr>
        <p:spPr bwMode="auto">
          <a:xfrm>
            <a:off x="7620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5" name="Rectangle 146"/>
          <p:cNvSpPr>
            <a:spLocks noChangeArrowheads="1"/>
          </p:cNvSpPr>
          <p:nvPr/>
        </p:nvSpPr>
        <p:spPr bwMode="auto">
          <a:xfrm>
            <a:off x="6096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6" name="Rectangle 147"/>
          <p:cNvSpPr>
            <a:spLocks noChangeArrowheads="1"/>
          </p:cNvSpPr>
          <p:nvPr/>
        </p:nvSpPr>
        <p:spPr bwMode="auto">
          <a:xfrm>
            <a:off x="7620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7" name="Rectangle 148"/>
          <p:cNvSpPr>
            <a:spLocks noChangeArrowheads="1"/>
          </p:cNvSpPr>
          <p:nvPr/>
        </p:nvSpPr>
        <p:spPr bwMode="auto">
          <a:xfrm>
            <a:off x="12192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8" name="Rectangle 149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9" name="Rectangle 150"/>
          <p:cNvSpPr>
            <a:spLocks noChangeArrowheads="1"/>
          </p:cNvSpPr>
          <p:nvPr/>
        </p:nvSpPr>
        <p:spPr bwMode="auto">
          <a:xfrm>
            <a:off x="12192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0" name="Rectangle 151"/>
          <p:cNvSpPr>
            <a:spLocks noChangeArrowheads="1"/>
          </p:cNvSpPr>
          <p:nvPr/>
        </p:nvSpPr>
        <p:spPr bwMode="auto">
          <a:xfrm>
            <a:off x="13716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1" name="Rectangle 152"/>
          <p:cNvSpPr>
            <a:spLocks noChangeArrowheads="1"/>
          </p:cNvSpPr>
          <p:nvPr/>
        </p:nvSpPr>
        <p:spPr bwMode="auto">
          <a:xfrm>
            <a:off x="15240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2" name="Rectangle 153"/>
          <p:cNvSpPr>
            <a:spLocks noChangeArrowheads="1"/>
          </p:cNvSpPr>
          <p:nvPr/>
        </p:nvSpPr>
        <p:spPr bwMode="auto">
          <a:xfrm>
            <a:off x="16764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3" name="Rectangle 154"/>
          <p:cNvSpPr>
            <a:spLocks noChangeArrowheads="1"/>
          </p:cNvSpPr>
          <p:nvPr/>
        </p:nvSpPr>
        <p:spPr bwMode="auto">
          <a:xfrm>
            <a:off x="15240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4" name="Rectangle 155"/>
          <p:cNvSpPr>
            <a:spLocks noChangeArrowheads="1"/>
          </p:cNvSpPr>
          <p:nvPr/>
        </p:nvSpPr>
        <p:spPr bwMode="auto">
          <a:xfrm>
            <a:off x="16764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5" name="Rectangle 156"/>
          <p:cNvSpPr>
            <a:spLocks noChangeArrowheads="1"/>
          </p:cNvSpPr>
          <p:nvPr/>
        </p:nvSpPr>
        <p:spPr bwMode="auto">
          <a:xfrm>
            <a:off x="15240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6" name="Rectangle 157"/>
          <p:cNvSpPr>
            <a:spLocks noChangeArrowheads="1"/>
          </p:cNvSpPr>
          <p:nvPr/>
        </p:nvSpPr>
        <p:spPr bwMode="auto">
          <a:xfrm>
            <a:off x="16764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7" name="Rectangle 158"/>
          <p:cNvSpPr>
            <a:spLocks noChangeArrowheads="1"/>
          </p:cNvSpPr>
          <p:nvPr/>
        </p:nvSpPr>
        <p:spPr bwMode="auto">
          <a:xfrm>
            <a:off x="15240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8" name="Rectangle 159"/>
          <p:cNvSpPr>
            <a:spLocks noChangeArrowheads="1"/>
          </p:cNvSpPr>
          <p:nvPr/>
        </p:nvSpPr>
        <p:spPr bwMode="auto">
          <a:xfrm>
            <a:off x="16764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9" name="Rectangle 160"/>
          <p:cNvSpPr>
            <a:spLocks noChangeArrowheads="1"/>
          </p:cNvSpPr>
          <p:nvPr/>
        </p:nvSpPr>
        <p:spPr bwMode="auto">
          <a:xfrm>
            <a:off x="12192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0" name="Rectangle 161"/>
          <p:cNvSpPr>
            <a:spLocks noChangeArrowheads="1"/>
          </p:cNvSpPr>
          <p:nvPr/>
        </p:nvSpPr>
        <p:spPr bwMode="auto">
          <a:xfrm>
            <a:off x="13716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1" name="Rectangle 162"/>
          <p:cNvSpPr>
            <a:spLocks noChangeArrowheads="1"/>
          </p:cNvSpPr>
          <p:nvPr/>
        </p:nvSpPr>
        <p:spPr bwMode="auto">
          <a:xfrm>
            <a:off x="12192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2" name="Rectangle 163"/>
          <p:cNvSpPr>
            <a:spLocks noChangeArrowheads="1"/>
          </p:cNvSpPr>
          <p:nvPr/>
        </p:nvSpPr>
        <p:spPr bwMode="auto">
          <a:xfrm>
            <a:off x="13716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3" name="Rectangle 164"/>
          <p:cNvSpPr>
            <a:spLocks noChangeArrowheads="1"/>
          </p:cNvSpPr>
          <p:nvPr/>
        </p:nvSpPr>
        <p:spPr bwMode="auto">
          <a:xfrm>
            <a:off x="6096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4" name="Rectangle 165"/>
          <p:cNvSpPr>
            <a:spLocks noChangeArrowheads="1"/>
          </p:cNvSpPr>
          <p:nvPr/>
        </p:nvSpPr>
        <p:spPr bwMode="auto">
          <a:xfrm>
            <a:off x="7620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5" name="Rectangle 166"/>
          <p:cNvSpPr>
            <a:spLocks noChangeArrowheads="1"/>
          </p:cNvSpPr>
          <p:nvPr/>
        </p:nvSpPr>
        <p:spPr bwMode="auto">
          <a:xfrm>
            <a:off x="6096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6" name="Rectangle 167"/>
          <p:cNvSpPr>
            <a:spLocks noChangeArrowheads="1"/>
          </p:cNvSpPr>
          <p:nvPr/>
        </p:nvSpPr>
        <p:spPr bwMode="auto">
          <a:xfrm>
            <a:off x="7620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7" name="Rectangle 168"/>
          <p:cNvSpPr>
            <a:spLocks noChangeArrowheads="1"/>
          </p:cNvSpPr>
          <p:nvPr/>
        </p:nvSpPr>
        <p:spPr bwMode="auto">
          <a:xfrm>
            <a:off x="9144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8" name="Rectangle 169"/>
          <p:cNvSpPr>
            <a:spLocks noChangeArrowheads="1"/>
          </p:cNvSpPr>
          <p:nvPr/>
        </p:nvSpPr>
        <p:spPr bwMode="auto">
          <a:xfrm>
            <a:off x="10668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9" name="Rectangle 170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0" name="Rectangle 171"/>
          <p:cNvSpPr>
            <a:spLocks noChangeArrowheads="1"/>
          </p:cNvSpPr>
          <p:nvPr/>
        </p:nvSpPr>
        <p:spPr bwMode="auto">
          <a:xfrm>
            <a:off x="10668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1" name="Rectangle 172"/>
          <p:cNvSpPr>
            <a:spLocks noChangeArrowheads="1"/>
          </p:cNvSpPr>
          <p:nvPr/>
        </p:nvSpPr>
        <p:spPr bwMode="auto">
          <a:xfrm>
            <a:off x="9144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2" name="Rectangle 173"/>
          <p:cNvSpPr>
            <a:spLocks noChangeArrowheads="1"/>
          </p:cNvSpPr>
          <p:nvPr/>
        </p:nvSpPr>
        <p:spPr bwMode="auto">
          <a:xfrm>
            <a:off x="10668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3" name="Rectangle 174"/>
          <p:cNvSpPr>
            <a:spLocks noChangeArrowheads="1"/>
          </p:cNvSpPr>
          <p:nvPr/>
        </p:nvSpPr>
        <p:spPr bwMode="auto">
          <a:xfrm>
            <a:off x="9144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4" name="Rectangle 175"/>
          <p:cNvSpPr>
            <a:spLocks noChangeArrowheads="1"/>
          </p:cNvSpPr>
          <p:nvPr/>
        </p:nvSpPr>
        <p:spPr bwMode="auto">
          <a:xfrm>
            <a:off x="10668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5" name="Rectangle 176"/>
          <p:cNvSpPr>
            <a:spLocks noChangeArrowheads="1"/>
          </p:cNvSpPr>
          <p:nvPr/>
        </p:nvSpPr>
        <p:spPr bwMode="auto">
          <a:xfrm>
            <a:off x="6096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6" name="Rectangle 177"/>
          <p:cNvSpPr>
            <a:spLocks noChangeArrowheads="1"/>
          </p:cNvSpPr>
          <p:nvPr/>
        </p:nvSpPr>
        <p:spPr bwMode="auto">
          <a:xfrm>
            <a:off x="7620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7" name="Rectangle 178"/>
          <p:cNvSpPr>
            <a:spLocks noChangeArrowheads="1"/>
          </p:cNvSpPr>
          <p:nvPr/>
        </p:nvSpPr>
        <p:spPr bwMode="auto">
          <a:xfrm>
            <a:off x="6096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8" name="Rectangle 179"/>
          <p:cNvSpPr>
            <a:spLocks noChangeArrowheads="1"/>
          </p:cNvSpPr>
          <p:nvPr/>
        </p:nvSpPr>
        <p:spPr bwMode="auto">
          <a:xfrm>
            <a:off x="7620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9" name="Rectangle 180"/>
          <p:cNvSpPr>
            <a:spLocks noChangeArrowheads="1"/>
          </p:cNvSpPr>
          <p:nvPr/>
        </p:nvSpPr>
        <p:spPr bwMode="auto">
          <a:xfrm>
            <a:off x="1219200" y="38862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0" name="Rectangle 181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1" name="Rectangle 182"/>
          <p:cNvSpPr>
            <a:spLocks noChangeArrowheads="1"/>
          </p:cNvSpPr>
          <p:nvPr/>
        </p:nvSpPr>
        <p:spPr bwMode="auto">
          <a:xfrm>
            <a:off x="1219200" y="40386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2" name="Rectangle 183"/>
          <p:cNvSpPr>
            <a:spLocks noChangeArrowheads="1"/>
          </p:cNvSpPr>
          <p:nvPr/>
        </p:nvSpPr>
        <p:spPr bwMode="auto">
          <a:xfrm>
            <a:off x="1371600" y="38862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3" name="Rectangle 184"/>
          <p:cNvSpPr>
            <a:spLocks noChangeArrowheads="1"/>
          </p:cNvSpPr>
          <p:nvPr/>
        </p:nvSpPr>
        <p:spPr bwMode="auto">
          <a:xfrm>
            <a:off x="1524000" y="38862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4" name="Rectangle 185"/>
          <p:cNvSpPr>
            <a:spLocks noChangeArrowheads="1"/>
          </p:cNvSpPr>
          <p:nvPr/>
        </p:nvSpPr>
        <p:spPr bwMode="auto">
          <a:xfrm>
            <a:off x="1676400" y="40386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5" name="Rectangle 186"/>
          <p:cNvSpPr>
            <a:spLocks noChangeArrowheads="1"/>
          </p:cNvSpPr>
          <p:nvPr/>
        </p:nvSpPr>
        <p:spPr bwMode="auto">
          <a:xfrm>
            <a:off x="1524000" y="40386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6" name="Rectangle 187"/>
          <p:cNvSpPr>
            <a:spLocks noChangeArrowheads="1"/>
          </p:cNvSpPr>
          <p:nvPr/>
        </p:nvSpPr>
        <p:spPr bwMode="auto">
          <a:xfrm>
            <a:off x="1676400" y="38862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7" name="Rectangle 188"/>
          <p:cNvSpPr>
            <a:spLocks noChangeArrowheads="1"/>
          </p:cNvSpPr>
          <p:nvPr/>
        </p:nvSpPr>
        <p:spPr bwMode="auto">
          <a:xfrm>
            <a:off x="1524000" y="41910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8" name="Rectangle 189"/>
          <p:cNvSpPr>
            <a:spLocks noChangeArrowheads="1"/>
          </p:cNvSpPr>
          <p:nvPr/>
        </p:nvSpPr>
        <p:spPr bwMode="auto">
          <a:xfrm>
            <a:off x="1676400" y="43434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9" name="Rectangle 190"/>
          <p:cNvSpPr>
            <a:spLocks noChangeArrowheads="1"/>
          </p:cNvSpPr>
          <p:nvPr/>
        </p:nvSpPr>
        <p:spPr bwMode="auto">
          <a:xfrm>
            <a:off x="1524000" y="43434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0" name="Rectangle 191"/>
          <p:cNvSpPr>
            <a:spLocks noChangeArrowheads="1"/>
          </p:cNvSpPr>
          <p:nvPr/>
        </p:nvSpPr>
        <p:spPr bwMode="auto">
          <a:xfrm>
            <a:off x="1676400" y="41910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1" name="Rectangle 192"/>
          <p:cNvSpPr>
            <a:spLocks noChangeArrowheads="1"/>
          </p:cNvSpPr>
          <p:nvPr/>
        </p:nvSpPr>
        <p:spPr bwMode="auto">
          <a:xfrm>
            <a:off x="1219200" y="41910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2" name="Rectangle 193"/>
          <p:cNvSpPr>
            <a:spLocks noChangeArrowheads="1"/>
          </p:cNvSpPr>
          <p:nvPr/>
        </p:nvSpPr>
        <p:spPr bwMode="auto">
          <a:xfrm>
            <a:off x="1371600" y="43434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3" name="Rectangle 194"/>
          <p:cNvSpPr>
            <a:spLocks noChangeArrowheads="1"/>
          </p:cNvSpPr>
          <p:nvPr/>
        </p:nvSpPr>
        <p:spPr bwMode="auto">
          <a:xfrm>
            <a:off x="1219200" y="43434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4" name="Rectangle 195"/>
          <p:cNvSpPr>
            <a:spLocks noChangeArrowheads="1"/>
          </p:cNvSpPr>
          <p:nvPr/>
        </p:nvSpPr>
        <p:spPr bwMode="auto">
          <a:xfrm>
            <a:off x="1371600" y="4191000"/>
            <a:ext cx="152400" cy="152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5" name="Rectangle 196"/>
          <p:cNvSpPr>
            <a:spLocks noChangeArrowheads="1"/>
          </p:cNvSpPr>
          <p:nvPr/>
        </p:nvSpPr>
        <p:spPr bwMode="auto">
          <a:xfrm>
            <a:off x="18288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6" name="Rectangle 197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7" name="Rectangle 198"/>
          <p:cNvSpPr>
            <a:spLocks noChangeArrowheads="1"/>
          </p:cNvSpPr>
          <p:nvPr/>
        </p:nvSpPr>
        <p:spPr bwMode="auto">
          <a:xfrm>
            <a:off x="18288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8" name="Rectangle 199"/>
          <p:cNvSpPr>
            <a:spLocks noChangeArrowheads="1"/>
          </p:cNvSpPr>
          <p:nvPr/>
        </p:nvSpPr>
        <p:spPr bwMode="auto">
          <a:xfrm>
            <a:off x="19812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9" name="Rectangle 200"/>
          <p:cNvSpPr>
            <a:spLocks noChangeArrowheads="1"/>
          </p:cNvSpPr>
          <p:nvPr/>
        </p:nvSpPr>
        <p:spPr bwMode="auto">
          <a:xfrm>
            <a:off x="21336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0" name="Rectangle 201"/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1" name="Rectangle 202"/>
          <p:cNvSpPr>
            <a:spLocks noChangeArrowheads="1"/>
          </p:cNvSpPr>
          <p:nvPr/>
        </p:nvSpPr>
        <p:spPr bwMode="auto">
          <a:xfrm>
            <a:off x="21336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2" name="Rectangle 203"/>
          <p:cNvSpPr>
            <a:spLocks noChangeArrowheads="1"/>
          </p:cNvSpPr>
          <p:nvPr/>
        </p:nvSpPr>
        <p:spPr bwMode="auto">
          <a:xfrm>
            <a:off x="22860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3" name="Rectangle 204"/>
          <p:cNvSpPr>
            <a:spLocks noChangeArrowheads="1"/>
          </p:cNvSpPr>
          <p:nvPr/>
        </p:nvSpPr>
        <p:spPr bwMode="auto">
          <a:xfrm>
            <a:off x="21336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4" name="Rectangle 205"/>
          <p:cNvSpPr>
            <a:spLocks noChangeArrowheads="1"/>
          </p:cNvSpPr>
          <p:nvPr/>
        </p:nvSpPr>
        <p:spPr bwMode="auto">
          <a:xfrm>
            <a:off x="22860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" name="Rectangle 206"/>
          <p:cNvSpPr>
            <a:spLocks noChangeArrowheads="1"/>
          </p:cNvSpPr>
          <p:nvPr/>
        </p:nvSpPr>
        <p:spPr bwMode="auto">
          <a:xfrm>
            <a:off x="21336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6" name="Rectangle 207"/>
          <p:cNvSpPr>
            <a:spLocks noChangeArrowheads="1"/>
          </p:cNvSpPr>
          <p:nvPr/>
        </p:nvSpPr>
        <p:spPr bwMode="auto">
          <a:xfrm>
            <a:off x="22860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7" name="Rectangle 208"/>
          <p:cNvSpPr>
            <a:spLocks noChangeArrowheads="1"/>
          </p:cNvSpPr>
          <p:nvPr/>
        </p:nvSpPr>
        <p:spPr bwMode="auto">
          <a:xfrm>
            <a:off x="18288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8" name="Rectangle 209"/>
          <p:cNvSpPr>
            <a:spLocks noChangeArrowheads="1"/>
          </p:cNvSpPr>
          <p:nvPr/>
        </p:nvSpPr>
        <p:spPr bwMode="auto">
          <a:xfrm>
            <a:off x="19812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9" name="Rectangle 210"/>
          <p:cNvSpPr>
            <a:spLocks noChangeArrowheads="1"/>
          </p:cNvSpPr>
          <p:nvPr/>
        </p:nvSpPr>
        <p:spPr bwMode="auto">
          <a:xfrm>
            <a:off x="18288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0" name="Rectangle 211"/>
          <p:cNvSpPr>
            <a:spLocks noChangeArrowheads="1"/>
          </p:cNvSpPr>
          <p:nvPr/>
        </p:nvSpPr>
        <p:spPr bwMode="auto">
          <a:xfrm>
            <a:off x="19812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1" name="Rectangle 212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2" name="Rectangle 213"/>
          <p:cNvSpPr>
            <a:spLocks noChangeArrowheads="1"/>
          </p:cNvSpPr>
          <p:nvPr/>
        </p:nvSpPr>
        <p:spPr bwMode="auto">
          <a:xfrm>
            <a:off x="25908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3" name="Rectangle 214"/>
          <p:cNvSpPr>
            <a:spLocks noChangeArrowheads="1"/>
          </p:cNvSpPr>
          <p:nvPr/>
        </p:nvSpPr>
        <p:spPr bwMode="auto">
          <a:xfrm>
            <a:off x="24384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4" name="Rectangle 215"/>
          <p:cNvSpPr>
            <a:spLocks noChangeArrowheads="1"/>
          </p:cNvSpPr>
          <p:nvPr/>
        </p:nvSpPr>
        <p:spPr bwMode="auto">
          <a:xfrm>
            <a:off x="25908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5" name="Rectangle 216"/>
          <p:cNvSpPr>
            <a:spLocks noChangeArrowheads="1"/>
          </p:cNvSpPr>
          <p:nvPr/>
        </p:nvSpPr>
        <p:spPr bwMode="auto">
          <a:xfrm>
            <a:off x="27432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6" name="Rectangle 217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7" name="Rectangle 218"/>
          <p:cNvSpPr>
            <a:spLocks noChangeArrowheads="1"/>
          </p:cNvSpPr>
          <p:nvPr/>
        </p:nvSpPr>
        <p:spPr bwMode="auto">
          <a:xfrm>
            <a:off x="2743200" y="3429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8" name="Rectangle 219"/>
          <p:cNvSpPr>
            <a:spLocks noChangeArrowheads="1"/>
          </p:cNvSpPr>
          <p:nvPr/>
        </p:nvSpPr>
        <p:spPr bwMode="auto">
          <a:xfrm>
            <a:off x="2895600" y="3276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9" name="Rectangle 220"/>
          <p:cNvSpPr>
            <a:spLocks noChangeArrowheads="1"/>
          </p:cNvSpPr>
          <p:nvPr/>
        </p:nvSpPr>
        <p:spPr bwMode="auto">
          <a:xfrm>
            <a:off x="27432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0" name="Rectangle 221"/>
          <p:cNvSpPr>
            <a:spLocks noChangeArrowheads="1"/>
          </p:cNvSpPr>
          <p:nvPr/>
        </p:nvSpPr>
        <p:spPr bwMode="auto">
          <a:xfrm>
            <a:off x="28956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1" name="Rectangle 222"/>
          <p:cNvSpPr>
            <a:spLocks noChangeArrowheads="1"/>
          </p:cNvSpPr>
          <p:nvPr/>
        </p:nvSpPr>
        <p:spPr bwMode="auto">
          <a:xfrm>
            <a:off x="27432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2" name="Rectangle 223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3" name="Rectangle 224"/>
          <p:cNvSpPr>
            <a:spLocks noChangeArrowheads="1"/>
          </p:cNvSpPr>
          <p:nvPr/>
        </p:nvSpPr>
        <p:spPr bwMode="auto">
          <a:xfrm>
            <a:off x="24384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4" name="Rectangle 225"/>
          <p:cNvSpPr>
            <a:spLocks noChangeArrowheads="1"/>
          </p:cNvSpPr>
          <p:nvPr/>
        </p:nvSpPr>
        <p:spPr bwMode="auto">
          <a:xfrm>
            <a:off x="25908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5" name="Rectangle 226"/>
          <p:cNvSpPr>
            <a:spLocks noChangeArrowheads="1"/>
          </p:cNvSpPr>
          <p:nvPr/>
        </p:nvSpPr>
        <p:spPr bwMode="auto">
          <a:xfrm>
            <a:off x="2438400" y="3733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6" name="Rectangle 227"/>
          <p:cNvSpPr>
            <a:spLocks noChangeArrowheads="1"/>
          </p:cNvSpPr>
          <p:nvPr/>
        </p:nvSpPr>
        <p:spPr bwMode="auto">
          <a:xfrm>
            <a:off x="2590800" y="3581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7" name="Rectangle 228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8" name="Rectangle 229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9" name="Rectangle 230"/>
          <p:cNvSpPr>
            <a:spLocks noChangeArrowheads="1"/>
          </p:cNvSpPr>
          <p:nvPr/>
        </p:nvSpPr>
        <p:spPr bwMode="auto">
          <a:xfrm>
            <a:off x="18288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0" name="Rectangle 231"/>
          <p:cNvSpPr>
            <a:spLocks noChangeArrowheads="1"/>
          </p:cNvSpPr>
          <p:nvPr/>
        </p:nvSpPr>
        <p:spPr bwMode="auto">
          <a:xfrm>
            <a:off x="19812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1" name="Rectangle 232"/>
          <p:cNvSpPr>
            <a:spLocks noChangeArrowheads="1"/>
          </p:cNvSpPr>
          <p:nvPr/>
        </p:nvSpPr>
        <p:spPr bwMode="auto">
          <a:xfrm>
            <a:off x="21336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2" name="Rectangle 233"/>
          <p:cNvSpPr>
            <a:spLocks noChangeArrowheads="1"/>
          </p:cNvSpPr>
          <p:nvPr/>
        </p:nvSpPr>
        <p:spPr bwMode="auto">
          <a:xfrm>
            <a:off x="22860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3" name="Rectangle 234"/>
          <p:cNvSpPr>
            <a:spLocks noChangeArrowheads="1"/>
          </p:cNvSpPr>
          <p:nvPr/>
        </p:nvSpPr>
        <p:spPr bwMode="auto">
          <a:xfrm>
            <a:off x="21336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4" name="Rectangle 235"/>
          <p:cNvSpPr>
            <a:spLocks noChangeArrowheads="1"/>
          </p:cNvSpPr>
          <p:nvPr/>
        </p:nvSpPr>
        <p:spPr bwMode="auto">
          <a:xfrm>
            <a:off x="22860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5" name="Rectangle 236"/>
          <p:cNvSpPr>
            <a:spLocks noChangeArrowheads="1"/>
          </p:cNvSpPr>
          <p:nvPr/>
        </p:nvSpPr>
        <p:spPr bwMode="auto">
          <a:xfrm>
            <a:off x="21336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6" name="Rectangle 237"/>
          <p:cNvSpPr>
            <a:spLocks noChangeArrowheads="1"/>
          </p:cNvSpPr>
          <p:nvPr/>
        </p:nvSpPr>
        <p:spPr bwMode="auto">
          <a:xfrm>
            <a:off x="22860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7" name="Rectangle 238"/>
          <p:cNvSpPr>
            <a:spLocks noChangeArrowheads="1"/>
          </p:cNvSpPr>
          <p:nvPr/>
        </p:nvSpPr>
        <p:spPr bwMode="auto">
          <a:xfrm>
            <a:off x="21336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8" name="Rectangle 239"/>
          <p:cNvSpPr>
            <a:spLocks noChangeArrowheads="1"/>
          </p:cNvSpPr>
          <p:nvPr/>
        </p:nvSpPr>
        <p:spPr bwMode="auto">
          <a:xfrm>
            <a:off x="22860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9" name="Rectangle 240"/>
          <p:cNvSpPr>
            <a:spLocks noChangeArrowheads="1"/>
          </p:cNvSpPr>
          <p:nvPr/>
        </p:nvSpPr>
        <p:spPr bwMode="auto">
          <a:xfrm>
            <a:off x="18288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0" name="Rectangle 241"/>
          <p:cNvSpPr>
            <a:spLocks noChangeArrowheads="1"/>
          </p:cNvSpPr>
          <p:nvPr/>
        </p:nvSpPr>
        <p:spPr bwMode="auto">
          <a:xfrm>
            <a:off x="19812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1" name="Rectangle 242"/>
          <p:cNvSpPr>
            <a:spLocks noChangeArrowheads="1"/>
          </p:cNvSpPr>
          <p:nvPr/>
        </p:nvSpPr>
        <p:spPr bwMode="auto">
          <a:xfrm>
            <a:off x="18288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2" name="Rectangle 243"/>
          <p:cNvSpPr>
            <a:spLocks noChangeArrowheads="1"/>
          </p:cNvSpPr>
          <p:nvPr/>
        </p:nvSpPr>
        <p:spPr bwMode="auto">
          <a:xfrm>
            <a:off x="19812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3" name="Rectangle 244"/>
          <p:cNvSpPr>
            <a:spLocks noChangeArrowheads="1"/>
          </p:cNvSpPr>
          <p:nvPr/>
        </p:nvSpPr>
        <p:spPr bwMode="auto">
          <a:xfrm>
            <a:off x="24384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4" name="Rectangle 245"/>
          <p:cNvSpPr>
            <a:spLocks noChangeArrowheads="1"/>
          </p:cNvSpPr>
          <p:nvPr/>
        </p:nvSpPr>
        <p:spPr bwMode="auto">
          <a:xfrm>
            <a:off x="25908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5" name="Rectangle 246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6" name="Rectangle 247"/>
          <p:cNvSpPr>
            <a:spLocks noChangeArrowheads="1"/>
          </p:cNvSpPr>
          <p:nvPr/>
        </p:nvSpPr>
        <p:spPr bwMode="auto">
          <a:xfrm>
            <a:off x="25908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7" name="Rectangle 248"/>
          <p:cNvSpPr>
            <a:spLocks noChangeArrowheads="1"/>
          </p:cNvSpPr>
          <p:nvPr/>
        </p:nvSpPr>
        <p:spPr bwMode="auto">
          <a:xfrm>
            <a:off x="27432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8" name="Rectangle 249"/>
          <p:cNvSpPr>
            <a:spLocks noChangeArrowheads="1"/>
          </p:cNvSpPr>
          <p:nvPr/>
        </p:nvSpPr>
        <p:spPr bwMode="auto">
          <a:xfrm>
            <a:off x="28956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9" name="Rectangle 250"/>
          <p:cNvSpPr>
            <a:spLocks noChangeArrowheads="1"/>
          </p:cNvSpPr>
          <p:nvPr/>
        </p:nvSpPr>
        <p:spPr bwMode="auto">
          <a:xfrm>
            <a:off x="2743200" y="4038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0" name="Rectangle 251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1" name="Rectangle 252"/>
          <p:cNvSpPr>
            <a:spLocks noChangeArrowheads="1"/>
          </p:cNvSpPr>
          <p:nvPr/>
        </p:nvSpPr>
        <p:spPr bwMode="auto">
          <a:xfrm>
            <a:off x="27432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2" name="Rectangle 253"/>
          <p:cNvSpPr>
            <a:spLocks noChangeArrowheads="1"/>
          </p:cNvSpPr>
          <p:nvPr/>
        </p:nvSpPr>
        <p:spPr bwMode="auto">
          <a:xfrm>
            <a:off x="28956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3" name="Rectangle 254"/>
          <p:cNvSpPr>
            <a:spLocks noChangeArrowheads="1"/>
          </p:cNvSpPr>
          <p:nvPr/>
        </p:nvSpPr>
        <p:spPr bwMode="auto">
          <a:xfrm>
            <a:off x="27432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4" name="Rectangle 255"/>
          <p:cNvSpPr>
            <a:spLocks noChangeArrowheads="1"/>
          </p:cNvSpPr>
          <p:nvPr/>
        </p:nvSpPr>
        <p:spPr bwMode="auto">
          <a:xfrm>
            <a:off x="28956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5" name="Rectangle 256"/>
          <p:cNvSpPr>
            <a:spLocks noChangeArrowheads="1"/>
          </p:cNvSpPr>
          <p:nvPr/>
        </p:nvSpPr>
        <p:spPr bwMode="auto">
          <a:xfrm>
            <a:off x="24384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6" name="Rectangle 257"/>
          <p:cNvSpPr>
            <a:spLocks noChangeArrowheads="1"/>
          </p:cNvSpPr>
          <p:nvPr/>
        </p:nvSpPr>
        <p:spPr bwMode="auto">
          <a:xfrm>
            <a:off x="25908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7" name="Rectangle 258"/>
          <p:cNvSpPr>
            <a:spLocks noChangeArrowheads="1"/>
          </p:cNvSpPr>
          <p:nvPr/>
        </p:nvSpPr>
        <p:spPr bwMode="auto">
          <a:xfrm>
            <a:off x="2438400" y="4343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8" name="Rectangle 259"/>
          <p:cNvSpPr>
            <a:spLocks noChangeArrowheads="1"/>
          </p:cNvSpPr>
          <p:nvPr/>
        </p:nvSpPr>
        <p:spPr bwMode="auto">
          <a:xfrm>
            <a:off x="2590800" y="4191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9" name="Oval 260"/>
          <p:cNvSpPr>
            <a:spLocks noChangeArrowheads="1"/>
          </p:cNvSpPr>
          <p:nvPr/>
        </p:nvSpPr>
        <p:spPr bwMode="auto">
          <a:xfrm>
            <a:off x="5334000" y="4267200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380" name="Group 261"/>
          <p:cNvGrpSpPr>
            <a:grpSpLocks/>
          </p:cNvGrpSpPr>
          <p:nvPr/>
        </p:nvGrpSpPr>
        <p:grpSpPr bwMode="auto">
          <a:xfrm>
            <a:off x="2438400" y="5181600"/>
            <a:ext cx="1447800" cy="1066800"/>
            <a:chOff x="2352" y="2016"/>
            <a:chExt cx="912" cy="672"/>
          </a:xfrm>
        </p:grpSpPr>
        <p:sp>
          <p:nvSpPr>
            <p:cNvPr id="5452" name="Oval 262"/>
            <p:cNvSpPr>
              <a:spLocks noChangeArrowheads="1"/>
            </p:cNvSpPr>
            <p:nvPr/>
          </p:nvSpPr>
          <p:spPr bwMode="auto">
            <a:xfrm>
              <a:off x="2736" y="2016"/>
              <a:ext cx="192" cy="19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453" name="Group 263"/>
            <p:cNvGrpSpPr>
              <a:grpSpLocks/>
            </p:cNvGrpSpPr>
            <p:nvPr/>
          </p:nvGrpSpPr>
          <p:grpSpPr bwMode="auto">
            <a:xfrm>
              <a:off x="2352" y="2448"/>
              <a:ext cx="912" cy="240"/>
              <a:chOff x="2352" y="2448"/>
              <a:chExt cx="912" cy="240"/>
            </a:xfrm>
          </p:grpSpPr>
          <p:grpSp>
            <p:nvGrpSpPr>
              <p:cNvPr id="5458" name="Group 264"/>
              <p:cNvGrpSpPr>
                <a:grpSpLocks/>
              </p:cNvGrpSpPr>
              <p:nvPr/>
            </p:nvGrpSpPr>
            <p:grpSpPr bwMode="auto">
              <a:xfrm>
                <a:off x="2352" y="2448"/>
                <a:ext cx="912" cy="192"/>
                <a:chOff x="3168" y="2736"/>
                <a:chExt cx="912" cy="192"/>
              </a:xfrm>
            </p:grpSpPr>
            <p:sp>
              <p:nvSpPr>
                <p:cNvPr id="5475" name="Oval 265"/>
                <p:cNvSpPr>
                  <a:spLocks noChangeArrowheads="1"/>
                </p:cNvSpPr>
                <p:nvPr/>
              </p:nvSpPr>
              <p:spPr bwMode="auto">
                <a:xfrm>
                  <a:off x="388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6" name="Oval 266"/>
                <p:cNvSpPr>
                  <a:spLocks noChangeArrowheads="1"/>
                </p:cNvSpPr>
                <p:nvPr/>
              </p:nvSpPr>
              <p:spPr bwMode="auto">
                <a:xfrm>
                  <a:off x="364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7" name="Oval 267"/>
                <p:cNvSpPr>
                  <a:spLocks noChangeArrowheads="1"/>
                </p:cNvSpPr>
                <p:nvPr/>
              </p:nvSpPr>
              <p:spPr bwMode="auto">
                <a:xfrm>
                  <a:off x="340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8" name="Oval 268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459" name="Line 269"/>
              <p:cNvSpPr>
                <a:spLocks noChangeShapeType="1"/>
              </p:cNvSpPr>
              <p:nvPr/>
            </p:nvSpPr>
            <p:spPr bwMode="auto">
              <a:xfrm flipH="1">
                <a:off x="235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" name="Line 270"/>
              <p:cNvSpPr>
                <a:spLocks noChangeShapeType="1"/>
              </p:cNvSpPr>
              <p:nvPr/>
            </p:nvSpPr>
            <p:spPr bwMode="auto">
              <a:xfrm flipH="1">
                <a:off x="240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1" name="Line 271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2" name="Line 272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3" name="Line 273"/>
              <p:cNvSpPr>
                <a:spLocks noChangeShapeType="1"/>
              </p:cNvSpPr>
              <p:nvPr/>
            </p:nvSpPr>
            <p:spPr bwMode="auto">
              <a:xfrm flipH="1">
                <a:off x="259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4" name="Line 274"/>
              <p:cNvSpPr>
                <a:spLocks noChangeShapeType="1"/>
              </p:cNvSpPr>
              <p:nvPr/>
            </p:nvSpPr>
            <p:spPr bwMode="auto">
              <a:xfrm flipH="1">
                <a:off x="264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5" name="Line 275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6" name="Line 276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7" name="Line 277"/>
              <p:cNvSpPr>
                <a:spLocks noChangeShapeType="1"/>
              </p:cNvSpPr>
              <p:nvPr/>
            </p:nvSpPr>
            <p:spPr bwMode="auto">
              <a:xfrm flipH="1">
                <a:off x="283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8" name="Line 278"/>
              <p:cNvSpPr>
                <a:spLocks noChangeShapeType="1"/>
              </p:cNvSpPr>
              <p:nvPr/>
            </p:nvSpPr>
            <p:spPr bwMode="auto">
              <a:xfrm flipH="1">
                <a:off x="288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9" name="Line 279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0" name="Line 280"/>
              <p:cNvSpPr>
                <a:spLocks noChangeShapeType="1"/>
              </p:cNvSpPr>
              <p:nvPr/>
            </p:nvSpPr>
            <p:spPr bwMode="auto">
              <a:xfrm>
                <a:off x="297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1" name="Line 281"/>
              <p:cNvSpPr>
                <a:spLocks noChangeShapeType="1"/>
              </p:cNvSpPr>
              <p:nvPr/>
            </p:nvSpPr>
            <p:spPr bwMode="auto">
              <a:xfrm flipH="1">
                <a:off x="307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2" name="Line 282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3" name="Line 283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4" name="Line 284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54" name="Line 285"/>
            <p:cNvSpPr>
              <a:spLocks noChangeShapeType="1"/>
            </p:cNvSpPr>
            <p:nvPr/>
          </p:nvSpPr>
          <p:spPr bwMode="auto">
            <a:xfrm flipH="1">
              <a:off x="2448" y="2112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5" name="Line 286"/>
            <p:cNvSpPr>
              <a:spLocks noChangeShapeType="1"/>
            </p:cNvSpPr>
            <p:nvPr/>
          </p:nvSpPr>
          <p:spPr bwMode="auto">
            <a:xfrm flipH="1">
              <a:off x="2688" y="211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6" name="Line 287"/>
            <p:cNvSpPr>
              <a:spLocks noChangeShapeType="1"/>
            </p:cNvSpPr>
            <p:nvPr/>
          </p:nvSpPr>
          <p:spPr bwMode="auto">
            <a:xfrm>
              <a:off x="2832" y="2112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7" name="Line 288"/>
            <p:cNvSpPr>
              <a:spLocks noChangeShapeType="1"/>
            </p:cNvSpPr>
            <p:nvPr/>
          </p:nvSpPr>
          <p:spPr bwMode="auto">
            <a:xfrm>
              <a:off x="2880" y="211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81" name="Oval 290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2" name="Oval 318"/>
          <p:cNvSpPr>
            <a:spLocks noChangeArrowheads="1"/>
          </p:cNvSpPr>
          <p:nvPr/>
        </p:nvSpPr>
        <p:spPr bwMode="auto">
          <a:xfrm>
            <a:off x="6172200" y="5181600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3" name="Oval 321"/>
          <p:cNvSpPr>
            <a:spLocks noChangeArrowheads="1"/>
          </p:cNvSpPr>
          <p:nvPr/>
        </p:nvSpPr>
        <p:spPr bwMode="auto">
          <a:xfrm>
            <a:off x="6705600" y="5867400"/>
            <a:ext cx="304800" cy="3048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4" name="Oval 322"/>
          <p:cNvSpPr>
            <a:spLocks noChangeArrowheads="1"/>
          </p:cNvSpPr>
          <p:nvPr/>
        </p:nvSpPr>
        <p:spPr bwMode="auto">
          <a:xfrm>
            <a:off x="6324600" y="5867400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5" name="Oval 323"/>
          <p:cNvSpPr>
            <a:spLocks noChangeArrowheads="1"/>
          </p:cNvSpPr>
          <p:nvPr/>
        </p:nvSpPr>
        <p:spPr bwMode="auto">
          <a:xfrm>
            <a:off x="5943600" y="5867400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6" name="Oval 324"/>
          <p:cNvSpPr>
            <a:spLocks noChangeArrowheads="1"/>
          </p:cNvSpPr>
          <p:nvPr/>
        </p:nvSpPr>
        <p:spPr bwMode="auto">
          <a:xfrm>
            <a:off x="5562600" y="5867400"/>
            <a:ext cx="304800" cy="3048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7" name="Line 325"/>
          <p:cNvSpPr>
            <a:spLocks noChangeShapeType="1"/>
          </p:cNvSpPr>
          <p:nvPr/>
        </p:nvSpPr>
        <p:spPr bwMode="auto">
          <a:xfrm flipH="1">
            <a:off x="55626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8" name="Line 326"/>
          <p:cNvSpPr>
            <a:spLocks noChangeShapeType="1"/>
          </p:cNvSpPr>
          <p:nvPr/>
        </p:nvSpPr>
        <p:spPr bwMode="auto">
          <a:xfrm flipH="1">
            <a:off x="56388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9" name="Line 327"/>
          <p:cNvSpPr>
            <a:spLocks noChangeShapeType="1"/>
          </p:cNvSpPr>
          <p:nvPr/>
        </p:nvSpPr>
        <p:spPr bwMode="auto">
          <a:xfrm>
            <a:off x="57150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0" name="Line 328"/>
          <p:cNvSpPr>
            <a:spLocks noChangeShapeType="1"/>
          </p:cNvSpPr>
          <p:nvPr/>
        </p:nvSpPr>
        <p:spPr bwMode="auto">
          <a:xfrm>
            <a:off x="57912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1" name="Line 329"/>
          <p:cNvSpPr>
            <a:spLocks noChangeShapeType="1"/>
          </p:cNvSpPr>
          <p:nvPr/>
        </p:nvSpPr>
        <p:spPr bwMode="auto">
          <a:xfrm flipH="1">
            <a:off x="59436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2" name="Line 330"/>
          <p:cNvSpPr>
            <a:spLocks noChangeShapeType="1"/>
          </p:cNvSpPr>
          <p:nvPr/>
        </p:nvSpPr>
        <p:spPr bwMode="auto">
          <a:xfrm flipH="1">
            <a:off x="60198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3" name="Line 331"/>
          <p:cNvSpPr>
            <a:spLocks noChangeShapeType="1"/>
          </p:cNvSpPr>
          <p:nvPr/>
        </p:nvSpPr>
        <p:spPr bwMode="auto">
          <a:xfrm>
            <a:off x="60960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4" name="Line 332"/>
          <p:cNvSpPr>
            <a:spLocks noChangeShapeType="1"/>
          </p:cNvSpPr>
          <p:nvPr/>
        </p:nvSpPr>
        <p:spPr bwMode="auto">
          <a:xfrm>
            <a:off x="61722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5" name="Line 333"/>
          <p:cNvSpPr>
            <a:spLocks noChangeShapeType="1"/>
          </p:cNvSpPr>
          <p:nvPr/>
        </p:nvSpPr>
        <p:spPr bwMode="auto">
          <a:xfrm flipH="1">
            <a:off x="63246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" name="Line 334"/>
          <p:cNvSpPr>
            <a:spLocks noChangeShapeType="1"/>
          </p:cNvSpPr>
          <p:nvPr/>
        </p:nvSpPr>
        <p:spPr bwMode="auto">
          <a:xfrm flipH="1">
            <a:off x="64008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" name="Line 335"/>
          <p:cNvSpPr>
            <a:spLocks noChangeShapeType="1"/>
          </p:cNvSpPr>
          <p:nvPr/>
        </p:nvSpPr>
        <p:spPr bwMode="auto">
          <a:xfrm>
            <a:off x="64770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8" name="Line 336"/>
          <p:cNvSpPr>
            <a:spLocks noChangeShapeType="1"/>
          </p:cNvSpPr>
          <p:nvPr/>
        </p:nvSpPr>
        <p:spPr bwMode="auto">
          <a:xfrm>
            <a:off x="6553200" y="60198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9" name="Line 341"/>
          <p:cNvSpPr>
            <a:spLocks noChangeShapeType="1"/>
          </p:cNvSpPr>
          <p:nvPr/>
        </p:nvSpPr>
        <p:spPr bwMode="auto">
          <a:xfrm flipH="1">
            <a:off x="5715000" y="53340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0" name="Line 342"/>
          <p:cNvSpPr>
            <a:spLocks noChangeShapeType="1"/>
          </p:cNvSpPr>
          <p:nvPr/>
        </p:nvSpPr>
        <p:spPr bwMode="auto">
          <a:xfrm flipH="1">
            <a:off x="6096000" y="53340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1" name="Line 343"/>
          <p:cNvSpPr>
            <a:spLocks noChangeShapeType="1"/>
          </p:cNvSpPr>
          <p:nvPr/>
        </p:nvSpPr>
        <p:spPr bwMode="auto">
          <a:xfrm>
            <a:off x="6324600" y="53340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2" name="Line 344"/>
          <p:cNvSpPr>
            <a:spLocks noChangeShapeType="1"/>
          </p:cNvSpPr>
          <p:nvPr/>
        </p:nvSpPr>
        <p:spPr bwMode="auto">
          <a:xfrm>
            <a:off x="6400800" y="53340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03" name="Group 345"/>
          <p:cNvGrpSpPr>
            <a:grpSpLocks/>
          </p:cNvGrpSpPr>
          <p:nvPr/>
        </p:nvGrpSpPr>
        <p:grpSpPr bwMode="auto">
          <a:xfrm>
            <a:off x="7162800" y="5181600"/>
            <a:ext cx="1447800" cy="1066800"/>
            <a:chOff x="2352" y="2016"/>
            <a:chExt cx="912" cy="672"/>
          </a:xfrm>
        </p:grpSpPr>
        <p:sp>
          <p:nvSpPr>
            <p:cNvPr id="5425" name="Oval 346"/>
            <p:cNvSpPr>
              <a:spLocks noChangeArrowheads="1"/>
            </p:cNvSpPr>
            <p:nvPr/>
          </p:nvSpPr>
          <p:spPr bwMode="auto">
            <a:xfrm>
              <a:off x="2736" y="2016"/>
              <a:ext cx="192" cy="19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426" name="Group 347"/>
            <p:cNvGrpSpPr>
              <a:grpSpLocks/>
            </p:cNvGrpSpPr>
            <p:nvPr/>
          </p:nvGrpSpPr>
          <p:grpSpPr bwMode="auto">
            <a:xfrm>
              <a:off x="2352" y="2448"/>
              <a:ext cx="912" cy="240"/>
              <a:chOff x="2352" y="2448"/>
              <a:chExt cx="912" cy="240"/>
            </a:xfrm>
          </p:grpSpPr>
          <p:grpSp>
            <p:nvGrpSpPr>
              <p:cNvPr id="5431" name="Group 348"/>
              <p:cNvGrpSpPr>
                <a:grpSpLocks/>
              </p:cNvGrpSpPr>
              <p:nvPr/>
            </p:nvGrpSpPr>
            <p:grpSpPr bwMode="auto">
              <a:xfrm>
                <a:off x="2352" y="2448"/>
                <a:ext cx="912" cy="192"/>
                <a:chOff x="3168" y="2736"/>
                <a:chExt cx="912" cy="192"/>
              </a:xfrm>
            </p:grpSpPr>
            <p:sp>
              <p:nvSpPr>
                <p:cNvPr id="5448" name="Oval 349"/>
                <p:cNvSpPr>
                  <a:spLocks noChangeArrowheads="1"/>
                </p:cNvSpPr>
                <p:nvPr/>
              </p:nvSpPr>
              <p:spPr bwMode="auto">
                <a:xfrm>
                  <a:off x="388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9" name="Oval 350"/>
                <p:cNvSpPr>
                  <a:spLocks noChangeArrowheads="1"/>
                </p:cNvSpPr>
                <p:nvPr/>
              </p:nvSpPr>
              <p:spPr bwMode="auto">
                <a:xfrm>
                  <a:off x="364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0" name="Oval 351"/>
                <p:cNvSpPr>
                  <a:spLocks noChangeArrowheads="1"/>
                </p:cNvSpPr>
                <p:nvPr/>
              </p:nvSpPr>
              <p:spPr bwMode="auto">
                <a:xfrm>
                  <a:off x="340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1" name="Oval 352"/>
                <p:cNvSpPr>
                  <a:spLocks noChangeArrowheads="1"/>
                </p:cNvSpPr>
                <p:nvPr/>
              </p:nvSpPr>
              <p:spPr bwMode="auto">
                <a:xfrm>
                  <a:off x="3168" y="2736"/>
                  <a:ext cx="192" cy="19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432" name="Line 353"/>
              <p:cNvSpPr>
                <a:spLocks noChangeShapeType="1"/>
              </p:cNvSpPr>
              <p:nvPr/>
            </p:nvSpPr>
            <p:spPr bwMode="auto">
              <a:xfrm flipH="1">
                <a:off x="235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" name="Line 354"/>
              <p:cNvSpPr>
                <a:spLocks noChangeShapeType="1"/>
              </p:cNvSpPr>
              <p:nvPr/>
            </p:nvSpPr>
            <p:spPr bwMode="auto">
              <a:xfrm flipH="1">
                <a:off x="240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" name="Line 355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" name="Line 356"/>
              <p:cNvSpPr>
                <a:spLocks noChangeShapeType="1"/>
              </p:cNvSpPr>
              <p:nvPr/>
            </p:nvSpPr>
            <p:spPr bwMode="auto">
              <a:xfrm>
                <a:off x="249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" name="Line 357"/>
              <p:cNvSpPr>
                <a:spLocks noChangeShapeType="1"/>
              </p:cNvSpPr>
              <p:nvPr/>
            </p:nvSpPr>
            <p:spPr bwMode="auto">
              <a:xfrm flipH="1">
                <a:off x="259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" name="Line 358"/>
              <p:cNvSpPr>
                <a:spLocks noChangeShapeType="1"/>
              </p:cNvSpPr>
              <p:nvPr/>
            </p:nvSpPr>
            <p:spPr bwMode="auto">
              <a:xfrm flipH="1">
                <a:off x="264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" name="Line 359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" name="Line 360"/>
              <p:cNvSpPr>
                <a:spLocks noChangeShapeType="1"/>
              </p:cNvSpPr>
              <p:nvPr/>
            </p:nvSpPr>
            <p:spPr bwMode="auto">
              <a:xfrm>
                <a:off x="273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" name="Line 361"/>
              <p:cNvSpPr>
                <a:spLocks noChangeShapeType="1"/>
              </p:cNvSpPr>
              <p:nvPr/>
            </p:nvSpPr>
            <p:spPr bwMode="auto">
              <a:xfrm flipH="1">
                <a:off x="283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" name="Line 362"/>
              <p:cNvSpPr>
                <a:spLocks noChangeShapeType="1"/>
              </p:cNvSpPr>
              <p:nvPr/>
            </p:nvSpPr>
            <p:spPr bwMode="auto">
              <a:xfrm flipH="1">
                <a:off x="288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" name="Line 363"/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" name="Line 364"/>
              <p:cNvSpPr>
                <a:spLocks noChangeShapeType="1"/>
              </p:cNvSpPr>
              <p:nvPr/>
            </p:nvSpPr>
            <p:spPr bwMode="auto">
              <a:xfrm>
                <a:off x="297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" name="Line 365"/>
              <p:cNvSpPr>
                <a:spLocks noChangeShapeType="1"/>
              </p:cNvSpPr>
              <p:nvPr/>
            </p:nvSpPr>
            <p:spPr bwMode="auto">
              <a:xfrm flipH="1">
                <a:off x="3072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" name="Line 366"/>
              <p:cNvSpPr>
                <a:spLocks noChangeShapeType="1"/>
              </p:cNvSpPr>
              <p:nvPr/>
            </p:nvSpPr>
            <p:spPr bwMode="auto">
              <a:xfrm flipH="1">
                <a:off x="3120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" name="Line 367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" name="Line 368"/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27" name="Line 369"/>
            <p:cNvSpPr>
              <a:spLocks noChangeShapeType="1"/>
            </p:cNvSpPr>
            <p:nvPr/>
          </p:nvSpPr>
          <p:spPr bwMode="auto">
            <a:xfrm flipH="1">
              <a:off x="2448" y="2112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" name="Line 370"/>
            <p:cNvSpPr>
              <a:spLocks noChangeShapeType="1"/>
            </p:cNvSpPr>
            <p:nvPr/>
          </p:nvSpPr>
          <p:spPr bwMode="auto">
            <a:xfrm flipH="1">
              <a:off x="2688" y="2112"/>
              <a:ext cx="14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" name="Line 371"/>
            <p:cNvSpPr>
              <a:spLocks noChangeShapeType="1"/>
            </p:cNvSpPr>
            <p:nvPr/>
          </p:nvSpPr>
          <p:spPr bwMode="auto">
            <a:xfrm>
              <a:off x="2832" y="2112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" name="Line 372"/>
            <p:cNvSpPr>
              <a:spLocks noChangeShapeType="1"/>
            </p:cNvSpPr>
            <p:nvPr/>
          </p:nvSpPr>
          <p:spPr bwMode="auto">
            <a:xfrm>
              <a:off x="2880" y="2112"/>
              <a:ext cx="28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04" name="Line 373"/>
          <p:cNvSpPr>
            <a:spLocks noChangeShapeType="1"/>
          </p:cNvSpPr>
          <p:nvPr/>
        </p:nvSpPr>
        <p:spPr bwMode="auto">
          <a:xfrm flipH="1">
            <a:off x="3200400" y="4419600"/>
            <a:ext cx="2209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5" name="Line 374"/>
          <p:cNvSpPr>
            <a:spLocks noChangeShapeType="1"/>
          </p:cNvSpPr>
          <p:nvPr/>
        </p:nvSpPr>
        <p:spPr bwMode="auto">
          <a:xfrm flipH="1">
            <a:off x="4724400" y="4419600"/>
            <a:ext cx="762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6" name="Line 375"/>
          <p:cNvSpPr>
            <a:spLocks noChangeShapeType="1"/>
          </p:cNvSpPr>
          <p:nvPr/>
        </p:nvSpPr>
        <p:spPr bwMode="auto">
          <a:xfrm>
            <a:off x="5486400" y="4419600"/>
            <a:ext cx="838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7" name="Line 376"/>
          <p:cNvSpPr>
            <a:spLocks noChangeShapeType="1"/>
          </p:cNvSpPr>
          <p:nvPr/>
        </p:nvSpPr>
        <p:spPr bwMode="auto">
          <a:xfrm>
            <a:off x="5562600" y="4419600"/>
            <a:ext cx="2362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08" name="Text Box 377"/>
          <p:cNvSpPr txBox="1">
            <a:spLocks noChangeArrowheads="1"/>
          </p:cNvSpPr>
          <p:nvPr/>
        </p:nvSpPr>
        <p:spPr bwMode="auto">
          <a:xfrm>
            <a:off x="3352800" y="5070475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NW</a:t>
            </a:r>
          </a:p>
        </p:txBody>
      </p:sp>
      <p:sp>
        <p:nvSpPr>
          <p:cNvPr id="5409" name="Text Box 378"/>
          <p:cNvSpPr txBox="1">
            <a:spLocks noChangeArrowheads="1"/>
          </p:cNvSpPr>
          <p:nvPr/>
        </p:nvSpPr>
        <p:spPr bwMode="auto">
          <a:xfrm>
            <a:off x="4876800" y="5070475"/>
            <a:ext cx="53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NE</a:t>
            </a:r>
          </a:p>
        </p:txBody>
      </p:sp>
      <p:sp>
        <p:nvSpPr>
          <p:cNvPr id="5410" name="Text Box 379"/>
          <p:cNvSpPr txBox="1">
            <a:spLocks noChangeArrowheads="1"/>
          </p:cNvSpPr>
          <p:nvPr/>
        </p:nvSpPr>
        <p:spPr bwMode="auto">
          <a:xfrm>
            <a:off x="6477000" y="5070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SW</a:t>
            </a:r>
          </a:p>
        </p:txBody>
      </p:sp>
      <p:sp>
        <p:nvSpPr>
          <p:cNvPr id="5411" name="Text Box 380"/>
          <p:cNvSpPr txBox="1">
            <a:spLocks noChangeArrowheads="1"/>
          </p:cNvSpPr>
          <p:nvPr/>
        </p:nvSpPr>
        <p:spPr bwMode="auto">
          <a:xfrm>
            <a:off x="8077200" y="5070475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SE</a:t>
            </a:r>
          </a:p>
        </p:txBody>
      </p:sp>
      <p:sp>
        <p:nvSpPr>
          <p:cNvPr id="5412" name="Line 381"/>
          <p:cNvSpPr>
            <a:spLocks noChangeShapeType="1"/>
          </p:cNvSpPr>
          <p:nvPr/>
        </p:nvSpPr>
        <p:spPr bwMode="auto">
          <a:xfrm>
            <a:off x="1828800" y="19050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13" name="Line 382"/>
          <p:cNvSpPr>
            <a:spLocks noChangeShapeType="1"/>
          </p:cNvSpPr>
          <p:nvPr/>
        </p:nvSpPr>
        <p:spPr bwMode="auto">
          <a:xfrm>
            <a:off x="457200" y="32766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14" name="Text Box 383"/>
          <p:cNvSpPr txBox="1">
            <a:spLocks noChangeArrowheads="1"/>
          </p:cNvSpPr>
          <p:nvPr/>
        </p:nvSpPr>
        <p:spPr bwMode="auto">
          <a:xfrm>
            <a:off x="685800" y="1717675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NW</a:t>
            </a:r>
          </a:p>
        </p:txBody>
      </p:sp>
      <p:sp>
        <p:nvSpPr>
          <p:cNvPr id="5415" name="Text Box 384"/>
          <p:cNvSpPr txBox="1">
            <a:spLocks noChangeArrowheads="1"/>
          </p:cNvSpPr>
          <p:nvPr/>
        </p:nvSpPr>
        <p:spPr bwMode="auto">
          <a:xfrm>
            <a:off x="2362200" y="1717675"/>
            <a:ext cx="53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NE</a:t>
            </a:r>
          </a:p>
        </p:txBody>
      </p:sp>
      <p:sp>
        <p:nvSpPr>
          <p:cNvPr id="5416" name="Text Box 385"/>
          <p:cNvSpPr txBox="1">
            <a:spLocks noChangeArrowheads="1"/>
          </p:cNvSpPr>
          <p:nvPr/>
        </p:nvSpPr>
        <p:spPr bwMode="auto">
          <a:xfrm>
            <a:off x="685800" y="44608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SW</a:t>
            </a:r>
          </a:p>
        </p:txBody>
      </p:sp>
      <p:sp>
        <p:nvSpPr>
          <p:cNvPr id="5417" name="Text Box 386"/>
          <p:cNvSpPr txBox="1">
            <a:spLocks noChangeArrowheads="1"/>
          </p:cNvSpPr>
          <p:nvPr/>
        </p:nvSpPr>
        <p:spPr bwMode="auto">
          <a:xfrm>
            <a:off x="2438400" y="4460875"/>
            <a:ext cx="51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34" charset="0"/>
              </a:rPr>
              <a:t>SE</a:t>
            </a:r>
          </a:p>
        </p:txBody>
      </p:sp>
      <p:sp>
        <p:nvSpPr>
          <p:cNvPr id="5418" name="Line 387"/>
          <p:cNvSpPr>
            <a:spLocks noChangeShapeType="1"/>
          </p:cNvSpPr>
          <p:nvPr/>
        </p:nvSpPr>
        <p:spPr bwMode="auto">
          <a:xfrm>
            <a:off x="3886200" y="6248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19" name="Line 388"/>
          <p:cNvSpPr>
            <a:spLocks noChangeShapeType="1"/>
          </p:cNvSpPr>
          <p:nvPr/>
        </p:nvSpPr>
        <p:spPr bwMode="auto">
          <a:xfrm flipH="1">
            <a:off x="3810000" y="6248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0" name="Line 389"/>
          <p:cNvSpPr>
            <a:spLocks noChangeShapeType="1"/>
          </p:cNvSpPr>
          <p:nvPr/>
        </p:nvSpPr>
        <p:spPr bwMode="auto">
          <a:xfrm>
            <a:off x="3886200" y="6248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1" name="Line 390"/>
          <p:cNvSpPr>
            <a:spLocks noChangeShapeType="1"/>
          </p:cNvSpPr>
          <p:nvPr/>
        </p:nvSpPr>
        <p:spPr bwMode="auto">
          <a:xfrm flipH="1">
            <a:off x="3733800" y="6248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2" name="Oval 391"/>
          <p:cNvSpPr>
            <a:spLocks noChangeArrowheads="1"/>
          </p:cNvSpPr>
          <p:nvPr/>
        </p:nvSpPr>
        <p:spPr bwMode="auto">
          <a:xfrm>
            <a:off x="4013200" y="63976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3" name="Oval 392"/>
          <p:cNvSpPr>
            <a:spLocks noChangeArrowheads="1"/>
          </p:cNvSpPr>
          <p:nvPr/>
        </p:nvSpPr>
        <p:spPr bwMode="auto">
          <a:xfrm>
            <a:off x="3776663" y="63849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4" name="Text Box 393"/>
          <p:cNvSpPr txBox="1">
            <a:spLocks noChangeArrowheads="1"/>
          </p:cNvSpPr>
          <p:nvPr/>
        </p:nvSpPr>
        <p:spPr bwMode="auto">
          <a:xfrm>
            <a:off x="3276600" y="2276475"/>
            <a:ext cx="365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Verdana" pitchFamily="34" charset="0"/>
              </a:rPr>
              <a:t>Choropleth raster map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Quadtrees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Represents a grid with 2</a:t>
            </a:r>
            <a:r>
              <a:rPr lang="en-US" altLang="en-US" sz="2400" i="1" baseline="30000" dirty="0" smtClean="0"/>
              <a:t>k</a:t>
            </a:r>
            <a:r>
              <a:rPr lang="en-US" altLang="en-US" sz="2400" dirty="0" smtClean="0"/>
              <a:t> times 2</a:t>
            </a:r>
            <a:r>
              <a:rPr lang="en-US" altLang="en-US" sz="2400" i="1" baseline="30000" dirty="0" smtClean="0"/>
              <a:t>k</a:t>
            </a:r>
            <a:r>
              <a:rPr lang="en-US" altLang="en-US" sz="2400" dirty="0" smtClean="0"/>
              <a:t> pixels</a:t>
            </a:r>
          </a:p>
          <a:p>
            <a:pPr eaLnBrk="1" hangingPunct="1"/>
            <a:r>
              <a:rPr lang="en-US" altLang="en-US" sz="2400" dirty="0" smtClean="0"/>
              <a:t>Depth is </a:t>
            </a:r>
            <a:r>
              <a:rPr lang="en-US" altLang="en-US" sz="2400" i="1" dirty="0" smtClean="0"/>
              <a:t>k </a:t>
            </a:r>
            <a:r>
              <a:rPr lang="en-US" altLang="en-US" sz="2400" dirty="0" smtClean="0"/>
              <a:t>+1</a:t>
            </a:r>
          </a:p>
          <a:p>
            <a:pPr eaLnBrk="1" hangingPunct="1"/>
            <a:r>
              <a:rPr lang="en-US" altLang="en-US" sz="2400" dirty="0" smtClean="0"/>
              <a:t>Internal nodes always have 4 children</a:t>
            </a:r>
          </a:p>
          <a:p>
            <a:pPr eaLnBrk="1" hangingPunct="1"/>
            <a:r>
              <a:rPr lang="en-US" altLang="en-US" sz="2400" dirty="0" smtClean="0">
                <a:solidFill>
                  <a:srgbClr val="C00000"/>
                </a:solidFill>
              </a:rPr>
              <a:t>Internal nodes represent a non-homogeneous region</a:t>
            </a:r>
          </a:p>
          <a:p>
            <a:pPr eaLnBrk="1" hangingPunct="1"/>
            <a:r>
              <a:rPr lang="en-US" altLang="en-US" sz="2400" dirty="0" smtClean="0">
                <a:solidFill>
                  <a:schemeClr val="accent2"/>
                </a:solidFill>
              </a:rPr>
              <a:t>Leaves represent a homogeneous region </a:t>
            </a:r>
            <a:r>
              <a:rPr lang="en-US" altLang="en-US" sz="2400" dirty="0" smtClean="0"/>
              <a:t>and store the common value (or name)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Quadtree complexity theorem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391400" cy="3352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 subdivision with boundary length </a:t>
            </a:r>
            <a:r>
              <a:rPr lang="en-US" altLang="en-US" sz="2400" i="1" smtClean="0"/>
              <a:t>r</a:t>
            </a:r>
            <a:r>
              <a:rPr lang="en-US" altLang="en-US" sz="2400" smtClean="0"/>
              <a:t> pixels in a grid of 2</a:t>
            </a:r>
            <a:r>
              <a:rPr lang="en-US" altLang="en-US" sz="2400" i="1" baseline="30000" smtClean="0"/>
              <a:t>k</a:t>
            </a:r>
            <a:r>
              <a:rPr lang="en-US" altLang="en-US" sz="2400" smtClean="0"/>
              <a:t> times 2</a:t>
            </a:r>
            <a:r>
              <a:rPr lang="en-US" altLang="en-US" sz="2400" i="1" baseline="30000" smtClean="0"/>
              <a:t>k</a:t>
            </a:r>
            <a:r>
              <a:rPr lang="en-US" altLang="en-US" sz="2400" smtClean="0"/>
              <a:t> gives a quadtree with O(</a:t>
            </a:r>
            <a:r>
              <a:rPr lang="en-US" altLang="en-US" sz="2400" i="1" smtClean="0"/>
              <a:t>k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Symbol" pitchFamily="18" charset="2"/>
              </a:rPr>
              <a:t></a:t>
            </a:r>
            <a:r>
              <a:rPr lang="en-US" altLang="en-US" sz="2400" smtClean="0"/>
              <a:t> </a:t>
            </a:r>
            <a:r>
              <a:rPr lang="en-US" altLang="en-US" sz="2400" i="1" smtClean="0"/>
              <a:t>r</a:t>
            </a:r>
            <a:r>
              <a:rPr lang="en-US" altLang="en-US" sz="2400" smtClean="0"/>
              <a:t>) nodes.</a:t>
            </a:r>
          </a:p>
          <a:p>
            <a:pPr eaLnBrk="1" hangingPunct="1"/>
            <a:r>
              <a:rPr lang="en-US" altLang="en-US" sz="2400" smtClean="0"/>
              <a:t>Idea: two adjacent, different pixels “cost” at most 2 paths in the quadtree.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398"/>
          <p:cNvSpPr>
            <a:spLocks noChangeArrowheads="1"/>
          </p:cNvSpPr>
          <p:nvPr/>
        </p:nvSpPr>
        <p:spPr bwMode="auto">
          <a:xfrm>
            <a:off x="54864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Line 441"/>
          <p:cNvSpPr>
            <a:spLocks noChangeShapeType="1"/>
          </p:cNvSpPr>
          <p:nvPr/>
        </p:nvSpPr>
        <p:spPr bwMode="auto">
          <a:xfrm flipH="1">
            <a:off x="5486400" y="5638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368"/>
          <p:cNvSpPr>
            <a:spLocks noChangeShapeType="1"/>
          </p:cNvSpPr>
          <p:nvPr/>
        </p:nvSpPr>
        <p:spPr bwMode="auto">
          <a:xfrm flipH="1">
            <a:off x="1828800" y="54864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364"/>
          <p:cNvSpPr>
            <a:spLocks noChangeShapeType="1"/>
          </p:cNvSpPr>
          <p:nvPr/>
        </p:nvSpPr>
        <p:spPr bwMode="auto">
          <a:xfrm flipH="1">
            <a:off x="1371600" y="5486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Overlay with quadtrees</a:t>
            </a:r>
          </a:p>
        </p:txBody>
      </p:sp>
      <p:sp>
        <p:nvSpPr>
          <p:cNvPr id="8199" name="Rectangle 67"/>
          <p:cNvSpPr>
            <a:spLocks noChangeArrowheads="1"/>
          </p:cNvSpPr>
          <p:nvPr/>
        </p:nvSpPr>
        <p:spPr bwMode="auto">
          <a:xfrm>
            <a:off x="9144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Rectangle 68"/>
          <p:cNvSpPr>
            <a:spLocks noChangeArrowheads="1"/>
          </p:cNvSpPr>
          <p:nvPr/>
        </p:nvSpPr>
        <p:spPr bwMode="auto">
          <a:xfrm>
            <a:off x="1143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Rectangle 69"/>
          <p:cNvSpPr>
            <a:spLocks noChangeArrowheads="1"/>
          </p:cNvSpPr>
          <p:nvPr/>
        </p:nvSpPr>
        <p:spPr bwMode="auto">
          <a:xfrm>
            <a:off x="914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Rectangle 70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Rectangle 71"/>
          <p:cNvSpPr>
            <a:spLocks noChangeArrowheads="1"/>
          </p:cNvSpPr>
          <p:nvPr/>
        </p:nvSpPr>
        <p:spPr bwMode="auto">
          <a:xfrm>
            <a:off x="1371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Rectangle 72"/>
          <p:cNvSpPr>
            <a:spLocks noChangeArrowheads="1"/>
          </p:cNvSpPr>
          <p:nvPr/>
        </p:nvSpPr>
        <p:spPr bwMode="auto">
          <a:xfrm>
            <a:off x="16002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Rectangle 73"/>
          <p:cNvSpPr>
            <a:spLocks noChangeArrowheads="1"/>
          </p:cNvSpPr>
          <p:nvPr/>
        </p:nvSpPr>
        <p:spPr bwMode="auto">
          <a:xfrm>
            <a:off x="1371600" y="2286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Rectangle 74"/>
          <p:cNvSpPr>
            <a:spLocks noChangeArrowheads="1"/>
          </p:cNvSpPr>
          <p:nvPr/>
        </p:nvSpPr>
        <p:spPr bwMode="auto">
          <a:xfrm>
            <a:off x="1600200" y="2286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Rectangle 75"/>
          <p:cNvSpPr>
            <a:spLocks noChangeArrowheads="1"/>
          </p:cNvSpPr>
          <p:nvPr/>
        </p:nvSpPr>
        <p:spPr bwMode="auto">
          <a:xfrm>
            <a:off x="914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Rectangle 76"/>
          <p:cNvSpPr>
            <a:spLocks noChangeArrowheads="1"/>
          </p:cNvSpPr>
          <p:nvPr/>
        </p:nvSpPr>
        <p:spPr bwMode="auto">
          <a:xfrm>
            <a:off x="11430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Rectangle 77"/>
          <p:cNvSpPr>
            <a:spLocks noChangeArrowheads="1"/>
          </p:cNvSpPr>
          <p:nvPr/>
        </p:nvSpPr>
        <p:spPr bwMode="auto">
          <a:xfrm>
            <a:off x="914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Rectangle 78"/>
          <p:cNvSpPr>
            <a:spLocks noChangeArrowheads="1"/>
          </p:cNvSpPr>
          <p:nvPr/>
        </p:nvSpPr>
        <p:spPr bwMode="auto">
          <a:xfrm>
            <a:off x="1143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Rectangle 79"/>
          <p:cNvSpPr>
            <a:spLocks noChangeArrowheads="1"/>
          </p:cNvSpPr>
          <p:nvPr/>
        </p:nvSpPr>
        <p:spPr bwMode="auto">
          <a:xfrm>
            <a:off x="13716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2" name="Rectangle 80"/>
          <p:cNvSpPr>
            <a:spLocks noChangeArrowheads="1"/>
          </p:cNvSpPr>
          <p:nvPr/>
        </p:nvSpPr>
        <p:spPr bwMode="auto">
          <a:xfrm>
            <a:off x="1600200" y="2514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3" name="Rectangle 81"/>
          <p:cNvSpPr>
            <a:spLocks noChangeArrowheads="1"/>
          </p:cNvSpPr>
          <p:nvPr/>
        </p:nvSpPr>
        <p:spPr bwMode="auto">
          <a:xfrm>
            <a:off x="1371600" y="27432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4" name="Rectangle 82"/>
          <p:cNvSpPr>
            <a:spLocks noChangeArrowheads="1"/>
          </p:cNvSpPr>
          <p:nvPr/>
        </p:nvSpPr>
        <p:spPr bwMode="auto">
          <a:xfrm>
            <a:off x="1600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5" name="Rectangle 83"/>
          <p:cNvSpPr>
            <a:spLocks noChangeArrowheads="1"/>
          </p:cNvSpPr>
          <p:nvPr/>
        </p:nvSpPr>
        <p:spPr bwMode="auto">
          <a:xfrm>
            <a:off x="18288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6" name="Rectangle 84"/>
          <p:cNvSpPr>
            <a:spLocks noChangeArrowheads="1"/>
          </p:cNvSpPr>
          <p:nvPr/>
        </p:nvSpPr>
        <p:spPr bwMode="auto">
          <a:xfrm>
            <a:off x="20574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7" name="Rectangle 85"/>
          <p:cNvSpPr>
            <a:spLocks noChangeArrowheads="1"/>
          </p:cNvSpPr>
          <p:nvPr/>
        </p:nvSpPr>
        <p:spPr bwMode="auto">
          <a:xfrm>
            <a:off x="18288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8" name="Rectangle 86"/>
          <p:cNvSpPr>
            <a:spLocks noChangeArrowheads="1"/>
          </p:cNvSpPr>
          <p:nvPr/>
        </p:nvSpPr>
        <p:spPr bwMode="auto">
          <a:xfrm>
            <a:off x="2057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9" name="Rectangle 87"/>
          <p:cNvSpPr>
            <a:spLocks noChangeArrowheads="1"/>
          </p:cNvSpPr>
          <p:nvPr/>
        </p:nvSpPr>
        <p:spPr bwMode="auto">
          <a:xfrm>
            <a:off x="2286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0" name="Rectangle 88"/>
          <p:cNvSpPr>
            <a:spLocks noChangeArrowheads="1"/>
          </p:cNvSpPr>
          <p:nvPr/>
        </p:nvSpPr>
        <p:spPr bwMode="auto">
          <a:xfrm>
            <a:off x="2514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1" name="Rectangle 89"/>
          <p:cNvSpPr>
            <a:spLocks noChangeArrowheads="1"/>
          </p:cNvSpPr>
          <p:nvPr/>
        </p:nvSpPr>
        <p:spPr bwMode="auto">
          <a:xfrm>
            <a:off x="2286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2" name="Rectangle 90"/>
          <p:cNvSpPr>
            <a:spLocks noChangeArrowheads="1"/>
          </p:cNvSpPr>
          <p:nvPr/>
        </p:nvSpPr>
        <p:spPr bwMode="auto">
          <a:xfrm>
            <a:off x="2514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3" name="Rectangle 91"/>
          <p:cNvSpPr>
            <a:spLocks noChangeArrowheads="1"/>
          </p:cNvSpPr>
          <p:nvPr/>
        </p:nvSpPr>
        <p:spPr bwMode="auto">
          <a:xfrm>
            <a:off x="1828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4" name="Rectangle 92"/>
          <p:cNvSpPr>
            <a:spLocks noChangeArrowheads="1"/>
          </p:cNvSpPr>
          <p:nvPr/>
        </p:nvSpPr>
        <p:spPr bwMode="auto">
          <a:xfrm>
            <a:off x="2057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5" name="Rectangle 93"/>
          <p:cNvSpPr>
            <a:spLocks noChangeArrowheads="1"/>
          </p:cNvSpPr>
          <p:nvPr/>
        </p:nvSpPr>
        <p:spPr bwMode="auto">
          <a:xfrm>
            <a:off x="1828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6" name="Rectangle 94"/>
          <p:cNvSpPr>
            <a:spLocks noChangeArrowheads="1"/>
          </p:cNvSpPr>
          <p:nvPr/>
        </p:nvSpPr>
        <p:spPr bwMode="auto">
          <a:xfrm>
            <a:off x="2057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7" name="Rectangle 95"/>
          <p:cNvSpPr>
            <a:spLocks noChangeArrowheads="1"/>
          </p:cNvSpPr>
          <p:nvPr/>
        </p:nvSpPr>
        <p:spPr bwMode="auto">
          <a:xfrm>
            <a:off x="2286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8" name="Rectangle 96"/>
          <p:cNvSpPr>
            <a:spLocks noChangeArrowheads="1"/>
          </p:cNvSpPr>
          <p:nvPr/>
        </p:nvSpPr>
        <p:spPr bwMode="auto">
          <a:xfrm>
            <a:off x="2514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9" name="Rectangle 97"/>
          <p:cNvSpPr>
            <a:spLocks noChangeArrowheads="1"/>
          </p:cNvSpPr>
          <p:nvPr/>
        </p:nvSpPr>
        <p:spPr bwMode="auto">
          <a:xfrm>
            <a:off x="2286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0" name="Rectangle 98"/>
          <p:cNvSpPr>
            <a:spLocks noChangeArrowheads="1"/>
          </p:cNvSpPr>
          <p:nvPr/>
        </p:nvSpPr>
        <p:spPr bwMode="auto">
          <a:xfrm>
            <a:off x="2514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1" name="Rectangle 99"/>
          <p:cNvSpPr>
            <a:spLocks noChangeArrowheads="1"/>
          </p:cNvSpPr>
          <p:nvPr/>
        </p:nvSpPr>
        <p:spPr bwMode="auto">
          <a:xfrm>
            <a:off x="9144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2" name="Rectangle 100"/>
          <p:cNvSpPr>
            <a:spLocks noChangeArrowheads="1"/>
          </p:cNvSpPr>
          <p:nvPr/>
        </p:nvSpPr>
        <p:spPr bwMode="auto">
          <a:xfrm>
            <a:off x="11430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3" name="Rectangle 101"/>
          <p:cNvSpPr>
            <a:spLocks noChangeArrowheads="1"/>
          </p:cNvSpPr>
          <p:nvPr/>
        </p:nvSpPr>
        <p:spPr bwMode="auto">
          <a:xfrm>
            <a:off x="9144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4" name="Rectangle 102"/>
          <p:cNvSpPr>
            <a:spLocks noChangeArrowheads="1"/>
          </p:cNvSpPr>
          <p:nvPr/>
        </p:nvSpPr>
        <p:spPr bwMode="auto">
          <a:xfrm>
            <a:off x="11430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5" name="Rectangle 103"/>
          <p:cNvSpPr>
            <a:spLocks noChangeArrowheads="1"/>
          </p:cNvSpPr>
          <p:nvPr/>
        </p:nvSpPr>
        <p:spPr bwMode="auto">
          <a:xfrm>
            <a:off x="13716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6" name="Rectangle 104"/>
          <p:cNvSpPr>
            <a:spLocks noChangeArrowheads="1"/>
          </p:cNvSpPr>
          <p:nvPr/>
        </p:nvSpPr>
        <p:spPr bwMode="auto">
          <a:xfrm>
            <a:off x="16002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7" name="Rectangle 105"/>
          <p:cNvSpPr>
            <a:spLocks noChangeArrowheads="1"/>
          </p:cNvSpPr>
          <p:nvPr/>
        </p:nvSpPr>
        <p:spPr bwMode="auto">
          <a:xfrm>
            <a:off x="13716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8" name="Rectangle 106"/>
          <p:cNvSpPr>
            <a:spLocks noChangeArrowheads="1"/>
          </p:cNvSpPr>
          <p:nvPr/>
        </p:nvSpPr>
        <p:spPr bwMode="auto">
          <a:xfrm>
            <a:off x="16002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9" name="Rectangle 107"/>
          <p:cNvSpPr>
            <a:spLocks noChangeArrowheads="1"/>
          </p:cNvSpPr>
          <p:nvPr/>
        </p:nvSpPr>
        <p:spPr bwMode="auto">
          <a:xfrm>
            <a:off x="9144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0" name="Rectangle 108"/>
          <p:cNvSpPr>
            <a:spLocks noChangeArrowheads="1"/>
          </p:cNvSpPr>
          <p:nvPr/>
        </p:nvSpPr>
        <p:spPr bwMode="auto">
          <a:xfrm>
            <a:off x="11430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1" name="Rectangle 109"/>
          <p:cNvSpPr>
            <a:spLocks noChangeArrowheads="1"/>
          </p:cNvSpPr>
          <p:nvPr/>
        </p:nvSpPr>
        <p:spPr bwMode="auto">
          <a:xfrm>
            <a:off x="9144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2" name="Rectangle 110"/>
          <p:cNvSpPr>
            <a:spLocks noChangeArrowheads="1"/>
          </p:cNvSpPr>
          <p:nvPr/>
        </p:nvSpPr>
        <p:spPr bwMode="auto">
          <a:xfrm>
            <a:off x="11430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3" name="Rectangle 111"/>
          <p:cNvSpPr>
            <a:spLocks noChangeArrowheads="1"/>
          </p:cNvSpPr>
          <p:nvPr/>
        </p:nvSpPr>
        <p:spPr bwMode="auto">
          <a:xfrm>
            <a:off x="13716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4" name="Rectangle 112"/>
          <p:cNvSpPr>
            <a:spLocks noChangeArrowheads="1"/>
          </p:cNvSpPr>
          <p:nvPr/>
        </p:nvSpPr>
        <p:spPr bwMode="auto">
          <a:xfrm>
            <a:off x="16002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5" name="Rectangle 113"/>
          <p:cNvSpPr>
            <a:spLocks noChangeArrowheads="1"/>
          </p:cNvSpPr>
          <p:nvPr/>
        </p:nvSpPr>
        <p:spPr bwMode="auto">
          <a:xfrm>
            <a:off x="13716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6" name="Rectangle 114"/>
          <p:cNvSpPr>
            <a:spLocks noChangeArrowheads="1"/>
          </p:cNvSpPr>
          <p:nvPr/>
        </p:nvSpPr>
        <p:spPr bwMode="auto">
          <a:xfrm>
            <a:off x="16002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7" name="Rectangle 115"/>
          <p:cNvSpPr>
            <a:spLocks noChangeArrowheads="1"/>
          </p:cNvSpPr>
          <p:nvPr/>
        </p:nvSpPr>
        <p:spPr bwMode="auto">
          <a:xfrm>
            <a:off x="18288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8" name="Rectangle 116"/>
          <p:cNvSpPr>
            <a:spLocks noChangeArrowheads="1"/>
          </p:cNvSpPr>
          <p:nvPr/>
        </p:nvSpPr>
        <p:spPr bwMode="auto">
          <a:xfrm>
            <a:off x="20574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9" name="Rectangle 117"/>
          <p:cNvSpPr>
            <a:spLocks noChangeArrowheads="1"/>
          </p:cNvSpPr>
          <p:nvPr/>
        </p:nvSpPr>
        <p:spPr bwMode="auto">
          <a:xfrm>
            <a:off x="18288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0" name="Rectangle 118"/>
          <p:cNvSpPr>
            <a:spLocks noChangeArrowheads="1"/>
          </p:cNvSpPr>
          <p:nvPr/>
        </p:nvSpPr>
        <p:spPr bwMode="auto">
          <a:xfrm>
            <a:off x="20574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1" name="Rectangle 119"/>
          <p:cNvSpPr>
            <a:spLocks noChangeArrowheads="1"/>
          </p:cNvSpPr>
          <p:nvPr/>
        </p:nvSpPr>
        <p:spPr bwMode="auto">
          <a:xfrm>
            <a:off x="22860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2" name="Rectangle 120"/>
          <p:cNvSpPr>
            <a:spLocks noChangeArrowheads="1"/>
          </p:cNvSpPr>
          <p:nvPr/>
        </p:nvSpPr>
        <p:spPr bwMode="auto">
          <a:xfrm>
            <a:off x="25146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3" name="Rectangle 121"/>
          <p:cNvSpPr>
            <a:spLocks noChangeArrowheads="1"/>
          </p:cNvSpPr>
          <p:nvPr/>
        </p:nvSpPr>
        <p:spPr bwMode="auto">
          <a:xfrm>
            <a:off x="22860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4" name="Rectangle 122"/>
          <p:cNvSpPr>
            <a:spLocks noChangeArrowheads="1"/>
          </p:cNvSpPr>
          <p:nvPr/>
        </p:nvSpPr>
        <p:spPr bwMode="auto">
          <a:xfrm>
            <a:off x="2514600" y="3200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5" name="Rectangle 123"/>
          <p:cNvSpPr>
            <a:spLocks noChangeArrowheads="1"/>
          </p:cNvSpPr>
          <p:nvPr/>
        </p:nvSpPr>
        <p:spPr bwMode="auto">
          <a:xfrm>
            <a:off x="18288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6" name="Rectangle 124"/>
          <p:cNvSpPr>
            <a:spLocks noChangeArrowheads="1"/>
          </p:cNvSpPr>
          <p:nvPr/>
        </p:nvSpPr>
        <p:spPr bwMode="auto">
          <a:xfrm>
            <a:off x="20574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7" name="Rectangle 125"/>
          <p:cNvSpPr>
            <a:spLocks noChangeArrowheads="1"/>
          </p:cNvSpPr>
          <p:nvPr/>
        </p:nvSpPr>
        <p:spPr bwMode="auto">
          <a:xfrm>
            <a:off x="18288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8" name="Rectangle 126"/>
          <p:cNvSpPr>
            <a:spLocks noChangeArrowheads="1"/>
          </p:cNvSpPr>
          <p:nvPr/>
        </p:nvSpPr>
        <p:spPr bwMode="auto">
          <a:xfrm>
            <a:off x="20574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9" name="Rectangle 127"/>
          <p:cNvSpPr>
            <a:spLocks noChangeArrowheads="1"/>
          </p:cNvSpPr>
          <p:nvPr/>
        </p:nvSpPr>
        <p:spPr bwMode="auto">
          <a:xfrm>
            <a:off x="22860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0" name="Rectangle 128"/>
          <p:cNvSpPr>
            <a:spLocks noChangeArrowheads="1"/>
          </p:cNvSpPr>
          <p:nvPr/>
        </p:nvSpPr>
        <p:spPr bwMode="auto">
          <a:xfrm>
            <a:off x="2514600" y="3429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1" name="Rectangle 129"/>
          <p:cNvSpPr>
            <a:spLocks noChangeArrowheads="1"/>
          </p:cNvSpPr>
          <p:nvPr/>
        </p:nvSpPr>
        <p:spPr bwMode="auto">
          <a:xfrm>
            <a:off x="22860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2" name="Rectangle 130"/>
          <p:cNvSpPr>
            <a:spLocks noChangeArrowheads="1"/>
          </p:cNvSpPr>
          <p:nvPr/>
        </p:nvSpPr>
        <p:spPr bwMode="auto">
          <a:xfrm>
            <a:off x="2514600" y="3657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3" name="Rectangle 131"/>
          <p:cNvSpPr>
            <a:spLocks noChangeArrowheads="1"/>
          </p:cNvSpPr>
          <p:nvPr/>
        </p:nvSpPr>
        <p:spPr bwMode="auto">
          <a:xfrm>
            <a:off x="5715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4" name="Rectangle 132"/>
          <p:cNvSpPr>
            <a:spLocks noChangeArrowheads="1"/>
          </p:cNvSpPr>
          <p:nvPr/>
        </p:nvSpPr>
        <p:spPr bwMode="auto">
          <a:xfrm>
            <a:off x="5943600" y="2057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5" name="Rectangle 133"/>
          <p:cNvSpPr>
            <a:spLocks noChangeArrowheads="1"/>
          </p:cNvSpPr>
          <p:nvPr/>
        </p:nvSpPr>
        <p:spPr bwMode="auto">
          <a:xfrm>
            <a:off x="5715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6" name="Rectangle 134"/>
          <p:cNvSpPr>
            <a:spLocks noChangeArrowheads="1"/>
          </p:cNvSpPr>
          <p:nvPr/>
        </p:nvSpPr>
        <p:spPr bwMode="auto">
          <a:xfrm>
            <a:off x="5943600" y="2286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7" name="Rectangle 135"/>
          <p:cNvSpPr>
            <a:spLocks noChangeArrowheads="1"/>
          </p:cNvSpPr>
          <p:nvPr/>
        </p:nvSpPr>
        <p:spPr bwMode="auto">
          <a:xfrm>
            <a:off x="6172200" y="2057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8" name="Rectangle 136"/>
          <p:cNvSpPr>
            <a:spLocks noChangeArrowheads="1"/>
          </p:cNvSpPr>
          <p:nvPr/>
        </p:nvSpPr>
        <p:spPr bwMode="auto">
          <a:xfrm>
            <a:off x="64008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9" name="Rectangle 137"/>
          <p:cNvSpPr>
            <a:spLocks noChangeArrowheads="1"/>
          </p:cNvSpPr>
          <p:nvPr/>
        </p:nvSpPr>
        <p:spPr bwMode="auto">
          <a:xfrm>
            <a:off x="6172200" y="2286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0" name="Rectangle 138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1" name="Rectangle 139"/>
          <p:cNvSpPr>
            <a:spLocks noChangeArrowheads="1"/>
          </p:cNvSpPr>
          <p:nvPr/>
        </p:nvSpPr>
        <p:spPr bwMode="auto">
          <a:xfrm>
            <a:off x="5715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2" name="Rectangle 140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3" name="Rectangle 141"/>
          <p:cNvSpPr>
            <a:spLocks noChangeArrowheads="1"/>
          </p:cNvSpPr>
          <p:nvPr/>
        </p:nvSpPr>
        <p:spPr bwMode="auto">
          <a:xfrm>
            <a:off x="5715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4" name="Rectangle 142"/>
          <p:cNvSpPr>
            <a:spLocks noChangeArrowheads="1"/>
          </p:cNvSpPr>
          <p:nvPr/>
        </p:nvSpPr>
        <p:spPr bwMode="auto">
          <a:xfrm>
            <a:off x="5943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5" name="Rectangle 143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6" name="Rectangle 144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7" name="Rectangle 145"/>
          <p:cNvSpPr>
            <a:spLocks noChangeArrowheads="1"/>
          </p:cNvSpPr>
          <p:nvPr/>
        </p:nvSpPr>
        <p:spPr bwMode="auto">
          <a:xfrm>
            <a:off x="6172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8" name="Rectangle 146"/>
          <p:cNvSpPr>
            <a:spLocks noChangeArrowheads="1"/>
          </p:cNvSpPr>
          <p:nvPr/>
        </p:nvSpPr>
        <p:spPr bwMode="auto">
          <a:xfrm>
            <a:off x="64008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9" name="Rectangle 147"/>
          <p:cNvSpPr>
            <a:spLocks noChangeArrowheads="1"/>
          </p:cNvSpPr>
          <p:nvPr/>
        </p:nvSpPr>
        <p:spPr bwMode="auto">
          <a:xfrm>
            <a:off x="66294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0" name="Rectangle 148"/>
          <p:cNvSpPr>
            <a:spLocks noChangeArrowheads="1"/>
          </p:cNvSpPr>
          <p:nvPr/>
        </p:nvSpPr>
        <p:spPr bwMode="auto">
          <a:xfrm>
            <a:off x="68580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1" name="Rectangle 149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2" name="Rectangle 150"/>
          <p:cNvSpPr>
            <a:spLocks noChangeArrowheads="1"/>
          </p:cNvSpPr>
          <p:nvPr/>
        </p:nvSpPr>
        <p:spPr bwMode="auto">
          <a:xfrm>
            <a:off x="68580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3" name="Rectangle 151"/>
          <p:cNvSpPr>
            <a:spLocks noChangeArrowheads="1"/>
          </p:cNvSpPr>
          <p:nvPr/>
        </p:nvSpPr>
        <p:spPr bwMode="auto">
          <a:xfrm>
            <a:off x="70866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4" name="Rectangle 152"/>
          <p:cNvSpPr>
            <a:spLocks noChangeArrowheads="1"/>
          </p:cNvSpPr>
          <p:nvPr/>
        </p:nvSpPr>
        <p:spPr bwMode="auto">
          <a:xfrm>
            <a:off x="7315200" y="2057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5" name="Rectangle 153"/>
          <p:cNvSpPr>
            <a:spLocks noChangeArrowheads="1"/>
          </p:cNvSpPr>
          <p:nvPr/>
        </p:nvSpPr>
        <p:spPr bwMode="auto">
          <a:xfrm>
            <a:off x="70866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6" name="Rectangle 154"/>
          <p:cNvSpPr>
            <a:spLocks noChangeArrowheads="1"/>
          </p:cNvSpPr>
          <p:nvPr/>
        </p:nvSpPr>
        <p:spPr bwMode="auto">
          <a:xfrm>
            <a:off x="7315200" y="2286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7" name="Rectangle 155"/>
          <p:cNvSpPr>
            <a:spLocks noChangeArrowheads="1"/>
          </p:cNvSpPr>
          <p:nvPr/>
        </p:nvSpPr>
        <p:spPr bwMode="auto">
          <a:xfrm>
            <a:off x="6629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8" name="Rectangle 156"/>
          <p:cNvSpPr>
            <a:spLocks noChangeArrowheads="1"/>
          </p:cNvSpPr>
          <p:nvPr/>
        </p:nvSpPr>
        <p:spPr bwMode="auto">
          <a:xfrm>
            <a:off x="6858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9" name="Rectangle 157"/>
          <p:cNvSpPr>
            <a:spLocks noChangeArrowheads="1"/>
          </p:cNvSpPr>
          <p:nvPr/>
        </p:nvSpPr>
        <p:spPr bwMode="auto">
          <a:xfrm>
            <a:off x="66294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0" name="Rectangle 158"/>
          <p:cNvSpPr>
            <a:spLocks noChangeArrowheads="1"/>
          </p:cNvSpPr>
          <p:nvPr/>
        </p:nvSpPr>
        <p:spPr bwMode="auto">
          <a:xfrm>
            <a:off x="68580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1" name="Rectangle 159"/>
          <p:cNvSpPr>
            <a:spLocks noChangeArrowheads="1"/>
          </p:cNvSpPr>
          <p:nvPr/>
        </p:nvSpPr>
        <p:spPr bwMode="auto">
          <a:xfrm>
            <a:off x="70866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2" name="Rectangle 160"/>
          <p:cNvSpPr>
            <a:spLocks noChangeArrowheads="1"/>
          </p:cNvSpPr>
          <p:nvPr/>
        </p:nvSpPr>
        <p:spPr bwMode="auto">
          <a:xfrm>
            <a:off x="7315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3" name="Rectangle 161"/>
          <p:cNvSpPr>
            <a:spLocks noChangeArrowheads="1"/>
          </p:cNvSpPr>
          <p:nvPr/>
        </p:nvSpPr>
        <p:spPr bwMode="auto">
          <a:xfrm>
            <a:off x="70866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4" name="Rectangle 162"/>
          <p:cNvSpPr>
            <a:spLocks noChangeArrowheads="1"/>
          </p:cNvSpPr>
          <p:nvPr/>
        </p:nvSpPr>
        <p:spPr bwMode="auto">
          <a:xfrm>
            <a:off x="7315200" y="2743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" name="Rectangle 163"/>
          <p:cNvSpPr>
            <a:spLocks noChangeArrowheads="1"/>
          </p:cNvSpPr>
          <p:nvPr/>
        </p:nvSpPr>
        <p:spPr bwMode="auto">
          <a:xfrm>
            <a:off x="57150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" name="Rectangle 164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7" name="Rectangle 165"/>
          <p:cNvSpPr>
            <a:spLocks noChangeArrowheads="1"/>
          </p:cNvSpPr>
          <p:nvPr/>
        </p:nvSpPr>
        <p:spPr bwMode="auto">
          <a:xfrm>
            <a:off x="57150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8" name="Rectangle 166"/>
          <p:cNvSpPr>
            <a:spLocks noChangeArrowheads="1"/>
          </p:cNvSpPr>
          <p:nvPr/>
        </p:nvSpPr>
        <p:spPr bwMode="auto">
          <a:xfrm>
            <a:off x="59436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9" name="Rectangle 167"/>
          <p:cNvSpPr>
            <a:spLocks noChangeArrowheads="1"/>
          </p:cNvSpPr>
          <p:nvPr/>
        </p:nvSpPr>
        <p:spPr bwMode="auto">
          <a:xfrm>
            <a:off x="61722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0" name="Rectangle 168"/>
          <p:cNvSpPr>
            <a:spLocks noChangeArrowheads="1"/>
          </p:cNvSpPr>
          <p:nvPr/>
        </p:nvSpPr>
        <p:spPr bwMode="auto">
          <a:xfrm>
            <a:off x="6400800" y="29718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1" name="Rectangle 169"/>
          <p:cNvSpPr>
            <a:spLocks noChangeArrowheads="1"/>
          </p:cNvSpPr>
          <p:nvPr/>
        </p:nvSpPr>
        <p:spPr bwMode="auto">
          <a:xfrm>
            <a:off x="61722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2" name="Rectangle 170"/>
          <p:cNvSpPr>
            <a:spLocks noChangeArrowheads="1"/>
          </p:cNvSpPr>
          <p:nvPr/>
        </p:nvSpPr>
        <p:spPr bwMode="auto">
          <a:xfrm>
            <a:off x="6400800" y="32004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3" name="Rectangle 171"/>
          <p:cNvSpPr>
            <a:spLocks noChangeArrowheads="1"/>
          </p:cNvSpPr>
          <p:nvPr/>
        </p:nvSpPr>
        <p:spPr bwMode="auto">
          <a:xfrm>
            <a:off x="57150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4" name="Rectangle 172"/>
          <p:cNvSpPr>
            <a:spLocks noChangeArrowheads="1"/>
          </p:cNvSpPr>
          <p:nvPr/>
        </p:nvSpPr>
        <p:spPr bwMode="auto">
          <a:xfrm>
            <a:off x="59436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5" name="Rectangle 173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6" name="Rectangle 174"/>
          <p:cNvSpPr>
            <a:spLocks noChangeArrowheads="1"/>
          </p:cNvSpPr>
          <p:nvPr/>
        </p:nvSpPr>
        <p:spPr bwMode="auto">
          <a:xfrm>
            <a:off x="59436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7" name="Rectangle 175"/>
          <p:cNvSpPr>
            <a:spLocks noChangeArrowheads="1"/>
          </p:cNvSpPr>
          <p:nvPr/>
        </p:nvSpPr>
        <p:spPr bwMode="auto">
          <a:xfrm>
            <a:off x="61722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8" name="Rectangle 176"/>
          <p:cNvSpPr>
            <a:spLocks noChangeArrowheads="1"/>
          </p:cNvSpPr>
          <p:nvPr/>
        </p:nvSpPr>
        <p:spPr bwMode="auto">
          <a:xfrm>
            <a:off x="64008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9" name="Rectangle 177"/>
          <p:cNvSpPr>
            <a:spLocks noChangeArrowheads="1"/>
          </p:cNvSpPr>
          <p:nvPr/>
        </p:nvSpPr>
        <p:spPr bwMode="auto">
          <a:xfrm>
            <a:off x="61722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0" name="Rectangle 178"/>
          <p:cNvSpPr>
            <a:spLocks noChangeArrowheads="1"/>
          </p:cNvSpPr>
          <p:nvPr/>
        </p:nvSpPr>
        <p:spPr bwMode="auto">
          <a:xfrm>
            <a:off x="64008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1" name="Rectangle 179"/>
          <p:cNvSpPr>
            <a:spLocks noChangeArrowheads="1"/>
          </p:cNvSpPr>
          <p:nvPr/>
        </p:nvSpPr>
        <p:spPr bwMode="auto">
          <a:xfrm>
            <a:off x="66294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2" name="Rectangle 180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3" name="Rectangle 181"/>
          <p:cNvSpPr>
            <a:spLocks noChangeArrowheads="1"/>
          </p:cNvSpPr>
          <p:nvPr/>
        </p:nvSpPr>
        <p:spPr bwMode="auto">
          <a:xfrm>
            <a:off x="66294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4" name="Rectangle 182"/>
          <p:cNvSpPr>
            <a:spLocks noChangeArrowheads="1"/>
          </p:cNvSpPr>
          <p:nvPr/>
        </p:nvSpPr>
        <p:spPr bwMode="auto">
          <a:xfrm>
            <a:off x="68580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5" name="Rectangle 18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6" name="Rectangle 18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7" name="Rectangle 185"/>
          <p:cNvSpPr>
            <a:spLocks noChangeArrowheads="1"/>
          </p:cNvSpPr>
          <p:nvPr/>
        </p:nvSpPr>
        <p:spPr bwMode="auto">
          <a:xfrm>
            <a:off x="70866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8" name="Rectangle 186"/>
          <p:cNvSpPr>
            <a:spLocks noChangeArrowheads="1"/>
          </p:cNvSpPr>
          <p:nvPr/>
        </p:nvSpPr>
        <p:spPr bwMode="auto">
          <a:xfrm>
            <a:off x="7315200" y="3200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9" name="Rectangle 187"/>
          <p:cNvSpPr>
            <a:spLocks noChangeArrowheads="1"/>
          </p:cNvSpPr>
          <p:nvPr/>
        </p:nvSpPr>
        <p:spPr bwMode="auto">
          <a:xfrm>
            <a:off x="66294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0" name="Rectangle 188"/>
          <p:cNvSpPr>
            <a:spLocks noChangeArrowheads="1"/>
          </p:cNvSpPr>
          <p:nvPr/>
        </p:nvSpPr>
        <p:spPr bwMode="auto">
          <a:xfrm>
            <a:off x="68580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1" name="Rectangle 189"/>
          <p:cNvSpPr>
            <a:spLocks noChangeArrowheads="1"/>
          </p:cNvSpPr>
          <p:nvPr/>
        </p:nvSpPr>
        <p:spPr bwMode="auto">
          <a:xfrm>
            <a:off x="66294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2" name="Rectangle 190"/>
          <p:cNvSpPr>
            <a:spLocks noChangeArrowheads="1"/>
          </p:cNvSpPr>
          <p:nvPr/>
        </p:nvSpPr>
        <p:spPr bwMode="auto">
          <a:xfrm>
            <a:off x="6858000" y="36576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3" name="Rectangle 191"/>
          <p:cNvSpPr>
            <a:spLocks noChangeArrowheads="1"/>
          </p:cNvSpPr>
          <p:nvPr/>
        </p:nvSpPr>
        <p:spPr bwMode="auto">
          <a:xfrm>
            <a:off x="7086600" y="3429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4" name="Rectangle 192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5" name="Rectangle 193"/>
          <p:cNvSpPr>
            <a:spLocks noChangeArrowheads="1"/>
          </p:cNvSpPr>
          <p:nvPr/>
        </p:nvSpPr>
        <p:spPr bwMode="auto">
          <a:xfrm>
            <a:off x="70866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6" name="Rectangle 194"/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7" name="Text Box 195"/>
          <p:cNvSpPr txBox="1">
            <a:spLocks noChangeArrowheads="1"/>
          </p:cNvSpPr>
          <p:nvPr/>
        </p:nvSpPr>
        <p:spPr bwMode="auto">
          <a:xfrm>
            <a:off x="914400" y="4029075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Verdana" pitchFamily="34" charset="0"/>
              </a:rPr>
              <a:t>Water</a:t>
            </a:r>
          </a:p>
        </p:txBody>
      </p:sp>
      <p:sp>
        <p:nvSpPr>
          <p:cNvPr id="8328" name="Text Box 196"/>
          <p:cNvSpPr txBox="1">
            <a:spLocks noChangeArrowheads="1"/>
          </p:cNvSpPr>
          <p:nvPr/>
        </p:nvSpPr>
        <p:spPr bwMode="auto">
          <a:xfrm>
            <a:off x="5715000" y="3952875"/>
            <a:ext cx="2279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Verdana" pitchFamily="34" charset="0"/>
              </a:rPr>
              <a:t>Acid rain with</a:t>
            </a:r>
          </a:p>
          <a:p>
            <a:pPr eaLnBrk="1" hangingPunct="1"/>
            <a:r>
              <a:rPr lang="en-US" altLang="en-US">
                <a:latin typeface="Verdana" pitchFamily="34" charset="0"/>
              </a:rPr>
              <a:t>PH below 4.5</a:t>
            </a:r>
          </a:p>
        </p:txBody>
      </p:sp>
      <p:sp>
        <p:nvSpPr>
          <p:cNvPr id="8329" name="Oval 319"/>
          <p:cNvSpPr>
            <a:spLocks noChangeArrowheads="1"/>
          </p:cNvSpPr>
          <p:nvPr/>
        </p:nvSpPr>
        <p:spPr bwMode="auto">
          <a:xfrm>
            <a:off x="2438400" y="4724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0" name="Oval 320"/>
          <p:cNvSpPr>
            <a:spLocks noChangeArrowheads="1"/>
          </p:cNvSpPr>
          <p:nvPr/>
        </p:nvSpPr>
        <p:spPr bwMode="auto">
          <a:xfrm>
            <a:off x="1524000" y="5029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1" name="Oval 321"/>
          <p:cNvSpPr>
            <a:spLocks noChangeArrowheads="1"/>
          </p:cNvSpPr>
          <p:nvPr/>
        </p:nvSpPr>
        <p:spPr bwMode="auto">
          <a:xfrm>
            <a:off x="2133600" y="5029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2" name="Oval 322"/>
          <p:cNvSpPr>
            <a:spLocks noChangeArrowheads="1"/>
          </p:cNvSpPr>
          <p:nvPr/>
        </p:nvSpPr>
        <p:spPr bwMode="auto">
          <a:xfrm>
            <a:off x="2819400" y="5029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3" name="Oval 323"/>
          <p:cNvSpPr>
            <a:spLocks noChangeArrowheads="1"/>
          </p:cNvSpPr>
          <p:nvPr/>
        </p:nvSpPr>
        <p:spPr bwMode="auto">
          <a:xfrm>
            <a:off x="3352800" y="502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4" name="Line 324"/>
          <p:cNvSpPr>
            <a:spLocks noChangeShapeType="1"/>
          </p:cNvSpPr>
          <p:nvPr/>
        </p:nvSpPr>
        <p:spPr bwMode="auto">
          <a:xfrm flipH="1">
            <a:off x="1600200" y="48006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35" name="Line 325"/>
          <p:cNvSpPr>
            <a:spLocks noChangeShapeType="1"/>
          </p:cNvSpPr>
          <p:nvPr/>
        </p:nvSpPr>
        <p:spPr bwMode="auto">
          <a:xfrm>
            <a:off x="2514600" y="48006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36" name="Line 326"/>
          <p:cNvSpPr>
            <a:spLocks noChangeShapeType="1"/>
          </p:cNvSpPr>
          <p:nvPr/>
        </p:nvSpPr>
        <p:spPr bwMode="auto">
          <a:xfrm flipH="1">
            <a:off x="2209800" y="4800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37" name="Line 327"/>
          <p:cNvSpPr>
            <a:spLocks noChangeShapeType="1"/>
          </p:cNvSpPr>
          <p:nvPr/>
        </p:nvSpPr>
        <p:spPr bwMode="auto">
          <a:xfrm>
            <a:off x="2514600" y="4800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38" name="Oval 329"/>
          <p:cNvSpPr>
            <a:spLocks noChangeArrowheads="1"/>
          </p:cNvSpPr>
          <p:nvPr/>
        </p:nvSpPr>
        <p:spPr bwMode="auto">
          <a:xfrm>
            <a:off x="9906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9" name="Oval 330"/>
          <p:cNvSpPr>
            <a:spLocks noChangeArrowheads="1"/>
          </p:cNvSpPr>
          <p:nvPr/>
        </p:nvSpPr>
        <p:spPr bwMode="auto">
          <a:xfrm>
            <a:off x="12954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0" name="Oval 331"/>
          <p:cNvSpPr>
            <a:spLocks noChangeArrowheads="1"/>
          </p:cNvSpPr>
          <p:nvPr/>
        </p:nvSpPr>
        <p:spPr bwMode="auto">
          <a:xfrm>
            <a:off x="16002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1" name="Oval 332"/>
          <p:cNvSpPr>
            <a:spLocks noChangeArrowheads="1"/>
          </p:cNvSpPr>
          <p:nvPr/>
        </p:nvSpPr>
        <p:spPr bwMode="auto">
          <a:xfrm>
            <a:off x="19050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2" name="Oval 333"/>
          <p:cNvSpPr>
            <a:spLocks noChangeArrowheads="1"/>
          </p:cNvSpPr>
          <p:nvPr/>
        </p:nvSpPr>
        <p:spPr bwMode="auto">
          <a:xfrm>
            <a:off x="23622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3" name="Oval 334"/>
          <p:cNvSpPr>
            <a:spLocks noChangeArrowheads="1"/>
          </p:cNvSpPr>
          <p:nvPr/>
        </p:nvSpPr>
        <p:spPr bwMode="auto">
          <a:xfrm>
            <a:off x="26670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4" name="Oval 335"/>
          <p:cNvSpPr>
            <a:spLocks noChangeArrowheads="1"/>
          </p:cNvSpPr>
          <p:nvPr/>
        </p:nvSpPr>
        <p:spPr bwMode="auto">
          <a:xfrm>
            <a:off x="29718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5" name="Oval 336"/>
          <p:cNvSpPr>
            <a:spLocks noChangeArrowheads="1"/>
          </p:cNvSpPr>
          <p:nvPr/>
        </p:nvSpPr>
        <p:spPr bwMode="auto">
          <a:xfrm>
            <a:off x="3276600" y="5410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6" name="Line 337"/>
          <p:cNvSpPr>
            <a:spLocks noChangeShapeType="1"/>
          </p:cNvSpPr>
          <p:nvPr/>
        </p:nvSpPr>
        <p:spPr bwMode="auto">
          <a:xfrm flipH="1">
            <a:off x="1066800" y="5105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7" name="Line 338"/>
          <p:cNvSpPr>
            <a:spLocks noChangeShapeType="1"/>
          </p:cNvSpPr>
          <p:nvPr/>
        </p:nvSpPr>
        <p:spPr bwMode="auto">
          <a:xfrm flipH="1">
            <a:off x="1371600" y="5105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8" name="Line 339"/>
          <p:cNvSpPr>
            <a:spLocks noChangeShapeType="1"/>
          </p:cNvSpPr>
          <p:nvPr/>
        </p:nvSpPr>
        <p:spPr bwMode="auto">
          <a:xfrm>
            <a:off x="1600200" y="5105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9" name="Line 340"/>
          <p:cNvSpPr>
            <a:spLocks noChangeShapeType="1"/>
          </p:cNvSpPr>
          <p:nvPr/>
        </p:nvSpPr>
        <p:spPr bwMode="auto">
          <a:xfrm>
            <a:off x="1600200" y="5105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0" name="Line 341"/>
          <p:cNvSpPr>
            <a:spLocks noChangeShapeType="1"/>
          </p:cNvSpPr>
          <p:nvPr/>
        </p:nvSpPr>
        <p:spPr bwMode="auto">
          <a:xfrm flipH="1">
            <a:off x="2438400" y="5105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1" name="Line 342"/>
          <p:cNvSpPr>
            <a:spLocks noChangeShapeType="1"/>
          </p:cNvSpPr>
          <p:nvPr/>
        </p:nvSpPr>
        <p:spPr bwMode="auto">
          <a:xfrm flipH="1">
            <a:off x="2743200" y="5105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2" name="Line 343"/>
          <p:cNvSpPr>
            <a:spLocks noChangeShapeType="1"/>
          </p:cNvSpPr>
          <p:nvPr/>
        </p:nvSpPr>
        <p:spPr bwMode="auto">
          <a:xfrm>
            <a:off x="2895600" y="5105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3" name="Line 344"/>
          <p:cNvSpPr>
            <a:spLocks noChangeShapeType="1"/>
          </p:cNvSpPr>
          <p:nvPr/>
        </p:nvSpPr>
        <p:spPr bwMode="auto">
          <a:xfrm>
            <a:off x="2895600" y="5105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54" name="Oval 348"/>
          <p:cNvSpPr>
            <a:spLocks noChangeArrowheads="1"/>
          </p:cNvSpPr>
          <p:nvPr/>
        </p:nvSpPr>
        <p:spPr bwMode="auto">
          <a:xfrm>
            <a:off x="12192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55" name="Oval 349"/>
          <p:cNvSpPr>
            <a:spLocks noChangeArrowheads="1"/>
          </p:cNvSpPr>
          <p:nvPr/>
        </p:nvSpPr>
        <p:spPr bwMode="auto">
          <a:xfrm>
            <a:off x="13716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56" name="Oval 350"/>
          <p:cNvSpPr>
            <a:spLocks noChangeArrowheads="1"/>
          </p:cNvSpPr>
          <p:nvPr/>
        </p:nvSpPr>
        <p:spPr bwMode="auto">
          <a:xfrm>
            <a:off x="10668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57" name="Oval 351"/>
          <p:cNvSpPr>
            <a:spLocks noChangeArrowheads="1"/>
          </p:cNvSpPr>
          <p:nvPr/>
        </p:nvSpPr>
        <p:spPr bwMode="auto">
          <a:xfrm>
            <a:off x="9144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58" name="Oval 352"/>
          <p:cNvSpPr>
            <a:spLocks noChangeArrowheads="1"/>
          </p:cNvSpPr>
          <p:nvPr/>
        </p:nvSpPr>
        <p:spPr bwMode="auto">
          <a:xfrm>
            <a:off x="1600200" y="6019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59" name="Oval 353"/>
          <p:cNvSpPr>
            <a:spLocks noChangeArrowheads="1"/>
          </p:cNvSpPr>
          <p:nvPr/>
        </p:nvSpPr>
        <p:spPr bwMode="auto">
          <a:xfrm>
            <a:off x="1752600" y="6019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0" name="Oval 354"/>
          <p:cNvSpPr>
            <a:spLocks noChangeArrowheads="1"/>
          </p:cNvSpPr>
          <p:nvPr/>
        </p:nvSpPr>
        <p:spPr bwMode="auto">
          <a:xfrm>
            <a:off x="1447800" y="601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1" name="Oval 355"/>
          <p:cNvSpPr>
            <a:spLocks noChangeArrowheads="1"/>
          </p:cNvSpPr>
          <p:nvPr/>
        </p:nvSpPr>
        <p:spPr bwMode="auto">
          <a:xfrm>
            <a:off x="1295400" y="6019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2" name="Oval 356"/>
          <p:cNvSpPr>
            <a:spLocks noChangeArrowheads="1"/>
          </p:cNvSpPr>
          <p:nvPr/>
        </p:nvSpPr>
        <p:spPr bwMode="auto">
          <a:xfrm>
            <a:off x="2057400" y="6324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3" name="Oval 357"/>
          <p:cNvSpPr>
            <a:spLocks noChangeArrowheads="1"/>
          </p:cNvSpPr>
          <p:nvPr/>
        </p:nvSpPr>
        <p:spPr bwMode="auto">
          <a:xfrm>
            <a:off x="2209800" y="6324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4" name="Oval 358"/>
          <p:cNvSpPr>
            <a:spLocks noChangeArrowheads="1"/>
          </p:cNvSpPr>
          <p:nvPr/>
        </p:nvSpPr>
        <p:spPr bwMode="auto">
          <a:xfrm>
            <a:off x="1905000" y="6324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5" name="Oval 359"/>
          <p:cNvSpPr>
            <a:spLocks noChangeArrowheads="1"/>
          </p:cNvSpPr>
          <p:nvPr/>
        </p:nvSpPr>
        <p:spPr bwMode="auto">
          <a:xfrm>
            <a:off x="1752600" y="6324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6" name="Line 360"/>
          <p:cNvSpPr>
            <a:spLocks noChangeShapeType="1"/>
          </p:cNvSpPr>
          <p:nvPr/>
        </p:nvSpPr>
        <p:spPr bwMode="auto">
          <a:xfrm flipH="1">
            <a:off x="990600" y="5486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7" name="Line 361"/>
          <p:cNvSpPr>
            <a:spLocks noChangeShapeType="1"/>
          </p:cNvSpPr>
          <p:nvPr/>
        </p:nvSpPr>
        <p:spPr bwMode="auto">
          <a:xfrm flipH="1">
            <a:off x="1143000" y="5486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8" name="Line 362"/>
          <p:cNvSpPr>
            <a:spLocks noChangeShapeType="1"/>
          </p:cNvSpPr>
          <p:nvPr/>
        </p:nvSpPr>
        <p:spPr bwMode="auto">
          <a:xfrm flipH="1">
            <a:off x="1295400" y="5486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69" name="Line 363"/>
          <p:cNvSpPr>
            <a:spLocks noChangeShapeType="1"/>
          </p:cNvSpPr>
          <p:nvPr/>
        </p:nvSpPr>
        <p:spPr bwMode="auto">
          <a:xfrm>
            <a:off x="1371600" y="5486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0" name="Line 365"/>
          <p:cNvSpPr>
            <a:spLocks noChangeShapeType="1"/>
          </p:cNvSpPr>
          <p:nvPr/>
        </p:nvSpPr>
        <p:spPr bwMode="auto">
          <a:xfrm flipH="1">
            <a:off x="1524000" y="5486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1" name="Line 366"/>
          <p:cNvSpPr>
            <a:spLocks noChangeShapeType="1"/>
          </p:cNvSpPr>
          <p:nvPr/>
        </p:nvSpPr>
        <p:spPr bwMode="auto">
          <a:xfrm>
            <a:off x="1676400" y="548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2" name="Line 367"/>
          <p:cNvSpPr>
            <a:spLocks noChangeShapeType="1"/>
          </p:cNvSpPr>
          <p:nvPr/>
        </p:nvSpPr>
        <p:spPr bwMode="auto">
          <a:xfrm>
            <a:off x="1676400" y="5486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3" name="Line 369"/>
          <p:cNvSpPr>
            <a:spLocks noChangeShapeType="1"/>
          </p:cNvSpPr>
          <p:nvPr/>
        </p:nvSpPr>
        <p:spPr bwMode="auto">
          <a:xfrm flipH="1">
            <a:off x="1981200" y="548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4" name="Line 370"/>
          <p:cNvSpPr>
            <a:spLocks noChangeShapeType="1"/>
          </p:cNvSpPr>
          <p:nvPr/>
        </p:nvSpPr>
        <p:spPr bwMode="auto">
          <a:xfrm>
            <a:off x="1981200" y="54864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5" name="Line 371"/>
          <p:cNvSpPr>
            <a:spLocks noChangeShapeType="1"/>
          </p:cNvSpPr>
          <p:nvPr/>
        </p:nvSpPr>
        <p:spPr bwMode="auto">
          <a:xfrm>
            <a:off x="1981200" y="5486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6" name="Oval 372"/>
          <p:cNvSpPr>
            <a:spLocks noChangeArrowheads="1"/>
          </p:cNvSpPr>
          <p:nvPr/>
        </p:nvSpPr>
        <p:spPr bwMode="auto">
          <a:xfrm>
            <a:off x="27432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77" name="Oval 373"/>
          <p:cNvSpPr>
            <a:spLocks noChangeArrowheads="1"/>
          </p:cNvSpPr>
          <p:nvPr/>
        </p:nvSpPr>
        <p:spPr bwMode="auto">
          <a:xfrm>
            <a:off x="28956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78" name="Oval 374"/>
          <p:cNvSpPr>
            <a:spLocks noChangeArrowheads="1"/>
          </p:cNvSpPr>
          <p:nvPr/>
        </p:nvSpPr>
        <p:spPr bwMode="auto">
          <a:xfrm>
            <a:off x="25908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79" name="Oval 375"/>
          <p:cNvSpPr>
            <a:spLocks noChangeArrowheads="1"/>
          </p:cNvSpPr>
          <p:nvPr/>
        </p:nvSpPr>
        <p:spPr bwMode="auto">
          <a:xfrm>
            <a:off x="24384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80" name="Line 376"/>
          <p:cNvSpPr>
            <a:spLocks noChangeShapeType="1"/>
          </p:cNvSpPr>
          <p:nvPr/>
        </p:nvSpPr>
        <p:spPr bwMode="auto">
          <a:xfrm flipH="1">
            <a:off x="2514600" y="5486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1" name="Line 377"/>
          <p:cNvSpPr>
            <a:spLocks noChangeShapeType="1"/>
          </p:cNvSpPr>
          <p:nvPr/>
        </p:nvSpPr>
        <p:spPr bwMode="auto">
          <a:xfrm flipH="1">
            <a:off x="2667000" y="5486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2" name="Line 378"/>
          <p:cNvSpPr>
            <a:spLocks noChangeShapeType="1"/>
          </p:cNvSpPr>
          <p:nvPr/>
        </p:nvSpPr>
        <p:spPr bwMode="auto">
          <a:xfrm>
            <a:off x="2743200" y="5486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3" name="Line 379"/>
          <p:cNvSpPr>
            <a:spLocks noChangeShapeType="1"/>
          </p:cNvSpPr>
          <p:nvPr/>
        </p:nvSpPr>
        <p:spPr bwMode="auto">
          <a:xfrm>
            <a:off x="2743200" y="5486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4" name="Oval 380"/>
          <p:cNvSpPr>
            <a:spLocks noChangeArrowheads="1"/>
          </p:cNvSpPr>
          <p:nvPr/>
        </p:nvSpPr>
        <p:spPr bwMode="auto">
          <a:xfrm>
            <a:off x="33528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85" name="Oval 381"/>
          <p:cNvSpPr>
            <a:spLocks noChangeArrowheads="1"/>
          </p:cNvSpPr>
          <p:nvPr/>
        </p:nvSpPr>
        <p:spPr bwMode="auto">
          <a:xfrm>
            <a:off x="3505200" y="5867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86" name="Oval 382"/>
          <p:cNvSpPr>
            <a:spLocks noChangeArrowheads="1"/>
          </p:cNvSpPr>
          <p:nvPr/>
        </p:nvSpPr>
        <p:spPr bwMode="auto">
          <a:xfrm>
            <a:off x="3200400" y="5867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87" name="Oval 383"/>
          <p:cNvSpPr>
            <a:spLocks noChangeArrowheads="1"/>
          </p:cNvSpPr>
          <p:nvPr/>
        </p:nvSpPr>
        <p:spPr bwMode="auto">
          <a:xfrm>
            <a:off x="30480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88" name="Line 384"/>
          <p:cNvSpPr>
            <a:spLocks noChangeShapeType="1"/>
          </p:cNvSpPr>
          <p:nvPr/>
        </p:nvSpPr>
        <p:spPr bwMode="auto">
          <a:xfrm flipH="1">
            <a:off x="3124200" y="5486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9" name="Line 385"/>
          <p:cNvSpPr>
            <a:spLocks noChangeShapeType="1"/>
          </p:cNvSpPr>
          <p:nvPr/>
        </p:nvSpPr>
        <p:spPr bwMode="auto">
          <a:xfrm flipH="1">
            <a:off x="3276600" y="5486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0" name="Line 386"/>
          <p:cNvSpPr>
            <a:spLocks noChangeShapeType="1"/>
          </p:cNvSpPr>
          <p:nvPr/>
        </p:nvSpPr>
        <p:spPr bwMode="auto">
          <a:xfrm>
            <a:off x="3352800" y="5486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1" name="Line 387"/>
          <p:cNvSpPr>
            <a:spLocks noChangeShapeType="1"/>
          </p:cNvSpPr>
          <p:nvPr/>
        </p:nvSpPr>
        <p:spPr bwMode="auto">
          <a:xfrm>
            <a:off x="3352800" y="5486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2" name="Oval 388"/>
          <p:cNvSpPr>
            <a:spLocks noChangeArrowheads="1"/>
          </p:cNvSpPr>
          <p:nvPr/>
        </p:nvSpPr>
        <p:spPr bwMode="auto">
          <a:xfrm>
            <a:off x="6629400" y="4876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3" name="Oval 389"/>
          <p:cNvSpPr>
            <a:spLocks noChangeArrowheads="1"/>
          </p:cNvSpPr>
          <p:nvPr/>
        </p:nvSpPr>
        <p:spPr bwMode="auto">
          <a:xfrm>
            <a:off x="5715000" y="5181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4" name="Oval 390"/>
          <p:cNvSpPr>
            <a:spLocks noChangeArrowheads="1"/>
          </p:cNvSpPr>
          <p:nvPr/>
        </p:nvSpPr>
        <p:spPr bwMode="auto">
          <a:xfrm>
            <a:off x="6324600" y="5181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5" name="Oval 391"/>
          <p:cNvSpPr>
            <a:spLocks noChangeArrowheads="1"/>
          </p:cNvSpPr>
          <p:nvPr/>
        </p:nvSpPr>
        <p:spPr bwMode="auto">
          <a:xfrm>
            <a:off x="7543800" y="5181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6" name="Oval 392"/>
          <p:cNvSpPr>
            <a:spLocks noChangeArrowheads="1"/>
          </p:cNvSpPr>
          <p:nvPr/>
        </p:nvSpPr>
        <p:spPr bwMode="auto">
          <a:xfrm>
            <a:off x="7010400" y="51816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" name="Line 393"/>
          <p:cNvSpPr>
            <a:spLocks noChangeShapeType="1"/>
          </p:cNvSpPr>
          <p:nvPr/>
        </p:nvSpPr>
        <p:spPr bwMode="auto">
          <a:xfrm flipH="1">
            <a:off x="5791200" y="4953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" name="Line 394"/>
          <p:cNvSpPr>
            <a:spLocks noChangeShapeType="1"/>
          </p:cNvSpPr>
          <p:nvPr/>
        </p:nvSpPr>
        <p:spPr bwMode="auto">
          <a:xfrm>
            <a:off x="6705600" y="49530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" name="Line 395"/>
          <p:cNvSpPr>
            <a:spLocks noChangeShapeType="1"/>
          </p:cNvSpPr>
          <p:nvPr/>
        </p:nvSpPr>
        <p:spPr bwMode="auto">
          <a:xfrm flipH="1">
            <a:off x="6400800" y="4953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" name="Line 396"/>
          <p:cNvSpPr>
            <a:spLocks noChangeShapeType="1"/>
          </p:cNvSpPr>
          <p:nvPr/>
        </p:nvSpPr>
        <p:spPr bwMode="auto">
          <a:xfrm>
            <a:off x="6705600" y="4953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" name="Oval 397"/>
          <p:cNvSpPr>
            <a:spLocks noChangeArrowheads="1"/>
          </p:cNvSpPr>
          <p:nvPr/>
        </p:nvSpPr>
        <p:spPr bwMode="auto">
          <a:xfrm>
            <a:off x="51816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2" name="Oval 399"/>
          <p:cNvSpPr>
            <a:spLocks noChangeArrowheads="1"/>
          </p:cNvSpPr>
          <p:nvPr/>
        </p:nvSpPr>
        <p:spPr bwMode="auto">
          <a:xfrm>
            <a:off x="5791200" y="5562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" name="Oval 400"/>
          <p:cNvSpPr>
            <a:spLocks noChangeArrowheads="1"/>
          </p:cNvSpPr>
          <p:nvPr/>
        </p:nvSpPr>
        <p:spPr bwMode="auto">
          <a:xfrm>
            <a:off x="60960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4" name="Oval 401"/>
          <p:cNvSpPr>
            <a:spLocks noChangeArrowheads="1"/>
          </p:cNvSpPr>
          <p:nvPr/>
        </p:nvSpPr>
        <p:spPr bwMode="auto">
          <a:xfrm>
            <a:off x="7086600" y="5562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5" name="Oval 402"/>
          <p:cNvSpPr>
            <a:spLocks noChangeArrowheads="1"/>
          </p:cNvSpPr>
          <p:nvPr/>
        </p:nvSpPr>
        <p:spPr bwMode="auto">
          <a:xfrm>
            <a:off x="7391400" y="5562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6" name="Oval 403"/>
          <p:cNvSpPr>
            <a:spLocks noChangeArrowheads="1"/>
          </p:cNvSpPr>
          <p:nvPr/>
        </p:nvSpPr>
        <p:spPr bwMode="auto">
          <a:xfrm>
            <a:off x="7696200" y="55626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7" name="Oval 404"/>
          <p:cNvSpPr>
            <a:spLocks noChangeArrowheads="1"/>
          </p:cNvSpPr>
          <p:nvPr/>
        </p:nvSpPr>
        <p:spPr bwMode="auto">
          <a:xfrm>
            <a:off x="8001000" y="5562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8" name="Line 405"/>
          <p:cNvSpPr>
            <a:spLocks noChangeShapeType="1"/>
          </p:cNvSpPr>
          <p:nvPr/>
        </p:nvSpPr>
        <p:spPr bwMode="auto">
          <a:xfrm flipH="1">
            <a:off x="5257800" y="5257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9" name="Line 406"/>
          <p:cNvSpPr>
            <a:spLocks noChangeShapeType="1"/>
          </p:cNvSpPr>
          <p:nvPr/>
        </p:nvSpPr>
        <p:spPr bwMode="auto">
          <a:xfrm flipH="1">
            <a:off x="5562600" y="5257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0" name="Line 407"/>
          <p:cNvSpPr>
            <a:spLocks noChangeShapeType="1"/>
          </p:cNvSpPr>
          <p:nvPr/>
        </p:nvSpPr>
        <p:spPr bwMode="auto">
          <a:xfrm>
            <a:off x="5791200" y="5257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1" name="Line 408"/>
          <p:cNvSpPr>
            <a:spLocks noChangeShapeType="1"/>
          </p:cNvSpPr>
          <p:nvPr/>
        </p:nvSpPr>
        <p:spPr bwMode="auto">
          <a:xfrm>
            <a:off x="5791200" y="5257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2" name="Line 409"/>
          <p:cNvSpPr>
            <a:spLocks noChangeShapeType="1"/>
          </p:cNvSpPr>
          <p:nvPr/>
        </p:nvSpPr>
        <p:spPr bwMode="auto">
          <a:xfrm flipH="1">
            <a:off x="7162800" y="5257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3" name="Line 410"/>
          <p:cNvSpPr>
            <a:spLocks noChangeShapeType="1"/>
          </p:cNvSpPr>
          <p:nvPr/>
        </p:nvSpPr>
        <p:spPr bwMode="auto">
          <a:xfrm flipH="1">
            <a:off x="7467600" y="5257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4" name="Line 411"/>
          <p:cNvSpPr>
            <a:spLocks noChangeShapeType="1"/>
          </p:cNvSpPr>
          <p:nvPr/>
        </p:nvSpPr>
        <p:spPr bwMode="auto">
          <a:xfrm>
            <a:off x="7620000" y="5257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5" name="Line 412"/>
          <p:cNvSpPr>
            <a:spLocks noChangeShapeType="1"/>
          </p:cNvSpPr>
          <p:nvPr/>
        </p:nvSpPr>
        <p:spPr bwMode="auto">
          <a:xfrm>
            <a:off x="7620000" y="5257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6" name="Oval 413"/>
          <p:cNvSpPr>
            <a:spLocks noChangeArrowheads="1"/>
          </p:cNvSpPr>
          <p:nvPr/>
        </p:nvSpPr>
        <p:spPr bwMode="auto">
          <a:xfrm>
            <a:off x="80772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17" name="Oval 414"/>
          <p:cNvSpPr>
            <a:spLocks noChangeArrowheads="1"/>
          </p:cNvSpPr>
          <p:nvPr/>
        </p:nvSpPr>
        <p:spPr bwMode="auto">
          <a:xfrm>
            <a:off x="82296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18" name="Oval 415"/>
          <p:cNvSpPr>
            <a:spLocks noChangeArrowheads="1"/>
          </p:cNvSpPr>
          <p:nvPr/>
        </p:nvSpPr>
        <p:spPr bwMode="auto">
          <a:xfrm>
            <a:off x="7924800" y="5867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19" name="Oval 416"/>
          <p:cNvSpPr>
            <a:spLocks noChangeArrowheads="1"/>
          </p:cNvSpPr>
          <p:nvPr/>
        </p:nvSpPr>
        <p:spPr bwMode="auto">
          <a:xfrm>
            <a:off x="77724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20" name="Line 417"/>
          <p:cNvSpPr>
            <a:spLocks noChangeShapeType="1"/>
          </p:cNvSpPr>
          <p:nvPr/>
        </p:nvSpPr>
        <p:spPr bwMode="auto">
          <a:xfrm flipH="1">
            <a:off x="7848600" y="5638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1" name="Line 418"/>
          <p:cNvSpPr>
            <a:spLocks noChangeShapeType="1"/>
          </p:cNvSpPr>
          <p:nvPr/>
        </p:nvSpPr>
        <p:spPr bwMode="auto">
          <a:xfrm flipH="1">
            <a:off x="8001000" y="5638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2" name="Line 419"/>
          <p:cNvSpPr>
            <a:spLocks noChangeShapeType="1"/>
          </p:cNvSpPr>
          <p:nvPr/>
        </p:nvSpPr>
        <p:spPr bwMode="auto">
          <a:xfrm>
            <a:off x="8077200" y="5638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3" name="Line 420"/>
          <p:cNvSpPr>
            <a:spLocks noChangeShapeType="1"/>
          </p:cNvSpPr>
          <p:nvPr/>
        </p:nvSpPr>
        <p:spPr bwMode="auto">
          <a:xfrm>
            <a:off x="8077200" y="5638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4" name="Oval 421"/>
          <p:cNvSpPr>
            <a:spLocks noChangeArrowheads="1"/>
          </p:cNvSpPr>
          <p:nvPr/>
        </p:nvSpPr>
        <p:spPr bwMode="auto">
          <a:xfrm>
            <a:off x="52578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25" name="Oval 422"/>
          <p:cNvSpPr>
            <a:spLocks noChangeArrowheads="1"/>
          </p:cNvSpPr>
          <p:nvPr/>
        </p:nvSpPr>
        <p:spPr bwMode="auto">
          <a:xfrm>
            <a:off x="5410200" y="5867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26" name="Oval 42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27" name="Oval 424"/>
          <p:cNvSpPr>
            <a:spLocks noChangeArrowheads="1"/>
          </p:cNvSpPr>
          <p:nvPr/>
        </p:nvSpPr>
        <p:spPr bwMode="auto">
          <a:xfrm>
            <a:off x="49530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28" name="Line 425"/>
          <p:cNvSpPr>
            <a:spLocks noChangeShapeType="1"/>
          </p:cNvSpPr>
          <p:nvPr/>
        </p:nvSpPr>
        <p:spPr bwMode="auto">
          <a:xfrm flipH="1">
            <a:off x="5029200" y="5638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29" name="Line 426"/>
          <p:cNvSpPr>
            <a:spLocks noChangeShapeType="1"/>
          </p:cNvSpPr>
          <p:nvPr/>
        </p:nvSpPr>
        <p:spPr bwMode="auto">
          <a:xfrm flipH="1">
            <a:off x="5181600" y="5638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0" name="Line 427"/>
          <p:cNvSpPr>
            <a:spLocks noChangeShapeType="1"/>
          </p:cNvSpPr>
          <p:nvPr/>
        </p:nvSpPr>
        <p:spPr bwMode="auto">
          <a:xfrm>
            <a:off x="5257800" y="5638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1" name="Line 428"/>
          <p:cNvSpPr>
            <a:spLocks noChangeShapeType="1"/>
          </p:cNvSpPr>
          <p:nvPr/>
        </p:nvSpPr>
        <p:spPr bwMode="auto">
          <a:xfrm>
            <a:off x="5257800" y="5638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2" name="Oval 429"/>
          <p:cNvSpPr>
            <a:spLocks noChangeArrowheads="1"/>
          </p:cNvSpPr>
          <p:nvPr/>
        </p:nvSpPr>
        <p:spPr bwMode="auto">
          <a:xfrm>
            <a:off x="61722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33" name="Oval 430"/>
          <p:cNvSpPr>
            <a:spLocks noChangeArrowheads="1"/>
          </p:cNvSpPr>
          <p:nvPr/>
        </p:nvSpPr>
        <p:spPr bwMode="auto">
          <a:xfrm>
            <a:off x="63246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34" name="Oval 431"/>
          <p:cNvSpPr>
            <a:spLocks noChangeArrowheads="1"/>
          </p:cNvSpPr>
          <p:nvPr/>
        </p:nvSpPr>
        <p:spPr bwMode="auto">
          <a:xfrm>
            <a:off x="6019800" y="5867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35" name="Oval 432"/>
          <p:cNvSpPr>
            <a:spLocks noChangeArrowheads="1"/>
          </p:cNvSpPr>
          <p:nvPr/>
        </p:nvSpPr>
        <p:spPr bwMode="auto">
          <a:xfrm>
            <a:off x="5867400" y="5867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36" name="Line 433"/>
          <p:cNvSpPr>
            <a:spLocks noChangeShapeType="1"/>
          </p:cNvSpPr>
          <p:nvPr/>
        </p:nvSpPr>
        <p:spPr bwMode="auto">
          <a:xfrm flipH="1">
            <a:off x="5943600" y="5638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7" name="Line 434"/>
          <p:cNvSpPr>
            <a:spLocks noChangeShapeType="1"/>
          </p:cNvSpPr>
          <p:nvPr/>
        </p:nvSpPr>
        <p:spPr bwMode="auto">
          <a:xfrm flipH="1">
            <a:off x="6096000" y="5638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8" name="Line 435"/>
          <p:cNvSpPr>
            <a:spLocks noChangeShapeType="1"/>
          </p:cNvSpPr>
          <p:nvPr/>
        </p:nvSpPr>
        <p:spPr bwMode="auto">
          <a:xfrm>
            <a:off x="6172200" y="5638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9" name="Line 436"/>
          <p:cNvSpPr>
            <a:spLocks noChangeShapeType="1"/>
          </p:cNvSpPr>
          <p:nvPr/>
        </p:nvSpPr>
        <p:spPr bwMode="auto">
          <a:xfrm>
            <a:off x="6172200" y="5638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40" name="Oval 437"/>
          <p:cNvSpPr>
            <a:spLocks noChangeArrowheads="1"/>
          </p:cNvSpPr>
          <p:nvPr/>
        </p:nvSpPr>
        <p:spPr bwMode="auto">
          <a:xfrm>
            <a:off x="5715000" y="6248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41" name="Oval 438"/>
          <p:cNvSpPr>
            <a:spLocks noChangeArrowheads="1"/>
          </p:cNvSpPr>
          <p:nvPr/>
        </p:nvSpPr>
        <p:spPr bwMode="auto">
          <a:xfrm>
            <a:off x="5867400" y="6248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42" name="Oval 439"/>
          <p:cNvSpPr>
            <a:spLocks noChangeArrowheads="1"/>
          </p:cNvSpPr>
          <p:nvPr/>
        </p:nvSpPr>
        <p:spPr bwMode="auto">
          <a:xfrm>
            <a:off x="5562600" y="6248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43" name="Oval 440"/>
          <p:cNvSpPr>
            <a:spLocks noChangeArrowheads="1"/>
          </p:cNvSpPr>
          <p:nvPr/>
        </p:nvSpPr>
        <p:spPr bwMode="auto">
          <a:xfrm>
            <a:off x="5410200" y="62484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44" name="Line 442"/>
          <p:cNvSpPr>
            <a:spLocks noChangeShapeType="1"/>
          </p:cNvSpPr>
          <p:nvPr/>
        </p:nvSpPr>
        <p:spPr bwMode="auto">
          <a:xfrm>
            <a:off x="5562600" y="5638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45" name="Line 443"/>
          <p:cNvSpPr>
            <a:spLocks noChangeShapeType="1"/>
          </p:cNvSpPr>
          <p:nvPr/>
        </p:nvSpPr>
        <p:spPr bwMode="auto">
          <a:xfrm>
            <a:off x="5562600" y="5638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46" name="Line 444"/>
          <p:cNvSpPr>
            <a:spLocks noChangeShapeType="1"/>
          </p:cNvSpPr>
          <p:nvPr/>
        </p:nvSpPr>
        <p:spPr bwMode="auto">
          <a:xfrm>
            <a:off x="5562600" y="5638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25431</TotalTime>
  <Words>1446</Words>
  <Application>Microsoft Office PowerPoint</Application>
  <PresentationFormat>On-screen Show (4:3)</PresentationFormat>
  <Paragraphs>349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SimSun</vt:lpstr>
      <vt:lpstr>Arial</vt:lpstr>
      <vt:lpstr>Bookman Old Style</vt:lpstr>
      <vt:lpstr>Century Gothic</vt:lpstr>
      <vt:lpstr>Lucidux Sans</vt:lpstr>
      <vt:lpstr>Symbol</vt:lpstr>
      <vt:lpstr>Times New Roman</vt:lpstr>
      <vt:lpstr>Verdana</vt:lpstr>
      <vt:lpstr>Wingdings</vt:lpstr>
      <vt:lpstr>dan_design_template</vt:lpstr>
      <vt:lpstr>CSE373: Data Structures &amp; Algorithms  Lecture 23: Applications</vt:lpstr>
      <vt:lpstr>Announcements</vt:lpstr>
      <vt:lpstr>Other Data Structures and Algorithms</vt:lpstr>
      <vt:lpstr>Quadtrees</vt:lpstr>
      <vt:lpstr>Quadtrees, the idea</vt:lpstr>
      <vt:lpstr>Quadtrees, the idea</vt:lpstr>
      <vt:lpstr>Quadtrees</vt:lpstr>
      <vt:lpstr>Quadtree complexity theorem</vt:lpstr>
      <vt:lpstr>Overlay with quadtrees</vt:lpstr>
      <vt:lpstr>Result of overlay</vt:lpstr>
      <vt:lpstr>Various queries</vt:lpstr>
      <vt:lpstr>Octrees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Pyramids</vt:lpstr>
      <vt:lpstr>Mean Pyramid</vt:lpstr>
      <vt:lpstr>Gaussian Pyramid At each level, image is smoothed and reduced in size.</vt:lpstr>
      <vt:lpstr>Example: Subsampling with Gaussian pre-filtering</vt:lpstr>
      <vt:lpstr>Backtracking Search in AI/Vision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to Computer Vision</vt:lpstr>
      <vt:lpstr>More Examples</vt:lpstr>
      <vt:lpstr>PowerPoint Presentation</vt:lpstr>
      <vt:lpstr>RIO: Relational Indexing for Object Recognition</vt:lpstr>
      <vt:lpstr>Object Representation in RIO</vt:lpstr>
      <vt:lpstr>RIO Features</vt:lpstr>
      <vt:lpstr>RIO Relationships</vt:lpstr>
      <vt:lpstr>Graph Representation</vt:lpstr>
      <vt:lpstr>Sample Alignments 3D to 2D Perspective Projection</vt:lpstr>
      <vt:lpstr>Fergus Object Recognition by Parts: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shapiro</cp:lastModifiedBy>
  <cp:revision>1287</cp:revision>
  <dcterms:created xsi:type="dcterms:W3CDTF">2009-03-13T20:43:19Z</dcterms:created>
  <dcterms:modified xsi:type="dcterms:W3CDTF">2015-03-11T22:13:23Z</dcterms:modified>
</cp:coreProperties>
</file>