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2.xml" ContentType="application/vnd.openxmlformats-officedocument.presentationml.notesSlide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60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07T23:00:24.1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8228 5774 22 0,'-9'-8'11'0,"5"16"-10"0,4-16 11 0,0 8-11 16,0-7 0-16,0-1 1 31,0 1 1-31,0 7-4 16,0-8 1-16,0 0 1 15,0 8 1-15,8-7-1 16,5 3 0-16,0-3-1 16,4-1 1-16,8 0 0 0,5 1 0 15,4-1 0-15,0-3 1 16,9 3-1-16,-9-7 1 16,-4 4-1-16,0 3 1 15,4 1-1-15,-4-1 0 16,4 4-1-16,0 1 1 0,0-5-1 15,0 8 0-15,0 0 0 16,0 0 0-16,-9 4 0 16,-3 0 1-16,-5 3-1 15,0 1 1-15,-4 3-1 0,-5 4 1 16,-4 4-1-16,-4-4 1 31,0 8-1-31,-4 0 0 16,-4 3 0-16,-9 1 1 0,0-5-1 15,-9 5 0-15,0-1 0 16,-8 5 1-16,5-5-1 16,-5 1 0-16,-1-1 0 15,-7 4 1-15,4-3-1 16,-9 3 0-16,4-7-1 16,-4-1 1-16,-4 1 0 15,4 0 0-15,5 0 0 0,3-1 1 16,1-3-2-16,4 0 1 15,0 0 0-15,13-4 0 0,-1-4 0 16,10 1 0-16,-1-1-1 16,4-3 0-16,5 3 0 15,4-3 1-15,4-1-1 16,5 1 1-16,4-1-1 31,4 1 1-31,4-4-1 16,0 3 1-16,9-3 0 0,-4 4 0 15,3-1 0-15,-3 1 0 16,8 7 0-16,0-8 0 16,-4 5-1-16,-5-1 1 0,-3 1 0 15,-1-1 0-15,0 0 0 16,1 4 0-16,-1 0 0 16,-8-3 0-16,-1 3 0 15,-3 0 1-15,-5 0-1 16,0 0 0-16,-8 0 0 15,0 1 0-15,-9-5 0 16,-4 8 1-16,0-4-1 0,-4 0 1 16,-5 0-1-16,-8 0 0 15,-4-3 0-15,4-1 0 16,-5-3 0-16,-3-5 1 16,-1 5-1-1,-8-8 1-15,4 0 0 16,-8 0 0-16,-9 4-1 15,-8 3 1-15,-1 9-5 16,-3 6 1-16,-10 9-7 16,10-5 1-16</inkml:trace>
  <inkml:trace contextRef="#ctx0" brushRef="#br0" timeOffset="3383.9401">10587 6935 20 0,'0'-11'10'0,"0"-8"-7"0,0 19 11 16,4-7-14-16,-4 3 1 0,0-4 1 15,0 1 0-15,0 3-2 16,0 4 0-16,-4-4 2 16,0 0 1-16,-5 0 0 15,-4 4 0-15,0 0-1 16,-4 4 1-16,0 4-1 15,-4 3 0-15,-4 4-1 16,-5 0 1-16,0 8-2 0,0 0 1 16,-4 11 0-16,0-4 0 15,-4 12 0-15,-5-1 0 16,0 1-1-16,1 0 1 0,4-1 0 16,-1 8 0-16,9 1-1 31,1-5 0-31,-1 4 0 15,4 4 0-15,5 0 0 16,4 4 0-16,0 0-1 16,4-1 1-16,5-6 0 0,3 6 0 15,5-3-1-15,0 0 1 16,9 0 0-16,-1-7 0 16,5-9-1-16,4-6 1 0,5-1-1 15,12-7 1-15,8-4-1 16,5-4 1-16,0-8-1 15,8-3 0-15,5-15-1 16,4-12 1-16,4 0 0 16,-4-7 0-16,0-4 0 15,4-8 0 17,25-22 1-32,-16 4 0 15,-13 3 1-15,-9 4 0 16,-12 11 1-16,-9 4 0 0,-13 4 0 15,-8 8 1-15,-4 3-1 16,-14 4 0-16,-7 0-1 16,-6 8 1-16,-11 0-2 15,-10 3 1-15,-7 12-1 16,-6 7 0-16,-7 8 0 16,-5 8 0-16,-4 3-1 0,4 11 0 15,0 5 1-15,0 7 0 16,0 15-1-16,-4 4 1 15,4 7-1-15,5 5 1 16,-1 6-4-16,0 1 1 0,-3 15-8 16,-1-15 1-16</inkml:trace>
  <inkml:trace contextRef="#ctx0" brushRef="#br0" timeOffset="8421.543">11430 8456 23 0,'-13'-15'11'0,"-17"11"-6"0,22 1 11 16,-1 3-16-16,-3 3 1 0,-1-3 0 16,0 0 1-16,0 4-1 15,1 0 0-15,3 0 2 16,0 0 0-16,1-4 0 15,4 0 0-15,-1 3 0 16,1 5 0-16,4-1-1 16,0 1 0-16,-4 11-1 15,4 0 1-15,0 4-1 16,4-1 0-16,0 12 0 0,-4 0 0 16,0 12-1-16,0 7 1 15,5 11 0-15,-5 4 1 0,0 12-1 31,4-5 0-31,-4-3 0 16,0 0 0-16,-4-4-1 16,-1 0 0-16,1-7-3 15,0-8 0-15,0-8-6 16,-1-3 1-16,1-8-4 16,0-11 0-16</inkml:trace>
  <inkml:trace contextRef="#ctx0" brushRef="#br0" timeOffset="9339.7975">12380 8033 36 0,'-17'-8'18'0,"-5"23"-27"0,14-11 32 0,-5 7-25 15,0 8 1-15,-4 8 0 32,0-1 0-32,0 8 1 15,0 12 1-15,0-1-2 16,9 4 0-16,-1 8 1 15,5 4 0-15,4-1-1 16,4 8 1-16,5 0 0 16,3-7 0-16,1 3 0 15,8 0 0-15,5-3 0 0,8 11 0 16,0-8 0-16,4-3 1 16,5-5-1-16,-5-3 0 0,1-7 0 15,3-1 0-15,9-7 0 16,0-11 0-16,1-9 0 15,-1 5 1-15,4-8 0 16,-8 0 0-16,4-7 0 16,-4 0 0-16,-5-8 0 15,1-4 0-15,-5-8-1 0,-4 1 1 16,-4-4-1-16,-4-8 0 16,-9-3 0-16,-4-8 0 15,-1 0 0-15,-3-12 0 16,-5 1 0-1,0-8 0-15,-4 4 0 16,-8-4 1-16,-1-4-1 16,-3 0 1-16,-1-3-1 15,-9-1 1-15,-3 4-1 16,-5-7 1-16,-4 7-1 16,4-3 0-16,-8-1 0 0,0 5 1 15,-1 3-1-15,-3 0 0 16,-1 0 0-16,1 0 1 15,-1 3-1-15,5 1 1 16,-9 8-1-16,4-5 0 16,1 1 0-16,-1-1 1 15,-4 5-1-15,0 7 0 0,-4 7-1 16,0 8 1-16,-4 19-2 16,-1 15 0-16,5 8-7 15,4 15 1 1,9 4-2-16,-9-20 0 15</inkml:trace>
  <inkml:trace contextRef="#ctx0" brushRef="#br0" timeOffset="16162.3997">12780 10057 25 0,'-13'-8'12'0,"5"16"-11"0,3-8 12 16,1 4-14-16,-4 3 1 15,-1 4 0-15,-4 8 1 0,1 0-1 16,-1 0 0-16,0 0 1 16,0 8 0-16,5-1-1 15,-1 8 1-15,5 0-1 32,4 8 1-32,4 11-1 15,5 7 1-15,4 5 0 16,-5 7 1-16,1 3 0 15,-1 12 0-15,-4-4 0 0,1 16 0 16,-1 3-1-16,-4 4 1 16,0-11-2-16,0-1 0 15,0-3-6-15,0-12 0 0,8-11-3 16,-3-22 1-16</inkml:trace>
  <inkml:trace contextRef="#ctx0" brushRef="#br0" timeOffset="17278.9161">13968 9493 28 0,'17'-11'14'0,"43"-8"-17"16,-39 11 24-16,5 1-22 31,8 7 1-31,0 3-1 16,8 5 1-16,9 3 0 0,1 4 1 15,-1 4-1-15,-5 0 0 16,-3 4 0-16,0 3 0 15,-1 1 0-15,1 3 0 0,-5-7 1 16,-4 0 0-16,-4-1 0 16,-9-3 1-16,-4 8 0 15,-4-5 0-15,-4 5-1 16,-9-1 1-16,-5 1-2 16,-7-1 1-16,-1-7-1 15,-4-4 0-15,-4-3-1 0,-1-1 0 16,-8 0 0-16,-4-3 1 15,-8 0-1-15,-1-5 1 16,-8 1 0 0,0-4 0-16,-4 8-1 15,-1-4 1-15,-3-1 0 16,3 1 0-16,9 0 0 16,5 0 1-16,-1 3-1 15,5 5 0-15,0-5 0 16,4 8 0-16,-1 4 0 15,6 4 0-15,-1 3 0 16,9 1 1-16,-5 3-1 0,9 4 1 16,4 0-1-16,5 4 1 15,-1 0-1-15,5 7 1 0,8-3-1 16,0 0 0-16,5-1 0 16,4-7 0-16,-1-4 0 15,6 1 0-15,3-5 0 16,4-7 1-16,1-4-1 15,4 0 0-15,8-3 0 16,5-5 1-16,-1 1-1 0,5 3 0 16,0 4 0-16,0-3 0 15,0-1 0-15,4 4 1 32,-4 0-1-32,-5 4 0 15,-4 4 0-15,1-4 0 0,-9 0 0 16,-5 4 1-16,-8 3-1 15,0 4 0-15,-8 1 1 16,-1-1 1-16,-12-7-1 16,0-1 1-16,-9 1 0 15,-4-4 1-15,-9-8 0 0,-8 8 1 16,-4 0-1-16,-5-4 1 16,-8-4-1-16,-13 1 1 15,-8 7-2-15,4-4 1 0,-9 4-1 16,-8 0 0-16,-9 3-2 31,1 1 1-31,-1 4-5 16,0 3 0-16,5 4-10 15,12 8 1-15,5-16-2 16,12-34 0-16</inkml:trace>
  <inkml:trace contextRef="#ctx0" brushRef="#br0" timeOffset="24649.6214">14249 11801 26 0,'-8'-30'13'0,"16"-12"-11"0,-4 31 14 16,1-1-16-16,-1-3 0 15,0 0 0-15,5-8 1 16,3 4-1-16,6-3 0 16,3-8 1-16,4 3 1 0,5-3-1 31,0 3 1-31,-4 1-1 16,3 7 0-16,-3 4 0 15,4 3 0-15,0 9-1 16,-1 3 1-16,1 11-1 15,4 8 1-15,-4 0 0 0,-4 0 0 16,-1 7 0-16,1 4 0 16,-1 8 0-16,-8 4 1 15,-4 15-1-15,-4-4 0 16,-5 11 0-16,-4-4 0 0,-4 1-1 16,-5 0 1-16,-4-12-1 15,-4-4 0-15,0-3 0 16,-4 3 1-16,-5-7-1 15,-3 4 0-15,3-5 0 0,-8 1 0 16,-4 4 0-16,8-8 0 16,-17-4-1-16,0-7 1 15,5-4 0-15,7 0 0 0,-3-12 0 16,4-3 1-16,8 4-1 16,5-8 0-16,4-4 0 31,4-4 1-31,9 5-1 15,-4-9 0-15,8 5-1 16,8 7 1-16,1-8-1 16,3 4 1-16,10 4 0 0,3 4 0 15,5 4-1-15,8-5 1 16,1 9 0-16,-1-5 0 16,0-3 1-16,9 0 0 0,4 0 0 15,0-1 0-15,5 1 0 16,-5 4 1-16,4 3-1 15,1 1 0-15,-10-1-1 16,1 0 0-16,-8 12-5 16,-5-8 1-16,-9 0-7 15,9-3 0-15</inkml:trace>
  <inkml:trace contextRef="#ctx0" brushRef="#br0" timeOffset="25200.508">15595 11056 36 0,'-9'-8'18'0,"9"-11"-21"0,0 19 27 16,0 0-24-16,0 0 0 16,0 8 0-16,0 3 0 0,-4 0 0 15,0 1 0-15,0 7 1 16,-1 0 0-16,1 3 0 16,4 1 0-16,0 7 0 15,4 1 1-15,5 10 0 16,-1 16 0-16,1 0 0 15,4 18 0-15,-1 5 0 16,1 7 1-16,-4 7-1 16,-5 12 1-16,-4 0-1 0,0 0 0 31,0 8-1-31,4 3 0 0,-4-7-4 16,-4-4 0-16,0 0-8 15,4 0 0-15,0-23-2 16,-13-23 0-16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07T23:13:20.4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4697 7113 10 0,'-8'-7'5'0,"-1"3"-4"0,5 0 6 0,0 4-8 15,-1 4 1-15,1-4 0 16,-4 0 0-16,3 0 0 16,-3 0 1-16,4 4 1 15,4-4 0-15,-9 0 0 16,5 0 1-16,0 0 0 16,-1-4 0-1,1 0 0-15,4 8 0 16,-4-4-1-16,0-8 0 15,4 8-2-15,-5-4 1 16,1 12-1-16,4-4 1 0,-4 3-1 16,-1 1 1-16,1 3-1 15,4 4 0-15,-4-3 0 16,4 7 1-16,-9 3-1 16,5 12 1-16,-4-3-1 15,3 18 1-15,-7 0-1 16,3-3 1-16,-4 6-1 15,5-6 1-15,4 3-1 0,-5-11 0 16,5 0 0-16,4-4 0 16,4 0 0-16,5-8 0 15,-5 1-1-15,4-4 1 16,5-1 0 0,8 1 0-16,-4 0-1 15,0-8 1-15,5-8 0 16,8 5 0-16,-5-1 0 15,9-3 0-15,5-1-1 16,-1-3 1-16,9 0 0 0,0 0 0 16,4-4 0-16,4-4 0 15,-4 4 0-15,4-4 0 16,1 4 0-16,3 0 1 0,1-4-1 16,0 0 0-16,-1 12 0 15,14-4 0-15,-1 3 0 16,1 1 0-16,-1-1-1 15,-4 5 1-15,4-5 0 16,-3 1 0-16,-1 3 0 16,0 1 1-16,13-5-1 15,0 1 1-15,-5 3-1 16,1 0 0-16,-9-3 0 0,-4 7 1 31,0 0-1-31,0 0 0 0,0 1 0 16,0-5 1-16,4 0-1 15,0-3 0-15,0-1-1 16,4 1 1-16,-12-8 0 16,-5 4 0-16,1 0 0 15,-1 3 0-15,0-7 0 16,1 0 1-16,-1 4-1 16,-4 7 1-16,0 1-1 0,5-5 1 15,-1 1-1-15,-4-1 0 16,4 1 0-16,-3-1 1 0,-10 1-1 15,1 0 0-15,-5-1 0 16,5 1 0-16,4-1 0 16,-1 1 1-16,1-4 0 15,0-1 0-15,4 1-1 32,5-4 0-32,-5 4 0 15,0-4 0-15,0 0 0 0,0-4 0 16,-8-3-1-16,3-1 1 15,1 0 0-15,0 1 0 16,4-1 0-16,0 1 0 16,0 3 0-16,9 0 0 0,-5 4 0 15,5-4 1-15,0 4-1 16,-1 0 0-16,-8 0 0 16,0-3 1-16,5 3-1 15,3 0 0-15,1-8-1 16,0 8 1-16,12 0 0 15,-4-4 0-15,0 4-1 0,0-4 1 16,-4 1 0-16,-4-5 0 16,4 8 0-16,4-4 0 0,0 4 0 15,4-3 1-15,1-9-1 16,4 8 0-16,-5 1 0 16,-4-5 0-16,0 4 0 15,5 1 0-15,3-5 0 31,1 0 0-31,4-7 0 16,0 8 1-16,4-1-1 0,-4 1 1 16,-9-1 0-16,1 4 0 15,-1 0-1-15,5 1 0 16,-1-1 0-16,5 0 0 16,0 4 0-16,-4-8 0 15,-1 1 0-15,-3-1 0 16,-5-3 0-16,4 3 0 0,-3 1 0 15,-1 3 0-15,4 4 0 16,0-4 0-16,1 1 0 16,-1-1 0-16,-8 4-1 15,4-4 1-15,-4 4 0 0,0-4 0 16,0 4 0-16,-4 0 1 31,-1 0-2-31,14 0 1 16,-5 0 1-16,0 0 0 0,0-4-1 15,-4 4 0-15,-9 0 0 16,1 4 0-16,3-4 0 16,-3 0 1-16,-1 4-1 15,0 0 1-15,5 0-1 16,-1-4 1-16,-3 0-1 0,3 3 0 16,-7-6 0-16,-1 6 0 15,-4 1 0-15,-5 0 1 16,1 3-1-16,-1 1 0 0,5 0 0 15,-4-1 0-15,-1 4 0 16,1 1 0-16,4-1 0 16,-5 1 0-16,9-1 0 15,-4 0 0-15,0-3 0 16,0 3 0-16,-9-3 0 16,1-1 0-16,-1-3 0 15,0 0 1 16,18 0-1-31,-5-1 1 16,-4 1-1-16,-1-4 1 16,-3-4-1-16,-5-7 1 15,9-4-1-15,-4 4 1 0,-1-5-1 16,-3-2 1-16,-1 2-1 16,-4-10 0-16,0 3 0 15,-8 1 0-15,-1-5 0 16,-3-3 1-16,-1 3-1 15,-4-11 1-15,0 4-1 16,0-7 1-16,-4-1-1 0,-1-3 1 16,-3 7 0-16,-1-7 0 15,-3-5 0-15,-1-3 0 16,-4-3 0-16,0-9 0 16,-4-7 0-16,-1 1 0 0,-3-5-1 15,-1 8 1-15,5-15-2 16,0 7 1-16,0 4-5 31,4 11 0-31,4 5-6 16,17-5 0-16</inkml:trace>
  <inkml:trace contextRef="#ctx0" brushRef="#br0" timeOffset="55492.5449">16183 7272 18 0,'-13'-7'9'0,"-9"18"-6"0,18-11 9 0,-4 4-12 15,-5-1 1-15,0 5 0 16,0 0 0-16,1 3-2 16,-1-4 1-16,0 9 0 31,-4 3 1-31,4 3-1 15,5 1 1-15,-1 3-1 16,5-7 0-16,0 8 0 16,4-4 1-16,0 7-1 0,4 4 1 15,0 0-1-15,5 8 1 0,-1 10 0 16,1 5 0-16,4 0 0 16,-9 11 0-16,0 0-1 15,5-3 1-15,-5 3-1 16,0 4 1-16,5-4-1 15,-1 0 0-15,1 4 0 16,-1 3 1-16,-4 5-1 16,1-1 1-16,-1 4-1 15,0 4 0-15,0-3 0 0,5 6 0 16,-1-2-1-16,-3-1 1 16,-1 3 0-16,0 1 0 31,1-4 0-31,-1-7 1 0,0-1-2 15,0 1 1-15,1-9-1 16,-1-2 1-16,-4-1-1 16,0 4 0-16,0-4 1 15,-4 3 0-15,-1-2 0 0,1-1 0 16,0-12 0-16,0 9 0 16,-1-1 0-16,1-3 0 15,0-5 0-15,-5 1 0 16,1 4 0-16,-1 3 0 0,1-11 0 15,-1-4 0-15,-4-3 0 16,1-1 1-16,-1 0-1 16,4-3 0-16,1-4 0 31,-5 3 0-31,5 5-1 16,3-8 1-16,1 3 0 15,0-7 0-15,-1 0 0 0,1 0 0 16,0-3 0-16,-5-5 0 15,1 1 0-15,-1 3 1 16,5 0-1-16,-4 4 0 16,3-3 0-16,-3-1 0 0,4 0 0 15,-5 4 0-15,5 0 0 16,0 4 0-16,-1 4 0 16,1-1 0-16,0 5 0 15,4 3 0-15,0-4-1 16,-4 1 1-16,4 3 0 15,0 0 1-15,4-4-6 0,4-3 1 16,9-8-2-16,5 0 0 16</inkml:trace>
  <inkml:trace contextRef="#ctx0" brushRef="#br0" timeOffset="141336.7378">8019 12263 10 0,'-9'-8'5'0,"5"-3"-4"0,4 11 6 0,0-4-8 15,-4-7 1-15,0-1-1 16,-1 5 0-16,1-1 1 16,-4 0 1-16,-1 1-2 15,5 3 1-15,-5-3-1 16,-4 7 1-16,1-4 0 0,-5 0 1 16,0 8 0-16,-5 0 0 15,-3 3 1-15,-5 1 1 16,0 3 0-16,-8 0 0 31,-5 5 0-31,1 2 1 0,-5 5-2 16,0 4 1-16,-4-1-2 15,8-3 0-15,5 11-1 16,4-8 0-16,0 8-1 16,0 4 1-16,4-4-1 15,0 0 1-15,5 0 0 0,3 4 0 16,5 4 0-16,-4-1 0 15,0 1 0-15,4 0 1 16,4 7-1-16,0 4 1 0,5-4-1 16,-1 0 1-16,5 4-1 15,0 0 0-15,-1-4 0 16,1 4 1-16,0 0-1 31,4-7 0-31,0-5 0 16,0 5 1-16,4-8-1 15,0-4 0-15,5-4 0 0,-5 0 1 16,5 4-1-16,-1 0 0 16,5-4 0-16,-5 1 1 15,5-5-1-15,4-3 0 0,0 3 0 16,0-7 1-16,0 8-1 16,0-8 0-16,5-4 0 15,-1-4 0-15,4 1 0 16,1-5 1-16,4-3-1 15,0 0 0-15,4-4 0 16,0-4 1-16,0 0-1 16,8-7 1-16,5 7-1 0,-4 0 0 15,-1 4-1-15,1 4 1 16,0 0 0-16,-5 0 0 0,0-4 0 16,1-8 0-16,-5 4 0 31,0 0 0-31,0-3 0 15,0-8 1-15,-4 0-2 16,4-4 1-16,-4-4 0 16,-1-7 0-16,1-1 0 15,4 1 0-15,0-11 0 0,0-5 0 16,-4 5 0-16,0-5 1 16,-4 1-1-16,-5-8 1 15,0 0-1-15,-8-8 1 0,0-3-1 16,-9 3 1-16,-4-7 1 15,-13-4 0-15,-12 1 0 16,-9-13 1-16,-5 1 0 16,-12 4 0-16,-8-5 0 15,-5 1 0-15,-4 4-2 16,-5 14 1-16,-4 12-2 0,5 8 1 31,12 3-8-31,9 8 1 16,13 4-4-16,4-8 0 15</inkml:trace>
  <inkml:trace contextRef="#ctx0" brushRef="#br0" timeOffset="142588.4912">16519 12198 27 0,'-13'-22'13'0,"13"-24"-14"0,0 27 19 0,-4 0-19 31,0 4 1-31,-1 0 1 16,1 4 0-16,-4-1 0 16,-5 1 0-16,-4 0 1 15,0 7 0-15,-4 0 0 0,-9 0 0 16,0 0-1-16,0 1 1 16,0 3-2-16,0 0 1 15,-4 0 0-15,-4 3 0 0,0 5-1 16,-1 3 1-16,1 5 0 15,-9 2 0-15,5 5-1 16,-1 0 1-16,-4 3-1 16,-4 1 1-16,0 7-1 15,4 0 0-15,0 8-1 16,1-1 1-16,-1 12-1 0,4 8 1 16,0-1-2-16,1 16 1 15,-5-4-1-15,9 0 0 31,4 7 0-31,4 4 1 16,0-3 0-16,4 3 0 0,1-4 0 16,-1 5 0-16,1 3 1 15,4-8 0-15,-1 4 0 16,5-7 0-16,4 11 0 16,5-11 1-16,4-4-1 15,4-4 1-15,0 0 0 0,4 8 0 16,4-12-1-16,5-4 0 15,4 1 0-15,0-4 0 16,5-4 0-16,3-8 1 0,5-7-2 16,8 0 1-16,5-8-1 15,-1-3 1-15,5-5 0 32,4-10 0-32,5-5-1 15,-1-7 0-15,5-7 0 16,-5-5 1-16,0-7 0 15,1-11 0-15,3-4-1 0,1-8 1 16,0-14 0-16,-5-5 0 16,5 1 0-16,-5-9 0 15,0-2 0-15,-4-5 1 16,1-7 0-16,-6-1 1 16,-3-3-1-16,-5-7 1 15,-8-8 0-15,-9 15 0 0,-8-4 0 16,-4 0 0-16,-14-7 0 15,-7-1 1-15,-5 1-2 16,-5-12 1-16,-7 4-1 0,-6 0 1 16,-3-7-1-16,-4-1 0 15,-5 8-1-15,-9 0 1 16,1 16 0-16,0 10 0 16,-5 12-1-16,0 11 1 0,1 12-5 31,3 11 1-31,5 4-9 15,0 18 0-15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07T23:03:46.6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18325 6205 30 0,'-9'0'15'0,"18"-4"-10"0,-14 4 15 0,5-3-21 16,0-1 1-16,0 4 0 16,0 0 0-16,-4-4 0 15,0 4 1-15,4 0-1 16,-4 0 1-16,-1 0 0 15,5 0 0-15,9-4-1 16,4-3 1-16,4 3-1 16,4 0 1-16,9 0-1 15,4-3 1-15,0-5 0 0,8 5 0 16,1-1-1-16,8-3 1 16,0-4-1-16,0 3 1 31,9 1-1-31,0 0 1 15,3 11-1-15,6-8 1 0,-5 4-1 16,4-3 1-16,0 3-1 16,0 0 1-16,0 0-1 15,0 4 1-15,0 4 0 16,5-4 0-16,-5 0 0 16,0 8 0-16,0-1-1 0,-4 5 1 15,0-1-1-15,8 4 1 16,1-7-1-16,-5 3 1 0,4-3-1 15,5 3 0-15,-5-7 0 16,1 7 0-16,-5-3 0 16,4-4 1-16,1 3-1 15,-1-3 0-15,0 0 0 32,1 3 1-32,-1 1 0 15,9-4 0-15,-4-4-1 16,4-4 1-16,4 0-1 0,-4 4 0 15,0 0 0-15,0 0 1 16,-1-4 0-16,6 4 0 0,-10-4 0 16,1 1 0-16,0-5 0 15,4 1 0-15,-1-1 0 16,-3 0 1-16,8-3-2 16,-8 7 0-1,21-11 0 1,-9 8 1-16,-4-5-1 0,-4 5 0 15,-8-1 0-15,-5 1 0 16,4 3 0-16,-8-4 0 16,4 1 0-16,-4 7 0 0,-4-4 0 15,-5 0 0-15,1 0 0 16,-5 0 0-16,-5 4 0 31,-7 4 1-31,-5-4-1 16,-9 0 0-16,-12 4-8 15,-17 4 1-15,-9 3-7 0,-21-11 1 16</inkml:trace>
  <inkml:trace contextRef="#ctx0" brushRef="#br0" timeOffset="16446.7921">7312 7745 5 0,'0'0'2'0,"4"-8"-2"0,0 5 2 0,-4 3-2 16,0 0 0-16,0 0 0 15,5-8 1-15,-5 8-1 16,0-7 0-16,0 7 2 15,0-4 0-15,0-4 0 16,0 4 0-16,0-3 0 0,0 3 1 16,-5 0-1-16,1-3 1 15,0-1-2-15,0 4 1 16,-1-3-1-16,1-1 1 0,0 1-1 16,-5-1 0-16,1 1 1 15,-5-1 0-15,-4 0-1 16,0 1 1-16,0-1-2 31,0 1 1-31,-4-5-1 16,-1 1 0-16,-3 3 0 15,-5 1 0-15,0-4 0 16,-4-1 0-16,-4 5 1 0,-9-5 0 16,0 5 0-16,-8-5 1 15,4 9-1-15,0 3 1 0,-5-4-1 16,1 0 1-16,4 8-2 15,4 3 0-15,0 1 0 16,4-4 0-16,5 3-1 16,0 8 1-16,-5 4-1 15,9 4 0-15,0 7 0 16,-4 4 1-16,4 8-1 0,0 3 1 16,4 1-2-16,9 3 1 31,-1 15-1-31,5 1 1 0,4-12-1 31,5-8 1-31,4-3 0 16,8-5 0-16,4 1 0 15,5 0 1-15,4-4 0 16,5 0 0-16,-1-4 0 16,0 1 1-16,0 3-1 15,5 4 0-15,0-1 0 0,-1 1 1 16,5-4-1-16,0 0 0 15,-1-7 0-15,10-4 1 16,-5-5-1-16,0-6 1 16,0-1 0-16,4-3 0 0,5-1-1 15,4-7 1-15,4-11-1 16,0 0 1-16,0-5-1 16,0-2 0-16,0-5-1 15,-4-4 1-15,-4 1 0 16,4-1 0-16,-9-3 1 15,0 0 0-15,1-4 0 0,-1-8 0 16,-4 4-1-16,4 1 1 31,5-9-1-31,-5 8 0 16,1-11 0-16,-10 11 1 0,-3-3-1 16,-9 3 0-16,-4-8 1 15,-5 5 0-15,-4-1 0 16,-8 1 1-16,-4-1-1 15,-5 0 0-15,-4 4 1 16,-4 1 0-16,-1 3 0 0,-12 7 0 16,-4-3-1-16,-13 3 1 15,-9 5 0-15,-8 10 0 16,-4 9-4-16,-14 3 0 0,10 15-7 16,8 11 1-16</inkml:trace>
  <inkml:trace contextRef="#ctx0" brushRef="#br0" timeOffset="18012.5139">14202 8634 30 0,'-29'-19'15'0,"7"-15"-17"0,18 27 16 16,-9-5-14-16,-8 5 1 15,-5 7 3-15,-3 3 0 16,-10 5-5-16,-8 11 1 31,-12 11 2-31,-9 23 1 0,-9 4-2 16,-4 19 1-1,-55 117-3 1,21-16 1-16,17 1-1 16,21-26 1-16,18-9-1 0,12-10 0 15,17-8-1-15,17-12 1 16,13-7-1-16,13-8 1 15,4-11-1-15,13-3 1 16,4-20 0-16,0-7 0 0,8-12 1 16,10-7 1-16,-1-8 0 15,8-15 1-15,9-3-1 16,13-8 1-16,5-12-1 16,3 0 0-16,9-10-1 31,-4-5 1-31,-1-4-1 15,1-7 1-15,4 0-1 0,-13-4 1 16,0-3 0-16,0-5 0 16,1-3 0-16,-5-8 1 15,-5-3-2-15,-3-1 0 16,-1-3 0-16,-8-8 0 16,-9-4 0-16,-8 5 1 0,-4 2 0 15,-14 5 1-15,-3 0 0 16,-5 0 0-16,-4-5 0 15,-8 9 0-15,-5 3-1 0,-4-3 1 16,-8 3-1-16,-5 0 0 16,-4-3-1-16,-13 3 0 15,0 0 0-15,-8 0 0 16,-13-3-1-16,-17 3 1 16,-9 4-1-1,-21 11 1-15,-8 12-1 16,-9 11 1-16,-13 12-2 15,-9 18 1-15,-20 16-4 16,-1 14 0-16,1 20-6 16,-1 3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07T23:04:51.9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3351 11797 11 0,'-8'12'5'0,"4"-20"-4"16,4 0 6-1,0 8-7-15,0-3 0 16,0 6-1-16,0 1 1 0,-9 8 0 15,9-9 0-15,0 9 0 16,0-9 1-16,0 5 0 16,9 0 1-16,-5 3 0 15,-4 0 0-15,8 8 0 16,-8 0 1-16,0 4-1 16,0-4 0-16,5 3-2 15,3-3 1-15,5 0-1 0,-4 0 0 16,8-4 0-16,4 0 0 15,0-3 0-15,5-1 0 16,-1-3 0-16,1-1 0 16,12 1 0-16,0-8 1 0,5 0-1 15,4-4 0-15,-13 4 0 16,9-4 0-16,-5 1 0 31,4-5 0-31,-7 0 0 16,-1 1 0-16,8-1 0 15,-3 1 0-15,3 3 0 0,-4 0 0 16,5 4 0-16,-5 0 1 16,13-4-1-16,1 4 1 15,3 0-1-15,5-3 0 0,-1-1 0 16,-8 0 0-16,0 0 0 16,9-3 1-16,-5-1-1 15,5 0 1-15,-13 5 0 16,8 3 0-16,5 0 0 15,-1 0 0-15,-3 3 0 16,3 1 0-16,-3 4 0 0,3-4 0 16,-3-1-1-16,3 5 1 15,1 0-1-15,0-1 0 16,-1-3 0 0,5 0 0-16,4 3 0 15,-8 1 1-15,4 3-1 16,0 1 0-16,-9-5 0 15,5-3 1-15,3-4-1 16,6 4 1-16,-1-8-1 16,8 4 1-16,-3 0-1 15,-1-8 0-15,1 1 0 0,-5 7 0 16,4 0-1-16,1-8 1 16,-1 1 0-16,5-5 1 15,3 1-1-15,1 3 0 16,5 1 0-16,-10-1 0 0,-3 1 0 15,3-1 0-15,-3 4 0 16,-1 4 0-16,9 0 0 16,0 0 0-16,13 0 0 31,-14 0 0-31,6 0 0 16,-1 0 1-16,0 0 0 0,4 4 0 15,1-4 0-15,-1 4 0 16,-4 0 0-16,-4-1 1 15,5 1-1-15,-6 4 0 0,1-1-1 16,5 5 1-16,-1 3-1 16,-4-4 1-16,0 1-1 15,-1-1 0-15,1 4 0 16,5 0 0-16,-6-4 0 16,1 1 0-16,5-1 0 15,-1 1 0-15,-4-5 0 0,-5 4 0 16,1 1 0-16,4-5 0 15,0-3 0-15,0 0 0 16,0 0 0-16,4-4 1 0,0 0-1 16,-4-4 0-16,-5-4 0 31,5 5 1-31,0-9-1 16,0 8 0-16,-4 1 1 15,0-1 0-15,-5 0 0 16,-4 0 0-16,-4-3 0 15,-4-1 0-15,-1 4 0 0,9 4 0 16,-8-7-1-16,0 7 1 16,-5-8-1-16,0 4 0 15,-4 4 0-15,0 4 0 16,-8-4-1-16,-9 8 1 0,0-4-4 16,-8 7 1-16,-9-3-7 15,-13 3 0-15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07T23:05:36.0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14475 7268 7 0,'-17'8'3'0,"0"-12"-9"0,13 0 4 0,-1 1 2 15,1 6 0-15</inkml:trace>
  <inkml:trace contextRef="#ctx0" brushRef="#br0" timeOffset="900.727">14373 7227 17 0,'12'-4'8'0,"14"-11"-15"0,-17 7 16 0,3-3-13 15,5 3 0-15,0 1-1 16,5-1 1-16,-5 1 6 16,4-1 1-16,5 0-4 0,-1 1 0 15,1 3 3-15,3 4 1 16,-3 0 0-16,0 4 0 15,3 3-1-15,-3-3 0 16,-1 11-1-16,1-3 0 16,-5-1-1-16,1-3 0 0,7 7 0 31,-3-8 1-31,4-3-1 16,4 0 1-16,0 0 0 15,0-4 1-15,-4-4-2 16,0 0 1-16,-1 4-1 15,-3 0 0-15,0-4 1 0,-5 4 0 16,0 4 0-16,0-4 1 16,1 4 0-16,-1 3 0 15,5 1-1-15,-1 0 1 0,5-1-2 16,0 1 1-16,0-4-1 16,-1 3 1-16,5 1-1 15,-4-5 0-15,-4-3 1 16,8 4 0-16,0 0-1 15,0 0 1-15,-8 0-1 16,8-1 1-16,-5 1-1 0,10 0 0 16,-5 0 0-16,0-1 1 15,-4-6-1-15,4 3 1 16,0 3-1-16,-4-3 1 16,-1 4-1-16,5-4 1 15,5 0-2 1,-5 0 1-16,0 0 0 15,0-4 1-15,9 1-2 16,3-1 1-16,1 0 0 16,4 0 0-16,0-3 0 15,1-1 0-15,-1 4 0 16,0 1 0-16,0-1 0 0,4-4 1 16,-4 5-1-16,0-1 1 15,5 0 0-15,3 0 0 0,-3 0-1 16,-1 1 0-16,-4-1 0 15,-4 0 0-15,0 0 0 16,4 0 1-16,0 1-1 16,9-5 1-16,-5 4-1 15,-4-3 1-15,0-1 0 32,0 1 0-32,5 3-1 0,-5-4 0 15,-4 12 0-15,0-11 1 16,-9 3-1-16,-8 4 0 15,-5-4-1-15,-8 4 0 16,-4 4-3-16,-9 0 0 0,-8 7-5 16,-9-11 1-16</inkml:trace>
  <inkml:trace contextRef="#ctx0" brushRef="#br0" timeOffset="2516.0533">3313 13163 19 0,'13'-11'9'0,"12"7"-5"0,-12 4 10 0,-8-8-14 31,3 8 0-31,1-3 0 16,-1 6 0-16,1 9 0 16,-1-1 0-16,-4-7 0 15,5 3 0-15,4 5 0 16,-9-1 0-16,9 4 0 15,-1-3 0-15,6-1 0 0,7-4 0 16,-12 1 0-16,12 0 1 16,5-1-2-16,9 1 1 15,-14-4 0-15,5-1 1 0,0 5-1 16,4-4 1-16,4-1-1 16,-12 1 0-16,8-4 0 15,0-7 1-15,4 3-1 16,0-4 0-16,1 5 0 15,3-1 0-15,1 0 0 16,0 0 0-16,3 4 0 0,-12 4 0 31,9 0 0-31,4 0 0 16,0-1 0-16,0 1 1 16,-1 0-1-16,1-4 1 15,4 4-1-15,-4-1 0 0,4 1 0 16,5 0 0-16,-5 0 0 15,0 0 1-15,4 3-1 16,-4 5 0-16,-4-1 0 16,0 4 0-16,-4 4 0 15,-1 0 1-15,-8 0-1 0,9 0 0 16,4-4 0-16,-5-4 0 16,1 0-1-16,4 1 1 15,0-5 0-15,-1 5 0 0,1-1 0 16,-8-7 0-16,7 3 0 15,1 1 1-15,-4 0-1 16,8-1 0-16,0-3 0 31,0 0 0-31,0-12 0 16,0 1 0-16,5-1 0 16,-1-7 0-16,0 0 0 0,-3 3 0 15,-1 5 0-15,-5-5 0 16,1 5 0-16,0-1 1 15,-4 1 0-15,4 3 0 16,-1 0-1-16,-7 4 1 0,-5 0-1 16,0 8 0-16,0-4 0 15,0-1 0-15,0-3 0 16,-4 4 0 0,13 0 0-1,-5 3 0-15,-4-7 0 0,-9 8 0 16,-8-4-1-16,-4 3 1 15,-13 1-7-15,-13 3 0 16</inkml:trace>
  <inkml:trace contextRef="#ctx0" brushRef="#br0" timeOffset="22901.5157">7636 13594 25 0,'4'-11'12'0,"4"3"-9"16,-8 8 13-16,0 0-16 16,0 0 1-16,0 0 2 15,0-3 0-15,0 3-3 16,0 0 0-16,0 0 2 0,9-4 0 15,4 4 0-15,-5 0 1 16,9 0-3-16,0 0 1 16,5-4-1-16,3 4 0 15,-4 0 0-15,5 0 1 0,0-7-2 16,-5 14 1-16,4-3 0 16,1 0 1-16,8 3-1 15,4 1 1-15,5 3-1 16,4-3 1-16,0-1-1 15,4-3 1-15,13-4-1 0,-1-4 0 16,1-3 1-16,-4-1 0 16,4 1-1-16,0-1 1 31,0 4-1-31,-5-3 1 0,-3-8 0 16,-5 7 1-16,4 8-1 15,-8 0 0-15,0 4 0 16,0-4 0-16,4 4 0 15,0 3 0-15,-9-3-5 16,-3 0 0-16,-5 3-7 16,-4 8 0-16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07T23:06:45.5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6401 15021 5 0,'-9'-4'2'0,"18"-19"-3"0,-9 16 3 15,4-1-3-15,-4 1 0 16,-4-1-1-16,-1 4 1 16,-3 0 1-16,-9 4 1 15</inkml:trace>
  <inkml:trace contextRef="#ctx0" brushRef="#br0" timeOffset="433.3397">6030 15202 6 0,'-4'-7'3'0,"4"-1"-2"0,0 12 8 15,0-4-8-15,0 0 1 16,0 0 1-16,4 4 0 16,0 0-4-1,1-1 1-15,-1 5 2 16,4-12 0-16,5 12-1 0,0-8 1 16,4 3-1-16,0-3 1 15,0 4 0-15,0-4 0 16,0 4 0-16,4-8 1 15,1 4-1-15,3-4 0 0,5-7-1 16,4 7 1-16,0-3-2 16,9 3 1-16,-5-4-1 15,5 1 1-15,-5-1-1 16,0 1 1-16,1-1-1 16,-1 4 0-16,-4 4 1 15,0 0 0-15,0 0-1 16,-4 4 0-16,-4 4-1 0,-5-4 0 15,-4 7-6-15,-9-11 0 0</inkml:trace>
  <inkml:trace contextRef="#ctx0" brushRef="#br0" timeOffset="1665.1603">10838 14998 38 0,'-8'23'19'0,"29"-12"-27"15,-13-11 35-15,1 0-27 16,-1 0 0-16,1-4 0 15,-1 4 1 1,1 0-1-16,-1 0 0 16,1 4 0-16,-5 0 1 15,0 3-1-15,1 1 0 16,3 3 0-16,1 1 1 16,-1-1 0-16,1 0 0 0,4 1 0 15,4 3 0-15,4-8 0 16,0 1 0-16,5-4 0 15,12 0 0-15,0-1-1 16,1-6 0-16,12 3 0 16,0-4 1-16,4 0-1 15,1 0 1-15,-5 0 0 0,-4 1 0 16,-5-1-1-16,-8 4 1 16,-4 0-2-16,-9 0 0 15,-16 0-8-15,-14 0 0 0,-25 4-3 16,-9-12 1-16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07T23:07:02.4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12333 14937 10 0,'-9'0'5'0,"9"-11"-8"16,0 7 6-16,0 4-3 16,-4-3 1-16,-4 3 4 0,-1 3 0 15,-4 1-5-15,0 7 0 16,1-3 3-16,-1 3 0 16,-4 1-1-16,4-1 0 15,-4 4-3-15,0 4 0 16,0 0-1-16,0 0 0 15,0-4 0 1,0-4 1-16,0 1 0 16,4 3 0-16,5 0 1 15,-1-7 0-15,5-1-1 16,4 5 0-16,-4-5 1 16,4-3 0-16,0 4 1 0,4-5 0 15,0 1 1-15,5-4 1 16,-1 4 0-16,1-4 0 15,-1 0-1-15,5 0 1 16,0 4-3-16,-1-8 1 0,1 4-1 16,0 4 0-16,4-8 0 15,0 0 0-15,0 4 0 16,0-4 1-16,4 4-1 31,5 0 1-31,0-3-1 0,-1-5 1 16,1 8 0-16,-1 0 0 15,5-8-1-15,0 1 1 16,-5 3 0-16,-3 0 0 0,-1 0 0 16,0 4 0-16,1 0-1 15,-1 0 1-15,4 0-1 16,-3 0 1-16,3 0-1 16,1 0 0-16,-1 8 0 15,5-8 0-15,0 0 0 16,0 4 0-16,4-4 0 15,0 0 0-15,0 4 0 0,0-8 0 16,0 8 0-16,0-4 0 16,0 7 0-16,-4-7 0 15,0 4 0-15,-5-4 1 0,1 0-1 16,-1 0 0-16,-3 4 0 31,-1 3 1-31,-4-3 0 16,4 4 1-16,-4-5-1 15,5 1 1-15,-1-8 0 16,0 8 1-16,1 0-1 16,-1 4 0-16,-4-1-1 15,0 1 0-15,0-5-1 0,0 5 1 16,-4 0-1-16,4 3 0 0,-4 0 0 16,-1-3 0-16,5 3 0 15,0-3 0-15,9 3 0 16,-5-7 1-16,1 0-2 15,7 3 1-15,-3 1 0 16,0-1 0-16,-1-3 0 16,1 4 0-16,-1-4-1 0,5-1 1 15,0-3 0-15,0 4 1 16,4 0-1-16,0 0 0 31,4-4 0-31,0-4 0 0,1 4 0 16,-1 4 1-16,0-4-1 15,-4 0 1-15,5 0-1 16,-1 11 0-16,0-19 0 16,-4 16 0-16,1-8 0 15,-10 0 1-15,1 0-1 16,-5 0 0-16,-4-8 0 16,0 5 1-16,-4 3-1 0,4 3 1 15,-4-3-1-15,4 0 0 16,-5 0 0-16,5 0 0 15,0 0-1-15,1-3 1 16,-1-5-1-16,0 1 1 16,0-1 0-16,0 0 0 0,4-3-1 15,0 0 1-15,1-1-1 16,-1 1 1-16,0 0 0 16,-4-1 0-16,0 1 0 31,0 3 0-31,0 1 0 0,-4-1 0 15,0 1 0-15,-5-5 0 16,-3 5-1-16,-5-1 1 0,-9 4-2 16,-4-3 1-16,-8 3-2 15,0 0 1-15,-5 4-6 16,5 4 1-16,0-4-2 16,-13 0 0-16</inkml:trace>
  <inkml:trace contextRef="#ctx0" brushRef="#br0" timeOffset="2717.7239">16153 14695 19 0,'-17'15'9'0,"-5"-11"-10"0,18-4 9 0,-4 4-8 15,-1 0 0-15,-4 0 0 16,1 3 0-16,-1 5 0 16,-4-1 1-16,4 0 0 15,4 4 1-15,1-3-1 16,4 7 1-16,-1-4 0 16,5 0 0-16,5-4-1 0,-1 1 0 15,4-5-1-15,5 1 0 16,0-1 0-16,8 1 0 15,-4-4 0-15,-4-1 0 0,8 1 0 16,1 0 0-16,-1 0 1 16,5 0 0-16,3-4 0 31,1 3 0-31,4-6 1 16,5 3 0-16,-1-4 0 15,0 0 0-15,-4-4 0 16,-4 5 0-16,-4 3-1 0,-1 0 1 15,1-4-1-15,-1 4 1 16,1 0-2-16,4 4 1 16,4-4-1-16,4 0 1 0,-4 3-1 15,0-3 1-15,0 0-1 16,-4 4 1-16,-4 0-1 16,3 0 1-16,1 0-1 15,0-1 0-15,8 1 0 16,-4 0 0-16,1 0-1 15,-1-1 1-15,0 1 0 0,0 0 1 16,0 0-1-16,0 3 0 16,-4 1 0-16,8 0 0 15,-4-1 0-15,0 1 0 16,0-5 0 0,-4-3 0-16,0 0 0 15,4 0 0-15,-4 0 0 16,0-3 0-16,4 3 1 15,-5 0 0-15,1 0 0 16,-4 0 0-16,-1 0 0 16,-3 3 0-16,-1 1 0 0,4 0 0 15,-3 4-1-15,-1-5 1 16,0 1-1-16,1 0 1 16,-1-4-2-16,4 0 1 0,-3 0 0 15,-1 0 0-15,0 0 0 16,1 0 0-16,-1-4 0 15,4 4 0-15,1-4-1 16,0 1 1-16,3-5 0 16,-3 0 0-16,0 5 0 15,-5-1 1-15,0 4-1 0,0-4 0 32,-4 4 0-32,0 4 1 15,-4 0-1-15,0-1 0 16,4 1-1-16,0 0 1 15,0 4-1-15,-4-5 0 0,0 1-3 16,-1 0 1-16,-7 0-6 16,-10 3 0-16,-3 5-1 15,-22-9 0-15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07T23:07:21.3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13653 14563 17 0,'-26'15'8'0,"14"-11"-24"15,12-4 9-15</inkml:trace>
  <inkml:trace contextRef="#ctx0" brushRef="#br0" timeOffset="1385.4575">13500 14605 10 0,'-9'-8'5'0,"13"8"-12"31,-4 0 11-31,0 0-5 0,0 0 1 16,0 0 1-16,9 0 0 15,-5 0 0-15,0 4 0 16,1 0 1-16,-1-4 0 0,0 3 0 15,-4 1 0-15,0 0-1 16,0-4 0-16,0 4 0 16,0-1 0-16,0 1 0 15,-4-4 1-15,4 4-1 16,0 0 0-16,-4-4 0 16,4 0 1-16,-5 0-1 0,1 4 0 15,4 3 0-15,0-7 0 31,-4-7 0-31,4 14 1 16,0-3-1-16,0-4 1 0,0 0-1 16,0 4 0-16,-4-4-1 15,4 0 1-15,0 4-1 16,0-12 0-16,0 8 0 16,0 4 1-16,0 0-1 15,0-1 1-15,0 1-1 16,0-4 1-16,4 4-1 0,0 0 0 15,-4-4 0-15,4 0 1 16,-4 0-2-16,5-4 1 16,-1 4 0-16,4-4 0 15,1 0 0-15,0 1 0 0,-5-5-1 16,4 4 1-16,1-3 0 16,-9 7 0-16,4-4 0 15,0 4 1-15,-4 0-1 16,0 0 1-16,9 0-1 15,-5 0 0-15,5 0 0 16,-9 0 1-16,4 0-1 16,4 0 0-1,1 0 0-15,-1 0 0 16,-8 0 0-16,0 0 0 16,9 0 0-16,-9 0 0 0,4-8 0 15,-4 8 0-15,0 0 0 16,0-7 0-16,4 3 0 15,5 0 0-15,-5-3 0 16,-4 7 0-16,0 0 0 16,4 0 1-16,-4 0-1 0,0 0 0 15,9 3 0-15,-9-3 1 16,9 4-1-16,-5 0 0 16,0-4 0-16,5 0 1 0,-1 4-1 15,-4-4 1-15,1 3-1 31,3-3 1-31,1 4-1 16,-1 0 1-16,1-4 0 16,3 4 1-16,1 0-1 15,4 3 1-15,-4-7-1 16,8 0 1-16,-4 0-1 16,0 0 0-16,0-7 0 0,0 3 0 15,0 4 0-15,1 0 0 16,-1 0-1-16,0-4 1 15,0 8 0-15,0-8 1 16,0 4-1-16,0-4 0 0,0 8 0 16,0-8 0-16,0 4-1 15,0 4 1-15,4-4-1 16,-4-4 1-16,4 8-1 16,-3-8 1-16,3 4-1 15,-4 0 0-15,8 0 0 0,-3 0 0 31,-1-4 0-31,5 1 1 16,-9-1-2 0,4 4 1-16,0-4 0 15,0 0 0-15,-4 1 0 16,5-1 0-16,-5 4-1 16,4-8 1-16,0 8 0 15,-4 4 1-15,0 0-1 16,-4-8 0-16,0 12 0 0,0-8 1 15,0 0-1-15,-1 3 1 16,1-3-2-16,4 0 1 16,0 4 0-16,0-8 0 15,5 8-1-15,3-4 1 0,1-4-1 16,-1 1 1-16,1 3 0 16,-5 0 1-16,0 0-1 31,1-4 0-31,3 0 0 15,-4 8 0-15,1-8 0 16,-1-4 0-16,5 8 0 0,-5 0 0 16,-4-3-2-16,-4 3 1 15,-5 3-3-15,-8-3 0 16,-8 4-7-16,-5-8 1 16</inkml:trace>
  <inkml:trace contextRef="#ctx0" brushRef="#br0" timeOffset="2933.5171">17324 14457 23 0,'-13'4'11'0,"9"-4"-12"16,4 0 12-16,-4-4-11 31,-1 4 0-31,-3 4 1 0,-1 0 0 16,1 7-1-16,-5 4 0 15,-4 0 1-15,4-3 0 16,-4 3-1-16,4 0 0 16,1 0 0-16,7-4 1 15,-3 4-1-15,4-3 1 0,4-1 0 16,0-7 0-16,8 3 1 16,5-3 1-16,4 4 0 15,0-8 0-15,4 4-1 16,9-4 1-16,4 0-1 15,0-4 0-15,4 0-1 0,1 0 0 16,-1 0 0-16,9 4 0 16,0 0-1-16,0 0 1 0,4-3 0 15,0 3 0-15,-4 3 0 16,0-3 0-16,-5 4 0 16,5 0 0-16,-4 0-1 31,-1 0 1-31,1 3-1 15,-5-7 1-15,0 0-1 16,1-7 0-16,-9 7 0 0,-1 0 1 16,1 0-1-16,-4 0 1 15,-1 0-1-15,-3 0 0 16,-1 0 1-16,-4 7 0 16,-9-7-1-16,1 0 0 0,-9 8-3 15,-13-8 1-15,-4 7-9 16,-4-3 0-16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07T23:08:15.4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9718 16281 9 0,'-4'3'4'0,"-5"-3"-2"0,1 0 5 16,-1 4-8-16,-4 4 1 15,1-1 0-15,-1 5 0 16,-4-5 0-16,4 5 0 0,0-5 0 16,5 1 0-16,-1-4 0 15,5-1 0-15,4-3 0 16,0 0 1-16,4-3-1 16,5-1 0-16,4 0 1 15,4 0 1-15,4-3 0 16,9-1 0-16,0 0 0 0,4-3 0 15,0 0 0-15,0-1 1 32,0 1-2-32,4-4 0 15,9-4-1-15,0 0 1 0,4 4 0 16,-4 0 1-16,0 0-1 16,4 3 1-16,0 1 0 15,0 3 0-15,-4 5 0 16,4-1 0-16,-4 0-1 15,0 4 0-15,-1-4 0 16,6-3 0-16,7 3-1 0,-4-4 1 16,-3-3-1-16,-6 3 1 15,6 5-1-15,-6-1 0 16,-7 4-1-16,-1 0 1 0,-4 4-4 16,-4-4 1-16,-5 7-5 15,-16-7 1-15</inkml:trace>
  <inkml:trace contextRef="#ctx0" brushRef="#br0" timeOffset="701.3607">12128 16213 1 0,'9'-16'0'0</inkml:trace>
  <inkml:trace contextRef="#ctx0" brushRef="#br0" timeOffset="1349.9631">12013 16243 25 0,'-21'23'12'0,"17"-1"-11"0,4-18 13 0,0 4-15 15,4-1 1-15,5 1 0 32,3-1 0-32,5-3 0 15,9 0 1-15,0 0 0 16,8-1 0-16,0 1 1 0,0-4 1 16,8 0 0-16,5 0 0 15,0 0-1-15,4 4 1 0,0 0 0 16,-4 3 0-16,4 1-1 15,0-1 1-15,0 1-1 16,1 3 0-16,-1 1-1 16,0-1 1-16,-4 0-1 15,4-3 0-15,-5-4-1 16,6 3 1-16,-1 1 0 16,-4-4 0-16,-5-1 0 15,-4 1 1-15,1-4 0 0,-1 0 0 16,0 0-1-16,1 0 1 15,-1-4-2-15,0 1 1 16,5-5-1-16,-5-3 1 16,9 3-1-1,0 1 0-15,8-1 0 16,1-3 0-16,-5-1 0 16,-9 1 0-16,1 0 1 15,0 3 0-15,-1 1-1 0,1-1 1 16,-1 4 0-16,1 0 0 15,4 1-1-15,0-1 1 16,4 0-1-16,4 0 0 16,5 0 0-16,-1 1 0 15,-8-5 0-15,-4 4 0 16,0 1 0-16,-9 3 0 0,-3 0 0 16,-6 3 1-16,-3 1-1 15,-1 4 1-15,-3-1-1 16,-1 1 0-16,-4 3 0 15,0 1 0-15,0-1-1 16,-4 0 0-16,-5 1-2 16,-8 3 1-1,-4 0-2-15,-9 0 0 16,-8-4-5-16,-9 4 0 16,0 4-4-16,-8-7 0 0</inkml:trace>
  <inkml:trace contextRef="#ctx0" brushRef="#br0" timeOffset="7773.5129">16246 5657 7 0,'-17'0'3'0,"13"-31"-4"0,4 20 4 16,0-4-3-16,-4 3 0 0,0 1 0 15,-5 0 1-15,1 3 1 16,-5 4 1-16,-4 4 1 15,-5 4 0-15,1 0 1 16,4 0 0-16,0 0-1 16,4-1 1-16,5 1-3 15,4 4 1-15,4-1-2 16,0 5 0-16,8-1-1 16,5 0 0-16,0 1-1 15,4-5 1-15,0 5 0 0,4-9 0 16,0 1 0-16,-4 4 0 0,0-5 0 15,5 1 0-15,-1 0 0 16,0 0 1-16,5 3-1 16,-1-3 0-16,1 4 0 15,4-1 0-15,0 5 0 16,-1-5 0-16,1 8 0 16,0-7 1-16,4-4-1 31,0 3 1-31,4 5-1 15,9-5 1-15,-4-7-1 0,-1 8 1 16,1-4-1-16,4 3 1 0,4 4-1 16,-4 1 0-16,4-1 0 15,0 0 1-15,0-3-1 16,0-4 1-16,9-4-1 16,8-4 0-16,-4-4 0 15,8 8 1-15,1-7-1 16,3 7 0-16,-3 0 0 0,-5 4 0 15,-4 3 0-15,4-3 0 16,4 0 0-16,-4-4 0 16,5 0 0-16,3-4 0 0,-3 4 0 15,3-8 0-15,-3 12 0 16,-1-4 0-16,9-4 0 31,-4 4 0-31,-1 8 0 16,5 0 0-16,5 3 0 15,-6-3 0-15,-3 3 0 16,-4-7 1-16,3-1-1 0,1 1 0 16,0-4 0-16,-1 8 0 15,5-1 0-15,0 1 1 16,-4 3-1-16,-5 4 1 0,0 8 0 16,-8 0 1-16,9 3-1 15,-1-3 0-15,0-4 0 16,5 0 0-16,0 0-1 15,-1 0 1-15,1-4-1 16,-4-8 0-16,-1 1 0 16,5 0 0-16,-5 3 0 0,0-4 1 31,5 5-1-31,0-1 1 16,4 0-1-16,-13-3 1 15,0 0 0-15,4-5 0 0,1 5-1 16,-1-4 1-16,0 0 0 15,1-1 0-15,3-3-1 16,5 0 0-16,-17-3 0 16,0-1 0-16,0-4 0 15,4-3 1-15,5 3-1 16,-1 1 0-16,0-5 0 16,9 5 0-16,-4-8 0 0,-5 0 0 15,1-8 0-15,-1 8 0 16,9-8 0-16,-4 0 1 0,8-3-1 15,4-1 1-15,-8-3-1 16,-4 0 0-16,-5-8 0 16,-4 0 0-16,1 8 0 15,3-4 1-15,-8 7-1 32,0 8 1-32,-13 4-1 0,-4 4 0 0,-9 0 0 31,0-1 0-31,-12 5-3 15,-1 3 0-15,-3 8-8 0,3 11 1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1-07T23:10:23.3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11575 5865 8 0,'-9'3'4'0,"-8"-14"-5"0,13 15 5 0,0-4-4 16,-5 4 0-16,5-4-1 15,0 0 0-15,-1-8 1 16,1 4 1-16,0 0-1 15,4 1 1-15,0-5 0 16,0 4 1-16,0 4 0 0,0 0 1 16,0 0-1-16,0 0 1 15,0 0-1-15,0 0 0 16,0 0-1-16,4 0 0 0,-4 0 0 16,9 0 1-16,-1 0 0 31,1-3 0-31,3 10 0 15,1-14 1-15,4 7 0 16,5-8 0-16,-1 4 0 16,4-7 1-16,1 3-2 15,0 1 1-15,-5-1-1 0,0-3 1 16,0 3-2-16,1 4 1 16,-5-7-1-16,0 7 0 15,-4-3 0-15,-1 3 0 0,1 4 0 16,0-8 0-16,0 12 0 15,-5 0 0-15,5-8-1 16,-5 0 0-16,1 8 0 16,0-8 0-16,-1 4 0 15,-8 0 1-15,4 4-3 16,-4-4 1-16,0 4-7 16,-4-4 1-1,4 15-3-15,0-11 1 16</inkml:trace>
  <inkml:trace contextRef="#ctx0" brushRef="#br0" timeOffset="505.5769">12439 5399 24 0,'0'-15'12'0,"17"19"-14"0,-17-4 19 0,5-4-16 16,3 4 0-16,-4-7 1 15,-4 7 1-15,0 0-3 16,0 0 1-16,0 7 2 15,5 8 0-15,-1-3-1 16,0 10 1-16,5 1-1 0,-5 3 1 16,4 5-2-16,1 10 1 31,-1-3-1-31,1 11 1 16,-1 4-2-16,-3-7 1 0,-5 3-5 15,0-11 1-15,-5-4-7 16,1 4 0-16</inkml:trace>
  <inkml:trace contextRef="#ctx0" brushRef="#br0" timeOffset="37233.2427">5119 13666 4 0,'-9'-7'2'0,"1"-8"-1"0,4 15 3 0,-1-4-2 15,1 0 1-15,-5 4 3 16,1 0 0-16,-1 4-7 31,5 0 0-31,-4 3 4 16,8 1 1-16,8-1-2 16,-4 1 1-16,13-1-2 0,9 1 1 15,4-4-2-15,12 0 1 16,-8-4-1-16,9-4 1 15,4 0-1-15,4-4 1 0,0 8-1 16,0 4 1-16,5 4 0 16,3 3 0-16,5 4-1 15,0 0 1-15,-9 8-1 16,5 4 1-16,-5 3-7 16,1 0 1-16</inkml:trace>
  <inkml:trace contextRef="#ctx0" brushRef="#br0" timeOffset="37933.77">6839 13530 25 0,'-4'-8'12'0,"21"1"-14"0,-13 7 18 0,5 0-17 15,4 0 0-15,-1-8 0 32,10 12 1-32,3-8 1 15,9 1 0-15,5 3-1 16,-1 0 1-16,5 0 0 16,-1 11 0-16,1 0 0 15,8 1 1-15,4 3 0 16,9 11 0-16,8-3-1 15,5 3 1-15,8 1-1 0,-8-1 1 0,-5-3-3 16,1 0 0-16,-1-4-7 16,-4 3 0-16</inkml:trace>
  <inkml:trace contextRef="#ctx0" brushRef="#br0" timeOffset="38667.6654">9075 13791 31 0,'-17'4'15'0,"25"-8"-16"0,-8 4 23 0,9 0-22 16,4-4 1-16,4 4 0 31,4 0 0-31,5 4-1 16,-1 4 0-16,9-1 0 0,9 5 1 16,12 6-1-16,5 1 1 15,17-3-1-15,3 2 0 16,6 1 0-16,-10 8 0 15,1-1-4-15,0 1 0 0,-1-4-5 16,-16-8 1-16</inkml:trace>
  <inkml:trace contextRef="#ctx0" brushRef="#br0" timeOffset="39516.1896">10783 13447 17 0,'-9'7'8'0,"1"-14"-2"16,8 7 7-16,0 4-12 15,0-1 0-15,0 1 0 16,0 11 0-16,4-3-2 0,4 3 1 16,5 0 0-16,4 4 1 15,5 0-1-15,3 0 0 16,13-8 0-16,14 0 1 15,-1-3 0-15,4-1 1 0,5-3-1 16,8-4 1-16,13 0 0 16,4-4 1-16,13-3-2 15,4-1 1-15,-8-11-1 16,4-3 1-16,4 3-2 16,-4 0 0-16,-5 4-4 15,1 7 0-15,-4 12-4 0,-27 4 0 16</inkml:trace>
  <inkml:trace contextRef="#ctx0" brushRef="#br0" timeOffset="57681.0949">19947 13859 7 0,'-17'57'3'0,"-4"-12"-2"0,17-33 3 16,-1-1-4-16,1 0 1 0,0 1 0 16,0-8 0-16,-1-1-2 15,5 1 1-15,0 0 0 16,0-4 1-16,0 4-1 15,0-4 0-15,0 0-2 16,5-4 0-16,3 0 0 16,1 0 0-16</inkml:trace>
  <inkml:trace contextRef="#ctx0" brushRef="#br0" timeOffset="57946.9145">19968 13954 10 0,'5'0'5'0,"12"-49"0"0,-13 41 10 15,0 4-13-15,0-3 1 16,1 3 2-16,3-4 0 15,-3 5-6-15,3-5 0 0,1 0 4 16,3 1 1-16,1 3-1 16,4 4 0-16,0 0-1 31,4 4 1-31,5 0-2 16,-5-1 1-16,9 5 0 0,4 3 0 15,5 4-1-15,12 1 0 16,0 6 0-16,4 5 0 0,9-8 0 15,4 0 0-15,0-4-1 16,-4-4 0-16,0-7-6 16,-9-4 0-16,-16-11-4 15,-27-16 1-15</inkml:trace>
  <inkml:trace contextRef="#ctx0" brushRef="#br0" timeOffset="72975.9657">22051 12925 27 0,'-9'-4'13'0,"9"-7"-13"0,0 11 14 16,0-8-14-16,0-3 0 0,0-1 1 16,0 1 0-16,0 0-1 15,0-1 0-15,0-7 2 16,0 4 0-16,5 0 0 15,3 0 0-15,1 4 1 16,3-1 0-16,5 5-1 16,9-1 1-16,-5 8-2 15,5 4 0-15,8 3 0 0,0 9 1 16,0 6-1-16,0 9 0 16,0 10-1-16,-4 8 1 15,0 16-1-15,0 3 1 0,-9 0-1 31,-4 4 0-31,-4 15 0 16,0-8 1-16,-5 4-1 16,-4 1 0-16,-4 3 0 15,-8-4 0-15,-5-11-2 16,0 0 1-16,-8 0-2 16,-5-4 0-16,-3-15 0 15,-1-8 0-15,0-7 0 0,4-8 1 16,1-7 1-16,4-8 1 15,-1-4 0-15,5-3 1 0,0-8 0 16,4-11 0-16,5-8 0 16,4-8 0-16,8 1 0 15,0-5 0-15,9-6-1 16,8-1 1-16,1 7-1 16,7-6 1-16,1 3-1 15,4 7 1-15,5 1-1 0,-1-1 1 31,4 4-1-31,10 1 1 16,7 3 0-16,1 4 0 16,-1 3-1-16,-3 9 0 0,-5 3 0 15,-4 7 0-15,0 1-6 16,-9 3 0-16,-8 12-4 16,-13-8 1-16</inkml:trace>
  <inkml:trace contextRef="#ctx0" brushRef="#br0" timeOffset="73609.6821">22477 11990 28 0,'-5'4'14'0,"5"-12"-13"0,0 8 23 15,0 0-24-15,0 8 1 16,0-1 0-16,0 9 0 0,-4 6-1 31,4 5 0-31,-4 7 1 0,0 7 0 0,-5 1-1 16,5 4 0-16,0-1 0 15,-5 4 1-15,5 0-1 16,0-7 0-16,4-8-1 31,4-4 1-31,4-11 1 16,9-4 1-16,5-3-1 15,3-12 0-15,5-4 0 0,8-8 1 16,9-3-1-16,0 0 0 16,8 4-1-16,-3 0 0 0,-1-1-1 15,4-3 0-15,0 4-4 16,1-1 1-16,-9 5-6 16,-5 3 0-16</inkml:trace>
  <inkml:trace contextRef="#ctx0" brushRef="#br0" timeOffset="73961.0226">22945 11665 41 0,'-38'11'20'0,"34"-3"-27"16,4-5 36-16,-5 5-29 16,1 7 0-16,0 4 0 15,-5 11 0-15,5 12-1 16,0 7 1-16,0 4 0 15,-1 15 0-15,5-3-1 16,0 6 1-16,5 5 0 16,-5 0 0-16,0-1-1 0,0 5 0 15,0-4-3-15,0-1 0 16,0-7-6-16,-5-7 1 16</inkml:trace>
  <inkml:trace contextRef="#ctx0" brushRef="#br0" timeOffset="74359.2186">23443 12936 40 0,'0'-8'20'0,"39"-10"-24"0,-22 14 34 16,4 0-30-16,13-7 0 0,4-1 0 15,18 1 1-15,-1 0-2 16,9-1 1-16,8-3 0 16,5 0 0-16,-4 4-2 15,-1-5 1-15,-4 5-5 16,-4 0 0-16,-13-1-5 16,-8 1 1-16</inkml:trace>
  <inkml:trace contextRef="#ctx0" brushRef="#br0" timeOffset="74742.9518">24410 11964 46 0,'-30'7'23'0,"9"16"-33"16,21-12 43-16,-4 4-34 15,-5 12 1-15,5 11-1 16,0 15 1-16,4 11 0 16,0 23 1-16,4 19-1 0,0 15 1 15,0 11-1-15,5 16 1 16,0 7-1-16,-1 4 0 16,1 4-5-16,3-8 0 0,1-8-7 15,0 1 0-15</inkml:trace>
  <inkml:trace contextRef="#ctx0" brushRef="#br0" timeOffset="77044.6504">18116 11071 11 0,'-26'19'5'0,"1"-16"1"0,21-3 6 15,-5 4-10-15,1-4 0 16,-5 0 1-16,4 0 1 15,1 0-5-15,-1-4 1 0,1 4 3 16,-1 0 0-16,1-3 0 16,-1-1 0-16,5-4-1 15,0 1 1-15,4-8-1 32,4-8 1-32,4 0-1 15,5-3 0-15,4 3-1 16,5 0 0-16,-1 1 0 15,4-1 1-15,1 4-1 16,4 4 0-16,4 4 0 0,4 3 0 16,5 0 0-16,-1 16 0 15,1 0 0-15,4-1 0 16,-5 8-1-16,-3 8 0 16,3 7 1-16,-8 4 0 15,-4 12-1-15,-4 10 0 0,-5 1 0 16,-8 0 1-16,-9 3-1 15,-8 5 1-15,-5-8-1 16,1-5 0-16,-1-6 0 0,-4-8 0 16,-8-8 0-16,0 0 0 15,-5-3 0-15,-8-5 0 0,-8 1 0 32,3 0 0-32,1-4 0 15,0 0 1-15,-5 0-1 16,5-4 1-16,4-4-1 15,4-3 1-15,4-5-1 16,9 5 0-16,4-4 0 16,5 0 1-16,8-4 0 0,8 0 0 15,14 3 0-15,3-3 1 16,18 8-1-16,8-4 1 16,4-1 0-16,1 1 0 0,3 8-2 15,5 3 1-15,-4 4-5 16,-5 0 1-16,-8 3-8 15,0-3 1-15,-13-11-3 16,-13-16 0-16</inkml:trace>
  <inkml:trace contextRef="#ctx0" brushRef="#br0" timeOffset="77779.5891">19117 9531 42 0,'-5'-8'21'0,"5"23"-31"15,0-15 41-15,0 0-31 16,0 4 0-16,0 0 0 31,0 4 0-31,5-1 0 16,3 4 0-16,-4 5 0 0,5 3 0 15,0-4 0-15,3 4 0 16,-3 3 0-16,-1 1 1 16,5 3 0-16,-4 5 0 15,3 3 0-15,-3 7 1 0,-1 1 0 16,-3 3 0-16,-5 5-1 16,-5 10 0-16,-7-3-2 15,-5 0 1-15,-5 3-3 16,-7 1 1-16,-6-8-2 15,6 3 1-15,-14-10 0 16,9-5 0-16,4-10 1 16,9-5 1-16,4-7 0 0,4-8 1 15,9-3 1 1,8 0 0-16,13-5 0 16,4 5 0-16,9 0 0 15,9-5 1-15,3 5-1 16,-4 3 0-16,1 1-1 15,-5-1 0-15,-4 4 0 16,-5 0 0-16,-3 0 0 16,-5 4 1-16,-5 0 0 0,-3-7 0 15,-9-1 1-15,-9 0 0 16,-3 1-1-16,-10-9 1 16,-8 1-1-16,-4-4 1 0,-12 0-2 15,-6 0 1-15,-7-4-6 16,3-3 1-16,1-5-8 15,8 1 0-15</inkml:trace>
  <inkml:trace contextRef="#ctx0" brushRef="#br0" timeOffset="78413.3998">20160 10719 36 0,'-8'0'18'0,"20"-11"-16"0,-3 3 27 16,8 0-27-16,13-7 0 15,12 8 1 1,9-8 1-16,0 7-5 16,5-7 0-16,3 4 1 15,1-1 1-15,0 8-6 16,-5 4 0-16,-4 4-7 15,-8 4 0 1</inkml:trace>
  <inkml:trace contextRef="#ctx0" brushRef="#br0" timeOffset="79294.2268">21323 10045 25 0,'4'4'12'0,"26"-4"-12"15,-17 0 13-15,-1 0-15 16,1 0 0-16,-4 0-6 16,-1 4 0-16,1-4 8 15,-5 8 1-15,-4 3-6 16,0-4 1-16,0 5 0 16,0-1 1-16,0-3 3 0,0 7 1 15,0-8 0-15,0 5 1 16,0-1 1-16,0-3 0 15,0 3 1-15,0-7 1 0,0 0-2 16,0-1 0-16,0 1-1 16,0 0 1-16,0 0-3 31,0-4 1-31,0 4-1 16,0-4 1-16,0 0 0 15,0 3 1-15,0 1-1 16,0-4 1-16,0 0-1 0,0 4 0 15,0 0 0-15,0-1 0 16,0 1-1-16,-4 0 1 16,-1 0 0-16,1 0 0 15,0-1 0-15,4 1 1 0,-4 0-1 16,4 0 1-16,0-4 0 16,0 0 0-16,0 4-1 15,0-1 1-15,0 1-1 16,0 0 1-16,0 0-1 15,0-1 1-15,0 1-1 0,0 0 0 16,0 0-1-16,0-4 1 16,0 4 0-16,0-4 0 15,0 0 0-15,-5 0 0 32,1 0 0-32,0 0 0 0,0 0 0 15,-1 0 0-15,1 0-1 16,4 3 1-16,0 1 0 15,0 4 0-15,4-1 0 16,5 12 0-16,4 0 0 16,4 8 1-16,0 14 0 15,0 8 0-15,4 12 0 0,5 15 0 16,-9 11 0-16,0 0 0 16,0 15-1-16,-5 0 0 0,-3 0 0 15,-1-4 0-15,1-11-2 16,-5 1 1-16,5-5-6 15,-5-11 1-15,9-16-9 16,0-10 0-16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E04C6-3846-4519-A544-F5598218ECCA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B3269-ADBA-462E-9A56-888D5BF25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77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55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46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92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2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6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7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4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7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6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3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2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5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 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58485-5EE2-4B58-B1F5-4B4915560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9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/>
              <a:t>CSE373: Data Structures and Algorithms</a:t>
            </a:r>
            <a:br>
              <a:rPr lang="en-US" sz="3200" i="0" dirty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2: Proof by Induction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Linda Shapiro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Winter 2015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249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Proof by Induction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Prove the formula works for all cases.</a:t>
            </a:r>
          </a:p>
          <a:p>
            <a:r>
              <a:rPr lang="en-US" dirty="0" smtClean="0"/>
              <a:t>Induction </a:t>
            </a:r>
            <a:r>
              <a:rPr lang="en-US" dirty="0"/>
              <a:t>proofs have four </a:t>
            </a:r>
            <a:r>
              <a:rPr lang="en-US" dirty="0" smtClean="0"/>
              <a:t>components: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thing you want to </a:t>
            </a:r>
            <a:r>
              <a:rPr lang="en-US" dirty="0" smtClean="0"/>
              <a:t>prove, e.g.,</a:t>
            </a:r>
            <a:r>
              <a:rPr lang="en-US" i="1" dirty="0" smtClean="0"/>
              <a:t> sum of integers from 1 to n = n</a:t>
            </a:r>
            <a:r>
              <a:rPr lang="en-US" i="1" dirty="0"/>
              <a:t>(n+1)/</a:t>
            </a:r>
            <a:r>
              <a:rPr lang="en-US" i="1" dirty="0" smtClean="0"/>
              <a:t>2 </a:t>
            </a:r>
          </a:p>
          <a:p>
            <a:pPr marL="514350" indent="-514350"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base case (</a:t>
            </a:r>
            <a:r>
              <a:rPr lang="en-US" dirty="0"/>
              <a:t>usually "let n = 1"),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assumption step </a:t>
            </a:r>
            <a:r>
              <a:rPr lang="en-US" dirty="0" smtClean="0"/>
              <a:t>(“assume true for n </a:t>
            </a:r>
            <a:r>
              <a:rPr lang="en-US" dirty="0"/>
              <a:t>= k")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induction step </a:t>
            </a:r>
            <a:r>
              <a:rPr lang="en-US" dirty="0" smtClean="0"/>
              <a:t>(“now let </a:t>
            </a:r>
            <a:r>
              <a:rPr lang="en-US" dirty="0"/>
              <a:t>n = k + 1")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/>
              <a:t>n</a:t>
            </a:r>
            <a:r>
              <a:rPr lang="en-US" dirty="0"/>
              <a:t> and </a:t>
            </a:r>
            <a:r>
              <a:rPr lang="en-US" i="1" dirty="0"/>
              <a:t>k</a:t>
            </a:r>
            <a:r>
              <a:rPr lang="en-US" dirty="0"/>
              <a:t> are just </a:t>
            </a:r>
            <a:r>
              <a:rPr lang="en-US" i="1" dirty="0">
                <a:solidFill>
                  <a:srgbClr val="3366FF"/>
                </a:solidFill>
              </a:rPr>
              <a:t>variables</a:t>
            </a:r>
            <a:r>
              <a:rPr lang="en-US" dirty="0" smtClean="0"/>
              <a:t>!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6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Proof by induction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P(n) = sum of integers from 1 to n</a:t>
            </a:r>
          </a:p>
          <a:p>
            <a:r>
              <a:rPr lang="en-US" dirty="0" smtClean="0"/>
              <a:t>We need to do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Base case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Assumption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Induction step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r>
              <a:rPr lang="en-US" dirty="0" smtClean="0"/>
              <a:t> are just </a:t>
            </a:r>
            <a:r>
              <a:rPr lang="en-US" i="1" dirty="0" smtClean="0">
                <a:solidFill>
                  <a:srgbClr val="3366FF"/>
                </a:solidFill>
              </a:rPr>
              <a:t>variables</a:t>
            </a:r>
            <a:r>
              <a:rPr lang="en-US" dirty="0" smtClean="0"/>
              <a:t>!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29010" y="2731613"/>
            <a:ext cx="2326883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prove for P(1)</a:t>
            </a:r>
            <a:endParaRPr lang="en-US" sz="28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993611" y="3198979"/>
            <a:ext cx="3119177" cy="73866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assume for P(k)</a:t>
            </a:r>
          </a:p>
          <a:p>
            <a:endParaRPr lang="en-US" sz="1400" i="1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4749" y="3714856"/>
            <a:ext cx="254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show for P(k+1)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P(n) = sum of integers from 1 to n</a:t>
            </a:r>
          </a:p>
          <a:p>
            <a:r>
              <a:rPr lang="en-US" dirty="0" smtClean="0"/>
              <a:t>We need to do</a:t>
            </a:r>
          </a:p>
          <a:p>
            <a:pPr lvl="1"/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Induction step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12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82442" y="5414192"/>
            <a:ext cx="66801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/>
            <a:r>
              <a:rPr lang="en-US" sz="3200" dirty="0">
                <a:solidFill>
                  <a:prstClr val="black"/>
                </a:solidFill>
              </a:rPr>
              <a:t>1		2		3		4		5		6…</a:t>
            </a:r>
          </a:p>
        </p:txBody>
      </p:sp>
      <p:sp>
        <p:nvSpPr>
          <p:cNvPr id="21" name="Donut 20"/>
          <p:cNvSpPr/>
          <p:nvPr/>
        </p:nvSpPr>
        <p:spPr>
          <a:xfrm>
            <a:off x="725747" y="5389451"/>
            <a:ext cx="709253" cy="709253"/>
          </a:xfrm>
          <a:prstGeom prst="donut">
            <a:avLst>
              <a:gd name="adj" fmla="val 7415"/>
            </a:avLst>
          </a:prstGeom>
          <a:ln w="9525" cmpd="sng"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022644" y="5008600"/>
            <a:ext cx="981409" cy="545783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81408" h="545782">
                <a:moveTo>
                  <a:pt x="0" y="380852"/>
                </a:moveTo>
                <a:cubicBezTo>
                  <a:pt x="63916" y="260590"/>
                  <a:pt x="591045" y="-502899"/>
                  <a:pt x="981408" y="545782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036954" y="5016871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2942419" y="5000353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853212" y="5016871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4783331" y="5016871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29010" y="2731613"/>
            <a:ext cx="2326883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prove for P(1)</a:t>
            </a:r>
            <a:endParaRPr lang="en-US" sz="2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4993611" y="3198979"/>
            <a:ext cx="3119177" cy="11695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assume for P(k)</a:t>
            </a:r>
            <a:endParaRPr lang="en-US" sz="2800" dirty="0" smtClean="0"/>
          </a:p>
          <a:p>
            <a:endParaRPr lang="en-US" sz="2800" i="1" dirty="0" smtClean="0"/>
          </a:p>
          <a:p>
            <a:endParaRPr lang="en-US" sz="1400" i="1" dirty="0"/>
          </a:p>
        </p:txBody>
      </p:sp>
      <p:sp>
        <p:nvSpPr>
          <p:cNvPr id="35" name="Rectangle 34"/>
          <p:cNvSpPr/>
          <p:nvPr/>
        </p:nvSpPr>
        <p:spPr>
          <a:xfrm>
            <a:off x="4964749" y="3714856"/>
            <a:ext cx="254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show for P(k+1)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9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Proof by induction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</a:t>
            </a:r>
            <a:r>
              <a:rPr lang="en-US" i="1" dirty="0" smtClean="0"/>
              <a:t>P(n) = n(n+1)/2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Base case</a:t>
            </a:r>
          </a:p>
          <a:p>
            <a:pPr lvl="1"/>
            <a:r>
              <a:rPr lang="en-US" dirty="0" smtClean="0"/>
              <a:t>P(1) = 1</a:t>
            </a:r>
          </a:p>
          <a:p>
            <a:pPr lvl="1"/>
            <a:r>
              <a:rPr lang="en-US" dirty="0" smtClean="0"/>
              <a:t>1(1+1)/2 = 1(2)/2 = 1(1) =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52208" y="1579957"/>
            <a:ext cx="2201983" cy="240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6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2174040" y="2175120"/>
              <a:ext cx="6229080" cy="166104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9360" y="2166840"/>
                <a:ext cx="6241680" cy="167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055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Proof by induction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Assume </a:t>
            </a:r>
            <a:r>
              <a:rPr lang="en-US" dirty="0">
                <a:solidFill>
                  <a:srgbClr val="FF0000"/>
                </a:solidFill>
              </a:rPr>
              <a:t>true for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1 + 2 + … + k + (k+1)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1198800" y="4244400"/>
              <a:ext cx="3017520" cy="1569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5200" y="4240800"/>
                <a:ext cx="3026520" cy="16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0797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Proof by induction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</a:t>
            </a:r>
            <a:r>
              <a:rPr lang="en-US" i="1" dirty="0">
                <a:solidFill>
                  <a:srgbClr val="0000FF"/>
                </a:solidFill>
              </a:rPr>
              <a:t>k(k+1)/</a:t>
            </a:r>
            <a:r>
              <a:rPr lang="en-US" i="1" dirty="0" smtClean="0">
                <a:solidFill>
                  <a:srgbClr val="0000FF"/>
                </a:solidFill>
              </a:rPr>
              <a:t>2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>
                <a:solidFill>
                  <a:srgbClr val="0000FF"/>
                </a:solidFill>
              </a:rPr>
              <a:t>1 + 2 + … + k</a:t>
            </a:r>
            <a:r>
              <a:rPr lang="en-US" i="1" dirty="0"/>
              <a:t> 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>
                <a:solidFill>
                  <a:srgbClr val="0000FF"/>
                </a:solidFill>
              </a:rPr>
              <a:t>k(k+1)/</a:t>
            </a:r>
            <a:r>
              <a:rPr lang="en-US" i="1" dirty="0" smtClean="0">
                <a:solidFill>
                  <a:srgbClr val="0000FF"/>
                </a:solidFill>
              </a:rPr>
              <a:t>2</a:t>
            </a:r>
            <a:r>
              <a:rPr lang="en-US" i="1" dirty="0" smtClean="0"/>
              <a:t> </a:t>
            </a:r>
            <a:r>
              <a:rPr lang="en-US" i="1" dirty="0"/>
              <a:t>+ (k+1)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1192680" y="2567520"/>
              <a:ext cx="5225040" cy="23349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9080" y="2563920"/>
                <a:ext cx="5234040" cy="234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452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Proof by induction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k(k+1)/</a:t>
            </a:r>
            <a:r>
              <a:rPr lang="en-US" i="1" dirty="0" smtClean="0">
                <a:solidFill>
                  <a:srgbClr val="000000"/>
                </a:solidFill>
              </a:rPr>
              <a:t>2 </a:t>
            </a:r>
            <a:r>
              <a:rPr lang="en-US" i="1" dirty="0">
                <a:solidFill>
                  <a:srgbClr val="000000"/>
                </a:solidFill>
              </a:rPr>
              <a:t>+ </a:t>
            </a:r>
            <a:r>
              <a:rPr lang="en-US" i="1" dirty="0">
                <a:solidFill>
                  <a:srgbClr val="E46C0A"/>
                </a:solidFill>
              </a:rPr>
              <a:t>(k+1</a:t>
            </a:r>
            <a:r>
              <a:rPr lang="en-US" i="1" dirty="0" smtClean="0">
                <a:solidFill>
                  <a:srgbClr val="E46C0A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k</a:t>
            </a:r>
            <a:r>
              <a:rPr lang="en-US" i="1" dirty="0">
                <a:solidFill>
                  <a:srgbClr val="000000"/>
                </a:solidFill>
              </a:rPr>
              <a:t>(k+1)/2 +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i="1" dirty="0">
                <a:solidFill>
                  <a:srgbClr val="E46C0A"/>
                </a:solidFill>
              </a:rPr>
              <a:t>(k+1)/2</a:t>
            </a:r>
            <a:endParaRPr lang="en-US" dirty="0">
              <a:solidFill>
                <a:srgbClr val="E46C0A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2169360" y="5384160"/>
              <a:ext cx="2014920" cy="972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5760" y="5381640"/>
                <a:ext cx="2025360" cy="10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091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Proof by induction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/2</a:t>
            </a:r>
            <a:r>
              <a:rPr lang="en-US" i="1" dirty="0"/>
              <a:t> + 2(k+1)</a:t>
            </a:r>
            <a:r>
              <a:rPr lang="en-US" i="1" dirty="0">
                <a:solidFill>
                  <a:srgbClr val="E46C0A"/>
                </a:solidFill>
              </a:rPr>
              <a:t>/</a:t>
            </a:r>
            <a:r>
              <a:rPr lang="en-US" i="1" dirty="0" smtClean="0">
                <a:solidFill>
                  <a:srgbClr val="E46C0A"/>
                </a:solidFill>
              </a:rPr>
              <a:t>2</a:t>
            </a:r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/>
              <a:t>= (k(k+1) + 2(k+1))</a:t>
            </a:r>
            <a:r>
              <a:rPr lang="en-US" sz="2800" i="1" dirty="0">
                <a:solidFill>
                  <a:srgbClr val="E46C0A"/>
                </a:solidFill>
              </a:rPr>
              <a:t>/2</a:t>
            </a:r>
            <a:endParaRPr lang="en-US" sz="2800" dirty="0">
              <a:solidFill>
                <a:srgbClr val="E46C0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4343400" y="5290200"/>
              <a:ext cx="2266200" cy="2415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39440" y="5286600"/>
                <a:ext cx="2276280" cy="25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15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Proof by induction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>
                <a:solidFill>
                  <a:srgbClr val="0000FF"/>
                </a:solidFill>
              </a:rPr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 smtClean="0">
                <a:solidFill>
                  <a:srgbClr val="0000FF"/>
                </a:solidFill>
              </a:rPr>
              <a:t>(</a:t>
            </a:r>
            <a:r>
              <a:rPr lang="en-US" i="1" dirty="0">
                <a:solidFill>
                  <a:srgbClr val="0000FF"/>
                </a:solidFill>
              </a:rPr>
              <a:t>k+1)(k+2)/2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(k(k+1) + 2(k+1))/2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4856760" y="5204520"/>
              <a:ext cx="1748160" cy="781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53520" y="5199840"/>
                <a:ext cx="1758600" cy="8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56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Proof by induction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Assume </a:t>
            </a:r>
            <a:r>
              <a:rPr lang="en-US" dirty="0">
                <a:solidFill>
                  <a:srgbClr val="0000FF"/>
                </a:solidFill>
              </a:rPr>
              <a:t>true for </a:t>
            </a:r>
            <a:r>
              <a:rPr lang="en-US" i="1" dirty="0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:   </a:t>
            </a:r>
            <a:r>
              <a:rPr lang="en-US" i="1" dirty="0" smtClean="0">
                <a:solidFill>
                  <a:srgbClr val="0000FF"/>
                </a:solidFill>
              </a:rPr>
              <a:t>P</a:t>
            </a:r>
            <a:r>
              <a:rPr lang="en-US" i="1" dirty="0">
                <a:solidFill>
                  <a:srgbClr val="0000FF"/>
                </a:solidFill>
              </a:rPr>
              <a:t>(k) = k(k+1)/</a:t>
            </a:r>
            <a:r>
              <a:rPr lang="en-US" i="1" dirty="0" smtClean="0">
                <a:solidFill>
                  <a:srgbClr val="0000FF"/>
                </a:solidFill>
              </a:rPr>
              <a:t>2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Induction step: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Now consider </a:t>
            </a:r>
            <a:r>
              <a:rPr lang="en-US" i="1" dirty="0" smtClean="0">
                <a:solidFill>
                  <a:srgbClr val="FF0000"/>
                </a:solidFill>
              </a:rPr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 smtClean="0">
                <a:solidFill>
                  <a:srgbClr val="FF0000"/>
                </a:solidFill>
              </a:rPr>
              <a:t>(</a:t>
            </a:r>
            <a:r>
              <a:rPr lang="en-US" i="1" dirty="0">
                <a:solidFill>
                  <a:srgbClr val="FF0000"/>
                </a:solidFill>
              </a:rPr>
              <a:t>k+1)(k+2)/2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sz="2800" i="1" dirty="0">
                <a:solidFill>
                  <a:srgbClr val="000000"/>
                </a:solidFill>
              </a:rPr>
              <a:t>(</a:t>
            </a:r>
            <a:r>
              <a:rPr lang="en-US" sz="2800" i="1" dirty="0">
                <a:solidFill>
                  <a:srgbClr val="0000FF"/>
                </a:solidFill>
              </a:rPr>
              <a:t>k+1</a:t>
            </a:r>
            <a:r>
              <a:rPr lang="en-US" sz="2800" i="1" dirty="0">
                <a:solidFill>
                  <a:srgbClr val="000000"/>
                </a:solidFill>
              </a:rPr>
              <a:t>) </a:t>
            </a:r>
            <a:r>
              <a:rPr lang="en-US" sz="2800" i="1" dirty="0">
                <a:solidFill>
                  <a:srgbClr val="E46C0A"/>
                </a:solidFill>
              </a:rPr>
              <a:t>+ 2</a:t>
            </a:r>
            <a:r>
              <a:rPr lang="en-US" sz="2800" i="1" dirty="0">
                <a:solidFill>
                  <a:srgbClr val="000000"/>
                </a:solidFill>
              </a:rPr>
              <a:t>(</a:t>
            </a:r>
            <a:r>
              <a:rPr lang="en-US" sz="2800" i="1" dirty="0">
                <a:solidFill>
                  <a:srgbClr val="0000FF"/>
                </a:solidFill>
              </a:rPr>
              <a:t>k+1</a:t>
            </a:r>
            <a:r>
              <a:rPr lang="en-US" sz="2800" i="1" dirty="0">
                <a:solidFill>
                  <a:srgbClr val="000000"/>
                </a:solidFill>
              </a:rPr>
              <a:t>))/2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3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Background on Induction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Type of mathematical </a:t>
            </a:r>
            <a:r>
              <a:rPr lang="en-US" dirty="0" smtClean="0"/>
              <a:t>proof</a:t>
            </a:r>
          </a:p>
          <a:p>
            <a:r>
              <a:rPr lang="en-US" dirty="0" smtClean="0"/>
              <a:t>Typically </a:t>
            </a:r>
            <a:r>
              <a:rPr lang="en-US" dirty="0"/>
              <a:t>used to establish a given statement for all natural </a:t>
            </a:r>
            <a:r>
              <a:rPr lang="en-US" dirty="0" smtClean="0"/>
              <a:t>numbers (e.g. integers &gt; 0)</a:t>
            </a:r>
          </a:p>
          <a:p>
            <a:r>
              <a:rPr lang="en-US" dirty="0" smtClean="0"/>
              <a:t>Proof is a sequence </a:t>
            </a:r>
            <a:r>
              <a:rPr lang="en-US" dirty="0"/>
              <a:t>of deductive </a:t>
            </a:r>
            <a:r>
              <a:rPr lang="en-US" dirty="0" smtClean="0"/>
              <a:t>steps</a:t>
            </a:r>
          </a:p>
          <a:p>
            <a:pPr marL="971550" lvl="1" indent="-514350"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Show the statement is true for </a:t>
            </a:r>
            <a:r>
              <a:rPr lang="en-US" dirty="0">
                <a:solidFill>
                  <a:srgbClr val="0000FF"/>
                </a:solidFill>
              </a:rPr>
              <a:t>the first </a:t>
            </a:r>
            <a:r>
              <a:rPr lang="en-US" dirty="0" smtClean="0">
                <a:solidFill>
                  <a:srgbClr val="0000FF"/>
                </a:solidFill>
              </a:rPr>
              <a:t>number</a:t>
            </a:r>
            <a:r>
              <a:rPr lang="en-US" dirty="0">
                <a:solidFill>
                  <a:srgbClr val="0000FF"/>
                </a:solidFill>
              </a:rPr>
              <a:t>. </a:t>
            </a:r>
            <a:endParaRPr lang="en-US" dirty="0" smtClean="0">
              <a:solidFill>
                <a:srgbClr val="0000FF"/>
              </a:solidFill>
            </a:endParaRPr>
          </a:p>
          <a:p>
            <a:pPr marL="971550" lvl="1" indent="-51435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Show </a:t>
            </a:r>
            <a:r>
              <a:rPr lang="en-US" dirty="0" smtClean="0">
                <a:solidFill>
                  <a:srgbClr val="FF0000"/>
                </a:solidFill>
              </a:rPr>
              <a:t>that if the statement is true for </a:t>
            </a:r>
            <a:r>
              <a:rPr lang="en-US" dirty="0">
                <a:solidFill>
                  <a:srgbClr val="FF0000"/>
                </a:solidFill>
              </a:rPr>
              <a:t>any one </a:t>
            </a:r>
            <a:r>
              <a:rPr lang="en-US" dirty="0" smtClean="0">
                <a:solidFill>
                  <a:srgbClr val="FF0000"/>
                </a:solidFill>
              </a:rPr>
              <a:t>number, this </a:t>
            </a:r>
            <a:r>
              <a:rPr lang="en-US" dirty="0">
                <a:solidFill>
                  <a:srgbClr val="FF0000"/>
                </a:solidFill>
              </a:rPr>
              <a:t>implies the </a:t>
            </a:r>
            <a:r>
              <a:rPr lang="en-US" dirty="0" smtClean="0">
                <a:solidFill>
                  <a:srgbClr val="FF0000"/>
                </a:solidFill>
              </a:rPr>
              <a:t>statement is true for </a:t>
            </a:r>
            <a:r>
              <a:rPr lang="en-US" dirty="0">
                <a:solidFill>
                  <a:srgbClr val="FF0000"/>
                </a:solidFill>
              </a:rPr>
              <a:t>the next </a:t>
            </a:r>
            <a:r>
              <a:rPr lang="en-US" dirty="0" smtClean="0">
                <a:solidFill>
                  <a:srgbClr val="FF0000"/>
                </a:solidFill>
              </a:rPr>
              <a:t>number</a:t>
            </a:r>
            <a:r>
              <a:rPr lang="en-US" dirty="0">
                <a:solidFill>
                  <a:srgbClr val="FF0000"/>
                </a:solidFill>
              </a:rPr>
              <a:t>. </a:t>
            </a:r>
            <a:endParaRPr lang="en-US" dirty="0" smtClean="0">
              <a:solidFill>
                <a:srgbClr val="FF0000"/>
              </a:solidFill>
            </a:endParaRPr>
          </a:p>
          <a:p>
            <a:pPr marL="971550" lvl="1" indent="-514350">
              <a:buAutoNum type="arabicPeriod"/>
            </a:pPr>
            <a:r>
              <a:rPr lang="en-US" dirty="0" smtClean="0">
                <a:solidFill>
                  <a:srgbClr val="008000"/>
                </a:solidFill>
              </a:rPr>
              <a:t>If so, we can </a:t>
            </a:r>
            <a:r>
              <a:rPr lang="en-US" dirty="0">
                <a:solidFill>
                  <a:srgbClr val="008000"/>
                </a:solidFill>
              </a:rPr>
              <a:t>infer that the </a:t>
            </a:r>
            <a:r>
              <a:rPr lang="en-US" dirty="0" smtClean="0">
                <a:solidFill>
                  <a:srgbClr val="008000"/>
                </a:solidFill>
              </a:rPr>
              <a:t>statement </a:t>
            </a:r>
            <a:r>
              <a:rPr lang="en-US" dirty="0">
                <a:solidFill>
                  <a:srgbClr val="008000"/>
                </a:solidFill>
              </a:rPr>
              <a:t>is </a:t>
            </a:r>
            <a:r>
              <a:rPr lang="en-US" dirty="0" smtClean="0">
                <a:solidFill>
                  <a:srgbClr val="008000"/>
                </a:solidFill>
              </a:rPr>
              <a:t>true for </a:t>
            </a:r>
            <a:r>
              <a:rPr lang="en-US" dirty="0">
                <a:solidFill>
                  <a:srgbClr val="008000"/>
                </a:solidFill>
              </a:rPr>
              <a:t>all </a:t>
            </a:r>
            <a:r>
              <a:rPr lang="en-US" dirty="0" smtClean="0">
                <a:solidFill>
                  <a:srgbClr val="008000"/>
                </a:solidFill>
              </a:rPr>
              <a:t>numbers</a:t>
            </a:r>
            <a:r>
              <a:rPr lang="en-US" dirty="0">
                <a:solidFill>
                  <a:srgbClr val="00800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0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Assume </a:t>
            </a:r>
            <a:r>
              <a:rPr lang="en-US" dirty="0">
                <a:solidFill>
                  <a:srgbClr val="0000FF"/>
                </a:solidFill>
              </a:rPr>
              <a:t>true for </a:t>
            </a:r>
            <a:r>
              <a:rPr lang="en-US" i="1" dirty="0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:   </a:t>
            </a:r>
            <a:r>
              <a:rPr lang="en-US" i="1" dirty="0" smtClean="0">
                <a:solidFill>
                  <a:srgbClr val="0000FF"/>
                </a:solidFill>
              </a:rPr>
              <a:t>P</a:t>
            </a:r>
            <a:r>
              <a:rPr lang="en-US" i="1" dirty="0">
                <a:solidFill>
                  <a:srgbClr val="0000FF"/>
                </a:solidFill>
              </a:rPr>
              <a:t>(k) = k(k+1)/</a:t>
            </a:r>
            <a:r>
              <a:rPr lang="en-US" i="1" dirty="0" smtClean="0">
                <a:solidFill>
                  <a:srgbClr val="0000FF"/>
                </a:solidFill>
              </a:rPr>
              <a:t>2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(</a:t>
            </a:r>
            <a:r>
              <a:rPr lang="en-US" i="1" dirty="0">
                <a:solidFill>
                  <a:srgbClr val="000000"/>
                </a:solidFill>
              </a:rPr>
              <a:t>k+1)(k+2)/2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(k(k+1) + 2(k+1))/2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47977" y="5369317"/>
            <a:ext cx="3970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 smtClean="0"/>
              <a:t>= </a:t>
            </a:r>
            <a:r>
              <a:rPr lang="en-US" sz="2800" i="1" dirty="0" smtClean="0">
                <a:solidFill>
                  <a:srgbClr val="FF0000"/>
                </a:solidFill>
              </a:rPr>
              <a:t>(</a:t>
            </a:r>
            <a:r>
              <a:rPr lang="en-US" sz="2800" i="1" dirty="0">
                <a:solidFill>
                  <a:srgbClr val="FF0000"/>
                </a:solidFill>
              </a:rPr>
              <a:t>k+1)((k+1)+1)/2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18251" y="4166190"/>
            <a:ext cx="2201983" cy="240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6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3450960" y="1999440"/>
              <a:ext cx="5041080" cy="39369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447360" y="1995840"/>
                <a:ext cx="5050080" cy="394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967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</a:t>
            </a:r>
            <a:r>
              <a:rPr lang="en-US" i="1" dirty="0" smtClean="0">
                <a:solidFill>
                  <a:srgbClr val="E46C0A"/>
                </a:solidFill>
              </a:rPr>
              <a:t>n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E46C0A"/>
                </a:solidFill>
              </a:rPr>
              <a:t>n</a:t>
            </a:r>
            <a:r>
              <a:rPr lang="en-US" i="1" dirty="0" smtClean="0"/>
              <a:t>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(</a:t>
            </a:r>
            <a:r>
              <a:rPr lang="en-US" i="1" dirty="0">
                <a:solidFill>
                  <a:srgbClr val="000000"/>
                </a:solidFill>
              </a:rPr>
              <a:t>k+1)(k+2)/2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(k(k+1) + 2(k+1))/2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47977" y="5369317"/>
            <a:ext cx="3970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 smtClean="0"/>
              <a:t>= (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k+1</a:t>
            </a:r>
            <a:r>
              <a:rPr lang="en-US" sz="2800" i="1" dirty="0"/>
              <a:t>)((</a:t>
            </a:r>
            <a:r>
              <a:rPr lang="en-US" sz="2800" i="1" dirty="0">
                <a:solidFill>
                  <a:srgbClr val="E46C0A"/>
                </a:solidFill>
              </a:rPr>
              <a:t>k+1</a:t>
            </a:r>
            <a:r>
              <a:rPr lang="en-US" sz="2800" i="1" dirty="0"/>
              <a:t>)+1)/2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618251" y="4166190"/>
            <a:ext cx="2201983" cy="240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6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5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We’re done!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P(n) = sum of integers from 1 to n</a:t>
            </a:r>
          </a:p>
          <a:p>
            <a:r>
              <a:rPr lang="en-US" dirty="0" smtClean="0"/>
              <a:t>We have shown</a:t>
            </a:r>
          </a:p>
          <a:p>
            <a:pPr lvl="1"/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Induction step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E46C0A"/>
                </a:solidFill>
              </a:rPr>
              <a:t>Success: we have proved that P(n) is true for </a:t>
            </a:r>
            <a:r>
              <a:rPr lang="en-US" sz="3200" dirty="0">
                <a:solidFill>
                  <a:srgbClr val="E46C0A"/>
                </a:solidFill>
              </a:rPr>
              <a:t>any </a:t>
            </a:r>
            <a:r>
              <a:rPr lang="en-US" sz="3200" dirty="0" smtClean="0">
                <a:solidFill>
                  <a:srgbClr val="E46C0A"/>
                </a:solidFill>
              </a:rPr>
              <a:t>integer n </a:t>
            </a:r>
            <a:r>
              <a:rPr lang="en-US" sz="3200" dirty="0">
                <a:solidFill>
                  <a:srgbClr val="E46C0A"/>
                </a:solidFill>
              </a:rPr>
              <a:t>≥ </a:t>
            </a:r>
            <a:r>
              <a:rPr lang="en-US" sz="3200" dirty="0" smtClean="0">
                <a:solidFill>
                  <a:srgbClr val="E46C0A"/>
                </a:solidFill>
              </a:rPr>
              <a:t>1 </a:t>
            </a:r>
            <a:r>
              <a:rPr lang="en-US" sz="3200" dirty="0" smtClean="0">
                <a:solidFill>
                  <a:srgbClr val="E46C0A"/>
                </a:solidFill>
                <a:sym typeface="Wingdings"/>
              </a:rPr>
              <a:t></a:t>
            </a:r>
            <a:endParaRPr lang="en-US" sz="3200" dirty="0" smtClean="0">
              <a:solidFill>
                <a:srgbClr val="E46C0A"/>
              </a:solidFill>
            </a:endParaRP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22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129010" y="2731613"/>
            <a:ext cx="2692727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proved for P(1)</a:t>
            </a:r>
            <a:endParaRPr lang="en-US" sz="2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4993611" y="3227839"/>
            <a:ext cx="3119177" cy="11695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assumed for P(k)</a:t>
            </a:r>
            <a:endParaRPr lang="en-US" sz="2800" dirty="0" smtClean="0"/>
          </a:p>
          <a:p>
            <a:endParaRPr lang="en-US" sz="2800" i="1" dirty="0" smtClean="0"/>
          </a:p>
          <a:p>
            <a:endParaRPr lang="en-US" sz="1400" i="1" dirty="0"/>
          </a:p>
        </p:txBody>
      </p:sp>
      <p:sp>
        <p:nvSpPr>
          <p:cNvPr id="35" name="Rectangle 34"/>
          <p:cNvSpPr/>
          <p:nvPr/>
        </p:nvSpPr>
        <p:spPr>
          <a:xfrm>
            <a:off x="4964749" y="3714856"/>
            <a:ext cx="27892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i="1" dirty="0" smtClean="0"/>
              <a:t>roved for </a:t>
            </a:r>
            <a:r>
              <a:rPr lang="en-US" sz="2800" i="1" dirty="0"/>
              <a:t>P(k+1)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0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Another one to try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0863"/>
            <a:ext cx="8229600" cy="46147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the sum of the first </a:t>
            </a:r>
            <a:r>
              <a:rPr lang="en-US" i="1" dirty="0" smtClean="0"/>
              <a:t>n</a:t>
            </a:r>
            <a:r>
              <a:rPr lang="en-US" dirty="0" smtClean="0"/>
              <a:t> powers of 2?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0</a:t>
            </a:r>
            <a:r>
              <a:rPr lang="en-US" dirty="0" smtClean="0"/>
              <a:t> + 2</a:t>
            </a:r>
            <a:r>
              <a:rPr lang="en-US" baseline="30000" dirty="0" smtClean="0"/>
              <a:t>1</a:t>
            </a:r>
            <a:r>
              <a:rPr lang="en-US" dirty="0" smtClean="0"/>
              <a:t> + 2</a:t>
            </a:r>
            <a:r>
              <a:rPr lang="en-US" baseline="30000" dirty="0" smtClean="0"/>
              <a:t>2</a:t>
            </a:r>
            <a:r>
              <a:rPr lang="en-US" dirty="0" smtClean="0"/>
              <a:t> + ... + 2</a:t>
            </a:r>
            <a:r>
              <a:rPr lang="en-US" baseline="30000" dirty="0" smtClean="0"/>
              <a:t>n</a:t>
            </a:r>
          </a:p>
          <a:p>
            <a:endParaRPr lang="en-US" baseline="30000" dirty="0" smtClean="0"/>
          </a:p>
          <a:p>
            <a:r>
              <a:rPr lang="en-US" dirty="0" smtClean="0">
                <a:solidFill>
                  <a:prstClr val="black"/>
                </a:solidFill>
              </a:rPr>
              <a:t>k = 1: 2</a:t>
            </a:r>
            <a:r>
              <a:rPr lang="en-US" baseline="30000" dirty="0" smtClean="0">
                <a:solidFill>
                  <a:prstClr val="black"/>
                </a:solidFill>
              </a:rPr>
              <a:t>0 </a:t>
            </a:r>
            <a:r>
              <a:rPr lang="en-US" dirty="0" smtClean="0">
                <a:solidFill>
                  <a:prstClr val="black"/>
                </a:solidFill>
              </a:rPr>
              <a:t>= 1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k = 2: 2</a:t>
            </a:r>
            <a:r>
              <a:rPr lang="en-US" baseline="30000" dirty="0" smtClean="0">
                <a:solidFill>
                  <a:prstClr val="black"/>
                </a:solidFill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1</a:t>
            </a:r>
            <a:r>
              <a:rPr lang="en-US" dirty="0" smtClean="0">
                <a:solidFill>
                  <a:prstClr val="black"/>
                </a:solidFill>
              </a:rPr>
              <a:t> = 1 + 2 = 3</a:t>
            </a:r>
            <a:endParaRPr lang="en-US" baseline="30000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k = 3: 2</a:t>
            </a:r>
            <a:r>
              <a:rPr lang="en-US" baseline="30000" dirty="0" smtClean="0">
                <a:solidFill>
                  <a:prstClr val="black"/>
                </a:solidFill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+ 2</a:t>
            </a:r>
            <a:r>
              <a:rPr lang="en-US" baseline="30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 +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2</a:t>
            </a:r>
            <a:r>
              <a:rPr lang="en-US" dirty="0" smtClean="0">
                <a:solidFill>
                  <a:prstClr val="black"/>
                </a:solidFill>
              </a:rPr>
              <a:t> = 1 + 2 + 4 = 7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k = 4: 2</a:t>
            </a:r>
            <a:r>
              <a:rPr lang="en-US" baseline="30000" dirty="0" smtClean="0">
                <a:solidFill>
                  <a:prstClr val="black"/>
                </a:solidFill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+ 2</a:t>
            </a:r>
            <a:r>
              <a:rPr lang="en-US" baseline="30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 +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2 </a:t>
            </a:r>
            <a:r>
              <a:rPr lang="en-US" dirty="0" smtClean="0">
                <a:solidFill>
                  <a:prstClr val="black"/>
                </a:solidFill>
              </a:rPr>
              <a:t>+ 2</a:t>
            </a:r>
            <a:r>
              <a:rPr lang="en-US" baseline="30000" dirty="0" smtClean="0">
                <a:solidFill>
                  <a:prstClr val="black"/>
                </a:solidFill>
              </a:rPr>
              <a:t>3</a:t>
            </a:r>
            <a:r>
              <a:rPr lang="en-US" dirty="0" smtClean="0">
                <a:solidFill>
                  <a:prstClr val="black"/>
                </a:solidFill>
              </a:rPr>
              <a:t> = 1 + 2 + 4 + 8 = 15</a:t>
            </a:r>
          </a:p>
          <a:p>
            <a:endParaRPr lang="en-US" baseline="30000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For general n, the sum is 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- 1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30000" dirty="0"/>
          </a:p>
          <a:p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1818360" y="1935720"/>
              <a:ext cx="6974280" cy="317520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14040" y="1929960"/>
                <a:ext cx="6984360" cy="318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725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to prove it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P(n)</a:t>
            </a:r>
            <a:r>
              <a:rPr lang="en-US" dirty="0" smtClean="0">
                <a:solidFill>
                  <a:srgbClr val="FF0000"/>
                </a:solidFill>
              </a:rPr>
              <a:t> = “the sum of the first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powers of 2 (starting at 0) is 2</a:t>
            </a:r>
            <a:r>
              <a:rPr lang="en-US" baseline="30000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-1”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Theorem:  </a:t>
            </a:r>
            <a:r>
              <a:rPr lang="en-US" i="1" dirty="0" smtClean="0"/>
              <a:t>P(n)</a:t>
            </a:r>
            <a:r>
              <a:rPr lang="en-US" dirty="0" smtClean="0"/>
              <a:t> holds for all </a:t>
            </a:r>
            <a:r>
              <a:rPr lang="en-US" i="1" dirty="0" smtClean="0"/>
              <a:t>n</a:t>
            </a:r>
            <a:r>
              <a:rPr lang="en-US" dirty="0" smtClean="0"/>
              <a:t> ≥ 1</a:t>
            </a:r>
          </a:p>
          <a:p>
            <a:pPr>
              <a:buNone/>
            </a:pPr>
            <a:r>
              <a:rPr lang="en-US" dirty="0" smtClean="0"/>
              <a:t>Proof:  By induction on </a:t>
            </a:r>
            <a:r>
              <a:rPr lang="en-US" i="1" dirty="0" smtClean="0"/>
              <a:t>n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00FF"/>
                </a:solidFill>
              </a:rPr>
              <a:t>Base case: </a:t>
            </a:r>
            <a:r>
              <a:rPr lang="en-US" i="1" dirty="0" smtClean="0"/>
              <a:t>n</a:t>
            </a:r>
            <a:r>
              <a:rPr lang="en-US" dirty="0" smtClean="0"/>
              <a:t>=1.  Sum of first 1 power of 2 is 2</a:t>
            </a:r>
            <a:r>
              <a:rPr lang="en-US" baseline="30000" dirty="0" smtClean="0"/>
              <a:t>0</a:t>
            </a:r>
            <a:r>
              <a:rPr lang="en-US" dirty="0" smtClean="0"/>
              <a:t> , which equals 1 = 2</a:t>
            </a:r>
            <a:r>
              <a:rPr lang="en-US" baseline="30000" dirty="0" smtClean="0"/>
              <a:t>1</a:t>
            </a:r>
            <a:r>
              <a:rPr lang="en-US" dirty="0" smtClean="0"/>
              <a:t> - 1.	      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Inductive case:</a:t>
            </a:r>
          </a:p>
          <a:p>
            <a:pPr lvl="1"/>
            <a:r>
              <a:rPr lang="en-US" dirty="0" smtClean="0"/>
              <a:t>Assume the sum of the first </a:t>
            </a:r>
            <a:r>
              <a:rPr lang="en-US" i="1" dirty="0" smtClean="0"/>
              <a:t>k</a:t>
            </a:r>
            <a:r>
              <a:rPr lang="en-US" dirty="0" smtClean="0"/>
              <a:t> powers of 2 is 2</a:t>
            </a:r>
            <a:r>
              <a:rPr lang="en-US" baseline="30000" dirty="0" smtClean="0"/>
              <a:t>k</a:t>
            </a:r>
            <a:r>
              <a:rPr lang="en-US" dirty="0" smtClean="0"/>
              <a:t>-1</a:t>
            </a:r>
          </a:p>
          <a:p>
            <a:pPr lvl="1"/>
            <a:r>
              <a:rPr lang="en-US" dirty="0" smtClean="0"/>
              <a:t>Show the sum of the first (</a:t>
            </a:r>
            <a:r>
              <a:rPr lang="en-US" i="1" dirty="0" smtClean="0"/>
              <a:t>k</a:t>
            </a:r>
            <a:r>
              <a:rPr lang="en-US" dirty="0" smtClean="0"/>
              <a:t>+1) powers of 2 is 2</a:t>
            </a:r>
            <a:r>
              <a:rPr lang="en-US" baseline="30000" dirty="0" smtClean="0"/>
              <a:t>k+1</a:t>
            </a:r>
            <a:r>
              <a:rPr lang="en-US" dirty="0" smtClean="0"/>
              <a:t>-1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5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to prove it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 of the first k+1 powers of 2 is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	    2</a:t>
            </a:r>
            <a:r>
              <a:rPr lang="en-US" baseline="30000" dirty="0" smtClean="0">
                <a:solidFill>
                  <a:prstClr val="black"/>
                </a:solidFill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+ 2</a:t>
            </a:r>
            <a:r>
              <a:rPr lang="en-US" baseline="30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 + 2</a:t>
            </a:r>
            <a:r>
              <a:rPr lang="en-US" baseline="30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 + ... + 2</a:t>
            </a:r>
            <a:r>
              <a:rPr lang="en-US" baseline="30000" dirty="0">
                <a:solidFill>
                  <a:prstClr val="black"/>
                </a:solidFill>
              </a:rPr>
              <a:t>(k-1) </a:t>
            </a:r>
            <a:r>
              <a:rPr lang="en-US" dirty="0" smtClean="0">
                <a:solidFill>
                  <a:prstClr val="black"/>
                </a:solidFill>
              </a:rPr>
              <a:t>+</a:t>
            </a:r>
            <a:r>
              <a:rPr lang="en-US" baseline="3000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k</a:t>
            </a:r>
            <a:endParaRPr lang="en-US" baseline="30000" dirty="0">
              <a:solidFill>
                <a:prstClr val="black"/>
              </a:solidFill>
            </a:endParaRPr>
          </a:p>
          <a:p>
            <a:pPr lvl="0"/>
            <a:endParaRPr lang="en-US" baseline="30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baseline="30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baseline="30000" dirty="0" smtClean="0">
              <a:solidFill>
                <a:prstClr val="black"/>
              </a:solidFill>
            </a:endParaRPr>
          </a:p>
          <a:p>
            <a:pPr lvl="0"/>
            <a:endParaRPr lang="en-US" baseline="30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spcBef>
                <a:spcPts val="1200"/>
              </a:spcBef>
              <a:buNone/>
            </a:pPr>
            <a:r>
              <a:rPr lang="en-US" dirty="0" smtClean="0">
                <a:solidFill>
                  <a:srgbClr val="0000FF"/>
                </a:solidFill>
              </a:rPr>
              <a:t>                   = 2(2</a:t>
            </a:r>
            <a:r>
              <a:rPr lang="en-US" baseline="30000" dirty="0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) -1 = 2</a:t>
            </a:r>
            <a:r>
              <a:rPr lang="en-US" baseline="30000" dirty="0" smtClean="0">
                <a:solidFill>
                  <a:srgbClr val="0000FF"/>
                </a:solidFill>
              </a:rPr>
              <a:t>k+1</a:t>
            </a:r>
            <a:r>
              <a:rPr lang="en-US" dirty="0" smtClean="0">
                <a:solidFill>
                  <a:srgbClr val="0000FF"/>
                </a:solidFill>
              </a:rPr>
              <a:t> - 1</a:t>
            </a:r>
            <a:endParaRPr lang="en-US" baseline="30000" dirty="0">
              <a:solidFill>
                <a:srgbClr val="0000FF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25</a:t>
            </a:fld>
            <a:endParaRPr lang="en-US"/>
          </a:p>
        </p:txBody>
      </p:sp>
      <p:sp>
        <p:nvSpPr>
          <p:cNvPr id="6" name="Left Brace 5"/>
          <p:cNvSpPr/>
          <p:nvPr/>
        </p:nvSpPr>
        <p:spPr>
          <a:xfrm rot="16200000">
            <a:off x="3355318" y="1044756"/>
            <a:ext cx="143584" cy="365382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62784" y="3195935"/>
            <a:ext cx="382322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</a:t>
            </a:r>
            <a:r>
              <a:rPr lang="en-US" sz="2400" dirty="0" smtClean="0"/>
              <a:t>um of the first k powers of 2</a:t>
            </a:r>
          </a:p>
          <a:p>
            <a:endParaRPr lang="en-US" sz="20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     by inductive hypothesis</a:t>
            </a:r>
          </a:p>
          <a:p>
            <a:endParaRPr lang="en-US" sz="2000" dirty="0"/>
          </a:p>
          <a:p>
            <a:r>
              <a:rPr lang="en-US" sz="2000" dirty="0" smtClean="0"/>
              <a:t>               </a:t>
            </a:r>
            <a:r>
              <a:rPr lang="en-US" sz="2400" dirty="0" smtClean="0">
                <a:solidFill>
                  <a:srgbClr val="FF0000"/>
                </a:solidFill>
              </a:rPr>
              <a:t>=   2</a:t>
            </a:r>
            <a:r>
              <a:rPr lang="en-US" sz="2400" baseline="300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rgbClr val="FF0000"/>
                </a:solidFill>
              </a:rPr>
              <a:t> - 1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42155" y="67214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18129" y="4551662"/>
            <a:ext cx="633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>
                <a:solidFill>
                  <a:srgbClr val="FF0000"/>
                </a:solidFill>
              </a:rPr>
              <a:t>+</a:t>
            </a:r>
            <a:r>
              <a:rPr lang="en-US" sz="2400" baseline="300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baseline="30000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1" name="Ink 10"/>
              <p14:cNvContentPartPr/>
              <p14:nvPr/>
            </p14:nvContentPartPr>
            <p14:xfrm>
              <a:off x="1617480" y="2416320"/>
              <a:ext cx="4329720" cy="2793960"/>
            </p14:xfrm>
          </p:contentPart>
        </mc:Choice>
        <mc:Fallback>
          <p:pic>
            <p:nvPicPr>
              <p:cNvPr id="11" name="Ink 10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11720" y="2410560"/>
                <a:ext cx="4340880" cy="280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2650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End of Inductive Proofs!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26</a:t>
            </a:fld>
            <a:endParaRPr lang="en-US"/>
          </a:p>
        </p:txBody>
      </p:sp>
      <p:pic>
        <p:nvPicPr>
          <p:cNvPr id="4098" name="Picture 2" descr="C:\Users\shapiro\AppData\Local\Microsoft\Windows\Temporary Internet Files\Content.IE5\13TK8L8G\Happines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1761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Conclusion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46935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Mathematical induction is a technique for proving something is true for all integers starting from a small one, usually 0 or 1.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 proof consists of three parts:</a:t>
            </a:r>
          </a:p>
          <a:p>
            <a:pPr marL="0" indent="0">
              <a:buNone/>
            </a:pPr>
            <a:r>
              <a:rPr lang="en-US" dirty="0" smtClean="0"/>
              <a:t>	1. Prove it for the base case.</a:t>
            </a:r>
          </a:p>
          <a:p>
            <a:pPr marL="0" indent="0">
              <a:buNone/>
            </a:pPr>
            <a:r>
              <a:rPr lang="en-US" dirty="0" smtClean="0"/>
              <a:t>	2. Assume it for some integer k.</a:t>
            </a:r>
          </a:p>
          <a:p>
            <a:pPr marL="0" indent="0">
              <a:buNone/>
            </a:pPr>
            <a:r>
              <a:rPr lang="en-US" dirty="0" smtClean="0"/>
              <a:t>	3. With that assumption, show it holds for k+1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can be used for complexity and correctness analyses.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0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Think about climbing a ladder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 descr="ladder_of_consen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2459682" cy="44445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6881" y="1447653"/>
            <a:ext cx="5121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Show you can get to the first rung (base case)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916882" y="2996323"/>
            <a:ext cx="5121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Show you can get between rungs (inductive step)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916882" y="4476310"/>
            <a:ext cx="512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Now you can climb forever. </a:t>
            </a:r>
            <a:endParaRPr lang="en-US" sz="2800" dirty="0"/>
          </a:p>
        </p:txBody>
      </p:sp>
      <p:pic>
        <p:nvPicPr>
          <p:cNvPr id="4100" name="Picture 4" descr="C:\Users\shapiro\AppData\Local\Microsoft\Windows\Temporary Internet Files\Content.IE5\13TK8L8G\3476595845_511b03404b_z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54" y="3866532"/>
            <a:ext cx="1136387" cy="151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shapiro\AppData\Local\Microsoft\Windows\Temporary Internet Files\Content.IE5\13TK8L8G\3476595845_511b03404b_z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000" y="1744268"/>
            <a:ext cx="1136387" cy="1515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545" y="1266156"/>
            <a:ext cx="1139825" cy="151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6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Why you should care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Induction turns out to be a useful technique</a:t>
            </a:r>
          </a:p>
          <a:p>
            <a:pPr lvl="1"/>
            <a:r>
              <a:rPr lang="en-US" dirty="0" smtClean="0"/>
              <a:t>AVL trees</a:t>
            </a:r>
          </a:p>
          <a:p>
            <a:pPr lvl="1"/>
            <a:r>
              <a:rPr lang="en-US" dirty="0" smtClean="0"/>
              <a:t>Heaps</a:t>
            </a:r>
          </a:p>
          <a:p>
            <a:pPr lvl="1"/>
            <a:r>
              <a:rPr lang="en-US" dirty="0" smtClean="0"/>
              <a:t>Graph algorithms</a:t>
            </a:r>
          </a:p>
          <a:p>
            <a:pPr lvl="1"/>
            <a:r>
              <a:rPr lang="en-US" dirty="0" smtClean="0"/>
              <a:t>Can also prove things like </a:t>
            </a:r>
            <a:r>
              <a:rPr lang="en-US" i="1" dirty="0" smtClean="0"/>
              <a:t>3</a:t>
            </a:r>
            <a:r>
              <a:rPr lang="en-US" i="1" baseline="30000" dirty="0" smtClean="0"/>
              <a:t>n</a:t>
            </a:r>
            <a:r>
              <a:rPr lang="en-US" i="1" dirty="0" smtClean="0"/>
              <a:t> &gt; n</a:t>
            </a:r>
            <a:r>
              <a:rPr lang="en-US" i="1" baseline="30000" dirty="0" smtClean="0"/>
              <a:t>3</a:t>
            </a:r>
            <a:r>
              <a:rPr lang="en-US" i="1" dirty="0" smtClean="0"/>
              <a:t> for n ≥ 4</a:t>
            </a:r>
          </a:p>
          <a:p>
            <a:r>
              <a:rPr lang="en-US" dirty="0" smtClean="0"/>
              <a:t>Exposure to rigorous thinking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1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 problem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the sum of the integers from 1 to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1 + 2 + 3 + 4 + … + (n-1) + 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any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i="1" dirty="0" smtClean="0"/>
              <a:t>≥ 1</a:t>
            </a:r>
          </a:p>
          <a:p>
            <a:r>
              <a:rPr lang="en-US" dirty="0" smtClean="0"/>
              <a:t>Could use brute force, but would be slow</a:t>
            </a:r>
          </a:p>
          <a:p>
            <a:r>
              <a:rPr lang="en-US" dirty="0" smtClean="0"/>
              <a:t>There’s probably a clever </a:t>
            </a:r>
            <a:r>
              <a:rPr lang="en-US" dirty="0" smtClean="0">
                <a:solidFill>
                  <a:srgbClr val="3366FF"/>
                </a:solidFill>
              </a:rPr>
              <a:t>shortcut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215610"/>
              </p:ext>
            </p:extLst>
          </p:nvPr>
        </p:nvGraphicFramePr>
        <p:xfrm>
          <a:off x="3649160" y="2537144"/>
          <a:ext cx="1049840" cy="188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254000" imgH="457200" progId="Equation.3">
                  <p:embed/>
                </p:oleObj>
              </mc:Choice>
              <mc:Fallback>
                <p:oleObj name="Equation" r:id="rId3" imgW="254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9160" y="2537144"/>
                        <a:ext cx="1049840" cy="1889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4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Finding the formula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Shortcut will be some </a:t>
            </a:r>
            <a:r>
              <a:rPr lang="en-US" dirty="0" smtClean="0">
                <a:solidFill>
                  <a:srgbClr val="3366FF"/>
                </a:solidFill>
              </a:rPr>
              <a:t>formula</a:t>
            </a:r>
            <a:r>
              <a:rPr lang="en-US" dirty="0" smtClean="0"/>
              <a:t> involving </a:t>
            </a:r>
            <a:r>
              <a:rPr lang="en-US" i="1" dirty="0" smtClean="0"/>
              <a:t>n</a:t>
            </a:r>
            <a:endParaRPr lang="en-US" dirty="0" smtClean="0"/>
          </a:p>
          <a:p>
            <a:r>
              <a:rPr lang="en-US" dirty="0" smtClean="0"/>
              <a:t>Compare examples and look for patterns</a:t>
            </a:r>
          </a:p>
          <a:p>
            <a:pPr lvl="1"/>
            <a:r>
              <a:rPr lang="en-US" dirty="0" smtClean="0"/>
              <a:t>Not something I will ask you to do!</a:t>
            </a:r>
          </a:p>
          <a:p>
            <a:r>
              <a:rPr lang="en-US" dirty="0" smtClean="0"/>
              <a:t>Start with n = 10:</a:t>
            </a:r>
            <a:br>
              <a:rPr lang="en-US" dirty="0" smtClean="0"/>
            </a:br>
            <a:r>
              <a:rPr lang="en-US" dirty="0" smtClean="0"/>
              <a:t>1 + 2 + 3 + 4 + 5 + 6 + 7 + 8  + 9 + 10 = </a:t>
            </a:r>
            <a:r>
              <a:rPr lang="en-US" dirty="0" smtClean="0">
                <a:solidFill>
                  <a:srgbClr val="FF0000"/>
                </a:solidFill>
              </a:rPr>
              <a:t>???</a:t>
            </a:r>
          </a:p>
          <a:p>
            <a:pPr lvl="1"/>
            <a:r>
              <a:rPr lang="en-US" dirty="0" smtClean="0"/>
              <a:t>Large enough to be a pain to add up</a:t>
            </a:r>
          </a:p>
          <a:p>
            <a:pPr lvl="1"/>
            <a:r>
              <a:rPr lang="en-US" dirty="0" smtClean="0"/>
              <a:t>Worthwhile to find shortcut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22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for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 = 1: 1</a:t>
            </a:r>
          </a:p>
          <a:p>
            <a:r>
              <a:rPr lang="en-US" dirty="0" smtClean="0"/>
              <a:t>n = 2: 1 + 2</a:t>
            </a:r>
          </a:p>
          <a:p>
            <a:r>
              <a:rPr lang="en-US" dirty="0" smtClean="0"/>
              <a:t>n = 3: 1 + 2 + 3</a:t>
            </a:r>
          </a:p>
          <a:p>
            <a:r>
              <a:rPr lang="en-US" dirty="0" smtClean="0"/>
              <a:t>n = 4: 1 + 2 + 3 + 4</a:t>
            </a:r>
          </a:p>
          <a:p>
            <a:r>
              <a:rPr lang="en-US" dirty="0" smtClean="0"/>
              <a:t>n = 5: 1 + 2 + 3 + 4 + 5</a:t>
            </a:r>
          </a:p>
          <a:p>
            <a:r>
              <a:rPr lang="en-US" dirty="0" smtClean="0"/>
              <a:t>n = 6: 1 + 2 + 3 + 4 + 5 + 6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Someone solved this a long time ago. You probably learned it once in high school.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2744280" y="2014560"/>
              <a:ext cx="2890080" cy="260316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38880" y="2008080"/>
                <a:ext cx="2903760" cy="261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8840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e want something for </a:t>
            </a:r>
            <a:r>
              <a:rPr lang="en-US" dirty="0" smtClean="0">
                <a:solidFill>
                  <a:srgbClr val="3366FF"/>
                </a:solidFill>
              </a:rPr>
              <a:t>any</a:t>
            </a:r>
            <a:r>
              <a:rPr lang="en-US" dirty="0" smtClean="0"/>
              <a:t> </a:t>
            </a:r>
            <a:r>
              <a:rPr lang="en-US" i="1" dirty="0" smtClean="0"/>
              <a:t>n ≥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557472"/>
              </p:ext>
            </p:extLst>
          </p:nvPr>
        </p:nvGraphicFramePr>
        <p:xfrm>
          <a:off x="2971800" y="3382616"/>
          <a:ext cx="3075768" cy="2383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508000" imgH="393700" progId="Equation.3">
                  <p:embed/>
                </p:oleObj>
              </mc:Choice>
              <mc:Fallback>
                <p:oleObj name="Equation" r:id="rId3" imgW="508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3382616"/>
                        <a:ext cx="3075768" cy="2383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2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pattern seems pretty clear</a:t>
            </a:r>
          </a:p>
          <a:p>
            <a:pPr lvl="1"/>
            <a:r>
              <a:rPr lang="en-US" dirty="0" smtClean="0"/>
              <a:t>Is there any reason to think it changes?</a:t>
            </a:r>
          </a:p>
          <a:p>
            <a:r>
              <a:rPr lang="en-US" dirty="0" smtClean="0"/>
              <a:t>We want something for </a:t>
            </a:r>
            <a:r>
              <a:rPr lang="en-US" i="1" dirty="0" smtClean="0">
                <a:solidFill>
                  <a:srgbClr val="3366FF"/>
                </a:solidFill>
              </a:rPr>
              <a:t>any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i="1" dirty="0" smtClean="0"/>
              <a:t>n ≥ 1</a:t>
            </a:r>
          </a:p>
          <a:p>
            <a:r>
              <a:rPr lang="en-US" dirty="0" smtClean="0"/>
              <a:t>A mathematical approach is </a:t>
            </a:r>
            <a:r>
              <a:rPr lang="en-US" i="1" dirty="0" smtClean="0">
                <a:solidFill>
                  <a:srgbClr val="3366FF"/>
                </a:solidFill>
              </a:rPr>
              <a:t>skeptical</a:t>
            </a:r>
          </a:p>
          <a:p>
            <a:r>
              <a:rPr lang="en-US" dirty="0" smtClean="0"/>
              <a:t>We must </a:t>
            </a:r>
            <a:r>
              <a:rPr lang="en-US" i="1" dirty="0" smtClean="0">
                <a:solidFill>
                  <a:srgbClr val="3366FF"/>
                </a:solidFill>
              </a:rPr>
              <a:t>prove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the formula works in all cases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>
                <a:solidFill>
                  <a:srgbClr val="3366FF"/>
                </a:solidFill>
              </a:rPr>
              <a:t>rigorous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1661</Words>
  <Application>Microsoft Office PowerPoint</Application>
  <PresentationFormat>On-screen Show (4:3)</PresentationFormat>
  <Paragraphs>312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Wingdings</vt:lpstr>
      <vt:lpstr>Zapf Dingbats</vt:lpstr>
      <vt:lpstr>Office Theme</vt:lpstr>
      <vt:lpstr>Equation</vt:lpstr>
      <vt:lpstr>CSE373: Data Structures and Algorithms  Lecture 2: Proof by Induction</vt:lpstr>
      <vt:lpstr>Background on Induction</vt:lpstr>
      <vt:lpstr>Think about climbing a ladder</vt:lpstr>
      <vt:lpstr>Why you should care</vt:lpstr>
      <vt:lpstr>Example problem</vt:lpstr>
      <vt:lpstr>Finding the formula</vt:lpstr>
      <vt:lpstr>Look for Patterns</vt:lpstr>
      <vt:lpstr>The general form</vt:lpstr>
      <vt:lpstr>Are we done?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We’re done!</vt:lpstr>
      <vt:lpstr>Another one to try</vt:lpstr>
      <vt:lpstr>How to prove it</vt:lpstr>
      <vt:lpstr>How to prove it</vt:lpstr>
      <vt:lpstr>End of Inductive Proofs!</vt:lpstr>
      <vt:lpstr>Conclusion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and Algorithms  Lecture 2: Proof by Induction</dc:title>
  <dc:creator>CSE</dc:creator>
  <cp:lastModifiedBy>shapiro</cp:lastModifiedBy>
  <cp:revision>6</cp:revision>
  <dcterms:created xsi:type="dcterms:W3CDTF">2014-12-22T23:42:41Z</dcterms:created>
  <dcterms:modified xsi:type="dcterms:W3CDTF">2015-01-07T23:16:39Z</dcterms:modified>
</cp:coreProperties>
</file>