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6.xml" ContentType="application/inkml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84" r:id="rId4"/>
    <p:sldId id="285" r:id="rId5"/>
    <p:sldId id="305" r:id="rId6"/>
    <p:sldId id="306" r:id="rId7"/>
    <p:sldId id="315" r:id="rId8"/>
    <p:sldId id="263" r:id="rId9"/>
    <p:sldId id="304" r:id="rId10"/>
    <p:sldId id="286" r:id="rId11"/>
    <p:sldId id="268" r:id="rId12"/>
    <p:sldId id="269" r:id="rId13"/>
    <p:sldId id="270" r:id="rId14"/>
    <p:sldId id="267" r:id="rId15"/>
    <p:sldId id="271" r:id="rId16"/>
    <p:sldId id="282" r:id="rId17"/>
    <p:sldId id="283" r:id="rId18"/>
    <p:sldId id="272" r:id="rId19"/>
    <p:sldId id="307" r:id="rId20"/>
    <p:sldId id="308" r:id="rId21"/>
    <p:sldId id="310" r:id="rId22"/>
    <p:sldId id="311" r:id="rId23"/>
    <p:sldId id="312" r:id="rId24"/>
    <p:sldId id="313" r:id="rId25"/>
    <p:sldId id="314" r:id="rId26"/>
    <p:sldId id="316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EC8E-1A79-2F4E-B08F-966F9E6974F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D2DC-268E-7B43-AA9B-ACB240DB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1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2:36:38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14556 5513 4 0,'0'-12'2'0,"4"-7"-5"0,-4 12 2 0</inkml:trace>
  <inkml:trace contextRef="#ctx0" brushRef="#br0" timeOffset="831.4216">14522 5297 14 0,'-9'-23'7'0,"-12"20"-5"0,17-5 14 15,-5 0-15-15,1-7 0 16,-5 0 0-16,-4-4 1 0,0-7-2 16,-9-1 0-16,1 1 1 31,-1-4 1-31,-4-1-1 15,-4 5 1-15,0 3 0 16,-8 4 1-16,-1 8-1 16,-4 3 1-16,5 12-1 15,-5 4 0-15,-4 3-1 0,-9 4 1 16,-8 4-1-16,0 0 0 16,0 11-2-16,-5-3 0 15,1-1 0-15,8-3 0 0,4 0 0 16,1-1 0-16,3 9 0 15,5-1 0-15,4 8 0 16,1 3 1-16,7 1 0 16,1 3 0-16,4 1-1 15,8 3 1-15,5-4-1 16,0 4 1-16,12 1-1 0,5-1 1 16,4-4 0-16,8 1 0 15,5-5-1-15,4 1 1 31,0 3 0-31,5 4 0 16,3-3 0-16,5-8 1 0,0 0-1 16,0 3 0-16,4 1 0 15,4-1 1-15,5 1-1 16,-1 3 0-16,1 5 0 16,-1-13 0-16,1 5 0 15,4-8 0-15,4 0 0 16,0-7 0-16,9-8 0 0,-14-4 0 15,1-8 0-15,-4-3 1 16,-1 0-1-16,-3-8 0 0,-1-7 0 16,0-1 1-16,1-3-1 15,-5 0 1-15,4-8-1 16,-4-3 0-16,0-1 0 16,0-3 0-16,5-8 0 31,3-7 0-31,-3 3 0 15,-1-11 0-15,0-3-1 0,1-5 1 16,-10-3 0-16,-3-20 0 16,-5 9 0-16,-8-1 0 15,0 4 1-15,-5-3 1 16,-8-5-1-16,-4 16 1 0,-9 3 0 16,-4-3 0-16,-4 7-1 15,-5 0 0-15,-3 1-2 16,-1 7 0-16,0 11-7 15,4 7 0-15,5 5-1 16,-5-1 0-16</inkml:trace>
  <inkml:trace contextRef="#ctx0" brushRef="#br0" timeOffset="16157.5729">14722 6319 6 0,'-4'7'3'0,"4"-3"-2"15,0 0 3-15,0 3-5 16,0 1 1-16,4 3-2 16,-4 4 0-16,4 1 1 15,5-1 1-15</inkml:trace>
  <inkml:trace contextRef="#ctx0" brushRef="#br0" timeOffset="16575.731">15054 6406 12 0,'9'0'6'0,"-1"-15"-4"16,-8 15 13-16,4 3-14 16,1 1 0-16,3 0 0 15,-4 3 1-15,5 1-3 16,4 0 1-16,8-1 1 16,0 1 0-16,5-8-1 15,4 0 1-15,8-4-1 16,9 0 1-16,4-3-1 15,4-5 0-15,13 8 0 16,-8 1 1-16,12-5-1 16,-8 1 0-16,4-1 1 0,9 0 0 15,4-3 0-15,8 7 0 16,14 0 0-16,-1 4 0 16,-8 0-1-16,-1 4 1 31,5 0-1-31,0 4 0 15,4 7-2-15,-12 4 0 0,-5 7-4 16,-4 4 0-16</inkml:trace>
  <inkml:trace contextRef="#ctx0" brushRef="#br0" timeOffset="17160.4972">14871 6614 18 0,'-4'22'9'0,"25"-18"-9"15,-8 0 12-15,8 4-12 32,9-1 0-32,4 1 0 15,13-1 0-15,0 1-1 16,4-1 1-16,13-3 0 15,8 0 0-15,17-4 0 0,14-4 0 16,-1-3 0-16,9-5 0 16,8-3 1-16,17 4 0 15,5-1 0-15,-9 1 1 16,8 11-1-16,9 4 1 16,4 11-5-16,1 4 1 0,-1 11-4 15,-25-7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2:38:03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21634 5607 21 0,'4'-56'10'0,"0"-1"-10"16,-4 34 11-16,-4-3-9 16,-5-1 0-16,-4-3 2 31,1 0 1-31,-5 3-6 15,-5-3 0-15,-3-8 3 16,-9 8 1-16,-9 0-2 0,1 3 1 16,-1 1-1-16,5 3 0 15,-9 8 1-15,-9-4 0 0,1 4 0 16,-4 3 0-16,-5 1 0 16,-9 3 0-16,-3 8-1 15,-5 4 1-15,8 11-1 16,-3 0 0-16,-5 8 0 15,-4 7 0-15,-1 1-1 16,-3 7 1-16,-1 3-1 16,10 8 0-16,3 1-1 15,5-1 1 1,-1 4-1-16,5 3 1 16,4 5 0-16,5 7 0 0,3 4-1 15,5-4 1-15,8 4-1 16,5 0 1-16,4 3-1 15,4 9 1-15,5-9 0 16,8 9 0-16,0-1-1 16,4 0 1-16,0 4 0 15,0-4 0-15,5 4 0 0,-1 4 0 16,5 8-1-16,4-5 1 16,0-3-1-16,9 7 1 15,3-11 0-15,10-3 0 16,3-5-1-16,5 0 1 15,4-10-1-15,4-5 1 16,1-7 0 0,8-1 0-16,4-6-1 15,0-1 1-15,-4-4 0 16,4-7 0-16,8-11-1 16,5-5 1-16,13-7-1 15,4-3 1-15,0-9-1 0,8-3 1 16,1-7-1-16,3-4 1 15,1-8 0-15,4-4 0 0,0 0 0 16,-5-11 0-16,1-11-1 16,-4-8 1-16,3 0-1 15,-3-8 0-15,-9-3 0 16,0-12 0-16,-1-7-1 16,1-8 1-16,-13-3 0 15,-4-5 0-15,-4-7 0 0,0-3 1 16,-5-9 0-16,-4-10 1 15,-4 7-1-15,-4-4 1 16,-9-4 0-16,-13-3 1 16,-4-1 0-16,-13 5 0 0,-12 7 0 15,-14 0 1-15,-12-1-2 32,-13 13 1-32,-21 7-3 15,-17 15 0-15,-17 26-6 16,0 31 0-16,8 15-3 15,0 22 1-15</inkml:trace>
  <inkml:trace contextRef="#ctx0" brushRef="#br0" timeOffset="101976.7417">11877 16432 17 0,'-8'4'8'0,"8"-8"-14"0,0 4 8 16,4-8-3-16,0 1 1 16,0-1-3-16,1 1 1 0,-5-1 1 15,0 1 0-15</inkml:trace>
  <inkml:trace contextRef="#ctx0" brushRef="#br0" timeOffset="102394.8172">11843 16375 9 0,'-4'4'4'0,"-5"4"-2"15,5-5 8-15,0 1-7 16,0 0 0-16,-1 0 1 16,5 0 1-16,5-1-7 0,7-3 1 15,1 0 4-15,4-3 0 16,0-1-2-16,0 0 1 15,4 0-1-15,5 0 0 0,4-3-1 16,4 3 0-16,4-4 0 16,1 1 0-16,-1 3 0 15,0 0 0-15,5 4 0 16,4-3 0-16,-1 3 0 16,6 0 0-16,-1-4 0 15,4 0 0-15,0-4 0 16,5 1 0-1,4-1 0-15,-4 4 0 16,-5 1 0-16,-8-1 0 16,0 0 0-16,-5 0 1 0,-4 4-1 15,-3 0 1-15,-1 0-1 16,4 0 0-16,-8-3-1 16,4 3 1-16,-4-4-1 15,-5 0 0-15,-4 0 0 16,1 0 0-16,-5 4-1 15,-4 0 0-15,-5 0-1 0,-4 4 0 16,-8 0-2-16,-4 4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2:48:53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2913 14574 19 0,'-17'-19'9'0,"4"-15"-8"0,13 27 10 16,0-5-12-16,0 1 0 15,0 0-5-15,-13-1 1 16,5 1 4-16,-5 3 1 0,0 1-5 15,0-1 1-15</inkml:trace>
  <inkml:trace contextRef="#ctx0" brushRef="#br0" timeOffset="1404.5972">2764 14412 11 0,'8'-8'5'16,"5"-11"0"-16,-9 12 11 0,5-1-16 15,4 0 1-15,-9 1-1 16,4-1 1-1,5 1-2-15,-4-1 1 16,3 1 0-16,1 3 1 0,0 0-1 16,0 0 0-16,0 4 0 15,-1 0 1-15,1 4 0 16,8 4 0-16,-4-1-1 16,5 1 1-16,3-1 0 15,5 1 0-15,-4-4 0 0,3-1 0 16,6-3 0-16,-1 0 0 15,-13 4-1-15,4-4 1 16,1 0-1-16,8 0 1 0,-4-4-1 16,12 1 1-16,-3-1-1 31,-1-4 0-31,0 1 0 16,5-1 0-16,-5 4 0 15,1 4 1-15,3 4-1 16,-8 0 0-16,5 3 0 15,-9 1 0-15,4 0 0 0,0-1 0 16,0 1 0-16,-4-4 1 16,-1-1-2-16,-3 5 1 15,8-1 0-15,-4 1 0 16,0 3 0-16,-1-3 0 0,1 7 0 16,0-4 0-16,4 8 0 15,0-4 0-15,-4 4 0 16,4-3 0-16,4 6-1 15,5-3 1-15,-5 0-1 16,5-4 1-16,8 0 0 0,-13 0 0 16,5-3 0-16,8 7 0 15,-13-4 0-15,5 4 0 32,-1 0-1-32,1 0 1 15,0 0 0-15,-1-1 0 0,5-2 0 16,4 3 0-16,9-8 0 15,-1 0 0-15,-3 1 0 16,8-9 1-16,-5-3-1 16,5-3 0-16,0 3 0 15,-4-4 0-15,8 0 0 0,-4-4 0 16,4 1 0-16,0-4 0 16,-4 3 0-16,0 0 0 15,0-3-1-15,-1 0 1 0,1-1 0 16,0 1 0-16,9 0 0 15,-1-8 0-15,0 7 0 16,1-7 1-16,-5 8-1 31,-8-8 0-31,-5 4 0 16,0 7 1-16,-4 1 0 16,0 3 0-16,-4-3-1 0,-4-1 1 15,4 4 0-15,0-3 0 16,-1-1-1-16,10 0 1 15,-9 1-1-15,-1-1 0 0,-3 1 0 16,-5 3 0-16,1 0 0 16,-1-7 0-16,0 0 0 15,5-5 0-15,0 5 0 16,-1 3 1-16,1 1-1 16,-1-1 0-16,1 1 0 15,-1-5 1-15,5 1 0 16,-4 0 0-16,-1-1 0 0,-3 1 1 15,3 3-1-15,-8 1 1 16,1-1-1-16,-1-3 0 16,0 3-1-16,0-3 1 0,0 0-1 15,4-1 0-15,0-3 0 32,1 4 0-32,-1 0 0 0,5-5 1 0,-5 9 0 31,-4-1 1-31,0 1-1 15,-4 3 0-15,0-4 0 0,0 5 1 16,-1-5-2-16,-3 8 1 16,0-4-1-16,-1 4 1 15,1 0-1-15,-5 0 0 0,0 0 0 16,0 0 0-16,-3 0 0 16,-1 0 1-16,0 4-1 15,0-4 1-15,0 0 0 16,-5 4 0-16,1 0 0 15,0 3 0-15,0 1 0 16,-5-1 0-16,1 5-1 16,-1 3 1-16,1-4-1 0,-5 4 0 15,0 0 0-15,1 0 1 32,-1 1-1-32,0-1 1 15,0 0-1-15,-4-4 0 16,5 1 0-16,-1 3 0 0,4 0 0 15,-3 0 0-15,3 0-2 16,1 0 0-16,-1 4-9 16,5-4 0-16,-13-11 0 15,-9-11 0-15</inkml:trace>
  <inkml:trace contextRef="#ctx0" brushRef="#br0" timeOffset="3391.0841">11920 14567 17 0,'0'-4'8'0,"-9"0"-4"0,9-3 10 0,0 7-12 16,0-8 0-16,-4 4 0 15,0-7 1-15,-1 0-4 16,1 3 1-16,0 8 1 15,0-4 1-15,4 4-1 0,0-7 0 32,4 3-1-32,4 0 1 0,1 4-1 15,4 4 0-15,0 0 0 16,4-8 1-16,-5 8 0 16,5-4 0-16,0 0 0 15,5 0 0-15,-1 3 0 16,9 1 0-16,-5 4 0 15,5-1 0-15,4 1-2 0,0-1 1 16,9 1 0-16,4 0 0 16,0-1 0-16,4 4 1 15,0-3-1-15,-4 3 0 0,4 1 1 16,0 3 1 0,25 15-1-1,-3 0 0-15,-1-11 0 16,-8 8 0-16,0-12 0 15,0-4 0-15,0-3 0 16,0-1 0-16,0-3-1 16,4-4 1-1,0-4-1-15,4-3 1 16,1-1-1-16,-5 1 1 16,-4-5-1-16,4-7 1 0,-4 8-1 15,0-4 1-15,4-4-1 16,4 0 0-16,0-4 0 15,-8 1 0-15,4-1-1 16,1 0 1-16,-1-3 0 16,-4-1 0-16,-5 1 0 15,1-1 1-15,-5-3 0 0,1 0 0 16,-5 0 0-16,-4 3 0 16,-5 1 0-16,-8-8 1 15,-4-4-1-15,-4 0 0 0,-5 4-1 16,0 0 1-16,-8 0-1 15,-5-4 1-15,1-7 0 32,-9-1 0-32,0 5-1 15,-4-9 0-15,-5 5 0 16,-4 0 1-16,-8-1 0 16,0 8 1-16,-5-7-1 0,-4 3 0 15,1 1 0-15,-10-9 1 16,-12 13-1-16,-4-5 1 15,-5 8-2-15,1-8 1 16,-5 5-1-16,-4 2 0 0,-5 1-2 16,-3 4 1-16,-1 7-1 15,-8-3 0-15,-9 11 0 16,-8 3 0-16,-9 5 0 16,0 7 0-16,1 4 1 15,-1 7 0-15,9 8 0 0,-1-4 0 16,6 12 0-16,-1-1 0 15,4 4-1-15,4 4 1 16,-3 4 0-16,3 8 0 31,9-1 0-31,1 12 1 0,-6 7-1 16,14-3 1-16,8 7-1 16,9 4 0-16,4-1 0 15,8 17 0-15,9-9-2 16,4 8 1-16,5 0-2 15,8 4 1-15,4 11-4 16,4-11 0-16,9 7-2 0,5-7 1 16</inkml:trace>
  <inkml:trace contextRef="#ctx0" brushRef="#br0" timeOffset="10378.8928">10689 16841 18 0,'-13'0'9'0,"0"-23"-16"15,9 15 10-15,0 5 0 16,-5 3 0 0,1-4 2-16,-1 4 1 15,1 4-8-15,4 3 1 16,-1-3 4-16,1 0 0 15,4 7-1-15,0-3 0 0,4 3-2 16,1-7 1-16,7-4-1 16,5 7 0-16,5-3 0 15,8-4 0-15,4 0 0 16,8-7 0-16,1-5 0 16,12-3 1-16,5 0-1 15,-5-8 1-15,5 8-1 0,-5 0 1 16,0 4 0-16,5-1 0 15,-5 5 0-15,1-5 0 16,-1 9 1-16,1-1 1 0,3 4-1 16,1 0 0-16,-1-4-1 15,5 4 1-15,-8 0-1 16,-1 0 1-16,5 0-2 16,-5 4 1-16,0 0 0 15,1-1 0-15,-5-3 0 16,4 0 0-16,-4 0 0 31,0 0 0-31,0-7 0 16,1 7 0-16,3 4 0 15,0-4 0-15,-4 0 0 0,0 0 0 0,5 3 0 16,-1 1 0-16,1-4-1 16,3 0 1-16,5 4-1 15,-4 0 1-15,-1-1-1 16,-3 1 1-16,3 0-1 15,-3 0 1-15,-5 3-1 16,4-3 0-16,0 0 0 0,5-4 1 16,-5-4-1-16,9 0 0 15,0-3 0-15,0 3 0 16,8 4-1-16,-8-8 1 16,5 5 0-1,-1-1 0-15,0 0 0 16,0 0 0-16,0 1 0 15,4-5 1-15,1 4-1 16,8 0 1-16,-13-3-1 16,-4-1 0-16,-9 4 0 15,-4-3 0-15,-8-1 0 0,-5 1 0 16,-4 3 0-16,0 0 0 16,-4 4 0-16,0-4 0 15,-5 1-1-15,-3 3 0 0,-5 0-1 16,-4 0 0-16,-9 3-4 15,-8 5 1-15,-13 7-6 16,-5 4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2:56:08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3858 4915 13 0,'-8'8'6'0,"8"-1"-6"0,0-7 7 0,0 0-6 15,0 0 1-15,4 0-1 16,-4 0 1-16,4 4-3 15,-4 0 1-15,0-1 0 16,0 1 1-16,-4 0-1 16,4 0 0-16,-4 3 0 0,4-3 1 15,0 0-1-15,-5 0 0 16,5 0 1-16,0-1 0 16,0-3 0-16,9 0 1 0,0 0-1 15,-1-3 0-15,1-1 0 16,3 0 1-16,1-4-2 15,-9 1 1-15,9-1-1 16,-4 1 1-16,3-12-1 31,1 4 0-31,-4 3-1 16,4 1 1-16,-5-8-1 16,1 0 1-16,-5 0-1 0,0 0 1 15,-4 0 0-15,0 0 0 16,0 0 0-16,0 1 1 0,-4 2-1 15,-5-2 1-15,1 6-1 16,4 5 0-16,-18-1 0 16,1 0 0-16,8 8 0 15,-4-3 0-15,-4 3-1 16,4-4 1-16,-5 4 0 16,-3 4 1-16,-1-1-1 15,-3 5 0-15,-1 0 0 16,-4 3 1-16,0 4 0 15,0 12 0-15,-1-5 0 0,6-3 0 16,-5 4-1 0,8 3 1-16,-8 1-1 15,8 3 1-15,5 0 0 16,4 12 0-16,-4-8-1 16,8 8 1-16,0-4 0 15,0-1 0-15,5 5 0 16,-9-8 0-16,8 4-1 0,1-4 1 15,4-4-1-15,-9 8 0 16,13-11 0-16,-9 7 0 16,9-8 0-16,0-3 0 0,0-4 0 15,9 0 0-15,-5-4-1 16,5-4 1-16,3 0 0 16,1-3 1-16,8-4 0 15,5 0 0-15,-5-1 0 16,9 1 0-16,0 0 1 15,8 0 0-15,-8-1-1 16,13-3 0-16,-9 0 0 0,4 0 0 16,-4 0-1-16,4 0 1 31,-3-3 0-31,-10-1 0 16,1 0 0-16,-5 4 0 15,-4-7 0-15,0 7 0 0,-8 0-1 16,-5 0 0-16,-4 0-2 15,-4 0 0-15,4 0-4 16,0 0 1-16,0-8-5 16,4-7 1-16</inkml:trace>
  <inkml:trace contextRef="#ctx0" brushRef="#br0" timeOffset="16910.3658">4391 5055 25 0,'-5'-4'12'0,"22"-22"-19"16,-12 18 12-16,-1 1-8 0,0-1 1 15,0 4 0-15,9 0 1 16,-9 1 2-16,5-1 0 15,-9 4-2-15,0 0 1 16,0 0 2-16,0 4 0 16,0-1 0-16,-9 5 1 15,5-4 1-15,-4 0 0 0,-1 7-1 16,-4-7 1-16,5-1-2 16,-1-3 1-16,1 0-1 15,4 0 0-15,-9 4 0 16,4-4 0-16,1 12-1 15,-1-5 1-15,1 1 0 16,3-1 1 0,1-3-1-16,4 4 0 15,0 3 0-15,0-3 0 0,0 3-1 16,4-4 0-16,1 5-1 16,-1-5 1-16,0 9-1 15,5-1 1-15,-1 4 1 16,1-4 0-16,-5 4-1 15,5 7 1-15,-5-3-1 0,4 11 1 16,-8-4-1-16,-8 0 1 16,4 4-4-16,-5-7 1 15,5-1-4-15,-9 1 1 0,0-1-8 16,0-7 0-16</inkml:trace>
  <inkml:trace contextRef="#ctx0" brushRef="#br0" timeOffset="47570.0715">11779 7904 9 0,'-4'-8'4'0,"-9"1"-3"15,13-1 5-15,-4 8-5 16,0-7 0-16,-1 3 3 16,-3 4 1-16,-1-4-6 0,-8 0 1 15,5 1 2-15,-5-1 0 16,-1-4-1-16,1 4 1 16,0-3-2-16,0-5 1 15,-4 5-2-15,4-8 1 0,-4-4-1 16,4 0 1-16,0-4 0 15,-5 1 1-15,5-1-1 32,-4 0 0-32,0-3 1 15,-1 3 0-15,1 4 0 16,0 0 0-16,0 0-1 16,-1-3 1-16,1 3-1 0,-5 0 0 15,1 0 0-15,-5-4 0 16,-4-3-1-16,4 3 1 0,-4 0 0 15,-8 0 0-15,3 1 0 16,1 7 0-16,-5-8 0 16,-4 8 1-16,1-4 1 15,-1 4 0-15,0 0 0 16,0-1 1-16,-4 5-1 16,0 4 0-16,-9 3-1 0,1-8 1 15,3 1-2-15,-3 0 1 16,-1-1-2-16,-4-3 1 31,0 8-1-31,5-5 1 16,-1 1 0-16,0 0 0 15,-8-1 0-15,0 1 1 0,4 3-1 16,0 1 1-16,-4-1-1 16,0 1 1-16,0-1-1 15,4 1 1-15,-4-1-1 16,-4 0 1-16,-1 1 0 15,1 7 0-15,-5 0 0 0,0 0 0 16,-3 4-1-16,3-1 1 16,5 1-2-16,-5 0 1 0,0 0-1 15,-4 3 0-15,0 1 0 16,0-1 1-16,-4 5-1 16,4-5 0-16,5 12 1 15,-9-4 0-15,4 8 1 16,-9 0 0-16,5 3-1 15,0 5 1-15,-5 3-1 32,5 3 0-32,-4 5 0 15,4 3 0-15,0-3-1 0,-1 7 0 16,5-3 0-16,1 3 0 16,-1-4 0-16,0 4 1 0,8 4 0 15,1-3 0-15,0-1 0 16,3 4 1-16,-3 0-1 15,0 11 0-15,3-7 0 16,-3 3 1-16,8 1-1 16,5 3 0-16,7 1 0 0,10 3 0 15,4 4 0-15,3-1 0 16,6 9 0-16,3-12 0 16,9 0-1-16,4-4 1 15,5 1-1-15,4 3 1 0,8-8 0 31,4 1 0-31,5-4 0 16,4-1 0-16,4 5 0 16,5-4 0-16,4-4-1 15,8-8 1-15,0-3 0 16,9-8 0-16,9-4 0 0,3-4 0 16,5-3 0-16,-4-4 1 15,4 0-1-15,4-4 1 16,4 0 0-16,5-3 0 15,8-1 0-15,0 0 0 0,0-3 0 16,-4-1 0-16,4-3 0 16,1 0 0-16,-1 0-1 15,0-4 1-15,4 0 0 16,1-4 0-16,-9 0-1 16,0 0 1-16,0 1-1 0,-1-5 0 15,1 1-1-15,5-5 1 31,-1 5 0-31,4-1 0 16,-12 0 0-16,-1 1 0 16,5-1 0-16,0 1 0 0,0-12 0 15,9 0 1-15,3 0-2 16,1-7 1-16,-5-1 0 16,1 4 0-16,-1-3-1 15,-4 3 1-15,1-3-1 16,3 3 1-16,-8-4 0 15,4-3 0-15,-12 0 0 16,-1 0 1 0,39-23-1-16,-13 4 1 15,0 3-1-15,-13 8 0 16,-4-3 0-16,-5-1 1 0,-8 0-1 16,-4-3 0-16,-4 3 0 31,-5 8 0-31,5 0 0 15,-5 4 0-15,-4-8 0 16,-4 8 0-16,0-4-1 16,0 0 1-16,0 0 0 15,0 0 1-15,-5 3-2 0,-4-3 1 16,5 0 0-16,-9-3 0 0,0-1 0 16,0-4 1-16,5-7-1 15,-10 3 0-15,1-3 1 16,-4 11 0-16,-1-3-1 15,-8 7 1-15,0-4-1 16,-4 8 1-16,0 3-1 16,-5 1 1-16,1-1-1 0,4 5 0 15,0-1 0-15,-1 4 0 16,5 0-2-16,0 11 1 16,5 8-7-16,7 8 1 0,6 22-3 15,-31 1 1-15</inkml:trace>
  <inkml:trace contextRef="#ctx0" brushRef="#br0" timeOffset="79157.455">15501 5384 22 0,'-21'4'11'0,"12"-12"-9"16,9 8 12-16,-4 0-14 16,0 0 1-16,-5 4 1 0,1 0 0 15,-9 3-2-15,4 5 0 16,0 3 2-16,0 0 1 15,-4 0-1-15,0-3 0 16,5 6-1 0,-5 5 1-16,4 4-1 15,0 3 0-15,0 0-2 16,5 8 1-16,-5 11 0 16,4 0 1-16,1 1-1 15,-1 10 0-15,1 4 1 16,-1 1 0-16,1 7 0 15,-1-4 0-15,1 4 0 0,-5 7 0 16,5-3 0-16,-1 3 0 16,-4-3-1-16,5-4 1 0,3-4-3 15,1-8 0-15,0 5-8 16,4-12 1-16</inkml:trace>
  <inkml:trace contextRef="#ctx0" brushRef="#br0" timeOffset="85015.054">16229 5948 17 0,'-8'-11'8'0,"16"-5"-8"15,-3 9 9-15,-1-5-11 16,0 1 0-16,0 4-1 16,-4 7 1-16,0 0 3 0,0 0 1 15,-4 7-2-15,-4 1 1 16,-1 3 2-16,1 0 0 0,-1-3 0 15,1 0 1-15,-1-1-1 16,5-3 0-16,0 3-2 16,-1-3 1-16,5 4-1 15,0 7 0-15,5 4-1 32,-1 19 1-32,4-4 0 15,1 15 0-15,4 8 0 16,-1 7 0-16,5 8-1 0,0 4 0 15,-4-5 1-15,0 5 0 16,0-4-2-16,-5-4 1 16,1-4-5-16,-5-11 1 15,0-7-4-15,-12-16 1 0</inkml:trace>
  <inkml:trace contextRef="#ctx0" brushRef="#br0" timeOffset="85448.7155">15867 6262 28 0,'-4'15'14'0,"17"4"-17"16,-5-11 26 0,1 3-22-16,4 0 1 15,4 1 0-15,8-1 1 0,9 12-3 16,5-4 0-16,12-8 2 15,0-4 0-15,4 1-1 16,5-4 0-16,0-4-1 16,-5 0 0-16,-4-4 0 15,4 0 0 1,1 0-1-16,3-3 1 16,1-1-3-16,8-7 0 15,5-11-5-15,-5-1 1 16,4 1-3-16,-12-5 1 0</inkml:trace>
  <inkml:trace contextRef="#ctx0" brushRef="#br0" timeOffset="86475.5169">17315 5426 18 0,'47'-49'9'0,"34"-4"-11"0,-60 34 15 0,5-8-13 16,4 1 1-16,4 7 3 16,4-11 0-16,0 7-4 15,1 0 1-15,-5 12 3 0,0 3 0 16,0 8-1 0,-4 4 1-16,-5 4-2 15,1 7 0-15,4 4 0 16,-9 3 0-16,-4 5 0 15,0 11 0-15,-4 7 0 16,0-3 1-16,-1 7-1 16,-3 0 0-16,-5 4 0 0,-4 4 0 15,0-1-1-15,-4 5 0 16,-5-4-1-16,1-4 1 0,-5-8-1 16,-4 12 1-16,-8-4-1 15,-5 0 0-15,-9 0 0 16,-3-4 0-16,-5 0 0 15,0-3 0-15,-4-5-1 16,-4 5 1-16,-1-1 0 31,5 4 0-31,4-3-1 0,5-5 1 16,-1 5 0-16,5-5 0 16,4 1 0-16,4-1 1 15,-4-3-1-15,8 0 0 0,9-4-1 16,5-4 1-16,-1-3 0 15,4-4 0-15,5-4 0 16,8-4 0-16,-4 0 0 16,9-4 0-16,-1-3 0 15,5-4 1-15,0-1-1 16,4-6 1-16,4-1 0 0,9-4 0 16,0 4-1-16,4 1 0 15,4-13 0-15,1 5 1 16,-1-4-1-16,9 0 0 15,4 0 0-15,4 0 0 16,1 3 0-16,-5 8 1 16,4 1-1-16,0 10 0 15,5 5 0 1,-5 3 0-16,-4 4 0 16,-4 3 0-16,-4 9-1 15,-9 3 1-15,-4-4-3 16,-13 0 0-16,-9 4-7 15,-12 4 1-15,-4-8-3 16,-10-15 0-16</inkml:trace>
  <inkml:trace contextRef="#ctx0" brushRef="#br0" timeOffset="89767.5924">19044 5725 39 0,'-38'0'19'0,"21"-12"-12"16,8 12 20-16,1 0-27 15,-1 0 1 1,1 8 0-16,-1 7 0 16,-3 4-2-16,-1 7 1 15,0 5 0-15,5 3 0 0,-1 0 0 16,0 19 0-16,5 0 0 16,0 3 0-16,4 5-1 15,0-4 1-15,4-1 0 16,0-3 0-16,1 0-2 15,-1 0 1-15,0-15-3 16,1-7 0-16,-5-9-4 16,0-7 0-16,0-11-4 0,-5-8 1 15</inkml:trace>
  <inkml:trace contextRef="#ctx0" brushRef="#br0" timeOffset="90085.5393">18814 5846 34 0,'-4'-23'17'0,"4"49"-21"16,0-22 32-16,0 0-28 15,0 7 1-15,0 5 1 16,0-1 0-16,0 0-3 15,0 4 1-15,4 3 1 16,1 1 0-16,3 0-1 0,5 7 1 16,8-15 0-16,9-3 0 15,13-12 0-15,3 3 0 16,6-10-1-16,7-1 1 16,-3 1-3-16,3-5 1 15,-3-3-6-15,3 4 0 31,-4-1-4-31,-16-3 1 16</inkml:trace>
  <inkml:trace contextRef="#ctx0" brushRef="#br0" timeOffset="91386.52">20041 5327 29 0,'21'-11'14'0,"30"-27"-17"0,-34 27 22 16,0-1-19-16,0 5 0 0,5-4 0 16,-1 3 1-16,0 0 0 15,0 5 0-15,1 3 0 16,8 3 1-16,-9 1 0 31,0 0 1-31,-4 7-1 16,-4 4 0-16,0 12-1 15,-5-1 1-15,-3 5-1 16,-10 3 0-16,-3 4 0 16,-5 3 0-16,-8 5-1 0,-1-5 0 15,-3-3 0-15,-5 11 1 16,0 0-1-16,-4-3 0 0,0-1-1 15,-4 1 1-15,4-5 0 16,0 1 0-16,0-8 0 16,4 0 0-16,4 4 0 15,1-8 0-15,-1-7 0 16,9 3 1-16,0-3-2 16,4-4 1-16,0-4 0 0,5 0 0 15,4-3 0-15,4-1 0 16,0 0 0-16,4-3 1 31,4-1-1-31,5-3 0 16,0-4 1-16,8 0 0 0,5 0 0 15,4 0 0-15,4 0 0 16,4 0 0-16,5 0 0 16,-5 0 0-16,9 0-1 15,0 0 0-15,-5 4 0 16,9-4 0-16,-8 0 0 0,-5 0 0 15,-4 4 0-15,0-1 1 16,-4 1-1-16,-4 8 1 16,-1-1-1-16,-3 0 1 15,-1 4 0-15,-4 4 0 16,-4 0 0-16,0 0 0 0,-5 4-1 16,1 7 1-16,-5 0 0 15,-4 1 0-15,0 3-1 31,-4 0 1-31,-5 0-1 16,1 4 1-16,-5-4-1 16,0 7 1-16,-4 1-1 0,-4 0 0 15,-5-5 0-15,5 1 0 16,-5-4 0-16,-4-3 0 0,-4-1 0 16,0-4 0-16,4-3 0 15,-4 0 1-15,0-4-1 16,-8 0 1-16,3 0 0 15,1-8 0-15,0-4 0 16,-1-3 0-16,1 0 1 16,0 0 0-16,4 0 0 0,0-8 0 15,0 4 0-15,0 0 1 16,-5-4 0-16,1 0 0 16,0 4 0-16,-1-4 0 0,5 4-1 31,-4 0 1-31,4 0-3 15,0 0 1-15,4 4-5 16,4-4 1-16,5 4-12 16,17 4 1-16,4 10-4 15,8-14 0-15</inkml:trace>
  <inkml:trace contextRef="#ctx0" brushRef="#br0" timeOffset="94987.0402">21370 5482 14 0,'-9'0'7'0,"5"0"-5"0,4 0 8 16,-5-3-9-16,-3 3 0 15,-1 0 1-15,1 0 1 0,-5 3-3 32,0 1 1-32,1-4 1 15,3 4 1-15,1 0 0 16,-1 3 0-16,1 5 0 15,3-1 0-15,1 8 0 16,0 8 1-16,4-1-1 16,0 8 0-16,4 11-1 15,5 5 1-15,-1 3 0 0,1 0 0 16,-1 11-2-16,1 0 1 0,-1 1-2 16,1-1 1-16,-1 0-2 15,1-15 1-15,-5 4-4 16,-4-3 1-16,0-13-5 15,0-3 1-15,-4-7-4 16,-1-12 1-16</inkml:trace>
  <inkml:trace contextRef="#ctx0" brushRef="#br0" timeOffset="95287.3209">20867 5993 41 0,'-9'23'20'0,"35"-42"-29"16,-5 15 41-16,5 8-32 15,4 4 0-15,4 11 0 31,4-4 0-31,0 0 0 16,1 8 0-16,3-1-1 0,1-7 1 0,4 0-4 16,0 1 0-16,-1-1-5 15,1 0 1-15,-4 4-3 32,-9-4 1-32</inkml:trace>
  <inkml:trace contextRef="#ctx0" brushRef="#br0" timeOffset="95604.9558">22208 5884 43 0,'-12'7'21'0,"29"8"-46"16,-13 0 46-16,4 4-29 15,-3 8 0-15,-1 3-7 16,5 15 1-16</inkml:trace>
  <inkml:trace contextRef="#ctx0" brushRef="#br0" timeOffset="95833.4312">22498 6046 38 0,'0'0'19'0,"4"-7"-29"0,-4 7 37 15,9 0-31-15,-1 3 0 16,1 1-9-16,4 4 1 15,4 7 11-15,0-4 1 0</inkml:trace>
  <inkml:trace contextRef="#ctx0" brushRef="#br0" timeOffset="96222.5056">22873 5827 34 0,'-22'30'17'0,"22"15"-24"0,5-29 32 16,3 10-26-16,-3 19 1 0,-1 8 0 16,-4 8 0-16,0 3 0 15,4 12 1-15,-4 0-2 16,4 3 0-16,1-3-2 16,-1-4 1-16,0-8-2 15,0-11 1-15,-4-8-5 16,0-3 0-16,-4-8 0 0,-4-11 1 15</inkml:trace>
  <inkml:trace contextRef="#ctx0" brushRef="#br0" timeOffset="96551.1013">22566 6387 42 0,'-17'7'21'0,"21"-7"-32"16,-4 0 48-16,9 0-37 16,-1-3 1-16,1 3 0 15,4 0 0-15,-1 7-1 16,10-3 0-16,3 0 0 15,5-1 1-15,13 5-1 16,-5-4 0-16,0 3-1 16,9-3 0-16,4 0-2 15,0 0 1-15,1 0-4 0,-14-1 0 32,9 9-5-32,-5-1 0 0</inkml:trace>
  <inkml:trace contextRef="#ctx0" brushRef="#br0" timeOffset="97604.9332">23439 5823 35 0,'-8'4'17'0,"12"18"-23"15,-4-14 29-15,0 3-24 16,-4 5 1-16,-1 2 0 15,1-2 0-15,0-1 0 16,0 0 1-16,-1 8-1 0,5-1 0 31,0 1 0-31,0 3 1 0,5 5-1 16,-1-9 0-16,0 9 0 16,0 3 0-16,5 4 0 15,4-1 1-15,-1 5-1 16,1 3 1-16,0 5 0 15,0-9 0-15,-5-3-1 16,1 0 1-16,-1-8 0 0,-3-7 0 16,-1-4-1-16,0 0 1 15,0-4-1-15,-4-4 1 16,0-7-2-16,0-4 1 16,-4-8-1-16,4-11 0 0,0-11-1 15,-4-8 0-15,0-3 0 16,-1-8 0-16,1-4 1 15,0-8 0-15,0-3 0 16,-1-1 0-16,5-6 0 31,0-13 0-31,5 9 1 0,3 3 0 16,1-4-1-16,3 12 1 16,5-4-1-16,5 0 1 15,3 7 0-15,5 4 0 0,4 16 1 16,-4-1 0-16,4 4 1 15,0 8 1-15,4 3-2 16,1 1 1-16,3 11 0 16,9 3 0-16,-4 5-2 15,-4 11 0-15,-1 3 0 16,1 5 0-16,0 14 1 0,-1 4 0 16,-3 8 0-16,-1 0 1 15,-4 11-1-15,-4 8 1 16,-5 7-1-16,-3 8 0 15,-1 0 0-15,-4 8 0 16,-4 3 0-16,-1-4 1 16,1 4 0-16,-4-7 0 0,-5 7 0 31,0-3 0-31,-8-8 0 16,0 0 0-16,-5-8-1 15,-4-7 1-15,1-8-3 16,-1-8 1-16,0-3-3 0,0 0 0 15,-4-8-8-15,0-11 1 16,4-11-3-16,-12-19 0 16</inkml:trace>
  <inkml:trace contextRef="#ctx0" brushRef="#br0" timeOffset="156719.0915">15574 8683 12 0,'-9'-3'6'0,"9"3"-2"0,0 0 7 16,0 0-9-16,-4 0 0 15,0 0 2-15,-1 0 1 0,1 3-6 16,-4 1 1-16,-1-4 2 15,0 4 1-15,1 0-1 16,-1-1 0-16,-3 5-2 16,-1-4 1-16,0 0-1 15,0 3 1-15,-4-3 0 16,5 4 1-16,-1 3 0 0,0 4 0 16,0 0 0-16,0 4 0 15,5 0-1-15,-1 4 1 16,5 7-1-16,0 12 0 15,4-1-1 1,4 12 1-16,0 8-1 16,1 7 1-16,-1 4 0 15,0 3 0-15,0-3 0 16,1 0 0-16,-1 0 0 16,0-15 0-16,0 15-1 15,5-12 1-15,-5-3-1 16,5-4 1-16,-5-11-1 0,0-8 1 15,1-8-1-15,-1-3 1 16,0-1 0-16,-4-6 0 16,0-1-1-16,0-8 1 0,0-3-1 15,0-11 1-15,0-9-1 16,0-3 1-16,0-3-1 16,0-8 1-16,0-1-1 15,0-3 1-15,0-4-1 16,0 1 0-1,-4-5 0-15,4 0 0 16,0-7 0-16,0-4 0 16,0 0 0-16,0 4 0 15,0-4-1-15,4-4 1 0,0 0 0 16,9-3 1-16,0-1-2 16,4-3 1-16,4 11 0 15,5-4 0-15,4 4 0 16,-1 4 0-16,5 4-1 15,5 7 1 1,20-4-1-16,-3 8 1 16,-5 8-1-16,0 7 1 15,0 4-1-15,-4 7 1 16,-5 12-1-16,5 7 1 16,-8 12 0-16,3 11 0 0,-3 0 0 15,-1 8 1-15,4 7-1 31,1 4 0-31,-5 11 0 16,1 4 1-16,-9 8 0 16,-1 11 0-16,-3 4 0 15,-5 0 0-15,0 7 0 0,-3 0 0 16,-1 5 0-16,-9-13 0 16,-4-6 0-16,-4-9 1 15,0 1-1-15,-4-12 1 0,0-3-4 16,-5-12 1-16,-3-7-11 15,-1-8 0-15</inkml:trace>
  <inkml:trace contextRef="#ctx0" brushRef="#br0" timeOffset="157465.2787">18397 7647 35 0,'-8'-19'17'16,"8"4"-16"-16,0 15 20 0,0 0-22 15,-13 0 1-15,0 7 0 16,-4 5 0-16,0 3 0 15,-4 4 0-15,-1 15 0 0,-3 3 0 16,-5 5 0-16,-4 7 0 16,-4 4 0-16,-1 12 0 15,-3-5 0-15,-1 16 0 16,0-1 0-16,-3 20 0 16,-5-8 0-16,-5 15 1 0,9 0-1 15,5-3 1-15,8-1 0 31,4 8 0-31,4 4 0 16,5 11 0-16,8-11 0 16,5 14 0-16,8 1 0 15,8 4 0-15,14-4 0 0,3 0 0 16,5-1 0-16,12 1 0 16,1 0-1-16,4-4 0 15,17 0-1-15,4-15 1 0,9-4-8 16,3 8 0-16,6-15-3 15,-31-27 1-15</inkml:trace>
  <inkml:trace contextRef="#ctx0" brushRef="#br0" timeOffset="159921.4925">18282 8895 27 0,'-21'-7'13'0,"16"-5"-10"16,5 12 13-16,0 0-15 15,0 0 0-15,-4-3 1 16,0 3 0-16,0 7-2 15,-5 12 0-15,-4 4 2 16,1 11 1-16,3 11-1 16,1 16 0-16,3 11-1 15,1 11 1 1,13 64-1-16,-1-10 0 16,1-20 0-16,-1-15 0 0,1-19-1 15,-5-11 1-15,0-15-1 31,0-4 1-31,1-19-1 16,-5-11 1-16,0-12-1 16,-5-11 1-16,1-8-1 15,-4-11 1-15,3-7-2 0,-3-23 0 16,4-4 0-16,-5-11 0 16,5-5-1-16,0-6 0 15,4-5 1-15,4-3 0 16,9 0 0-16,4 0 0 0,8 3 0 15,5-3 0-15,4 15 0 16,0 7 1-16,5 1 0 16,-1 11 0-16,-4 7-1 15,4 4 1-15,1 19 0 16,-1 8 0-16,0 15 0 16,1-1 0-1,-1 16 1-15,4 19 1 16,-3 11-1-16,-5 12 1 15,8 11 0-15,-8 3 1 0,-4 12-1 16,-8 0 1-16,3 8-2 16,-4 0 0-16,-8-1-2 15,0-11 1-15,-9-3-6 16,5-12 0-16,-1-4-5 16,5-26 0-16</inkml:trace>
  <inkml:trace contextRef="#ctx0" brushRef="#br0" timeOffset="160286.1401">19692 8778 43 0,'-17'42'21'0,"25"18"-30"16,-8-26 39-16,0 12-30 15,-8 22 1-15,3 11-1 16,1 19 1-16,4 12-1 15,0 7 0-15,0 5 0 16,0 6 0-16,0-11-2 0,-8-7 0 16,3-8-3-16,-3-15 0 15,-1-11-6-15,1-12 0 32</inkml:trace>
  <inkml:trace contextRef="#ctx0" brushRef="#br0" timeOffset="160635.9604">19232 9414 55 0,'12'-12'27'0,"52"42"-40"15,-42-22 55-15,7 7-43 16,10 4 1-16,-1 8 0 0,5 7 0 16,4 3 0-16,4 1 0 15,0 0 0-15,4-4 0 16,0-7 0-16,5-1 0 15,4-3-2-15,4-4 0 16,0-4-3-16,0-4 0 0,1-3-7 16,3-4 1-16,9-4-2 15,-9-12 0-15</inkml:trace>
  <inkml:trace contextRef="#ctx0" brushRef="#br0" timeOffset="160969.2429">20624 9190 43 0,'-4'72'21'0,"8"27"-32"0,-4-62 42 16,-4 16-31-16,0 8 0 0,4 15 0 16,0 3 0-16,4 1-2 15,-4-1 1-15,4-7-4 16,5 0 0-16,-1-19-6 15,9-8 1-15</inkml:trace>
  <inkml:trace contextRef="#ctx0" brushRef="#br0" timeOffset="161556.0702">20782 7635 44 0,'-9'-7'22'0,"18"7"-33"15,-1 0 41-15,5 4-31 16,4 3 1-16,-4 4-1 0,4 8 1 16,4 8 0-16,9 3 0 15,4 4 0-15,9 4 0 16,-1 7 0-16,5 1 0 15,4 11 0-15,5-1 0 0,7 5 0 16,6 11 0-16,3 3 0 16,9 5 0-16,0-1 0 15,0 12 0-15,-5 0 0 16,1-4 0-16,0 4 0 16,-5-4 0-16,-4 15 0 15,0-4 1-15,-8 8-1 16,-13-4 0-16,-5 8 0 0,-12 0 0 15,-13 3 1-15,-12 5 0 16,-10-5 0-16,-12-3 0 16,-17 11 0-16,-13-8 0 0,-8-3-1 31,-9 4 0-31,4-16-3 16,-3-3 0-16,-1-16-8 15,8-7 0-15</inkml:trace>
  <inkml:trace contextRef="#ctx0" brushRef="#br0" timeOffset="162169.0851">23392 8116 42 0,'-17'-8'21'0,"9"4"-23"16,8 4 34-16,-9 4-31 15,-4 15 1-15,-4 0-1 16,-8 23 1-16,4 3-3 16,-5 23 0-16,-4 12 1 31,-4 18 1-31,-4 8-1 16,0 7 0-16,3 20-1 15,1 3 1-15,5 4 0 0,-1 4 0 16,0 3 0-16,4-3 1 15,1 4-1-15,4-16 0 16,-1 4 1-16,1-3 0 0,0-8-1 16,-1-4 1-16,1-8-3 15,4-14 0-15,-4-9-5 16,4-6 0-16,12-16-6 16,1-27 0-16</inkml:trace>
  <inkml:trace contextRef="#ctx0" brushRef="#br0" timeOffset="163039.5267">23865 9088 52 0,'-26'-11'26'0,"9"3"-38"16,13 4 50-16,-4 1-40 0,3-1 0 15,-3-4 1-15,4 1 0 16,-5-1 2-16,5-3 1 16,0-4-2-16,4-4 1 15,4-4-1-15,4 0 0 32,9-7 0-32,0-8 0 15,5 4-1-15,8 0 1 16,38-4 0-1,-9 4 0-15,5 12 1 16,-4 6 0-16,4 13-1 16,-5 3 1-16,-3 11 0 15,-10 12 0-15,-3 3-1 16,-5 8 0-16,-8 8 0 0,-4 7 1 16,-5 12 0-16,0 3 0 15,-12 4 0-15,-9 4 1 16,-4 0-1-16,-13 7 0 0,-9-3 0 15,-4 0 0-15,-4 3-1 16,-4 8 1-16,-1-11-1 31,-3-4 1-31,-1-4 0 16,-4 0 0-16,-4-4-1 16,0-7 1-16,4-8 0 15,5-7 0-15,8-4-1 0,4-1 1 16,0-6-1-16,-4-9 0 15,13-3 0-15,0-4 1 16,3 1-1-16,6-5 1 0,-1-4-1 16,9 1 1-16,-1-4-1 15,5-4 1-15,0 0 0 16,13-8 0-16,0-3-1 16,4-4 1-16,4 0-1 15,13 3 1-15,17-3-1 16,5-4 1-16,12-3-1 15,13 6 1-15,8 5-1 0,13 15 1 16,13 3-1-16,5 9 1 16,-1 14-3-16,-8 8 1 0,-13 7-9 31,0 19 0-31,-9 4-7 16,-12-11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3:00:06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17839 11597 27 0,'-13'-4'13'0,"-12"-4"-13"0,16 8 13 16,1 0-14-16,-5-3 1 15,0-1 0-15,0 0 1 16,1-4 1-16,-1 1 0 16,4-8 1-16,-3 7 0 0,3 1 0 15,1-9 0-15,3 1-1 16,5 0 0-16,0-4-2 15,5 0 0-15,3 8-1 0,-4-4 1 16,1-4 0-16,-1 11 1 16,0-3 1-16,-4 0 0 15,4-1 0-15,-4 1 1 16,-4-4-1 0,0 3 1-16,0 1-1 15,-5 0 0-15,1-1-1 16,-5 1 1-16,-4 0 0 15,4-4 0-15,-4 3 0 16,-4 5 0-16,-5-5-1 16,-4 5 1-16,-8 3-2 15,-5 4 0-15,1 0-2 0,-1 8 1 16,-4 3-1-16,-4 0 0 16,-4 4 0-16,-9-3 1 15,4-5 0-15,-3 5 0 0,3-1 1 16,0 0 0-16,1 4-1 15,3 4 1-15,1 0 0 16,4 8 0-16,-5-1-1 16,5 5 1-16,0 3-1 15,-4 3 1-15,8 9-1 16,0-5 1-16,0 9 0 16,1 3 0-16,3 3 0 15,0 9 1 1,1-1 0-16,3 4 0 0,1-7 0 15,8 3 0-15,-4 4 0 16,13-7 0-16,0-1 0 16,4 1 0-16,4 3 0 15,4-3 1-15,1-1-1 16,-1 1 1-16,5-8-1 16,0 0 0-16,4-4-1 15,4-4 0-15,5-3 0 0,3-1 1 16,5-7-1-16,5 0 0 15,-1-3 0-15,5-1 1 16,8-4 0-16,0-7 0 16,0 8 0-16,-4-8 0 0,8-8-1 15,4 0 1-15,1 1-1 16,4-5 1-16,4-3-2 31,0 0 1-31,4-8 0 16,1 0 0-16,3-3 0 15,5-1 0-15,-4-3 0 0,0 0 1 16,3-5-1-16,1 1 0 16,0 0 0-16,-4-4 0 15,-1-3 0-15,5-1 0 0,0 4 0 16,4 0 0-16,-4-11-1 16,-4-1 1-16,-5 1-1 15,1-8 1-15,-1 1-1 16,-4-1 1-16,-4-4-1 15,-5-3 1-15,-3-1 0 16,-1-3 0-16,-4 0-1 0,0-4 1 16,-4 8 0-16,-4-1 0 15,-5-7 0-15,0 0 0 16,0-4-1-16,-4-3 1 0,1-8 0 16,-1 3 0-16,-5-3 0 15,1-7 0-15,0 3 0 31,-5-8 0-31,1 5 0 16,-1 3 1-16,1-4-1 16,-5-11 1-16,0 15-5 15,1 4 1-15,-5 8-11 0,-17 14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3:05:14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 13742 11 0,'-8'11'5'0,"-9"8"3"15,17-19 5-15,-13 12-12 16,4-1 0-16,5 8 0 16,-9-4 0-16,5 4-2 15,4-4 1-15,-1 4 1 0,5-4 0 16,0 4-1-16,0 0 0 15,5-4 0-15,-1 0 0 0,4 0 0 16,5-3 0-16,-9-1 0 16,18 0 1-16,-5-3 0 15,13-1 0-15,-5 1 0 16,1-4 0-16,8 3 1 16,-9 1 0-16,9-4-1 15,-4 3 1-15,4-7-1 16,9 0 0-1,-5 0 0-15,0 0 0 16,9-3-1-16,0 3 0 16,4 3 0-16,-8 1 1 15,-1-4-1-15,1 8 1 0,0-5-1 16,-1 5 0-16,5 0 0 16,-9-1 1-16,9 4-2 15,-13-3 1-15,5-4 0 16,7 3 0-16,-3-3-1 15,12 0 1-15,-3-4-1 16,3-4 1-16,-8 0-1 0,8-3 0 16,0 3 0-16,-3-4 1 15,3 1 0-15,-4 3 0 16,0 0 0-16,4 1 0 0,-8-1 0 16,9-4 1-16,-1 1-1 31,5-1 1-31,-1-3-1 15,-8-1 0-15,5 5 0 16,-1-1 1-16,0-3-1 16,-8 7 0-16,-4 0 0 15,-1-3 1-15,5-5-1 16,-8 1 0-16,12 0 0 0,-4 3 1 16,-5-3-1-16,1 3 1 15,-1-3-1-15,-8 3 0 0,5-3 0 16,3 3 1-16,1 5-1 15,-5-9 1-15,5 5 0 16,-1-5 1-16,-3 5-1 16,3-1 0-16,-3-3 0 15,-1-1 1-15,5 1-2 16,-1 4 1-16,1-5-1 0,4 1 0 16,-13 0 0-16,4-1 0 31,-8-3 0-31,0 0 0 15,-5-4 0-15,-4 0 1 0,5 0 0 16,-13 0 1-16,0 0-1 16,-1 4 1-16,1-8-1 15,0 5 1-15,0-5 0 16,-1-4 0-16,-3 8-1 16,4-3 0-16,-5-1 0 15,1 0 0-15,-5 1-1 16,0 3 1-16,-4-4-1 0,0 4 1 15,0 4-1-15,-4-8 1 16,-4 1-1-16,-1 3 1 0,-4 0-1 16,-4-4 1-16,4 0 0 15,-8 1 0-15,0-1 0 16,4 4 0-16,-9 0 1 16,1 0 0-16,-5-4-1 31,0 1 1-31,0-1-1 15,0 0 1-15,1 1-2 0,-5-1 1 16,4 4-1-16,-9 4 1 16,5-4-1-16,-8 8 0 15,3 3-1-15,-12 4 1 0,9-3-1 16,3 3 1-16,1 4-2 16,0 0 1-16,-1 4-1 15,-3 3 0-15,-5 5-1 16,0-1 1-16,-4 8 0 15,4 4 0-15,-4-1 1 16,-4 1 0-16,-5-4 0 0,5 7 0 16,-1-3-1-16,5-4 1 15,4 0 0-15,-8 4 0 16,4-4-1-16,0 0 1 0,4 3-1 16,0-3 1-16,-4 0 0 31,4 4 0-31,-12-12 0 15,8 4 0-15,4 0 0 16,4-3 1-16,5-1-1 16,4-3 1-16,4 3-1 15,9-7 1-15,-5 0-1 0,-4-1 0 16,5 1 0-16,-5 4 1 16,0-1 0-16,0 5 0 15,-4-5 0-15,9 1 0 0,-14-1 0 16,18 1 1-16,-13-1-1 15,8 5 0-15,1-1 0 16,-5 0 0-16,0 1 1 16,5-1 0-16,-5 1 0 15,0 3 1-15,-13-4-1 16,9 0 1-16,5 1-1 16,-14 3 0-16,5-4 0 0,-1 1 0 31,1-1-1-31,4 0 0 15,-4 4 0-15,4 1 0 0,-5 2 0 16,9 5 0-16,1 0 0 16,-1 7 0-16,0 8-1 15,4 0 1-15,-3 3-1 16,-1 9 1-16,0 6 0 16,0 1 0-16,9 0-1 15,8 0 1-15,0 7-1 0,1 0 1 16,12 1-5-16,12-5 1 15,5-11-6-15,13-11 1 16</inkml:trace>
  <inkml:trace contextRef="#ctx0" brushRef="#br0" timeOffset="2753.1727">12001 7427 18 0,'-13'-19'9'0,"13"-19"-7"15,0 38 9-15,4-11-10 16,0-4 0-16,-4 4 3 16,-4-1 0-16,0-3-4 15,-5 4 1-15,1-4 3 16,-5 0 0 0,0 3-1-16,1 1 0 15,-6-4-1-15,-3 3 0 16,0 1-2-16,0 0 1 15,-5-1-1-15,-8-3 0 0,0 0 0 16,0 0 0-16,-4 4 0 16,-5-5 1-16,0 5 0 15,-8 3 0-15,0-3 0 16,0 7 1-16,0 1-1 16,0 3 0-16,0 7-1 15,-5 12 1-15,-8 0-1 16,5 4 1-16,-1 3-1 0,5 1 1 15,0 3-1-15,-1 8 0 16,5 0 0-16,4 11 0 0,5-8-1 16,3 5 1-16,5 11-1 15,4-4 1-15,1-1-1 16,-1 9 1-16,9 0 0 16,-1-1 0-16,5 4 0 31,4 1 0-31,1-5-1 15,7 1 1-15,1 3 0 0,4-3 1 16,4-1-2-16,5 5 1 16,-1-9 0-16,5-3 0 15,0-4 0-15,4-3 0 0,4-1-1 16,9-7 1-16,4-4-1 16,9-7 1-16,4-8-1 15,12-8 0-15,1 0 0 16,4-11 1-16,0 0-1 15,-1-4 1-15,1-7-1 16,0 0 1-16,4-16 0 0,1 1 1 16,-1-5-1-16,0-6 0 15,0 3 0-15,0-4 1 32,0 0-1-32,-12-4 0 0,-5 4 1 15,-5 1 0-15,1-1 0 16,-8-4 0-16,-1-3-1 15,-4-4 1-15,-8-4 0 16,-1 0 0-16,-4 0-1 16,1-8 1-16,-1-3-2 15,0-4 1-15,-4 0-1 0,-4-4 1 16,-4 4-1-16,-5 0 1 16,-8-1-1-16,-5-6 1 15,-8 10 1-15,-4 5 0 0,-9 3-1 16,-4 4 1-16,-13 4-3 15,-4 11 1-15,0 8-9 16,-4 11 1-16</inkml:trace>
  <inkml:trace contextRef="#ctx0" brushRef="#br0" timeOffset="10345.3634">11941 5740 23 0,'-4'-19'11'0,"4"19"-6"15,0 0 11-15,0 0-16 16,-4-4 1-16,4 0 0 16,-5 1 0-16,5-1-2 15,-4 4 1-15,4-4 0 0,0 4 1 16,0 4-1-16,0-4 0 16,0 0 0-16,0 0 1 15,0 0 0-15,0 0 0 16,-4 0 1-16,4 0 0 15,0 0 0 1,-5 0 0-16,1 0-1 16,4 0 0-16,0 0 0 15,0 0 0-15,0 0-1 16,0 0 0-16,0 0 0 16,0 0 0-16,0 0 0 15,0 0 0-15,0 0 0 16,0 0 1-16,0 0-1 0,9-4 0 15,-1-4 0-15,1 1 0 16,4-1 0-16,4 1 0 0,0-1 0 16,0 1 0-16,0-5 0 15,4 8 1-15,0 1 0 16,1-1 0-16,-1 0-1 16,0 0 1-16,0 0 0 15,1 4 0-15,3-3 0 16,-3-1 0-16,3 0-1 15,5 0 1-15,0 4-1 16,0-3 1-16,-1 3 0 0,1 0 0 31,4 0-1-31,-4 0 1 16,0 0 0-16,-5 0 0 0,1 0-1 16,0 0 1-16,3 0-1 15,5 0 0-15,0 0 0 16,1 3 0-16,3 1 0 15,-4 0 0-15,0 0 1 16,0-1 1-16,-4 1-1 0,0 0 0 16,4 4 0-16,0-1 0 15,0 5 0-15,8-1 0 16,-7 0-1-16,3-3 0 0,-4 3 0 16,0 1 0-16,0 3 0 15,0 0 0-15,4 0-1 16,1-4 1-16,-1 4 0 31,0 1 0-31,1 2 1 0,-1-2 0 0,5-9-1 31,4 4 1-31,-5-3-1 16,5 3 1-16,-4-3-1 16,3 0 1-16,-3-5-1 0,-5 5 0 15,5-1 0-15,-1-3 0 0,1 0-1 16,4 0 1-16,0 0-1 15,-5-1 1-15,1 1 0 16,4-4 0-16,0 4 0 16,4-4 0-16,-4 0 1 15,4 0 0-15,-4 0 0 16,-5 0 0-16,-4 0-1 0,1 4 1 16,-1-4 0-16,5 0 0 15,-5 4-1-15,5-4 1 16,-1 0-1-1,-4 0 1-15,5 0-1 16,4 0 0-16,-4 0 0 16,-1 0 0-16,5-4 0 15,-4 4 0-15,3 0 0 16,-3 0 0-16,-5 0 0 16,5 0 1-16,-1 0-1 0,1 0 0 15,0 0 0-15,-1 0 1 16,-3 0-1-16,3 0 0 15,1 0 0-15,-1 4 1 16,1-1-1-16,-1-3 1 16,-3-3-1-16,3 3 0 15,-3 3 0-15,-1-3 0 0,-4-3 0 16,0 3 0-16,0 3 0 16,0-3 0-16,0 0 0 15,0 0 0-15,1-3 0 16,3-1 1-16,-4 8-1 15,-4-4 1-15,0 3-1 16,4 1 1 0,0 0-1-16,0-4 1 15,0 4-1-15,0-4 0 0,0 0 0 16,-4 0 1-16,4 3-1 16,0-3 0-1,8 4 0 1,1 0 0-16,-5-4 0 15,1 4 1-15,3 0-2 16,-8-4 1-16,0 0 0 0,1 0 0 16,-1 0 0-16,0 0 1 15,0 3-1-15,0 1 1 16,0 4-1-16,0-5 1 16,0-3-1-16,0 4 1 0,4-4-1 15,1 0 0-15,-5 0 0 16,0 4 0-16,-4 0-1 31,8-4 1-31,-4 4 0 16,0-4 1-16,4 0-1 15,1 0 0-15,-5 0 0 0,0 0 0 16,0 0 1-16,0 0 0 16,0 11 0-16,0-3 0 15,0-8 0-15,0 0 0 0,0 0 0 16,0 0 0-16,1 3-1 15,-1 1 1-15,-5-4-2 16,5 4 1-16,-4-4 0 16,0 0 1-16,0-4-1 15,4 12 0-15,0-8 0 0,-4 0 0 16,0 3-1-16,-1-3 1 16,-3-3-1-16,0-1 0 15,-1 4-1-15,1 0 0 16,-5 0 0-16,5 4 1 15,-5-4-1-15,-8 0 1 0,4-4 0 32,-5 4 1-32,1-8 0 15,0 8 0-15,4-3 0 16,-4-5 0-16,0 4-1 16,-1 4 1-16,1 0-5 15,4-7 1-15,-4-1-8 0,17 4 1 16,0-11-4-16,-5 4 1 15</inkml:trace>
  <inkml:trace contextRef="#ctx0" brushRef="#br0" timeOffset="73959.8619">23316 7329 27 0,'-13'-12'13'0,"13"5"-15"16,0 7 14-16,-4 0-13 31,-1-4 0-31,-3-3 0 16,-1-1 1-16,-3 0 0 16,3 1 1-16,-4-1-2 15,0-3 0-15,1 0 0 0,-1-5 0 16,-4 5 1-16,0-8 0 0,-4 0 0 15,-1 0 0-15,-8-7 2 16,1 3 0-16,-1-7 0 16,-4 7 0-16,-5-3 0 15,-7 3 0-15,-5 0 0 16,-5 1 1-16,1-1-1 16,-5 8 0-16,-4 0-1 15,0 3 0-15,-4 5 0 0,0 3 0 16,-4 8-2-16,-1 7 1 15,5 8-1-15,4 7 0 16,0 5 0-16,13 7 0 16,0 7 0-1,9 8 1-15,-1-4 0 16,0 8 0-16,1 3 0 16,4 5 1-16,8 3 0 15,4 8 0-15,9 3-1 16,4 0 0-16,5-3-2 15,4 7 1-15,4 1 0 0,4-1 0 16,9 4-1-16,-1-8 1 16,5 8 0-16,9 0 1 15,4-3 0-15,4-9 0 0,4 1 0 16,9-8 0-16,8-15 0 16,5-4 1-16,0-3-1 15,12-9 1-15,5-10-1 16,-1-12 1-16,5-7 0 31,4-8 0-31,1-8 1 16,-5-3 0-16,4-16 0 0,-9 5 0 15,1-16 0-15,-5-8 1 16,-3-3-1-16,-6-4 0 16,6-11-1-16,-1-12 0 15,-4 4-1-15,-1-7 1 0,-7-1-1 16,-5-18 1-16,-4 0 0 15,-5-5 1-15,-3 1-1 16,-9-7 1-16,-5-1 0 16,-8 0 0-16,-8-7-1 15,-5 7 0-15,-13 4 0 0,-12 0 0 16,-17 12-2-16,-26 3 1 16,-17 11-4-16,-21 16 1 15,-22 22-9-15,1 39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9T23:11:23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5626 5717 17 0,'-5'0'8'0,"1"-4"-8"15,4 4 9-15,0 0-10 16,0 0 1-16,-4 4 1 16,0 0 0-16,-1 7 0 15,-3-3 0-15,-1 3 1 16,1 4 0-16,3-3 0 0,1-1 0 15,0 0-1-15,4 1 1 16,0-1-1-16,0-3 0 16,8-1 0-16,5-7 0 15,-4-4 1-15,12 4 0 0,0-3 1 16,1-5 0-16,3 0-1 16,1-3 0-16,4-8-2 15,4 0 1-15,-5-3-1 16,-3-1 1-16,0-4-2 15,-5 1 1-15,-4-4 0 16,-4 3 1-16,-1 1 0 16,-3 3 0-1,-1 0-1-15,-3 1 1 16,-1-1-1-16,-4-4 1 16,-4 5-1-16,-1 3 0 0,1 0 0 15,-9 0 1-15,-4 8-1 16,0-5 0-16,-4 5 0 15,-9 7 0-15,0 4 0 16,-8 8 1-16,-4 7-1 16,-1 11 1-16,0 1-1 15,1-1 1-15,-1 8-1 0,5 4 1 16,0 0-1-16,3 4 0 16,6-4-1-16,3 11 1 15,1-8-1-15,3 1 1 16,5-4-1-16,0-4 1 15,4 4 0-15,5-4 1 16,4 0-1-16,-1 0 1 0,5 8-1 31,5-8 1-31,-1-4 0 0,0-4 0 0,5 1-1 32,-1-4 0-32,9-5 0 15,-4-2 0-15,8-1 0 0,5-8 0 0,4 1 0 0,4-4 0 31,0-1 0-31,4-6 1 16,9-1 0-16,4-4 1 16,4 1 0-16,5-5 0 15,0-10 0-15,-5 3 1 0,-8 0-5 16,-5 4 0-16,-7 3-10 16,-10 16 1-16</inkml:trace>
  <inkml:trace contextRef="#ctx0" brushRef="#br0" timeOffset="9370.8694">10604 9194 19 0,'-9'-4'9'0,"9"-18"-7"16,0 14 10-16,0 8-11 16,0-11 0-16,-4 7 0 0,0 0 1 15,0 0-3-15,-1 4 1 16,1 0 1-16,0-3 1 16,-5-1-1-16,-4 0 1 0,1 0-1 15,-5 0 1-15,0-3 0 16,0-1 1-16,-5 5-1 15,-3-5 1-15,-1 0-1 16,-4 1 1-16,1 3-1 16,-5 0 1-16,-5-3-2 15,-3-5 1-15,-5 1-1 16,0 3 1-16,4-3-1 0,1 4 0 31,-9-1-1-31,0 4 1 16,-5 4-1-16,1 4 0 0,8 0 0 15,0 3 0-15,0 5 0 16,5-1 0-16,-1 0-1 16,1 4 1-16,-1 1 0 15,5-1 0-15,4 7 0 16,-1 5 1-16,6-1-1 16,-1 5 0-16,4-5 0 0,5 8 0 15,-5 4 0-15,5 7 0 31,-4 24 0-31,3-5 0 16,5 0-1-16,0 1 1 16,4 3-1-16,5-4 1 0,-5-4 0 15,0 5 0-15,1-5 0 16,-1 8 0-16,4-3 0 16,-3-1 1-16,3-3 0 31,1-1 0-31,3 4-1 15,-3 1 0-15,3-8 0 16,-3-1 1-16,4 1-1 0,-1 0 0 16,-3 0 0-16,-1 7 0 15,5 0 0-15,0-3 0 0,0-5 0 16,-1 5 0-16,1 0 0 16,0-5 0-16,4 1 0 15,-9-4 0-15,5-4 0 16,0 8 1-16,0-4-1 15,-1-4 1-15,5 8-1 0,-4-4 0 16,8 0 0-16,-4-4 1 16,0 4-1-16,0 0 1 15,5 4-1-15,-10-8 0 16,10 4 0 0,-5 0 1-16,-5 0 0 15,1 0 0-15,0-4-1 16,0 0 1-16,-1-3 0 15,1-1 0-15,0-3-1 16,0-8 0-16,-5 3 0 16,0 5 1-16,1 3-1 0,-1-3 0 15,1 3 0-15,-1 1 0 16,-3-1 0-16,3-3 0 16,1 0 0-16,-1-1 0 15,1-7 0-15,-1 0 0 0,1 0 0 16,-1 8 0-16,0-4 0 15,-3 0 1-15,3-4-1 16,1-4 0-16,-5 8 0 16,4 0 0-16,5-1 0 15,0 1 1-15,0 0-2 16,-5 4 1-16,5-8 0 0,0 0 0 16,-1-4-1-16,1 4 1 31,4 0-1-31,0-11 1 15,4 0 0-15,1-8 0 16,3-4-1-16,1 0 1 0,3-3 0 16,10 0 0-16,-1-8 0 15,0 3 0-15,1-3 0 16,-1 4 1-16,0-4-1 16,0 0 0-16,5 8 0 0,0-5 0 15,-1-3 0-15,1 4 0 16,-1-4 0-16,1 8 0 15,-1-4 0-15,1-1 0 0,-1-3 0 16,1 0 0-16,-5 4 0 16,5-4 0-16,-5 0 0 15,5 4 0-15,-1 0 0 32,5 0 1-32,0-4-1 15,0 7 1-15,8 1 0 16,-4-1 0-16,-4 1-1 0,0 3 1 15,-1 0 0-15,1 1 0 16,4-1 0-16,0-3 0 16,0-1-1-16,1 1 1 15,-6-1-1-15,10 1 0 16,-10 0-1-16,1-5 1 16,0 1 0-16,0 0 0 0,4-4 0 15,0 4 0-15,9-4 0 16,-5 4 0-16,0-1 0 15,1 1 0-15,-1 4 0 16,5-1 0-16,-1 1 0 0,1-1 0 16,-1 1 0-16,5-1 1 15,-4-3-1-15,-5 0 0 16,-4 0 0-16,4 0 0 0,1 3 0 16,3-3 0-16,-3 0-1 31,-1-4 1-31,0 0 0 15,1 4 1-15,-5-4-1 16,0 0 0-16,0 0 0 16,-4 0 0-16,-1 0-2 15,-3 0 1-15,0 0-3 0,-1-8 0 16,5-3-9-16,-4-20 0 16</inkml:trace>
  <inkml:trace contextRef="#ctx0" brushRef="#br0" timeOffset="28538.1764">19521 9712 23 0,'-4'4'11'0,"13"-11"-10"16,-9 7 12-16,4-4-13 0,-4 4 0 16,0 0 1-16,0 0 1 31,0 0-2-31,0 0 1 0,-4-4 0 15,-1 0 1-15,-3 1-1 16,-1-5 1-16,-4 0-1 16,1 1 1-16,-5-1-1 15,-5-3 0-15,-3 3 0 16,-5 1 0-16,0 3-1 16,0 0 1-16,-8 4-1 15,-5 4 0-15,-3 0-1 0,-5 0 0 16,4-1 0-16,-4 1 1 15,8-4-1-15,0 4 1 0,1 0 0 16,3 3 0-16,5 5 0 16,0-1 1-16,5 4-1 15,3 4 0-15,0 4 0 16,9 3 0-16,0 4 0 16,5-3 0-16,3 3 0 15,5-7 0-15,0 3-1 16,-1 1 1-16,5 3 0 15,0 0 0-15,5 4-1 16,3 1 1 0,1-5 0-16,-1-4 0 0,5 5 0 15,4-1 1-15,0 4-1 16,4-4 0-16,1 0-1 16,3 1 1-16,1-5 0 15,-1-7 1-15,5-4-1 16,8 0 0-16,1 0 0 15,8 1 1-15,-5-13-1 0,5-3 1 16,0 0-1-16,4 4 1 16,4-4-1-16,5 0 1 15,-1 0 0-15,10 0 0 16,3-7-1-16,0-1 1 16,-8 0-2-1,0 1 1-15,-8-1-3 16,-5 1 0-16,-13-1-6 15,-8 4 1-15</inkml:trace>
  <inkml:trace contextRef="#ctx0" brushRef="#br0" timeOffset="49119.3623">19210 11608 25 0,'0'-8'12'0,"0"-3"-11"0,5 4 12 15,-1-5-13-15,0 1 0 0,0 3-1 31,1 1 0-31,-1-5 1 16,-4 1 0-16,0 0-1 16,0-1 1-16,0-3-3 15,0 4 0-15,-4-4 0 16,-5 7 0-16,1 1 1 16,-5-5 1-16,0 1 0 0,-4 3 1 15,0 4 2-15,-13-3 1 16,0-1-1-16,9 5 1 15,-26-5-1-15,0 0 0 0,-4-3-1 16,0 4 1-16,-4 7-1 16,4 0 1-16,-9 3-1 15,5 9 1-15,4 3-1 16,8 11 0-16,9 1-1 16,8-1 0-16,9 4-1 15,9 5 1-15,8-1 0 0,8 3 0 16,9-3 0-16,13-3 0 15,13-5 1-15,16-3 0 32,10 0-1-32,12-8 1 15,4 0-2-15,-4-8 0 0,0-3-6 16,-1 4 1-16,-3 7-2 16,-9 0 1-16</inkml:trace>
  <inkml:trace contextRef="#ctx0" brushRef="#br0" timeOffset="49637.417">19815 12516 21 0,'-13'-4'10'0,"-12"-15"-16"16,16 12 19-16,-8-8-14 15,-4 7 0-15,-5 1 1 16,-3 3 0-16,-1 4 0 0,0 0 0 16,-4 0-2-16,0 11 1 15,0 0 0 1,0 12 0-16,4 0 0 15,4 0 0-15,9 3 0 16,5 1 1-16,7-1 2 16,10 4 1-16,7 4 0 15,14 0 0-15,8 0 0 16,13-3 1-16,17-9-1 16,4-3 0-16,8 0-3 0,5-7 1 15,5-5-7-15,-1-11 0 16</inkml:trace>
  <inkml:trace contextRef="#ctx0" brushRef="#br0" timeOffset="50554.7753">17758 13292 31 0,'-8'7'15'0,"12"12"-20"0,0-15 25 16,0 0-20-16,-4 0 0 15,5 3 1-15,-1-3 1 16,-4 3-2-16,0-3 0 16,-4 0 1-16,-1 0 0 15,-3 0 0-15,-1 3 0 16,-8 1-2-16,0-1 1 15,-4 1-1 1,-4 3 0-16,-5 1 0 16,-4 3 0-16,-5 0-1 15,-3 0 1-15,-5-4 1 16,0 8 0-16,4 0 0 16,1 0 0-16,8 4 0 0,0 7 1 15,0 0-2-15,12 1 1 16,5 3 0-16,9 3 0 15,8 9-1-15,13 3 1 0,8 0 0 16,13 0 0-16,9 1 0 16,8-9 0-16,13 1 0 15,12-12 1-15,9-11 1 16,5-8 0-16,8-3 0 31,8-12 0-31,1 0-1 16,-1-7 1-16,-4-8-2 0,1-4 1 15,-10 1-6-15,-3-5 0 16,-9-3-4-16,-26 7 0 16</inkml:trace>
  <inkml:trace contextRef="#ctx0" brushRef="#br0" timeOffset="54540.1471">7614 10730 37 0,'-17'34'18'0,"5"-11"-24"16,12-19 40-16,0 0-35 16,-5-1 1-16,-8 5-1 15,5-8 1-15,-5 0 0 16,0 0 1 0,-4-4-2-16,-4-3 1 15,0-5 0-15,-5-3 0 16,-4-4 0-16,1 0 1 0,-10 0-1 15,-8 0 1-15,-12-7-1 16,-9-1 1-16,-9-3-1 16,-8-4 1-16,-5-4-1 15,-3 0 1-15,-5 1-1 16,-4 3 0-16,4 7 0 16,0 4 0-16,4 8 0 0,13 4 0 15,13 7 0-15,4 4 0 16,9 0-1-16,4 4 1 15,8 7-1-15,5 1 1 16,4 10-1-16,8 9 1 16,9 6-1-16,0 1 1 0,4 4 0 15,5 3 0 1,25 31 0 15,4 0 0-31,0-5-1 16,5-2 1-16,4 2-1 15,8 1 0-15,5 8 0 0,-1-1 1 16,5-7-1-16,-4-8 0 16,3 1 0-16,10-1 1 0,-1-7 0 15,5-4 0-15,-5-12 0 16,-4 1 0-16,5-4 0 16,3 0 0-16,5-4 0 15,0 0 0-15,4-8 0 16,5-3 0-16,-1-12 0 15,5 4 0-15,-5-7 0 0,0-4 1 16,5-4-1-16,0-8 1 16,4-3 0-16,4-8 0 15,8 0 0-15,1-7 1 16,-4-12-1-16,8-4 1 0,-9 4-3 31,-8 8 1-31,-4 0-10 16,-5 15 1-16,-21 18-2 15,-25 9 1-15</inkml:trace>
  <inkml:trace contextRef="#ctx0" brushRef="#br0" timeOffset="85579.6689">19743 3311 20 0,'4'15'10'0,"9"-15"-8"0,-9 4 11 15,5-12-13-15,-5 16 0 16,-4 3 0-16,0 0 0 0,0 5-1 16,-4-1 1-16,-5 0-1 15,5-4 1-15,-5 4-1 16,1-7 1-16,-1-1 0 15,5 5 0-15,-5-8 0 16,-3-1 0-16,3 1 0 16,-4-4 1-16,-8 4 0 15,4 0 0-15,0-1 0 0,0 1 0 32,-4 0-1-32,-1-4 1 15,1 11-1-15,0-3 1 16,4 7-1-16,0 8 1 15,0 7-1-15,4 4 1 0,4 11 0 16,1 5 0-16,4 6 0 16,4-3 1-16,0 4-2 15,8 0 1-15,5-8-1 16,0-11 1-16,4 0-1 16,4-4 1-16,9-4 0 15,0-3 0-15,4-9 0 0,4-2 0 16,5-9 0-16,-5-3 1 15,-4-4-1-15,0-4 0 0,0-3 0 16,-4-9 0-16,0-2-1 16,0-1 1-16,-1-4-1 15,1-4 0-15,-4 1-1 16,-1-1 1-16,-3-3-1 31,-1 0 1-31,0-4-1 16,-4-4 1-16,0-4 0 0,0 5 0 15,-4-1 0-15,-4-4 1 16,-1 1 0-16,-4 3 0 16,1 0 0-16,-5 4 0 15,-5 4-1-15,-3-5 1 0,-5 1 0 16,-4 4 0-16,-4 4-1 16,-1 3 1-16,-3 4-1 15,-5 8 0-15,-4 3 0 16,-4 4 1-16,-1 12-1 0,-3 0 1 15,-1 3-2-15,1 0 0 16,3 4-4-16,1 4 1 16,12 12-6-16,-3-1 0 15</inkml:trace>
  <inkml:trace contextRef="#ctx0" brushRef="#br0" timeOffset="116237.5058">21250 3549 10 0,'0'0'5'0,"-4"-11"-3"0,4 7 5 15,-4 4-5-15,-1 0 1 16,1 0 0-16,0-4 0 16,0 0-4-16,-1 1 0 0,1-1 3 15,0-4 0-15,0 1 0 16,-1-5 0-16,1 1 0 15,0 3 1-15,0 1 0 16,-1-4 0-16,1 3-1 16,0 4 0-16,0-3-1 15,-1-1 1-15,5 0-2 16,0-3 0-16,-4 4-1 0,4-1 1 16,0-3 0-16,0-1 0 0,0 1 1 31,0 3 1-31,-4 1 0 15,4-5 0-15,0 5 0 16,0-4 1-16,0 3-1 16,0 0 1-16,0 8-1 15,0-7 0-15,0 11-1 16,-4-1 0-16,-1 5 0 0,1 0 0 16,4 3 0-16,-4 4 0 15,4 12-1-15,-4 3 1 16,-1 0 0-16,5 4 0 15,0 11 0-15,0 1 0 0,0 7-1 16,0 4 1-16,5-1-1 16,-5 1 0-16,0-4-1 15,0 4 1-15,0-4-1 16,0-8 1-16,0-3 0 16,-5-8 1-16,5-4-1 15,0-7 0-15,0-4 1 16,0-4 0-1,-4-4-1-15,0-3 0 16,0-4 0-16,-5-4 0 0,5-12 0 16,-5-3 0-16,5-15 0 15,0 3 0-15,-1 1-1 16,1-12 1-16,4-19-1 16,4 1 0-16,1-9-1 15,3 1 1-15,1 0-1 16,4-1 1-16,-1 5 0 0,1 3 0 15,4 0 1-15,-4 12 0 16,0-4 0-16,-1 3 0 16,1 12 0-16,0 4 1 15,0 3-1-15,0 9 0 0,-1 6 0 16,5 5 0-16,0 10 0 16,5 9 0-16,-5-1-1 31,0 8 1-31,4 4 0 15,-4 7 0-15,4 4-1 16,-4 0 1-16,0-4 1 16,0 4 0-16,0 4-1 15,1 8 1-15,-6-1-1 0,1 4 1 16,-4 0 0-16,-1 4 0 16,-4 0-1-16,1 0 0 0,-1 0 0 15,0-4 0-15,0 1 0 16,-4-5 1-16,0 0-1 15,-4 1 0-15,0-1 0 16,-5-3 0-16,1-8-1 16,-5-8 1-16,0 1-3 15,1-12 1-15,-6-4-6 0,6-7 0 16,-1-15-3-16,0-12 1 16</inkml:trace>
  <inkml:trace contextRef="#ctx0" brushRef="#br0" timeOffset="116718.3237">21898 3538 38 0,'4'0'19'0,"30"-15"-28"0,-21 11 36 0,4 0-27 15,4 0 0-15,5 4 0 16,-1 0 0-16,1 0 0 16,-1 0 0-16,9 0 0 15,0 0 0-15,5 0-1 16,8 0 1-16,4-7-1 15,0 3 0-15,-4-11 0 0,4 7 0 16,4 4-2-16,0-3 1 16,-4 7-5-16,-4 0 1 15,-4 0-2-15,-9 0 0 0</inkml:trace>
  <inkml:trace contextRef="#ctx0" brushRef="#br0" timeOffset="117301.1481">22983 2898 35 0,'-4'4'17'16,"13"0"-27"-16,-5 0 35 0,-4 3-27 15,0 5 1-15,0 3 1 32,0 0 0-32,0 0 1 15,0 0 0-15,-4 4 0 16,4 0 0-16,0 7 1 16,8-3 1-16,-8 0-2 0,5 0 1 15,3 11 0-15,1-4 0 16,-5-7-1-16,9 11 1 0,-1 3-1 15,-3 9 0-15,4 3 0 16,4 0 0-16,-5 4-1 16,6 12 1-16,-6-1 0 15,1 4 0-15,0-4-1 16,0 4 0-16,-1 8 0 16,-3-12 0-16,-1-7 0 15,1-4 0-15,-5-4-3 16,0-7 1-1,1-8-9-15,3-4 0 16</inkml:trace>
  <inkml:trace contextRef="#ctx0" brushRef="#br0" timeOffset="119552.5928">20326 2940 42 0,'0'-15'21'0,"17"3"-21"0,-17 12 22 0,0 0-22 15,0-3 0-15,-4-1-1 16,-5 4 1-16,-3 7 0 16,-1 5 0-16,-4 3 0 15,-4 4 0-15,8 4-1 32,0 7 0-32,0 4 0 15,5 4 1-15,3-4-4 0,1 4 1 16,0 3-5-16,4 5 1 15,0-5-3-15,0 5 1 16</inkml:trace>
  <inkml:trace contextRef="#ctx0" brushRef="#br0" timeOffset="119890.3586">20496 3992 43 0,'-8'26'21'0,"-13"-18"-32"0,16-4 44 15,-7 7-33-15,-1 8 0 16,0 4-2-16,0-4 1 0,1 3-3 16,-1 1 1-16,9 0-7 15,4-4 0-15</inkml:trace>
  <inkml:trace contextRef="#ctx0" brushRef="#br0" timeOffset="120757.6789">19628 4866 21 0,'0'-19'10'0,"21"-11"-11"0,-21 18 9 16,4 1-12-16,-4 0 1 15,0-1 2 1,-8 1 1-16,4-1 2 16,-5 9 1-16,0-5-2 15,1 4 1-15,-1-7 4 16,1 7 0-16,-1 0-1 15,1 1 0-15,-1-1 0 16,5 4 0-16,-4 11-1 16,3 1 1-16,1 3-3 15,0 4 1-15,4 3-2 16,0 9 1-16,0 10-1 0,4 5 1 16,-4 14 0-16,0 4 1 0,0 1 0 15,0 10 1-15,0-3-1 16,0 8 0-16,-4-1-1 15,0 1 1-15,-5-5-3 16,5 5 1-16,-5-4-1 16,1-5 0-16,-1 1-3 0,1-4 1 15,-5-7-2-15,0-1 1 16,0-7-5-16,5-7 1 31,-1-8-7-31,5-8 1 16</inkml:trace>
  <inkml:trace contextRef="#ctx0" brushRef="#br0" timeOffset="122722.4148">20633 4794 45 0,'-4'11'22'0,"4"-11"-31"16,4 0 39-16,-4 8-30 16,0-1 1-16,-4 5 0 15,-1 3 0-15,-3 8-2 16,-1 3 1-16,1 1 0 0,-1 7 0 15,1 7-2-15,3 1 0 32,1 3-4-32,4-3 1 15,-4-1-6-15,0 1 0 16</inkml:trace>
  <inkml:trace contextRef="#ctx0" brushRef="#br0" timeOffset="123008.3813">20569 5937 54 0,'-9'15'27'0,"14"-23"-37"31,-5 8 52-31,0 0-42 16,0 0 0-16,0 4-2 0,0 0 1 16,0 3-3-16,4 1 0 15,-4 3-10-15,13 0 1 16</inkml:trace>
  <inkml:trace contextRef="#ctx0" brushRef="#br0" timeOffset="129530.9569">21616 5240 24 0,'-17'12'12'0,"9"3"-11"0,8-15 12 16,-4 4-13-1,4-4 0-15,-5 7 0 16,1 5 0-16,0-5 0 15,0 8 0-15,4-3-1 16,0 3 1-16,0 0 0 16,0 11 1-16,4-3-1 15,0 0 1-15,0 7 0 16,1 0 1-16,-1 8-1 0,4 0 0 16,5 7-1-16,0 16 1 15,-4-1 0-15,-1 5 1 16,1 3 0-16,-1-4 0 0,1-7-1 15,-5 0 1-15,0-8-1 16,0-8 1-16,-4-3-2 16,5-7 1-16,-5-9-1 15,0-3 0-15,4-4 0 16,4-7 0-16,1-8 0 16,4-8 1-16,-1-3-1 15,-3-8 0-15,0-4 0 16,3-3 1-1,-3-1-1-15,4-10 0 16,-1-9-2-16,1-7 1 16,0-7-1-16,-5 3 1 0,1 4-1 15,-1 0 0-15,5 4 0 16,0 3 1-16,4-7 1 16,0 4 0-16,4 0 0 15,1 4 0-15,3 3 1 16,1 4 0-16,-1 4 0 0,1 4 1 15,-1 3-1-15,1 5 1 16,-5-1 0-16,-4 15 0 16,0 5-1-16,5 3 0 15,-5 7 0-15,-5 12 0 16,5 4-1 0,-4 7 1-16,0 4-1 15,0 0 1-15,0 8 0 16,-5 3 0-16,5-3 0 15,-5 3 1-15,1 16 0 16,-5-12 0-16,0 4-1 16,-4 0 1-16,-4-4-1 0,0 8 0 15,-5-4-1-15,-3 0 1 16,-1-4-1-16,0-4 0 16,0-3-2-16,1-4 1 0,-1-4-4 15,0-8 1-15,0-3-7 16,0-8 0-16</inkml:trace>
  <inkml:trace contextRef="#ctx0" brushRef="#br0" timeOffset="130078.3174">23064 5797 29 0,'22'-4'14'0,"25"-15"-11"0,-35 7 19 0,5 9-24 15,0-9 0-15,0 5 0 16,5 3 1-16,-1-4 2 16,0 1 0-16,1-1-1 15,7 8 0-15,-3-3 0 16,0 3 0-16,-1-4-2 0,1 0 1 15,-5 0-4-15,0 0 1 16,-4 1-5-16,-4-1 1 16</inkml:trace>
  <inkml:trace contextRef="#ctx0" brushRef="#br0" timeOffset="131163.5262">23793 4801 30 0,'8'-34'15'0,"43"-3"-22"0,-38 25 29 16,4 1-23-16,0-8 0 15,4 8 1-15,-4-1 1 16,5 8-1-16,-1 1 1 15,-4 3 0-15,0 3 1 16,4 9-1-16,1 7 1 0,-5 7-1 16,0 4 1-16,0 8-1 15,0 8 0-15,0 10-1 32,-4 1 0-32,-1 0-1 15,-3 0 1-15,-1-1 0 0,-3-3 1 16,-1 4-1-16,0-4 0 15,-4 4 0-15,0-8 0 16,-4-3 0-16,-5-1 1 16,1 0-1-16,-5-3 0 0,-4-4 0 15,-4 0 0-15,0 3 0 16,-5-3 0-16,0 0-1 16,1-4 1-16,-1 0-1 15,1-4 1-15,-1 4-1 16,1-3 1-16,-5-1-1 0,4-4 1 15,1 1 0-15,3 3 0 16,5-3 0-16,-4-5 1 16,4-3-1-16,4 0 0 0,1-4 0 15,3 0 1-15,0-7-1 16,-3 3 1-16,7 1-1 31,-3-5 1-31,4 1 0 16,4-1 0-16,0-3 0 15,8 0 0-15,1-4-1 16,3 0 1-16,1-4-1 0,4 0 1 16,5 1-1-16,-5 3 1 15,4-4 0-15,0 0 0 16,5 0 0-16,4 0 0 0,4-3 0 16,0 3 1-1,17-3-1 1,-4 7 0-16,-5 0 0 15,1 0 0-15,-1 0 0 16,-3 3 1-16,-1 5-2 16,-4-1 1-16,0 5 1 15,0 3 0-15,0 4 0 16,-4 7 0-16,0 1-1 16,-4 11 1-1,-1-4-2-15,5 7 1 16,-9-3-5-16,-4-4 1 15,-4-4-10-15,-9-3 0 0</inkml:trace>
  <inkml:trace contextRef="#ctx0" brushRef="#br0" timeOffset="133133.674">19445 6920 20 0,'12'-22'10'0,"14"-1"-10"15,-22 19 10-15,0-4-10 16,1 1 1-16,-1-4-1 16,0-1 1-16,5 1-2 0,-1-4 0 15,1-4 1-15,-1 0 1 16,1 0-1-16,8 0 0 0,4-4 0 16,0 12 1-16,1-4 0 15,3 4 0-15,9 3 0 16,-4 4 0-16,4 4 0 15,0 4 0-15,0 0-1 16,5 3 0-16,-1 8 0 31,0 8 0-31,1 11-1 16,-5-4 1-16,0 12 0 0,-4 7 0 16,-5 8-1-16,-4 7 1 15,-8 1 0-15,-4 10 1 16,-5-3-1-16,-8 0 1 15,-5 0-1-15,-4 4 1 0,-4-1-1 16,-4 1 1-16,0-8-2 16,-5-4 0-16,1 1 0 15,-5 3 0-15,-4-8 0 16,0-7 0-16,0-11-1 16,0-8 1-16,4-8 0 15,4-3 1-15,1-4 0 0,-1-4 0 16,5-15 1-16,0 0 0 0,-5 0 1 15,5-7 0-15,4-1 0 16,0-3 0-16,0-1 0 31,0-3 1-31,4-4-2 16,4 0 0-16,1-3-1 16,4-1 1-16,4 4-1 15,4-4 0-15,4-3-1 16,1-4 1-16,4 7 0 0,-1 4 1 15,10 0-1-15,-1-4 1 16,0 16-1-16,9-4 1 16,-4 7-1-16,3 0 1 0,-3 8 0 15,0 3 0-15,-1 5 0 16,-4 3 0-16,1 11 1 16,-1 1 0-16,-4 3 0 15,0 4 1-15,0 4-1 16,0 4 1-16,-4 3 0 15,0 4 0-15,-5 8-1 0,1 0 1 16,-5-1 0-16,0 5 0 16,-4-4-2-16,0-4 1 31,0 0-4-31,-4 0 0 0,0-16-5 16,-1 1 0-16,1-7-6 15,0-16 1-15</inkml:trace>
  <inkml:trace contextRef="#ctx0" brushRef="#br0" timeOffset="133666.5749">20799 6905 41 0,'-9'4'20'0,"14"-8"-24"0,-5 4 36 0,0 0-31 32,0 0 0-32,0 0 1 15,0 4 1-15,0 3-4 16,0 5 1-16,-5 3 0 16,1 4 0-16,0 0-5 15,4-4 1-15,0 4-8 0,4-8 0 16,0 8 0-16,-4-8 0 15</inkml:trace>
  <inkml:trace contextRef="#ctx0" brushRef="#br0" timeOffset="134047.922">20816 7787 43 0,'-4'7'21'0,"8"-26"-29"0,-4 19 46 15,8 4-39-15,-3 0 1 0,-1 7-2 16,0 8 1-16,-4-4-1 16,0 4 0-16,0-4-8 15,4 0 0-15,1-3-1 16,-5-12 0-16</inkml:trace>
  <inkml:trace contextRef="#ctx0" brushRef="#br0" timeOffset="137018.9476">21851 7083 42 0,'-9'-8'21'0,"5"5"-30"16,4 3 42-16,0 3-33 16,-4 1 1-16,-1 7-1 0,-3 1 0 15,-1 3 0-15,5 4 0 31,0 7 0-31,4 12 0 16,0 8-1-16,4 14 1 0,0 4-1 16,5 8 1-16,-1 12 0 15,-3-1 0-15,-1-8 0 16,-4-6 0-16,0-5 0 16,4-7 1-16,-4-8-1 15,-4-11 0-15,-5-8-1 16,1 0 1-16,-1-7-1 15,1 0 1-15,-5-20-1 0,0-3 0 16,5-7 0-16,-1-8 0 16,1-4-1-16,4-8 1 0,4-7-1 15,4-11 0-15,0-1 0 16,5 1 1-16,3-4-1 16,1 3 1-16,4 5 0 15,-4-5 1-15,4 5-1 31,4 3 1-31,5-4-1 16,-1 5 0-16,5 6-1 16,0 1 1-16,4 7-1 0,0 8 0 15,-4 0 0-15,4 4 1 16,0 7 0-16,0 4 1 0,0 7-1 16,0 9 1-16,-8 10 0 15,-1 1 0-15,-3 14 0 16,-1 5 1-16,0 3-1 15,-4 11 1-15,0 8 0 16,0 1 1-16,0 6 0 16,-4 5 0-16,0-1 0 0,-5 1 0 15,-3 3 0-15,-5 0 0 16,-5-4-2-16,1-7 0 16,-9-4-5-16,1 1 0 15,-5-13-4-15,4-14 0 16</inkml:trace>
  <inkml:trace contextRef="#ctx0" brushRef="#br0" timeOffset="137384.3403">22847 7753 52 0,'4'0'26'0,"39"-38"-44"16,-30 26 54-16,8-3-37 15,5 4 0-15,3 3 0 16,1 1 1-16,0-1 0 16,0 4 1-16,-5 4-2 0,1 0 1 15,0 4-2-15,-5 0 0 16,-4 4-4-16,-4-1 0 0,-1 1-6 31,-3-5 1-31</inkml:trace>
  <inkml:trace contextRef="#ctx0" brushRef="#br0" timeOffset="138065.9931">23597 6890 39 0,'8'0'19'0,"35"-15"-25"16,-30 7 34-16,8 4-29 15,4-3 1-15,-3 7 0 16,-1 4 0-16,0-1 0 15,-4 9 0-15,0 3-1 16,-4 8 1-16,0 3 0 0,-5 1 0 16,1 10 0-16,-5 5 0 15,-4 11 0-15,-4-4 1 16,-5 4-1-16,-8 0 0 16,-8-4 0-16,-5 4 0 15,-4-3 0 1,0-1 0-16,0-8-1 15,-4-3 1-15,3-8 0 16,6-3 0-16,3-4 0 16,5-8 0-16,4 0 0 15,8-8 0-15,9-3 0 16,13-4 0-16,8-7-1 0,13-1 1 16,5-3-3-16,12-1 1 15,0 1 0-15,4 7 1 16,5 4 0-16,0 4 1 0,8 4 0 15,-9 7 0-15,-3 4 3 16,-5 3 0-16,-4 5-1 16,-9-1 1-16,-4 5 0 15,-8 3 1-15,-14 7 0 16,-12 1 0-16,-8 0 0 16,-9 7 1-16,-13 0-2 15,-13-4 0-15,-8 1-4 0,-4 3 1 31,0 0-7-31,-9-7 0 16,-17-1-8-16,-4 8 1 16</inkml:trace>
  <inkml:trace contextRef="#ctx0" brushRef="#br0" timeOffset="138653.5101">20684 8823 37 0,'-13'19'18'0,"13"-26"-20"16,0 7 29-16,4 3-26 15,1 1 0-15,-1 0 0 16,0 4 1-16,0 7-2 0,1 7 0 16,-1 5-1-16,-4 3 1 15,-4-3-5-15,4-1 1 16,0 4-7-16,0 4 0 0</inkml:trace>
  <inkml:trace contextRef="#ctx0" brushRef="#br0" timeOffset="138887.0315">20705 9607 33 0,'-8'3'16'0,"3"1"-10"16,5 0 25-16,-4 0-29 16,0 3 1-16,0 5-1 0,-1-1 0 15,-3 0-5-15,-1 1 0 16,1-5-2 0,-1 1 1-16,1-1-8 15,-1-3 1-15</inkml:trace>
  <inkml:trace contextRef="#ctx0" brushRef="#br0" timeOffset="139074.5284">20905 9818 43 0,'-8'42'21'0,"16"-4"-30"0,-8-34 38 0,0 3-38 16,0 1 0-16,0 3-12 16,-8-3 1-16</inkml:trace>
  <inkml:trace contextRef="#ctx0" brushRef="#br0" timeOffset="143591.1897">19841 11105 5 0,'-5'0'2'0,"-7"-4"0"16,12 4 2-16,-5-4-6 16,-3 0 1-16,4-3-2 0,-5-1 0 15</inkml:trace>
  <inkml:trace contextRef="#ctx0" brushRef="#br0" timeOffset="144942.5708">19943 10742 23 0,'-4'-16'11'0,"4"-6"-16"0,0 18 27 16,-5-4-20-16,1-3 0 15,0 3 0-15,0 1 1 16,-5 3-3-16,-4 0 1 0,1 1 2 16,-1 3 1-16,0 0-2 31,0 0 1-31,0 0-1 0,5 3 1 0,-5-3-2 15,5 4 1-15,3 4-1 32,-3-1 0-32,4-3-1 15,4 7 1-15,-5 1-1 16,1-5 1-16,4 5-1 0,-4-1 1 16,8 4-1-16,-4 4 1 0,4 0-1 15,5 4 1-15,-1 3-1 16,-3 4 1-16,3 4-1 15,1 4 1-15,3 0-1 16,-3 4 1-16,-1 3-1 31,1 1 0-31,-1-5 0 16,1-7 0-16,-5-3-1 0,1-5 1 16,-5-3 0-16,4-4 0 15,-4-4 0-15,0-4 0 16,0-7 0-16,-4 0 0 0,-1-12 0 15,1-3 1-15,0-1-1 16,-1-7 0-16,1-7-1 16,0-4 1-16,0-4-1 15,4-4 1-15,0 0-1 16,4-4 1-16,0 1-1 16,0-1 1-16,1-3-1 0,3 3 1 15,1 1 0-15,4-1 0 16,-5 8 0-16,5 0 0 15,0 7 0-15,-1 5 0 0,1-1 0 32,4 12 1-32,0 3-1 15,0 0 1-15,0 5-1 16,5 3 0-16,-1 3 0 16,-4 1 1-16,0 0-1 15,0 4 1-15,-4-1 0 16,0 8 0-16,-1 4 1 0,1 4 0 15,-4-4 0-15,-1 11 0 16,1-3 0-16,-5 3 0 0,0 4 0 16,-4 4 0-16,0 3-2 15,0-3 1-15,-4 8-1 16,0 3 0-16,-5 0 0 16,1-4 0-16,-1-3-1 15,1-4 0-15,-1-4-2 16,1-8 1-16,-1-7-3 15,1 0 0-15,3-11-4 0,1-8 1 16,4-15-5-16,4-4 1 31</inkml:trace>
  <inkml:trace contextRef="#ctx0" brushRef="#br0" timeOffset="145308.5047">20565 10677 37 0,'-9'19'18'0,"9"-7"-21"0,0-12 33 16,9-4-29-16,-5 11 0 16,4-7 2-16,5 4 0 15,8-4-4-15,5 4 1 16,0-8 1-16,3 4 1 16,5-4-2-16,1-3 0 15,-6-1-3-15,1-7 1 16,4 7-3-16,-4 5 1 15,0-5-5-15,-9 1 1 0,0-1-3 16,-4-3 1-16</inkml:trace>
  <inkml:trace contextRef="#ctx0" brushRef="#br0" timeOffset="145793.19">21110 10284 41 0,'-5'7'20'0,"18"-3"-29"0,-8 0 41 0,-5 0-33 16,0 3 1-16,4 1 0 16,-4 7 1-16,0-4-1 15,0 1 1-15,0-1 0 16,0 4 1-16,0 4-1 15,4 0 1-15,0 4 0 0,5 3 1 32,-1 1 0-32,5 7 0 15,-4 0 0-15,-1 0 0 16,1 11 0-16,-1 8 0 0,1 4-1 16,-5-15 0-16,0 22-2 15,0 4 0-15,1 4-4 16,-1-4 0-16,0-8-11 15,5 1 0-15</inkml:trace>
  <inkml:trace contextRef="#ctx0" brushRef="#br0" timeOffset="167221.7116">22076 10704 24 0,'-21'0'12'0,"4"11"-10"0,13-11 13 16,-5 4-16-16,1 3 1 16,-1 1-1-16,-3-4 1 15,-1 3 0-15,0 1 1 0,0 3-1 16,5-7 0-16,-1 0 0 15,5 0 1-15,4-4-1 16,0 0 0-16,8-4 0 16,5-4 1-16,8-3-1 15,5-8 1-15,0 0-1 16,8 0 1-16,4-7-1 16,5-5 1-16,-1 1-1 15,5 0 1-15,0-4-1 16,4 0 0-16,-8 0 0 0,-1 0 0 0,1-4-1 15,-5 4 1-15,-4 0-1 16,-4 3 1-16,-5 13-1 31,-3-1 1-31,-5 4 0 16,-4 3 0-16,-1 1 1 16,-3 3 1-16,-1 4-1 15,-3 8 0-15,-1 8 0 0,-4 3 1 16,0 7 0-16,-4 5 0 15,-1 7-1-15,1 0 1 16,0 4-1-16,0 7 0 0,-1 1 0 16,1 3 0-16,0 11 0 15,4 1 0-15,0 15 0 16,4-1 0-16,0 5-1 16,5 11 0-16,-1-4 0 15,-3 0 1-15,-1-4-2 16,0-8 1-16,-4-3 0 0,4 0 0 15,1-11-2-15,-1-12 1 32,0 0-3-32,9-11 1 15,-9-8-7-15,0 8 1 16</inkml:trace>
  <inkml:trace contextRef="#ctx0" brushRef="#br0" timeOffset="167724.702">21987 12051 20 0,'-9'3'10'0,"22"13"-9"0,-8-13 11 0,-1 1-12 16,0 4 1-16,0-1-1 15,5 8 0-15,-1-7 0 16,5 11 0-16,4-8 0 16,4 1 1-16,9-1-1 15,-4-3 1-15,8 3 0 16,13-4 0-16,4-7 0 16,8 0 0-16,1 0 1 0,8-3 1 15,13-9-1-15,0 1 1 16,17-4 0-16,0 3 0 15,-4-10 0-15,-5 10 0 0,-4 5-3 32,-4-1 1-32,-9 12-5 15,-8 4 0-15,-8 14-5 16,-22 1 0-16</inkml:trace>
  <inkml:trace contextRef="#ctx0" brushRef="#br0" timeOffset="168274.7556">21335 10280 20 0,'-17'-8'10'0,"0"8"-4"15,13 0 11-15,0 4-14 16,-5 0 1-16,1 4 3 16,-1 3 1-16,1 0-10 15,-1 12 1-15,1-4 4 16,-1 11 0-16,5 0-5 31,0 4 1-31,4 4-8 0,4 0 0 16,4-4-2-16,10-4 1 0</inkml:trace>
  <inkml:trace contextRef="#ctx0" brushRef="#br0" timeOffset="168525.6839">21778 11135 0 0,'5'-19'0'0</inkml:trace>
  <inkml:trace contextRef="#ctx0" brushRef="#br0" timeOffset="168958.6693">21825 10204 39 0,'-25'-7'19'0,"25"14"-17"0,0-7 19 0,0 8-22 15,0 7 1-15,-5 15-2 16,-3 8 1-16,4 11-1 31,-5 4 0-31,1 4-8 16,3 4 0-1</inkml:trace>
  <inkml:trace contextRef="#ctx0" brushRef="#br0" timeOffset="170545.1964">21898 11215 27 0,'0'-19'13'0,"17"-8"-13"16,-13 16 13-16,0 7-13 31,0 0 0-31,1 8 1 16,-1 0 1-16,-4 3-1 15,0 5 0-15,0-1 2 16,0 4 0-16,0 0 0 16,-4 4 1-16,-1 0-1 0,5 0 1 15,-4 0-2-15,4 4 1 16,0-1-6-16,4 9 1 0,9 10-9 15,0-14 1-15</inkml:trace>
  <inkml:trace contextRef="#ctx0" brushRef="#br0" timeOffset="178631.6779">19828 13621 10 0,'0'0'5'0,"0"4"-3"15,0-4 6-15,-4 0-8 16,4 0 1-16,-5 0 2 0,5 0 0 15,0 3-4-15,0 1 1 32,0 0 1-32,0 0 1 0,0 0-1 0,0-1 0 15,-4 1-1-15,4 0 0 16,-4 0 0-16,0-1 0 0,4 1 0 16,-5 0 0-16,-3 0 0 31,4 0 1-31,-1-1 0 15,5-3 1-15,-4 0 0 16,0 4 1-16,0-4 1 16,-5 4 0-16,1 0 0 0,-1 0 0 15,0 3 0-15,-3 1 1 16,-1-1-1-16,0 1 0 0,0 3-2 16,-4 4 1-16,5 4-1 15,-1 11 0-15,0 4-2 16,0 12 1-16,5 7-1 15,-1 7 1-15,1 1-1 32,-1 11 0-32,1 0 0 15,-1-4 0-15,5 11-1 0,0-11 1 16,-1-11-3-16,1-8 0 16,0-15-9-16,8-7 1 15</inkml:trace>
  <inkml:trace contextRef="#ctx0" brushRef="#br0" timeOffset="179182.838">20194 13840 23 0,'0'-19'11'0,"0"16"-11"0,0-1 11 0,0 0-8 16,-4 0 0-1,-13 4 4 1,0 8 1-16,0 3-10 0,0 0 1 15,0 5 6-15,0 3 0 32,4-1-2-32,0 9 1 15,0 3-3-15,5 4 0 16,-1 4 0-16,5 8 0 0,0-12-1 16,4 7 0-16,0 1 0 15,0-1 0-15,0-3-2 16,0 4 1-16,-4-12-3 15,-1-7 0-15,1 0-6 16,0-8 0-16</inkml:trace>
  <inkml:trace contextRef="#ctx0" brushRef="#br0" timeOffset="179529.6555">19849 14253 1 0,'-13'-4'0'0,"18"0"53"47,-1 46-53-47,-8-84 3 0,8 42 1 15,0 0 3-15,-4 0 0 0,9-4-7 16,-1 4 0-16,1-7 7 15,4 3 0-15,-1 0-2 16,10 4 0-16,-1 0-1 16,4 0 0-16,1 0-3 15,-5 0 1-15,1 0-5 16,-1 4 0-16,0-4-4 16,0 0 1-16,1-8-7 15,3 5 0-15,9-13-1 0,5-10 1 16</inkml:trace>
  <inkml:trace contextRef="#ctx0" brushRef="#br0" timeOffset="180133.4786">20454 13791 31 0,'13'-23'15'0,"29"-3"-19"15,-33 18 31-15,4 1-25 16,-1 3 1-1,1 0 0-15,0 4 1 16,0 0-5-16,4 4 0 16,0 4 3-16,0-1 0 15,0 8-2-15,0 8 1 0,-4 3-1 16,-1 8 1-16,1 8-1 16,-4 4 0-16,-5 3 0 15,-8 4 0-15,-5-8 0 16,-4 4 0-16,-4 0-1 15,-4 1 0-15,-4-5 0 16,-10-3 0-16,-3-12-2 0,-9-4 0 16,0-7 0-16,5-7 0 15,4-9 1-15,3-10 1 16,10-4 0-16,8-5 1 0,4 1 2 16,0-4 1-16,13 0 0 15,13 4 0-15,8-4 0 16,5 8 0-16,8 3-1 15,0 5 1-15,0-1-2 32,0 8 0-32,0 7-2 15,0 12 1-15,0-1-3 16,-4 5 0-16,0-4-3 0,0-1 0 16,0-3-5-16,8-4 0 15</inkml:trace>
  <inkml:trace contextRef="#ctx0" brushRef="#br0" timeOffset="180499.0668">21067 13712 29 0,'0'-8'14'0,"21"-7"-18"0,-21 15 23 16,5 0-16 0,3 4 1-16,-4 3 2 15,5 5 0-15,0 10-8 0,-5 5 1 16,4 7 5-16,1 7 0 15,-1 1-2-15,1 7 0 16,-1 0-2-16,1-3 1 16,-1-1-2-16,-3-7 1 15,-1-4-3-15,-4-4 1 16,0-7-5-16,0-4 1 16,-4-8-5-16,4-3 1 0</inkml:trace>
  <inkml:trace contextRef="#ctx0" brushRef="#br0" timeOffset="180791.5717">20739 14029 34 0,'-8'4'17'0,"12"0"-17"15,-4-4 29-15,8 4-22 16,1 0 0-16,4-1 2 16,4 1 1-16,4 0-14 15,0-4 1-15,-4 4 7 16,5 0 1-16,-1-1-7 16,13 1 1-16,-4-4-6 15,0 4 1-15,4-8-5 16,4-3 1-16,5-5-4 15,4 1 0-15</inkml:trace>
  <inkml:trace contextRef="#ctx0" brushRef="#br0" timeOffset="181086.4684">21757 13704 52 0,'-13'-4'26'0,"22"-3"-38"0,-1 7 52 31,1 0-42-31,-1 0 0 0,-3 4-1 16,-5-1 1-16,0 5-1 16,-5-1 1-16,1 1-11 15,4 3 0-15</inkml:trace>
  <inkml:trace contextRef="#ctx0" brushRef="#br0" timeOffset="181269.8487">22025 13651 58 0,'-8'8'29'0,"25"7"-60"0,-17-8 52 0,0 1-22 16,-4 3 0-16,-5 1-1 16,1-1 1-16,-1 0-8 15,1 4 1-15</inkml:trace>
  <inkml:trace contextRef="#ctx0" brushRef="#br0" timeOffset="182070.572">22532 13239 25 0,'0'0'12'0,"0"-4"-13"0,0 4 13 0,-4 0-7 15,0 0 1-15,-5 4 2 16,1 7 0-16,-9-3-11 16,-1 3 1-16,-3 0 6 15,-4 4 0-15,-9 1-3 16,-1 3 1-16,1 3-2 0,0 1 1 15,0 3-1-15,4 8 1 16,1 0 0-16,-1 4 0 16,4 4-1-16,5 3 1 15,8-7-1-15,-4 11 1 0,9 1 0 16,3 10 1-16,5-3 1 16,5 7 1-16,3 8-1 31,9-4 1-31,5 8-2 15,-1-8 1-15,0 0-4 0,0 0 1 32,13-4-14-32,9-22 1 15</inkml:trace>
  <inkml:trace contextRef="#ctx0" brushRef="#br0" timeOffset="183053.5387">22622 13704 34 0,'-5'-19'17'0,"1"-7"-8"0,4 18 16 0,0 4-23 16,0 1 0-16,-4 3 0 16,-1 0 0-16,1 7-3 15,0 4 0-15,0 5 3 0,-1 3 0 16,1 15-2-16,0 3 1 15,4 5 0-15,0 7 0 16,0 8-1-16,-4 11 0 16,-1-11 0-16,5 3 0 15,-4 1-1-15,4-4 1 0,0-8 0 16,0 0 1-16,0-7-1 16,0-12 1-16,0-7 0 15,0-4 1-15,0-8-2 31,0-11 0-31,0 0-1 16,-4-11 1-16,0-12-2 16,4-11 0-16,0-4-1 0,4-19 1 15,4-3-1-15,1-1 0 16,-1-7 1-16,5 0 0 0,4 0 0 16,9-4 1-16,4 8 1 15,4 11 0-15,-4 7 1 16,-1 16 1-16,1 3 0 15,-4 9 0-15,-1 6 1 16,1 16 1-16,4 11-1 16,-5 12 0-16,-4 14 0 0,-4 16 1 15,-4 7-1-15,-4 12 0 16,-1 0-2-16,-8-4 1 16,0-1-2-16,-4-6 1 0,0-9-6 15,-1-10 1-15,-3-12-6 16,4-8 0-16,12-14-5 15,1-20 1-15</inkml:trace>
  <inkml:trace contextRef="#ctx0" brushRef="#br0" timeOffset="183434.036">23035 14045 41 0,'-5'-8'20'0,"5"-3"-21"16,0 11 36-16,0 0-29 15,0 0 0-15,9-4 2 16,-9 4 0 0,8-4-11-16,5 4 1 15,4 0 7-15,4 0 0 0,5 4-4 16,0 0 1-16,-5 3-2 16,0 1 0-16,0-1-3 15,5 5 1-15,0-5-5 16,-1-3 1-16,9 0-4 0,-4-4 0 15,0-8-6-15,0 8 1 16</inkml:trace>
  <inkml:trace contextRef="#ctx0" brushRef="#br0" timeOffset="183854.2328">23690 13666 40 0,'-8'4'20'0,"29"7"-28"0,-21-7 33 16,0 0-22-16,0 4 1 15,-4 3 2-15,0 0 0 16,-5 1-8-16,5 10 0 16,0 9 4-16,-1 6 1 15,1 5-1 1,0 7 0-16,-5 8-1 15,5 0 1-15,0-1-2 16,-5 1 1-16,1 0-4 16,4-8 0-16,-5-7-10 15,1-12 0-15,-1-22 0 16,-8-24 0-16</inkml:trace>
  <inkml:trace contextRef="#ctx0" brushRef="#br0" timeOffset="184344.0701">23801 12830 51 0,'4'-4'25'0,"1"8"-43"0,3-4 53 16,1 0-32-16,-5 4 0 16,0 0 2-16,0 11 0 15,1-8-7-15,-1 5 1 16,5 3 3-16,3 4 1 15,1 11-2-15,13 4 1 16,8 8-2-16,4 3 1 0,5 8 0 16,-1 8 1-16,5 7 0 15,8 7 0-15,5 5 0 16,-5 3 1-16,1 15-1 16,-5 1 0-16,-9 3 0 15,-3 4 1-15,-9 7-2 16,-5-7 1-16,-16 12-2 15,-9-9 0-15,-26-3-3 16,-17-4 1-16,-20 1-12 16,-35-1 0-16,-9-30-4 15,-8-27 0-15</inkml:trace>
  <inkml:trace contextRef="#ctx0" brushRef="#br0" timeOffset="199633.775">19385 15085 23 0,'-13'19'11'0,"9"-8"-22"0,4-11 11 0,-4 4-1 16,-1 0 1-16,1 0 3 15,0-1 0-15,0 1-2 16,-1 0 1-16,5 0 1 15,0 3 1-15,0-3 0 16,0 0 0-16,0 0-1 16,-4 3 1-1,0 5-1-15,0-1 1 16,-1 0-2-16,5 4 1 16,0-7-1-16,0 0 1 15,0 3-1-15,5 0 0 16,3-3-2-16,1 3 1 0,3-3-1 15,5-4 1-15,1-1-1 16,3 1 0-16,4 4 0 16,5-5 1-16,4 1 0 15,5 0 0-15,3 0 0 16,1 0 1-16,4-8-1 16,4-4 1-16,-4 4-1 15,-1 1 0-15,1-1 2 0,4 0 0 16,0 0-1-16,-4 1 1 0,0-1 0 15,0 0 0-15,0 4-1 16,0 0 1-16,-1 0-2 16,6-4 1-16,-6-3-1 15,1 3 0-15,0 0 0 32,-4 0 0-32,4 4 0 15,4-3 0-15,0 3 0 0,0-16 1 16,-4 16-1-16,4-3 0 15,-4-1-1-15,4 8 1 16,0 7-1-16,-4-11 1 0,0 4-1 16,-1-4 0-16,1 4 0 15,4-4 1-15,0 7 0 16,1 1 0-16,-1-5 0 16,0 5 1-16,4 0-1 15,0-1 1-15,5-3-1 16,-5 3 0-16,1-3 0 0,-5 0 1 15,-4 0-1-15,0 0 1 16,-1-4 0-16,6 3 0 16,-1 1 0-1,0-4 0-15,0 4-1 16,8-4 1-16,-7-4-1 16,3 12 0-16,-4-4 0 15,0-1 0-15,0 1-1 16,-4 0 1-16,0-8 0 15,0 8 0-15,0-4-1 16,-1 0 1-16,1 0-1 0,0 0 0 16,4 0 0-16,0-4 1 15,0 8-1-15,9-8 1 16,-9 0 0-16,5 4 0 0,-5 0 0 16,-4-3 0-16,-1-1 0 15,5 4 0-15,1 0-1 16,3 0 1-16,-4-4-1 15,0 0 1-15,-4 0-1 16,4 1 0-16,-4 3 0 16,4-4 1-1,-4-4-1-15,0 8 1 16,-5 0-1-16,-3 0 1 16,-1 0-1-16,0-4 1 15,1-3-1-15,3 7 1 16,-3 0-1-16,-1 0 0 0,0-4 0 15,-4 8 1-15,9-8-1 16,-5 4 0-16,5-7 0 16,-1 7 0-16,-3 0 0 15,3 0 1-15,-3-4-1 16,-5 0 0-16,-5 4 0 0,1-4 1 16,4 4-1-16,5 0 1 15,-5 0-2-15,4 4 1 16,-4-8 0-16,0 12 0 0,-8-8-1 15,-1 4 1-15,-8-1-2 16,-4-6 1-16,-4 3-4 31,-1-8 1-31,-8 8-6 16,0 0 0-16,4-11-7 16,5-12 0-16,-1-11-4 15,-8-8 1-15</inkml:trace>
  <inkml:trace contextRef="#ctx0" brushRef="#br0" timeOffset="216729.9061">20501 15895 24 0,'-9'0'12'0,"9"-15"-11"0,4 11 12 16,1-8-9-16,-1 5 1 0,-4-1 4 15,4-3 0-15,-4 3-11 16,0 1 1-16,0 7 7 16,5-8 1-16,-1 4-2 15,-4 4 0-15,0 0-1 31,0 0 0-31,8 4-1 0,-3 4 0 0,-1 3 0 16,4 4 0-16,1 12-2 16,-1 3 1-1,1 4-1-15,-1 8 1 16,1 11-1-16,-1-4 0 16,1 0-1-16,-1 0 1 15,-3 8 0 1,3-8 0-16,-3-11-1 15,-1-8 0-15,0-7 0 16,0-4 0-16,-4-4 0 16,5-4 1-16,-5 1-2 15,4-5 1-15,-4-7 0 16,0 0 0-16,4-15 0 0,-4 0 0 16,0 0 0-16,0-4 0 0,0-4-1 15,0 1 0-15,0-5-1 31,0 1 1-31,0-5-1 16,0-3 1-16,0-4-1 16,4 4 0-16,5 0 1 15,-1-3 0-15,5 3 0 16,4-4 1-16,0 4-1 0,4 0 1 16,1 7 0-16,3 4 1 15,-3 4-1-15,3 4 1 16,-4 4-1-16,1 3 1 0,3 12 0 15,-3 0 0-15,3 7 0 16,-4 8 0-16,-4 8-1 16,5-1 1-16,-5 4 0 15,-4 8 0-15,4 4-1 16,0 3 1-16,-5 1 0 16,1-5 1-1,0 5-1-15,-4-5 1 16,-1 1-1-16,-4 0 0 15,1-1 0-15,-1-3 0 0,-4 0-3 16,0-8 1-16,0-7-4 16,4-4 0-16,0-4-5 15,1-8 1-15,-5-7-8 16,12-3 1-16</inkml:trace>
  <inkml:trace contextRef="#ctx0" brushRef="#br0" timeOffset="217426.5045">21357 16178 26 0,'8'0'13'0,"14"-7"-7"0,-14 7 15 0,1 0-17 15,3-4 0-15,5 8 4 16,5 0 0-16,-1-4-10 16,5 0 1-16,-5-4 6 15,0 8 0-15,9-1-3 16,-5-3 1-16,10-3-3 16,-1-1 0-16,-9-4-3 15,-4 1 1 1,1 3-5-16,-1 0 0 15,-12-3-6-15,3 7 0 16</inkml:trace>
  <inkml:trace contextRef="#ctx0" brushRef="#br0" timeOffset="217947.5783">22145 15800 30 0,'0'0'15'0,"12"4"-12"0,-12-4 23 0,5 4-21 15,-5-4 0-15,0 0 2 16,4 3 1-16,0 9-10 15,-4-5 0-15,0 9 6 16,0 2 1-16,-4 1-3 16,0 4 0-16,-1 4-1 15,1 7 0-15,0 0 0 0,0 0 0 16,4 7 0-16,-5 1 0 16,5 0 0-16,-4-1 0 15,0 5-1-15,0-5 1 0,-1-3-2 16,1-8 1-16,0 1-5 15,-1-9 1-15,1-3-11 16,8-11 0-16</inkml:trace>
  <inkml:trace contextRef="#ctx0" brushRef="#br0" timeOffset="218631.4353">22277 15414 43 0,'21'-7'21'0,"9"26"-22"0,-22-16 31 16,9-3-25-16,5 8 1 15,3 7 1-15,5 8 1 16,0-1-11-16,-9-3 0 0,13 19 6 16,4 8 0-16,1-1-3 15,-5 16 0-15,0 14-2 16,-4-3 1-16,4 4 0 15,-13 3 0-15,-8 8 0 16,-9-4 0-16,-4-11 0 16,-8-4 1-16,-5 1-1 0,-9-5 1 15,-7-7-4-15,-1-12 1 32,-4-7-5-32,-17-12 0 15,-17-14-6-15,-5-16 1 0</inkml:trace>
  <inkml:trace contextRef="#ctx0" brushRef="#br0" timeOffset="219147.4048">20399 15460 41 0,'-9'19'20'0,"1"-42"-28"0,8 23 34 0,0-4-23 16,-5 0 0-16,5 4 2 15,-4-4 0-15,0 12-7 16,-5 0 0-16,-4 3 4 16,-4 8 1-16,0 7-2 15,0 5 1-15,-8 6-2 16,-1 5 1-16,5 11 0 0,0 4 1 15,4 3 0-15,4 1 0 16,9 15 0-16,4 3 1 16,12 12-1-16,5-8 0 0,0 12-1 15,9-5 0-15,8 1-1 16,9 0 0-16,-1-8-6 16,1-7 1-16,8-12-10 15,9-7 0-15</inkml:trace>
  <inkml:trace contextRef="#ctx0" brushRef="#br0" timeOffset="220148.2608">23248 15914 28 0,'-5'15'14'0,"1"-11"-6"0,4-1 12 16,0 5-18-16,0-1 1 0,0 1 1 15,0 7 1-15,-4 0-7 16,-1 4 1-16,1 0 4 16,0 4 0-16,0 11-2 15,-1-4 1-15,1 12-1 0,4-1 0 16,-4 5-1-16,4 3 0 15,0-4 0-15,0-7 0 16,0 4-1-16,0-4 1 16,0-8-1-16,0-11 0 0,0 0-1 15,0-4 1-15,0-8 0 32,0-7 0-32,0-7 0 15,0-8 1-15,0-8-1 16,0-11 1-16,4-11 0 15,0-1 0-15,1 1 0 16,3-8 1-16,1 4-1 0,4-1 1 16,-1 1 0-16,5-7 1 15,5 6 0-15,3 1 0 16,1 8-1-16,-1 7 1 0,5-1-1 16,0 9 0-16,0-1 0 15,0 12 0-15,4 8-1 16,4 3 0-16,0 12 1 15,5 7 0-15,4 15 1 16,-5 4 0-16,1 11 1 16,-5 20 0-16,1-1 1 0,-5 12 1 31,-5-1-2-31,-7-3 0 16,-5 0-4-16,-9-7 1 15,-4-1-9-15,-8-11 1 0,-9-12-9 16,-16-3 1-16</inkml:trace>
  <inkml:trace contextRef="#ctx0" brushRef="#br0" timeOffset="221349.1867">19781 17045 14 0,'-8'-8'7'0,"12"-3"2"15,-4 11-2-15,0 0-4 16,0 0 0-16,0 0 3 16,0-4 0-16,0 4-7 0,4-4 1 15,5 1 5-15,-1-1 1 16,1 0-2-16,3-3 1 0,-3 3-1 16,-1 0 1-16,1 0-2 15,-1 0 0-15,5 1-1 16,0-1 1-16,0 4-2 15,8-4 0-15,5 0-1 16,3 0 0-16,10 4 0 16,-1-3 1-16,5-1-1 0,4 0 0 15,4 4-1-15,0-4 1 32,8-3 0-32,-3-1 1 15,3 4-1-15,5 1 0 0,4-1 0 16,5-4 0-16,-1 1 0 15,1-1 0-15,3 4 0 16,5-3 1-16,-4-1-1 16,-1-3 0-16,5 3 1 15,0 1 1-15,-4-5-1 16,4-3 0-16,-5 4-1 0,5 0 1 16,-8-1 0-16,-5 1 0 15,0 3-2-15,0 1 1 16,5-1 0-16,-5 1 0 0,4-1 0 15,0 12 1-15,-8-8 0 16,0 8 0-16,0-4 0 31,-4 0 1-31,-5 4-1 16,5-4 1-16,-1 3-1 16,1 1 1-16,0 0-1 15,-1 4 0-15,-8-1-1 0,0 1 1 16,1-5 0-16,7 13 0 15,-4-9 0-15,1 1 1 16,-1-5-1-16,5 5 0 0,4 0 0 16,4-5 0-16,0 1 0 15,-4 0 1-15,0 0 0 16,4 3 0-16,0 1 0 16,-4-1 0-16,0 1 0 15,0-4 0-15,4 0-1 16,0-1 1-16,-8 1-2 15,-5-4 1-15,-4 0-3 0,-8 0 1 16,-9 0-5-16,-9 0 0 31,-50-19-12-31,-14-3 0 16</inkml:trace>
  <inkml:trace contextRef="#ctx0" brushRef="#br0" timeOffset="222398.9899">21706 17291 18 0,'-4'-8'9'0,"8"8"4"15,-4 0-7-15,0 0 0 16,0 0 0-16,0 0 3 16,0-4 1-16,0 4-13 15,0 0 1-15,0 0 8 16,4 0 0-16,0-7-2 0,1-1 1 0,3 5-2 15,5-5 1-15,0 4-2 16,8-3 1-16,0-1-1 16,1 1 0-16,-1-1-1 15,9-3 0-15,0-1-1 32,-1 5 0-32,1 3 0 15,0 8 1-15,0-1-1 16,-5 1 0-16,1 8 0 0,-5 3 1 15,0 4-1-15,-3 0 1 16,-6-1-1-16,-3 1 1 16,-1 0-1-16,-3 0 0 0,-5 4 0 15,-5 0 0-15,-7 7 0 16,-5-4 0-16,-5 5 0 16,-8-5 1-16,5 4-1 15,-5-3 0-15,0-1-1 16,5 1 1-16,-5-1 0 0,-4 5 0 15,-5-5 0-15,1 1 0 16,-4-5 0-16,-1 5 1 16,0-5 0-16,1-3 0 0,-5 0-1 15,-4 0 0-15,0-7 0 32,0-1 0-32,8-3 0 15,1 3 1-15,3-4-1 16,5 1 1-16,4-8 0 15,9 4 1-15,4-4-1 16,4 0 1-16,5-8-1 0,8 1 1 16,0 7-1-16,8-8 1 15,9 1-1-15,5-1 0 16,3 4 0-16,5 0 0 0,4 4-1 16,4-3 1-16,1 3 0 15,-1 0 0-15,13 3 0 16,0 1 0-16,4 4 1 15,5 7 0-15,4 0 0 16,13 0 0-16,8 0 0 16,4 4 0-16,9 0 0 15,0 0 1-15,-13-4-2 16,-8-4 0 0,-5-7-5-16,-3-4 1 15,3-7-13-15,-8-20 0 0,-9-3-5 16,9-38 1-16</inkml:trace>
  <inkml:trace contextRef="#ctx0" brushRef="#br0" timeOffset="243281.2989">328 4582 29 0,'-4'-11'14'0,"-9"-8"-13"16,13 19 14-16,0 0-16 15,-9 0 1-15,5 0-1 0,-9 0 1 16,5 4 0-16,-5-4 0 16,0 3-3-16,0-3 1 15,1 4-4-15,3-8 1 0,5 8-2 16,-5-4 1-16</inkml:trace>
  <inkml:trace contextRef="#ctx0" brushRef="#br0" timeOffset="243360.0839">217 4605 7 0,'13'0'3'0,"21"-12"-8"15,-25 12 2-15</inkml:trace>
  <inkml:trace contextRef="#ctx0" brushRef="#br0" timeOffset="244131.7991">575 4355 36 0,'-13'8'18'0,"5"3"-25"0,8-4 37 16,0 5-30-16,-13 3 1 15,4 8 0-15,5-1 0 0,-9 5-1 16,1 7 0-16,-1 0 1 31,0 11 0-31,-8 1-1 16,-1-5 1-16,5 9 0 16,0 3 0-16,0-4-1 15,4 0 0-15,1 4 0 16,3-11 1-16,-4-5 0 15,5-6 0-15,4-1 0 16,-9-11 0-16,4-4 0 0,5-11 1 16,4-1-2-16,-8-14 1 15,8-4-1-15,-5 0 1 16,5-8 0-16,0-3 0 0,0-5-1 16,5 1 0-16,3-11 1 15,5-1 0-15,0 0-1 16,8-3 1-16,-8 3-1 15,12 1 0-15,-12 3 0 16,8-4 0-16,5 1 0 16,-9 3 0-1,4 4-1-15,1 7 1 16,3 5-1-16,-4-1 1 16,-4 8 0-16,5 3 0 15,-10 9-1-15,10-1 1 0,-9 11-1 16,-1 1 1-16,1 3 0 15,0 8 0-15,0 4 1 16,-5 7 0-16,-4-3 1 16,5 10 0-16,-9-2 0 15,0-1 0-15,0 3-1 16,0 1 1-16,0 4-1 0,0 3 1 16,0 1-2-16,-9-5 1 15,9 12 0-15,-4-4 1 16,4-3-1-16,-8 3 0 0,3-4-1 15,-3-3 1-15,-5 3 0 16,0 1 0-16,-8-5-1 16,8-3 1-16,-8-7-2 31,4-9 1-31,-4-10-6 16,-5-1 1-16,5-11-10 15,17-8 0-15</inkml:trace>
  <inkml:trace contextRef="#ctx0" brushRef="#br0" timeOffset="244484.8491">1116 3958 13 0,'-13'-8'6'15,"13"-11"-8"-15,-9 19-7 0,5 0 7 16,-4 0 1-16</inkml:trace>
  <inkml:trace contextRef="#ctx0" brushRef="#br0" timeOffset="245250.5115">971 3939 23 0,'-13'-12'11'0,"5"31"-12"15,-1-19 23-15,5 0-19 16,4 0 0-16,-13-3 1 16,0 3 1-16,5 0-6 15,4 0 0-15,-5-4 4 0,5 4 1 16,-5-4-1-16,9 4 0 16,-8-8 0-16,8 5 0 15,0-5 1-15,8 1 0 16,-8-1-1-16,13 0 1 15,-4 1-2-15,3-1 1 16,1 4-1-16,0-7 0 31,0 7-2-31,-5-3 0 0,-4-1 0 16,9 4 1-16,0-3-1 16,8 7 0-16,1-4-1 15,-5 8 1-15,8 0 0 16,5-1 0-16,-4-3 0 0,-1 12 0 0,1-8-1 15,-1 3 1-15,-4 4 0 32,1 1 0-32,-5-1 0 15,4 1 0-15,-12 3 0 16,3 4 0-16,1-4 0 16,-9 4 0-16,5 0 0 0,-9-1 0 15,0 9 0-15,0-4 0 16,-9-1 0-16,5 1 1 15,-4 0-1-15,3 3 0 16,-16 1 0-16,8 3 1 0,-12-4-1 16,-1-3 1-16,5-4-1 15,-13-4 1-15,8-3-1 16,1-1 1-16,-1-3-1 16,5-1 0-16,-5-3 0 15,14-4 1-15,-10-4-1 0,10 0 1 16,-1-3-1-16,4-1 0 15,5 1 0-15,-5-1 0 16,5 0 0-16,4 1 0 16,0-1 0-16,0 8 0 31,4-7 0-31,5 3 1 0,4 4-1 16,-9 0 1-16,17 4-1 15,-8 0 1-15,8 3-1 16,9 4 1-16,0 1 0 15,8-1 1-15,1 1-1 0,-1 3 1 16,9-4-1-16,0 8 1 16,-1 0-1-16,1 0 0 15,-13 0-1-15,-8-8 0 16,-1-3-8-16,-3-1 0 0,-22-3-9 16,0-4 1-16</inkml:trace>
  <inkml:trace contextRef="#ctx0" brushRef="#br0" timeOffset="247169.6081">1623 4877 29 0,'0'-7'14'0,"8"-5"-6"0,-8 12 11 0,0 0-18 16,4-7 0-16,-4 7 1 15,9-4 1-15,-5 4-3 32,5-8 0-32,3-3 2 15,14 3 1-15,-5 5-1 16,5-5 1-16,8 0-2 16,4 1 0-16,-4-1 0 15,-8 5 0-15,-1 3-1 0,-3-4 1 16,-5 0-4-16,-5 4 0 15,1 4-9-15,-4 7 1 16</inkml:trace>
  <inkml:trace contextRef="#ctx0" brushRef="#br0" timeOffset="248102.4596">2666 4181 29 0,'0'4'14'0,"0"-8"-13"16,0 4 17-16,0 0-17 16,0 0 1-16,0 4 1 15,-9 3 0-15,9 1-4 0,-4 7 1 16,4 0 3-16,0 0 0 16,0 4 0-16,0 0 0 15,0 8-1-15,0 3 0 0,0 11-1 16,0 5 1-16,0-1-2 15,-4 4 1-15,0 8-1 16,-1 0 1-16,-3-4-2 16,-1 4 1-16,5-4 0 15,-9-4 1-15,0 4-1 16,5-8 1-16,-1-11-1 16,1-11 1-16,-1 7 0 15,1-15 0-15,4-7-1 0,-9-8 1 16,4-8 0-1,5-3 1-15,4-8-1 16,-8-7 1-16,3-5-1 16,5-10 0-16,0-5-2 15,13-3 1-15,-9-4-1 16,9 0 0-16,0 0-1 16,4-11 0-16,0 7 0 15,4 4 1-15,-4 4 0 0,9 4 0 16,4 7 1-16,-5 4 0 15,-4 7 0-15,9 8 0 16,-4 8-1-16,4 7 1 0,-5 4 0 16,-8 12 0-16,5 3 0 15,-1 0 0-15,-4 11 1 16,0 8 0-16,-4 4 0 16,-9 4 1-16,4-1 0 15,-3 5 0-15,3 7 0 16,-8 0 0-16,-8 0 0 0,3 3 0 15,-3 1-1-15,-5-4 1 32,-4-4-4-32,-4 4 1 15,0-3-5-15,-1-9 1 0,-3-3-9 16,8-4 0-16</inkml:trace>
  <inkml:trace contextRef="#ctx0" brushRef="#br0" timeOffset="248835.4917">732 5744 24 0,'0'-12'12'0,"5"5"-6"0,-5 7 11 31,0 0-13-31,0 0 0 0,0 0 2 15,0 0 1-15,0 0-8 16,0 0 0-16,0 0 5 16,8-4 1-1,5 4 0 1,8 0 0-16,-4 7-2 16,13-3 1-16,0 0-1 15,4-8 1-15,17 8-1 16,5-4 0-16,-5 0-2 0,4-8 0 15,9 1 0-15,17-1 0 16,-5-7 0-16,5-4 0 16,13 0 0-16,-5-3 0 0,-3-1 0 15,-1 0 0-15,4 8 0 16,1 0 0-16,-9 0 0 16,-5 7 0-16,-3-3-1 31,-10 0 1-31,-7 3-1 15,-9 8 0-15,-9-4-2 16,-4 8 1-16,-8-12-6 0,-9 1 1 16,-5 3-6-16,-12 8 0 15,0 7-5-15,0 4 1 0</inkml:trace>
  <inkml:trace contextRef="#ctx0" brushRef="#br0" timeOffset="249603.7824">1469 6341 44 0,'9'-15'22'0,"16"-30"-29"0,-16 30 41 15,8 0-33-15,-4-1 0 16,-1-3 2-16,5 4 1 16,0 0-5-16,5-4 1 15,-9 0 1-15,8 4 1 0,-4 4-1 16,8 7 0-16,5 4-1 15,-4 4 0-15,-1 0 0 16,9 3 0-16,-8 5 0 16,-1-1 0-16,-3 4 0 15,-5 4 1-15,0 4-1 16,-4 3 1-16,-1 1 0 16,-12-1 0-16,0 1 0 15,-8 3 0 1,-5 8 0-16,-8-4 0 15,-5 0 0-15,-8 0 0 0,-4-4-1 16,0 0 1-16,-9 4-1 16,-4 8 0-16,-9-12 0 15,0 1 0-15,1 3-1 16,-1 0 1-16,9-8-1 16,-9-7 1-16,5-4-1 15,8-3 1-15,9-5-1 0,4 1 1 16,4-4-1-16,9-1 1 15,8-3 0-15,13 4 0 16,4-11-1-16,13-5 1 16,9 5 0-16,-1-5 0 15,9-3 0-15,5 4 0 0,8-1 0 16,-1 9 0-16,14-1 0 16,0 4 1-16,12 7 0 31,5 9 0-31,8-1 2 15,9 4 0-15,3 7 1 0,10 1 0 16,-1-1-2-16,1 1 1 16,-9-9-5-16,-22-2 1 15,5-9-14-15,-17-14 1 0,-4-12-4 16,-18-30 0-16</inkml:trace>
  <inkml:trace contextRef="#ctx0" brushRef="#br0" timeOffset="252907.1668">1205 8229 36 0,'-17'0'18'0,"-4"-11"-23"0,17 7 18 15,-18 0-10-15,1 4 1 16,-5-3 1-16,1-1 0 15,-1 0-6-15,-8 4 0 16,0 4 4-16,-4 0 1 16,-9 3-2-16,9 5 0 0,-9 6-1 31,9 5 1-31,-18 0-1 16,5 7 0-16,-4 12-1 15,4 7 0-15,0 0 0 16,4 4 0-16,8 4-1 15,-3 3 1-15,16 1 0 16,1 3 0-16,-1 1 0 0,5-12 0 16,8 11 0-16,5-4 1 15,3-7-1-15,5 0 0 0,13-3-1 16,0-9 1-16,0-3-1 16,12-4 0-16,9-8 0 15,0-3 0-15,0-11 0 16,5-5 1-16,8-3-1 15,4-8 1-15,-5-3 0 16,6-5 0-16,3-3 0 16,-8-8 0-16,4-14 0 0,8-1 1 31,1 0-2-31,-9-4 0 16,5-7 0-16,-5 4 1 15,-4-8-1-15,-9-4 1 0,0-4 0 16,-4 5 0-16,0 3 1 15,-8-4 0-15,-1 0 0 16,-3 0 0-16,-1-7 0 16,-8 4 0-16,0 7 0 15,-13 0 0-15,-9-8 0 16,-4 8 0-16,-8 8 1 0,-9 3 0 16,-12 12-2-16,-10 7 0 15,1 8-5-15,-8 7 1 16,-1 12-8-16,13 11 0 0</inkml:trace>
  <inkml:trace contextRef="#ctx0" brushRef="#br0" timeOffset="253457.4056">2099 7597 37 0,'-4'4'18'0,"8"8"-22"0,-8-9 28 0,0 5-23 15,-9 3 0-15,-8 8 0 16,0-4 0-16,-9 16-2 16,-4 6 1-16,0 5 1 31,-5 7 1-31,1 4-2 15,-5 4 1-15,5 4 0 16,0 3 0-16,-1 4 0 0,-3 4 1 16,4 4 0-16,-1 3 1 15,5 0 0-15,9 5 0 16,3-1 0-16,9-4 1 0,13 1-1 16,9-5 0-16,8 12-2 15,9-7 1-15,3-8-2 16,1 0 1-16,4-4-4 15,0-8 1-15,0-3-11 16,-4 0 0-16,0-16-2 16,-4-29 1-16</inkml:trace>
  <inkml:trace contextRef="#ctx0" brushRef="#br0" timeOffset="257844.2208">2155 8188 30 0,'0'-12'15'0,"-4"16"-10"16,4-4 16-16,0-4-18 0,-13 8 1 15,4 0 1-15,-3 0 1 16,-1-1-8-16,0 9 1 16,0 3 4-16,0 4 1 15,1 4-1-15,-10 3 0 0,10 4-1 16,-1 8 0-16,4 4 0 15,5 3 1-15,-9 4-2 16,5 8 0-16,-1 4-1 16,5-5 1-16,-9 5-1 15,5-4 0-15,3-4 0 16,-7-8 0-16,-1 8 1 0,4-23 0 16,1 1-1-16,4-5 1 15,-9-7-1-15,13-11 1 16,-9-5-1-16,5-10 0 0,4-12-1 31,4-8 1-31,5-7-1 16,4 0 0-16,-9-4 0 15,4-11 1-15,5 4-1 16,0-8 0-16,0 0 1 16,-1-8 0-16,1 8-1 0,4-7 1 15,-4 7 0-15,4 4 0 16,4 7-1-16,1 0 1 15,3 8 0-15,1 0 0 16,8 12-1-16,-9-5 1 16,1 8 0-16,-1 4 0 0,10 4 0 15,-1-1 1-15,0 5 0 16,-9 3 0-16,5 12 0 16,4-1 1-16,-4 8-1 15,-5-3 1-15,1 3 0 16,0 8 0-16,-5 3 0 15,4 4 0-15,-12 4 0 0,8 4 0 16,-8 4 0-16,4-1 0 31,-4 1 0-31,0 11 0 16,-5-4 0-16,1 8 1 16,-9-4-1-16,-9 0 0 0,5 0 0 15,0 0 0-15,0-4-1 16,-5-15 1-16,5-4-4 15,-9 1 1-15,0-12-5 16,5-4 1-16,3-8-6 0,-3-11 1 16,16-14-8-16,-3-9 0 15,16-18 1-15,5-8 1 16</inkml:trace>
  <inkml:trace contextRef="#ctx0" brushRef="#br0" timeOffset="258661.595">2883 7859 36 0,'-21'-12'18'0,"29"27"-26"0,-8-15 37 0,0 0-28 32,0-7 0-32,0 7 2 15,0 0 1-15,0-8-4 16,-8 4 0-16,8 4 2 16,0-3 1-16,0 3 0 15,0-8 0-15,8 4-1 0,-3 0 0 16,3 1-1-16,5-5 1 15,0 4-1-15,8 4 1 16,-8 4-1-16,-1-4 1 0,1 4-2 16,4 0 1-16,0 7-1 15,0 0 1-15,5 5-1 16,-10-1 1-16,1 4-1 16,0 0 1-16,-5-1-1 15,5 5 1-15,-13 0-1 16,0 7 1-1,0 0-1-15,-13 4 1 16,1-3-2-16,-5-1 1 16,0-4-1-16,4 1 0 15,-13-4-1-15,5-4 1 16,0-8-1-16,4-4 0 16,4 1 1-16,-4-4 0 0,8-4 0 15,5 0 1-15,4 0 0 16,4-4 1-16,9 0 0 15,0-3 1-15,12-1-1 16,-3 4 1-16,16 1-1 0,-8 3 0 16,12 3 0-16,-7 5 0 15,3 3 0-15,-13 4 0 16,9 1-2-16,-12 2 1 0,3-2-4 16,1-1 1-16,-5-4-7 15,5-3 0-15,-1-5-5 16,-8-14 1-16</inkml:trace>
  <inkml:trace contextRef="#ctx0" brushRef="#br0" timeOffset="259208.691">3454 7382 53 0,'21'11'26'0,"13"-18"-39"15,-21 7 51-15,0 3-38 16,8 5 0-16,-8 3 2 16,4 4 0-16,0 4-2 15,8 12 1-15,-8 3 1 16,5 11 0-16,-1 12 1 0,-4 11 0 15,0 0 0-15,9 19 0 16,-14 4-1-16,-7 3 1 0,3 5-1 16,1 7 0-16,-9-4-1 15,0 4 1-15,-9 7-1 16,-12 1 1-16,-5 7-1 16,1 4 0-16,-22-8 0 15,-13 4 1-15,-4 8 0 31,-12-16 0-31,-14 5-3 0,-12-12 1 16,0-19-7-16,-9-19 0 16,-4-8-12-16,-4-18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7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8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1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6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2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56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9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1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237E7-6AFD-47D9-A01F-F634E91D81A0}" type="slidenum">
              <a:rPr lang="en-US"/>
              <a:pPr/>
              <a:t>24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4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5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7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2.wmf"/><Relationship Id="rId2" Type="http://schemas.openxmlformats.org/officeDocument/2006/relationships/tags" Target="../tags/tag1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2.bin"/><Relationship Id="rId5" Type="http://schemas.openxmlformats.org/officeDocument/2006/relationships/tags" Target="../tags/tag4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/>
              <a:t>CSE373: Data Structures and Algorithms</a:t>
            </a:r>
            <a:r>
              <a:rPr lang="en-US" sz="3200" i="0" dirty="0" smtClean="0"/>
              <a:t/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3: Math Review; Algorithm Analysis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	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Logarithms and Exponents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21243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86200" y="5638800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+mn-lt"/>
              </a:rPr>
              <a:t>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3200400"/>
            <a:ext cx="554736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1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and Exponents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507681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09351" y="5791200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+mn-lt"/>
              </a:rPr>
              <a:t>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162800" y="3276600"/>
            <a:ext cx="9906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and Exponents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391400" cy="44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433151" y="5650468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+mn-lt"/>
              </a:rPr>
              <a:t>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162800" y="3200400"/>
            <a:ext cx="10668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and Exponents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46550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04551" y="5802868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+mn-lt"/>
              </a:rPr>
              <a:t>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162800" y="3200400"/>
            <a:ext cx="10668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Properties of logarithms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log(A*B) = log A + log B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baseline="30000" dirty="0" err="1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)= k log N</a:t>
            </a: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log(A/B) = log A – log B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log(log x) </a:t>
            </a:r>
            <a:r>
              <a:rPr lang="en-US" dirty="0" smtClean="0">
                <a:cs typeface="Courier New" pitchFamily="49" charset="0"/>
              </a:rPr>
              <a:t>is written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Grows as slowly as 2</a:t>
            </a:r>
            <a:r>
              <a:rPr lang="en-US" baseline="30000" dirty="0" smtClean="0">
                <a:cs typeface="Courier New" pitchFamily="49" charset="0"/>
              </a:rPr>
              <a:t>2</a:t>
            </a:r>
            <a:r>
              <a:rPr lang="en-US" dirty="0" smtClean="0">
                <a:cs typeface="Courier New" pitchFamily="49" charset="0"/>
              </a:rPr>
              <a:t>  grows quickly</a:t>
            </a:r>
          </a:p>
          <a:p>
            <a:pPr lvl="1"/>
            <a:endParaRPr lang="en-US" dirty="0" smtClean="0"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(log x)(log x)</a:t>
            </a:r>
            <a:r>
              <a:rPr lang="en-US" dirty="0" smtClean="0">
                <a:cs typeface="Courier New" pitchFamily="49" charset="0"/>
              </a:rPr>
              <a:t> is written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It is greater than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 x</a:t>
            </a:r>
            <a:r>
              <a:rPr lang="en-US" dirty="0" smtClean="0">
                <a:cs typeface="Courier New" pitchFamily="49" charset="0"/>
              </a:rPr>
              <a:t> for all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&gt; 2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It is not the same as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x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038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y</a:t>
            </a:r>
            <a:endParaRPr lang="en-US" sz="14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95040" y="4733280"/>
              <a:ext cx="4358880" cy="1339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160" y="4725720"/>
                <a:ext cx="4369320" cy="135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Log base doesn’t matter much!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236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“Any base </a:t>
            </a:r>
            <a:r>
              <a:rPr lang="en-US" i="1" dirty="0" smtClean="0"/>
              <a:t>B</a:t>
            </a:r>
            <a:r>
              <a:rPr lang="en-US" dirty="0" smtClean="0"/>
              <a:t> log is equivalent to base 2 log within a constant factor”</a:t>
            </a:r>
          </a:p>
          <a:p>
            <a:pPr lvl="1"/>
            <a:r>
              <a:rPr lang="en-US" dirty="0" smtClean="0"/>
              <a:t>And we are about to stop worrying about constant factors!</a:t>
            </a:r>
          </a:p>
          <a:p>
            <a:pPr lvl="1"/>
            <a:r>
              <a:rPr lang="en-US" dirty="0" smtClean="0"/>
              <a:t>In particular,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x = 3.22 log</a:t>
            </a:r>
            <a:r>
              <a:rPr lang="en-US" b="1" baseline="-25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x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In general we can convert log bases via a constant multiplier 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To convert from base B to base A:</a:t>
            </a:r>
          </a:p>
          <a:p>
            <a:pPr lvl="2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x = 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x) / 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B)</a:t>
            </a:r>
          </a:p>
          <a:p>
            <a:pPr lvl="2">
              <a:buNone/>
            </a:pPr>
            <a:endParaRPr lang="en-US" b="1" dirty="0" smtClean="0">
              <a:cs typeface="Courier New" pitchFamily="49" charset="0"/>
            </a:endParaRPr>
          </a:p>
          <a:p>
            <a:pPr lvl="2">
              <a:buNone/>
            </a:pPr>
            <a:r>
              <a:rPr lang="en-US" dirty="0" smtClean="0">
                <a:cs typeface="Courier New" pitchFamily="49" charset="0"/>
              </a:rPr>
              <a:t>                  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 use this because my calculator doesn’t have 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en-US" b="1" dirty="0" smtClean="0">
              <a:cs typeface="Courier New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and ceiling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371600" y="2133600"/>
          <a:ext cx="66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" name="Equation" r:id="rId9" imgW="266584" imgH="228501" progId="Equation.3">
                  <p:embed/>
                </p:oleObj>
              </mc:Choice>
              <mc:Fallback>
                <p:oleObj name="Equation" r:id="rId9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666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371600" y="4267200"/>
          <a:ext cx="66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" name="Equation" r:id="rId11" imgW="266584" imgH="228501" progId="Equation.3">
                  <p:embed/>
                </p:oleObj>
              </mc:Choice>
              <mc:Fallback>
                <p:oleObj name="Equation" r:id="rId11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67200"/>
                        <a:ext cx="666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209800"/>
            <a:ext cx="434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Floor function: the largest integer </a:t>
            </a:r>
            <a:r>
              <a:rPr lang="en-US" altLang="en-US" sz="2000" b="0" u="sng" dirty="0">
                <a:solidFill>
                  <a:schemeClr val="tx1"/>
                </a:solidFill>
                <a:latin typeface="Arial" charset="0"/>
              </a:rPr>
              <a:t>&lt;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X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4343400"/>
            <a:ext cx="471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Ceiling function: the smallest integer </a:t>
            </a:r>
            <a:r>
              <a:rPr lang="en-US" altLang="en-US" sz="2000" b="0" u="sng" dirty="0">
                <a:solidFill>
                  <a:schemeClr val="tx1"/>
                </a:solidFill>
                <a:latin typeface="Arial" charset="0"/>
              </a:rPr>
              <a:t>&gt;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X</a:t>
            </a: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371600" y="3048000"/>
          <a:ext cx="5937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" name="Equation" r:id="rId13" imgW="2374900" imgH="228600" progId="Equation.3">
                  <p:embed/>
                </p:oleObj>
              </mc:Choice>
              <mc:Fallback>
                <p:oleObj name="Equation" r:id="rId13" imgW="2374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5937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463675" y="5105400"/>
          <a:ext cx="590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" name="Equation" r:id="rId15" imgW="2362200" imgH="228600" progId="Equation.3">
                  <p:embed/>
                </p:oleObj>
              </mc:Choice>
              <mc:Fallback>
                <p:oleObj name="Equation" r:id="rId15" imgW="236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105400"/>
                        <a:ext cx="5905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61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floor and ceiling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5400" y="1905000"/>
          <a:ext cx="61912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4" imgW="2476500" imgH="685800" progId="Equation.3">
                  <p:embed/>
                </p:oleObj>
              </mc:Choice>
              <mc:Fallback>
                <p:oleObj name="Equation" r:id="rId4" imgW="247650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5000"/>
                        <a:ext cx="61912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5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Algorithm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 the “size” of an algorithm’s input grows (integer, length of array, size of queue, etc.</a:t>
            </a:r>
            <a:r>
              <a:rPr lang="en-US" dirty="0"/>
              <a:t>), </a:t>
            </a:r>
            <a:r>
              <a:rPr lang="en-US" dirty="0" smtClean="0"/>
              <a:t>we </a:t>
            </a:r>
            <a:r>
              <a:rPr lang="en-US" dirty="0"/>
              <a:t>want to </a:t>
            </a:r>
            <a:r>
              <a:rPr lang="en-US" dirty="0" smtClean="0"/>
              <a:t>know</a:t>
            </a:r>
          </a:p>
          <a:p>
            <a:pPr lvl="1"/>
            <a:r>
              <a:rPr lang="en-US" dirty="0" smtClean="0"/>
              <a:t>How much longer does the algorithm take to run? (time)</a:t>
            </a:r>
          </a:p>
          <a:p>
            <a:pPr lvl="1"/>
            <a:r>
              <a:rPr lang="en-US" dirty="0" smtClean="0"/>
              <a:t>How much more memory does the algorithm need? (space)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Because the curves we saw are so different, often care about only “which curve we are like”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Separate issue: Algorithm </a:t>
            </a:r>
            <a:r>
              <a:rPr lang="en-US" i="1" dirty="0" smtClean="0"/>
              <a:t>correctness</a:t>
            </a:r>
            <a:r>
              <a:rPr lang="en-US" dirty="0" smtClean="0"/>
              <a:t> – does it produce the right answer for all inputs</a:t>
            </a:r>
          </a:p>
          <a:p>
            <a:pPr lvl="1"/>
            <a:r>
              <a:rPr lang="en-US" dirty="0" smtClean="0"/>
              <a:t>Usually more important, naturally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Algorithm Analysis: A first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r>
              <a:rPr lang="da-DK" dirty="0" err="1" smtClean="0">
                <a:latin typeface="+mj-lt"/>
                <a:cs typeface="Courier"/>
              </a:rPr>
              <a:t>Consider</a:t>
            </a:r>
            <a:r>
              <a:rPr lang="da-DK" dirty="0" smtClean="0">
                <a:latin typeface="+mj-lt"/>
                <a:cs typeface="Courier"/>
              </a:rPr>
              <a:t> the </a:t>
            </a:r>
            <a:r>
              <a:rPr lang="da-DK" dirty="0" err="1" smtClean="0">
                <a:latin typeface="+mj-lt"/>
                <a:cs typeface="Courier"/>
              </a:rPr>
              <a:t>following</a:t>
            </a:r>
            <a:r>
              <a:rPr lang="da-DK" dirty="0" smtClean="0">
                <a:latin typeface="+mj-lt"/>
                <a:cs typeface="Courier"/>
              </a:rPr>
              <a:t> program segment: 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x</a:t>
            </a:r>
            <a:r>
              <a:rPr lang="da-DK" sz="1800" dirty="0">
                <a:latin typeface="Courier"/>
                <a:cs typeface="Courier"/>
              </a:rPr>
              <a:t>:= 0;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for </a:t>
            </a:r>
            <a:r>
              <a:rPr lang="da-DK" sz="1800" dirty="0">
                <a:latin typeface="Courier"/>
                <a:cs typeface="Courier"/>
              </a:rPr>
              <a:t>i = 1 to </a:t>
            </a:r>
            <a:r>
              <a:rPr lang="da-DK" sz="1800" dirty="0" smtClean="0">
                <a:latin typeface="Courier"/>
                <a:cs typeface="Courier"/>
              </a:rPr>
              <a:t>n </a:t>
            </a:r>
            <a:r>
              <a:rPr lang="da-DK" sz="1800" dirty="0">
                <a:latin typeface="Courier"/>
                <a:cs typeface="Courier"/>
              </a:rPr>
              <a:t>do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   for </a:t>
            </a:r>
            <a:r>
              <a:rPr lang="da-DK" sz="1800" dirty="0">
                <a:latin typeface="Courier"/>
                <a:cs typeface="Courier"/>
              </a:rPr>
              <a:t>j = 1 to i do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	x </a:t>
            </a:r>
            <a:r>
              <a:rPr lang="da-DK" sz="1800" dirty="0">
                <a:latin typeface="Courier"/>
                <a:cs typeface="Courier"/>
              </a:rPr>
              <a:t>:= x + 1</a:t>
            </a:r>
            <a:r>
              <a:rPr lang="da-DK" sz="1800" dirty="0" smtClean="0">
                <a:latin typeface="Courier"/>
                <a:cs typeface="Courier"/>
              </a:rPr>
              <a:t>;</a:t>
            </a:r>
          </a:p>
          <a:p>
            <a:r>
              <a:rPr lang="en-US" sz="1800" dirty="0" smtClean="0">
                <a:latin typeface="+mj-lt"/>
                <a:cs typeface="Courier"/>
              </a:rPr>
              <a:t>What is the value of x at the end?</a:t>
            </a:r>
            <a:endParaRPr lang="en-US" sz="1800" dirty="0">
              <a:latin typeface="+mj-lt"/>
              <a:cs typeface="Courier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lain"/>
            </a:pPr>
            <a:r>
              <a:rPr lang="en-US" sz="1800" dirty="0" smtClean="0"/>
              <a:t>1 to 1      1</a:t>
            </a:r>
          </a:p>
          <a:p>
            <a:pPr marL="457200" indent="-457200">
              <a:buAutoNum type="arabicPlain"/>
            </a:pPr>
            <a:r>
              <a:rPr lang="en-US" sz="1800" dirty="0" smtClean="0"/>
              <a:t>1 to 2      3</a:t>
            </a:r>
          </a:p>
          <a:p>
            <a:pPr marL="457200" indent="-457200">
              <a:buAutoNum type="arabicPlain"/>
            </a:pPr>
            <a:r>
              <a:rPr lang="en-US" sz="1800" dirty="0" smtClean="0"/>
              <a:t>1 to 3      6</a:t>
            </a:r>
          </a:p>
          <a:p>
            <a:pPr marL="457200" indent="-457200">
              <a:buAutoNum type="arabicPlain"/>
            </a:pPr>
            <a:r>
              <a:rPr lang="en-US" sz="1800" dirty="0" smtClean="0"/>
              <a:t>1 to 4      10</a:t>
            </a:r>
          </a:p>
          <a:p>
            <a:pPr marL="0" indent="0">
              <a:buNone/>
            </a:pPr>
            <a:r>
              <a:rPr lang="en-US" sz="1800" dirty="0" smtClean="0"/>
              <a:t>…</a:t>
            </a:r>
          </a:p>
          <a:p>
            <a:pPr marL="0" indent="0">
              <a:buNone/>
            </a:pPr>
            <a:r>
              <a:rPr lang="en-US" sz="1800" dirty="0"/>
              <a:t>n</a:t>
            </a:r>
            <a:r>
              <a:rPr lang="en-US" sz="1800" dirty="0" smtClean="0"/>
              <a:t>    1 to n        ?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4572000"/>
            <a:ext cx="3235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= 1 + 2 + 3 + … + (n-1) + 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581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      j	    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191000"/>
            <a:ext cx="4560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Number of times x gets incremented 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0" y="4953000"/>
            <a:ext cx="1467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= 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n*(n+1)/2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pic>
        <p:nvPicPr>
          <p:cNvPr id="4098" name="Picture 2" descr="C:\Users\shapiro\AppData\Local\Microsoft\Windows\Temporary Internet Files\Content.IE5\U4HLRRR1\ya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14" y="4953000"/>
            <a:ext cx="1848086" cy="14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81880" y="1675440"/>
              <a:ext cx="7882200" cy="2253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6120" y="1670760"/>
                <a:ext cx="7894800" cy="22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412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Today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Registration should be done. </a:t>
            </a:r>
          </a:p>
          <a:p>
            <a:r>
              <a:rPr lang="en-US" dirty="0" smtClean="0"/>
              <a:t>Homework 1 due 11:59 pm next Wednesday, January 14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ArrayQueueTest</a:t>
            </a:r>
            <a:r>
              <a:rPr lang="en-US" b="1" dirty="0" smtClean="0">
                <a:solidFill>
                  <a:srgbClr val="FF0000"/>
                </a:solidFill>
              </a:rPr>
              <a:t> has been replaced in the zip file.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to algorithm analysis</a:t>
            </a:r>
          </a:p>
          <a:p>
            <a:pPr lvl="1"/>
            <a:r>
              <a:rPr lang="en-US" dirty="0" smtClean="0"/>
              <a:t>Proof </a:t>
            </a:r>
            <a:r>
              <a:rPr lang="en-US" dirty="0"/>
              <a:t>Review math essential by </a:t>
            </a:r>
            <a:r>
              <a:rPr lang="en-US" dirty="0" smtClean="0"/>
              <a:t>induction (</a:t>
            </a:r>
            <a:r>
              <a:rPr lang="en-US" dirty="0" smtClean="0">
                <a:solidFill>
                  <a:srgbClr val="0000FF"/>
                </a:solidFill>
              </a:rPr>
              <a:t>review example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Exponents and logarithms</a:t>
            </a:r>
          </a:p>
          <a:p>
            <a:pPr lvl="1"/>
            <a:r>
              <a:rPr lang="en-US" dirty="0" smtClean="0"/>
              <a:t>Floor and ceiling functions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Begin algorithm analysis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Analyzing the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r>
              <a:rPr lang="da-DK" dirty="0" err="1" smtClean="0">
                <a:latin typeface="+mj-lt"/>
                <a:cs typeface="Courier"/>
              </a:rPr>
              <a:t>Consider</a:t>
            </a:r>
            <a:r>
              <a:rPr lang="da-DK" dirty="0" smtClean="0">
                <a:latin typeface="+mj-lt"/>
                <a:cs typeface="Courier"/>
              </a:rPr>
              <a:t> the </a:t>
            </a:r>
            <a:r>
              <a:rPr lang="da-DK" dirty="0" err="1" smtClean="0">
                <a:latin typeface="+mj-lt"/>
                <a:cs typeface="Courier"/>
              </a:rPr>
              <a:t>following</a:t>
            </a:r>
            <a:r>
              <a:rPr lang="da-DK" dirty="0" smtClean="0">
                <a:latin typeface="+mj-lt"/>
                <a:cs typeface="Courier"/>
              </a:rPr>
              <a:t> program segment: 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x</a:t>
            </a:r>
            <a:r>
              <a:rPr lang="da-DK" sz="1800" dirty="0">
                <a:latin typeface="Courier"/>
                <a:cs typeface="Courier"/>
              </a:rPr>
              <a:t>:= 0;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for </a:t>
            </a:r>
            <a:r>
              <a:rPr lang="da-DK" sz="1800" dirty="0">
                <a:latin typeface="Courier"/>
                <a:cs typeface="Courier"/>
              </a:rPr>
              <a:t>i = 1 to </a:t>
            </a:r>
            <a:r>
              <a:rPr lang="da-DK" sz="1800" dirty="0" smtClean="0">
                <a:latin typeface="Courier"/>
                <a:cs typeface="Courier"/>
              </a:rPr>
              <a:t>n </a:t>
            </a:r>
            <a:r>
              <a:rPr lang="da-DK" sz="1800" dirty="0">
                <a:latin typeface="Courier"/>
                <a:cs typeface="Courier"/>
              </a:rPr>
              <a:t>do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   for </a:t>
            </a:r>
            <a:r>
              <a:rPr lang="da-DK" sz="1800" dirty="0">
                <a:latin typeface="Courier"/>
                <a:cs typeface="Courier"/>
              </a:rPr>
              <a:t>j = 1 to i do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	x </a:t>
            </a:r>
            <a:r>
              <a:rPr lang="da-DK" sz="1800" dirty="0">
                <a:latin typeface="Courier"/>
                <a:cs typeface="Courier"/>
              </a:rPr>
              <a:t>:= x + 1</a:t>
            </a:r>
            <a:r>
              <a:rPr lang="da-DK" sz="18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total number of loop iterations is </a:t>
            </a:r>
            <a:r>
              <a:rPr lang="en-US" dirty="0" smtClean="0">
                <a:solidFill>
                  <a:srgbClr val="FF0000"/>
                </a:solidFill>
              </a:rPr>
              <a:t>n*(n+</a:t>
            </a:r>
            <a:r>
              <a:rPr lang="en-US" dirty="0">
                <a:solidFill>
                  <a:srgbClr val="FF0000"/>
                </a:solidFill>
              </a:rPr>
              <a:t>1)/2</a:t>
            </a:r>
          </a:p>
          <a:p>
            <a:pPr lvl="1"/>
            <a:r>
              <a:rPr lang="en-US" dirty="0"/>
              <a:t>This is a very common loop structure, worth memorizing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i="1" dirty="0">
                <a:solidFill>
                  <a:srgbClr val="FF0000"/>
                </a:solidFill>
              </a:rPr>
              <a:t>proportional 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, and we say </a:t>
            </a:r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(n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, “big-Oh </a:t>
            </a:r>
            <a:r>
              <a:rPr lang="en-US" dirty="0" smtClean="0"/>
              <a:t>of”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n*(n+1)/</a:t>
            </a:r>
            <a:r>
              <a:rPr lang="en-US" dirty="0" smtClean="0">
                <a:solidFill>
                  <a:schemeClr val="accent2"/>
                </a:solidFill>
              </a:rPr>
              <a:t>2 </a:t>
            </a:r>
            <a:r>
              <a:rPr lang="en-US" dirty="0" smtClean="0"/>
              <a:t>= (</a:t>
            </a:r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+ n)/2 = </a:t>
            </a:r>
            <a:r>
              <a:rPr lang="en-US" dirty="0" smtClean="0">
                <a:solidFill>
                  <a:schemeClr val="accent2"/>
                </a:solidFill>
              </a:rPr>
              <a:t>1/2</a:t>
            </a:r>
            <a:r>
              <a:rPr lang="en-US" b="1" dirty="0" smtClean="0">
                <a:solidFill>
                  <a:schemeClr val="accent2"/>
                </a:solidFill>
                <a:ea typeface="+mn-ea"/>
                <a:cs typeface="+mn-cs"/>
              </a:rPr>
              <a:t>n</a:t>
            </a:r>
            <a:r>
              <a:rPr lang="en-US" b="1" baseline="30000" dirty="0" smtClean="0">
                <a:solidFill>
                  <a:schemeClr val="accent2"/>
                </a:solidFill>
                <a:ea typeface="+mn-ea"/>
                <a:cs typeface="+mn-cs"/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+ 1/2n </a:t>
            </a:r>
            <a:endParaRPr lang="en-US" baseline="30000" dirty="0">
              <a:solidFill>
                <a:schemeClr val="accent2"/>
              </a:solidFill>
            </a:endParaRPr>
          </a:p>
          <a:p>
            <a:pPr lvl="2"/>
            <a:r>
              <a:rPr lang="en-US" dirty="0"/>
              <a:t>For large enough </a:t>
            </a:r>
            <a:r>
              <a:rPr lang="en-US" dirty="0" smtClean="0"/>
              <a:t>n, </a:t>
            </a:r>
            <a:r>
              <a:rPr lang="en-US" dirty="0"/>
              <a:t>the </a:t>
            </a:r>
            <a:r>
              <a:rPr lang="en-US" dirty="0" smtClean="0"/>
              <a:t>lower order </a:t>
            </a:r>
            <a:r>
              <a:rPr lang="en-US" dirty="0"/>
              <a:t>and constant terms are irrelevant, as are the </a:t>
            </a:r>
            <a:r>
              <a:rPr lang="en-US" dirty="0" smtClean="0"/>
              <a:t>assignment statements</a:t>
            </a:r>
            <a:endParaRPr lang="en-US" dirty="0"/>
          </a:p>
          <a:p>
            <a:pPr lvl="2"/>
            <a:r>
              <a:rPr lang="en-US" dirty="0"/>
              <a:t>See plot… (n</a:t>
            </a:r>
            <a:r>
              <a:rPr lang="en-US" baseline="30000" dirty="0"/>
              <a:t>2</a:t>
            </a:r>
            <a:r>
              <a:rPr lang="en-US" dirty="0"/>
              <a:t>+ n)/</a:t>
            </a:r>
            <a:r>
              <a:rPr lang="en-US" dirty="0" smtClean="0"/>
              <a:t>2 </a:t>
            </a:r>
            <a:r>
              <a:rPr lang="en-US" dirty="0"/>
              <a:t>vs. just </a:t>
            </a:r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dirty="0"/>
              <a:t>/2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732280" y="4014000"/>
              <a:ext cx="794520" cy="712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4000" y="4007520"/>
                <a:ext cx="811080" cy="7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916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Lower-order terms don’t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"/>
          </a:xfrm>
        </p:spPr>
        <p:txBody>
          <a:bodyPr/>
          <a:lstStyle/>
          <a:p>
            <a:pPr marL="342900" lvl="2" indent="-342900">
              <a:buNone/>
            </a:pPr>
            <a:r>
              <a:rPr lang="en-US" sz="2400" dirty="0"/>
              <a:t>n</a:t>
            </a:r>
            <a:r>
              <a:rPr lang="en-US" sz="2400" dirty="0" smtClean="0"/>
              <a:t>*(n+ </a:t>
            </a:r>
            <a:r>
              <a:rPr lang="en-US" sz="2400" dirty="0"/>
              <a:t>1</a:t>
            </a:r>
            <a:r>
              <a:rPr lang="en-US" sz="2400" dirty="0" smtClean="0"/>
              <a:t>)</a:t>
            </a:r>
            <a:r>
              <a:rPr lang="en-US" sz="2400" dirty="0"/>
              <a:t>/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vs. just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42868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289" y="2209800"/>
            <a:ext cx="4419600" cy="26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6600" y="5257800"/>
            <a:ext cx="2584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We just say </a:t>
            </a:r>
            <a:r>
              <a:rPr lang="en-US" b="0" i="1" dirty="0">
                <a:latin typeface="+mj-lt"/>
              </a:rPr>
              <a:t>O</a:t>
            </a:r>
            <a:r>
              <a:rPr lang="en-US" b="0" dirty="0">
                <a:latin typeface="+mj-lt"/>
              </a:rPr>
              <a:t>(n</a:t>
            </a:r>
            <a:r>
              <a:rPr lang="en-US" b="0" baseline="30000" dirty="0">
                <a:latin typeface="+mj-lt"/>
              </a:rPr>
              <a:t>2</a:t>
            </a:r>
            <a:r>
              <a:rPr lang="en-US" b="0" dirty="0">
                <a:latin typeface="+mj-lt"/>
              </a:rPr>
              <a:t>)</a:t>
            </a:r>
            <a:endParaRPr lang="en-US" b="0" dirty="0" smtClean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3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Big-O: Common Nam</a:t>
            </a:r>
            <a:r>
              <a:rPr lang="en-US" dirty="0" smtClean="0"/>
              <a:t>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(1)		constant (same as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) for constant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	logarithmic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		linear</a:t>
            </a:r>
          </a:p>
          <a:p>
            <a:pPr>
              <a:buNone/>
            </a:pPr>
            <a:r>
              <a:rPr lang="en-US" dirty="0" smtClean="0"/>
              <a:t>O(n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        “n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		quadratic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)		cubic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baseline="30000" dirty="0" err="1" smtClean="0"/>
              <a:t>k</a:t>
            </a:r>
            <a:r>
              <a:rPr lang="en-US" dirty="0" smtClean="0"/>
              <a:t>)		polynomial (where is </a:t>
            </a:r>
            <a:r>
              <a:rPr lang="en-US" i="1" dirty="0" smtClean="0"/>
              <a:t>k</a:t>
            </a:r>
            <a:r>
              <a:rPr lang="en-US" dirty="0" smtClean="0"/>
              <a:t> is any constant)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)		exponential (where </a:t>
            </a:r>
            <a:r>
              <a:rPr lang="en-US" i="1" dirty="0" smtClean="0"/>
              <a:t>k</a:t>
            </a:r>
            <a:r>
              <a:rPr lang="en-US" dirty="0" smtClean="0"/>
              <a:t> is any constant &gt; 1)</a:t>
            </a:r>
          </a:p>
          <a:p>
            <a:pPr>
              <a:buNone/>
            </a:pPr>
            <a:r>
              <a:rPr lang="en-US" dirty="0" smtClean="0"/>
              <a:t>O(n!)		factorial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Note: “exponential” does not mean “grows really fast”, it means “grows at rate proportional to </a:t>
            </a:r>
            <a:r>
              <a:rPr lang="en-US" i="1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for some </a:t>
            </a:r>
            <a:r>
              <a:rPr lang="en-US" i="1" dirty="0" smtClean="0"/>
              <a:t>k</a:t>
            </a:r>
            <a:r>
              <a:rPr lang="en-US" dirty="0" smtClean="0"/>
              <a:t>&gt;1”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Big-O running times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Content Placeholder 7" descr="bigOTab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96" b="-40896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832960" y="1723520"/>
            <a:ext cx="7571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latin typeface="+mn-lt"/>
              </a:rPr>
              <a:t>For a processor capable of one million instructions per second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59440" y="2017440"/>
              <a:ext cx="7960320" cy="3192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760" y="2009880"/>
                <a:ext cx="7972560" cy="32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63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Analyzing code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Basic operations  take “some amount of” </a:t>
            </a:r>
            <a:r>
              <a:rPr lang="en-US" dirty="0" smtClean="0">
                <a:solidFill>
                  <a:schemeClr val="accent2"/>
                </a:solidFill>
              </a:rPr>
              <a:t>constant time</a:t>
            </a:r>
          </a:p>
          <a:p>
            <a:pPr lvl="1"/>
            <a:r>
              <a:rPr lang="en-US" dirty="0" smtClean="0"/>
              <a:t>Arithmetic (fixed-width)</a:t>
            </a:r>
          </a:p>
          <a:p>
            <a:pPr lvl="1"/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Access one Java field </a:t>
            </a:r>
            <a:r>
              <a:rPr lang="en-US" b="1" dirty="0" smtClean="0"/>
              <a:t>or array index</a:t>
            </a:r>
          </a:p>
          <a:p>
            <a:pPr lvl="1"/>
            <a:r>
              <a:rPr lang="en-US" dirty="0" smtClean="0"/>
              <a:t>Etc.</a:t>
            </a:r>
          </a:p>
          <a:p>
            <a:pPr>
              <a:buNone/>
            </a:pPr>
            <a:r>
              <a:rPr lang="en-US" dirty="0" smtClean="0"/>
              <a:t>(This is an </a:t>
            </a:r>
            <a:r>
              <a:rPr lang="en-US" i="1" dirty="0" smtClean="0"/>
              <a:t>approximation of reality</a:t>
            </a:r>
            <a:r>
              <a:rPr lang="en-US" dirty="0" smtClean="0"/>
              <a:t>: a very useful “lie”.)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Consecutive statements		</a:t>
            </a:r>
            <a:r>
              <a:rPr lang="en-US" dirty="0" smtClean="0">
                <a:solidFill>
                  <a:schemeClr val="accent2"/>
                </a:solidFill>
              </a:rPr>
              <a:t>Sum of times</a:t>
            </a:r>
          </a:p>
          <a:p>
            <a:pPr>
              <a:buNone/>
            </a:pPr>
            <a:r>
              <a:rPr lang="en-US" dirty="0" smtClean="0"/>
              <a:t>Conditionals			</a:t>
            </a:r>
            <a:r>
              <a:rPr lang="en-US" dirty="0" smtClean="0">
                <a:solidFill>
                  <a:schemeClr val="accent2"/>
                </a:solidFill>
              </a:rPr>
              <a:t>Time of test plus slower branch</a:t>
            </a:r>
          </a:p>
          <a:p>
            <a:pPr>
              <a:buNone/>
            </a:pPr>
            <a:r>
              <a:rPr lang="en-US" dirty="0" smtClean="0"/>
              <a:t>Loops				</a:t>
            </a:r>
            <a:r>
              <a:rPr lang="en-US" dirty="0" smtClean="0">
                <a:solidFill>
                  <a:schemeClr val="accent2"/>
                </a:solidFill>
              </a:rPr>
              <a:t>Sum of iterations</a:t>
            </a:r>
          </a:p>
          <a:p>
            <a:pPr>
              <a:buNone/>
            </a:pPr>
            <a:r>
              <a:rPr lang="en-US" dirty="0" smtClean="0"/>
              <a:t>Calls				</a:t>
            </a:r>
            <a:r>
              <a:rPr lang="en-US" dirty="0" smtClean="0">
                <a:solidFill>
                  <a:schemeClr val="accent2"/>
                </a:solidFill>
              </a:rPr>
              <a:t>Time of call’s body</a:t>
            </a:r>
          </a:p>
          <a:p>
            <a:pPr>
              <a:buNone/>
            </a:pPr>
            <a:r>
              <a:rPr lang="en-US" dirty="0" smtClean="0"/>
              <a:t>Recursion			</a:t>
            </a:r>
            <a:r>
              <a:rPr lang="en-US" dirty="0" smtClean="0">
                <a:solidFill>
                  <a:schemeClr val="accent2"/>
                </a:solidFill>
              </a:rPr>
              <a:t>Solve </a:t>
            </a:r>
            <a:r>
              <a:rPr lang="en-US" i="1" dirty="0" smtClean="0">
                <a:solidFill>
                  <a:schemeClr val="accent2"/>
                </a:solidFill>
              </a:rPr>
              <a:t>recurrence equation       						(next lecture)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792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Analyzing code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up time for all parts of the algorithm</a:t>
            </a:r>
          </a:p>
          <a:p>
            <a:pPr marL="0" lvl="2" indent="0">
              <a:buNone/>
            </a:pPr>
            <a:r>
              <a:rPr lang="en-US" dirty="0" smtClean="0"/>
              <a:t>	e.g. number of iterations =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+ n)/</a:t>
            </a:r>
            <a:r>
              <a:rPr lang="en-US" dirty="0" smtClean="0">
                <a:solidFill>
                  <a:schemeClr val="accent2"/>
                </a:solidFill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Eliminate low-order terms </a:t>
            </a:r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dirty="0" smtClean="0"/>
              <a:t>eliminate n: </a:t>
            </a:r>
            <a:r>
              <a:rPr lang="en-US" dirty="0" smtClean="0">
                <a:solidFill>
                  <a:srgbClr val="FF0000"/>
                </a:solidFill>
              </a:rPr>
              <a:t>(n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C3399"/>
                </a:solidFill>
              </a:rPr>
              <a:t>Eliminate </a:t>
            </a:r>
            <a:r>
              <a:rPr lang="en-US" dirty="0">
                <a:solidFill>
                  <a:srgbClr val="CC3399"/>
                </a:solidFill>
              </a:rPr>
              <a:t>coefficients </a:t>
            </a:r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dirty="0" smtClean="0"/>
              <a:t>eliminate 1/2: </a:t>
            </a:r>
            <a:r>
              <a:rPr lang="en-US" dirty="0" smtClean="0">
                <a:solidFill>
                  <a:srgbClr val="FF0000"/>
                </a:solidFill>
              </a:rPr>
              <a:t>(n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: Result is O(n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Examples:</a:t>
            </a:r>
          </a:p>
          <a:p>
            <a:pPr marL="857250" lvl="1" indent="-457200"/>
            <a:r>
              <a:rPr lang="en-US" dirty="0" smtClean="0"/>
              <a:t>4</a:t>
            </a:r>
            <a:r>
              <a:rPr lang="en-US" i="1" dirty="0" smtClean="0"/>
              <a:t>n</a:t>
            </a:r>
            <a:r>
              <a:rPr lang="en-US" dirty="0" smtClean="0"/>
              <a:t> + 5	</a:t>
            </a:r>
          </a:p>
          <a:p>
            <a:pPr marL="857250" lvl="1" indent="-457200"/>
            <a:r>
              <a:rPr lang="en-US" dirty="0" smtClean="0"/>
              <a:t>0.5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+ 2</a:t>
            </a:r>
            <a:r>
              <a:rPr lang="en-US" i="1" dirty="0" smtClean="0"/>
              <a:t>n</a:t>
            </a:r>
            <a:r>
              <a:rPr lang="en-US" dirty="0" smtClean="0"/>
              <a:t> + 7</a:t>
            </a:r>
          </a:p>
          <a:p>
            <a:pPr marL="857250" lvl="1" indent="-457200"/>
            <a:r>
              <a:rPr lang="en-US" i="1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 + 2</a:t>
            </a:r>
            <a:r>
              <a:rPr lang="en-US" i="1" baseline="30000" dirty="0" smtClean="0"/>
              <a:t>n</a:t>
            </a:r>
            <a:r>
              <a:rPr lang="en-US" dirty="0" smtClean="0"/>
              <a:t> + 3</a:t>
            </a:r>
            <a:r>
              <a:rPr lang="en-US" i="1" dirty="0" smtClean="0"/>
              <a:t>n</a:t>
            </a:r>
          </a:p>
          <a:p>
            <a:pPr marL="857250" lvl="1" indent="-457200"/>
            <a:r>
              <a:rPr lang="en-US" i="1" dirty="0" smtClean="0"/>
              <a:t>365</a:t>
            </a:r>
            <a:r>
              <a:rPr lang="en-US" dirty="0" smtClean="0"/>
              <a:t> </a:t>
            </a:r>
            <a:endParaRPr lang="en-US" baseline="30000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/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4495800" y="3733800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lnSpc>
                <a:spcPct val="120000"/>
              </a:lnSpc>
            </a:pPr>
            <a:r>
              <a:rPr lang="en-US" sz="2000" b="0" dirty="0" smtClean="0">
                <a:latin typeface="+mn-lt"/>
              </a:rPr>
              <a:t>= </a:t>
            </a:r>
            <a:r>
              <a:rPr lang="en-US" sz="2000" b="0" dirty="0">
                <a:latin typeface="+mn-lt"/>
              </a:rPr>
              <a:t>O(n)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sz="2000" b="0" dirty="0" smtClean="0">
                <a:latin typeface="+mn-lt"/>
              </a:rPr>
              <a:t>= </a:t>
            </a:r>
            <a:r>
              <a:rPr lang="en-US" sz="2000" b="0" dirty="0">
                <a:latin typeface="+mn-lt"/>
              </a:rPr>
              <a:t>O(n </a:t>
            </a:r>
            <a:r>
              <a:rPr lang="en-US" sz="2000" b="0" dirty="0">
                <a:latin typeface="+mn-lt"/>
                <a:cs typeface="Courier New" pitchFamily="49" charset="0"/>
              </a:rPr>
              <a:t>log</a:t>
            </a:r>
            <a:r>
              <a:rPr lang="en-US" sz="2000" b="0" dirty="0">
                <a:latin typeface="+mn-lt"/>
              </a:rPr>
              <a:t> </a:t>
            </a:r>
            <a:r>
              <a:rPr lang="en-US" sz="2000" b="0" i="1" dirty="0">
                <a:latin typeface="+mn-lt"/>
              </a:rPr>
              <a:t>n)</a:t>
            </a:r>
            <a:endParaRPr lang="en-US" sz="2000" b="0" dirty="0">
              <a:latin typeface="+mn-lt"/>
            </a:endParaRPr>
          </a:p>
          <a:p>
            <a:pPr marL="857250" lvl="1" indent="-457200">
              <a:lnSpc>
                <a:spcPct val="120000"/>
              </a:lnSpc>
            </a:pPr>
            <a:r>
              <a:rPr lang="en-US" sz="2000" b="0" dirty="0" smtClean="0">
                <a:latin typeface="+mn-lt"/>
              </a:rPr>
              <a:t>= </a:t>
            </a:r>
            <a:r>
              <a:rPr lang="en-US" sz="2000" b="0" dirty="0">
                <a:latin typeface="+mn-lt"/>
              </a:rPr>
              <a:t>O(2</a:t>
            </a:r>
            <a:r>
              <a:rPr lang="en-US" sz="2000" b="0" i="1" baseline="30000" dirty="0">
                <a:latin typeface="+mn-lt"/>
              </a:rPr>
              <a:t>n</a:t>
            </a:r>
            <a:r>
              <a:rPr lang="en-US" sz="2000" b="0" dirty="0" smtClean="0">
                <a:latin typeface="+mn-lt"/>
              </a:rPr>
              <a:t>)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sz="2000" b="0" dirty="0" smtClean="0">
                <a:latin typeface="+mn-lt"/>
              </a:rPr>
              <a:t>= O(1)</a:t>
            </a:r>
            <a:endParaRPr lang="en-US" sz="2000" b="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5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Try a Java sorting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295400"/>
            <a:ext cx="5758308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private static void </a:t>
            </a:r>
            <a:r>
              <a:rPr lang="en-US" sz="2000" b="0" dirty="0" err="1">
                <a:solidFill>
                  <a:srgbClr val="C00000"/>
                </a:solidFill>
                <a:latin typeface="+mn-lt"/>
              </a:rPr>
              <a:t>bubbleSort</a:t>
            </a:r>
            <a:r>
              <a:rPr lang="en-US" sz="2000" b="0" dirty="0">
                <a:latin typeface="+mn-lt"/>
              </a:rPr>
              <a:t>(</a:t>
            </a:r>
            <a:r>
              <a:rPr lang="en-US" sz="2000" b="0" dirty="0" err="1">
                <a:latin typeface="+mn-lt"/>
              </a:rPr>
              <a:t>int</a:t>
            </a:r>
            <a:r>
              <a:rPr lang="en-US" sz="2000" b="0" dirty="0">
                <a:latin typeface="+mn-lt"/>
              </a:rPr>
              <a:t>[] </a:t>
            </a:r>
            <a:r>
              <a:rPr lang="en-US" sz="2000" b="0" dirty="0" err="1">
                <a:latin typeface="+mn-lt"/>
              </a:rPr>
              <a:t>intArray</a:t>
            </a:r>
            <a:r>
              <a:rPr lang="en-US" sz="2000" b="0" dirty="0">
                <a:latin typeface="+mn-lt"/>
              </a:rPr>
              <a:t>) </a:t>
            </a:r>
            <a:r>
              <a:rPr lang="en-US" sz="2000" b="0" dirty="0" smtClean="0">
                <a:latin typeface="+mn-lt"/>
              </a:rPr>
              <a:t>{</a:t>
            </a:r>
          </a:p>
          <a:p>
            <a:r>
              <a:rPr lang="en-US" sz="2000" b="0" dirty="0" err="1">
                <a:latin typeface="+mn-lt"/>
              </a:rPr>
              <a:t>int</a:t>
            </a:r>
            <a:r>
              <a:rPr lang="en-US" sz="2000" b="0" dirty="0">
                <a:latin typeface="+mn-lt"/>
              </a:rPr>
              <a:t> n = </a:t>
            </a:r>
            <a:r>
              <a:rPr lang="en-US" sz="2000" b="0" dirty="0" err="1">
                <a:latin typeface="+mn-lt"/>
              </a:rPr>
              <a:t>intArray.length</a:t>
            </a:r>
            <a:r>
              <a:rPr lang="en-US" sz="2000" b="0" dirty="0">
                <a:latin typeface="+mn-lt"/>
              </a:rPr>
              <a:t>;</a:t>
            </a:r>
          </a:p>
          <a:p>
            <a:r>
              <a:rPr lang="en-US" sz="2000" b="0" dirty="0">
                <a:latin typeface="+mn-lt"/>
              </a:rPr>
              <a:t>                </a:t>
            </a:r>
            <a:r>
              <a:rPr lang="en-US" sz="2000" b="0" dirty="0" err="1">
                <a:latin typeface="+mn-lt"/>
              </a:rPr>
              <a:t>int</a:t>
            </a:r>
            <a:r>
              <a:rPr lang="en-US" sz="2000" b="0" dirty="0">
                <a:latin typeface="+mn-lt"/>
              </a:rPr>
              <a:t> temp = 0;</a:t>
            </a:r>
          </a:p>
          <a:p>
            <a:r>
              <a:rPr lang="en-US" sz="2000" b="0" dirty="0">
                <a:latin typeface="+mn-lt"/>
              </a:rPr>
              <a:t>               </a:t>
            </a:r>
          </a:p>
          <a:p>
            <a:r>
              <a:rPr lang="en-US" sz="2000" b="0" dirty="0">
                <a:latin typeface="+mn-lt"/>
              </a:rPr>
              <a:t>                for(</a:t>
            </a:r>
            <a:r>
              <a:rPr lang="en-US" sz="2000" b="0" dirty="0" err="1">
                <a:latin typeface="+mn-lt"/>
              </a:rPr>
              <a:t>int</a:t>
            </a:r>
            <a:r>
              <a:rPr lang="en-US" sz="2000" b="0" dirty="0">
                <a:latin typeface="+mn-lt"/>
              </a:rPr>
              <a:t> </a:t>
            </a:r>
            <a:r>
              <a:rPr lang="en-US" sz="2000" b="0" dirty="0" err="1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=0; </a:t>
            </a:r>
            <a:r>
              <a:rPr lang="en-US" sz="2000" b="0" dirty="0" err="1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 &lt; n; </a:t>
            </a:r>
            <a:r>
              <a:rPr lang="en-US" sz="2000" b="0" dirty="0" err="1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++){</a:t>
            </a:r>
          </a:p>
          <a:p>
            <a:r>
              <a:rPr lang="en-US" sz="2000" b="0" dirty="0">
                <a:latin typeface="+mn-lt"/>
              </a:rPr>
              <a:t>                        for(</a:t>
            </a:r>
            <a:r>
              <a:rPr lang="en-US" sz="2000" b="0" dirty="0" err="1">
                <a:latin typeface="+mn-lt"/>
              </a:rPr>
              <a:t>int</a:t>
            </a:r>
            <a:r>
              <a:rPr lang="en-US" sz="2000" b="0" dirty="0">
                <a:latin typeface="+mn-lt"/>
              </a:rPr>
              <a:t> j=1; j &lt; (n-</a:t>
            </a:r>
            <a:r>
              <a:rPr lang="en-US" sz="2000" b="0" dirty="0" err="1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); j++){</a:t>
            </a:r>
          </a:p>
          <a:p>
            <a:r>
              <a:rPr lang="en-US" sz="2000" b="0" dirty="0">
                <a:latin typeface="+mn-lt"/>
              </a:rPr>
              <a:t>                               </a:t>
            </a:r>
          </a:p>
          <a:p>
            <a:r>
              <a:rPr lang="en-US" sz="2000" b="0" dirty="0">
                <a:latin typeface="+mn-lt"/>
              </a:rPr>
              <a:t>                                if(</a:t>
            </a:r>
            <a:r>
              <a:rPr lang="en-US" sz="2000" b="0" dirty="0" err="1">
                <a:latin typeface="+mn-lt"/>
              </a:rPr>
              <a:t>intArray</a:t>
            </a:r>
            <a:r>
              <a:rPr lang="en-US" sz="2000" b="0" dirty="0">
                <a:latin typeface="+mn-lt"/>
              </a:rPr>
              <a:t>[j-1] &gt; </a:t>
            </a:r>
            <a:r>
              <a:rPr lang="en-US" sz="2000" b="0" dirty="0" err="1">
                <a:latin typeface="+mn-lt"/>
              </a:rPr>
              <a:t>intArray</a:t>
            </a:r>
            <a:r>
              <a:rPr lang="en-US" sz="2000" b="0" dirty="0">
                <a:latin typeface="+mn-lt"/>
              </a:rPr>
              <a:t>[j]){</a:t>
            </a:r>
          </a:p>
          <a:p>
            <a:r>
              <a:rPr lang="en-US" sz="2000" b="0" dirty="0">
                <a:latin typeface="+mn-lt"/>
              </a:rPr>
              <a:t>                                        //swap the elements!</a:t>
            </a:r>
          </a:p>
          <a:p>
            <a:r>
              <a:rPr lang="en-US" sz="2000" b="0" dirty="0">
                <a:latin typeface="+mn-lt"/>
              </a:rPr>
              <a:t>                                        temp = </a:t>
            </a:r>
            <a:r>
              <a:rPr lang="en-US" sz="2000" b="0" dirty="0" err="1">
                <a:latin typeface="+mn-lt"/>
              </a:rPr>
              <a:t>intArray</a:t>
            </a:r>
            <a:r>
              <a:rPr lang="en-US" sz="2000" b="0" dirty="0">
                <a:latin typeface="+mn-lt"/>
              </a:rPr>
              <a:t>[j-1];</a:t>
            </a:r>
          </a:p>
          <a:p>
            <a:r>
              <a:rPr lang="en-US" sz="2000" b="0" dirty="0">
                <a:latin typeface="+mn-lt"/>
              </a:rPr>
              <a:t>                                        </a:t>
            </a:r>
            <a:r>
              <a:rPr lang="en-US" sz="2000" b="0" dirty="0" err="1">
                <a:latin typeface="+mn-lt"/>
              </a:rPr>
              <a:t>intArray</a:t>
            </a:r>
            <a:r>
              <a:rPr lang="en-US" sz="2000" b="0" dirty="0">
                <a:latin typeface="+mn-lt"/>
              </a:rPr>
              <a:t>[j-1] = </a:t>
            </a:r>
            <a:r>
              <a:rPr lang="en-US" sz="2000" b="0" dirty="0" err="1">
                <a:latin typeface="+mn-lt"/>
              </a:rPr>
              <a:t>intArray</a:t>
            </a:r>
            <a:r>
              <a:rPr lang="en-US" sz="2000" b="0" dirty="0">
                <a:latin typeface="+mn-lt"/>
              </a:rPr>
              <a:t>[j];</a:t>
            </a:r>
          </a:p>
          <a:p>
            <a:r>
              <a:rPr lang="en-US" sz="2000" b="0" dirty="0">
                <a:latin typeface="+mn-lt"/>
              </a:rPr>
              <a:t>                                        </a:t>
            </a:r>
            <a:r>
              <a:rPr lang="en-US" sz="2000" b="0" dirty="0" err="1">
                <a:latin typeface="+mn-lt"/>
              </a:rPr>
              <a:t>intArray</a:t>
            </a:r>
            <a:r>
              <a:rPr lang="en-US" sz="2000" b="0" dirty="0">
                <a:latin typeface="+mn-lt"/>
              </a:rPr>
              <a:t>[j] = temp;</a:t>
            </a:r>
          </a:p>
          <a:p>
            <a:r>
              <a:rPr lang="en-US" sz="2000" b="0" dirty="0">
                <a:latin typeface="+mn-lt"/>
              </a:rPr>
              <a:t>                                </a:t>
            </a:r>
            <a:r>
              <a:rPr lang="en-US" sz="2000" b="0" dirty="0" smtClean="0">
                <a:latin typeface="+mn-lt"/>
              </a:rPr>
              <a:t>}}}}</a:t>
            </a:r>
            <a:endParaRPr lang="en-US" sz="2000" b="0" dirty="0">
              <a:latin typeface="+mn-lt"/>
            </a:endParaRPr>
          </a:p>
          <a:p>
            <a:r>
              <a:rPr lang="en-US" sz="2000" b="0" dirty="0">
                <a:latin typeface="+mn-lt"/>
              </a:rPr>
              <a:t>                               </a:t>
            </a:r>
          </a:p>
          <a:p>
            <a:r>
              <a:rPr lang="en-US" sz="2000" b="0" dirty="0">
                <a:latin typeface="+mn-lt"/>
              </a:rPr>
              <a:t>                        </a:t>
            </a:r>
            <a:endParaRPr lang="en-US" sz="2000" b="0" dirty="0" smtClean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3440" y="1043280"/>
              <a:ext cx="8858520" cy="5443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80" y="1038960"/>
                <a:ext cx="8870040" cy="54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76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Mathematical induction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</a:t>
            </a:r>
            <a:r>
              <a:rPr lang="en-US" i="1" dirty="0" smtClean="0"/>
              <a:t>P(n)</a:t>
            </a:r>
            <a:r>
              <a:rPr lang="en-US" dirty="0" smtClean="0"/>
              <a:t> is some statement (mentioning integer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Example: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sz="2400" dirty="0" smtClean="0"/>
              <a:t>≥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/2 + 1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We can use induction to prove P(n) for all integers </a:t>
            </a:r>
            <a:r>
              <a:rPr lang="en-US" dirty="0" smtClean="0">
                <a:solidFill>
                  <a:srgbClr val="FF0000"/>
                </a:solidFill>
              </a:rPr>
              <a:t>n ≥ n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W</a:t>
            </a:r>
            <a:r>
              <a:rPr lang="en-US" dirty="0" smtClean="0"/>
              <a:t>e need 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Prove the </a:t>
            </a:r>
            <a:r>
              <a:rPr lang="en-US" dirty="0">
                <a:solidFill>
                  <a:srgbClr val="FF0000"/>
                </a:solidFill>
              </a:rPr>
              <a:t>“base case</a:t>
            </a:r>
            <a:r>
              <a:rPr lang="en-US" dirty="0" smtClean="0">
                <a:solidFill>
                  <a:srgbClr val="FF0000"/>
                </a:solidFill>
              </a:rPr>
              <a:t>”  </a:t>
            </a:r>
            <a:r>
              <a:rPr lang="en-US" dirty="0" smtClean="0"/>
              <a:t>i.e. P</a:t>
            </a:r>
            <a:r>
              <a:rPr lang="en-US" dirty="0"/>
              <a:t>(n</a:t>
            </a:r>
            <a:r>
              <a:rPr lang="en-US" sz="2400" baseline="-25000" dirty="0"/>
              <a:t>0</a:t>
            </a:r>
            <a:r>
              <a:rPr lang="en-US" dirty="0" smtClean="0"/>
              <a:t>)</a:t>
            </a:r>
            <a:r>
              <a:rPr lang="en-US" dirty="0"/>
              <a:t>. </a:t>
            </a:r>
            <a:r>
              <a:rPr lang="en-US" dirty="0" smtClean="0"/>
              <a:t>For us n</a:t>
            </a:r>
            <a:r>
              <a:rPr lang="en-US" sz="2400" baseline="-25000" dirty="0" smtClean="0"/>
              <a:t>0 </a:t>
            </a:r>
            <a:r>
              <a:rPr lang="en-US" dirty="0" smtClean="0"/>
              <a:t>is </a:t>
            </a:r>
            <a:r>
              <a:rPr lang="en-US" dirty="0"/>
              <a:t>usually </a:t>
            </a:r>
            <a:r>
              <a:rPr lang="en-US" dirty="0" smtClean="0"/>
              <a:t>1.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Assume the statement holds for P(k).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Prove </a:t>
            </a:r>
            <a:r>
              <a:rPr lang="en-US" dirty="0">
                <a:solidFill>
                  <a:srgbClr val="FF0000"/>
                </a:solidFill>
              </a:rPr>
              <a:t>the “inductive case</a:t>
            </a:r>
            <a:r>
              <a:rPr lang="en-US" dirty="0" smtClean="0">
                <a:solidFill>
                  <a:srgbClr val="FF0000"/>
                </a:solidFill>
              </a:rPr>
              <a:t>” i.e. if P(k) is true, then P(k+1) is true.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Why we care: </a:t>
            </a:r>
          </a:p>
          <a:p>
            <a:pPr marL="457200" indent="-457200">
              <a:buNone/>
            </a:pPr>
            <a:r>
              <a:rPr lang="en-US" dirty="0" smtClean="0"/>
              <a:t>	To show an algorithm is correct or has a certain running time     </a:t>
            </a:r>
          </a:p>
          <a:p>
            <a:pPr marL="457200" indent="-457200">
              <a:buNone/>
            </a:pPr>
            <a:r>
              <a:rPr lang="en-US" i="1" dirty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rgbClr val="0000FF"/>
                </a:solidFill>
              </a:rPr>
              <a:t>no matter how big a data structure or input value is</a:t>
            </a:r>
          </a:p>
          <a:p>
            <a:pPr marL="457200" indent="-457200">
              <a:buNone/>
            </a:pPr>
            <a:r>
              <a:rPr lang="en-US" i="1" dirty="0" smtClean="0"/>
              <a:t>	</a:t>
            </a:r>
            <a:r>
              <a:rPr lang="en-US" dirty="0" smtClean="0"/>
              <a:t>(Our “</a:t>
            </a:r>
            <a:r>
              <a:rPr lang="en-US" i="1" dirty="0" smtClean="0"/>
              <a:t>n</a:t>
            </a:r>
            <a:r>
              <a:rPr lang="en-US" dirty="0" smtClean="0"/>
              <a:t>” will be the data structure or input size.)</a:t>
            </a:r>
            <a:endParaRPr lang="en-US" i="1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35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Review Example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P(n)</a:t>
            </a:r>
            <a:r>
              <a:rPr lang="en-US" dirty="0" smtClean="0"/>
              <a:t> = “the sum of the first </a:t>
            </a:r>
            <a:r>
              <a:rPr lang="en-US" i="1" dirty="0" smtClean="0"/>
              <a:t>n</a:t>
            </a:r>
            <a:r>
              <a:rPr lang="en-US" dirty="0" smtClean="0"/>
              <a:t> powers of 2 (starting at </a:t>
            </a:r>
            <a:r>
              <a:rPr lang="en-US" dirty="0"/>
              <a:t>2</a:t>
            </a:r>
            <a:r>
              <a:rPr lang="en-US" baseline="30000" dirty="0"/>
              <a:t>0</a:t>
            </a:r>
            <a:r>
              <a:rPr lang="en-US" dirty="0" smtClean="0"/>
              <a:t>) is 2</a:t>
            </a:r>
            <a:r>
              <a:rPr lang="en-US" baseline="30000" dirty="0" smtClean="0"/>
              <a:t>n</a:t>
            </a:r>
            <a:r>
              <a:rPr lang="en-US" dirty="0" smtClean="0"/>
              <a:t>-1”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19050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+mj-lt"/>
              </a:rPr>
              <a:t>		2</a:t>
            </a:r>
            <a:r>
              <a:rPr lang="en-US" sz="2000" b="0" baseline="30000" dirty="0" smtClean="0">
                <a:latin typeface="+mj-lt"/>
              </a:rPr>
              <a:t>0</a:t>
            </a:r>
            <a:r>
              <a:rPr lang="en-US" sz="2000" b="0" dirty="0" smtClean="0">
                <a:latin typeface="+mj-lt"/>
              </a:rPr>
              <a:t> </a:t>
            </a:r>
            <a:r>
              <a:rPr lang="en-US" sz="2000" b="0" dirty="0">
                <a:latin typeface="+mj-lt"/>
              </a:rPr>
              <a:t>+ </a:t>
            </a:r>
            <a:r>
              <a:rPr lang="en-US" sz="2000" b="0" dirty="0" smtClean="0">
                <a:latin typeface="+mj-lt"/>
              </a:rPr>
              <a:t>2</a:t>
            </a:r>
            <a:r>
              <a:rPr lang="en-US" sz="2000" b="0" baseline="30000" dirty="0" smtClean="0">
                <a:latin typeface="+mj-lt"/>
              </a:rPr>
              <a:t>1</a:t>
            </a:r>
            <a:r>
              <a:rPr lang="en-US" sz="2000" b="0" dirty="0" smtClean="0">
                <a:latin typeface="+mj-lt"/>
              </a:rPr>
              <a:t> </a:t>
            </a:r>
            <a:r>
              <a:rPr lang="en-US" sz="2000" b="0" dirty="0">
                <a:latin typeface="+mj-lt"/>
              </a:rPr>
              <a:t>+ </a:t>
            </a:r>
            <a:r>
              <a:rPr lang="en-US" sz="2000" b="0" dirty="0" smtClean="0">
                <a:latin typeface="+mj-lt"/>
              </a:rPr>
              <a:t>2</a:t>
            </a:r>
            <a:r>
              <a:rPr lang="en-US" sz="2000" b="0" baseline="30000" dirty="0">
                <a:latin typeface="+mj-lt"/>
              </a:rPr>
              <a:t>2</a:t>
            </a:r>
            <a:r>
              <a:rPr lang="en-US" sz="2000" b="0" dirty="0" smtClean="0">
                <a:latin typeface="+mj-lt"/>
              </a:rPr>
              <a:t> </a:t>
            </a:r>
            <a:r>
              <a:rPr lang="en-US" sz="2000" b="0" dirty="0">
                <a:latin typeface="+mj-lt"/>
              </a:rPr>
              <a:t>+ … + </a:t>
            </a:r>
            <a:r>
              <a:rPr lang="en-US" sz="2000" b="0" dirty="0" smtClean="0">
                <a:latin typeface="+mj-lt"/>
              </a:rPr>
              <a:t>2</a:t>
            </a:r>
            <a:r>
              <a:rPr lang="en-US" sz="2000" b="0" baseline="30000" dirty="0" smtClean="0">
                <a:latin typeface="+mj-lt"/>
              </a:rPr>
              <a:t>n-1</a:t>
            </a:r>
            <a:r>
              <a:rPr lang="en-US" sz="2000" b="0" dirty="0" smtClean="0">
                <a:latin typeface="+mj-lt"/>
              </a:rPr>
              <a:t> </a:t>
            </a:r>
            <a:r>
              <a:rPr lang="en-US" sz="2000" b="0" dirty="0">
                <a:latin typeface="+mj-lt"/>
              </a:rPr>
              <a:t>= </a:t>
            </a:r>
            <a:r>
              <a:rPr lang="en-US" sz="2000" b="0" dirty="0" smtClean="0">
                <a:latin typeface="+mj-lt"/>
              </a:rPr>
              <a:t>2</a:t>
            </a:r>
            <a:r>
              <a:rPr lang="en-US" sz="2000" b="0" baseline="30000" dirty="0" smtClean="0">
                <a:latin typeface="+mj-lt"/>
              </a:rPr>
              <a:t>n </a:t>
            </a:r>
            <a:r>
              <a:rPr lang="en-US" sz="2000" b="0" dirty="0" smtClean="0">
                <a:latin typeface="+mj-lt"/>
              </a:rPr>
              <a:t>- </a:t>
            </a:r>
            <a:r>
              <a:rPr lang="en-US" sz="2000" b="0" dirty="0">
                <a:latin typeface="+mj-lt"/>
              </a:rPr>
              <a:t>1.</a:t>
            </a:r>
          </a:p>
          <a:p>
            <a:endParaRPr lang="en-US" sz="2000" b="0" dirty="0">
              <a:latin typeface="+mj-lt"/>
            </a:endParaRPr>
          </a:p>
          <a:p>
            <a:r>
              <a:rPr lang="en-US" sz="2000" b="0" dirty="0">
                <a:latin typeface="+mj-lt"/>
              </a:rPr>
              <a:t>in other words: </a:t>
            </a:r>
            <a:r>
              <a:rPr lang="en-US" sz="2000" b="0" dirty="0" smtClean="0">
                <a:latin typeface="+mj-lt"/>
              </a:rPr>
              <a:t>	1 </a:t>
            </a:r>
            <a:r>
              <a:rPr lang="en-US" sz="2000" b="0" dirty="0">
                <a:latin typeface="+mj-lt"/>
              </a:rPr>
              <a:t>+ 2 + 4 + … </a:t>
            </a:r>
            <a:r>
              <a:rPr lang="en-US" sz="2000" b="0" dirty="0" smtClean="0">
                <a:latin typeface="+mj-lt"/>
              </a:rPr>
              <a:t>+ </a:t>
            </a:r>
            <a:r>
              <a:rPr lang="en-US" sz="2000" b="0" dirty="0">
                <a:latin typeface="+mj-lt"/>
              </a:rPr>
              <a:t>2</a:t>
            </a:r>
            <a:r>
              <a:rPr lang="en-US" sz="2000" b="0" baseline="30000" dirty="0">
                <a:latin typeface="+mj-lt"/>
              </a:rPr>
              <a:t>n-1</a:t>
            </a:r>
            <a:r>
              <a:rPr lang="en-US" sz="2000" b="0" dirty="0">
                <a:latin typeface="+mj-lt"/>
              </a:rPr>
              <a:t> = </a:t>
            </a:r>
            <a:r>
              <a:rPr lang="en-US" sz="2000" b="0" dirty="0" smtClean="0">
                <a:latin typeface="+mj-lt"/>
              </a:rPr>
              <a:t>2</a:t>
            </a:r>
            <a:r>
              <a:rPr lang="en-US" sz="2000" b="0" baseline="30000" dirty="0" smtClean="0">
                <a:latin typeface="+mj-lt"/>
              </a:rPr>
              <a:t>n </a:t>
            </a:r>
            <a:r>
              <a:rPr lang="en-US" sz="2000" b="0" dirty="0" smtClean="0">
                <a:latin typeface="+mj-lt"/>
              </a:rPr>
              <a:t>- </a:t>
            </a:r>
            <a:r>
              <a:rPr lang="en-US" sz="2000" b="0" dirty="0">
                <a:latin typeface="+mj-lt"/>
              </a:rPr>
              <a:t>1.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677480" y="1792440"/>
              <a:ext cx="1470600" cy="625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1720" y="1786680"/>
                <a:ext cx="1480320" cy="6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810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Review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P(n)</a:t>
            </a:r>
            <a:r>
              <a:rPr lang="en-US" dirty="0" smtClean="0"/>
              <a:t> = “the sum of the first </a:t>
            </a:r>
            <a:r>
              <a:rPr lang="en-US" i="1" dirty="0" smtClean="0"/>
              <a:t>n</a:t>
            </a:r>
            <a:r>
              <a:rPr lang="en-US" dirty="0" smtClean="0"/>
              <a:t> powers of 2 (starting at </a:t>
            </a:r>
            <a:r>
              <a:rPr lang="en-US" dirty="0"/>
              <a:t>2</a:t>
            </a:r>
            <a:r>
              <a:rPr lang="en-US" baseline="30000" dirty="0"/>
              <a:t>0</a:t>
            </a:r>
            <a:r>
              <a:rPr lang="en-US" dirty="0" smtClean="0"/>
              <a:t>) is 2</a:t>
            </a:r>
            <a:r>
              <a:rPr lang="en-US" baseline="30000" dirty="0" smtClean="0"/>
              <a:t>n</a:t>
            </a:r>
            <a:r>
              <a:rPr lang="en-US" dirty="0" smtClean="0"/>
              <a:t>-1”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will show that </a:t>
            </a:r>
            <a:r>
              <a:rPr lang="en-US" i="1" dirty="0" smtClean="0"/>
              <a:t>P(n)</a:t>
            </a:r>
            <a:r>
              <a:rPr lang="en-US" dirty="0" smtClean="0"/>
              <a:t> holds for all </a:t>
            </a:r>
            <a:r>
              <a:rPr lang="en-US" i="1" dirty="0" smtClean="0"/>
              <a:t>n</a:t>
            </a:r>
            <a:r>
              <a:rPr lang="en-US" dirty="0" smtClean="0"/>
              <a:t> ≥ 1</a:t>
            </a:r>
          </a:p>
          <a:p>
            <a:pPr>
              <a:buNone/>
            </a:pPr>
            <a:r>
              <a:rPr lang="en-US" dirty="0" smtClean="0"/>
              <a:t>Proof:  By induction on </a:t>
            </a:r>
            <a:r>
              <a:rPr lang="en-US" i="1" dirty="0" smtClean="0"/>
              <a:t>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Base case: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=1.  </a:t>
            </a:r>
            <a:r>
              <a:rPr lang="en-US" dirty="0" smtClean="0"/>
              <a:t>Sum of first 1 power of 2 is 2</a:t>
            </a:r>
            <a:r>
              <a:rPr lang="en-US" baseline="30000" dirty="0" smtClean="0"/>
              <a:t>0</a:t>
            </a:r>
            <a:r>
              <a:rPr lang="en-US" dirty="0" smtClean="0"/>
              <a:t> , which equals 1.</a:t>
            </a:r>
          </a:p>
          <a:p>
            <a:pPr>
              <a:buNone/>
            </a:pPr>
            <a:r>
              <a:rPr lang="en-US" dirty="0" smtClean="0"/>
              <a:t>			       And for </a:t>
            </a:r>
            <a:r>
              <a:rPr lang="en-US" i="1" dirty="0" smtClean="0"/>
              <a:t>n</a:t>
            </a:r>
            <a:r>
              <a:rPr lang="en-US" dirty="0" smtClean="0"/>
              <a:t>=1, 2</a:t>
            </a:r>
            <a:r>
              <a:rPr lang="en-US" baseline="30000" dirty="0" smtClean="0"/>
              <a:t>n</a:t>
            </a:r>
            <a:r>
              <a:rPr lang="en-US" dirty="0" smtClean="0"/>
              <a:t>-1 equals 1.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19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Review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dirty="0" smtClean="0"/>
              <a:t>P(n)</a:t>
            </a:r>
            <a:r>
              <a:rPr lang="en-US" sz="1800" dirty="0" smtClean="0"/>
              <a:t> = “the sum of the first </a:t>
            </a:r>
            <a:r>
              <a:rPr lang="en-US" sz="1800" i="1" dirty="0" smtClean="0"/>
              <a:t>n</a:t>
            </a:r>
            <a:r>
              <a:rPr lang="en-US" sz="1800" dirty="0" smtClean="0"/>
              <a:t> powers of 2 (starting at </a:t>
            </a:r>
            <a:r>
              <a:rPr lang="en-US" sz="1800" dirty="0"/>
              <a:t>2</a:t>
            </a:r>
            <a:r>
              <a:rPr lang="en-US" sz="1800" baseline="30000" dirty="0"/>
              <a:t>0</a:t>
            </a:r>
            <a:r>
              <a:rPr lang="en-US" sz="1800" dirty="0" smtClean="0"/>
              <a:t>) is 2</a:t>
            </a:r>
            <a:r>
              <a:rPr lang="en-US" sz="1800" baseline="30000" dirty="0" smtClean="0"/>
              <a:t>n</a:t>
            </a:r>
            <a:r>
              <a:rPr lang="en-US" sz="1800" dirty="0" smtClean="0"/>
              <a:t>-1”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Inductive case:</a:t>
            </a:r>
          </a:p>
          <a:p>
            <a:pPr lvl="1"/>
            <a:r>
              <a:rPr lang="en-US" sz="1800" dirty="0" smtClean="0"/>
              <a:t>Assume P(k) is true i.e. the sum of the first </a:t>
            </a:r>
            <a:r>
              <a:rPr lang="en-US" sz="1800" i="1" dirty="0" smtClean="0"/>
              <a:t>k</a:t>
            </a:r>
            <a:r>
              <a:rPr lang="en-US" sz="1800" dirty="0" smtClean="0"/>
              <a:t> powers of 2 is 2</a:t>
            </a:r>
            <a:r>
              <a:rPr lang="en-US" sz="1800" baseline="30000" dirty="0" smtClean="0"/>
              <a:t>k</a:t>
            </a:r>
            <a:r>
              <a:rPr lang="en-US" sz="1800" dirty="0" smtClean="0"/>
              <a:t>-1</a:t>
            </a:r>
          </a:p>
          <a:p>
            <a:pPr lvl="1"/>
            <a:r>
              <a:rPr lang="en-US" sz="1800" dirty="0" smtClean="0"/>
              <a:t>Show P(k+1) is true i.e. the sum of the first (</a:t>
            </a:r>
            <a:r>
              <a:rPr lang="en-US" sz="1800" i="1" dirty="0" smtClean="0"/>
              <a:t>k</a:t>
            </a:r>
            <a:r>
              <a:rPr lang="en-US" sz="1800" dirty="0" smtClean="0"/>
              <a:t>+1) powers of 2 is </a:t>
            </a:r>
            <a:r>
              <a:rPr lang="en-US" sz="1800" dirty="0" smtClean="0">
                <a:solidFill>
                  <a:srgbClr val="FF6600"/>
                </a:solidFill>
              </a:rPr>
              <a:t>2</a:t>
            </a:r>
            <a:r>
              <a:rPr lang="en-US" sz="1800" baseline="30000" dirty="0" smtClean="0">
                <a:solidFill>
                  <a:srgbClr val="FF6600"/>
                </a:solidFill>
              </a:rPr>
              <a:t>k+1</a:t>
            </a:r>
            <a:r>
              <a:rPr lang="en-US" sz="1800" dirty="0" smtClean="0">
                <a:solidFill>
                  <a:srgbClr val="FF6600"/>
                </a:solidFill>
              </a:rPr>
              <a:t>-1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Using our assumption, we know the first k powers of 2 is</a:t>
            </a:r>
          </a:p>
          <a:p>
            <a:pPr marL="457200" lvl="1" indent="0">
              <a:buNone/>
            </a:pPr>
            <a:r>
              <a:rPr lang="en-US" sz="1800" dirty="0" smtClean="0"/>
              <a:t>	</a:t>
            </a:r>
            <a:r>
              <a:rPr lang="en-US" sz="1800" dirty="0"/>
              <a:t>2</a:t>
            </a:r>
            <a:r>
              <a:rPr lang="en-US" sz="1800" baseline="30000" dirty="0"/>
              <a:t>0</a:t>
            </a:r>
            <a:r>
              <a:rPr lang="en-US" sz="1800" dirty="0"/>
              <a:t> + 2</a:t>
            </a:r>
            <a:r>
              <a:rPr lang="en-US" sz="1800" baseline="30000" dirty="0"/>
              <a:t>1</a:t>
            </a:r>
            <a:r>
              <a:rPr lang="en-US" sz="1800" dirty="0"/>
              <a:t> + </a:t>
            </a:r>
            <a:r>
              <a:rPr lang="en-US" sz="1800" dirty="0" smtClean="0"/>
              <a:t>2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/>
              <a:t>+ … + </a:t>
            </a:r>
            <a:r>
              <a:rPr lang="en-US" sz="1800" dirty="0" smtClean="0"/>
              <a:t>2</a:t>
            </a:r>
            <a:r>
              <a:rPr lang="en-US" sz="1800" baseline="30000" dirty="0" smtClean="0"/>
              <a:t>k-</a:t>
            </a:r>
            <a:r>
              <a:rPr lang="en-US" sz="1800" baseline="30000" dirty="0"/>
              <a:t>1</a:t>
            </a:r>
            <a:r>
              <a:rPr lang="en-US" sz="1800" dirty="0"/>
              <a:t> = </a:t>
            </a:r>
            <a:r>
              <a:rPr lang="en-US" sz="1800" dirty="0" smtClean="0"/>
              <a:t>2</a:t>
            </a:r>
            <a:r>
              <a:rPr lang="en-US" sz="1800" baseline="30000" dirty="0" smtClean="0"/>
              <a:t>k </a:t>
            </a:r>
            <a:r>
              <a:rPr lang="en-US" sz="1800" dirty="0" smtClean="0"/>
              <a:t>- 1</a:t>
            </a: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Add the next power of 2 to both sides…</a:t>
            </a:r>
          </a:p>
          <a:p>
            <a:pPr marL="457200" lvl="1" indent="0">
              <a:buNone/>
            </a:pPr>
            <a:r>
              <a:rPr lang="en-US" sz="1800" dirty="0"/>
              <a:t>	2</a:t>
            </a:r>
            <a:r>
              <a:rPr lang="en-US" sz="1800" baseline="30000" dirty="0"/>
              <a:t>0</a:t>
            </a:r>
            <a:r>
              <a:rPr lang="en-US" sz="1800" dirty="0"/>
              <a:t> + 2</a:t>
            </a:r>
            <a:r>
              <a:rPr lang="en-US" sz="1800" baseline="30000" dirty="0"/>
              <a:t>1</a:t>
            </a:r>
            <a:r>
              <a:rPr lang="en-US" sz="1800" dirty="0"/>
              <a:t> + 2</a:t>
            </a:r>
            <a:r>
              <a:rPr lang="en-US" sz="1800" baseline="30000" dirty="0"/>
              <a:t>2</a:t>
            </a:r>
            <a:r>
              <a:rPr lang="en-US" sz="1800" dirty="0"/>
              <a:t> + … + 2</a:t>
            </a:r>
            <a:r>
              <a:rPr lang="en-US" sz="1800" baseline="30000" dirty="0"/>
              <a:t>k-1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+ 2</a:t>
            </a:r>
            <a:r>
              <a:rPr lang="en-US" sz="1800" baseline="30000" dirty="0" smtClean="0">
                <a:solidFill>
                  <a:srgbClr val="0000FF"/>
                </a:solidFill>
              </a:rPr>
              <a:t>k </a:t>
            </a:r>
            <a:r>
              <a:rPr lang="en-US" sz="1800" dirty="0" smtClean="0"/>
              <a:t>= 2</a:t>
            </a:r>
            <a:r>
              <a:rPr lang="en-US" sz="1800" baseline="30000" dirty="0" smtClean="0"/>
              <a:t>k </a:t>
            </a:r>
            <a:r>
              <a:rPr lang="en-US" sz="1800" dirty="0" smtClean="0"/>
              <a:t>- 1 </a:t>
            </a:r>
            <a:r>
              <a:rPr lang="en-US" sz="1800" dirty="0" smtClean="0">
                <a:solidFill>
                  <a:srgbClr val="0000FF"/>
                </a:solidFill>
              </a:rPr>
              <a:t>+ 2</a:t>
            </a:r>
            <a:r>
              <a:rPr lang="en-US" sz="1800" baseline="30000" dirty="0" smtClean="0">
                <a:solidFill>
                  <a:srgbClr val="0000FF"/>
                </a:solidFill>
              </a:rPr>
              <a:t>k</a:t>
            </a: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We have what we want on the left; massage the right a bit:</a:t>
            </a:r>
          </a:p>
          <a:p>
            <a:pPr lvl="1">
              <a:buNone/>
            </a:pPr>
            <a:r>
              <a:rPr lang="en-US" sz="1800" dirty="0" smtClean="0"/>
              <a:t>		2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</a:t>
            </a:r>
            <a:r>
              <a:rPr lang="en-US" sz="1800" dirty="0"/>
              <a:t>+ 2</a:t>
            </a:r>
            <a:r>
              <a:rPr lang="en-US" sz="1800" baseline="30000" dirty="0"/>
              <a:t>1</a:t>
            </a:r>
            <a:r>
              <a:rPr lang="en-US" sz="1800" dirty="0"/>
              <a:t> + 2</a:t>
            </a:r>
            <a:r>
              <a:rPr lang="en-US" sz="1800" baseline="30000" dirty="0"/>
              <a:t>2</a:t>
            </a:r>
            <a:r>
              <a:rPr lang="en-US" sz="1800" dirty="0"/>
              <a:t> + … + 2</a:t>
            </a:r>
            <a:r>
              <a:rPr lang="en-US" sz="1800" baseline="30000" dirty="0"/>
              <a:t>k-1</a:t>
            </a:r>
            <a:r>
              <a:rPr lang="en-US" sz="1800" dirty="0"/>
              <a:t> + 2</a:t>
            </a:r>
            <a:r>
              <a:rPr lang="en-US" sz="1800" baseline="30000" dirty="0"/>
              <a:t>k </a:t>
            </a:r>
            <a:r>
              <a:rPr lang="en-US" sz="1800" dirty="0"/>
              <a:t>= </a:t>
            </a:r>
            <a:r>
              <a:rPr lang="en-US" sz="1800" dirty="0" smtClean="0"/>
              <a:t>2(2</a:t>
            </a:r>
            <a:r>
              <a:rPr lang="en-US" sz="1800" baseline="30000" dirty="0" smtClean="0"/>
              <a:t>k</a:t>
            </a:r>
            <a:r>
              <a:rPr lang="en-US" sz="1800" dirty="0" smtClean="0"/>
              <a:t>) – 1</a:t>
            </a:r>
          </a:p>
          <a:p>
            <a:pPr lvl="1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     </a:t>
            </a:r>
            <a:r>
              <a:rPr lang="en-US" sz="1800" dirty="0" smtClean="0">
                <a:solidFill>
                  <a:srgbClr val="FF6600"/>
                </a:solidFill>
              </a:rPr>
              <a:t>= 2</a:t>
            </a:r>
            <a:r>
              <a:rPr lang="en-US" sz="1800" baseline="30000" dirty="0" smtClean="0">
                <a:solidFill>
                  <a:srgbClr val="FF6600"/>
                </a:solidFill>
              </a:rPr>
              <a:t>k+1 </a:t>
            </a:r>
            <a:r>
              <a:rPr lang="en-US" sz="1800" dirty="0">
                <a:solidFill>
                  <a:srgbClr val="FF6600"/>
                </a:solidFill>
              </a:rPr>
              <a:t>– </a:t>
            </a:r>
            <a:r>
              <a:rPr lang="en-US" sz="1800" dirty="0" smtClean="0">
                <a:solidFill>
                  <a:srgbClr val="FF6600"/>
                </a:solidFill>
              </a:rPr>
              <a:t>1</a:t>
            </a:r>
            <a:endParaRPr lang="en-US" sz="1800" dirty="0">
              <a:solidFill>
                <a:srgbClr val="FF6600"/>
              </a:solidFill>
            </a:endParaRPr>
          </a:p>
          <a:p>
            <a:pPr lvl="1">
              <a:buNone/>
            </a:pPr>
            <a:endParaRPr lang="en-US" sz="1800" baseline="30000" dirty="0" smtClean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5638800"/>
            <a:ext cx="127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Success!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252680" y="1816920"/>
              <a:ext cx="3693600" cy="4100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8000" y="1810440"/>
                <a:ext cx="3704400" cy="41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08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Mathematical Preliminaries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following N slides contain basic mathematics needed for analyzing algorithms.</a:t>
            </a:r>
          </a:p>
          <a:p>
            <a:r>
              <a:rPr lang="en-US" sz="3200" dirty="0" smtClean="0"/>
              <a:t>You should actually know this stuff.</a:t>
            </a:r>
          </a:p>
          <a:p>
            <a:endParaRPr lang="en-US" sz="3200" dirty="0"/>
          </a:p>
          <a:p>
            <a:r>
              <a:rPr lang="en-US" sz="3200" dirty="0" smtClean="0"/>
              <a:t>Hang in there!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pic>
        <p:nvPicPr>
          <p:cNvPr id="3074" name="Picture 2" descr="C:\Users\shapiro\AppData\Local\Microsoft\Windows\Temporary Internet Files\Content.IE5\GZMR2QW9\clipart01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2235200" cy="17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4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Logarithms and Exponents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5029200"/>
          </a:xfrm>
        </p:spPr>
        <p:txBody>
          <a:bodyPr/>
          <a:lstStyle/>
          <a:p>
            <a:r>
              <a:rPr lang="en-US" dirty="0">
                <a:cs typeface="Courier New" pitchFamily="49" charset="0"/>
              </a:rPr>
              <a:t>Definition: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baseline="30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 log</a:t>
            </a:r>
            <a:r>
              <a:rPr lang="en-US" b="1" baseline="-25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 = y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	</a:t>
            </a:r>
          </a:p>
          <a:p>
            <a:pPr lvl="1"/>
            <a:r>
              <a:rPr lang="it-IT" dirty="0" smtClean="0">
                <a:solidFill>
                  <a:srgbClr val="000000"/>
                </a:solidFill>
              </a:rPr>
              <a:t>8 </a:t>
            </a:r>
            <a:r>
              <a:rPr lang="it-IT" dirty="0">
                <a:solidFill>
                  <a:srgbClr val="000000"/>
                </a:solidFill>
              </a:rPr>
              <a:t>= 2</a:t>
            </a:r>
            <a:r>
              <a:rPr lang="en-US" baseline="30000" dirty="0"/>
              <a:t>3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lang="it-IT" dirty="0" smtClean="0">
                <a:solidFill>
                  <a:srgbClr val="000000"/>
                </a:solidFill>
              </a:rPr>
              <a:t> so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it-IT" dirty="0">
                <a:solidFill>
                  <a:srgbClr val="000000"/>
                </a:solidFill>
              </a:rPr>
              <a:t>8 = </a:t>
            </a:r>
            <a:r>
              <a:rPr lang="it-IT" dirty="0" smtClean="0">
                <a:solidFill>
                  <a:srgbClr val="000000"/>
                </a:solidFill>
              </a:rPr>
              <a:t>3</a:t>
            </a:r>
          </a:p>
          <a:p>
            <a:pPr lvl="1"/>
            <a:r>
              <a:rPr lang="it-IT" dirty="0" smtClean="0">
                <a:solidFill>
                  <a:srgbClr val="000000"/>
                </a:solidFill>
              </a:rPr>
              <a:t>65536</a:t>
            </a:r>
            <a:r>
              <a:rPr lang="it-IT" dirty="0">
                <a:solidFill>
                  <a:srgbClr val="000000"/>
                </a:solidFill>
              </a:rPr>
              <a:t>= 2</a:t>
            </a:r>
            <a:r>
              <a:rPr lang="en-US" baseline="30000" dirty="0"/>
              <a:t>16</a:t>
            </a:r>
            <a:r>
              <a:rPr lang="it-IT" dirty="0">
                <a:solidFill>
                  <a:srgbClr val="000000"/>
                </a:solidFill>
              </a:rPr>
              <a:t>,  so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it-IT" dirty="0">
                <a:solidFill>
                  <a:srgbClr val="000000"/>
                </a:solidFill>
              </a:rPr>
              <a:t>65536 = </a:t>
            </a:r>
            <a:r>
              <a:rPr lang="it-IT" dirty="0" smtClean="0">
                <a:solidFill>
                  <a:srgbClr val="000000"/>
                </a:solidFill>
              </a:rPr>
              <a:t>16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exponent</a:t>
            </a:r>
            <a:r>
              <a:rPr lang="en-US" dirty="0"/>
              <a:t> of a number says how many </a:t>
            </a:r>
            <a:r>
              <a:rPr lang="en-US" dirty="0" smtClean="0"/>
              <a:t>times to </a:t>
            </a:r>
            <a:r>
              <a:rPr lang="en-US" dirty="0"/>
              <a:t>use the number in a </a:t>
            </a:r>
            <a:r>
              <a:rPr lang="en-US" dirty="0" smtClean="0"/>
              <a:t>multiplication. e.g. </a:t>
            </a:r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2 × 2 × 2 = </a:t>
            </a:r>
            <a:r>
              <a:rPr lang="en-US" dirty="0" smtClean="0"/>
              <a:t>8 </a:t>
            </a:r>
          </a:p>
          <a:p>
            <a:pPr marL="0" indent="0">
              <a:buNone/>
            </a:pPr>
            <a:r>
              <a:rPr lang="en-US" i="1" dirty="0" smtClean="0"/>
              <a:t>     (</a:t>
            </a:r>
            <a:r>
              <a:rPr lang="en-US" i="1" dirty="0"/>
              <a:t>2 is used 3 times in a multiplication to get 8)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A </a:t>
            </a:r>
            <a:r>
              <a:rPr lang="en-US" dirty="0" smtClean="0">
                <a:solidFill>
                  <a:srgbClr val="0000FF"/>
                </a:solidFill>
              </a:rPr>
              <a:t>logarithm</a:t>
            </a:r>
            <a:r>
              <a:rPr lang="en-US" dirty="0" smtClean="0"/>
              <a:t> </a:t>
            </a:r>
            <a:r>
              <a:rPr lang="en-US" dirty="0"/>
              <a:t>says how many of one number to multiply to get another number. It asks "what exponent produced this</a:t>
            </a:r>
            <a:r>
              <a:rPr lang="en-US" dirty="0" smtClean="0"/>
              <a:t>?”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e.g</a:t>
            </a:r>
            <a:r>
              <a:rPr lang="en-US" dirty="0"/>
              <a:t>.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 smtClean="0"/>
              <a:t>8 = 3</a:t>
            </a:r>
            <a:r>
              <a:rPr lang="en-US" dirty="0"/>
              <a:t> </a:t>
            </a:r>
            <a:r>
              <a:rPr lang="en-US" i="1" dirty="0" smtClean="0"/>
              <a:t>(</a:t>
            </a:r>
            <a:r>
              <a:rPr lang="en-US" i="1" dirty="0"/>
              <a:t>2 makes 8 when used 3 times in a multiplication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Logarithms and Exponents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305800" cy="5029200"/>
          </a:xfrm>
        </p:spPr>
        <p:txBody>
          <a:bodyPr/>
          <a:lstStyle/>
          <a:p>
            <a:r>
              <a:rPr lang="en-US" dirty="0">
                <a:cs typeface="Courier New" pitchFamily="49" charset="0"/>
              </a:rPr>
              <a:t>Definition: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 = 2</a:t>
            </a:r>
            <a:r>
              <a:rPr lang="en-US" b="1" baseline="30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 log</a:t>
            </a:r>
            <a:r>
              <a:rPr lang="en-US" b="1" baseline="-25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 = y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	</a:t>
            </a:r>
          </a:p>
          <a:p>
            <a:pPr lvl="1"/>
            <a:r>
              <a:rPr lang="it-IT" dirty="0">
                <a:solidFill>
                  <a:srgbClr val="000000"/>
                </a:solidFill>
              </a:rPr>
              <a:t>8 = 2</a:t>
            </a:r>
            <a:r>
              <a:rPr lang="en-US" baseline="30000" dirty="0"/>
              <a:t>3</a:t>
            </a:r>
            <a:r>
              <a:rPr lang="it-IT" dirty="0">
                <a:solidFill>
                  <a:srgbClr val="000000"/>
                </a:solidFill>
              </a:rPr>
              <a:t>,  so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it-IT" dirty="0">
                <a:solidFill>
                  <a:srgbClr val="000000"/>
                </a:solidFill>
              </a:rPr>
              <a:t>8 = 3</a:t>
            </a:r>
          </a:p>
          <a:p>
            <a:pPr lvl="1"/>
            <a:r>
              <a:rPr lang="it-IT" dirty="0">
                <a:solidFill>
                  <a:srgbClr val="000000"/>
                </a:solidFill>
              </a:rPr>
              <a:t>65536= 2</a:t>
            </a:r>
            <a:r>
              <a:rPr lang="en-US" baseline="30000" dirty="0"/>
              <a:t>16</a:t>
            </a:r>
            <a:r>
              <a:rPr lang="it-IT" dirty="0">
                <a:solidFill>
                  <a:srgbClr val="000000"/>
                </a:solidFill>
              </a:rPr>
              <a:t>,  so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it-IT" dirty="0">
                <a:solidFill>
                  <a:srgbClr val="000000"/>
                </a:solidFill>
              </a:rPr>
              <a:t>65536 = 16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/>
              <a:t>Since so much is binary in CS,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dirty="0"/>
              <a:t>almost always means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dirty="0" smtClean="0">
                <a:cs typeface="Courier New" pitchFamily="49" charset="0"/>
              </a:rPr>
              <a:t>n tells you how many bits needed to represent n combinations. 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So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dirty="0" smtClean="0">
                <a:cs typeface="Courier New" pitchFamily="49" charset="0"/>
              </a:rPr>
              <a:t>1,000,000 </a:t>
            </a:r>
            <a:r>
              <a:rPr lang="en-US" dirty="0">
                <a:cs typeface="Courier New" pitchFamily="49" charset="0"/>
              </a:rPr>
              <a:t>= “a little under 20” </a:t>
            </a:r>
            <a:endParaRPr lang="en-US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Logarithms </a:t>
            </a:r>
            <a:r>
              <a:rPr lang="en-US" dirty="0">
                <a:cs typeface="Courier New" pitchFamily="49" charset="0"/>
              </a:rPr>
              <a:t>and exponents are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inverse</a:t>
            </a:r>
            <a:r>
              <a:rPr lang="en-US" dirty="0">
                <a:cs typeface="Courier New" pitchFamily="49" charset="0"/>
              </a:rPr>
              <a:t> functions. Just as exponents grow </a:t>
            </a:r>
            <a:r>
              <a:rPr lang="en-US" i="1" dirty="0">
                <a:solidFill>
                  <a:srgbClr val="0000FF"/>
                </a:solidFill>
                <a:cs typeface="Courier New" pitchFamily="49" charset="0"/>
              </a:rPr>
              <a:t>very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quickly</a:t>
            </a:r>
            <a:r>
              <a:rPr lang="en-US" dirty="0">
                <a:cs typeface="Courier New" pitchFamily="49" charset="0"/>
              </a:rPr>
              <a:t>, logarithms grow </a:t>
            </a:r>
            <a:r>
              <a:rPr lang="en-US" i="1" dirty="0">
                <a:solidFill>
                  <a:srgbClr val="0000FF"/>
                </a:solidFill>
                <a:cs typeface="Courier New" pitchFamily="49" charset="0"/>
              </a:rPr>
              <a:t>very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slowly.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CSE 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82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5.1|16|6.1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30867</TotalTime>
  <Words>1152</Words>
  <Application>Microsoft Office PowerPoint</Application>
  <PresentationFormat>On-screen Show (4:3)</PresentationFormat>
  <Paragraphs>313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Courier</vt:lpstr>
      <vt:lpstr>Courier New</vt:lpstr>
      <vt:lpstr>Times New Roman</vt:lpstr>
      <vt:lpstr>dan_design_template</vt:lpstr>
      <vt:lpstr>Equation</vt:lpstr>
      <vt:lpstr>CSE373: Data Structures and Algorithms  Lecture 3: Math Review; Algorithm Analysis</vt:lpstr>
      <vt:lpstr>Today</vt:lpstr>
      <vt:lpstr>Mathematical induction</vt:lpstr>
      <vt:lpstr>Review Example</vt:lpstr>
      <vt:lpstr>Review Example</vt:lpstr>
      <vt:lpstr>Review Example</vt:lpstr>
      <vt:lpstr>Mathematical Preliminaries</vt:lpstr>
      <vt:lpstr>Logarithms and Exponents</vt:lpstr>
      <vt:lpstr>Logarithms and Exponents</vt:lpstr>
      <vt:lpstr>Logarithms and Exponents</vt:lpstr>
      <vt:lpstr>Logarithms and Exponents</vt:lpstr>
      <vt:lpstr>Logarithms and Exponents</vt:lpstr>
      <vt:lpstr>Logarithms and Exponents</vt:lpstr>
      <vt:lpstr>Properties of logarithms</vt:lpstr>
      <vt:lpstr>Log base doesn’t matter much!</vt:lpstr>
      <vt:lpstr>Floor and ceiling</vt:lpstr>
      <vt:lpstr>Facts about floor and ceiling</vt:lpstr>
      <vt:lpstr>Algorithm Analysis</vt:lpstr>
      <vt:lpstr>Algorithm Analysis: A first example</vt:lpstr>
      <vt:lpstr>Analyzing the loop</vt:lpstr>
      <vt:lpstr>Lower-order terms don’t matter</vt:lpstr>
      <vt:lpstr>Big-O: Common Names</vt:lpstr>
      <vt:lpstr>Big-O running times</vt:lpstr>
      <vt:lpstr>Analyzing code</vt:lpstr>
      <vt:lpstr>Analyzing code</vt:lpstr>
      <vt:lpstr>Try a Java sorting program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823</cp:revision>
  <dcterms:created xsi:type="dcterms:W3CDTF">2009-03-13T20:43:19Z</dcterms:created>
  <dcterms:modified xsi:type="dcterms:W3CDTF">2015-01-09T23:16:38Z</dcterms:modified>
</cp:coreProperties>
</file>