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8" r:id="rId3"/>
    <p:sldId id="280" r:id="rId4"/>
    <p:sldId id="258" r:id="rId5"/>
    <p:sldId id="289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82" r:id="rId16"/>
    <p:sldId id="290" r:id="rId17"/>
    <p:sldId id="291" r:id="rId18"/>
    <p:sldId id="283" r:id="rId19"/>
    <p:sldId id="293" r:id="rId20"/>
    <p:sldId id="284" r:id="rId21"/>
    <p:sldId id="281" r:id="rId22"/>
    <p:sldId id="292" r:id="rId23"/>
    <p:sldId id="274" r:id="rId24"/>
    <p:sldId id="275" r:id="rId25"/>
    <p:sldId id="294" r:id="rId26"/>
    <p:sldId id="276" r:id="rId27"/>
    <p:sldId id="277" r:id="rId28"/>
    <p:sldId id="278" r:id="rId29"/>
    <p:sldId id="285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119F33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3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2:31:15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9935 1317 9 0,'-13'0'4'0,"9"11"-2"16,4-11 4-16,-4 0-5 16,0 0 0-16,-1 0 0 15,1 0 1-15,0 0-3 16,0 8 1-16,-1 3 1 0,-3 12 1 16,-5-4-1-16,5 3 1 15,-5 12-1-15,0 8 1 0,-4 4 0 31,0 10 0-31,-4 5-1 16,-1 14 1-16,-7 1-1 16,-1 0 1-16,0 3-2 15,-4 8 1-15,4 12-1 16,0-5 1-16,0 5-1 16,1 14 0-16,-1-15 0 0,0 1 0 15,9-1 0-15,-1 4 0 16,10-11 0-16,-10 8 0 15,5 6 0-15,-4-6 0 0,4-5 0 16,4 1 0-16,0 7 0 16,5-11 0-16,-1-4 0 15,1-8 0-15,-5-7 0 16,5-4 0-16,-1-11 0 16,1-11 0-16,-1-5 0 15,5-7 0-15,0-3 0 0,4-9 0 16,4-3 0-16,4-7 0 31,1-1-1-31,-1 4 1 16,1-7 0-16,-1-1 0 15,5 1 0-15,4-1 1 16,4-3-1-16,5 0 0 16,0-4-1-16,8 0 1 0,0-4 0 15,4 0 0-15,13-3 0 16,5-1 0-16,7 1 0 15,-3-1 0-15,4-3 0 16,4 3 0-16,9 1 0 16,-1-1 0-16,10 8 0 0,-1 0 0 15,0 0 0-15,-8-4 0 16,-1 4-1-16,5 0 1 0,0 0 0 16,8 0 0-16,9 4 0 15,0 0 0-15,-4 0 0 16,0-1 1-16,8 5-1 31,9 3 1-31,8-3-1 0,4 3 0 0,-12 4 0 31,8 4 0-31,9 0-1 16,0 8 1-16,0-5 0 0,-13 1 0 16,0 3 0-16,4-3 1 15,-8 4 0-15,-1 3 0 0,1-4-1 16,-9 1 1-16,-12 3 0 15,-1 12 1-15,-8-1-3 16,-4 5 0-16,-1 14-5 16,1 8 0-16</inkml:trace>
  <inkml:trace contextRef="#ctx0" brushRef="#br0" timeOffset="4164.2356">10140 1150 13 0,'-17'34'6'0,"17"23"-2"0,0-42 6 31,0 12-12-31,0 11 1 0,0 3-1 16,4 5 1-16,-4 7 1 15,0 0 1-15,0 3-2 16,4 5 1-16,0 7 0 16,1-11 1-16,-1 3-1 15,0 1 0-15,5-4 1 0,-1 3 0 16,5 8 0-16,0-7 1 15,4-12-2-15,4 11 1 16,5-3 0-16,-1 0 1 0,1-4-1 16,4 7 0-16,-5 1-1 15,1-4 1-15,-1 0 0 32,-4-8 1-32,1-4-2 15,-1-7 1-15,0 0-1 16,-4-12 0-16,0-3 1 15,0-4 0-15,5-4-1 0,-1-4 1 16,5 1-1-16,-5-5 1 16,0 1-1-16,0-1 1 15,1 1-1-15,-1-4 0 16,0 0 0-16,1-4 1 0,-1 0-1 16,0 0 0-16,-4 0 0 15,0-4 0-15,5 0 0 16,-1 0 1-16,0 0-1 15,5 4 0-15,-1 0 0 16,1 4 0-16,-5 0 0 16,5 4 1-16,-5 3-1 15,0 0 1-15,1 4 0 0,-1 8 0 16,0 4-1-16,0-1 1 0,-4 4-1 16,1-3 1-16,-1 3-1 31,0-7 0-31,-5 11 0 15,1-4 0-15,4-3 0 16,0 3 1-16,0 0-1 16,0 0 0-16,0 1 0 15,5-9 0-15,3 1 0 0,1 0 0 16,-1-1 0-16,1 5 1 16,4-4-1-16,-1-1 0 15,5 1 0-15,1 0 0 0,-1-1 0 16,0 1 0-16,0 4 0 15,0-5 0-15,0 9 0 16,0-1 0-16,0-4 0 16,-4 1 0-16,0-1 0 15,-1 1 0-15,1-5 0 16,4-3 0 0,0 0 0-16,0 0 1 15,1-4-1-15,3 1 0 16,4-1 0-16,5-4 1 15,0-3-1-15,0-1 0 0,0 1 0 16,-5-1 0-16,1 1 0 16,-9-1 0-16,0-3 0 15,4-4 1-15,1 4 0 16,3-4 0-16,1 0 0 16,0 0 0-16,-1 0-1 15,1 4 1-15,4 0-1 0,4 3 1 16,0 1-1-16,0-1 0 15,0 5 0-15,-8-1 0 16,-1 4 0-16,-4-4 0 0,1 1 0 16,3-5 0-16,1 1 0 15,0 3 0-15,3 1 0 16,-3-5 0-16,8 1 0 16,0 3 1-16,5-3-1 15,3 7 1-15,-3-8-1 31,-10 5 1-31,6-1-1 16,3 0 1-16,9 5-1 0,4-1 1 16,9 0-1-16,12-4 1 15,9 1-5-15,8-5 1 16,26-3-6-16,-4-8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3:15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10744 7249 20 0,'-12'-22'10'0,"-1"18"-10"0,9 0 10 16,-1 0-12-16,-3 4 0 0,-5 4 0 15,0 0 1-15,-4 0 2 31,-4-1 1-31,-9 9-2 16,0 3 1-16,-4 4 0 16,0 11 1-16,-4 8 0 15,-1 0 0-15,5 7 0 16,5 16 0-16,-1 7-1 0,9 8 0 16,3 3 0-16,6 8 0 15,3 4-1-15,5-8 1 16,4 0-1-16,8-11 0 0,9 4 0 15,13-8 0-15,4-4-1 16,9-3 1-16,4-8 0 16,8-12 0-16,9-3-1 15,8-15 1-15,1-4-1 16,8-12 0-16,-5-7 0 16,5-11 0-16,-8-8 0 15,-1-15 1-15,0 4 0 0,1-12 0 16,-5-3 0-16,-8-1 1 31,-9-7-1-31,0 0 1 0,-9 4 0 16,-12-7 0-16,-4 3-1 15,-13-4 0-15,-9 8 0 16,-4-1 1-16,-4 1-2 16,-9 0 1-16,-4-4-2 15,-5 4 1-15,1 3-1 16,-4-6 0-16,-1-1-1 0,1 0 1 15,-5 0 1-15,0-12 0 16,0 5 2-16,0 11 0 16,0-1 0-16,-4 9 1 0,-4 22-1 15,-9 11 0-15,0 8-4 16,-4 15 1-16,9 12-4 16,-5 3 1-16</inkml:trace>
  <inkml:trace contextRef="#ctx0" brushRef="#br0" timeOffset="572.0101">13674 6652 16 0,'-72'19'8'0,"-1"15"-13"16,48-16 13-16,-13 13-7 0,-5-1 0 15,-12 8-1-15,-5 7 0 16,-4 4 0-16,0 1 0 0,0 6 1 15,-4 5 1-15,-4-1-1 16,4 5 1-16,4-1 1 16,4 4 1-16,9 4-1 15,9 8 1-15,3 7-2 16,5 3 1-16,13 1 0 16,8 4 0-16,5-4-1 15,8 3 0-15,4 5-1 0,9 6 1 16,8-6-2-16,-4 3 1 15,4-4-5-15,5-3 0 32,4 0-5-32,4-12 1 0</inkml:trace>
  <inkml:trace contextRef="#ctx0" brushRef="#br0" timeOffset="1320.4813">13794 7658 33 0,'12'23'16'0,"10"83"-25"16,-18-69 30-16,-8 13-22 15,-5 14 0-15,1 0 0 16,-5 8 0-16,4 0 1 15,1 0 1-15,3-4-1 16,5 0 0-16,0-7 0 0,-4-5 0 16,4-14 0-16,0-4 1 15,0-8 0-15,0-11 0 16,0-8 0-16,0-11 0 16,-4-15 0-16,4-19 1 15,0-11-1-15,0-8 1 0,0-4-2 31,4-3 1-31,5-8-1 16,-1-1 1-16,5-2-2 16,0 2 1-16,0 1 0 15,4 4 0-15,0 3 0 16,0 8 1-16,-5 8-1 0,5 7 0 16,1 8-1-16,3 7 0 15,0 8 0-15,5 11 1 16,-1 8-2-16,5 4 1 15,4 3 0-15,0 8 1 0,0 7 0 16,-4 1 1-16,4 11-2 16,0-4 1-16,0 0 1 15,-4 4 0-15,0 3-1 16,-5 9 1-16,1-1 0 16,-5 4 0-16,-8 3 0 15,0 1 1-15,-5 4-1 16,-3-5 0-1,-5-3-2-15,0-11 1 16,0-4-4-16,-5-12 0 16,-3-3-5-16,4-19 0 0</inkml:trace>
  <inkml:trace contextRef="#ctx0" brushRef="#br0" timeOffset="1735.3323">14556 6583 24 0,'47'-22'12'0,"29"60"-15"0,-50-27 16 0,12 8-13 15,5 7 1-15,12 16 2 16,5 19 0-16,4 10-3 16,4 20 0-16,0 15 3 15,-4 19 0-15,-5 15 0 16,-8 19 1-16,-12 11-1 15,-14 12 0-15,-16 18 1 16,-22 5 0-16,-21 7-3 16,-26 11 0-16,-16-11-8 0,-26 7 1 15,-9-7-5-15,-13-46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3:58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18244 10988 21 0,'-5'-16'10'0,"1"-10"-8"16,0 18 11-16,0-3-11 16,-5 0 0-16,-4 3 1 15,1 0 1-15,-10 5-4 16,-3 3 0-16,-1 3 2 0,-4 9 0 15,1 7-1-15,-1 3 0 16,0 5-1-16,0 7 0 31,5 11-1-31,-1 5 1 16,1-1 2-16,3 4 0 0,-3 3-1 16,8 5 1-16,0 3 0 15,4 4 0-15,4-3-2 16,5-1 1-16,4 0-1 15,4 1 0-15,5-1 0 16,4-7 0-16,4-4 0 0,4-4 0 16,4-4-1-16,1 1 1 15,4-12-1-15,4-4 1 16,4 0-2-16,5-11 1 16,4-4-1-16,0-3 0 15,4-8 1-15,8-8 1 16,5-11 0-16,0-1 0 0,0-6 0 15,4-5 0-15,-4-3 0 32,0-4 0-32,-9-4 0 15,-4-3 1-15,-4-5 0 0,-9 1 0 16,1-1 1-16,-9-7 0 16,-5 8 0-16,-8 0 0 15,-8-5-1-15,-1-6 0 16,-12 3-1-16,0 3 0 0,-5 1-1 15,1-11 1-15,-5 7-1 16,0 4 1-16,-4-1 0 16,-4 1 0-16,-5-4-1 15,-4 4 1-15,-4-4 0 16,0 8 0-16,-4 3 1 16,-5 0 0-16,-4 8-1 0,5 12 1 15,-5-5-1-15,-4 4 1 16,0 8-1-16,4 4 1 0,0 0-5 15,5 7 0-15,3 8-6 32,1-1 1-32</inkml:trace>
  <inkml:trace contextRef="#ctx0" brushRef="#br0" timeOffset="618.2308">20326 10462 28 0,'-17'-8'14'0,"-4"4"-21"0,12 0 19 0,1 8-13 16,-9 4 0-16,-9 7 2 15,-8 4 0-15,-4 11 0 16,-5 4 0-16,-8 12 0 15,0 7 0-15,0 7 0 16,4 8 1-16,4 12 0 31,5 10 1-31,8 5 0 16,1 3 0-16,7 5 1 16,5 3 1-16,4 7-1 0,9 1 0 15,0-5-2-15,0 9 1 0,4-13-4 16,0-6 1-16,0-12-6 15,4-4 1-15,0-11-6 16,9-23 0-16</inkml:trace>
  <inkml:trace contextRef="#ctx0" brushRef="#br0" timeOffset="1282.219">20654 11373 38 0,'-4'16'19'0,"17"44"-34"16,-9-37 33-16,0 22-19 16,0 8 1-16,5 11 0 15,-1 8 1-15,1 0 0 16,-1 0 0-16,1-4-1 16,-1-3 0-16,1-16 0 15,-1-8 0-15,-3-7-1 16,-1-7 1-16,-4-8 0 0,0-12 1 15,0-7 0-15,0-15 0 32,0-15 0-32,0-4 1 15,4-4-1-15,5-11 1 0,4 0-2 16,-1-8 1-16,5-4-1 16,5 1 0-16,-1-4 0 15,0 11 0-15,9 0-1 16,-4 11 1-16,-1 4 1 15,1 8 0-15,4 3-1 16,-5 12 1-16,5 4-1 16,4 7 1-16,-4 4-1 0,0 8 1 15,-1 7-1-15,5 4 0 16,1 7 1-16,-1 8 0 16,0 12 1-16,0-5 1 15,0 12 0-15,-4 8 0 0,-5 3 0 16,-4-7 1-16,-4 3-2 15,-4 1 0-15,-4-12-3 16,-9-7 0-16,0-8-6 31,0-4 0-31,0-15-6 16,-4-30 0-16</inkml:trace>
  <inkml:trace contextRef="#ctx0" brushRef="#br0" timeOffset="1736.2634">22260 10787 21 0,'-5'11'10'0,"5"8"-30"0,0-15 11 15,-4 4 36 1,25-5-27-16,-59 20 14 31,21 7 1-31,0 1-22 16,0 3 0-16,4-4 13 16,5-4 1-16,8 8-7 15,4 4 0-15,9-7-2 16,4 3 1-16,4-8 1 15,0 4 0-15,1-3 1 0,3-1 1 16,1 1 1-16,-1-4 0 16,-4-1 1-16,-3 5 0 0,-10-1 1 15,-12 8 0-15,-5-3-1 16,-12-5 0-16,-9-3-1 16,-8-4 0-16,-13 0-3 15,-9-4 0 1,-38-19-12-1,13-7 1 1</inkml:trace>
  <inkml:trace contextRef="#ctx0" brushRef="#br0" timeOffset="1952.4597">22196 10484 56 0,'47'-15'28'0,"76"19"-48"0,-93 4 47 16,4 7-27-16,-4 0 1 0,0 4-2 15,-5 3 0-15,-8 5-3 16,-4 3 1-16,-9 4-8 16,-8 0 0-16,-5-3-1 15,14-13 1-15</inkml:trace>
  <inkml:trace contextRef="#ctx0" brushRef="#br0" timeOffset="2252.7875">22813 10185 37 0,'68'31'18'0,"86"52"-26"0,-108-45 39 16,18 22-28-16,9 24 0 15,-5 10 5-15,-9 20 0 16,-16 7-9-16,-22-4 1 15,-16 12 4-15,-22-12 1 0,-22 8-7 16,-25 0 0-16,-17-8-12 16,-16-7 1-16</inkml:trace>
  <inkml:trace contextRef="#ctx0" brushRef="#br0" timeOffset="23586.5287">17047 11199 61 0,'-111'8'30'0,"39"-23"-23"15,55 15 31-15,-4 4-35 16,-5-1 0-16,5 9-3 15,4-5 0-15,8 5-2 16,9-5 1-16,9 8 0 0,12-3 1 16,17 7-2-16,22 0 0 15,12-1 0-15,18 5 1 16,21 4 0-16,38 3 0 16,4 4 0-16,26-4 0 0,21 4 0 15,17 8 1-15,17 7 0 16,22 12 0-16,21 14 0 15,12 5 1-15,18 3-1 32,4 8 1-32,17 11-1 15,-9 11 1-15,-8 5-1 16,-9 3 1-16,-16 4-1 0,-1 7 1 16,-17 8-2-16,-12-4 0 15,-5-7-8-15,-34-27 0 0,5-22-8 16,-22-35 1-16</inkml:trace>
  <inkml:trace contextRef="#ctx0" brushRef="#br0" timeOffset="23985.965">22724 8782 75 0,'-132'-53'37'0,"34"49"-60"0,51 15 72 16,-34 23-50-16,-30 31 1 15,-29 52-1-15,-48 34 0 0,-20 61 0 16,-22 19 1-16,-9 38-2 16,-12 11 0-16,-5 18-1 15,1 13 1-15,-9 7 0 16,0 3 0-16,4 8 1 16,-8-3 0-16,17-16 0 15,-1-4 1-15,10-10-4 16,16-1 0-16,4-15-11 15,14 0 1-15</inkml:trace>
  <inkml:trace contextRef="#ctx0" brushRef="#br0" timeOffset="25318.6538">3139 12032 38 0,'-17'-15'19'0,"21"11"-17"0,-4 0 20 16,-4 0-21-16,-1 0 1 15,1 4 0-15,-5 8 1 16,5 3-3-16,-9 8 0 15,1 4 2-15,3 7 1 0,9 4-2 16,21-3 1-16,5-1-1 16,21-4 1-16,4 1-1 15,30-1 0-15,17 1 0 16,13-1 0-16,4-3 0 16,17-4 0-16,12 11 0 15,14 4 0 1,-1 8 0-16,14 11 0 15,16 4-1-15,-8 11 1 16,8 4-1-16,-8 7 1 0,0 12-2 16,-13 0 1-16,-21 3-2 15,-4-3 1-15,-14 0-4 16,-16-19 0-16,-13-8-6 16,-17-19 0-16,-13-18-3 15,-17-27 1-15</inkml:trace>
  <inkml:trace contextRef="#ctx0" brushRef="#br0" timeOffset="25720.4733">6081 12001 30 0,'-38'31'15'0,"8"-35"-21"15,26 12 27-15,-5-1-23 16,5 4 1-16,-17 5 0 16,4 3 0-16,-9 3 3 15,-4 8 0-15,1-3 0 16,-10-1 0-16,-3 5 1 15,-9-1 0-15,-5 8 0 16,-8 3 1-16,-8 9-1 16,-13 10 0-16,-9 8-1 0,-12 12 1 15,-22 7 0-15,4 11 1 16,-8 23-1-16,-4 8 1 16,4 7-4-16,0 12 0 15,17-5-8-15,13-3 1 16,0 0-7-1,-1-26 1-15</inkml:trace>
  <inkml:trace contextRef="#ctx0" brushRef="#br0" timeOffset="28371.5641">8079 12353 26 0,'0'12'13'0,"4"-12"-11"15,-4 0 14 1,0 0-12-16,4 0 1 15,-4 0 5-15,0 3 0 0,-4 1-10 16,0 8 0-16,-5 10 7 16,-4 9 1-16,0 22-3 15,-4 15 1-15,0 15-3 16,0 19 1-16,-4 15-3 16,4 4 0-16,-4 8-1 15,4 3 1-15,0-14-3 16,-5-12 0-16,5-15-6 0,0-16 0 15,9-26-8-15,-1-41 1 16</inkml:trace>
  <inkml:trace contextRef="#ctx0" brushRef="#br0" timeOffset="28890.5289">8883 12630 36 0,'-17'41'18'0,"13"-26"-45"16,4-7 26-16,0 3 1 16,-4 12 0-16,-5 3 11 15,-8 5 1-15,-4 10-10 16,0 16 0-16,-5 0 6 15,9 3 0-15,4 5-1 16,1 3 1-16,-1 7-7 16,4 1 1-16,5-4-2 0,4 0 0 15,4-4-1-15,5-7 1 16,8-12-1-16,4-11 1 16,0-8-1-16,9-7 0 15,0-12 0-15,0-11 1 16,4-15-1-16,-4-8 1 15,4-7 0 1,-4-8 0-16,-1-11 0 16,-3 0 1-16,-9 3 1 15,-4-11 1-15,-5 4 0 16,-16-7 1-16,-9-1 0 0,-5-11 0 16,-16 8-1-16,-13-4 0 15,-13-4-1-15,-8 12 1 16,-1-1-1-16,5 19 0 0,4 5-5 15,0 10 1-15,9 12-7 16,4 7 0-16,8 5-6 16,5 10 1-16</inkml:trace>
  <inkml:trace contextRef="#ctx0" brushRef="#br0" timeOffset="29587.7969">10012 12274 37 0,'-4'4'18'0,"4"3"-24"0,0-7 30 15,0 4-22-15,-5 4 0 0,1 7 2 16,-9 7 1 0,5 50-6-1,-1-4 0-15,5 16 3 16,0-12 1-16,0-1-2 15,4-6 1-15,0-8-2 16,0-8 1-16,4-11-1 16,-4-12 0-16,4-7 2 0,0-15 0 15,1-16-1-15,3-14 1 16,9-16-1-16,-4-11 1 31,4-15-2-31,8-4 0 16,5-7-1-16,4-1 1 0,5 5 0 15,-1 7 0-15,5 18 1 16,3 9 1-16,6 18 0 16,3 23 1-16,5 23 0 15,3 26 1-15,1 23-1 16,4 34 0-16,-16 4-1 0,-18 3 1 16,-17 8-7-16,-17 0 1 15,-13 8-12-15,-13-31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5:15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4352 8339 9 0,'34'-15'4'0,"5"0"0"0,-31 7 4 0,5 1-6 15,-9-1 1-15,5 4 1 16,-1 1 0-16,1-1-6 16,4 0 1-16,4 4 2 15,-5 0 1-15,5 0-2 16,5-4 1-16,-1 0-1 0,5-3 1 16,8-1-1-16,-5 1 0 15,14-1 1-15,-9 1 1 16,4 7-1-16,1 0 0 0,-5 3 0 15,4 1 0-15,5 4 0 16,-1 3 1-16,1 0-2 16,-1 1 1-16,1-1-1 31,0 0 0-31,-1 1 0 16,-3-1 0-16,-1 0 0 15,4 1 1-15,-3-8-1 0,-1-1 0 16,0 1 1-16,1-4 0 15,-1 0-1-15,0 0 1 16,9 0-1-16,-4 4 0 0,-1 0 0 16,5 0 1-16,4-4-1 15,-4 0 0-15,0 0 0 16,0-4 1-16,4 4-1 16,0 0 1-16,0 0 1 15,-4 0 1-15,0 0-2 16,0 0 1-16,0 0-1 0,-1 4 1 15,1-1-1-15,4 5 1 32,-8-4-2-32,-5-1 0 15,-4 5 0-15,0-4 1 0,5-4-1 16,-1 4 0-16,5 3 0 16,4-7 1-16,-5 4-1 15,1 0 0-15,-5-4 0 16,5 4 1-16,-5-4-1 15,-4 3 1-15,4-6 0 16,-4 3 0-16,-4 0-1 0,4 0 1 16,5-4-1-16,-5 0 1 15,4 0-1-15,5 0 1 16,3-3-1-16,1-1 0 0,0 1 0 16,0-1 0-16,-4 1 0 15,-1-1 0-15,5 4 0 16,4 0 0-16,0-3 0 15,5-1 0-15,-5 1 0 16,0-1 0-16,0-3 0 16,0-1 0-16,0 1 0 15,0 0 0 1,0-1 0-16,-4 1 0 16,0 3 0-16,0 1 1 15,-9 3-1-15,-8 0 0 0,-5 4-1 16,-3-3 0-16,-9 3-4 15,-13 0 0-15,-13 3-6 16,-13 9 1-16</inkml:trace>
  <inkml:trace contextRef="#ctx0" brushRef="#br0" timeOffset="13843.7561">4335 12860 5 0,'-8'-15'2'0,"-5"27"-2"0,13-12 3 16,-9 0-4-16,5 0 1 31,-9 7 0-31,5 1 0 16,-1-5 0-16,1-3 0 15,4 0 1-15,-1 4 0 0,5-4 1 16,0 4 0-16,0 0-1 16,5-4 1-16,3 0-1 15,5-4 1-15,8 0-1 16,-4 0 1-16,9 1-1 15,4-1 1-15,-1-4 0 16,1 5 0-16,8 3 0 16,-3 0 0-16,-6-4-1 0,14 0 1 15,-9-7-1-15,13-1 0 16,4 5 0-16,9-5 0 16,-5-3 0-16,9 4 1 15,-5-4-2-15,5 0 1 0,-4-1-1 16,-5 9 1-16,1-1 0 15,-9 8 0-15,-1 0 0 32,5 0 1-32,5 0 0 15,-9-3 0-15,17-5-1 0,-5 4 1 16,5-3-2-16,-13-1 1 16,0 4-1-16,0 4 1 15,-8 4-1-15,0 0 1 0,-1 0 0 16,5-1 0-16,4 1 0 15,-4 0 0-15,0 4-1 16,0-5 1-16,8-3-1 16,0 0 0-16,-4 0 0 15,1 0 0-15,3 0 0 16,-8 4 0-16,-5 0 0 0,-3 3 1 16,-1 1 0-16,5 0 0 15,3-8-1-15,1 0 1 16,0 0-1-1,0 0 0-15,0 0 0 16,4 0 0-16,-4 0 0 16,4-4 0-16,-4 4 0 15,4 0 0-15,-4 0 0 16,-1 0 1-16,1-4-1 16,4 0 0-16,1-3 0 15,-1 3 0-15,-5 0 0 16,1 0 0-16,4 4 1 0,1-3 1 15,-10 3-1-15,5 0 0 16,-9-4 0-16,1 0 1 16,7 0-1-16,-3-3 1 15,-5-1-2-15,5 8 0 0,0-4 0 16,-1 1 0-16,-4 3-1 16,1-4 1-16,-1 4-1 15,0-4 1-15,9 0 0 16,0-3 0-1,0 7 0-15,4-4 0 16,4 0 0-16,-8-7 1 16,0 3-1-16,-4 1 0 15,-1-1-1-15,1 4 1 0,-5 0-1 16,-4 4 1-16,-4 0-2 16,-4-3 0-16,-5 3-2 15,-4 0 1-15,-17 0-7 16,-4 7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6:53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3952 12066 8 0,'4'7'4'0,"9"-3"-11"0,-13-4 5 0,0 0 1 16,0 0 1-16</inkml:trace>
  <inkml:trace contextRef="#ctx0" brushRef="#br0" timeOffset="831.2865">3956 12066 13 0,'-4'-4'6'0,"17"8"-9"0,-9-12 13 15,5 1-11-15,-5 3 1 16,4 0 0-16,1 0 0 15,-1 4 0-15,1 0 0 16,-1 0 1-16,-3 4 0 0,3 4-1 31,5-1 1-31,-5-3 0 16,5 0 1-16,4 0 0 16,5-1 0-16,-5-3-1 15,12 0 0-15,-3 0 1 16,-5 0 0-16,5 4-2 15,-1 0 1-15,1 4-1 0,-1 3 1 16,5-4-1-16,-4 5 1 16,-1-1-1-16,5-3 0 15,0-1 0-15,-5-7 0 16,10 4 0-16,-14 0 0 0,9-8 0 16,-1 4 1-16,1 0-1 15,-8 0 1-15,12-8-1 16,-9 5 1-16,14-5-1 15,-5 4 0-15,0 4 0 16,-5-11 0-16,-3 11 0 0,-5 0 0 16,13 4 0-1,-4 3 1 1,0-3-1-16,4-4 1 16,-4 0-1-16,0 4 1 0,-5-4-1 15,9 0 1-15,5 0-1 16,-10-4 1-16,1-7-1 15,0 7 0-15,4-4 0 16,0 1 0-16,0-4 0 16,5 7 0-16,-10 0 0 15,5 4 0-15,1-4 0 16,3 4 0-16,0 0 0 16,-4 0 0-16,5-4 0 15,-1-3 1-15,0-5 0 0,5 5 0 16,-5-4 0-16,0-1 0 15,-3 5 0-15,-6-1 0 16,-3-3-1 0,-1-1 1-16,1 5-1 15,0 7 1-15,-1-4-1 16,5 4 0-16,4 4 0 16,0-4 0-16,4 4-1 0,5-4 1 15,0 0 0-15,3 0 0 16,1 0 0-16,0 0 0 15,-4-4 0-15,-1 4 0 0,1 0 0 16,-1 0 0-16,5-4 0 16,0 4 0-16,0 0 0 15,0 0 1-15,-5 0-1 16,-3 0 0-16,-1 4-1 16,-8 0 1-16,-9-1-3 15,-12 5 0-15,-9 7-5 16,-22 0 1-16</inkml:trace>
  <inkml:trace contextRef="#ctx0" brushRef="#br0" timeOffset="2063.0483">3931 15180 21 0,'-17'11'10'0,"29"-41"-11"0,-3 26 11 15,8 0-10-15,-17 0 0 16,4 1 0-16,5-1 0 15,4 8 0-15,-9-4 0 0,9 3 0 16,4 1 1-16,8 0-1 16,-4 4 1-16,9-5-1 15,4 1 0-15,5 0 0 16,3 0 1-16,5-8-1 16,4 4 0-16,9-4 0 15,-9-3 1-15,0-1 0 0,9 0 0 16,8 5 0-16,0-1 0 15,0 4 0-15,0-4 1 16,0-4-1 0,-4 5 0-16,-4-1 0 15,4 0 1-15,-5 0-1 16,9-3 0-16,-8-1 1 16,8-3 0-16,0-4-2 15,0 0 1-15,1-4-1 16,-1 0 1-16,0-4 0 15,-4 4 1-15,-5 0-1 0,-8 8 0 16,1-1 1-16,3 1 0 16,0 0-1-16,5 7 0 15,-5 4-1-15,5 0 1 0,-5 4-1 16,5 0 0-16,-5 3 0 16,5-3 0-16,-9 0 0 15,0-1 0-15,4-3 0 16,1 0 1-16,3 0 0 15,-3 0 0-15,-1-3 0 16,0-1 0-16,5 0-1 16,-5 0 1-1,5 1-1-15,-5-1 1 16,-8-4-1-16,0 8 1 16,0-4 0-16,-4 4 0 0,-1 0 0 15,1 0 0-15,-1 0 0 16,-3-3 1-16,-5 6-1 15,-4-3 0-15,-5 0 0 16,-4 0 1-16,-4 4-1 16,-4 0 0-16,-4 0-1 15,-9 0 0-15,-9-1-3 0,-8 5 1 16,-8 3-5-16,8-3 1 16,-22 15-7-16,1-1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8:29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10063 5437 16 0,'-21'4'8'0,"-1"22"-18"0,18-22 9 16,-4 4-2-16,-1-5 1 15,-4 5 7 17,-55-61-5-32,115 117-1 15,-72-48 0-15,-1 2-1 16,0 1 1-16</inkml:trace>
  <inkml:trace contextRef="#ctx0" brushRef="#br0" timeOffset="367.9216">9803 5683 14 0,'22'-8'7'0,"33"-14"-7"16,-42 10 14-16,4 5-14 16,4-5 1-16,0 1 1 0,5 0 0 15,12-1-1-15,-4 5 0 0,5-1 2 16,-1 1 0-16,0 3 1 15,1 4 0-15,-1 0-1 16,4 4 1-16,1 0-2 16,4 3 1-16,0-3-1 0,-5 3 0 15,1-3-2-15,4 4 1 16,8-1-1-16,0-3 1 16,1 0-2-16,-1 0 1 31,9-1-1-31,0 1 1 15,4-4 0-15,-4 0 0 0,-4 0-2 16,-1 0 1-16,1 0-1 16,-9 4 1-16,-8 0-1 15,-9-4 0-15,-9 0-1 16,-4 4 1-16,-4-4-2 16,-4 0 1-16,-4 0-4 0,-9 0 0 15</inkml:trace>
  <inkml:trace contextRef="#ctx0" brushRef="#br0" timeOffset="11527.2797">9177 7261 11 0,'4'11'5'0,"22"-22"-14"0,-22 11 5 0</inkml:trace>
  <inkml:trace contextRef="#ctx0" brushRef="#br0" timeOffset="11955.5872">9113 7321 9 0,'-4'-4'4'0,"8"4"-6"0,-4 0 8 16,0 0-7-16,0 0 0 0,0 0 0 16,-4 0 0-16,4 4 2 15,0 0 0-15,0 0 0 16,0-4 0-16,9 0 0 16,-1 0 1-16,5-4-1 15,4 0 1-15,8 0-1 16,1 4 0-16,0 0 0 0,-1 0 0 15,1 0 1-15,3 4 0 16,6 0 0-16,-1 4 0 16,8-8 0-16,1 0 1 15,8 3-2-15,13 1 0 0,0-4-1 16,4 0 1-16,0 0-1 16,0 0 0-16,0 0 1 31,0-4 0-31,9 4 0 15,-5 0 0-15,1 0 0 16,8-3 0-16,-13-1-2 16,-4 0 1-16,-9 4-3 0,-8 0 0 15,-13 4-3-15,-8 7 0 16</inkml:trace>
  <inkml:trace contextRef="#ctx0" brushRef="#br0" timeOffset="19966.083">10595 8411 13 0,'-12'-8'6'0,"-1"5"-7"15,13 3 6-15,-4 0-7 16,-5 0 1-16,-4 0 0 0,0 0 1 16,-4 7 2-16,0-3 0 15,-4 0-1-15,-4 0 1 16,3 3 1-16,5-3 0 15,-4 0 0-15,4-1 1 0,4 5-2 16,5 0 0-16,-1-1 0 16,9-3 0-16,4 3-1 15,5-3 0-15,-1 4-1 16,9 3 1-16,5 1-1 16,3 3 0-16,5 0 0 15,4-4 0-15,0 0 0 16,9-3 1-1,8 0-1-15,0-1 1 16,0 1-1-16,4-1 0 0,5-3 0 16,0-4 1-16,-1 0-1 15,5-4 0-15,-4 1 0 16,-1-1 1-16,10 0-1 16,-6 0 1-16,-3-3 0 15,-5 3 0-15,1-4-1 16,-5 8 0-16,-4 0 0 0,0 0 1 15,-5 0-1-15,1 4 0 16,-5-4 0-16,0 0 0 16,-4 4-1-16,5-4 0 15,-14 4-2-15,-3-4 0 0,-1 3-4 16,-8-3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2:43:52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5724 13912 7 0,'-5'-15'3'0,"1"23"-2"0,0-8 3 0,4 3-4 16,0-3 1-16,-5 4 0 15,1-4 1-15,-4 4-2 16,3-4 0-16,-3 0 2 16,-5 8 1-16,5-5-1 31,-1-3 1-31,1 4-1 16,3-4 1-16,1 0-1 0,0 0 1 0,4 0-1 15,-4 0 0-15,4-4-1 16,0 4 1-16,0 0-1 15,0 0 1-15,0 0-1 16,0 0 1-16,0 0-1 16,0 0 1-16,0 0-2 15,8 0 1-15,-8 0-1 0,9-3 1 16,-1-5-1-16,5 4 1 16,0 4-1-16,-1-7 0 15,1 3 0-15,0 0 0 16,0 8 0-1,-5-8 1-15,1 0 0 16,-1-3 1-16,9 3-1 16,5 0 0-16,-14-3 0 15,9-5 0-15,0 5 0 16,0-5 0-16,0 1-1 16,0 0 0-16,-4 7 0 15,0-4 0-15,0 1 0 0,-5-1 1 16,5 4 0-16,-5 1 0 15,5-1-1-15,-4 0 1 16,-1 0 0-16,5 0 0 0,-9 1-1 16,5-1 0-16,-1 4 0 15,1-4 1-15,-1 0-2 16,5 0 1-16,0 1 0 31,0-1 0-31,-1 0-1 16,1 4 1-16,0 0 0 0,0-4 0 15,0 4 0-15,4 0 0 16,0-3 0-16,0 3 0 16,0-4 0-16,0 4 0 15,0 0 0-15,-4 0 1 0,-1 0-1 16,1 0 0-16,0 0 0 16,-5 0 0-16,1 0 0 15,4 0 0-15,-1 0-1 16,1 0 1-16,-4 0 0 15,8 0 0-15,-9 0 0 16,5 0 0-16,0 0-1 0,4 0 1 16,-4 0 0-16,-1 0 0 15,1 0 0-15,0 0 0 16,4 0-1-16,-4 0 1 0,8 0-1 16,-8 0 1-16,4 0-1 31,-4 0 1-31,-1 0-1 15,6 0 1-15,-1 0 0 16,0 0 0-16,0 0-1 16,0 4 0-16,0-1 0 15,0 1 1-15,4 0-1 0,0 0 0 16,1-1 0-16,-1 1 1 16,4 0-1-16,-3 4 1 0,-1-5-1 15,0 1 0-15,1-4 0 16,-1 0 0-16,0 4 0 15,1 0 0-15,7 0 0 16,-7 3 1-16,-1-3-1 16,0-4 1-16,0 0 0 15,1 4 0-15,-1-4-1 0,0-4 1 16,1 8 0-16,-1-1 0 16,0-6 0-16,1 3 0 15,-5 0 0-15,0-4 0 16,0 4 0-16,0 0 0 15,0 4 0-15,-5 3 0 16,1-3 0 0,-4 4 1-16,4-5-1 15,-5 1 0-15,5-4 0 16,0 0 0-16,-1 0 0 16,-3 0 0-16,4 4-1 0,-1 0 1 15,1-1 0-15,-4-3 0 16,4 4 0-16,-5-4 0 15,1 4 0-15,-1-4 0 0,1 0 0 16,-1 4 1-16,1 0-1 16,-1-1 1-16,1-3-1 15,-1 4 1-15,1 0-1 16,-1 0 1-16,5 0 0 16,-9 3 0-16,5 1-1 31,-5-1 1-31,0-3-1 15,5 4 0-15,-1-1 0 0,1-3 0 16,4 4 0-16,-1-5 0 16,1 1 0-16,4 0 0 0,0 0 0 15,0-1 0-15,0 1 0 16,-4 0 1-16,4 4-1 16,-4-5 0-16,4 1 1 15,0 0 0-15,0-4 0 16,0 0 0-16,4-4-1 15,-4 0 0-15,0 4 0 0,0 0 0 16,0-3 0-16,0 3 0 16,1-4 0-16,-6 0 0 15,5 4 0-15,0 0 0 16,0 0 0 0,0-4 0-16,0 4 0 15,5 0 0-15,-1-4 0 16,5 4 0-16,-5 4 0 15,0-4 1-15,5 4-1 16,-5-4 0-16,5 0 0 16,-1 0 0-16,1 4 0 15,-1-4 0-15,1 4 0 0,-1-1 1 16,1 1-1-16,-5 0 0 16,5 3 0-16,-5-3 1 0,-4 4-1 15,4-4 0-15,5-1 0 16,-5 1 0-16,0 0 0 15,1 0 0-15,3-4 0 16,1 0 0-16,-1 4 0 16,1-1 1-16,0-3-1 15,-1 4 1-15,-4-4 0 0,5 0 0 16,-5 0-1-16,1 0 1 16,-1 0-1-16,0 0 1 31,5 0-1-31,-5 0 1 15,0 0-1-15,1 0 1 0,-1 0-1 16,-4 0 1-16,0 4-1 16,0 0 0-16,0-1 0 15,0-3 1-15,-4 4-1 16,0 4 0-16,-1-8 0 16,5 7 1-16,-4 1-1 15,0-4 1-15,0 3-1 0,-1-3 1 16,1-4-1-16,4 8 0 15,0-1 0-15,0-3 0 0,0 4 0 16,5-1 0-16,-1-7 0 16,0 8 0-16,5-1 0 15,-1-3 0-15,5 0 0 32,-4 0 0-32,4 3 0 15,-5 1 1-15,5-8-1 16,-5 4 0-16,5-1 0 15,0 5 0-15,0-4 0 16,0 3 0-16,0-3 0 0,-5 4 0 16,1-5 0-16,8 1 1 0,-9-4-1 15,1 8 0-15,-1-8 1 16,1 7 0-16,-1-3-1 16,1-4 1-16,0 0-1 15,-1 4 0-15,5-4 1 16,-5 4 0-16,-3-8-1 15,-1 4 1-15,0 4-1 0,1-4 1 16,-1 0 0-16,0 0 0 16,0 0-1-16,1 3 1 15,-5 1-1-15,4 0 1 16,9 0-1 0,-5 0 1-16,-3-1-1 31,3 1 1-31,1 0-1 15,-1-4 1-15,-3 0-1 16,-1 0 1-16,5 0-1 16,-1-4 0-16,-4 4 0 0,5 0 0 15,0 0 0-15,-1-4 0 16,5-3 1-16,0 3 0 16,-1 0 0-16,1 0 0 15,0-3 0-15,0-1 1 0,0 4-1 16,0 1 0-16,-5-1-1 15,1-4 1-15,-1 1-1 16,1 3 1-16,-1-4-1 16,1 1 0-16,-1-1 0 15,5 5 1-15,0 3-1 0,0-8 0 32,-5 0 0-32,5 1 1 15,-4 3-1-15,-5 4 0 16,5-8 0-16,-5 5 1 0,0-1-1 15,0 4 0-15,5 0 0 16,0 0 0-16,3-4 0 16,1 0 1-16,0 1-1 15,0 3 0-15,0-4 0 16,-5 0 0-16,1 0 0 16,4 0 0-16,4 1 0 0,-5-1 0 15,-3-4 0-15,4 1 0 16,-5-1 0-16,1 4 0 15,-1-7 0-15,1 3 0 16,0 1 0-16,-1-1 1 0,-4 5-2 16,1-5 1-16,-5 0 0 15,0-3 1-15,-4 3-1 32,-1 1 0-32,1-1 0 15,0 1 1-15,0-1-1 16,-1 1 0-16,1-1 0 15,0 1 0-15,-5-5 0 0,1 5 1 16,-1-1-2-16,1 4 1 16,-5-3 0-16,1-1 0 0,-1 1 0 15,0 3 0-15,0 0 0 16,5 0 0-16,-5 4-1 16,0 0 1-16,1 0 0 15,3 0 0-15,-4 0-1 16,1-4 1-16,-5 4 0 15,4 0 0-15,-4 0 0 0,4 0 0 16,-4 0-1-16,4 0 1 16,-4 0-1-16,5-3 1 15,-1 6-1-15,0-6 1 16,0 3 0-16,1 0 0 16,-5 0 0-16,4 0 0 0,-4 0-1 15,0 0 1-15,0 0 0 16,4 3 1-16,-4-3-1 15,4 4 0-15,-4-4 0 16,0 0 0-16,0 0-1 31,0 0 1-31,0 0-2 16,0 0 1-16,0 0-1 0,0 0 0 16,0 0 0-16,0 0 0 15,-4 0-3-15,4-4 1 16,-4 1-8-16,0-1 1 15</inkml:trace>
  <inkml:trace contextRef="#ctx0" brushRef="#br0" timeOffset="12809.6464">17737 11809 7 0,'13'-27'3'0,"-9"38"-2"0,-4-18 3 0,0 7-3 31,0-8 0-31,-4 8 1 16,-1-7 0-16,1-5-3 15,0 5 1-15,0-1 1 16,-1 1 0-16,1-1-1 16,-4 1 0-16,-1-1-1 0,1 4 1 15,-1 0-1-15,-4 1 1 16,1-1-1-16,-5 0 0 16,-1 4 0-16,1 0 0 0,-4 0 0 15,0 4 0-15,0 0 1 16,-1 3 0-16,1 1 1 15,-5-1 0-15,5 5 1 16,0-5 1-16,-5 5 0 16,5 6 0-16,0-2-1 15,-1 6 1-15,5 5-1 0,0-5 0 16,-4 1-1-16,0 4 1 16,-5-8-1-16,13 7 0 31,-4 1 0-31,0 3 0 15,0-7 0-15,0-1 0 16,5 1-1-16,-1 0 0 0,0 3 0 16,0-3 0-16,5 0 0 15,3-1 1-15,1 1-1 16,0 0 0-16,0-1 0 16,-1 1 1-16,5 4 0 0,0-1 0 15,0 0 0-15,5-3 0 16,-1 4 0-16,4-5 1 15,1 1-1-15,-1 0 1 0,1-4-1 16,-1 3 0-16,1-3 0 31,4 0 1-31,0 0-1 16,4-4 1-16,0 0-1 16,0 1 1-16,0-5-1 15,4 4 0-15,-4-7-1 16,4-1 1-16,1 1-1 0,3-4 1 15,1-1-1-15,-1 1 0 16,1 0 0-16,-1 0 1 16,1-4-1-16,-1 0 1 0,5 0 0 15,0 0 0-15,4-4-1 16,-4-4 1-16,-4-3-1 16,3 0 1-16,1-5-1 15,0 5 1-15,0 0-1 16,-5-4 1-16,-3-4 0 15,-1 0 0-15,-4-4 0 0,0 0 1 16,-4 1-1-16,0-5 1 16,-1 5-2-16,1-1 1 15,-4-4-1-15,3 1 0 16,1-4-1 0,0 3 1-16,-5 1-1 15,5 3 0-15,-4 0 1 16,-1 1 0-16,1-1 0 15,-5 0 0-15,0 0 0 16,1 1 0-16,-1-5 0 16,-4 8 1-16,4 0-1 0,-4-3 0 15,0 3-1-15,-4 0 1 16,0 4-1-16,-1 0 1 16,1-1-1-16,0 5 0 15,-5-4 1-15,1 0 0 16,-1 0 0-16,1 0 1 0,-1-1-1 15,1-3 0-15,-1 1 0 16,1 2 1-16,-1 1-2 31,1 0 0-31,-5 0 0 16,0 0 0-16,0-8-1 0,0 4 1 16,1 4-1-16,-5 0 1 15,4 0 0-15,0 4 0 16,-4-1 0-16,0 1 0 0,-4-1-1 15,-9 5 1-15,-4-1-2 16,-9 5 0-16,-8 6-2 16,-4 5 1-16,-5 3-5 15,-4 4 1-15</inkml:trace>
  <inkml:trace contextRef="#ctx0" brushRef="#br0" timeOffset="17975.6947">20177 11672 8 0,'4'-3'4'0,"5"-5"-3"16,-9 8 4-16,0 0 0 16,0 0 1-16,0 0 1 0,0 0 0 15,0 0-10-15,0 0 1 16,0 0 6-16,0 0 0 16,0 0-2-16,0 0 1 15,0 0-1-15,0 0 0 16,0 0 0-1,0 0 1-15,0 0 0 16,0 0 0-16,0 0-1 16,4-4 0-16,-4 4 0 15,4-7 0-15,-4 7 0 16,0-8 0-16,0 0-1 16,-4 1 0-16,0-1 0 0,-5 1 0 15,1-1 0-15,-5 1 0 16,0-1-1-16,1 1 0 0,-1 3 0 15,0 0 1-15,-4 0-2 16,0 0 1-16,-4 1 0 16,-1 3 0-16,-3-4-1 15,-1 0 0-15,5 0 0 16,0 4 1-16,-5 0-1 16,1 0 1-16,-1 0-1 0,0 4 1 15,-3 4-1-15,3 3 1 31,1 4-1-31,-1 0 1 16,0 8-1-16,5 3 1 16,0-3 0-16,8 4 0 0,0 10 0 15,5-3 0-15,-1 1 0 16,13-5 1-16,1 0-1 16,8 0 1-16,-1-7-1 15,5 4 0 1,22-9 0-1,-1-6 0-15,0-5 0 16,1-3 0-16,-1-4-1 0,0-7 1 16,1-5 1-16,-1-3 0 15,0-4-1-15,-4-4 0 16,-4-3 0-16,-4-1 1 16,-5 5 0-16,0-1 1 0,-4-3-1 15,-4-5 1-15,-4 5-1 16,-1-1 1-16,-4 1-2 31,-4-1 1-31,0 5-1 16,0 7 1-16,-4 3-1 0,0 1 0 15,0 3 0-15,-1 1 0 16,1 3 0-16,0-4 1 16,0 8-1-16,-1 0 1 0,5 4 1 15,0 8 0-15,0 3 0 16,0 4 0-16,0 3 0 15,0 5 1-15,0 7 0 16,5 0 0-16,-1 11-1 16,0-3 0-16,0 3-1 15,1 4 0-15,3 8 0 16,1-4 1-16,-1 4-2 16,1 7 0-16,-1-3 0 0,1-4 1 15,-1-1-1-15,1 1 0 0,-5 0 0 16,5-12 0-16,-9-3 0 15,0-4 1-15,0-8-1 16,0-4 0-16,0-7-1 31,0 0 1-31,0-4-4 16,0-3 0-16,0-5-6 16,0-7 1-16,12 0-7 15,5-15 1-15</inkml:trace>
  <inkml:trace contextRef="#ctx0" brushRef="#br0" timeOffset="50137.7348">19253 1063 13 0,'-4'4'6'0,"4"-4"-5"0,0 0 6 15,4-7-8-15,-4 7 1 0,0 0 1 16,0 0 1-16,0 0-2 16,0 0 1-16,0 0 0 15,0 0 0-15,0 0 0 16,0-8 1-16,4-3-2 16,1 7 1-16,-1-7-1 0,0 3 0 15,0-3 0-15,5 3 0 16,-1-3 0-16,1-1 1 31,-1-3-1-31,1 4 0 0,-1-1 0 16,1-3 1-16,-1 0 0 15,1 4 0-15,-1-8 0 16,-3 8 0-16,3-1 0 16,-4 1 0-16,1 0-1 15,-1 3 1-15,0-7-1 16,1 7 1-16,3-7-1 0,-4 4 0 15,1-4 0-15,-1 0 1 16,0 3 0-16,0-3 0 16,1 7-1-16,-5-3 1 15,0 11 0-15,0 0 0 0,0 0-1 16,0 0 1 0,0 8-1-1,-5 7 0-15,1 0 0 16,0 4 1-16,0-8-1 31,-5 1 1-31,1 3 0 0,-1 0 0 16,0 4-1-16,5 3 1 15,-4 5-1-15,3-1 1 16,-3 1-1-16,4 7 0 16,-1 8 0-16,1-5 0 15,0 9 0-15,4-16 0 0,0 4 0 16,0-4 0-16,0 1 0 15,0-5 0-15,4 1 0 16,0-5 0-16,5 5 0 16,-1-8 0-16,1 0 0 15,-1 0 0-15,1-8 0 16,0 0 0-16,-1 8 0 0,5-4 0 16,0 0 0-16,-1-11 0 0,5 4 0 15,0-4 0-15,0 3 0 31,1-3 0-31,-1 0 0 16,0-4 0-16,0-4 0 16,0-4 1-16,4 1-1 15,0-5 0-15,1-6 0 16,-5 2 0-16,0-6-1 16,8 3 1-16,-8-8 0 0,4 1 0 15,1-8-1-15,-1-8 1 16,0 1-1-16,-4-1 1 0,0-3 0 15,-4-1 0-15,0 5 0 16,0-5 0-16,0 1 0 16,-1 7 1-16,-3-11-1 15,-1 11 0-15,-3 4 0 16,-5 4 0-16,-5 3 0 16,1 1 1-16,-9 7-1 0,5-4 0 15,-5 4 0-15,-4 4 1 16,-4-8 0-16,-5 4 0 15,1 0-1-15,-5 8 1 16,-4 0 0-16,0 7 0 16,-5-4 0-1,5 8 0-15,0 8-2 16,-4 7 1-16,-5 4-1 16,-4 15 1-16,-4 15-2 15,0-3 0-15,-4 7-2 16,4 0 0-16,0-4-4 15,21 4 1-15</inkml:trace>
  <inkml:trace contextRef="#ctx0" brushRef="#br0" timeOffset="51985.7928">21178 670 16 0,'-13'-8'8'0,"34"-3"-9"0,-21 11 10 0,9-4-10 16,-9 4 1-16,4 4-1 15,-4-4 0-15,0 0 1 16,0 0 0-16,0 0-1 16,0 8 1-16,0-8 0 0,0-8 1 15,-4 8-1-15,0 0 1 16,-1-8 0-16,1 5 1 16,-4-1 0-16,3 0 1 15,1-4-1-15,0 1 0 0,0-4 0 16,-5-1 1-16,1 1-2 31,-5-1 1-31,0 1-1 16,0 0 0-16,-4 3-1 15,-4-3 0-15,0 11-1 16,-5-8 1-16,5 5-1 16,-1-5 1-16,1 8-1 0,4 0 0 15,-4 8 0-15,0-5 1 16,-1 5-1-16,1 3 1 0,0 4 0 15,-1 4 0-15,1 0 0 16,4 8 0-16,0-1 0 16,0-3 1-16,4-4-1 15,5 3 1-15,3 1-1 16,5-8 1-16,5 0-1 16,3-3 0-16,1-5 0 15,3 1 0-15,1 0 0 0,0-5 0 16,0 5 0-16,0-8 0 31,4 0 0-31,-5 0 0 16,1-8 0-16,4 5 0 0,-4-9-1 15,0 1 1-15,8-8-1 16,-4-4 1-16,0 4-2 16,-4 0 1-16,0 4-1 15,-5-7 1-15,-4 3 0 16,1 3 1-16,-1-2-1 0,-8-1 0 15,-5 3 1-15,5 5 0 16,0 0 0-16,-1 3 1 16,1 1-2-16,0 3 1 0,0 4 0 15,-1 0 0-15,1 0 0 16,0 0 1-16,0 0-1 16,-1 4 0-16,1 3 0 31,0-3 1-31,4 7 0 15,-4 1 0-15,4-1 0 16,0 4 0-16,0 8-1 16,0 3 1-16,0 1 0 0,0 3 0 15,0-7 0-15,-5 11 0 16,5-8-1-16,0 5 1 16,0 3 0-16,0 4 0 15,0-4 0-15,0 7 0 0,0 12-1 16,5-15 1-16,3 11-1 15,-4-11 1-15,5 4 0 16,-5-1 0-16,-4 1 0 16,0-1 1-16,0-3 0 0,0-7 0 15,-4-9-1-15,0 1 0 16,-1-4-3-16,1 0 0 16,-4-15-6-16,3 7 0 15</inkml:trace>
  <inkml:trace contextRef="#ctx0" brushRef="#br0" timeOffset="53455.776">22558 405 4 0,'-5'8'2'0,"1"-20"1"0,4 12-9 16</inkml:trace>
  <inkml:trace contextRef="#ctx0" brushRef="#br0" timeOffset="54256.4394">22507 413 9 0,'-9'0'4'0,"-4"11"-5"0,9-15 9 0,0 8-9 16,-5 0 1-16,1-1 0 31,-1 1 1-31,1 0 1 16,-1 0 0-16,1 0 0 16,-5 3 1-16,4-7 0 15,1 0 0-15,-1 4 0 16,-3-4 1-16,3-4-2 15,-4 16 0-15,0-12-1 16,-4 0 1-16,0-8-1 0,5 4 0 0,-1 4-1 16,0-7 1-16,0-5-1 15,1-3 0-15,3 4 0 32,-4-4 1-32,0 3-1 15,1 9 0-15,-1-13 0 0,-4 9 0 0,0-1 0 0,-4 4 0 16,-1 1 0-16,-8 3 0 31,5 3 0-31,-5 13 0 16,5 14 0-16,-1-7 0 0,5 7 0 15,4-4 0-15,4 5 0 16,4-9 0-16,1 1 0 16,4 0 0-16,4 3 0 15,4-3 1-15,4-8-1 16,5-4 1-16,8-3 0 0,1 0 0 15,3-8 0-15,1 0 0 16,-1 0-1-16,1-12 1 16,-1-3-2-16,5 4 1 0,-4-4-2 15,-1-8 1-15,1 0 0 16,-1-3 0-16,-3-5 0 31,-9 5 0-31,-5 3 1 16,-4-3 0-16,-4 7 0 15,0 0 1-15,-4 8-1 16,0-5 1-16,-5 9-1 0,1 3 0 16,-1 0 0-16,1 4 0 15,3 4-1-15,-3 0 1 16,4 7 0-16,-1 1 0 16,1-1 0-16,-4 8 1 0,3 3 0 15,-3 5 0-15,-1-1 1 16,1 9 0-16,4-5-1 15,-5 15 1-15,5-3-1 16,0-4 1-16,-1 3-1 16,1 5 0-16,0 3-1 15,0 0 1-15,-1 8-1 0,1 3 0 16,0-7 0-16,-5-7 1 31,-4-5-1-31,5-3 0 16,-1-4-2-16,1-7 0 0,-5-1-7 15,0-7 1-15</inkml:trace>
  <inkml:trace contextRef="#ctx0" brushRef="#br0" timeOffset="54922.2068">22651 363 19 0,'-17'16'9'0,"5"-5"-7"15,12-11 8-15,-9 4-10 16,0 7 0-16,-3 4 1 15,-1 0 0-15,-4 4-1 16,0 8 0-16,0-1 0 0,0 8 0 16,0-15 0-16,0 15 1 15,0 4-1-15,0 4 0 16,0-8 0-16,0 4 1 16,4 3 0-16,4 5 0 15,-3 7 0-15,3-1 0 0,0 5-1 16,5-4 1-16,0 0-1 15,-5-7 1-15,1 3-2 16,-1-4 0-16,-3-3-5 16,3-8 0-16</inkml:trace>
  <inkml:trace contextRef="#ctx0" brushRef="#br0" timeOffset="55658.6041">22707 746 20 0,'4'0'10'0,"13"-8"-12"0,-13 8 14 16,5 0-13-16,-1 8 1 15,5-8 0-15,0 0 1 16,4 3-1-16,0-3 0 0,0 8 0 16,0-4 0-16,4-1 0 15,1 9 1-15,3-5-1 16,-4 1 1-16,1 0 0 16,-1 3 1-16,0 4 0 15,-4 0 0-15,-4 4-1 16,0 8 1-16,-5 3-1 15,-8 4 1-15,-8 7-2 0,-5 5 1 16,-8-12-2-16,-5 4 0 16,1 0-2-16,-5-8 0 15,-4 0-3 1,-5-7 1-16,1 0-1 16,0-5 0-16,0-2 1 15,-1-9 1-15,9-3 1 16,9-4 1-16,4-4 4 15,4-3 0-15,5-5 1 16,3-3 1-16,5 4 0 0,9-4 0 16,8-8-1-16,9 4 1 15,3 8-2-15,10 7 1 16,-1 4-1-16,9 0 0 16,4 11-1-16,4 8 0 15,5 4 1-15,-5-4 0 16,-4 15-1-16,1 7 0 0,-6 5-2 15,-3-5 1-15,-5 12-6 16,-8 4 0-16</inkml:trace>
  <inkml:trace contextRef="#ctx0" brushRef="#br0" timeOffset="64432.8782">23844 337 16 0,'-9'0'8'0,"-12"0"-6"0,17-8 12 15,-1 8-13-15,-3 8 1 16,-1-8 1-16,1 0 0 16,-5 0-4-16,0 4 1 0,1-1 2 15,-1 1 1-15,4 4-2 16,-4-4 0-16,9-1-1 16,-4 5 1-16,3 0-1 15,1-8 0-15,4 0 0 16,0 3 0-16,0-3 0 0,0 8 1 15,0-8-1-15,9 4 1 16,-1 3-1-16,1-7 0 16,-1 0 0-16,1 0 0 15,4-7-1-15,-1 7 1 16,1 0-1-16,0-4 0 16,0-4-1-1,-1 5 1-15,1-9 0 16,0 5 0-16,0 3 0 15,0-4 0-15,-1 1 1 16,1 3 0-16,0-7 0 16,0 3 0-16,4-3-3 15,0 7 1-15,0-11-4 0,8 7 1 16</inkml:trace>
  <inkml:trace contextRef="#ctx0" brushRef="#br0" timeOffset="65683.7202">24142 133 20 0,'-9'3'10'0,"9"13"-13"15,0-16 17-15,0 0-14 16,0-8 1-16,0 8 0 15,0 0 0-15,0 0-2 0,0 0 1 16,0 0 1-16,0 0 0 16,0 0 0-16,0 0 0 0,0 0 1 15,5 4 0-15,-1-4-1 16,0 0 1-16,5 4 0 16,-5 7 1-16,4-7-1 15,-3 7 0-15,-1 8-1 16,0-8 1-16,5 8-1 31,-5 4 0-31,0-4-1 16,0 4 0-16,1-1 0 15,3 8 1-15,-4 5-1 0,5-1 0 16,0 7 0-16,-5-11 1 16,4 5-1-16,-3-1 0 0,3 0 0 15,-4 3 1-15,5-2-1 16,-5-5 0-16,0-4 0 15,-4 5 0-15,0-9 0 16,-4 5 0-16,4-1 0 16,0-7 1-16,0 4-1 15,0 0 1-15,0-8-1 0,4 0 1 32,-4 0 0-32,5-4 0 15,-5 1 0-15,0-1 0 0,0 4-1 16,0-4 1-16,0-3-1 15,0 7 1-15,4-15-1 16,-4 12 0-16,4-12 0 16,0 3 0-16,1 5 0 15,3-8 1-15,1 4-1 16,3-8 0-16,-3-7 0 0,4-1 0 16,4 1 0-16,4-1 1 15,5-3-1-15,-5 0 0 16,0-4 0-16,5 0 0 15,4 0-1-15,12 4 1 16,1 0 0-16,4-11 0 0,4 3 0 16,0 8 0-16,0-12 0 15,0 1 0-15,-4 15 0 16,-5-8 0-16,-3 7 0 16,-14-3 0-16,-3 8 0 31,-1-1 0-31,-13 4 0 15,1-3 0-15,-9 14-1 0,-4-7 1 16,-1 0-3-16,-3 4 0 0,-5 0-3 16,0 0 1-16,1-4-5 15,3 0 0-15</inkml:trace>
  <inkml:trace contextRef="#ctx0" brushRef="#br0" timeOffset="66349.9962">24717 34 27 0,'0'-19'13'0,"8"16"-16"16,-8 3 21-16,0 11-19 15,0-7 1-15,0 3-1 16,-4 8 1-16,0 4 0 16,-1-4 1-16,1 1-1 15,0-5 0-15,0 4 1 0,-1 0 0 16,1 8 0-16,4 0 0 16,0-5 1-16,4 9 0 31,1 3-1-31,3-7 1 15,1 7-1-15,-1 4 1 0,5 8-1 16,-4-1 1-16,3 9-2 16,-3 3 1-16,-1 7-1 15,1-3 1-15,-1 0 0 16,1 3 0-16,-1-3 0 16,1 7 0-16,4 1 0 15,-5-1 1-15,1-7-1 16,-1-1 1-16,-3 1-2 15,-1 4 1-15,-4-12-1 16,0 0 1-16,4-3-1 16,-4-1 0-16,4-3-1 0,1-1 1 15,-1-11-2-15,4-3 0 0,-3-4-4 32,3-8 0-32,13-4-5 15,1-18 1-15</inkml:trace>
  <inkml:trace contextRef="#ctx0" brushRef="#br0" timeOffset="68211.7521">23235 606 9 0,'4'0'4'0,"9"11"-2"0,-13-11 4 0,8 4-4 16,1-1 1-16,-1-3 2 15,5 4 0-15,8-4-6 16,-4 0 0-16,0 4 4 16,1 0 1-16,3 3-2 15,0-7 1-15,0 4-2 16,5 0 0-16,-1 4 0 16,5-8 0-16,4 11-1 0,0 0 0 15,5-3 0-15,-5 7 1 16,0-8 0-16,0 5 0 15,-4-8-1-15,0 3 1 0,-9-3-1 16,0 4 1-16,-4-8-1 16,-4 0 1-16,0 0-1 31,-5 0 0-31,-3 0 0 16,-5 3 1-16,0-3-1 15,0 0 1-15,0-3-1 0,-5-5 0 16,-7 4-1-16,3-3 1 31,-25-5-1-31,0 5 0 16,0-8 0-16,0 3 0 0,0 5-1 15,4 3 0-15,0-7-1 16,0 11 1-16,0-12-1 16,1 8 1-16,-1 4 0 15,0-7 1-15,4 7 1 16,5-4 0-16,4 0 0 15,0-3 1-15,4 3 0 0,5-7 1 16,4 3-2-16,-1 4 1 31,5 4-1-31,5-11 0 0,3 7 0 16,5-4 0-16,4 5-1 16,4 3 1-16,0 3 0 15,5-3 0-15,4 0 0 16,0 4 0-16,4-4-1 15,0 4 1-15,4 0 1 16,0 0 0-16,1 3-1 16,-1-3 1-16,-8 4 0 0,-5 3 0 15,-3 0-1-15,-1 1 0 16,-8-1-6-16,0 8 1 16</inkml:trace>
  <inkml:trace contextRef="#ctx0" brushRef="#br0" timeOffset="69416.3762">23469 220 17 0,'-9'7'8'0,"14"5"-12"0,-5-9 10 0,4 5-7 15,0-4 1-15,0 3 0 16,5-3 0-16,0 0 1 16,-1 0 1-16,1-1 0 15,3 1 0-15,1 0 0 16,0-4 1-16,4 0-1 15,0 4 1-15,4-4-2 16,1 4 1-16,3-1-1 16,1 5 1-16,-5-8-1 15,4 4 0 1,1 3-1-16,-5-7 1 0,1 4-1 16,-1 4 1-16,-4-5-1 15,0 5 0-15,-4-4 0 16,0 11 0-16,-5 0 0 15,1 4 0-15,-1-4 0 16,1 0 0-16,3 0 0 16,-3 4 1-16,-5-7-1 15,0-1 0-15,1-7 0 16,-1 7 1-16,-4-3-1 0,0-1 0 16,0 5 0-16,0-12 1 0,0 3-1 15,0 5 1-15,0-4-1 16,0 3 0-16,0-7 0 15,0 8 0-15,0-1 0 32,0 1 0-32,-4-1 0 15,-1 5 1-15,1-1-1 0,0 1 1 16,0 3-1-16,-5 4 1 16,-4 3-1-16,5-3 0 15,-1-4 1-15,1 8 1 16,-9 4-1-16,4-9 0 0,-4 1 0 15,0 8 0-15,0-4 0 16,0 3 0-16,0 1-1 16,-4-1 0-16,3-7 0 15,-3 4 1-15,4-12-1 16,0 8 0-16,4-8 0 16,1-7 1-16,3 0-1 15,1 0 1-15,3 3-1 0,1-7 1 16,0 0 0-16,0 4 0 15,-1 4-1-15,1-5 0 0,0-3 0 32,4 8 0-32,-5-1 0 15,5-3 0-15,0-4 0 16,0 4 0-16,0-4-1 16,5 4 1-16,3-12-1 15,5 1 0-15,8-5-2 16,13 1 0-16,9-8-2 0,4-11 0 15,12-1-4-15,5 5 0 16,4-8 1-16,-4 0 0 16</inkml:trace>
  <inkml:trace contextRef="#ctx0" brushRef="#br0" timeOffset="115050.7256">12942 2490 4 0,'-13'-49'2'0,"9"22"0"15,4 12 3-15,0 4-3 16,0-1 1-16,0 1 4 16,-5 0 0-16,1-1-8 15,0 1 1-15,0 3 6 16,-5 1 0-16,1-1-1 15,-5 8 1 1,4 0-3-16,-3 8 1 16,-1-1-2-16,0 5 1 15,5 7-2-15,-1 11 1 16,5 11-2-16,-5 1 1 0,5 7 0 16,-5 4 0-16,1 4-1 15,-1 3 1-15,5 5-1 16,-4-5 1-16,3 8-1 15,1 8 1-15,0 0-1 16,-5-8 0-16,5 0 0 16,0 0 1-16,0-11-2 0,-1 3 1 15,1-3 0-15,0 0 0 16,0 3 0-16,-1-3 0 16,1-4 0-16,4-4 0 0,0 1 0 15,0-13 0-15,4-6 0 16,-4-5 0-16,5-3-2 15,-1-8 1-15,4-4-3 16,1-3 1-16,8-8-6 31,8-8 0-31</inkml:trace>
  <inkml:trace contextRef="#ctx0" brushRef="#br0" timeOffset="115704.7781">12260 2982 27 0,'-42'3'13'0,"25"13"-14"0,17-16 19 16,-4 3-17-16,4 1 0 15,-5 0 2-15,5 3 0 16,0 5-4-16,0 7 1 16,0 11 2-16,0 12 0 0,0 7 0 15,5 8 0-15,3-1-1 16,1 9 0-16,-1 6 0 16,5 13 0-16,4-5-1 15,0-3 1-15,4-4-1 16,5-4 0-16,-5 4 0 15,9-8 1 1,0-15-2-16,4-3 1 16,0-5-1-16,-4-10 1 15,-1-9 0-15,6-10 0 0,3-5-1 16,9-3 1-16,4-19-1 16,0-8 1-16,9-7-1 15,-1-16 1-15,1-7-1 16,8-18 0-16,-4-16 0 15,-9-4 1-15,5-8 0 16,-5-3 1-16,0-8 0 0,-3 12 1 16,-1 7 0-16,-4 8 0 15,-1 11-1-15,1 12 0 16,0 14-10-16,8 12 0 16</inkml:trace>
  <inkml:trace contextRef="#ctx0" brushRef="#br0" timeOffset="132699.9656">20931 791 8 0,'-77'-19'4'0,"13"4"-7"0,56 7 4 0,-5 5-3 16,9-9 1-16</inkml:trace>
  <inkml:trace contextRef="#ctx0" brushRef="#br0" timeOffset="208024.4198">18350 16780 9 0,'-4'-4'4'0,"8"4"-2"0,-4 0 4 16,-4 0-5-16,-9 0 0 15,0 0 3-15,-4 0 1 0,5 0-5 16,-1 0 0-16,0 4 3 16,-4 0 0-16,4-4 0 15,-4 0 1-15,4 0-2 16,1 0 1-16,-1 4 0 16,0-1 0-16,0 1 0 15,5-4 0-15,-1-4-1 16,1 8 1-16,3-4-1 0,1 0 1 15,4 8-2-15,0-4 1 16,4-1-1-16,1 5 1 0,3-1-1 16,1-3 0-16,4 0-1 15,-1 4 1-15,5-8-1 16,0-4 1-16,0 11-1 31,0-7 0-31,9 0 0 16,-5-3 0-16,5 10 0 15,-1-3 1-15,5-4-1 16,4-4 1-16,-4 4-1 0,0 4 1 16,8 0 0-16,-8 0 0 15,4 3 0-15,-4 1 1 0,4-1 0 16,-4 1 0 0,17-1-1-1,-5 1 1-15,1-1-2 16,-5 1 1-16,0 0-1 15,1-1 0-15,-1 1-1 16,0 3 1-16,1 0 1 0,-5-3 0 16,4 3 0-16,-4 5 0 15,0-1 0-15,5 0 0 16,-1 4 0-16,5 0 1 0,-1-4-2 31,1 0 1-31,-5 0-1 16,0-4 0-16,-4-3 0 15,1 3 1-15,-1 1-1 16,0 3 0-16,0-4 0 16,0-3 1-16,4-1-1 15,0 1 0-15,1 3-1 0,-1-7 1 16,0-4 0-16,5 0 0 16,0-4 0-16,3 0 0 15,1 1 0-15,0-1 0 0,0-8 0 16,0 9 0-16,4 3 0 15,-4-4 0-15,8-4 0 16,-8 1 0-16,0-1-1 16,0 1 1-16,4 3 0 15,4-4 0-15,5-3 0 16,-5 0 0-16,-4-1-1 0,-4 1 1 31,-9 0-2-31,-4-1 1 16,-12 5-3-16,-5-1 0 15,-13 0-7-15,-12-3 0 16,-14 0-2-16,-12-1 0 16</inkml:trace>
  <inkml:trace contextRef="#ctx0" brushRef="#br0" timeOffset="211708.0833">19888 2157 9 0,'-5'0'4'0,"10"-12"-1"16,-5 12 4-16,0 0-7 15,0 0 0-15,4-7 0 16,-4-4 1-16,0-1-1 16,0 1 0-16,0 3 1 31,0 1 1-31,-4-1 0 0,-1 8 0 15,1-11 1-15,0 3 0 16,-5 1-1-16,1-5 1 0,-5 1-1 16,4 0 0-16,1-1 0 15,-5 5 0-15,5-8-1 16,-5-1 0-16,0 5-1 16,0-4 1-16,-4 4-1 15,0-5 1-15,0 9-1 16,-4-4 0-16,-5 3 0 0,1 8 0 15,3 0 0-15,1 0 1 16,0 8-1-16,0-1 0 0,-1 8-1 16,1 8 1-16,0 0 0 15,-1-1 0-15,1 5 0 16,4-1 0-16,0 5 0 16,0-5 0-16,0 4 0 31,4 4 0-31,0 0 0 15,5 0 0-15,-1 1 0 0,5 2 0 16,0 1 0-16,4-4 0 16,0 8 0-16,4-8 0 15,5-4 0-15,-1 0 0 16,1-7 0-16,-1 0 1 16,1-4-1-16,-1 3 0 0,5-3 0 15,0 4 0-15,0-4 0 16,-1 0 0-16,1-4 0 15,0 4 0-15,4-8 0 16,0 1 1-16,0-5-1 16,9-3 0-16,-1-4 0 15,5 0 1-15,-5-8-1 0,1 1 1 16,-5-8-1-16,9 0 0 31,-9-4 0-31,5 0 1 16,-5 0-1-16,1-8 0 0,-5-3 0 15,0 0 0-15,0-4 0 16,-5 0 0-16,1 7 0 16,0 5 0-16,0-1 0 15,-5-4 1-15,1 5-1 0,-5-1 0 16,0-4 0-16,-4-3 0 16,0 4 0-16,5-5 0 15,-1-3 0-15,-4-3 0 16,0-1 0-16,0 4 1 0,0 0-2 15,-4 0 1-15,-1 11 0 16,1 4 0-16,0 11-1 31,0 5 1-31,-1 14-3 16,-3 0 0-16,-1 16-5 16,9 3 1-16</inkml:trace>
  <inkml:trace contextRef="#ctx0" brushRef="#br0" timeOffset="213828.1013">20918 1983 9 0,'-38'-8'4'0,"25"16"0"0,9-4 5 15,-1-1-8-15,1 1 0 16,-4-4 1-16,-1 4 0 15,1 0-3-15,3-4 1 16,-3-4 1-16,4 4 1 16,-1 0-1-16,1 0 0 15,0 0 0 1,-5 4 1-16,1-1-1 16,4 9 1-16,-5-8 0 15,1 7 0-15,3 0-1 16,1 4 1-16,0 1-1 15,-1-1 0-15,5 0-1 0,0 11 1 16,0 12-1-16,0 0 1 16,0 11-2-16,0 0 1 15,-4-3 0-15,0-1 0 0,0 1 0 16,-1-16 1-16,5-7-1 16,0-5 1-16,0-2-1 15,0-5 1-15,5-7-1 16,3-4 1-16,5-8-1 15,4-3 1-15,4-8-1 32,5 0 1-32,12-4-1 0,5 1 1 31,21-5-2-31,-9 1 1 16,-4 3 0-16,0 4 0 0,-4 0-1 15,4 4 1-15,-4 4 0 16,-4 3 0-16,-5 4 0 15,-4 4 1-15,-8 4-2 16,-1 4 1-16,-4-5-1 16,-4 1 0-16,0-4-3 15,5-4 0-15,-5 1-3 16,8-9 0-16</inkml:trace>
  <inkml:trace contextRef="#ctx0" brushRef="#br0" timeOffset="214460.9503">21348 1767 12 0,'-13'-11'6'0,"5"-4"-1"0,8 15 6 15,0-4-11-15,0-4 1 0,0 4 0 16,0-7 1-16,4 4-3 16,0-1 1-16,-4 8 1 15,5-4 1-15,-1-3-1 16,-4 7 0-16,0 0 0 16,4-4 0-16,-4 4 0 15,0 0 0-15,4 4 0 16,1 11 0-16,-5-4 0 15,4 0 0-15,0 8 0 0,1-3 0 16,-1 10-1-16,0 0 1 16,-4 1-1-16,0 3 1 15,0 8-1-15,-4 11 1 0,0 0-1 16,4 20 1-16,0-1-1 16,4 0 0-16,4 11 0 15,1-3 0-15,-1 15 0 16,1-12 0-16,-5 1 0 31,0 3 1-31,-4 4-1 0,0-8 1 0,0 1-1 31,0-8 1-31,-4-12-1 16,0 1 1-16,0-12-8 0,4 0 1 16,4-15-1-16,-4-23 0 15</inkml:trace>
  <inkml:trace contextRef="#ctx0" brushRef="#br0" timeOffset="228255.5888">22166 1915 11 0,'-9'15'5'0,"14"7"-2"16,-5-18 5-16,4 4-9 16,0 7 1-16,0 4 0 0,1 7 1 15,-1-3-1-15,0 11 0 16,0-4 0-16,-4 1 0 15,5-5 0-15,-1-7 0 16,9-8 1-16,4-3 0 0,4-8 0 16,9-8 1-16,4 1-1 15,8-1 0-15,-3 1 0 16,-1-5 1-16,5-3-1 16,4 0 0-16,4 0-3 31,0 0 1-31,0-8-4 0,13-3 1 15</inkml:trace>
  <inkml:trace contextRef="#ctx0" brushRef="#br0" timeOffset="228580.7733">22673 1767 12 0,'-22'34'6'0,"14"4"-6"15,8-23 8-15,-4 8-8 16,-1 0 1-16,-3 18 0 15,-1-3 1-15,1 4-2 16,3 11 0-16,1 0 1 0,0-1 1 0,0 13-1 16,-1-1 0-16,1 0-1 15,0 8 1-15,0 0-6 16,-1-4 1-16</inkml:trace>
  <inkml:trace contextRef="#ctx0" brushRef="#br0" timeOffset="229272.7308">23243 2043 13 0,'-8'15'6'0,"-9"-11"0"0,12 4 7 0,-3 3-12 15,4 4 1-15,-9 0 0 16,0 8 0-16,-4 4-3 15,-4 7 1-15,-5 0 1 0,9-8 0 16,-8 38-1-16,3-14 1 16,-16 29-1-16,4 1 0 15,0-9 0-15,0 5 0 0,4 0 0 16,0-4 0-16,0 0 0 31,5-4 1-31,-1 4-1 16,5-8 0-16,0-4-1 15,4-10 1-15,0-9-6 16,4-7 0-16</inkml:trace>
  <inkml:trace contextRef="#ctx0" brushRef="#br0" timeOffset="229788.0849">23222 2668 24 0,'-13'22'12'0,"13"20"-15"15,4-23 19-15,1 3-17 16,3 1 1-16,1 7 0 16,4 5 0-16,-1-1 0 15,5 11 0-15,0 8 0 16,9 4 0-16,-9 3 0 16,-9 8 0-16,-3-7-1 0,-5-4 0 15,-9-4 0-15,-4-8 0 16,-4-3-1-16,-8-8 1 15,4-4-1-15,-1-15 1 16,-8-7 0-16,1-8 1 0,-1-12 0 16,0 1 1-16,9-8 0 15,4 8 0-15,8-8 0 16,9 0 1-16,9 4-1 16,8-4 1-16,4 4-1 31,5 3 1-31,8 1-2 15,12 3 1-15,6-3-3 0,7 0 0 16,9 3-4-16,5-7 0 16</inkml:trace>
  <inkml:trace contextRef="#ctx0" brushRef="#br0" timeOffset="230438.5754">23865 2520 24 0,'-13'19'12'0,"13"-15"-15"16,0-4 20-16,0 0-17 15,0 0 0-15,0 0 0 16,0 0 1-16,0 0-1 16,9 3 0-16,4-3 0 15,4 0 0-15,8 4 0 16,1 4 0-16,3-1 0 0,6 5 0 15,3 7 0-15,4-4 0 16,5-4 0-16,0 1 1 16,0-1-3-16,0 0 0 0,-5-7-4 15,-3-15 0-15</inkml:trace>
  <inkml:trace contextRef="#ctx0" brushRef="#br0" timeOffset="230988.5752">24133 2346 21 0,'-29'23'10'0,"16"26"-11"15,13-42 16-15,0 9-16 16,0 2 1-16,4 1 0 16,5-3 0-16,-1-1 0 15,5-4 0-15,0 0-1 16,-1-7 1-16,1 0-1 15,4 0 0-15,4-4 0 16,1 3 1-16,-1 1-1 16,-4 0 0-16,0 0 1 15,0 0 0-15,0 3-1 0,0 1 1 16,-4-1 0-16,0 5 0 16,0-5 0-16,-1 5 0 0,-3 3 0 15,-1 0 1-15,-8 4-1 16,-4 11 1-16,0 0-1 15,-5 4 0-15,-3 12 1 16,-10-5 0-16,-3 1-1 16,-1 3 1-16,5 5-1 15,0-5 0-15,-1-3 0 16,1 3 1 0,4 0-3-16,0-7 0 15,4-7-3-15,5-13 0 16</inkml:trace>
  <inkml:trace contextRef="#ctx0" brushRef="#br0" timeOffset="231792.3344">24904 2187 21 0,'-4'-8'10'0,"8"8"-13"15,-4 0 18-15,9-3-14 16,-5-5 1-16,4 4 0 15,5-3 1-15,0-5-4 16,0 5 0-16,0-4 2 0,-1 3 1 16,1 0-2-16,0 12 1 15,-5 0-1-15,-3 4 0 16,-1 7 0-16,-4 7 1 16,0 9 0-16,0-1 0 15,0 12 1-15,0-1 0 16,0 1-1-16,0 7 1 0,-4 0-1 31,-5 4 1-31,-4 0-1 16,-4 4 1-16,0-4-2 15,0 0 0-15,4 7 0 16,-4-11 1-16,0-3-1 0,0-1 0 16,0-3 0-16,0-4 0 15,-4-4 0-15,0-4 1 0,-1-3-1 16,1-5 0-16,0 1 0 15,0-4 0-15,-1 0 0 16,5-4 0-16,0 0-1 16,4-7 1-16,1-1 0 15,3 1 0-15,5-1 0 16,4 5 0-16,4-5 0 0,5 1 0 31,8-1 1-31,8-3 0 16,9 7 0-16,9 5 1 15,12 6-1-15,9 9 1 0,0-9-5 16,4 1 1-16,13 0-8 16,4-4 1-16</inkml:trace>
  <inkml:trace contextRef="#ctx0" brushRef="#br0" timeOffset="234893.45">9710 2168 19 0,'-22'4'9'0,"5"-4"-8"16,13 0 10-16,-5 4-11 16,1 3 0-16,-1 1 1 15,1 3 0-15,-1 4-2 16,1 8 1-16,-1 0 0 16,1-4 1-16,-1 11-1 0,1 0 0 15,4 4 0-15,-1 4 0 16,1 0 0-16,4 4 1 15,0 10 0-15,0 5 0 16,4 4 0-16,1 7 1 0,-1 4-1 16,0 7 0-16,5 8 0 15,-5-4 1-15,0 12-1 16,5-8 0-16,-5 4-1 16,0 0 1-16,-4 3-1 15,0-10 1-15,0-5-2 0,0-3 1 16,-4-4-3-16,4-4 1 15,-4-15-5-15,4-8 1 16</inkml:trace>
  <inkml:trace contextRef="#ctx0" brushRef="#br0" timeOffset="235511.8028">9428 2808 18 0,'-17'0'9'0,"9"22"-11"0,8-22 12 0,0 0-10 16,0 0 0-16,0 4-1 15,0 0 1-15,4 7 0 16,0 8 0-16,5 8 0 16,-1 3 1-16,1 4-1 15,4 0 0-15,0 4 1 16,-1 7 0-16,1 1 0 0,0 3 0 16,-5-8 0-16,1 5 1 15,-5-8 0-15,0-1 1 0,1-6-1 16,-1-5 0-16,0-3-1 15,0-4 1-15,5-4-2 16,-5-4 1-16,5-7-1 16,-1 4 1-16,1-16-1 31,4-7 0-31,4-8 0 16,4-11 0-16,4-11 0 0,5-20 0 15,13-6-1-15,-1-5 0 16,5-19-5-16,13-3 0 15,8-16-1-15,9-7 0 16</inkml:trace>
  <inkml:trace contextRef="#ctx0" brushRef="#br0" timeOffset="253340.9388">19726 3262 6 0,'-13'3'3'0,"0"1"-1"0,9-4 3 16,0 0-3-16,-1 0 0 0,-7 4 1 15,3 0 0-15,-4-1-3 16,-4 1 0-16,0 4 3 16,4-4 0-16,1-1-1 15,-1 1 1-15,0 4-1 16,0-1 0-16,1 1-1 15,-1 3 0-15,-4 1-1 0,0 10 1 16,0 1-1-16,0 0 0 16,-5-1-1-16,5 5 1 15,0 3 0-15,0 0 0 0,0 1 0 16,4 3 1-16,5 4-1 16,4 3 0-16,4 5 0 15,4 3 1-15,0-4-1 16,5 1 0-16,3 3 0 31,6-4 1-31,3-3-1 16,4-8 0-16,1-4-1 0,4-3 1 31,25-5 0-31,-4-7 1 16,-4-3-1-16,0-5 1 0,-9-7 0 15,-8-3 0-15,-4-13-1 16,-5-6 1-16,0-5-1 15,0-7 1-15,-4 0-1 16,1-11 0-16,-6-4 0 16,1 3 0-16,-4 1 0 15,-1 3 0-15,1 4 0 16,-5 4 0-16,-4 0 0 0,0 0 0 16,0 8 0-16,-4 3 1 31,-1 4-1-31,-3-4 0 15,-1-7 0-15,-3 7 1 0,-10-3-1 16,-3-1 0-16,-5 12-1 16,-8 11 1-16,-9 8-2 15,4 4 0-15,1 3-4 16,12 1 0-16,13 6 0 16,0-6 0-16</inkml:trace>
  <inkml:trace contextRef="#ctx0" brushRef="#br0" timeOffset="254524.0897">21178 3443 6 0,'-4'4'3'0,"-1"15"-1"0,5-23 2 16,-4 8-4-16,0-4 1 15,0 4 0-15,-1-1 1 16,5-3-2-16,-4 4 0 15,4-11 2-15,0-5 1 16,0 5-2-16,4-12 1 0,1 0 0 16,3 0 0-16,1 0 0 15,-1 4 0-15,5 0-1 16,0 3 0-16,4 5 0 16,0 3 0-16,4 0-1 15,5 4 1-15,-1 0-1 16,5 8 0-16,0-1 0 0,-5 5 0 15,1 3 0-15,-1 11 1 16,-3 1-1-16,-5 3 0 0,0 8 0 16,-4 7 1-16,-5-11 0 31,1 1 0-31,-5 6-1 16,-4-3 1-16,-4-4-1 15,-1 4 1-15,-3-4-1 16,-5 0 1-16,0-8-1 15,-12 8 0-15,-1-3 0 0,-4 3 1 16,1-11-1-16,-1-5 0 16,4-2 0-16,5-5 1 15,0-11-1-15,4 0 1 0,4-4-1 16,4 0 0-16,1-3 0 16,3-1 1-16,1 4-1 15,4-3 0-15,0-1 0 16,0 8 0-16,9-3 0 15,4 3 0-15,-1 0 0 16,5 0 0-16,5 3 1 16,3 1 0-16,9 4 1 0,0 3 0 31,5 0 1-31,7 8 0 16,14 8 0-16,0-1 0 0,-5-3 0 15,-4 0 0-15,9 7-1 16,4 4 0-16,8 8-2 15,5-8 0-15,16 7-10 16,14 12 0-16</inkml:trace>
  <inkml:trace contextRef="#ctx0" brushRef="#br0" timeOffset="263463.9128">23771 4033 14 0,'-21'16'7'0,"13"-32"-4"0,3 16 8 16,1-3-12-16,4 3 1 0,4-4-1 31,5 0 1-31,4-4 0 16,4 5 1-16,4 3 0 15,0-4 0-15,9 0 0 16,4-3 0-16,13-1 0 16,4 0 1-16,0 1-1 15,13 3 0-15,0 4-1 0,0 4 0 16,-5 3-3-16,-8 12 1 16,-8 8-4-16,-5 3 1 0</inkml:trace>
  <inkml:trace contextRef="#ctx0" brushRef="#br0" timeOffset="263930.6822">24027 3806 20 0,'-17'8'10'0,"38"11"-14"16,-8-19 17-16,4-4-13 16,4 0 0-16,5-3 0 0,4-5 0 15,8 5 0-15,0-1 0 16,5 4 0-16,-1 4 0 15,1 4 0-15,-9 4 0 0,-4-4 0 16,-5 7 0-16,1 0 0 16,-5 1 1-16,1 7 0 15,-5-1 0-15,0-2 0 32,-9 3 1-32,-4-1-1 15,-4 5 1-15,-4 7-1 16,-4 4 0-16,-9-3 0 0,-9 3 0 15,-4 4-1-15,-8 3 0 16,0 1 0-16,-1 7 0 16,5-4-2-16,0 1 1 15,9-8-6-15,8 3 1 0</inkml:trace>
  <inkml:trace contextRef="#ctx0" brushRef="#br0" timeOffset="264416.935">25066 3799 16 0,'-4'0'8'0,"-5"4"-8"0,9-4 9 15,4 7-8-15,-4-3 0 16,0 4 2-16,0 3 0 16,0 8-3-16,0 3 0 15,-4 16 2-15,0 12 1 16,-5-1-1-16,1 11 1 0,-1 1-2 15,1 11 1-15,4 11-2 16,-1-15 0-16,5 0-7 16,5 4 1-16</inkml:trace>
  <inkml:trace contextRef="#ctx0" brushRef="#br0" timeOffset="266533.3968">21570 5259 8 0,'8'-11'4'0,"1"-8"-3"0,-9 8 5 16,0-1-6-16,-5 5 1 15,1-1 0-15,-4 1 0 0,-1 10 0 16,1-3 0-16,-1 4 1 16,-4-4 1-16,-4 4-1 15,0 4 0-15,-8 3 0 16,3 8 0-16,-3 3-1 15,-1 5 1-15,1 15-2 16,-1-5 1-16,5 1 0 16,4 4 0-16,4-1 0 0,0-6 0 31,9 10-1-31,4 0 1 16,9-7-1-16,8 8 1 0,4-12-1 15,4-4 0-15,5-11 0 16,0-8 1-16,0-3-1 15,4-12 0-15,9-7 0 16,-9-8 1-16,0-8-1 16,0-7 0-16,-4-4-1 15,-5-7 1-15,-4-8 0 0,-4 0 0 16,-4 4 0-16,-4-4 0 16,-9 0 0-16,-13 15 1 15,-4-4-1-15,-13 20 1 0,0 14-1 16,-4 12 0-16,0 3-2 15,4 9 1-15,9 6-5 16,8-3 0-16</inkml:trace>
  <inkml:trace contextRef="#ctx0" brushRef="#br0" timeOffset="267217.8302">22626 4964 9 0,'-13'4'4'0,"9"-4"0"0,4 0 1 16,0 4-5-16,-5 3 1 31,1 1 1-31,0-1 1 16,0 5-3-16,-1 7 0 15,1 3 2-15,0 1 0 0,4 11 0 16,0 0 0-16,0 8-1 15,0-1 1-15,0 12-1 16,0 4 0-16,4 0-1 16,0 7 1-16,5 1-1 15,-5-1 1-15,5 8-1 16,-5-8 0-16,0-7-3 16,-4-12 1-16,0-7-4 0,9-8 1 15</inkml:trace>
  <inkml:trace contextRef="#ctx0" brushRef="#br0" timeOffset="268336.5185">23439 5252 3 0,'-8'7'1'0,"8"-18"5"0,0 11-4 0,0 4-1 15,0-4 1-15,0 0 0 16,4 7 1-16,4-3-4 16,1 0 1-16,4-4 3 0,4-4 0 15,4 0 0-15,9-7 0 16,4 0 0-16,0-1 0 15,4 8-1-15,1 1 0 16,-1 3-2 0,0 3 1-16,-4 5-2 15,0 3 1-15,-4 8-3 16,0 4 0-16,-4 0-3 16,3-1 1-16</inkml:trace>
  <inkml:trace contextRef="#ctx0" brushRef="#br0" timeOffset="268886.9568">23699 4979 14 0,'-13'-11'7'0,"26"-4"-7"15,-9 7 12 1,5 1-13-16,-1-1 1 0,1-3-1 15,4 3 1-15,-1 4 0 16,5 4 1-16,0 0-2 16,-4 4 0-16,4 4 0 15,-4 3 1-15,4-3 0 0,0 3 1 16,0-3 0-16,0 3 0 16,17 0 1-1,-8 1 0-15,-1-5 0 16,1 5 0-16,-5-1-2 15,0 0 1-15,-4 1-1 32,-4-1 0-32,-4 4 0 0,-5 4 0 0,-4 0-1 31,-9 7 1-31,-3 5 0 16,-5 7 1-16,-5-1 0 0,-3 16 0 15,-1-3 0-15,1 2 0 16,3-2-1-16,-7-5 0 15,12-7-5-15,8-4 0 0</inkml:trace>
  <inkml:trace contextRef="#ctx0" brushRef="#br0" timeOffset="269804.2128">24853 4851 10 0,'-13'-4'5'0,"0"15"0"0,9-11 1 0,-4 4-5 16,-1 0 1-16,1 0-1 15,-1 3 1-15,-4 1-3 16,1 3 1-16,-5 4 1 16,0 4 0-16,-1 0-1 15,-3 4 1-15,4-1 0 0,0 12 0 16,4 4 0-16,5 4 0 16,-1 0-1-16,1 7 1 0,4 0-1 15,-1 8 1-15,1-8-1 16,4-4 1-16,4 1-1 31,1-1 1-31,3-3 0 16,1-8 0-16,8 0 0 15,4 0 0-15,4-11-1 16,1-8 1-16,4-8-1 16,-5-3 0-16,1-4 0 15,-1-4 1-15,5-3 0 16,-4-8 0-16,-1-8 0 15,5 0 0-15,0-7 0 0,0 0 1 0,-5-12-2 16,1 0 1-16,-1 5-1 16,-3-5 1-16,-5-3-1 15,0-1 0-15,-9 1 0 16,1-1 0-16,-9 1 0 16,-4 3 0-16,-9 1 0 15,-13-1 1-15,5 4-1 0,-9 4 0 16,-8 4 0-16,-9 7 0 15,-13 8-1-15,-4 15 1 16,1 19-1-16,3 19 0 16,9 3-6-16,13 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2:49:14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5885 5422 16 0,'-12'0'8'0,"3"30"-8"0,9-30 8 16,-8 4-9-16,8 0 1 15,-5-8 1-15,5 8 1 16,-4 3-1-16,0-7 0 15,-1 8 1-15,1-4 0 16,0 3 0-16,0 1 0 0,-1-1-1 16,1-3 1-16,0 0-2 15,4 0 1-15,0 0-1 16,4-4 0-16,5 0 0 16,8 0 0-16,-4-4 0 15,4-4 0-15,0 1 0 16,0 3 0-16,0 0 0 0,0-4 0 15,0 8 0-15,4-7 1 0,5-1-1 16,-1 1 1-16,1-5 0 31,3 1 1-31,1 0-1 16,0-4 0-16,0-1 0 16,0 1 0-16,-5 8 0 15,1-5 0-15,-1 5-1 16,1-1 0-16,4 5 0 15,0-5 0-15,-5-3 0 0,1 7 0 16,-1 0 0-16,-3 4 1 16,-1-4-1-16,0 4 0 15,-4 4 0-15,0 4 0 0,0-5 0 16,-4 1 0-16,0 0 0 16,0 0 1-1,-1 0-2 1,1 3 1-16,0 1 0 15,-5-1 0-15,1-3 1 0,-1 0 0 16,-3 3-1-16,-1-3 1 16,0 4 1-16,0-5 0 31,1 1-1-31,-5 0 1 0,0 0-2 16,0 0 1-16,0-1-1 15,0-3 1-15,0 4-1 16,0-4 0-16,4 0 0 15,-4 0 1-15,8 4-1 16,-3 0 0-16,3-4 0 16,-3 0 0-16,3 4 0 15,-4-1 0-15,1-3 0 0,-1 4 0 16,0 0 0-16,-4 3 0 16,4-3 0-16,-4 0 0 0,5 0 0 15,-5 3 0-15,4-3-1 16,-4 4 1-16,4-8 0 15,0 3 0-15,5 1 0 16,-5 0 0-16,-4-4 0 31,0 0 0-31,4 4 0 16,1-4 0-16,-1 0 0 0,4 0 1 16,1 0-1-16,-1 0 0 15,1-4-1-15,-1 4 1 16,1 0 0-16,0-4 0 15,-1 8 0-15,1-4 0 0,3-4 0 16,1 0 1-16,0 4-1 16,0 0 0-16,4-3 0 15,4-1 0-15,0 4 0 16,-4 0 0-16,0 4 0 16,0-1 0-16,-4-3-2 15,-4 4 0-15,-1 0-7 0,5-4 1 16</inkml:trace>
  <inkml:trace contextRef="#ctx0" brushRef="#br0" timeOffset="6876.2489">4271 6478 12 0,'9'0'6'0,"12"-19"-7"0,-8 15 6 0,-9 0-6 16,5 4 1-16,3 0 1 16,-3 0 0-16,4 4 0 31,-9 0 0-31,5-4 1 15,-5 7 1-15,4 1-1 16,-3 3 1-16,-1 0-1 16,4 1 0-16,1-1-2 0,-1-3 1 15,5 3-1-15,0-3 1 16,-9 3 0-16,5-3 0 16,8-1 0-16,-4 1 0 15,4-5 0-15,-5 1 0 0,-3 4 0 16,8-1 0-16,4-3-1 15,-4 0 1-15,0-4 0 16,5 0 0-16,7 0 0 16,-3 0 0-16,8 0-1 15,-8 0 1-15,8 0-1 16,-13 4 1-16,4-4-1 0,1 0 1 16,0 7-1-16,3-3 1 15,1 0 0-15,4 0 0 0,-4-1-1 16,0 1 0-16,8-4 1 15,-8 4 0-15,4 0-1 32,4-4 1-32,-4 0-1 15,1 0 1-15,-1-4 0 16,4 4 0-16,-4 0-1 16,0 0 0-16,-4 0 1 15,0 4 0-15,-5 0-1 0,1-1 0 16,-1 1 0-16,1 0 1 15,8-4-1-15,0 0 0 16,0 0 0-16,0 0 1 16,-4 0 0-16,0 4 0 15,-5-4-1-15,14 4 1 0,-18-4-1 16,13 3 1-16,0-3-1 16,0 0 1-16,9 0-1 31,-1-3 0-31,1-1 0 0,-1 0 0 15,-3-4 0-15,-1 12 0 16,0-8 0-16,-3 4 0 16,-6-3 0-16,1 3 0 0,-4 0 0 15,-5 3 0-15,-4-3-1 16,4 0 1-16,-8 0-2 16,-4 4 0-16,-5-4-5 15,-4 4 0-15,-9 4-3 16,-3-5 1-16</inkml:trace>
  <inkml:trace contextRef="#ctx0" brushRef="#br0" timeOffset="19868.0749">6963 5517 11 0,'8'3'5'0,"35"-29"-5"0,-35 18 6 0,5 1-6 16,-4 3 1-16,3-4 2 16,-3 1 1-16,-5-1-3 31,0 1 0-31,1 10 2 15,-1-6 0-15,5 3 0 16,-5-4 0-16,0-4-2 16,5 8 1-16,-5-11-2 15,0 0 1-15,-4 11-1 16,0 0 1-16,0 0 0 0,0 0 0 16,0 0 0-16,4 0 1 15,1-4 0-15,-1 8 0 16,0-1-1-16,0 1 1 0,1 0-1 15,-1 4 0-15,0-5 0 16,5 1 0-16,-1 0-1 16,5 0 0-16,0-1-1 15,4 5 1-15,-4 0 0 0,-1-1 1 16,5 1-1-16,5-1 1 16,3-3-1-16,9 0 1 0,5 0-1 15,-1-1 0-15,0 1 1 16,1 0 0-16,-5 0-1 15,0 0 1-15,0 3-1 16,-4-3 1-16,-1 3 0 16,-3-3 0-16,4 0 0 31,0 0 0-31,8 0-1 16,-4-4 1-16,0 3-1 15,0-3 0-15,0 4 0 0,-4 0 1 16,-4 4-1-16,-1-1 0 15,-4 1 0-15,1-1 1 0,-1 1-1 16,0-1 0-16,1 1 0 16,-1-1 0-16,4 1 0 15,1-4 0-15,4 0 0 16,-9-4 1-16,5 3 0 16,-1 1 0-16,1-4-1 15,-5 8 1-15,5-4 0 16,-5 3 0-16,4-3-1 15,-3 0 1 1,-1-1-1-16,0-3 0 16,5 0 0-16,-5 0 0 0,5-3 0 15,-1-1 0-15,1 0 0 16,-1-3 1-16,1 3-1 16,-1-4 1-16,1 4-1 15,-5 1 0-15,1 3 0 16,-1-4 1-16,0 0-1 15,5 0 1-15,-1 4-1 0,1-4 1 16,-1 1-1-16,1-1 1 16,4 4-1-16,0 4 0 15,4-1 0-15,0-3 0 16,0 4 0-16,0 0 1 0,0 0-2 31,-4 0 1-31,-1-1 0 16,1 1 0-16,4 4 0 15,0-4 0-15,5-1 0 16,-1 1 0-16,5 4 0 16,-5-5 0-16,0 1 0 15,-4 0 0-15,5 0 0 0,-5 0 0 16,4-4 0-16,0 0 0 16,1 3 0-16,3 1 1 15,-3-4-1-15,-5 4 0 16,0-4 0-16,4 0 1 15,0 0-1-15,5 0 0 16,4 0 0-16,-5 0 0 16,1 0 0-16,-5 4 1 0,1-8-1 15,-1 8 1-15,0-4 0 16,1 0 1-16,-1 0-1 16,0 0 0-16,1 0-1 15,-1 4 1 1,0-4 0-16,-4 0 0 0,0 0-2 15,5 0 1-15,3 3 0 16,1-3 0-16,4 0 0 16,0 0 1-16,-5 4-1 15,1-8 0-15,-1 12 0 16,5-4 1-16,0-4-2 16,-4 3 1-16,4 1 0 15,-5 0 0-15,5 4 0 0,4-5 0 16,0 1 0-16,5 0 0 15,-1 0-1-15,0-1 1 0,5 5 0 16,-5-12 0-16,1 16 0 16,-1-9 0-16,0 5 0 15,-4-4 1-15,5-4-1 16,-5 4 1-16,4-4-1 16,1 0 1-16,-1 0-1 15,0 3 1-15,1-3-1 16,-1 0 0-1,0 4 0-15,-3 0 0 16,-6 0 0-16,1-1 0 16,0 1 0-16,-9 0 0 0,5 0 0 15,4 0 1-15,0-1-1 16,0 5 0-16,-1 3 0 16,1-3 0-16,0 7 0 15,0-7 0-15,0-5-1 16,0 5 1-16,-5-4 0 15,5-1 0-15,-4 5 0 0,-1-4 0 16,-4-4 0-16,5 0 0 16,0 0 0-16,-1 4 0 15,1-4 0 1,-9 0 1-16,-9-4-1 16,1 0 1-16,-9 0 0 15,0 0 0-15,-4 1 0 16,0-1 0-16,-5-4-1 31,-4 1 0-31,-4 7 0 16,0 0 1-16,0-8-1 0,0 8 0 15,0 0 0-15,0 0 1 16,-4-4-1-16,4-3 1 16,0-1-1-16,-4 8 0 0,0 0 0 15,-1 0 1-15,1 0-2 16,0-4 1-16,4 4 0 15,0-3 0-15,0 3-1 16,0-4 1-16,-4 4 0 16,4-8 0-16,0 12 0 15,0-4 1-15,0 0-1 0,0 0 0 16,0 0 0-16,0 0 0 16,0 0-1-16,0 0 1 31,0-7 0-31,0-5 0 0,0 8 0 15,-5-11 0-15,1 4 0 16,0-4 0-16,0 3 0 16,-1-3 1-16,1-4-1 15,0 4 0-15,-5-4 0 16,-4-7 1-16,1-4-1 16,-5 3 1-16,0 4-2 0,0-7 1 15,4-8 0-15,4 4 0 16,1-7-1-16,-1-1 1 15,1-3-1-15,-1-5 1 16,1-3 0-16,-1 1 0 0,5-1 0 16,0-4 0-16,-1 4-1 15,5-8 1-15,0-3 0 16,5 0 0-16,-1 7-1 16,-4-15 0-16,4 4 0 15,0 4 1-15,-4-1-1 16,0 5 1-16,0 3 0 15,-4 8 0-15,0 0 0 16,0 7 0 0,-1 0 0-16,1 5 1 15,-17-5-1 1,0 0 0-16,-5 12-1 16,-8 4 1-16,-9 7 0 15,1 3 0-15,-9 9 0 16,-9 3 1-16,0 4-1 15,-3 4 1-15,-1 3 0 0,-13 5 0 16,0-1-1-16,-8 4 1 16,-4 0-1-16,-9 8 0 15,8-4-1-15,10-4 1 0,-10 4-1 16,1-4 0-16,3-3 0 16,1-1 1-16,0-3-1 15,0 3 1-15,4 0 0 16,9-3 0-16,-1 3 0 31,1 0 0-31,-1-3-1 16,5 0 1-16,0 3 0 0,4 0 0 15,0 1-1-15,1-1 1 16,-1 0 0-16,4 1 0 16,5 3 0-16,-5-4 0 0,-4 4 0 15,-4 0 0-15,4 1 0 16,5-5 0-16,-1 0 0 15,-4-3 0-15,-4 3 0 16,4-3 0-16,0 3 0 16,0 1 0-16,-4 3 0 15,-8-4 0-15,3 0-1 16,1 1 1 0,-5-1 0-16,0 0 0 15,9-3 0-15,0 0 1 16,0-5-1-16,0 1 0 0,4-4 0 15,-4 8 1-15,0-5-2 16,4 1 1-16,0 0 0 16,0 4 0-16,0-1-1 15,5 5 1-15,-1-1 0 16,-8 0 0-16,8 1-1 16,1-5 1-16,-5 1 0 0,4-1 0 15,9-3 0-15,4 4 0 16,-4-1 0-16,4-3 1 15,0 0-2-15,0-4 1 16,-4 0 0-16,9 4 0 16,-5-4 0-16,0 3 0 0,-4-6 0 15,-4 3 0-15,-1 0 0 16,5 0 0-16,0-4-1 31,4 0 1-31,0-4-1 16,1 1 0-16,-1 3 0 0,4-4 1 15,5 1-1-15,4 3 0 16,0 0 1-16,-5-3 0 16,1-5 0-16,-5 5 0 0,-3-4-1 15,-10 3 0-15,5-3 1 16,4 3 0-16,0 0-1 16,1-3 1-16,-1 0-1 15,4-1 1-15,5 9 0 16,-1 3 0-16,5 0-1 15,0 0 1-15,0 0 0 0,-4-4 0 16,0 4 0-16,-1 4 0 16,1-4-1-16,0 3 1 15,-1 1-1-15,-3 4 1 16,-1-1 0 0,5 5 0-16,-5-1-1 15,9-3 1-15,0 3 0 16,0 8 0-16,0 0 0 15,0-4 0 1,-9 19 0-16,9 0 0 16,4-4 0-16,5 1 0 15,-1-1-1-15,5 4 1 16,13 0-1-16,-1 0 1 16,5 11-1-16,4 5 0 15,0-5 1-15,4 0 0 0,0 1 0 16,5-8 0-16,-5 3 0 15,0 1 0-15,1 3 0 16,3 1 0-16,-8-9 0 16,9 1 0-16,-1-4-1 15,1 0 1-15,-1 0-1 0,1-3 1 16,-1-5-1-16,1-3 0 31,-1-4-3-31,1 0 0 16,-1-8-7-16,1-7 1 0</inkml:trace>
  <inkml:trace contextRef="#ctx0" brushRef="#br0" timeOffset="465387.3747">3496 12554 12 0,'-12'-8'6'0,"-1"-11"-3"16,13 19 7-16,0 0-11 15,0-11 0-15,0 0 1 16,0-4 0-16,-5-1 0 15,1 9 1-15,-4-4-1 0,-1 3 1 16,1 0 1-16,-1 5 0 16,5-1-1-16,4 4 1 15,-9 0 0 1,5 0 0-16,4 0 0 16,-8 0 0-16,8 0-1 15,0 7 1-15,0 1-1 16,0 3 0-16,0 4-1 15,8 8 1-15,-8 0-1 16,13 7 0-16,-13 4 0 16,4 0 0-16,5 8-1 0,-5 3 1 15,4 1 0-15,1 3 0 16,-1 11 0-16,1-7 0 0,0 4 0 16,3 4 0-16,-7-1 0 15,7 1 0-15,-3 3 0 16,-1 4 1-16,5-7-1 15,0-1 1-15,-9 4-1 16,5 1 1-16,-1 7-2 16,1 0 1-16,-1-1-1 15,1 1 0 1,4 0 0-16,-13 4 1 16,4-12-1-16,4 1 1 15,-3-5 0-15,7 4 0 0,1 1 0 16,0-1 1-16,4 0-1 15,-4 1 0-15,-1-1 0 16,1-3 0-16,0 3-1 16,0-7 1-16,-5-4 0 15,5 0 0-15,-9-4 0 16,5 0 0-16,-1-7 0 0,5 3 1 16,0-7-1-16,-9 0 0 15,5-4 0-15,-9 0 1 16,4 4-1-16,4-16 0 15,-8 1 0-15,0-8 0 0,0 0 1 16,0-3 0-16,0-12-1 31,-12-4 1-31,3-11-1 16,5-16 1-16,-9-14-1 16,9-8 1-16,-5-11-2 15,1-12 1-15,-5-7-1 0,0-12 1 16,1-11-1-16,-10-11 1 15,14-8 0-15,3-11 0 16,-7-12-1-16,3 1 1 0,5-16 0 16,4 12 0-16,-13 7 0 15,5-4 0-15,-1 12-1 16,1 0 1-16,-1 15-1 16,9 30 1-16,-13-30-1 15,5 19 1-15,4 15-1 16,4 19 0-16,-9 15 0 0,9 11 0 15,0 23 1-15,0 19 0 16,0 27 0-16,0 11 0 16,0 11 0-16,0 19 1 15,0 8 0-15,0 11 1 0,-4 19-1 16,4 3 1-16,0 12-1 16,-5 16 1-16,1-5-1 15,0 8 0-15,0 8-1 31,-1-5 0-31,-3 1-1 16,4-4 1-16,-9-4-1 16,4 8 1-16,-3-15-1 0,3-4 1 15,1-20 0-15,-1-2 0 16,9-5 0-16,-8-7 0 16,3-19 0-16,5-12 1 0,-8-14 0 15,4-9 0-15,-9-14 0 16,4-12 0-16,5-11 0 15,0-7 0-15,-1-16-1 16,1-3 0-16,4-16-1 16,0-15 1-16,4-3-1 15,5-16 1-15,-1-11-1 16,1-11 0-16,0-1 0 0,3-10 0 31,-7-1 0-31,3-15 1 16,-8-11-1-16,0-12 0 0,-8-3 0 15,3-8 1-15,-3 4-1 16,4 7 0-16,4 12 0 16,-9 23 1-16,5 14 0 15,-1 24 0-15,1 14 1 16,0 16 0-16,0 14-1 16,-1 16 1-16,1 15-1 15,0 23 1-15,0 11-1 16,4 30 1-16,4 12-1 0,-4 22 0 15,4 8 0-15,0 12 0 0,1 14-1 32,-1 1 1-32,0 6-1 15,0 5 1-15,5 8-1 16,0-5 1-16,3 1-1 16,-7-8 1-16,7-12-2 15,1-10 0-15,4-16-2 16,-13-19 1-16,5-11-3 0,-5-30 0 15</inkml:trace>
  <inkml:trace contextRef="#ctx0" brushRef="#br0" timeOffset="466203.5235">2091 13572 19 0,'0'0'9'0,"0"3"-8"0,0-3 18 0,0 0-17 15,0-3 0-15,-9-1 1 16,5 4 1-16,4 0-5 16,-13-4 1-16,5-7 3 15,-5 7 0-15,0-4-2 16,1 1 1-16,-10 3-1 0,-8-4 0 16,1-7-1-16,-1 4 1 15,-13 0-1-15,5 3 0 16,-9 0 0-16,9 8 0 15,-9 8-2-15,-4 7 1 0,4 0 0 32,0 8 0-32,-4 15-1 15,17 3 1-15,-4 5 0 16,16 3 0-16,1 8 2 16,8 0 1-16,9 3-1 15,4 8 0-15,13-7 0 16,0-4 1-16,12-1-1 0,9-3 1 15,-4-4-1-15,13-7 0 16,3-4 0-16,-7-12 0 0,8-3-1 16,-9-4 0-16,0 0-5 15,-4-8 0-15,0 1-5 16,5-5 1-16</inkml:trace>
  <inkml:trace contextRef="#ctx0" brushRef="#br0" timeOffset="466638.3321">2679 13867 31 0,'0'-4'15'0,"29"12"-21"16,-12-1 26-16,9 12-21 15,-13 15 0-15,0 11-1 16,-5 8 0-16,-12 16 1 15,-9 2 0-15,-12 1-2 32,-5 4 0-32,-4-8 0 15,-13-19 1-15,-13-11 2 0,9-15 0 16,-4-8 3-16,16-11 1 16,5-4 2-16,22-8 1 15,20 12 0-15,30 11 1 0,9 4-3 16,17 15 1-16,21 11-15 15,17 27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2:50:55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12363 6402 2 0,'8'11'1'0,"-4"-33"-2"16,-4 22 2-16,0 3-2 15,0 1 1-15,0 0 4 16,-51-50-4-16,98 96 0 16,-51-50 1-16,4 3 1 15,-4-3 0-15,4 0 0 16,0 4 0-16,0 0-2 15,0-4 1-15,8 4-2 32,-4 0 1-32,-4-1-1 15,5 1 1-15,-1 0 0 16,-4-4 1-16,0 0-1 0,0 0 1 16,0 0 0-16,0 0 1 15,0 0-2-15,4 0 0 16,-4 0-2-16,9-4 0 0</inkml:trace>
  <inkml:trace contextRef="#ctx0" brushRef="#br0" timeOffset="2817.3611">12150 6508 4 0,'-9'0'2'0,"13"-8"2"16,-4 8 1-16,0 0-5 16,5-11 0-16,-1 3-1 31,4 1 0-31,-3-1 1 16,3 1 0-16,1-1 0 0,-1 1 0 15,1 3 0-15,-1 0 0 16,1 0 1-16,-1 0 0 0,1 4 0 15,-5-7 0-15,0-1 1 16,1 1 1-16,-1 3-1 16,0 0 0-16,5 4 0 15,-1-4 0-15,-8 4 0 16,4 0 0-16,5-3-1 0,-9 3 0 16,4-4 0-16,5 0 0 15,-1 4 0-15,-3-4 1 16,3 4-1-16,1 0 0 15,-1 0 0 1,1 0 1-16,3 0-2 16,1 4 1-16,0 0 0 15,4 0 0-15,4-4-1 16,1 0 1-16,-5 0-1 16,4 7 0-16,0 4 0 15,0-11 0-15,1-3 0 16,-1 3 0-16,0 0 0 0,1 0 1 15,-1 3 0-15,0-3 0 16,1 4 0-16,-1-4 1 0,0 4-1 16,0-4 1-16,5 0-1 15,-1 0 0-15,1 0-1 16,0 0 0-16,-1 0 0 16,1 0 0-16,-1 0-1 15,5-4 1-15,-4 8 0 16,-1-8 1-16,1 0-1 15,-1 8 1-15,1 0-1 16,4-4 0-16,4 0 0 0,-5-4 0 16,1 0 0-16,4-3 0 15,0 7 0-15,1-4 0 16,-1 0 0-16,0 4 1 31,-5 0-1-31,1 0 0 16,0 0 0-16,0 0 0 15,12 4 0 1,1-4 0-16,0 4-1 16,-1-4 1-16,-3 4 0 15,-5-8 1-15,0 8-1 0,-4-8 1 16,-1 0 0-16,1 0 1 16,0 1-1-16,0 3 1 0,0-4-1 15,4 4 1-15,0 0-1 16,0-4 1-16,4 4-2 31,-4 0 1-31,-4 0-1 16,0-4 1-16,-5 4-1 15,5 0 0-15,-9 0 0 16,1 0 0-16,-1 4 0 16,5 0 0-16,-5 3 0 15,4 1 0-15,1-4 0 0,4-1 0 16,0 1 0-16,-5-8 0 0,1 8 0 15,-1-4 0-15,1 0 1 16,-1-4 0-16,1-3-1 16,-1 3 1-16,5 0 0 15,0 1 0-15,4-5-1 16,0 0 0-16,0-3 0 16,0 3 0-16,5-3-1 0,-5 0 1 15,0-1 0-15,4 1 0 16,-4-4 0-16,5 0 0 15,-1 0 0 1,-4 0 0-16,0 3 0 16,-4 1 0-16,-5-1 0 15,1 1 0-15,-5-4 0 16,0 0 0-16,-8-4 0 16,0 0 1-16,0 0-1 15,-5-4 1-15,1 5-1 16,-1-1 1-16,-3-4-1 0,-5-7 0 15,-5-1 0-15,1-3 0 16,-4-4-1-16,-1-3 1 16,5-5-1-16,0-3 1 0,4 0 0 15,4 7 0-15,0-11-1 16,0 8 1-16,5 0 0 16,-1 7 0-16,1 0 0 15,-5 4 1-15,-4 7-1 16,-4-7 1-16,-5 0 0 15,-3 8 0 1,-5-1 0-16,-5-3 0 16,-3 4-1-16,-9-1 1 15,-5-7-1-15,-8 8 1 16,1 3-1-16,-5 4 0 0,-5 4 0 16,1 4 1-16,-5-1-1 15,-4 5 0-15,5 3 0 16,-1 0 1-16,0 0-1 15,-3 4 0-15,-1 0 0 16,0 0 0-16,0 0-1 16,-4 4 1-16,4-4 0 0,0 4 0 15,13 3-1-15,4-3 1 16,5-4 0-16,3-4 0 16,1 8 0-16,4-8 1 0,0 4-1 15,0-7 0-15,0 3 0 31,-5 0 1-31,5 0-1 16,0 1 0-16,0-5 0 16,0 4 0-16,0 1-1 15,4-1 1-15,0 0-1 16,0 4 1-16,1 4 0 16,-1-4 0-16,0 4-1 15,0-1 1-15,0 1 0 0,1 0 0 16,-1 0 0-16,0-4 0 0,0 3 0 15,-4-3 0-15,4 8-1 16,-8 0 0-16,4-1 0 16,0 8 1-16,0-7-1 15,4-4 0-15,-4 7 0 16,0 0 1-16,4 4 0 16,-4 4 0-16,0-3-1 0,0 6 1 15,4-3-1-15,4 0 0 16,5-4 0-16,0-3 1 15,0-1-2-15,-1 8 1 16,5-4 0 0,-4 8 0-16,0-8 0 15,-1 4 1-15,1 0 0 16,0 0 0-16,-1-4 0 16,1 0 1-16,4 4-1 15,0 0 0-15,4-4 0 16,5 0 0-16,-5 0 0 15,0 0 0-15,5 4 0 0,-5 0 0 16,-4 4 0-16,8-1 0 16,-3 5 0-16,-1-4 1 0,0 11-1 15,0-8 0-15,1 4 0 16,3-3 1-16,1-1-1 16,-1 5 0-16,0-1 0 15,1-4 1-15,-1 1-1 31,1-1 0-31,-1 8 0 16,1 0 0-16,-5 1 0 0,0-1 1 16,5-8-1-16,-1 1 0 15,1 3 0-15,4 0 0 16,4 0 0-16,0 1 1 0,0-1-1 16,4-7 0-16,0-1 0 15,0 1 0-15,5 0 1 16,-1 3 0-16,1-7-1 15,-1 0 0-15,-3-8-1 16,-1 5 0-16,0-9-4 16,0 1 1-16,1 7-7 0,-5 0 1 15</inkml:trace>
  <inkml:trace contextRef="#ctx0" brushRef="#br0" timeOffset="58244.8767">8317 6198 1 0,'0'3'0'0</inkml:trace>
  <inkml:trace contextRef="#ctx0" brushRef="#br0" timeOffset="60494.9194">8253 6167 14 0,'-4'8'7'0,"8"-19"-3"15,-4 11 8-15,0 0-12 16,0 0 0-16,0 0-1 0,0 0 1 16,-4 0 0-16,4 0 1 15,0-4-1-15,-4 4 0 16,4 0-1-16,0 0 1 16,4 4 0-16,0 3 0 15,0-3 0-15,1 0 1 0,-5-1 1 31,0-3 0-31,0 0 1 16,0 0 1-16,0 4 0 16,0-4 0-16,0 4-1 15,-5 0 0-15,5-4-1 0,0 4 0 16,0-1-1-16,0 1 1 16,5 0-2-16,-1 3 0 15,0 1 0-15,5-4 0 0,3 3 0 16,1-3 1-16,4 0-1 15,0 0 0-15,5-4 0 16,-1 0 1-16,4 4 0 16,1-4 0-16,0 0-1 15,-1 0 1-15,1 0-1 16,-1-4 1-16,1 4-1 0,-1 0 1 16,5-4-1-16,0 0 0 15,4 0 0-15,-4 1 0 16,0 3 0-16,-5-4 0 15,5 0 0-15,-5 4 0 16,1-4 1 0,0 0 0-16,-5 4-1 15,0 0 1-15,0 4-1 16,-3-4 0-16,-1 0 0 16,0 4 1-16,4 0-1 15,-4 0 0-15,0-1 0 16,0 1 1-16,0 0-2 15,0 0 1-15,0 0 0 0,4-1 0 16,1 5 0-16,-1-1 0 0,-4 1-1 16,0 0 1-16,0-1 0 15,-4-3 0-15,0 4 0 16,-1-1 1-16,5 1-1 16,0-5 0-16,0 1 0 15,5 4 0-15,-1-4-1 31,5-1 1-31,3 1 0 16,1 0 0-16,0 0 0 0,0-1 1 16,-5 1-1-16,1 0 0 15,0 4 0-15,3-8 1 0,1 0-1 16,0 0 0-16,0 0 0 16,0 0 0-16,-1 0 0 15,5 0 0-15,-4 3 0 16,-4-3 1-16,-1 4-2 15,1-4 1-15,-5 0 0 16,1 0 1-16,-1 0-1 0,0 0 0 16,5 0-1-16,-5 0 1 15,0 0 0-15,-4 0 1 16,0-4-2-16,0 1 1 16,-4-9 0-16,0 5 0 0,0-5 0 31,-1 1 1-31,1-4-2 15,4 0 1-15,5 0 0 16,-1 3 0-16,4 1 0 16,5-4 0-16,0 3-1 15,4 1 1-15,0 0 0 16,0-1 0-16,0-10 0 0,0-5 1 16,-4 4-1-16,-4 1 0 15,-1-8 1-15,-3 7 0 0,-10 0 0 16,5-11 0-16,-8 8 0 15,-1-8 1-15,1-8-1 16,-5 0 1-16,0 4-1 16,1-3 0-16,-5-1 0 15,0 1 1-15,-5 3-1 16,1 0 0-16,-4 4 0 16,-5-4 1-16,-13 4-1 15,5 4 0 1,-5-1-1-16,-3 9 0 15,-1 7 0-15,-4-4 0 0,-5 7-1 16,5-3 0-16,-4 4 0 16,0 0 1-16,-1-1 0 15,1 5 0-15,0-1-1 16,-1-3 1-16,1-1 0 16,4-3 1-16,-4 8-1 15,4-1 0-15,-9-3 0 0,0 7 0 16,1-4 0-16,-1-3 1 15,1 7-2-15,-1-3 1 16,5-1 0-16,4 1 0 16,0 7 0-16,0-12 0 15,0 5-1-15,-1-1 0 0,1 0 1 16,5 5 0-16,-5-5 0 16,4 1 0-16,-4 3 0 15,4 0 0-15,-4 0 0 16,0 4 1-16,4-4-2 15,-4-3 1-15,4-1-1 32,-4 12 1-32,0 4 0 0,4-8 0 15,0 0-1-15,0 3 0 0,-4 1 1 16,0-4 0-16,0 0 0 16,-4 0 0-16,0-4 0 15,-1 1 0-15,1 6 0 16,4-3 1-16,0 0-2 15,0 0 1-15,4-7 0 16,-4 11 0-16,0 3 0 16,0-3 0-16,4 7-1 0,0 1 1 15,5-5-1-15,-5 8 1 16,0 1-1-16,4-1 1 16,5 0 0-16,4 4 0 0,0 3-1 31,4 5 1-31,0-4 0 15,1 7 0-15,-1 0 0 16,0-3 0-16,5-1-1 16,-5 1 1-16,0 3 0 15,0 0 0-15,5 4-1 0,-5-4 1 16,0 1 0-16,0 3 0 16,1-4 0-16,3 4 0 15,1 0 0-15,-1-11 0 0,5 3 0 16,0 1 0-16,4-5 0 15,0-3 1-15,4 0-1 16,0-4 0-16,-4 4-1 16,4-3 1-16,-4-5-1 15,0 4 1-15,0-7-1 16,5 3 1-16,-5 0-1 0,4 8 1 16,-4-11 0-16,4 3 0 31,0 0 0-31,5 1 1 15,-1-5-1-15,1 1 0 0,4 0 0 16,-1 3 0-16,1-4 0 16,-4 1 0-16,4 0 0 15,-1-5 1-15,1 1-1 16,0 0 0-16,0 0 0 16,-1 3 1-16,5-3-1 15,-4 0 0-15,4 3 0 0,-4 1 0 16,0-4 0-16,-5 0 1 15,1 3-1-15,-1-7 0 32,5 0 0-32,-4 4 0 15,-5-4 0-15,-4 4 0 0,4-4 0 16,-8 0 0-16,0 7-6 16,-9 8 0-16,-8 4-5 15,-5-15 0-15</inkml:trace>
  <inkml:trace contextRef="#ctx0" brushRef="#br0" timeOffset="64881.5392">8594 8657 1 0,'-17'7'0'0</inkml:trace>
  <inkml:trace contextRef="#ctx0" brushRef="#br0" timeOffset="66515.5273">8509 8721 11 0,'8'4'5'0,"-8"-15"-2"0,0 11 6 0,9-4-8 16,-5 4 1-16,0 0 0 15,5 0 1-15,-9 0-4 16,8-4 1-16,-8 4 1 0,9 0 0 16,3-4-1-16,-3 0 1 31,4-3-1-31,0 7 0 16,-1-4 0-16,1 0 0 0,4 4 0 15,-4 0 0-15,4-3 0 16,0-1 0-16,4 4 0 15,1 0 0-15,-1 0 0 16,9-4 1-16,-9 4 0 16,5-4 0-16,-5 4-1 15,4 0 0-15,1 0 0 16,-1 0 1-16,1 0 0 0,0-4 0 16,-1 1 0-16,-4-1 0 15,1 4 0-15,-5 0 1 16,0 0-1-16,0 0 0 0,-4 0-1 15,4 0 1-15,0 0-1 16,0 0 1-16,0 4-1 16,0-1 0-16,0 1 0 15,0 0 0-15,-4 0 0 16,-1 3 1-16,5 1 0 16,-4-4 0-16,0-1 0 15,0 5 1-15,4-4-1 16,0 0 0-16,0-1 0 31,0 5 1-31,4-4-2 16,-4 3 1-16,-4 1-1 0,4-4 1 15,0-4-1-15,0 3 1 16,0-3-1-16,0-3 1 16,0 3-1-16,0 0 0 15,5-4 0-15,-1 4 0 0,0-4 0 16,0 4 1-16,1 0 0 0,-1 0 0 15,0 0-1-15,1 0 1 16,-1 4-1-16,0-4 0 16,0 4 0-16,1-4 1 0,-5-4-2 31,0 8 1-31,4-1 0 16,-4 1 0-16,0-4 0 15,0 4 1-15,0 0-1 16,5-4 1-16,-1 0-1 15,4 4 1-15,-3-1-1 16,-1 1 0-16,0 0 0 0,1-4 0 16,-1 4 0-16,0-4 0 15,0 0 0-15,5 0 0 16,0-4 0-16,-1 8 0 0,5-8-1 16,0 4 1-16,-5 4 0 15,1-4 0-15,-1 0 0 16,1 0 1-16,-1-4-1 15,1 0 0-15,-5 4 0 32,5 0 1-32,-5-4 0 15,0 4 0-15,1 0-1 0,3 4 1 16,1 0-1-16,-5-4 1 16,0 0-1-16,1 0 1 15,-1 4-1-15,-4-4 1 16,0 0 0-16,0 0 0 0,0 0-1 15,0-4 1-15,0 0 0 16,0 8 0-16,0-4-1 16,0 0 1-16,0 0-1 15,0 0 0-15,0 0 0 16,0 0 1-16,0-4-1 16,-4 8 0-16,4-4 0 0,0 4 1 15,0-4-1-15,0 4 1 16,5-4-1-16,-5 7 1 0,0-3-1 15,4 0 1-15,0-1-1 32,1 1 1-32,-1 4-1 15,0-4 0-15,-4-1 1 16,5 1 0-16,-1-4 0 16,0 0 0-16,0 0-1 15,1 4 1-15,-1-4 0 0,5 4 0 16,-1-4-1-16,1 0 1 15,3-8 0-15,1 4 0 16,0 1 0-16,0-5 0 16,4 0-1-16,0 5 0 15,0-5 0-15,0 8 0 0,-4-4 0 16,8 4 1-16,-4-3-1 16,0 3 1-16,5-4-1 15,-5 0 1-15,0 4 0 16,-4-4 0-16,-5 0-1 0,5-3 0 15,-4 3 0-15,-1 0 1 16,-4-3-1-16,5 3 0 16,0 0-1-16,-1 0 1 15,-4 4-1-15,-4-3 0 16,1 3-3-16,-6-4 1 16,-3 4-4-16,-5-4 0 15,-8 0-7 1,4 4 1-1</inkml:trace>
  <inkml:trace contextRef="#ctx0" brushRef="#br0" timeOffset="121440.5891">19355 9898 14 0,'-4'-8'7'0,"4"8"-3"0,0 0 7 16,0 0-11-16,-4 0 1 16,-1 0-1-16,1-3 0 15,-4-1 0-15,3 4 0 0,1 0 0 16,0 4 0-16,0-4 0 15,-1 0 0-15,5 0 0 16,0 0 1-16,0 0-1 16,9-4 1-16,-1 4 0 31,1 0 1-15,4 0-1-16,-1-4 0 15,1 4 0-15,-4 0 0 16,4-4-1-16,4-3 1 15,0 3-1-15,0-4 1 16,4 4-1-16,0 4 0 0,1 0 0 16,-1-3 1-16,4 3-1 15,1-4 1-15,4 0 0 16,-5-3 0-16,1 3 0 16,4 4 1-16,-5 0 0 15,1 0 0-15,-1 4 0 16,1-1 1-16,-1 5-1 0,5-8 1 15,4-4-1-15,0 8 0 16,5-4-2-16,-1 0 1 16,0 0-1-16,1 0 0 15,-1-4 0-15,0 0 0 16,5 4 0-16,4-7 0 0,-5 7 0 16,9-8 0-16,-4 4 0 15,-4-3 1-15,-5 3-1 16,-4-4 0-16,-4 5-1 31,-4-1 1-31,-5 0-5 16,-4 0 1-16,-4 4-5 0,-1-7 0 15</inkml:trace>
  <inkml:trace contextRef="#ctx0" brushRef="#br0" timeOffset="140106.6516">12252 9807 5 0,'-4'-8'2'0,"12"-22"2"15,-4 26 3-15,1-3-6 0,3-1 1 16,1 1 2-16,-5-1 1 15,4 1-6-15,1 3 0 16,4-4 4-16,0 1 1 0,4-1-2 16,4 1 0-16,4-1-1 15,5 0 0-15,-4 1 0 16,-1 3 0-16,-3 0-1 31,-1 0 1-31,0 4-1 16,1 0 1-16,-1 0-1 0,-4 0 1 15,13 0 0-15,4 0 0 16,4 0-1-16,0 0 1 16,1 0 0-16,-1 0 0 15,-4 4 0-15,0 0 1 0,0 0-1 16,5 0 1-16,-5 3-1 16,4 1 1-16,-8-1 0 15,4 1 0-15,0-1-1 16,-4 1 1-16,-5 0-1 15,1 3 1-15,-1-3-2 16,1 3 1-16,-5 0-1 0,1-3 0 16,-1 3 0-16,-4-7 1 15,-4 3-1-15,-5-7 0 16,-8 0-3-16,0 0 1 0,-4-7-7 31,0 3 0-31</inkml:trace>
  <inkml:trace contextRef="#ctx0" brushRef="#br0" timeOffset="172030.7094">6694 11634 8 0,'-4'-3'4'0,"13"-5"-4"0,-9 8 5 0,4-7-2 16,0-1 1-16,1 4 4 15,-1 0 0-15,-4 4-9 16,0 0 0-16,4 4 6 16,-4 4 0-16,0-1-2 15,0 5 0-15,-4-1-2 16,0 4 0-16,4 0-1 16,0 0 1-16,0-3-1 15,0-1 1-15,4 1 0 16,4-5 1-1,1 1 0-15,-1-5 0 16,1 1 1-16,4 4 0 0,-1-4-1 16,1 7 1-16,4 0-2 15,0 4 0-15,0 1-1 16,0-9 1-16,5 4-2 16,-5-7 1-16,4 0 0 15,4 4 0-15,5-5 0 0,-4 5 1 16,-1-1-2-16,1 1 1 15,4-4 0-15,-5 0 0 16,1-4 0-16,-1 0 1 0,1 0-1 16,-1 3 0-16,1-3 0 15,0 0 1-15,3-7-1 16,1-1 1-16,0 4-1 31,-4 1 0-31,-1-1 0 16,1-4 1-16,-1 12-1 0,1-4 1 15,-1-4-1-15,1 4 0 16,-1 4 0-16,5-4 1 16,-4 4-1-16,-1-8 0 15,1 4 0-15,-1 0 0 0,10-7 0 16,-6 7 0-16,5 0 0 16,0-8 0-16,1 8 0 15,-1-4 0-15,0 0-1 16,0 1 1-16,0 10 0 15,0-3 1-15,0 4-1 16,-4-5 0-16,4 5 0 16,-4-1 0-16,-5 1 0 0,5-4 1 15,-9 0-2-15,-4-1 1 0,5 1-1 16,-5 0 1-16,0 0-2 16,-5 0 0-16,1-1-2 15,-4-3 1-15,-1 0-5 31,-12 0 1-31,-4 4-3 16,-10 4 1-16</inkml:trace>
  <inkml:trace contextRef="#ctx0" brushRef="#br0" timeOffset="176932.0128">9556 11740 8 0,'9'-7'4'0,"-1"-1"-3"0,-8 8 5 0,0 0-6 16,5-7 0-16,-5 7 0 16,0 0 1-16,0 0-2 15,4 4 1-15,-4-1 0 16,0 1 1-16,0 0-1 16,0 0 0-16,0-1 0 31,4 1 0-31,-4 0 0 0,4 0 1 15,1 0 1-15,-5-4 1 0,4 0 0 16,-4 0 1-16,0 0 0 16,4 3 0-16,-4-3-1 15,4 8 0-15,-4-4-2 16,0-4 0-16,9 0-1 16,-9 0 1-16,8 0-1 15,1 3 1-15,-9-3 0 0,8 0 1 16,1 4 0-16,4 0 1 15,-1-4-2-15,1 4 0 16,0-4 0-16,0 4 0 0,0-4-1 16,4 0 1-16,-5 3-1 31,5-6 0-31,0-1 0 16,5 4 1-16,-5 4-1 15,4-4 1-15,-4 3-1 16,0-3 1-16,4 0-1 15,1 0 1-15,-1 8-1 0,0-8 1 16,1 0 0-16,7 0 0 16,-3 0-1-16,0-4 1 15,-1 4-1-15,1-4 1 0,-1 4-1 16,1 0 1-16,-5 0-1 16,-4 0 1-16,0 0-1 15,0 4 0-15,0 4 0 16,4-1 1-16,1 1-1 15,3-4 0-15,1 3 0 16,4-3 0-16,-1 0 0 0,1 0 0 16,0-1 0-16,-4 1 0 15,-1 0 1-15,-4 7 0 16,1-3-1-16,-1-4 1 16,5 3 0-16,-1 1 0 15,1-1 0-15,-1 1 0 31,1-1-1-31,4 1 1 0,-1-4-1 16,1 0 1-16,-4 3-1 16,8 1 0-16,0-4 0 15,-4-1 1-15,0-3-1 0,-1 0 1 16,-7 4-1-16,3-4 0 16,1 0 0-16,-5 0 1 15,-4 0 0-15,4 4 0 0,5-4-1 16,-5 0 0-16,1 0 0 15,-1 0 0-15,0 0 0 16,-4 0 1-16,4-4-1 16,1 4 0-16,3 0 0 15,1 0 1-15,-1 0-1 32,5 0 1-32,0 0-1 15,4 0 1-15,-4 0 0 0,0-4 0 16,4 1-1-16,-4 3 1 15,8 3-1 1,-4-6 1-16,-4 3-1 16,-5 0 0-16,-3 3-1 15,3-3 1-15,-4 0 0 16,1-3 0-16,-1-1 0 16,-4 4 0-16,-4 0 1 15,0-4 0-15,-5 4-1 0,1 0 0 16,-9 0-2-16,-5 0 0 15,-3-4-5-15,-5 0 1 16,-4 4-6-16,0 0 0 0,9 12 0 31,-14-8 1-31</inkml:trace>
  <inkml:trace contextRef="#ctx0" brushRef="#br0" timeOffset="210527.2825">4936 14105 2 0,'-17'4'1'0</inkml:trace>
  <inkml:trace contextRef="#ctx0" brushRef="#br0" timeOffset="212109.4078">4301 14412 10 0,'-8'0'5'0,"8"-4"-5"0,0 4 6 15,8-4-7-15,-8-4 1 16,0 8 4-16,0 0 0 15,0 0-3-15,0 0 0 16,0 0 2-16,0 0 1 0,0 0-1 16,0 0 1-16,0 0-3 15,0 0 1-15,0 0-2 16,0 0 0-16,4 0 0 16,5-3 0-16,4-1 0 15,4 0 1-15,0-3-1 0,8-1 1 16,-8 0 0-16,13-3 0 15,-13 0 0-15,9 3 0 16,4 1 1-16,-9-1 1 16,9 0-1-1,-5 1 1-15,1-1 0 16,4 5 0-16,-1-1 0 16,1-4 0-16,4 4-2 15,-4 4 0-15,0 0 0 16,0 0 0-16,-5 0-1 15,1 0 0-15,-1 0 0 0,1-3 1 16,4 3-1-16,-5 0 1 16,1-4-1-16,-1 0 1 15,5 4-1-15,-9 0 1 0,1 4 0 16,-5 0 0-16,4-1 0 16,5 1 0-16,-1 4-1 15,-8-4 1-15,5 3 0 16,-1 1 0-16,-8-1-1 15,4-3 0-15,0 4 1 32,0-1 0-32,0-3-1 0,0 0 1 15,0-1-1-15,0 1 0 16,0 0 0-16,0 4 1 16,0-5-2-16,4 5 1 0,-4-4 0 15,0 3 0-15,5-3 0 16,-1 0 0-16,0 0 0 15,0-1 0-15,1 1 0 16,3 0 1-16,-3 0-1 16,-1 0 0-16,0-4 0 15,0 3 0-15,1-3 0 0,3 0 1 16,1 0-1-16,-1 4 1 16,1-4 0-16,-5 0 1 15,1 0-1-15,-5 4 1 16,0-4-1-16,0 4 0 15,0 0 0-15,0-1 1 16,0-3-2-16,4 4 0 16,0 0 0-16,1-4 1 15,3 0-1 1,1 0 0-16,4-4 0 0,-1 0 0 0,1 4 0 16,-4-3 0-16,4-1 0 15,-5 0 0-15,1 0-1 31,-1 4 1-31,1-4 0 16,4 4 1-16,-5-3-1 0,1-1 1 0,3 0-1 16,1 4 1-16,-4 0-1 15,-1-4 1-15,1 0-1 16,-5 1 0-16,5-1 0 16,-1-4 0-16,1 5 0 15,-1-1 0-15,1 0 0 0,0 0 0 16,-1 0 0-16,1 1 0 15,-1 3 0-15,1-4 0 32,4 0-1-32,-1 0 1 0,5 0 0 15,-4-3 0-15,9-1 0 16,-5 1 0-16,-5-1 0 16,1 1 1-16,0 3-1 15,0-4 0-15,-9 5 0 16,5-1 0-16,-5-4 0 15,0 4 0-15,1 1 0 16,3-1 0-16,1 0 0 0,4 0 0 16,-1 0 0-16,1 1 0 15,0 3 0-15,0-4 0 0,0 4 0 16,-5 0 0-16,-4 0 0 16,1 0 0-16,-1-4 0 15,-4 4 1 1,4 4-2-1,-4-4 1-15,0 4-1 32,0-1 0-32,-4-3-1 15,-4 0 0-15,3 4-1 0,-7 0 0 16,-1 0-1-16,-4 0 0 16,-4-1-3-16,-5 1 1 15,5 4-6-15,-13-8 1 16</inkml:trace>
  <inkml:trace contextRef="#ctx0" brushRef="#br0" timeOffset="258963.7769">8807 15259 8 0,'-9'-4'4'0,"-4"1"-5"15,5 3 4-15,8 0-4 0,-4-4 1 16,-1 0-1-16,-3 4 1 16,4 0 0-16,-5-8 1 15,5 5-1 1,-5 3 1-16,1-4 0 15,-1 0 1-15,1 4-1 16,-1-8 0-16,5 8 0 16,0 0 1-16,-1 4 0 15,1 0 0-15,0 0 0 16,4-4 0-16,0 0-1 0,0 0 1 16,8 7-1-16,1-3 0 15,8 0-1-15,0-4 0 16,0 0-1-16,4-4 1 15,5 8 0-15,-1-4 0 16,1 0 0-16,0 0 0 0,8-4 0 16,4 8 0-16,-4 0 0 15,0 0 0-15,4-4 0 16,1 3 1-16,-5 1-1 16,0 4 1-16,-4-1 0 15,0-7 0 1,-5 4 0-16,5 0 0 15,0-4 0-15,0 4 0 16,-1-1 0-16,-7-3 0 16,12 8-1-16,-4-1 1 15,8 1-1 1,4-4 1-16,-3 0 0 16,-5-1 0-16,0 5 0 15,0-4 0-15,-4-4-1 16,4 4 1-16,-4 3 0 15,4-3 0-15,0 0-1 0,-4-4 0 16,-1 0 0-16,1-4 0 16,4 0 0-16,0 4 1 15,5 0-1-15,-5 0 0 0,0 4 0 16,0 0 1-16,-4-1-1 16,8 5 1-16,0-4-1 31,-4 3 0-31,5-7 0 15,-5 4 1-15,0-8-1 16,0 4 0-16,-4-3 0 16,4-1 1-16,-4 0 0 0,-5-4 0 15,1 1 0-15,-5 3 0 16,0 0 0-16,1-3 1 16,-5 3-1-16,0 0 0 0,4 4 0 15,0 4 1-15,5 0-3 16,-1 0 1-16,5-4 0 15,0-4 0-15,-4 4-1 16,-1 0 0-16,-4 0 0 16,1-4 0-16,-1 0-1 15,-4 4 1-15,-8-4-4 0,-9 4 1 16,-18 4-4-16,-16-8 1 16</inkml:trace>
  <inkml:trace contextRef="#ctx0" brushRef="#br0" timeOffset="262416.0462">11822 15176 6 0,'-9'15'3'0,"1"-11"2"16,8-4 3-16,-5 0-8 15,1-4 0-15,0 4 0 0,0 0 1 32,-5 0-1-32,1 8 0 15,-1-1 1-15,5-3 1 16,-5 0 0-16,5 3 0 0,0-3 0 15,0 0 1-15,-1 3 0 16,1 1 0-16,4-4-1 16,0-4 0-16,0 4 0 15,0 3 0-15,4-3-1 16,-4-4 0-16,9 0 0 16,-1 4 0-16,1-1 0 15,-1-3 0-15,1 4 0 0,-1-4 0 16,5 4-1-16,4-4 1 15,-4 4 0-15,4-4 0 0,4 4-1 16,-4-1 1-16,5 1-1 16,-1 0 1-16,0 0 0 31,5 3 0-31,-1 1 0 16,5-4 1-16,0 3-1 15,0-3 0-15,0 0-1 16,4 0 1-16,0-1-1 15,4 1 1-15,0-4-1 0,1 0 1 16,-1 0-1-16,-4 0 1 16,4 0-1-16,1 0 1 0,-5 0-1 15,0 0 1-15,0 4-1 16,0 0 1-16,0-1-1 16,-4 5 1-16,-4-8-1 15,-5 8 1-15,-4-8-1 16,-4 3 1-16,-5 1-4 15,-8 4 0-15,-8-8-7 16,-9 7 1-16</inkml:trace>
  <inkml:trace contextRef="#ctx0" brushRef="#br0" timeOffset="330116.5">7959 15989 19 0,'-4'-3'9'0,"8"-5"-14"15,-4 0 9-15,0-3-6 0,0 0 1 16,0-1 2-16,0 5 1 15,-4-1 0-15,0 4 0 16,-1 4 1-16,-3-3 0 16,-1 3 1-16,5 3 1 0,-4 5-2 15,-1-4 1-15,1 3-2 16,-1 5 0-16,1-9-1 16,-1 9 1-16,1-1-2 15,-1-3 1-15,1 3-2 16,-1-3 1-16,9-1 0 15,0-3 0-15,4-4 0 16,9-4 0-16,0-3 0 0,4-1 1 16,4 1 0-16,0-5 1 15,1 1-1 1,3 3 1-16,5 4 0 16,0 1 0-16,4 6 0 15,0 1 0-15,4 0-1 16,13-4 1-16,-8 4-1 15,-5 0 0-15,9-4 0 16,-13 0 0-16,0 0-1 0,-4 0 0 16,-9 0 0-16,-3-4 0 15,-1 8 1-15,-9-1 0 16,-8-3-3-16,-4 8 1 16,0-4-6-16,-5 3 0 0,1 8-3 15,-5-3 0-15</inkml:trace>
  <inkml:trace contextRef="#ctx0" brushRef="#br0" timeOffset="332213.728">11907 16122 1 0,'-13'-4'0'0</inkml:trace>
  <inkml:trace contextRef="#ctx0" brushRef="#br0" timeOffset="332635.9628">11839 16050 19 0,'-9'0'9'15,"5"-11"-3"-15,4 11 10 0,0 0-16 16,-4-4 1-16,0 4 0 31,-9 0 1-31,4 0-3 16,1 0 1-16,-1 7 0 15,1 1 1-15,-5-4-1 16,0 3 1-16,9-3-1 0,0 4 1 16,-1 3 1-16,1-7 0 15,4-4 0-15,9 3 1 16,-1-3 0-16,5 4 0 0,0-4 0 15,4 4 1-15,8-4-1 16,1 0 0-16,4 0-1 16,8 0 0-16,5 0-1 15,8-8 0-15,0 8-1 16,0 0 1-16,4-3-1 16,-8 3 0-16,0 0 0 15,-9 7 0-15,-4 1-3 0,-8-4 1 16,-18 3-9-16,-25 12 0 0</inkml:trace>
  <inkml:trace contextRef="#ctx0" brushRef="#br0" timeOffset="335738.4131">11903 16712 27 0,'34'-4'13'0,"-13"-3"-11"0,-12 7 14 15,-9 3-11-15,0-3 1 0,0 0 2 16,0 0 0-16,-5 0-11 16,-3 0 1-16,-5 0 7 15,-4 0 0-15,-9-3-2 16,1-1 1-16,-5 4-1 15,-8-8 0-15,4 1-1 16,-5-5 1-16,1 1 0 16,8 3 0-16,-17-3-1 15,-4-4 0-15,-4 0-1 0,4 0 0 16,-5 3-1-16,1-7 1 16,0 0-1-16,-1 4 0 15,-3 0-1-15,3 4 1 0,1-4 0 31,0 0 0-31,-5-1 0 16,13 5 1-16,-8-4-1 16,8 7 0-16,-8-3 0 15,-1 4 0-15,5-1-1 16,-8 0 0-16,3-3 0 0,5 0 0 16,0-1 0-16,0 1 0 15,4 0 0-15,0-1 0 16,0 1 1-16,5 3 0 0,-1 1 0 15,1-1 1-15,8 1-1 16,-1 3 1-16,-3 0-1 16,-9 0 1-16,5 4-1 15,-1 0 0-15,1 0-1 16,-1 4 1-16,0 0-1 16,1 0 1-16,3-1 0 0,-3-3 0 15,-1 0 0-15,1-3 1 16,-5-1-1-16,0-4 0 31,4 5 0-31,-8-1 1 0,4-4-1 16,-4 4 1-16,5 4-1 15,-6 0 0-15,6-7 0 16,-1 7 0-16,4 0-1 16,-4 0 1-16,5 0-1 15,-5 0 1-15,0 0-1 16,4 4 1-16,1-1-1 15,-1 1 1-15,1 4-1 0,-5-1 1 16,0-3 0-16,-8 4 0 16,8-1 0-16,0 5 0 15,0-1 0-15,5 0 0 0,-1 4 0 16,0 4 0-16,1 0-1 16,-1 0 1-16,9 0 0 15,0-4 0-15,4 12-1 31,5-5 1-31,-1 9-1 16,5-1 1-16,-5 0 0 16,5 4 0-16,0 4 0 0,4 0 0 15,0 0-1-15,0 3 1 16,4 5 0-16,4-5 0 0,5 5-1 16,0-1 1-16,0 4-2 15,8-7 1-15,4 3 0 16,1-7 0-16,4 4 0 15,4 3 0-15,0-7 0 16,4 0 0-16,4-8 1 16,1 4 0-16,4-3 0 15,8-1 0-15,5-4 1 16,-1 5 0-16,5-5 0 16,4-3 0-16,5 3 0 0,-5-3 1 15,4 0-1-15,-4-1 0 0,5 1 0 16,7-4 0-16,6-4-1 31,3 0 1-31,0-7-1 16,9-1 0-16,0-3 0 15,-4 0 0-15,4-4 0 16,4-4 0-16,0 0 0 0,-4 1 0 16,8-1 0-16,1 0 1 15,-1-4-1-15,-3 1 1 16,3-1 0-16,0 1 0 15,-3-1-1-15,3 1 1 0,0 3-1 16,-3-4 1-16,-6 1 0 16,-3-1 0-16,0-3-1 15,4-1 1-15,0-7-1 16,-5-3 0-16,5-5 0 16,-4-3 0-16,-1 0 0 15,-3-4 0 1,-5-8 0-16,0-7 1 15,-4 7-1-15,0-3 1 16,-13-4-1-16,-13-4 1 0,-8 7 0 16,-9 5 0-16,-8-1-1 15,-9 0 1-15,-8 5-5 16,-9-5 1-16,1 4-9 16,-5 4 1-16,4-4-5 15,-17 12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2:58:58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18095 10416 2 0,'-9'-4'1'0,"1"-3"-2"16,8 3 2-1</inkml:trace>
  <inkml:trace contextRef="#ctx0" brushRef="#br0" timeOffset="433.8956">17971 10375 9 0,'-17'0'4'0,"4"11"-7"0,9-11 9 0,0 4-7 15,0-1 1-15,4 1-1 16,0 0 0-16,0 0 2 16,0-4 1-16,0 4 1 15,0-4 0-15,0 3 1 0,0-3 0 16,4 0 0-16,-4 0 1 15,8 0-2-15,-3 0 1 16,3 0-3-16,1 0 1 0,3 0-2 16,1 0 0-16,4-3 1 15,5-1 0-15,3 0 0 16,1-4 0-16,3 5-1 16,6-5 1-16,-1 1-1 31,-5-1 1-31,10 0-1 15,3 1 0-15,1-1 0 0,4-3 1 16,0-4-1-16,8 3 0 16,0 1 0-16,5 0 0 15,4 3 0-15,0 1 1 0,0 7-1 16,-1-4 0-16,-3 0 0 16,-5 0 1-16,-3 1 1 15,-10-1 1-15,1 0-1 16,-9-4 1-16,-9 5-3 15,-3-1 0-15,-10 0-7 16,-24 12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02:58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9143 6027 10 0,'-13'-7'5'0,"1"-1"-3"0,7 8 5 0,1 0-7 15,-4 0 0-15,-1 0 0 16,1 0 1-16,-1 0 0 16,0 0 0-16,1 0 1 15,4-7 1-15,4-1 0 31,0 0 0-31,8 1-1 16,1 3 1-16,-1 0-1 0,5 1 1 16,0-1-1-16,0 0 1 15,-5 4 0-15,1-4 0 0,3 0 0 16,1 1 0-16,4-1-2 16,5-4 1-16,-1-3-1 15,0 3 0-15,0-3-1 16,1 7 1-16,3-3-1 15,-3-1 1-15,-1 8 1 16,0-4 0-16,5 1 0 16,-5 3 1-16,0 0-1 0,1 3 0 15,-1-3-1-15,0-3 1 16,0 6-2-16,1-6 1 16,-1 3-1-16,0 0 0 0,-4-4-1 31,5-4 1-31,-10 8 0 15,1-7 0-15,-9 7-3 16,-4 0 1-16,0 0-8 16,0 0 1-16,-8 0-2 15,-9-4 0-15</inkml:trace>
  <inkml:trace contextRef="#ctx0" brushRef="#br0" timeOffset="835.5718">11332 5918 6 0,'9'-12'3'0,"3"12"-5"15,-3 0-3-15</inkml:trace>
  <inkml:trace contextRef="#ctx0" brushRef="#br0" timeOffset="1119.1636">11434 5891 11 0,'13'-4'5'0,"8"12"-1"16,-12-8 11 0,4 0-14-16,-1-4 0 0,5 8 0 15,0-8 1 1,0 0-2-16,9 1 0 15,0 6 1-15,3-3 1 0,1 0 0 16,-4 0 0-16,-1-3 0 16,9-1 0-16,-4 0-1 15,9-4 1-15,-5 1-1 16,4 7 1-16,-4-4 0 16,4 0 0-16,1 0-1 15,-1 8 1-15,-4-4-1 16,0 4 1-16,0-4-1 15,-8 4 1-15,-5-4-2 0,-4 4 0 16,-4-4-4-16,-5 0 0 16,-8 3-5-16,-12-3 1 0</inkml:trace>
  <inkml:trace contextRef="#ctx0" brushRef="#br0" timeOffset="21385.4226">21255 7711 23 0,'-22'-8'11'0,"9"-7"-11"15,9 8 11-15,0-5-12 0,-5 1 0 16,-8 0 0-16,0-1 0 16,-4-3 1-16,-4 4 1 15,-5-1-1-15,-4 1 0 16,-5 0 0-16,-3-1 0 0,-5 1 0 15,-13 4 0-15,5 7-1 16,0-4 1-16,-1 8-1 16,1 3 1-16,-9 4 0 15,0 1 0-15,4 3 0 16,1 4 0-16,3 4-1 0,1 7 0 16,-5 8 0-16,9 7 0 15,0 4-1-15,4 16 0 31,5 3 1-31,3 7 1 0,5 9 0 16,0 6 0-16,5 9 1 16,-1-1 0-16,4 8 0 15,5 8 1-15,4-9-1 16,8 5 1-16,5 7-1 16,4-14 0-16,9-5-1 15,8-3 1-15,4-1-1 16,4-7 1-16,10-11-1 0,-10-19 1 15,35 7-1-15,4-7 1 16,12-12-1-16,1-11 1 0,4 0-1 16,-5-11 1-16,5-8-1 15,5-11 1-15,-1-12-1 16,4-7 0-16,-4-8 0 16,-4-3 0-16,-4-8 0 15,-13-4 1-15,-9-7-1 31,-4-12 1-31,-8 0 1 0,-9 0 1 16,-13-7-1-16,-4 0 1 16,-4-8-1-16,0-15 1 15,-5 4-2-15,1-8 1 16,-5 4-2-16,-4-15 1 0,-4 7-1 16,-5-3 0-16,1-4 0 15,-5-4 0 1,-21-38 0-1,0 11 1-15,-4 24 0 16,-9 14 0-16,0 16-3 0,-4 7 1 16,-9 19-4-16,-8 15 1 15,8 19-5-15,5 8 0 16</inkml:trace>
  <inkml:trace contextRef="#ctx0" brushRef="#br0" timeOffset="84749.8038">9113 12645 6 0,'-17'7'3'0,"22"-14"-8"15,-5 3 3-15</inkml:trace>
  <inkml:trace contextRef="#ctx0" brushRef="#br0" timeOffset="84883.8835">8892 12713 6 0,'-26'15'3'0,"1"8"-6"0,21-20 6 15,-1 5-3-15,-3-4 0 0,3 0 0 16,1 3 1-16,0-3-2 16,0 0 1-16,-1 3-1 15,5 1 0-15</inkml:trace>
  <inkml:trace contextRef="#ctx0" brushRef="#br0" timeOffset="85730.6595">9024 12770 13 0,'17'0'6'0,"-9"-16"-5"0,1 13 14 0,4-5-15 16,4-3 0-16,4-1-1 15,0-3 1-15,1 0 0 16,3 0 0-16,-3-4-1 15,-1 4 1-15,-4 4 0 16,0-1 1-16,0 1 0 16,0 3 0-16,0 5-1 15,4-1 1-15,1-4 0 0,-1 1 0 0,4-1-2 16,-3 4 1-16,-1 0 1 16,0 4 0-16,1-3 0 15,-5-1 0-15,12-4 0 16,10 1 0-16,-1-1 0 31,0-11 1-31,1 4-2 16,-1 4 0-16,-4-1 0 15,-4 12 1-15,0 0-1 0,-5 4 0 16,-3 4 1-16,-1-8 0 16,0 4-1-16,5-4 1 0,-1 0-1 15,1-4 1-15,4 4-1 16,-1 0 1-16,1-8-1 15,0 8 0-15,-4 0 0 16,-1 0 0-16,1 0 0 16,-1 8 1-16,1-4-1 15,8 3 1-15,0-3-1 16,0 0 1-16,4-1-1 0,1-3 1 16,-1-3-1-16,-4-1 1 15,0 0-1-15,0 4 1 16,0 0 0-16,5-7 1 0,-10 7-1 15,1 0 1-15,4 7-1 32,0-7 0-32,0 8 0 15,1-8 0-15,-1 3-1 16,4-3 1-16,0 4-1 16,5 0 0-16,-5 4 0 15,5-5 0-15,-1 1 0 16,-3 4 0-16,-1-1 0 0,5 1 0 15,-1-1 0-15,5-3 0 16,0-4 0-16,0 0 1 0,0 0-1 16,4 0 0-16,-5 0 0 15,1-4 0-15,-4-3 0 16,-5 3 0-16,-4 4 0 16,-8-4 0-16,-1 4 0 15,-3-3 0-15,-1-1 0 16,-8 8 0-16,0-1-7 0,-18 9 1 31,-20 7-3-31,-26-8 1 16</inkml:trace>
  <inkml:trace contextRef="#ctx0" brushRef="#br0" timeOffset="152801.0283">1167 13469 19 0,'0'4'9'0,"0"-23"-7"16,8 16 10-16,-3 3-12 0,-5 0 0 0,8-8 0 31,5 4 0-31,-9 4 0 16,9-4 1-16,4 4-1 15,-4 0 1-15,4-3 0 16,4 3 0-16,-8 0 0 16,8 3 0-16,-4 1 0 15,4 0 0-15,-8 4 0 0,9 3 1 16,-10 0-1-16,1 4 1 15,8 1-1-15,-8-5 1 0,4 0-1 16,-4 4 0-16,4 1 0 16,-4 6 0-16,-9-3 0 15,5 4 1-15,-5 0-1 16,-4 3 1-16,-4-3-1 16,-9-4 1-16,0 7-1 15,-4 1 0-15,-9 3-1 0,1-4 0 16,-1 5 0-16,5-9 0 15,-5 1 0-15,1-4 0 32,-9 4-1-32,8-8 0 15,5-4 0-15,4-3 1 0,4-5-1 16,5-3 1-16,8 4 0 16,0-4 0-16,4 0 0 15,13-4 0-15,-4 1 0 16,4 3 0-16,4-4-1 15,5 4 1-15,8 0 0 16,0 4 0-16,4 3-1 0,-4 1 1 16,-4-1 0-16,0 5 0 15,8-1 0-15,-17 0 0 0,5 5 0 16,-9 3 0-16,-4 3 0 16,-5 5 0-16,1-5 0 15,-9-3 1-15,-13 4-1 16,5 0 1-16,-18-1 0 31,-8-3 0-31,-13-4-1 16,0 1 1-16,5 3 0 0,-14-8 0 15,-3 0-1-15,-5 1 0 16,4 3-3-16,13 0 1 16,-4-4-8-16,17 4 1 15,9-3 0-15,3-16 0 0</inkml:trace>
  <inkml:trace contextRef="#ctx0" brushRef="#br0" timeOffset="153348.8936">2214 13405 7 0,'9'-11'3'0,"-9"11"9"16,0 0 1-16,0 0-9 16,0 0 0-16,-9 7 1 15,5 1 1-15,-4-4-7 0,3 11 1 31,-7-4 4-31,-5 8 1 16,0 4-3-16,4 0 1 16,-13 3-1-16,9 16 0 15,0 3-2-15,4 12 1 0,5 7-1 16,4 8 1-16,-9 15-1 16,9 4 1-16,-1 3-1 15,-3-7 0-15,4 4-1 16,4 0 1-16,-9-15-3 15,5-12 0-15,4-11-6 16,0-15 0-16</inkml:trace>
  <inkml:trace contextRef="#ctx0" brushRef="#br0" timeOffset="153931.948">2376 13647 37 0,'0'-3'18'0,"64"-16"-30"16,-43 11 31-16,5 0-21 15,8 1 1-15,-8-4 1 0,-5 3 0 16,4 4 0-16,5 0 1 16,4 1-1-16,0-1 0 15,13 0 1-15,-17 4 0 0,0 0-1 31,-5 0 0-31,-3 0 0 16,-10 4 1-16,1 0 0 16,-8-1 0-16,3 5 0 15,-8 0 1-15,-8 3-1 16,3 4 1-16,-12 4-2 16,0 4 1-16,-4-1 0 0,-5 1 0 15,1 7 0-15,-1 1 1 16,-4 3-2-16,5 0 1 15,-5 7 0-15,0 9 0 0,0 2-1 16,5 1 0-16,4 0-1 16,-1 4 1-1,5 38 0 1,9-12 0-16,-5-7-3 16,4-16 0-16,5-7-7 15,4-11 1-15</inkml:trace>
  <inkml:trace contextRef="#ctx0" brushRef="#br0" timeOffset="161302.3391">10152 13443 13 0,'-8'-4'6'0,"4"-11"-10"16,4 11 7-16,-5 1-4 16,-3-1 0-16,-5 4 1 31,0-4 0-31,-4 0 1 15,0 4 0-15,4 4-1 0,1 0 1 16,-1 0 1-16,4-1 1 16,1 1 0-16,-1 0 0 15,5-4 0-15,-4 7 0 16,3-10 0-16,5 3 0 0,0 0-1 16,0 0 0-16,0 0-1 15,13 0 1-15,-4 0-2 16,3-4 1-16,5 4 0 15,5-4 0-15,3 4-1 16,1-4 1-16,4 1 0 16,-1-1 0-16,10 0-1 0,-5 0 1 31,0-3-1-31,0-1 1 16,-4 4-1-16,-5-3 1 0,-8 7-1 15,-4-4 1-15,-4 0-1 16,-9 4 0-16,0 4 1 15,-5-4 1-15,1-4-1 16,-9 8 0-16,-8-4-1 16,0 4 0-16,-5-1 0 15,-4 5 0-15,-4 3-1 0,0 8 1 16,0 0-1-16,0 4 0 16,0 0 1-16,4 3 0 15,5 4 0-15,8 8 0 0,0-4 0 16,8-3 0-16,5-5 0 15,4 1 0-15,4-1-1 16,5 0 1-16,3 5 0 16,5-5 0-16,1 4 0 15,3-3 0-15,0-1 0 16,0 1 0-16,1 3 0 16,-1 0 0-16,-4 1 0 15,-4 3 0-15,0 4 2 16,-5-8 0-1,-8 0 0-15,-4 0 0 16,-9 1 0-16,-4-5 0 0,-13 1 0 16,-4-5 1-16,0 1-2 15,0-8 1-15,0-3-3 16,-4-5 1-16,8-3-4 16,0-4 1-16,4-4-7 15,14-3 0-15</inkml:trace>
  <inkml:trace contextRef="#ctx0" brushRef="#br0" timeOffset="161755.4677">10553 13632 21 0,'-13'0'10'0,"0"4"-9"16,9 0 11-1,-5 7-10-15,-8 8 0 16,-4 11 2-16,-4 8 0 15,3 8-5-15,1 3 0 16,4 0 3-16,4 4 0 16,5-8-1-16,8-7 0 15,4-4-2-15,0-7 0 16,5-12 0-16,3-4 1 16,10-15-1-16,-1-11 1 0,5-4-1 15,3-19 1-15,-3-15-1 16,-5-7 1-16,-4-4-1 15,-4 3 1-15,-4 8-1 16,-5 8 0-16,-4 3-2 16,-4 8 0-16,-5 11-3 15,5 12 0-15</inkml:trace>
  <inkml:trace contextRef="#ctx0" brushRef="#br0" timeOffset="162254.8482">11064 13417 28 0,'-17'7'14'0,"4"27"-22"15,9-26 25-15,-9-1-17 0,0 12 0 16,-4 8 1-16,-4 11 1 16,0 11-2-16,-5-4 0 15,5 12 1-15,-1 0 0 16,5-1-1-16,5 1 1 15,3 0-2-15,5-8 1 0,4-7-1 32,4-8 0-32,5-12 0 15,3-10 0-15,5-12 0 16,13-8 1-16,4-14-1 16,5-9 1-16,3-7 0 15,-3-11 0-15,-5-11 1 16,-9-5 0-16,-12-3 2 15,-13 0 0-15,-9 0 0 0,-8 4 1 16,-17 11-4-16,-4 19 1 16,-17 26-9-16,-1 19 1 15</inkml:trace>
  <inkml:trace contextRef="#ctx0" brushRef="#br0" timeOffset="185941.7888">13657 14442 6 0,'-13'0'3'0,"1"-8"-4"0,7 5 3 16,-3-1 0-16,4 0 0 15,-1 0 3-15,1 0 1 16,-4 1-6-16,-1 3 0 0,1 0 4 15,-5 0 0-15,0 3-1 16,0 1 1-16,-4 0-2 16,4 0 1-16,1 0-1 15,-1-1 1-15,0 1-1 0,5-4 1 16,3 4-2-16,1-4 1 16,4 4-2-16,4-1 1 15,5-3-1-15,-1 0 0 16,5 0-1-16,4 4 1 0,0 4 0 31,0-1 1-31,5 1 0 16,3-1 0-16,5-7 1 15,4 0 0-15,0 4 1 16,0-8 0-16,0 1-1 16,-4-5 1-16,-4 4-1 15,-1 1 0-15,-4-1-1 0,5 0 0 16,-1 4 0-16,1 0 0 15,0 0-1-15,3 0 0 0,1 4 0 16,4-4 1-16,0-4-1 16,0 4 0-16,-4 4 0 15,0-4 0-15,0 4 0 16,8-8 0-16,-4 0 0 16,5 4 1-16,-1 0-1 15,0-4 0-15,-4 0 1 0,-4 4 0 16,0 0 0-16,0 0 0 15,4 0 0-15,0 0 0 16,0 0 0 0,4 4 0-16,1-4 0 15,-5 0 0-15,0 4 0 16,0 0 0-16,4-4 0 16,-4 4 0-16,5 3 0 15,-1 1 0-15,0-1-1 16,-4-3 1-16,5 4 0 15,-5-5 0-15,0 1-1 0,0 0 0 16,0 0 0-16,4-4 0 16,0-4 0-16,1 0 1 15,3 4-1-15,-3-4 0 16,-1 4 0-16,5 0 1 0,-5 4-1 16,0 0 0-16,5-8 0 15,-1 4 1-15,-3 0-1 16,3 0 0-16,1 0 0 15,-5 4 1-15,1 0-1 16,-1-4 1-16,5 4-1 16,-5-1 0-16,4-3 0 0,1 4 1 31,0 0-1-31,-5 0 1 16,-4-1-1-16,0 1 1 15,4-4-1-15,1 0 0 0,-5 4 0 16,0-4 1-16,0 4 0 15,0 0 0-15,0 3-1 16,0-14 1-16,0 7 0 16,5 0 0-16,-1 11-1 15,4-7 0-15,5-1 0 0,-13 1 1 16,9 0-1-16,0-4 1 16,3 4-1-16,-3-8 0 15,4 4 1-15,4 0 0 0,-4-8-1 16,-5 12 1-16,-3-4-1 31,-1-4 1-31,0 1-1 16,1 6 1-16,3-6-1 15,1 3 1-15,-1 7-1 16,5-11 0-16,0 8 0 16,0 0 0-16,0 0 0 15,0 0 1-15,-1-4-2 0,-3 3 1 16,0-3 0-16,-5 4 0 15,0-8 0-15,1 4 1 0,3-3-1 16,-3-1 0-16,-1-4 0 16,4 4 0-16,1-7 0 15,-5 4 0-15,1-1 0 16,-5-3 0-16,4 3 0 16,0-3 0-16,-4-1-1 15,5 1 1-15,-5 0-1 0,8 3 1 16,-7 1-1-16,-1 3 1 31,0 0 0-31,-13 0 0 16,0 0 0-16,-4 4 0 15,0-3-4 1,-8 3 0-16,-1 0-3 16,-8 0 0-16,-4 0-7 15,-9 0 0-15,-8-8-2 16,0-7 1-16</inkml:trace>
  <inkml:trace contextRef="#ctx0" brushRef="#br0" timeOffset="240714.3553">6017 6561 8 0,'0'-23'4'0,"13"8"-3"0,-4 4 4 0,-5-5-3 32,0 1 0-32,0-4 3 15,1 1 0-15,-5 2-6 16,-5 1 1-16,1 4 4 16,-4-4 0-16,-1 0-2 15,-4-4 1-15,-4 7-2 16,-4 1 0-16,-5 3-1 15,-3 1 0-15,-5-1 0 0,-13 5 0 16,4 3 0-16,-4 3 0 16,0 5 0-16,1 3 0 15,-14 4-1-15,5 16 1 0,4 3-1 16,-9 7 1-16,9 5 0 16,-9-1 0-16,1 4-1 15,3-3 1-15,9 7 0 16,5 3 0-16,-1 1 0 15,13 0 0-15,-4 11-1 0,9 4 1 32,-5 0 0-32,9 3 0 15,-1 5 0-15,5-12 0 16,0 0 1-16,0 0 0 16,0 4 0-16,4-8 0 0,5 8 0 15,-1-4 0-15,5 1 0 16,4-9 0-16,4-7-1 15,5 4 0-15,-1-8 0 16,5-7 0-16,0-1 0 16,4-3 0-16,0-4 0 15,4 4 0-15,9-12 0 0,0-3 0 16,8-4 0-16,9-4 1 16,-4-3-1-16,12-9 0 0,0-3 0 15,5-11 0-15,0-4 0 16,4 0 0-16,-5-8 0 15,5-11 0-15,4-4 0 32,-8 0 0-32,-1-3 0 15,5-5 0-15,-8-11 0 16,-1-3 0-16,0-1 1 0,-3-10 0 16,-6 6 1-16,-3-7 1 15,-5 0-1-15,-4-3 0 16,-4-8 0-16,-9 7 0 15,-8-4-1-15,-4 1 1 0,-9 3-1 16,-4-7 0-16,-9 4 0 16,-4-1 1-16,-9 1-1 15,-4-5 0-15,1 5 0 16,-6 7 0-16,1 4-1 16,0 11 0-16,-4 8-1 15,-5 11 1-15,-3 12-5 16,-6 7 0-16,1 15-5 15,0 15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07:49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11575 9504 10 0,'-4'4'5'0,"8"-4"-9"16,-4 0 6-16,0 0 0 16,0 0 0-16,0 0 5 15,-4 0 1-15,-1-4-9 16,1 12 1-16,0 0 4 0,-1-5 1 16,1 1-1-16,0 0 0 15,0 0-2-15,4-1 0 16,4 1 0-16,0 0 1 15,5 0-1-15,4 0 1 0,4 3-1 16,4-3 1-16,9 0-1 16,4 3 0-16,0-3-1 15,8 0 0-15,-3-4-1 16,8 0 1-16,-1 4 0 16,6-4 0-16,3 3 0 15,4-3 1-15,1 0-1 16,0 0 1-1,8-3-1-15,0-5 1 16,-8 0-1-16,4 1 0 0,-9 3-1 16,0 0 1-16,5 1-1 15,-5-1 1-15,1-4-1 16,-5 1 1-16,-4 3-1 16,-5 4 1-16,1-4 0 15,4 4 0-15,-5 0-1 16,1 0 1-16,-5 0-1 0,0 0 1 15,1 4-1-15,-5-4 0 16,0 4 0-16,0-4 0 16,0 0 0-16,0 0 0 15,0 0 0-15,-4 0 1 0,-5 3-1 16,1-3 0-16,-5 0 0 31,-4 0 1-31,-4 4-3 16,-9 0 0-16,-12 4-4 15,-13 7 0-15,-9 7-6 16,-17 5 0-16</inkml:trace>
  <inkml:trace contextRef="#ctx0" brushRef="#br0" timeOffset="3816.9559">14820 9429 10 0,'-9'3'5'0,"22"-18"-5"15,-9 12 5-15,-4 3-3 16,5-8 0-16,3 0 4 16,-8 8 0-16,0-3-6 15,0-1 0-15,-8 4 4 0,3 0 0 0,1 0 0 31,4 4 0-31,0-1-3 16,0 1 1-16,4 0-2 16,1 4 1-16,7-1-1 15,-3 4 1-15,4-3-1 16,-1 3 0-16,1 1 0 16,0 3 0-16,0-4 1 15,8 1 0-15,0-5-1 0,5 5 1 16,4-1 0-16,0-4 0 15,4 1 0-15,0-8 1 16,4 4-1-16,5-4 0 16,8 0 0-16,0 0 1 15,4-4-1-15,-4 4 0 0,5 0 0 16,-1 0 0-16,0-4 0 16,1 4 0-16,3-7 0 15,-3 3 0-15,-1-4-1 16,5 1 1-16,4-1-1 15,-1-3 1-15,-3-1-1 16,4 1 1 0,-9 0 0-16,-4 7 0 15,0 4 0-15,1 0 1 16,-6 0-1-16,1 8 1 0,0-1-1 16,0-3 1-16,4 0-1 15,4-1 0-15,5-3 0 16,-9 4 0-16,0-4-1 15,-4 0 1-15,4 0-1 16,-4-4 0-16,-4 4 0 16,-5 4 1-16,-4-4-1 0,-4 8 0 15,-5-1-4-15,-3 1 1 16,-14 0-9-16,1 7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0:25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14547 4911 16 0,'-17'-19'8'0,"26"0"-7"0,-5 12 9 16,0-1-10-16,1-7 0 0,-5 4 1 15,0-4 1-15,-5-4-1 16,1 4 0-16,-5 3 1 16,-3 1 0-16,-10 3 0 15,5 1 0-15,-4-1 0 0,-4 8 0 16,-1 4-1-16,0 7 0 15,1 12 0-15,-5-8 0 16,0 12-1-16,-4 3 1 16,0 8-1-16,-4 0 1 15,8 18-1 1,0-7 0-16,0 8 0 16,1 0 0-16,-1 0 0 15,4 7 0-15,9-3 0 16,4-5 0-16,9 1 0 15,4-4 0-15,9 4 0 16,3 3 0-16,10 1 0 16,-1-4 0-16,0-4 1 0,5-4 0 15,-1 4 0-15,1-4 0 0,0 0 0 16,-1 0 0-16,13-11-1 16,-4 4 1-16,5-4-1 15,3-1 0-15,5 1 0 16,-4-4 1-16,4-7-1 15,-1-4 0-15,6-1 1 16,-1-7 0-16,-4-7 0 0,-5-4 0 16,1-8 0-16,-5-7 0 15,0-8 0-15,-4-8 0 16,1 1 0-16,-6-8 0 16,-3-12 0-16,-1 5 0 15,-3-5-1-15,-1-11 0 16,0-11 0-16,-4 4 0 0,0 0 0 31,0-4 0-31,-4-4 0 16,-4-8 1-16,-5 8-1 15,-4 8 0-15,0-4 0 0,0 7 1 16,0 1-1-16,0-12 1 16,0 8-2-16,-4 7 1 15,-5 8 0-15,-4 7 0 0,1 4-1 16,-10 4 0-16,-3-7 0 15,-5 10 0-15,0-3 0 16,0 4 1-16,-4-4-1 16,0 4 0-16,0 3 1 15,-8 5 0-15,3 3 0 16,1 3 0-16,0 9 0 16,-5-1 0-16,0 12 0 15,-3 4 0 1,-10 3 0-16,1 0 0 15,-1 5-2-15,-3 6 1 16,3-3-6-16,1 8 1 16,4 3-3-16,13-11 1 0</inkml:trace>
  <inkml:trace contextRef="#ctx0" brushRef="#br0" timeOffset="1750.1199">18205 4718 18 0,'-12'-19'9'0,"-1"42"-13"0,9-19 9 0,-5 3-5 16,-8 1 0-16,0-1 1 15,-4 12 1-15,-5-3-1 16,-4-5 0-16,1 4 1 15,-1 4 0-15,-4 0 1 16,0 4 0-16,0-1-1 0,-5 5 0 31,9 7 0-31,-4 7 0 16,-4 9-1-16,0-1 0 16,4 0 0-16,0 4 0 15,4 4 0-15,0-1 0 16,4-6-1-16,1-1 1 0,3 0 0 15,1 0 1-15,4-7-1 16,0 15 0-16,4 7-1 16,5-7 0-16,-1-1 0 15,1-3 1-15,4-3-1 0,4 6 0 16,4-3 1-16,4-7 0 16,5-5 0-16,4 1 1 15,0-4-1-15,4-4 0 16,1-4-1-16,8-3 1 0,-1-5 0 15,5-3 0-15,5-4-1 16,-1-3 1-16,5-9-1 16,-5-3 1-16,5-3-1 31,-1-9 0-31,9 1 0 16,-4-4 0-16,0 0 0 0,-4-8 1 15,-5 12-1-15,0-12 1 16,-8-4-1-16,0-3 1 15,-5-8 0-15,-8-3 0 0,5-5-1 16,-5 1 0-16,0-16 0 16,-4 5 1-16,-1-1-1 15,-3-4 0-15,-1 12 0 16,-3-11 0-16,-5 3 0 16,-5 4 1-16,5-4-1 15,0 8 0-15,-4 4 0 0,0-12 0 16,0-4 0-16,4 12 0 15,-5 0-1-15,5 0 1 16,-4 0 0-16,0 3 0 0,0 8 0 31,-5-3 0-15,-4-20 0 0,0 12 0-16,5 4-1 15,-5 7 1-15,0 0 0 16,1 0 0-16,-5 8-1 15,-5 0 0-15,-3 7 0 0,-9 8 0 16,-5 7-4-16,-3 16 0 16,-18 18-5-16,-8 1 1 15</inkml:trace>
  <inkml:trace contextRef="#ctx0" brushRef="#br0" timeOffset="3451.6112">15365 6039 8 0,'-13'3'4'0,"9"1"-8"0,4-4 4 0,-4 0-2 16,-1 0 0-16,1 0 4 31,-26-49-2-31,56 94 1 16,-26-45 0-16,0 0 0 15,0 0 0-15,-4 4 2 0,-1 4 0 16,1 7-1-16,-4 0 1 16,-1 4 0-16,-4 0 1 15,0 7-1-15,-4 5 0 16,-8 3-1-16,-5 4 1 0,-4 7-2 16,-4 0 0-16,-5 5-1 15,1 3 1-15,-1-1-1 16,-4 5 1-16,0 4-1 31,0-4 0-31,-4 7-1 16,0-4 1-16,9 5 0 0,-1 3 0 15,0 0-1-15,1-4 1 16,4 4-1-16,-5-7 1 16,5 3 0-16,4-3 0 0,4-12-2 15,4 0 1-15,5 0-4 16,0-7 1-16</inkml:trace>
  <inkml:trace contextRef="#ctx0" brushRef="#br0" timeOffset="4403.3213">18410 6266 14 0,'4'-8'7'0,"5"1"-11"0,-9 7 10 15,-5-4-7-15,-3 0 1 16,-5 0-1-16,-4 0 1 0,0 4 1 15,0 0 1-15,0 4-1 16,0 4 1-16,0-1 0 16,0 5 1-16,-5 3 0 15,-3 4 1-15,-1 0-2 16,-3 3 1-16,-10 16-1 16,1 4 0-16,0 3 0 15,-5 1 0-15,0 3 0 16,-3 4 0-16,-1 4 0 15,-9 7 0-15,5 4 0 16,0 0 0-16,0 4-2 16,-4 0 0-16,-1 3-5 15,5-3 0-15,4 4-3 16,9-12 0-16</inkml:trace>
  <inkml:trace contextRef="#ctx0" brushRef="#br0" timeOffset="22245.771">5728 8672 15 0,'-22'-19'7'0,"27"0"-5"16,-1 12 8-16,-4 3-10 0,0-8 0 16,0 5 0-16,0-1 1 15,-4 1 0-15,-5-1 0 0,-4 4 1 16,1 1 0-16,-1 3 0 16,-4 0 0-16,0 7 0 15,-4 8 0-15,-1 4-1 16,-12 8 0-16,0-1 0 15,-4 12 1-15,-1-4-1 16,10 8 1-16,-1 3-1 0,0 4 1 16,0 12-1-16,0 3 0 31,9 0-1-31,0 8 0 16,4 8 0-16,0-1 0 0,8 5-1 15,5 6 1-15,0 1 0 16,12-4 0-16,9-15-1 15,9-8 1-15,8-11-1 16,8-7 1-16,14-12-1 16,-5-12 0-16,17-10 0 15,4-12 1-15,5-15-1 0,-4-8 0 16,-1-11 1-16,0-4 0 16,-4-7 0-16,1-12 1 15,-6 4 0-15,-7-8 0 16,-1 1 0-16,-8-1 0 0,-9 5 0 15,-8-1 1-15,-9 0-1 16,-8 0 1-16,-4 1-1 16,-9 3 1-16,-9 0-1 15,1 0 0-15,-9 0-1 16,-5 0 0-16,-7 0 0 16,-14-4 1-16,-4 0-2 15,-8 4 1 1,-9 12-1-16,-8 10 1 15,-5 13-2-15,0 14 1 0,1 19-5 16,3 15 1-16,18 12-4 16,8 3 1-16</inkml:trace>
  <inkml:trace contextRef="#ctx0" brushRef="#br0" timeOffset="22764.9489">8006 8014 20 0,'-60'19'10'0,"-42"71"-13"16,72-71 15-16,-8 19-12 15,-13 8 1-15,-9 7 1 16,-3 18 0-16,-10 9-2 0,5 3 0 31,0 15 2-31,4 5 0 16,0 14-1-16,9 0 1 16,4 0 0-16,8 1 0 0,13-1 0 15,13-3 0-15,9-5 0 16,8 1 0-16,12-15 0 15,10-1 1-15,8-7-4 16,4-11 1-16,4-12-7 16,9-11 1-16,17-15-3 15,-13-15 0-15</inkml:trace>
  <inkml:trace contextRef="#ctx0" brushRef="#br0" timeOffset="23417.6436">8245 8842 35 0,'-17'4'17'0,"12"11"-28"15,5-11 36-15,0 4-25 16,-4 14 0-16,0 12 0 16,0 8 0-16,-5 18 0 15,5 9 1-15,-1 18-1 16,-3 15 1-16,4 4 0 16,-9 11 0-16,4-4-1 15,5-10 1-15,0-9-1 0,0-11 1 16,-1-11 0-16,-3-19 0 15,-1-11-1-15,1-12 0 16,-1-7 0-16,-3-16 0 16,-1-14-1-16,0-16 1 15,0-11-1-15,0-15 0 16,1-19 0-16,3-4 0 0,5 0 0 16,12-7 1-16,5-5-1 31,4-3 1-31,9 8 0 15,4 7 0-15,-1 0-1 0,1 15 1 16,13 4-1-16,-9 12 1 16,13 11 0-16,-5 7 0 15,9 8 0-15,-4 11 0 0,0 4 1 16,0 19 0-16,4 4-1 16,0 7 1-16,0 8 0 15,0 7 0-15,5 8 1 16,-9 0 0-16,-5 11-1 15,1 16 1-15,-5 3 0 16,-8 4 0-16,-5 0-1 16,-8 4 1-16,-8-8-3 15,-5-7 1 1,-4-16-4-16,-4-14 1 16,-5-12-8-16,9-19 1 0</inkml:trace>
  <inkml:trace contextRef="#ctx0" brushRef="#br0" timeOffset="23934.7003">9092 8252 26 0,'-17'-11'13'0,"34"3"-17"0,-8 4 16 16,-9 4-12-16,8-3 0 16,1-1 3-16,-1 0 0 15,1 4-2-15,3 0 0 0,5 4 1 16,5 7 1-16,-1 4-2 15,5 12 1-15,8-1-2 16,4 12 1-16,9 11-2 16,8 4 1-16,5 8-1 15,8 11 1-15,4-4 0 16,1 4 0-16,-1 3 0 16,5 9 1-16,-5 6-1 15,-4-3 0-15,0 8 0 0,-12 7 1 16,-9 4-1-16,-9 8 1 15,-12 3 0-15,-14 11 0 16,-12-6 0-16,-12-1 1 16,-14 0 0-16,-8-4 0 15,-4-11-1-15,-9-4 0 0,-4-19-7 16,-5-15 0-16,1-22-4 16,4-31 1-16</inkml:trace>
  <inkml:trace contextRef="#ctx0" brushRef="#br0" timeOffset="24750.8273">12128 9137 40 0,'-25'-19'20'0,"16"19"-33"16,5 4 39-16,0 11-27 15,-5 4 1-15,1 4 0 0,-1 7 0 16,-4 16 0-16,-4 10 0 0,0 20 0 16,5 22 0-16,-1 16 0 15,0 22 0-15,0-7 0 16,1-1 0-16,3 1 0 15,1-12 0-15,-5-3 0 32,4-8 0-32,-4-27 0 15,1-11 1-15,-1-11 0 16,0-8 0-16,0-15 1 16,1-15 0-16,-5-19 0 0,-9-19 0 15,5-18 0-15,-1-28 1 16,-3-7 0-16,4-11 0 15,-1-15-1-15,5-12 1 0,4-4-2 16,1-7 1-16,3 0-2 16,1 4 1-16,3 7-2 15,5 1 0-15,0 18 0 16,5 4 0-16,7 15 0 16,1 11 0-16,13 8 0 15,-1 16 0-15,5 10 0 16,4 8 1-16,0 19-1 15,0 4 0-15,0 11 0 0,0 8 1 16,5 3-1 0,-5 12 1-16,0 0 0 15,0 11 0-15,-8 0 0 16,-5 4 0-16,-13 4 0 16,-8-4 1-16,-8 0 1 15,-9 0 0-15,-13 0 0 16,-8-8 0-16,-18 1 0 15,-16-12 0-15,-13-12-3 0,0-6 1 16,4-9-6-16,4-7 1 16,9-7-8-16,8-9 0 15</inkml:trace>
  <inkml:trace contextRef="#ctx0" brushRef="#br0" timeOffset="25314.1181">12695 9084 43 0,'-21'19'21'0,"33"34"-35"0,-3-26 35 0,-1 14-24 16,-8 20 1-16,0-1 1 31,-4 5 0-31,0-1 3 16,-5-7 1-16,5-8-2 16,-4 0 1-16,-1-15 1 15,0-3 1-15,-3-16-1 16,-1-12 0-16,0-18-2 0,0-15 1 15,-4-19-1-15,9-19 0 16,-1 0-1-16,9-19 0 0,0 11 0 16,9 4 1-16,8 8 0 15,8 15 1-15,14 11-2 16,3 15 1-16,5 19-3 16,0 8 0-16,4 11-10 15,9 12 1-15</inkml:trace>
  <inkml:trace contextRef="#ctx0" brushRef="#br0" timeOffset="25750.5239">13346 8937 44 0,'-4'19'22'0,"38"34"-37"0,-21-42 34 0,4 4-20 16,0 4 0-16,0 4 2 15,0-4 0-15,0 0 0 16,4 0 0-16,1 0 0 16,-1-12 1-16,5-3-1 15,-1-8 0-15,-4-7-1 16,5-4 0-16,-9-4-1 15,-4-4 1-15,-5-7 0 16,-8-4 0-16,-4 3 0 16,-5 5 1-16,-8-8 1 15,-12 15 0-15,-1 8 1 16,-4 3 1-16,0 16 0 16,4 14 1-16,4 9-1 0,5 25 0 31,4 9 0-31,4 14 0 15,9 1-4-15,4 7 1 0,4-4-6 16,9-4 0-16,8-3-10 16,5 0 1-16</inkml:trace>
  <inkml:trace contextRef="#ctx0" brushRef="#br0" timeOffset="26102.2121">15246 8555 62 0,'12'-57'31'0,"10"-45"-53"15,-22 72 55-15,-5-5-36 16,-7 1 0-16,-14-3 3 16,-12 6 1-16,-5 12 1 31,1 12 0-31,-1 7-2 15,0 23 0-15,-3 18 2 0,3 23 0 0,0 16-3 16,5 18 1-16,4 20-1 16,9 3 0-16,7 4 1 15,10 7 1-15,4-7-2 16,4 3 0-16,0-18-2 16,4-4 1-16,0-15-4 15,-4-15 1-15,0-23-4 0,0-16 1 16,-4-29-5-16,4-23 1 15</inkml:trace>
  <inkml:trace contextRef="#ctx0" brushRef="#br0" timeOffset="26567.4157">14479 8627 51 0,'-4'11'25'0,"42"12"-43"16,-25-8 52-16,4 4-34 16,4 7 1-16,9 4 3 15,8 5 0-15,5 6-5 16,8 1 1-16,0 3 2 16,5-3 1-16,7-4-1 0,6-1 0 15,-1-6-1-15,0-5 0 0,4-11 0 16,5-3 0-16,-5-9 0 31,-4-6 0-31,1-9 0 16,-14-3 0-16,-4-8-1 15,-13-3 1-15,-4-4-1 0,-12-1 1 16,-5-3-1-16,-17 4 1 16,-4-8-1-16,-5 8 0 15,-8 7-1-15,0 8 1 0,-4 8-1 16,-1 18 0-16,1 12 0 15,4 22 1-15,0 19 0 16,4 12 1-16,9 11-1 16,0-23 1-16,12 46-1 15,1-8 0-15,-1 0-4 16,1-11 0-16,-1-8-6 0,1-18 1 16,-1-12-6-16,14-27 0 15</inkml:trace>
  <inkml:trace contextRef="#ctx0" brushRef="#br0" timeOffset="26919.2489">16600 8801 64 0,'8'72'32'0,"61"49"-67"16,-57-76 65-16,-7 16-32 15,-10 7 1-15,-7 11 0 32,-1 1 1-32,-9 3 1 15,5-8 1-15,0-10-2 0,-4-5 0 16,4-14 0-16,0-16 0 16,0-15-1-16,0-15 1 0,0-15-2 15,0-27 1-15,8-22-1 0,9-15 0 31,13-20 0-31,4-11 0 16,13 5 2-16,4 10 1 16,9 19 0-16,8 16 0 15,0 14 0-15,0 16 0 16,-4 11-4-16,0 15 1 0,0 8-9 16,-1 4 1-16</inkml:trace>
  <inkml:trace contextRef="#ctx0" brushRef="#br0" timeOffset="27250.7677">17464 9077 49 0,'-17'110'24'0,"13"45"-44"0,4-114 45 15,-4 12-27-15,-5 4 1 16,-3-4 1-16,-1-11 1 15,-4-1 1-15,4-14 0 0,-4-8 0 32,0-16 0-32,0-18 0 0,4-19 1 31,9-87-2-31,0 15 0 16,12 4 0-16,9 7 1 15,13 24 1-15,4 14 1 0,9 15-2 16,3 16 1-16,6 14-4 15,-1 16 1-15,-5 8-11 16,1-1 1-16,9 8-4 16,-9-15 0-16</inkml:trace>
  <inkml:trace contextRef="#ctx0" brushRef="#br0" timeOffset="27604.1372">18090 9100 48 0,'39'34'24'0,"54"11"-60"15,-63-37 48-15,0-1-11 16,4-3 1-16,0 0 7 31,5-8 0-31,-1-7-10 16,-4-12 1-16,0 4 3 0,-8-8 1 15,-9-10-2-15,-9-5 1 0,-4-7-4 16,-12 7 0-16,-18 8 1 16,-8 0 1-16,-8 19 3 15,3 15 0-15,1 11 1 16,0 31 0-16,-1 11-1 16,-3 26 1-16,-1 20-2 15,1 22 1-15,3 0-4 0,5 8 0 16,4-8-7-16,9-12 0 31,13-14-7-31,12-35 0 16</inkml:trace>
  <inkml:trace contextRef="#ctx0" brushRef="#br0" timeOffset="28219.952">19717 9240 76 0,'0'-4'38'0,"-30"-34"-85"16,-4 11 75-16,-30 1-28 16,-16-1 1-16,-18 12 4 0,-5 8 0 15,-3 22-6-15,-13 11 0 0,-1 16 1 16,1 15 1-16,4 18-3 15,17 5 0-15,17 3-3 16,13 4 0-16,13 4-2 16,21-12 1-16,17-14 1 31,17-5 0-31,21-14 1 16,22-12 0-16,20-12 2 0,10-10 0 0,12-20 4 15,13-7 1-15,8-15 1 16,9-8 1-16,13-19-1 15,-13-11 1-15,-4-19-1 16,-13-19 0-16,-13-7-2 16,-13-5 0-16,-16-3-2 15,-14 4 1-15,-16-4 1 0,-18-4 0 16,-8 12 0-16,-8 7 1 16,-13 15-1-16,-9 8 1 15,0 14-2-15,-8 20 0 16,-13 15-2-16,-5 12 0 15,5 14-1-15,0 23 0 16,0 15 0-16,0 31 0 16,8 26 2-16,5 30 0 15,21 27 2 1,21 34 1-16,22 19 0 16,25 26 1-16,21 15 0 15,13 19 1-15,22-11-2 16,8-15 0-16,8-23-15 0,-12-19 1 15,8-56-5-15,-17-58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3:12:27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2308 7253 6 0,'0'-15'3'0,"0"4"-8"16,0 11 4-16</inkml:trace>
  <inkml:trace contextRef="#ctx0" brushRef="#br0" timeOffset="447.6013">2270 7246 5 0,'0'19'2'0,"25"-35"0"0,-20 16 5 0,3 4-7 15,5-4 1-15,0 4 1 16,-5 0 0-16,5 0-3 16,4-1 1-16,4-3 1 15,1 0 0-15,3 8-1 16,9-8 1-16,-8 0-1 15,8-4 1-15,-4 4 0 16,4 0 1-16,4-4 0 16,5 1 0-16,3-1 0 15,1 0 1-15,4-4-1 0,1 5 1 16,3 3-2-16,-13 0 1 16,5 0-1-16,0-4 1 15,0 8-1-15,0-4 0 0,-13 0 0 16,4-8 1-16,1 8-2 15,3-4 1-15,9 4-2 16,-12-4 1-16,3 1 0 31,1 3 0-31,4 0 0 16,-1 3 0-16,1-3 0 16,-8 4 0-16,7 0 0 0,1-8 0 15,-8 0-1-15,-1-3 1 16,0 3-2-16,1-3 1 15,3-1-1-15,-3-3 1 0,3 7-3 16,-8 0 1-16,-4 4-3 16,-9 8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0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4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3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6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6.emf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customXml" Target="../ink/ink2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/>
              <a:t>CSE373: Data Structures and Algorithms</a:t>
            </a:r>
            <a:br>
              <a:rPr lang="en-US" sz="3200" i="0" dirty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4: Asymptotic Analysis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317760" y="414000"/>
              <a:ext cx="1942560" cy="131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2720" y="410760"/>
                <a:ext cx="1952640" cy="132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Determine the recurrence relation.  What is the base case?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=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/2)	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(1) = c1		</a:t>
            </a:r>
            <a:r>
              <a:rPr lang="en-US" dirty="0" smtClean="0">
                <a:solidFill>
                  <a:srgbClr val="119F33"/>
                </a:solidFill>
              </a:rPr>
              <a:t>first eqn.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“Expand” the original relation to find an equivalent general expression </a:t>
            </a:r>
            <a:r>
              <a:rPr lang="en-US" i="1" dirty="0" smtClean="0">
                <a:solidFill>
                  <a:srgbClr val="FF0000"/>
                </a:solidFill>
              </a:rPr>
              <a:t>in terms of the number of expansions</a:t>
            </a:r>
            <a:r>
              <a:rPr lang="en-US" dirty="0" smtClean="0"/>
              <a:t>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 = c2 +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/4)				</a:t>
            </a:r>
            <a:r>
              <a:rPr lang="en-US" dirty="0" smtClean="0">
                <a:solidFill>
                  <a:srgbClr val="119F33"/>
                </a:solidFill>
              </a:rPr>
              <a:t>2</a:t>
            </a:r>
            <a:r>
              <a:rPr lang="en-US" baseline="30000" dirty="0" smtClean="0">
                <a:solidFill>
                  <a:srgbClr val="119F33"/>
                </a:solidFill>
              </a:rPr>
              <a:t>nd</a:t>
            </a:r>
            <a:r>
              <a:rPr lang="en-US" dirty="0" smtClean="0">
                <a:solidFill>
                  <a:srgbClr val="119F33"/>
                </a:solidFill>
              </a:rPr>
              <a:t> eqn.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	         = c2 + c2 +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/8)			</a:t>
            </a:r>
            <a:r>
              <a:rPr lang="en-US" dirty="0" smtClean="0">
                <a:solidFill>
                  <a:srgbClr val="119F33"/>
                </a:solidFill>
              </a:rPr>
              <a:t>3</a:t>
            </a:r>
            <a:r>
              <a:rPr lang="en-US" baseline="30000" dirty="0" smtClean="0">
                <a:solidFill>
                  <a:srgbClr val="119F33"/>
                </a:solidFill>
              </a:rPr>
              <a:t>rd</a:t>
            </a:r>
            <a:r>
              <a:rPr lang="en-US" dirty="0" smtClean="0">
                <a:solidFill>
                  <a:srgbClr val="119F33"/>
                </a:solidFill>
              </a:rPr>
              <a:t> eqn.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= …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= c2(k)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/(2</a:t>
            </a:r>
            <a:r>
              <a:rPr lang="en-US" baseline="30000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))				</a:t>
            </a:r>
            <a:r>
              <a:rPr lang="en-US" dirty="0" smtClean="0">
                <a:solidFill>
                  <a:srgbClr val="119F33"/>
                </a:solidFill>
              </a:rPr>
              <a:t>kth eqn.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a closed-form expression by setting </a:t>
            </a:r>
            <a:r>
              <a:rPr lang="en-US" i="1" dirty="0" smtClean="0">
                <a:solidFill>
                  <a:srgbClr val="FF0000"/>
                </a:solidFill>
              </a:rPr>
              <a:t>the number of expansions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a value (e.g. 1) which reduces the problem to a base case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/(2</a:t>
            </a:r>
            <a:r>
              <a:rPr lang="en-US" baseline="300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) = 1 </a:t>
            </a:r>
            <a:r>
              <a:rPr lang="en-US" dirty="0" smtClean="0">
                <a:solidFill>
                  <a:schemeClr val="accent2"/>
                </a:solidFill>
              </a:rPr>
              <a:t>means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= 2</a:t>
            </a:r>
            <a:r>
              <a:rPr lang="en-US" baseline="30000" dirty="0" smtClean="0">
                <a:solidFill>
                  <a:schemeClr val="accent2"/>
                </a:solidFill>
              </a:rPr>
              <a:t>k </a:t>
            </a:r>
            <a:r>
              <a:rPr lang="en-US" dirty="0" smtClean="0">
                <a:solidFill>
                  <a:schemeClr val="accent2"/>
                </a:solidFill>
              </a:rPr>
              <a:t> means </a:t>
            </a:r>
            <a:r>
              <a:rPr lang="en-US" dirty="0" smtClean="0">
                <a:solidFill>
                  <a:srgbClr val="C00000"/>
                </a:solidFill>
              </a:rPr>
              <a:t>k =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= c2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+ T(1) 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>
                <a:solidFill>
                  <a:schemeClr val="accent2"/>
                </a:solidFill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) = </a:t>
            </a:r>
            <a:r>
              <a:rPr lang="en-US" dirty="0" smtClean="0">
                <a:solidFill>
                  <a:schemeClr val="accent2"/>
                </a:solidFill>
              </a:rPr>
              <a:t>c2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smtClean="0">
                <a:solidFill>
                  <a:schemeClr val="accent2"/>
                </a:solidFill>
              </a:rPr>
              <a:t>c1  </a:t>
            </a:r>
            <a:r>
              <a:rPr lang="en-US" dirty="0">
                <a:solidFill>
                  <a:schemeClr val="accent2"/>
                </a:solidFill>
              </a:rPr>
              <a:t>(get to base case and do it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So </a:t>
            </a:r>
            <a:r>
              <a:rPr lang="en-US" i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 is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545480" y="1800720"/>
              <a:ext cx="5874840" cy="4568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1880" y="1793160"/>
                <a:ext cx="5883480" cy="458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constant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smtClean="0"/>
              <a:t>So binary search is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and linear search is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/>
              <a:t>But which is faster?</a:t>
            </a:r>
          </a:p>
          <a:p>
            <a:endParaRPr lang="en-US" dirty="0" smtClean="0"/>
          </a:p>
          <a:p>
            <a:r>
              <a:rPr lang="en-US" dirty="0" smtClean="0"/>
              <a:t>Could depend on constant factors</a:t>
            </a:r>
          </a:p>
          <a:p>
            <a:pPr lvl="1"/>
            <a:r>
              <a:rPr lang="en-US" dirty="0" smtClean="0"/>
              <a:t>How </a:t>
            </a:r>
            <a:r>
              <a:rPr lang="en-US" i="1" dirty="0" smtClean="0"/>
              <a:t>many</a:t>
            </a:r>
            <a:r>
              <a:rPr lang="en-US" dirty="0" smtClean="0"/>
              <a:t> assignments, additions, etc. for each </a:t>
            </a:r>
            <a:r>
              <a:rPr lang="en-US" i="1" dirty="0" smtClean="0"/>
              <a:t>n</a:t>
            </a:r>
          </a:p>
          <a:p>
            <a:pPr lvl="2"/>
            <a:r>
              <a:rPr lang="en-US" i="1" dirty="0"/>
              <a:t>E.g. T(n) = 5,000,000n 	vs. T(n) = 5n</a:t>
            </a:r>
            <a:r>
              <a:rPr lang="en-US" i="1" baseline="30000" dirty="0"/>
              <a:t>2</a:t>
            </a:r>
            <a:r>
              <a:rPr lang="en-US" i="1" dirty="0"/>
              <a:t> </a:t>
            </a:r>
            <a:endParaRPr lang="en-US" i="1" dirty="0" smtClean="0"/>
          </a:p>
          <a:p>
            <a:pPr lvl="1"/>
            <a:r>
              <a:rPr lang="en-US" dirty="0" smtClean="0"/>
              <a:t>And could depend on overhead unrelated to </a:t>
            </a:r>
            <a:r>
              <a:rPr lang="en-US" i="1" dirty="0" smtClean="0"/>
              <a:t>n</a:t>
            </a:r>
          </a:p>
          <a:p>
            <a:pPr lvl="2"/>
            <a:r>
              <a:rPr lang="en-US" i="1" dirty="0"/>
              <a:t>E.g. T(n) = 5,000,000 + log n 	vs. T(n) = 10 + </a:t>
            </a:r>
            <a:r>
              <a:rPr lang="en-US" i="1" dirty="0" smtClean="0"/>
              <a:t>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But there exists some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such that for all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&gt; n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binary search wins</a:t>
            </a:r>
          </a:p>
          <a:p>
            <a:endParaRPr lang="en-US" dirty="0" smtClean="0"/>
          </a:p>
          <a:p>
            <a:r>
              <a:rPr lang="en-US" dirty="0" smtClean="0"/>
              <a:t>Let’s play with a couple plots to get some intuition…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3074" name="Picture 2" descr="C:\Users\shapiro\AppData\Local\Microsoft\Windows\Temporary Internet Files\Content.IE5\U4HLRRR1\VT_Graph_~_Constant_Velocit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441586" cy="1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454440" y="3681720"/>
              <a:ext cx="455400" cy="6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0480" y="3675960"/>
                <a:ext cx="465120" cy="7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2286000"/>
          </a:xfrm>
        </p:spPr>
        <p:txBody>
          <a:bodyPr/>
          <a:lstStyle/>
          <a:p>
            <a:r>
              <a:rPr lang="en-US" dirty="0" smtClean="0"/>
              <a:t>Let’s try to “help” linear search</a:t>
            </a:r>
          </a:p>
          <a:p>
            <a:pPr lvl="1"/>
            <a:r>
              <a:rPr lang="en-US" dirty="0" smtClean="0"/>
              <a:t>Run it on a computer 100x as fast (say 2015 model vs. 1994)</a:t>
            </a:r>
          </a:p>
          <a:p>
            <a:pPr lvl="1"/>
            <a:r>
              <a:rPr lang="en-US" dirty="0" smtClean="0"/>
              <a:t>Use a new compiler/language that is 3x as fast</a:t>
            </a:r>
          </a:p>
          <a:p>
            <a:pPr lvl="1"/>
            <a:r>
              <a:rPr lang="en-US" dirty="0" smtClean="0"/>
              <a:t>Be a clever programmer to eliminate half the work</a:t>
            </a:r>
          </a:p>
          <a:p>
            <a:pPr lvl="1"/>
            <a:r>
              <a:rPr lang="en-US" dirty="0" smtClean="0"/>
              <a:t>So doing each iteration is 600x as fast as in binary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4296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46" y="3657600"/>
            <a:ext cx="430215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7652" y="3257490"/>
            <a:ext cx="783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ot enough iterations to show it               enough iterations to show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relates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use </a:t>
            </a:r>
            <a:r>
              <a:rPr lang="en-US" i="1" dirty="0" smtClean="0"/>
              <a:t>O</a:t>
            </a:r>
            <a:r>
              <a:rPr lang="en-US" dirty="0" smtClean="0"/>
              <a:t> on a function f(</a:t>
            </a:r>
            <a:r>
              <a:rPr lang="en-US" i="1" dirty="0" smtClean="0"/>
              <a:t>n</a:t>
            </a:r>
            <a:r>
              <a:rPr lang="en-US" dirty="0" smtClean="0"/>
              <a:t>) (for example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to mean </a:t>
            </a: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set of functions</a:t>
            </a:r>
            <a:r>
              <a:rPr lang="en-US" i="1" dirty="0" smtClean="0"/>
              <a:t> with asymptotic behavior </a:t>
            </a:r>
            <a:r>
              <a:rPr lang="en-US" b="1" i="1" dirty="0" smtClean="0">
                <a:solidFill>
                  <a:schemeClr val="accent2"/>
                </a:solidFill>
              </a:rPr>
              <a:t>less than or equal to</a:t>
            </a:r>
            <a:r>
              <a:rPr lang="en-US" b="1" i="1" dirty="0" smtClean="0"/>
              <a:t> </a:t>
            </a:r>
            <a:r>
              <a:rPr lang="en-US" dirty="0" smtClean="0"/>
              <a:t>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  </a:t>
            </a:r>
            <a:r>
              <a:rPr lang="en-US" b="1" dirty="0" smtClean="0">
                <a:solidFill>
                  <a:srgbClr val="FF0000"/>
                </a:solidFill>
              </a:rPr>
              <a:t>is in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 and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have the same asymptotic behavior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Confusingly, we also say/write:</a:t>
            </a:r>
          </a:p>
          <a:p>
            <a:pPr lvl="1"/>
            <a:r>
              <a:rPr lang="en-US" dirty="0" smtClean="0"/>
              <a:t>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 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  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But we would never say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=  (3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5181600"/>
            <a:ext cx="44958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914400" y="5105400"/>
            <a:ext cx="4419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19800" y="990600"/>
            <a:ext cx="2958504" cy="2438400"/>
            <a:chOff x="6400800" y="1173481"/>
            <a:chExt cx="2247900" cy="1569719"/>
          </a:xfrm>
        </p:grpSpPr>
        <p:pic>
          <p:nvPicPr>
            <p:cNvPr id="7" name="Picture 6" descr="bigOsketch.PNG"/>
            <p:cNvPicPr>
              <a:picLocks noChangeAspect="1"/>
            </p:cNvPicPr>
            <p:nvPr/>
          </p:nvPicPr>
          <p:blipFill>
            <a:blip r:embed="rId3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Big-O, 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 </a:t>
            </a:r>
            <a:r>
              <a:rPr lang="en-US" dirty="0" smtClean="0">
                <a:solidFill>
                  <a:srgbClr val="0000FF"/>
                </a:solidFill>
              </a:rPr>
              <a:t>g(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O( 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) </a:t>
            </a:r>
            <a:r>
              <a:rPr lang="en-US" dirty="0" smtClean="0">
                <a:sym typeface="Symbol" pitchFamily="18" charset="2"/>
              </a:rPr>
              <a:t>if there exist 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	positive constants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such that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g(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ym typeface="Symbol" pitchFamily="18" charset="2"/>
              </a:rPr>
              <a:t>	for all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To show 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O( 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)</a:t>
            </a:r>
            <a:r>
              <a:rPr lang="en-US" dirty="0" smtClean="0">
                <a:sym typeface="Symbol" pitchFamily="18" charset="2"/>
              </a:rPr>
              <a:t>, pick a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large enough to “cover the constant factors” and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large enough to “cover the lower-order terms”</a:t>
            </a:r>
          </a:p>
          <a:p>
            <a:pPr lvl="1"/>
            <a:r>
              <a:rPr lang="en-US" dirty="0" smtClean="0">
                <a:sym typeface="Symbol" pitchFamily="18" charset="2"/>
              </a:rPr>
              <a:t>Example: Let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g(</a:t>
            </a:r>
            <a:r>
              <a:rPr lang="en-US" i="1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 and </a:t>
            </a:r>
            <a:r>
              <a:rPr lang="en-US" dirty="0" smtClean="0">
                <a:solidFill>
                  <a:srgbClr val="FF0000"/>
                </a:solidFill>
              </a:rPr>
              <a:t>f(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/>
              <a:t>=5 and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dirty="0" smtClean="0"/>
              <a:t>=10 is more than good enough</a:t>
            </a:r>
          </a:p>
          <a:p>
            <a:pPr lvl="1">
              <a:buNone/>
            </a:pPr>
            <a:r>
              <a:rPr lang="en-US" dirty="0" smtClean="0"/>
              <a:t>		(3*</a:t>
            </a:r>
            <a:r>
              <a:rPr lang="en-US" dirty="0" smtClean="0">
                <a:solidFill>
                  <a:srgbClr val="008000"/>
                </a:solidFill>
              </a:rPr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)+17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5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008000"/>
                </a:solidFill>
              </a:rPr>
              <a:t>10</a:t>
            </a:r>
            <a:r>
              <a:rPr lang="en-US" baseline="30000" dirty="0" smtClean="0"/>
              <a:t>2	</a:t>
            </a:r>
            <a:r>
              <a:rPr lang="en-US" dirty="0" smtClean="0"/>
              <a:t>so 	</a:t>
            </a:r>
            <a:r>
              <a:rPr lang="en-US" dirty="0"/>
              <a:t>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+17 </a:t>
            </a:r>
            <a:r>
              <a:rPr lang="en-US" dirty="0" smtClean="0"/>
              <a:t>is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is “less than or equal to”</a:t>
            </a:r>
          </a:p>
          <a:p>
            <a:pPr lvl="1"/>
            <a:r>
              <a:rPr lang="en-US" dirty="0" smtClean="0"/>
              <a:t>So 3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+17 is also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5</a:t>
            </a:r>
            <a:r>
              <a:rPr lang="en-US" dirty="0" smtClean="0"/>
              <a:t>) and </a:t>
            </a:r>
            <a:r>
              <a:rPr lang="en-US" i="1" dirty="0" smtClean="0"/>
              <a:t>O</a:t>
            </a:r>
            <a:r>
              <a:rPr lang="en-US" dirty="0" smtClean="0"/>
              <a:t>(2</a:t>
            </a:r>
            <a:r>
              <a:rPr lang="en-US" i="1" baseline="30000" dirty="0" smtClean="0"/>
              <a:t>n</a:t>
            </a:r>
            <a:r>
              <a:rPr lang="en-US" dirty="0" smtClean="0"/>
              <a:t>) 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But usually we’re interested in the </a:t>
            </a:r>
            <a:r>
              <a:rPr lang="en-US" b="1" dirty="0" smtClean="0">
                <a:solidFill>
                  <a:srgbClr val="FF0000"/>
                </a:solidFill>
              </a:rPr>
              <a:t>tightest</a:t>
            </a:r>
            <a:r>
              <a:rPr lang="en-US" dirty="0" smtClean="0">
                <a:solidFill>
                  <a:srgbClr val="FF0000"/>
                </a:solidFill>
              </a:rPr>
              <a:t> upper bound.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4800" y="1219200"/>
            <a:ext cx="5410200" cy="1752600"/>
          </a:xfrm>
          <a:prstGeom prst="rect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363240" y="2105640"/>
              <a:ext cx="7297920" cy="3148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920" y="2099880"/>
                <a:ext cx="7308360" cy="316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using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ym typeface="Symbol" pitchFamily="18" charset="2"/>
              </a:rPr>
              <a:t>Let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 smtClean="0"/>
              <a:t>1000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</a:t>
            </a:r>
            <a:r>
              <a:rPr lang="en-US" i="1" dirty="0" smtClean="0"/>
              <a:t>n</a:t>
            </a:r>
            <a:endParaRPr lang="en-US" baseline="30000" dirty="0"/>
          </a:p>
          <a:p>
            <a:pPr lvl="1"/>
            <a:r>
              <a:rPr lang="en-US" dirty="0" smtClean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))</a:t>
            </a:r>
            <a:r>
              <a:rPr lang="en-US" dirty="0" smtClean="0"/>
              <a:t>, find a valid 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0 </a:t>
            </a:r>
            <a:endParaRPr lang="en-US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r>
              <a:rPr lang="en-US" dirty="0" smtClean="0"/>
              <a:t>We can just let </a:t>
            </a:r>
            <a:r>
              <a:rPr lang="en-US" dirty="0" smtClean="0">
                <a:solidFill>
                  <a:srgbClr val="0000FF"/>
                </a:solidFill>
              </a:rPr>
              <a:t>c = 1000.</a:t>
            </a:r>
          </a:p>
          <a:p>
            <a:pPr lvl="1"/>
            <a:r>
              <a:rPr lang="en-US" dirty="0" smtClean="0"/>
              <a:t>That works for any n</a:t>
            </a:r>
            <a:r>
              <a:rPr lang="en-US" baseline="-25000" dirty="0" smtClean="0"/>
              <a:t>0</a:t>
            </a:r>
            <a:r>
              <a:rPr lang="en-US" dirty="0" smtClean="0"/>
              <a:t>, such as </a:t>
            </a:r>
            <a:r>
              <a:rPr lang="en-US" dirty="0" smtClean="0">
                <a:solidFill>
                  <a:srgbClr val="119F33"/>
                </a:solidFill>
              </a:rPr>
              <a:t>n</a:t>
            </a:r>
            <a:r>
              <a:rPr lang="en-US" baseline="-25000" dirty="0" smtClean="0">
                <a:solidFill>
                  <a:srgbClr val="119F33"/>
                </a:solidFill>
              </a:rPr>
              <a:t>0</a:t>
            </a:r>
            <a:r>
              <a:rPr lang="en-US" dirty="0" smtClean="0">
                <a:solidFill>
                  <a:srgbClr val="119F33"/>
                </a:solidFill>
              </a:rPr>
              <a:t> = 1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g(n) = 1000n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= 1000n </a:t>
            </a:r>
            <a:r>
              <a:rPr lang="en-US" dirty="0">
                <a:sym typeface="Symbol" pitchFamily="18" charset="2"/>
              </a:rPr>
              <a:t>for all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1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.</a:t>
            </a:r>
          </a:p>
          <a:p>
            <a:pPr marL="457200" lvl="1" indent="0">
              <a:buNone/>
            </a:pPr>
            <a:endParaRPr lang="en-US" i="1" baseline="-25000" dirty="0">
              <a:solidFill>
                <a:srgbClr val="008000"/>
              </a:solidFill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 &amp; Algorithms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4495800"/>
            <a:ext cx="5791200" cy="1828800"/>
            <a:chOff x="609600" y="3962400"/>
            <a:chExt cx="5791200" cy="1524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85800" y="4038600"/>
              <a:ext cx="571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b="0" dirty="0"/>
                <a:t>Definition:  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ym typeface="Symbol" pitchFamily="18" charset="2"/>
                </a:rPr>
                <a:t>is in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O( 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) </a:t>
              </a:r>
              <a:r>
                <a:rPr lang="en-US" b="0" dirty="0">
                  <a:sym typeface="Symbol" pitchFamily="18" charset="2"/>
                </a:rPr>
                <a:t>if there exist </a:t>
              </a:r>
            </a:p>
            <a:p>
              <a:pPr>
                <a:buNone/>
              </a:pPr>
              <a:r>
                <a:rPr lang="en-US" b="0" dirty="0">
                  <a:sym typeface="Symbol" pitchFamily="18" charset="2"/>
                </a:rPr>
                <a:t>		positive constants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ym typeface="Symbol" pitchFamily="18" charset="2"/>
                </a:rPr>
                <a:t> and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ym typeface="Symbol" pitchFamily="18" charset="2"/>
                </a:rPr>
                <a:t>such that </a:t>
              </a:r>
            </a:p>
            <a:p>
              <a:pPr>
                <a:buNone/>
              </a:pPr>
              <a:endParaRPr lang="en-US" b="0" dirty="0">
                <a:sym typeface="Symbol" pitchFamily="18" charset="2"/>
              </a:endParaRPr>
            </a:p>
            <a:p>
              <a:pPr>
                <a:buNone/>
              </a:pPr>
              <a:r>
                <a:rPr lang="en-US" b="0" dirty="0"/>
                <a:t>		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olidFill>
                    <a:srgbClr val="000000"/>
                  </a:solidFill>
                  <a:sym typeface="Symbol" pitchFamily="18" charset="2"/>
                </a:rPr>
                <a:t> 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b="0" dirty="0">
                  <a:sym typeface="Symbol" pitchFamily="18" charset="2"/>
                </a:rPr>
                <a:t>	for all </a:t>
              </a:r>
              <a:r>
                <a:rPr lang="en-US" b="0" i="1" dirty="0">
                  <a:sym typeface="Symbol" pitchFamily="18" charset="2"/>
                </a:rPr>
                <a:t>n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dirty="0">
                  <a:sym typeface="Symbol"/>
                </a:rPr>
                <a:t>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9600" y="3962400"/>
              <a:ext cx="5791200" cy="1524000"/>
            </a:xfrm>
            <a:prstGeom prst="rect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4154760" y="3380760"/>
              <a:ext cx="2010240" cy="82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9360" y="3375720"/>
                <a:ext cx="202176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12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1’, using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ym typeface="Symbol" pitchFamily="18" charset="2"/>
              </a:rPr>
              <a:t>Let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 smtClean="0"/>
              <a:t>1000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</a:p>
          <a:p>
            <a:pPr lvl="1"/>
            <a:r>
              <a:rPr lang="en-US" dirty="0" smtClean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))</a:t>
            </a:r>
            <a:r>
              <a:rPr lang="en-US" dirty="0" smtClean="0"/>
              <a:t>, find a valid 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0 </a:t>
            </a:r>
            <a:endParaRPr lang="en-US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The “cross-over point” is </a:t>
            </a:r>
            <a:r>
              <a:rPr lang="en-US" i="1" dirty="0" smtClean="0"/>
              <a:t>n</a:t>
            </a:r>
            <a:r>
              <a:rPr lang="en-US" dirty="0" smtClean="0"/>
              <a:t>=1000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= 1000*1000 and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ym typeface="Symbol" pitchFamily="18" charset="2"/>
              </a:rPr>
              <a:t>= 1000</a:t>
            </a:r>
            <a:r>
              <a:rPr lang="en-US" baseline="30000" dirty="0" smtClean="0"/>
              <a:t>2</a:t>
            </a:r>
            <a:r>
              <a:rPr lang="en-US" dirty="0" smtClean="0">
                <a:sym typeface="Symbol" pitchFamily="18" charset="2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So we can choose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dirty="0" smtClean="0"/>
              <a:t>=1000 and </a:t>
            </a:r>
            <a:r>
              <a:rPr lang="en-US" i="1" dirty="0" smtClean="0">
                <a:solidFill>
                  <a:srgbClr val="00800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lvl="1"/>
            <a:r>
              <a:rPr lang="en-US" dirty="0" smtClean="0"/>
              <a:t>Then g(n) = 1000n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1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/>
              <a:t> </a:t>
            </a:r>
            <a:r>
              <a:rPr lang="en-US" dirty="0" smtClean="0"/>
              <a:t>for all n </a:t>
            </a:r>
            <a:r>
              <a:rPr lang="en-US" dirty="0">
                <a:sym typeface="Symbol"/>
              </a:rPr>
              <a:t>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1000</a:t>
            </a:r>
          </a:p>
          <a:p>
            <a:pPr marL="457200" lvl="1" indent="0">
              <a:buNone/>
            </a:pPr>
            <a:endParaRPr lang="en-US" baseline="-25000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endParaRPr lang="en-US" baseline="30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 &amp; Algorithms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4495800"/>
            <a:ext cx="5791200" cy="1828800"/>
            <a:chOff x="609600" y="3962400"/>
            <a:chExt cx="5791200" cy="1524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85800" y="4038600"/>
              <a:ext cx="571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b="0" dirty="0"/>
                <a:t>Definition:  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ym typeface="Symbol" pitchFamily="18" charset="2"/>
                </a:rPr>
                <a:t>is in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O( 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) </a:t>
              </a:r>
              <a:r>
                <a:rPr lang="en-US" b="0" dirty="0">
                  <a:sym typeface="Symbol" pitchFamily="18" charset="2"/>
                </a:rPr>
                <a:t>if there exist </a:t>
              </a:r>
            </a:p>
            <a:p>
              <a:pPr>
                <a:buNone/>
              </a:pPr>
              <a:r>
                <a:rPr lang="en-US" b="0" dirty="0">
                  <a:sym typeface="Symbol" pitchFamily="18" charset="2"/>
                </a:rPr>
                <a:t>		positive constants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ym typeface="Symbol" pitchFamily="18" charset="2"/>
                </a:rPr>
                <a:t> and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ym typeface="Symbol" pitchFamily="18" charset="2"/>
                </a:rPr>
                <a:t>such that </a:t>
              </a:r>
            </a:p>
            <a:p>
              <a:pPr>
                <a:buNone/>
              </a:pPr>
              <a:endParaRPr lang="en-US" b="0" dirty="0">
                <a:sym typeface="Symbol" pitchFamily="18" charset="2"/>
              </a:endParaRPr>
            </a:p>
            <a:p>
              <a:pPr>
                <a:buNone/>
              </a:pPr>
              <a:r>
                <a:rPr lang="en-US" b="0" dirty="0"/>
                <a:t>		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olidFill>
                    <a:srgbClr val="000000"/>
                  </a:solidFill>
                  <a:sym typeface="Symbol" pitchFamily="18" charset="2"/>
                </a:rPr>
                <a:t> 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b="0" dirty="0">
                  <a:sym typeface="Symbol" pitchFamily="18" charset="2"/>
                </a:rPr>
                <a:t>	for all </a:t>
              </a:r>
              <a:r>
                <a:rPr lang="en-US" b="0" i="1" dirty="0">
                  <a:sym typeface="Symbol" pitchFamily="18" charset="2"/>
                </a:rPr>
                <a:t>n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dirty="0">
                  <a:sym typeface="Symbol"/>
                </a:rPr>
                <a:t>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9600" y="3962400"/>
              <a:ext cx="5791200" cy="1524000"/>
            </a:xfrm>
            <a:prstGeom prst="rect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91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1 and 1’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is it?</a:t>
            </a:r>
          </a:p>
          <a:p>
            <a:r>
              <a:rPr lang="en-US" sz="3200" dirty="0" smtClean="0"/>
              <a:t>Is g(n) = 1000n called f(n) or f(n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By definition, it can be either one.</a:t>
            </a:r>
          </a:p>
          <a:p>
            <a:r>
              <a:rPr lang="en-US" sz="3200" dirty="0" smtClean="0"/>
              <a:t>We prefer to use the smallest one.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72000" y="1642680"/>
              <a:ext cx="5364360" cy="2281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6240" y="1636200"/>
                <a:ext cx="5376600" cy="22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76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2, using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ym typeface="Symbol" pitchFamily="18" charset="2"/>
              </a:rPr>
              <a:t>Let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i="1" dirty="0" smtClean="0"/>
              <a:t>n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2</a:t>
            </a:r>
            <a:r>
              <a:rPr lang="en-US" i="1" baseline="30000" dirty="0" smtClean="0"/>
              <a:t>n</a:t>
            </a:r>
            <a:endParaRPr lang="en-US" i="1" baseline="30000" dirty="0"/>
          </a:p>
          <a:p>
            <a:pPr lvl="1"/>
            <a:r>
              <a:rPr lang="en-US" dirty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O(f(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))</a:t>
            </a:r>
            <a:r>
              <a:rPr lang="en-US" dirty="0"/>
              <a:t>, find a valid 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0 </a:t>
            </a:r>
            <a:endParaRPr lang="en-US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W</a:t>
            </a:r>
            <a:r>
              <a:rPr lang="en-US" dirty="0" smtClean="0"/>
              <a:t>e can choose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dirty="0" smtClean="0"/>
              <a:t>=20 and </a:t>
            </a:r>
            <a:r>
              <a:rPr lang="en-US" i="1" dirty="0" smtClean="0"/>
              <a:t>c</a:t>
            </a:r>
            <a:r>
              <a:rPr lang="en-US" dirty="0" smtClean="0"/>
              <a:t>=1</a:t>
            </a:r>
          </a:p>
          <a:p>
            <a:pPr lvl="2"/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20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vs.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*2</a:t>
            </a:r>
            <a:r>
              <a:rPr lang="en-US" baseline="30000" dirty="0" smtClean="0">
                <a:solidFill>
                  <a:srgbClr val="008000"/>
                </a:solidFill>
              </a:rPr>
              <a:t>20</a:t>
            </a:r>
          </a:p>
          <a:p>
            <a:pPr lvl="1"/>
            <a:r>
              <a:rPr lang="en-US" baseline="30000" dirty="0" smtClean="0"/>
              <a:t>	</a:t>
            </a:r>
            <a:r>
              <a:rPr lang="en-US" dirty="0" smtClean="0"/>
              <a:t>g(n) = 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1*2</a:t>
            </a:r>
            <a:r>
              <a:rPr lang="en-US" baseline="30000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for all n </a:t>
            </a:r>
            <a:r>
              <a:rPr lang="en-US" dirty="0">
                <a:sym typeface="Symbol"/>
              </a:rPr>
              <a:t>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20</a:t>
            </a:r>
            <a:endParaRPr lang="en-US" i="1" baseline="-25000" dirty="0">
              <a:solidFill>
                <a:srgbClr val="008000"/>
              </a:solidFill>
              <a:sym typeface="Symbol" pitchFamily="18" charset="2"/>
            </a:endParaRPr>
          </a:p>
          <a:p>
            <a:pPr lvl="1"/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I were doing a complexity analysis, would I pick O(2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)?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00200" y="4495800"/>
            <a:ext cx="5791200" cy="1828800"/>
            <a:chOff x="609600" y="3962400"/>
            <a:chExt cx="5791200" cy="15240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4038600"/>
              <a:ext cx="571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b="0" dirty="0"/>
                <a:t>Definition:  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ym typeface="Symbol" pitchFamily="18" charset="2"/>
                </a:rPr>
                <a:t>is in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O( 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) </a:t>
              </a:r>
              <a:r>
                <a:rPr lang="en-US" b="0" dirty="0">
                  <a:sym typeface="Symbol" pitchFamily="18" charset="2"/>
                </a:rPr>
                <a:t>if there exist </a:t>
              </a:r>
            </a:p>
            <a:p>
              <a:pPr>
                <a:buNone/>
              </a:pPr>
              <a:r>
                <a:rPr lang="en-US" b="0" dirty="0">
                  <a:sym typeface="Symbol" pitchFamily="18" charset="2"/>
                </a:rPr>
                <a:t>		positive constants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ym typeface="Symbol" pitchFamily="18" charset="2"/>
                </a:rPr>
                <a:t> and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ym typeface="Symbol" pitchFamily="18" charset="2"/>
                </a:rPr>
                <a:t>such that </a:t>
              </a:r>
            </a:p>
            <a:p>
              <a:pPr>
                <a:buNone/>
              </a:pPr>
              <a:endParaRPr lang="en-US" b="0" dirty="0">
                <a:sym typeface="Symbol" pitchFamily="18" charset="2"/>
              </a:endParaRPr>
            </a:p>
            <a:p>
              <a:pPr>
                <a:buNone/>
              </a:pPr>
              <a:r>
                <a:rPr lang="en-US" b="0" dirty="0"/>
                <a:t>		</a:t>
              </a:r>
              <a:r>
                <a:rPr lang="en-US" b="0" dirty="0">
                  <a:solidFill>
                    <a:srgbClr val="0000FF"/>
                  </a:solidFill>
                </a:rPr>
                <a:t>g(</a:t>
              </a:r>
              <a:r>
                <a:rPr lang="en-US" b="0" i="1" dirty="0">
                  <a:solidFill>
                    <a:srgbClr val="0000FF"/>
                  </a:solidFill>
                </a:rPr>
                <a:t>n</a:t>
              </a:r>
              <a:r>
                <a:rPr lang="en-US" b="0" dirty="0">
                  <a:solidFill>
                    <a:srgbClr val="0000FF"/>
                  </a:solidFill>
                </a:rPr>
                <a:t>) </a:t>
              </a:r>
              <a:r>
                <a:rPr lang="en-US" b="0" dirty="0">
                  <a:solidFill>
                    <a:srgbClr val="000000"/>
                  </a:solidFill>
                  <a:sym typeface="Symbol" pitchFamily="18" charset="2"/>
                </a:rPr>
                <a:t> 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c</a:t>
              </a:r>
              <a:r>
                <a:rPr lang="en-US" b="0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f(</a:t>
              </a:r>
              <a:r>
                <a:rPr lang="en-US" b="0" i="1" dirty="0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b="0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b="0" dirty="0">
                  <a:sym typeface="Symbol" pitchFamily="18" charset="2"/>
                </a:rPr>
                <a:t>	for all </a:t>
              </a:r>
              <a:r>
                <a:rPr lang="en-US" b="0" i="1" dirty="0">
                  <a:sym typeface="Symbol" pitchFamily="18" charset="2"/>
                </a:rPr>
                <a:t>n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dirty="0">
                  <a:sym typeface="Symbol"/>
                </a:rPr>
                <a:t></a:t>
              </a:r>
              <a:r>
                <a:rPr lang="en-US" b="0" dirty="0">
                  <a:sym typeface="Symbol" pitchFamily="18" charset="2"/>
                </a:rPr>
                <a:t> </a:t>
              </a:r>
              <a:r>
                <a:rPr lang="en-US" b="0" i="1" dirty="0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b="0" i="1" baseline="-25000" dirty="0">
                  <a:solidFill>
                    <a:srgbClr val="008000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600" y="3962400"/>
              <a:ext cx="5791200" cy="1524000"/>
            </a:xfrm>
            <a:prstGeom prst="rect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678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		          n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			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dirty="0" smtClean="0"/>
              <a:t>10		  10,000	       	       1,024</a:t>
            </a:r>
          </a:p>
          <a:p>
            <a:r>
              <a:rPr lang="en-US" dirty="0" smtClean="0"/>
              <a:t>20		160,000		1,048,576</a:t>
            </a:r>
          </a:p>
          <a:p>
            <a:r>
              <a:rPr lang="en-US" dirty="0" smtClean="0"/>
              <a:t>30		810,000	      1,073,741,824</a:t>
            </a:r>
          </a:p>
          <a:p>
            <a:r>
              <a:rPr lang="en-US" dirty="0" smtClean="0"/>
              <a:t>40	          2,560,000		</a:t>
            </a:r>
            <a:r>
              <a:rPr lang="en-US" dirty="0"/>
              <a:t>	</a:t>
            </a:r>
            <a:r>
              <a:rPr lang="en-US" dirty="0" smtClean="0"/>
              <a:t>1.0995x10</a:t>
            </a:r>
            <a:r>
              <a:rPr lang="en-US" baseline="30000" dirty="0" smtClean="0"/>
              <a:t>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17200" y="2586600"/>
              <a:ext cx="667080" cy="33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320" y="2581920"/>
                <a:ext cx="67392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54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Efficiency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495800"/>
          </a:xfrm>
        </p:spPr>
        <p:txBody>
          <a:bodyPr/>
          <a:lstStyle/>
          <a:p>
            <a:r>
              <a:rPr lang="en-US" dirty="0" smtClean="0"/>
              <a:t>What does it mean for an algorithm to be </a:t>
            </a:r>
            <a:r>
              <a:rPr lang="en-US" i="1" dirty="0" smtClean="0">
                <a:solidFill>
                  <a:srgbClr val="3333CC"/>
                </a:solidFill>
              </a:rPr>
              <a:t>efficient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primarily care about </a:t>
            </a:r>
            <a:r>
              <a:rPr lang="en-US" i="1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(and sometimes </a:t>
            </a:r>
            <a:r>
              <a:rPr lang="en-US" i="1" dirty="0" smtClean="0">
                <a:solidFill>
                  <a:srgbClr val="3333CC"/>
                </a:solidFill>
              </a:rPr>
              <a:t>space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Is the following a good definition?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“An algorithm is efficient if, when implemented, it runs </a:t>
            </a:r>
            <a:r>
              <a:rPr lang="en-US" b="1" dirty="0" smtClean="0">
                <a:solidFill>
                  <a:srgbClr val="C00000"/>
                </a:solidFill>
              </a:rPr>
              <a:t>quickly</a:t>
            </a:r>
            <a:r>
              <a:rPr lang="en-US" dirty="0" smtClean="0">
                <a:solidFill>
                  <a:srgbClr val="C00000"/>
                </a:solidFill>
              </a:rPr>
              <a:t> on </a:t>
            </a:r>
            <a:r>
              <a:rPr lang="en-US" b="1" dirty="0" smtClean="0">
                <a:solidFill>
                  <a:srgbClr val="C00000"/>
                </a:solidFill>
              </a:rPr>
              <a:t>real</a:t>
            </a:r>
            <a:r>
              <a:rPr lang="en-US" dirty="0" smtClean="0">
                <a:solidFill>
                  <a:srgbClr val="C00000"/>
                </a:solidFill>
              </a:rPr>
              <a:t> input instances”</a:t>
            </a:r>
          </a:p>
          <a:p>
            <a:pPr lvl="1"/>
            <a:r>
              <a:rPr lang="en-US" dirty="0" smtClean="0"/>
              <a:t>What does “quickly” mean?</a:t>
            </a:r>
          </a:p>
          <a:p>
            <a:pPr lvl="1"/>
            <a:r>
              <a:rPr lang="en-US" dirty="0" smtClean="0"/>
              <a:t>What constitutes “real input?”</a:t>
            </a:r>
          </a:p>
          <a:p>
            <a:pPr lvl="1"/>
            <a:r>
              <a:rPr lang="en-US" dirty="0" smtClean="0"/>
              <a:t>How does the algorithm </a:t>
            </a:r>
            <a:r>
              <a:rPr lang="en-US" i="1" dirty="0" smtClean="0">
                <a:solidFill>
                  <a:srgbClr val="3333CC"/>
                </a:solidFill>
              </a:rPr>
              <a:t>scale</a:t>
            </a:r>
            <a:r>
              <a:rPr lang="en-US" dirty="0" smtClean="0"/>
              <a:t> as input size changes?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1029" name="Picture 5" descr="C:\Users\shapiro\AppData\Local\Microsoft\Windows\Temporary Internet Files\Content.IE5\GZMR2QW9\filament_bulb_energy_and_efficienc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667000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8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with the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r>
              <a:rPr lang="en-US" dirty="0" smtClean="0"/>
              <a:t>The constant multiplier </a:t>
            </a:r>
            <a:r>
              <a:rPr lang="en-US" i="1" dirty="0" smtClean="0"/>
              <a:t>c</a:t>
            </a:r>
            <a:r>
              <a:rPr lang="en-US" dirty="0" smtClean="0"/>
              <a:t> is what allows functions that differ only in their largest coefficient to have the same asymptotic complexity</a:t>
            </a:r>
            <a:endParaRPr lang="en-US" dirty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Consider: </a:t>
            </a:r>
          </a:p>
          <a:p>
            <a:pPr marL="400050" lvl="2" indent="0">
              <a:buNone/>
            </a:pPr>
            <a:r>
              <a:rPr lang="en-US" dirty="0" smtClean="0">
                <a:sym typeface="Symbol" pitchFamily="18" charset="2"/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ym typeface="Symbol" pitchFamily="18" charset="2"/>
              </a:rPr>
              <a:t>= 7</a:t>
            </a:r>
            <a:r>
              <a:rPr lang="en-US" i="1" dirty="0" smtClean="0"/>
              <a:t>n</a:t>
            </a:r>
            <a:r>
              <a:rPr lang="en-US" dirty="0" smtClean="0"/>
              <a:t>+5 </a:t>
            </a:r>
          </a:p>
          <a:p>
            <a:pPr marL="400050" lvl="2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dirty="0" smtClean="0"/>
              <a:t>= </a:t>
            </a:r>
            <a:r>
              <a:rPr lang="en-US" i="1" dirty="0" smtClean="0"/>
              <a:t>n</a:t>
            </a:r>
          </a:p>
          <a:p>
            <a:pPr marL="342900" lvl="1" indent="-342900"/>
            <a:r>
              <a:rPr lang="en-US" dirty="0" smtClean="0"/>
              <a:t>These have the same asymptotic behavior (linear)</a:t>
            </a:r>
          </a:p>
          <a:p>
            <a:pPr marL="742950" lvl="2" indent="-342900"/>
            <a:r>
              <a:rPr lang="en-US" dirty="0" smtClean="0"/>
              <a:t>So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/>
              <a:t>is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O(f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)) </a:t>
            </a:r>
            <a:r>
              <a:rPr lang="en-US" dirty="0" smtClean="0">
                <a:sym typeface="Symbol" pitchFamily="18" charset="2"/>
              </a:rPr>
              <a:t>even through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ym typeface="Symbol" pitchFamily="18" charset="2"/>
              </a:rPr>
              <a:t> is always larger</a:t>
            </a:r>
          </a:p>
          <a:p>
            <a:pPr marL="742950" lvl="2" indent="-342900"/>
            <a:r>
              <a:rPr lang="en-US" dirty="0" smtClean="0">
                <a:sym typeface="Symbol" pitchFamily="18" charset="2"/>
              </a:rPr>
              <a:t>The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allows us to provide a coefficient so that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 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 marL="400050" lvl="2" indent="0">
              <a:buNone/>
            </a:pPr>
            <a:endParaRPr lang="en-US" dirty="0"/>
          </a:p>
          <a:p>
            <a:pPr marL="342900" lvl="1" indent="-342900"/>
            <a:r>
              <a:rPr lang="en-US" dirty="0" smtClean="0"/>
              <a:t>In this example: </a:t>
            </a:r>
          </a:p>
          <a:p>
            <a:pPr marL="742950" lvl="2" indent="-342900"/>
            <a:r>
              <a:rPr lang="en-US" dirty="0" smtClean="0"/>
              <a:t>To prove </a:t>
            </a:r>
            <a:r>
              <a:rPr lang="en-US" dirty="0">
                <a:solidFill>
                  <a:srgbClr val="0000FF"/>
                </a:solidFill>
              </a:rPr>
              <a:t>g(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is in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O(f(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, have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=</a:t>
            </a:r>
            <a:r>
              <a:rPr lang="en-US" dirty="0" smtClean="0">
                <a:sym typeface="Symbol" pitchFamily="18" charset="2"/>
              </a:rPr>
              <a:t> 12, </a:t>
            </a:r>
            <a:r>
              <a:rPr lang="en-US" i="1" dirty="0" smtClean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rgbClr val="008000"/>
                </a:solidFill>
                <a:sym typeface="Symbol" pitchFamily="18" charset="2"/>
              </a:rPr>
              <a:t>0 </a:t>
            </a:r>
            <a:r>
              <a:rPr lang="en-US" dirty="0" smtClean="0">
                <a:sym typeface="Symbol" pitchFamily="18" charset="2"/>
              </a:rPr>
              <a:t>= 1</a:t>
            </a:r>
            <a:endParaRPr lang="en-US" i="1" baseline="30000" dirty="0"/>
          </a:p>
          <a:p>
            <a:pPr marL="457200" lvl="1" indent="0">
              <a:buNone/>
            </a:pPr>
            <a:r>
              <a:rPr lang="en-US" dirty="0" smtClean="0"/>
              <a:t>	(7*1)+5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 12*1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699360" y="2361960"/>
              <a:ext cx="1826280" cy="104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3960" y="2357640"/>
                <a:ext cx="1838160" cy="10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14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coefficients because we don’t have units anyway</a:t>
            </a:r>
          </a:p>
          <a:p>
            <a:pPr lvl="1"/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  </a:t>
            </a:r>
            <a:r>
              <a:rPr lang="en-US" dirty="0" smtClean="0"/>
              <a:t>versus 5</a:t>
            </a:r>
            <a:r>
              <a:rPr lang="en-US" i="1" dirty="0" smtClean="0"/>
              <a:t>n</a:t>
            </a:r>
            <a:r>
              <a:rPr lang="en-US" baseline="30000" dirty="0" smtClean="0"/>
              <a:t>2  </a:t>
            </a:r>
            <a:r>
              <a:rPr lang="en-US" dirty="0" smtClean="0"/>
              <a:t>doesn’t mean anything when we have not specified the cost of constant-time operations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are </a:t>
            </a:r>
            <a:r>
              <a:rPr lang="en-US" b="1" dirty="0" smtClean="0">
                <a:solidFill>
                  <a:srgbClr val="FF0000"/>
                </a:solidFill>
              </a:rPr>
              <a:t>O(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Eliminate low-order terms because they have vanishingly small impact as </a:t>
            </a:r>
            <a:r>
              <a:rPr lang="en-US" i="1" dirty="0" smtClean="0"/>
              <a:t>n</a:t>
            </a:r>
            <a:r>
              <a:rPr lang="en-US" dirty="0" smtClean="0"/>
              <a:t> grows</a:t>
            </a:r>
          </a:p>
          <a:p>
            <a:pPr lvl="1"/>
            <a:r>
              <a:rPr lang="en-US" dirty="0" smtClean="0"/>
              <a:t>5n</a:t>
            </a:r>
            <a:r>
              <a:rPr lang="en-US" baseline="30000" dirty="0" smtClean="0"/>
              <a:t>5</a:t>
            </a:r>
            <a:r>
              <a:rPr lang="en-US" dirty="0" smtClean="0"/>
              <a:t> + 40n</a:t>
            </a:r>
            <a:r>
              <a:rPr lang="en-US" baseline="30000" dirty="0" smtClean="0"/>
              <a:t>4</a:t>
            </a:r>
            <a:r>
              <a:rPr lang="en-US" dirty="0" smtClean="0"/>
              <a:t> + 30n</a:t>
            </a:r>
            <a:r>
              <a:rPr lang="en-US" baseline="30000" dirty="0" smtClean="0"/>
              <a:t>3</a:t>
            </a:r>
            <a:r>
              <a:rPr lang="en-US" dirty="0" smtClean="0"/>
              <a:t> + 20n</a:t>
            </a:r>
            <a:r>
              <a:rPr lang="en-US" baseline="30000" dirty="0" smtClean="0"/>
              <a:t>2</a:t>
            </a:r>
            <a:r>
              <a:rPr lang="en-US" dirty="0" smtClean="0"/>
              <a:t> + 10</a:t>
            </a:r>
            <a:r>
              <a:rPr lang="en-US" baseline="30000" dirty="0" smtClean="0"/>
              <a:t>n</a:t>
            </a:r>
            <a:r>
              <a:rPr lang="en-US" dirty="0" smtClean="0"/>
              <a:t> + 1 is ?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Do NOT ignore constants that are not multipliers</a:t>
            </a:r>
          </a:p>
          <a:p>
            <a:pPr lvl="1"/>
            <a:r>
              <a:rPr lang="en-US" i="1" dirty="0" smtClean="0"/>
              <a:t>n</a:t>
            </a:r>
            <a:r>
              <a:rPr lang="en-US" baseline="30000" dirty="0" smtClean="0"/>
              <a:t>3 </a:t>
            </a:r>
            <a:r>
              <a:rPr lang="en-US" dirty="0" smtClean="0"/>
              <a:t>is not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 </a:t>
            </a:r>
            <a:r>
              <a:rPr lang="en-US" dirty="0"/>
              <a:t>is not </a:t>
            </a:r>
            <a:r>
              <a:rPr lang="en-US" i="1" dirty="0" smtClean="0"/>
              <a:t>O</a:t>
            </a:r>
            <a:r>
              <a:rPr lang="en-US" dirty="0" smtClean="0"/>
              <a:t>(2</a:t>
            </a:r>
            <a:r>
              <a:rPr lang="en-US" i="1" baseline="30000" dirty="0" smtClean="0"/>
              <a:t>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03760" y="3141000"/>
              <a:ext cx="7325640" cy="1844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200" y="3133800"/>
                <a:ext cx="7341480" cy="18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11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and Lower Bounds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4000" y="1981200"/>
            <a:ext cx="60198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41633" y="2879226"/>
            <a:ext cx="6022949" cy="1836357"/>
          </a:xfrm>
          <a:custGeom>
            <a:avLst/>
            <a:gdLst>
              <a:gd name="connsiteX0" fmla="*/ 0 w 6022949"/>
              <a:gd name="connsiteY0" fmla="*/ 1836357 h 1836357"/>
              <a:gd name="connsiteX1" fmla="*/ 430750 w 6022949"/>
              <a:gd name="connsiteY1" fmla="*/ 1624761 h 1836357"/>
              <a:gd name="connsiteX2" fmla="*/ 823716 w 6022949"/>
              <a:gd name="connsiteY2" fmla="*/ 1821243 h 1836357"/>
              <a:gd name="connsiteX3" fmla="*/ 1420721 w 6022949"/>
              <a:gd name="connsiteY3" fmla="*/ 1405607 h 1836357"/>
              <a:gd name="connsiteX4" fmla="*/ 2070625 w 6022949"/>
              <a:gd name="connsiteY4" fmla="*/ 1284695 h 1836357"/>
              <a:gd name="connsiteX5" fmla="*/ 2267107 w 6022949"/>
              <a:gd name="connsiteY5" fmla="*/ 1307366 h 1836357"/>
              <a:gd name="connsiteX6" fmla="*/ 2728086 w 6022949"/>
              <a:gd name="connsiteY6" fmla="*/ 967300 h 1836357"/>
              <a:gd name="connsiteX7" fmla="*/ 3287306 w 6022949"/>
              <a:gd name="connsiteY7" fmla="*/ 1133554 h 1836357"/>
              <a:gd name="connsiteX8" fmla="*/ 3876754 w 6022949"/>
              <a:gd name="connsiteY8" fmla="*/ 831273 h 1836357"/>
              <a:gd name="connsiteX9" fmla="*/ 4322618 w 6022949"/>
              <a:gd name="connsiteY9" fmla="*/ 717918 h 1836357"/>
              <a:gd name="connsiteX10" fmla="*/ 4768483 w 6022949"/>
              <a:gd name="connsiteY10" fmla="*/ 710361 h 1836357"/>
              <a:gd name="connsiteX11" fmla="*/ 5146334 w 6022949"/>
              <a:gd name="connsiteY11" fmla="*/ 309838 h 1836357"/>
              <a:gd name="connsiteX12" fmla="*/ 5645098 w 6022949"/>
              <a:gd name="connsiteY12" fmla="*/ 264496 h 1836357"/>
              <a:gd name="connsiteX13" fmla="*/ 5985164 w 6022949"/>
              <a:gd name="connsiteY13" fmla="*/ 7557 h 1836357"/>
              <a:gd name="connsiteX14" fmla="*/ 5985164 w 6022949"/>
              <a:gd name="connsiteY14" fmla="*/ 7557 h 1836357"/>
              <a:gd name="connsiteX15" fmla="*/ 6015392 w 6022949"/>
              <a:gd name="connsiteY15" fmla="*/ 7557 h 1836357"/>
              <a:gd name="connsiteX16" fmla="*/ 6000278 w 6022949"/>
              <a:gd name="connsiteY16" fmla="*/ 22672 h 1836357"/>
              <a:gd name="connsiteX17" fmla="*/ 6000278 w 6022949"/>
              <a:gd name="connsiteY17" fmla="*/ 22672 h 1836357"/>
              <a:gd name="connsiteX18" fmla="*/ 5992721 w 6022949"/>
              <a:gd name="connsiteY18" fmla="*/ 22672 h 1836357"/>
              <a:gd name="connsiteX19" fmla="*/ 6022949 w 6022949"/>
              <a:gd name="connsiteY19" fmla="*/ 0 h 183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22949" h="1836357">
                <a:moveTo>
                  <a:pt x="0" y="1836357"/>
                </a:moveTo>
                <a:cubicBezTo>
                  <a:pt x="146732" y="1731818"/>
                  <a:pt x="293464" y="1627280"/>
                  <a:pt x="430750" y="1624761"/>
                </a:cubicBezTo>
                <a:cubicBezTo>
                  <a:pt x="568036" y="1622242"/>
                  <a:pt x="658721" y="1857769"/>
                  <a:pt x="823716" y="1821243"/>
                </a:cubicBezTo>
                <a:cubicBezTo>
                  <a:pt x="988711" y="1784717"/>
                  <a:pt x="1212903" y="1495032"/>
                  <a:pt x="1420721" y="1405607"/>
                </a:cubicBezTo>
                <a:cubicBezTo>
                  <a:pt x="1628539" y="1316182"/>
                  <a:pt x="1929561" y="1301068"/>
                  <a:pt x="2070625" y="1284695"/>
                </a:cubicBezTo>
                <a:cubicBezTo>
                  <a:pt x="2211689" y="1268322"/>
                  <a:pt x="2157530" y="1360265"/>
                  <a:pt x="2267107" y="1307366"/>
                </a:cubicBezTo>
                <a:cubicBezTo>
                  <a:pt x="2376684" y="1254467"/>
                  <a:pt x="2558053" y="996269"/>
                  <a:pt x="2728086" y="967300"/>
                </a:cubicBezTo>
                <a:cubicBezTo>
                  <a:pt x="2898119" y="938331"/>
                  <a:pt x="3095861" y="1156225"/>
                  <a:pt x="3287306" y="1133554"/>
                </a:cubicBezTo>
                <a:cubicBezTo>
                  <a:pt x="3478751" y="1110883"/>
                  <a:pt x="3704202" y="900546"/>
                  <a:pt x="3876754" y="831273"/>
                </a:cubicBezTo>
                <a:cubicBezTo>
                  <a:pt x="4049306" y="762000"/>
                  <a:pt x="4173997" y="738070"/>
                  <a:pt x="4322618" y="717918"/>
                </a:cubicBezTo>
                <a:cubicBezTo>
                  <a:pt x="4471239" y="697766"/>
                  <a:pt x="4631197" y="778374"/>
                  <a:pt x="4768483" y="710361"/>
                </a:cubicBezTo>
                <a:cubicBezTo>
                  <a:pt x="4905769" y="642348"/>
                  <a:pt x="5000232" y="384149"/>
                  <a:pt x="5146334" y="309838"/>
                </a:cubicBezTo>
                <a:cubicBezTo>
                  <a:pt x="5292436" y="235527"/>
                  <a:pt x="5505293" y="314876"/>
                  <a:pt x="5645098" y="264496"/>
                </a:cubicBezTo>
                <a:cubicBezTo>
                  <a:pt x="5784903" y="214116"/>
                  <a:pt x="5985164" y="7557"/>
                  <a:pt x="5985164" y="7557"/>
                </a:cubicBezTo>
                <a:lnTo>
                  <a:pt x="5985164" y="7557"/>
                </a:lnTo>
                <a:cubicBezTo>
                  <a:pt x="5990202" y="7557"/>
                  <a:pt x="6012873" y="5038"/>
                  <a:pt x="6015392" y="7557"/>
                </a:cubicBezTo>
                <a:lnTo>
                  <a:pt x="6000278" y="22672"/>
                </a:lnTo>
                <a:lnTo>
                  <a:pt x="6000278" y="22672"/>
                </a:lnTo>
                <a:cubicBezTo>
                  <a:pt x="5999019" y="22672"/>
                  <a:pt x="5988943" y="26451"/>
                  <a:pt x="5992721" y="22672"/>
                </a:cubicBezTo>
                <a:cubicBezTo>
                  <a:pt x="5996499" y="18893"/>
                  <a:pt x="6009724" y="9446"/>
                  <a:pt x="6022949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524000" y="2743200"/>
            <a:ext cx="60198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544782" y="3276600"/>
            <a:ext cx="60198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562869" y="363839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4857" y="31242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f1(x)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4219545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f2(x)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711" y="56262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403850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1273314"/>
            <a:ext cx="6359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f1(x) is an upper bound for g(x); f2(x) is a lower bound.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g(x) </a:t>
            </a:r>
            <a:r>
              <a:rPr lang="en-US" sz="2000" b="0" dirty="0" smtClean="0">
                <a:solidFill>
                  <a:schemeClr val="accent2"/>
                </a:solidFill>
                <a:sym typeface="Symbol" pitchFamily="18" charset="2"/>
              </a:rPr>
              <a:t> f1(x) and g(x) </a:t>
            </a:r>
            <a:r>
              <a:rPr lang="en-US" sz="2000" b="0" dirty="0" smtClean="0">
                <a:solidFill>
                  <a:schemeClr val="accent2"/>
                </a:solidFill>
                <a:sym typeface="Symbol"/>
              </a:rPr>
              <a:t> f2(x).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34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Asymptotic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Upper bound: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 f(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) </a:t>
            </a:r>
            <a:r>
              <a:rPr lang="en-US" dirty="0" smtClean="0"/>
              <a:t>is the set of all functions asymptotically </a:t>
            </a:r>
            <a:r>
              <a:rPr lang="en-US" dirty="0" smtClean="0">
                <a:solidFill>
                  <a:schemeClr val="accent2"/>
                </a:solidFill>
              </a:rPr>
              <a:t>less than </a:t>
            </a:r>
            <a:r>
              <a:rPr lang="en-US" dirty="0" smtClean="0"/>
              <a:t>or equal to 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 f(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 ) </a:t>
            </a:r>
            <a:r>
              <a:rPr lang="en-US" dirty="0" smtClean="0">
                <a:sym typeface="Symbol" pitchFamily="18" charset="2"/>
              </a:rPr>
              <a:t>if there exist  constants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such that 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for all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</a:p>
          <a:p>
            <a:endParaRPr lang="en-US" sz="10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Lower bound: ( f(</a:t>
            </a:r>
            <a:r>
              <a:rPr lang="en-US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/>
              <a:t>is the set of all functions asymptotically </a:t>
            </a:r>
            <a:r>
              <a:rPr lang="en-US" dirty="0" smtClean="0">
                <a:solidFill>
                  <a:schemeClr val="accent2"/>
                </a:solidFill>
              </a:rPr>
              <a:t>greater than </a:t>
            </a:r>
            <a:r>
              <a:rPr lang="en-US" dirty="0" smtClean="0"/>
              <a:t>or equal to 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( f(</a:t>
            </a:r>
            <a:r>
              <a:rPr lang="en-US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dirty="0" smtClean="0">
                <a:sym typeface="Symbol" pitchFamily="18" charset="2"/>
              </a:rPr>
              <a:t> if there exist  constants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such that 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for all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endParaRPr lang="en-US" dirty="0" smtClean="0"/>
          </a:p>
          <a:p>
            <a:endParaRPr lang="en-US" sz="10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Tight bound: </a:t>
            </a:r>
            <a:r>
              <a:rPr lang="en-US" dirty="0" smtClean="0">
                <a:solidFill>
                  <a:srgbClr val="119F33"/>
                </a:solidFill>
              </a:rPr>
              <a:t>( f(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 )</a:t>
            </a:r>
            <a:r>
              <a:rPr lang="en-US" dirty="0" smtClean="0"/>
              <a:t> is the set of all functions asymptotically </a:t>
            </a:r>
            <a:r>
              <a:rPr lang="en-US" dirty="0" smtClean="0">
                <a:solidFill>
                  <a:srgbClr val="119F33"/>
                </a:solidFill>
              </a:rPr>
              <a:t>equal</a:t>
            </a:r>
            <a:r>
              <a:rPr lang="en-US" dirty="0" smtClean="0"/>
              <a:t> to f(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( f(</a:t>
            </a:r>
            <a:r>
              <a:rPr lang="en-US" i="1" dirty="0" smtClean="0">
                <a:solidFill>
                  <a:srgbClr val="119F33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) ) </a:t>
            </a:r>
            <a:r>
              <a:rPr lang="en-US" dirty="0" smtClean="0">
                <a:sym typeface="Symbol" pitchFamily="18" charset="2"/>
              </a:rPr>
              <a:t>if  </a:t>
            </a:r>
            <a:r>
              <a:rPr lang="en-US" b="1" u="sng" dirty="0" smtClean="0">
                <a:sym typeface="Symbol" pitchFamily="18" charset="2"/>
              </a:rPr>
              <a:t>both</a:t>
            </a:r>
            <a:r>
              <a:rPr lang="en-US" dirty="0" smtClean="0">
                <a:sym typeface="Symbol" pitchFamily="18" charset="2"/>
              </a:rPr>
              <a:t> 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) </a:t>
            </a:r>
            <a:r>
              <a:rPr lang="en-US" b="1" u="sng" dirty="0" smtClean="0">
                <a:sym typeface="Symbol" pitchFamily="18" charset="2"/>
              </a:rPr>
              <a:t>and</a:t>
            </a:r>
          </a:p>
          <a:p>
            <a:pPr marL="457200" lvl="1" indent="0">
              <a:buNone/>
            </a:pPr>
            <a:r>
              <a:rPr lang="en-US" i="1" dirty="0" smtClean="0">
                <a:sym typeface="Symbol" pitchFamily="18" charset="2"/>
              </a:rPr>
              <a:t>				</a:t>
            </a:r>
            <a:r>
              <a:rPr lang="en-US" dirty="0" smtClean="0"/>
              <a:t>g(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is in ( 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)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62000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*approaching</a:t>
            </a:r>
          </a:p>
          <a:p>
            <a:r>
              <a:rPr lang="en-US" sz="2000" b="0" dirty="0" smtClean="0">
                <a:latin typeface="+mn-lt"/>
              </a:rPr>
              <a:t>arbitrarily closely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531440" y="2961360"/>
              <a:ext cx="1634760" cy="1678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200" y="2954520"/>
                <a:ext cx="1644120" cy="168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terms, in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common error is to say </a:t>
            </a:r>
            <a:r>
              <a:rPr lang="en-US" i="1" dirty="0" smtClean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 f(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)</a:t>
            </a:r>
            <a:r>
              <a:rPr lang="en-US" dirty="0" smtClean="0"/>
              <a:t> when you mean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dirty="0" smtClean="0">
                <a:solidFill>
                  <a:schemeClr val="accent2"/>
                </a:solidFill>
              </a:rPr>
              <a:t>( f(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)</a:t>
            </a:r>
          </a:p>
          <a:p>
            <a:pPr lvl="1"/>
            <a:r>
              <a:rPr lang="en-US" dirty="0" smtClean="0"/>
              <a:t>Since a linear algorithm is also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5</a:t>
            </a:r>
            <a:r>
              <a:rPr lang="en-US" dirty="0" smtClean="0"/>
              <a:t>), it’s tempting to say “this algorithm is exactly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)”</a:t>
            </a:r>
          </a:p>
          <a:p>
            <a:pPr lvl="1"/>
            <a:r>
              <a:rPr lang="en-US" dirty="0" smtClean="0"/>
              <a:t>That doesn’t mean anything, say it is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That means that it is not, for example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Less common notation: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“little-oh”: intersection of “big-Oh” and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“big-Theta”</a:t>
            </a:r>
          </a:p>
          <a:p>
            <a:pPr lvl="2"/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For all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there exists an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n</a:t>
            </a:r>
            <a:r>
              <a:rPr lang="en-US" i="1" baseline="-250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0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such that…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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119F33"/>
                </a:solidFill>
              </a:rPr>
              <a:t>Example: array sum is O(n) and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baseline="30000" dirty="0" smtClean="0">
                <a:solidFill>
                  <a:srgbClr val="119F33"/>
                </a:solidFill>
              </a:rPr>
              <a:t>2</a:t>
            </a:r>
            <a:r>
              <a:rPr lang="en-US" dirty="0" smtClean="0">
                <a:solidFill>
                  <a:srgbClr val="119F33"/>
                </a:solidFill>
              </a:rPr>
              <a:t>) but not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“little-omega”: intersection of “big-Omega” and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“big-Theta”</a:t>
            </a:r>
          </a:p>
          <a:p>
            <a:pPr lvl="2"/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For all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there exists an 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0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such that…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sym typeface="Symbol"/>
              </a:rPr>
              <a:t>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119F33"/>
                </a:solidFill>
              </a:rPr>
              <a:t>Example: array sum is O(n) and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(</a:t>
            </a:r>
            <a:r>
              <a:rPr lang="en-US" b="1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119F33"/>
                </a:solidFill>
              </a:rPr>
              <a:t> 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) but not </a:t>
            </a:r>
            <a:r>
              <a:rPr lang="en-US" dirty="0" smtClean="0">
                <a:solidFill>
                  <a:srgbClr val="119F33"/>
                </a:solidFill>
              </a:rPr>
              <a:t>(</a:t>
            </a:r>
            <a:r>
              <a:rPr lang="en-US" i="1" dirty="0" smtClean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409040" y="4311000"/>
              <a:ext cx="1311120" cy="115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5080" y="4305240"/>
                <a:ext cx="1323000" cy="116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 smtClean="0">
                <a:solidFill>
                  <a:srgbClr val="119F33"/>
                </a:solidFill>
              </a:rPr>
              <a:t>array </a:t>
            </a:r>
            <a:r>
              <a:rPr lang="en-US" dirty="0">
                <a:solidFill>
                  <a:srgbClr val="119F33"/>
                </a:solidFill>
              </a:rPr>
              <a:t>sum is O(n) and </a:t>
            </a:r>
            <a:r>
              <a:rPr lang="en-US" i="1" dirty="0">
                <a:solidFill>
                  <a:srgbClr val="119F33"/>
                </a:solidFill>
              </a:rPr>
              <a:t>o</a:t>
            </a:r>
            <a:r>
              <a:rPr lang="en-US" dirty="0">
                <a:solidFill>
                  <a:srgbClr val="119F33"/>
                </a:solidFill>
              </a:rPr>
              <a:t>(</a:t>
            </a:r>
            <a:r>
              <a:rPr lang="en-US" i="1" dirty="0">
                <a:solidFill>
                  <a:srgbClr val="119F33"/>
                </a:solidFill>
              </a:rPr>
              <a:t>n</a:t>
            </a:r>
            <a:r>
              <a:rPr lang="en-US" baseline="30000" dirty="0">
                <a:solidFill>
                  <a:srgbClr val="119F33"/>
                </a:solidFill>
              </a:rPr>
              <a:t>2</a:t>
            </a:r>
            <a:r>
              <a:rPr lang="en-US" dirty="0">
                <a:solidFill>
                  <a:srgbClr val="119F33"/>
                </a:solidFill>
              </a:rPr>
              <a:t>) but not </a:t>
            </a:r>
            <a:r>
              <a:rPr lang="en-US" i="1" dirty="0">
                <a:solidFill>
                  <a:srgbClr val="119F33"/>
                </a:solidFill>
              </a:rPr>
              <a:t>o</a:t>
            </a:r>
            <a:r>
              <a:rPr lang="en-US" dirty="0">
                <a:solidFill>
                  <a:srgbClr val="119F33"/>
                </a:solidFill>
              </a:rPr>
              <a:t>(</a:t>
            </a:r>
            <a:r>
              <a:rPr lang="en-US" i="1" dirty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</a:t>
            </a:r>
          </a:p>
          <a:p>
            <a:pPr marL="800100" lvl="3" indent="-342900"/>
            <a:r>
              <a:rPr lang="en-US" dirty="0" smtClean="0">
                <a:solidFill>
                  <a:srgbClr val="6600CC"/>
                </a:solidFill>
              </a:rPr>
              <a:t>n times = O(n)</a:t>
            </a:r>
          </a:p>
          <a:p>
            <a:pPr marL="800100" lvl="3" indent="-342900"/>
            <a:r>
              <a:rPr lang="en-US" dirty="0" smtClean="0">
                <a:solidFill>
                  <a:srgbClr val="6600CC"/>
                </a:solidFill>
              </a:rPr>
              <a:t>Also &lt;= cn</a:t>
            </a:r>
            <a:r>
              <a:rPr lang="en-US" baseline="30000" dirty="0" smtClean="0">
                <a:solidFill>
                  <a:srgbClr val="6600CC"/>
                </a:solidFill>
              </a:rPr>
              <a:t>2</a:t>
            </a:r>
            <a:r>
              <a:rPr lang="en-US" dirty="0" smtClean="0">
                <a:solidFill>
                  <a:srgbClr val="6600CC"/>
                </a:solidFill>
              </a:rPr>
              <a:t> so O(n</a:t>
            </a:r>
            <a:r>
              <a:rPr lang="en-US" baseline="30000" dirty="0" smtClean="0">
                <a:solidFill>
                  <a:srgbClr val="6600CC"/>
                </a:solidFill>
              </a:rPr>
              <a:t>2</a:t>
            </a:r>
            <a:r>
              <a:rPr lang="en-US" dirty="0" smtClean="0"/>
              <a:t>)</a:t>
            </a:r>
          </a:p>
          <a:p>
            <a:pPr marL="800100" lvl="3" indent="-342900"/>
            <a:r>
              <a:rPr lang="en-US" dirty="0" smtClean="0"/>
              <a:t>Now o(n</a:t>
            </a:r>
            <a:r>
              <a:rPr lang="en-US" baseline="30000" dirty="0" smtClean="0"/>
              <a:t>2</a:t>
            </a:r>
            <a:r>
              <a:rPr lang="en-US" dirty="0" smtClean="0"/>
              <a:t>) says it is O(n</a:t>
            </a:r>
            <a:r>
              <a:rPr lang="en-US" baseline="30000" dirty="0" smtClean="0"/>
              <a:t>2</a:t>
            </a:r>
            <a:r>
              <a:rPr lang="en-US" dirty="0" smtClean="0"/>
              <a:t>) and not </a:t>
            </a:r>
            <a:r>
              <a:rPr lang="en-US" dirty="0" smtClean="0">
                <a:sym typeface="Symbol" panose="05050102010706020507" pitchFamily="18" charset="2"/>
              </a:rPr>
              <a:t>(n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),</a:t>
            </a:r>
            <a:r>
              <a:rPr lang="en-US" dirty="0" smtClean="0"/>
              <a:t> </a:t>
            </a:r>
          </a:p>
          <a:p>
            <a:pPr marL="457200" lvl="3" indent="0">
              <a:buNone/>
            </a:pPr>
            <a:r>
              <a:rPr lang="en-US" dirty="0" smtClean="0"/>
              <a:t>     which means it is not </a:t>
            </a:r>
            <a:r>
              <a:rPr lang="en-US" dirty="0" smtClean="0">
                <a:sym typeface="Symbol" panose="05050102010706020507" pitchFamily="18" charset="2"/>
              </a:rPr>
              <a:t>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), </a:t>
            </a:r>
            <a:r>
              <a:rPr lang="en-US" dirty="0" err="1" smtClean="0"/>
              <a:t>ie</a:t>
            </a:r>
            <a:r>
              <a:rPr lang="en-US" dirty="0" smtClean="0"/>
              <a:t>. not &gt;= n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</a:p>
          <a:p>
            <a:pPr marL="457200" lvl="3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so it IS o(n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  <a:p>
            <a:pPr marL="800100" lvl="3" indent="-342900"/>
            <a:r>
              <a:rPr lang="en-US" dirty="0" smtClean="0"/>
              <a:t>If it were o(n) it would be O(n) which is OK</a:t>
            </a:r>
          </a:p>
          <a:p>
            <a:pPr marL="457200" lvl="3" indent="0">
              <a:buNone/>
            </a:pPr>
            <a:r>
              <a:rPr lang="en-US" dirty="0" smtClean="0"/>
              <a:t>     and also not </a:t>
            </a:r>
            <a:r>
              <a:rPr lang="en-US" dirty="0" smtClean="0">
                <a:sym typeface="Symbol" panose="05050102010706020507" pitchFamily="18" charset="2"/>
              </a:rPr>
              <a:t>(n).</a:t>
            </a:r>
          </a:p>
          <a:p>
            <a:pPr marL="800100" lvl="3" indent="-342900"/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But it IS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(n</a:t>
            </a:r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). So it is not o(n)</a:t>
            </a:r>
            <a:endParaRPr lang="en-US" dirty="0" smtClean="0">
              <a:solidFill>
                <a:srgbClr val="C00000"/>
              </a:solidFill>
            </a:endParaRPr>
          </a:p>
          <a:p>
            <a:pPr marL="0" lvl="2" indent="0">
              <a:buNone/>
            </a:pPr>
            <a:endParaRPr lang="en-US" dirty="0" smtClean="0">
              <a:solidFill>
                <a:srgbClr val="119F33"/>
              </a:solidFill>
            </a:endParaRPr>
          </a:p>
          <a:p>
            <a:pPr marL="342900" lvl="2" indent="-342900"/>
            <a:r>
              <a:rPr lang="en-US" dirty="0">
                <a:solidFill>
                  <a:srgbClr val="119F33"/>
                </a:solidFill>
              </a:rPr>
              <a:t>array sum is O(n) and </a:t>
            </a:r>
            <a:r>
              <a:rPr lang="en-US" dirty="0">
                <a:solidFill>
                  <a:srgbClr val="119F33"/>
                </a:solidFill>
                <a:sym typeface="Symbol" pitchFamily="18" charset="2"/>
              </a:rPr>
              <a:t>(</a:t>
            </a:r>
            <a:r>
              <a:rPr lang="en-US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solidFill>
                  <a:srgbClr val="119F33"/>
                </a:solidFill>
              </a:rPr>
              <a:t> </a:t>
            </a:r>
            <a:r>
              <a:rPr lang="en-US" i="1" dirty="0">
                <a:solidFill>
                  <a:srgbClr val="119F33"/>
                </a:solidFill>
              </a:rPr>
              <a:t>n</a:t>
            </a:r>
            <a:r>
              <a:rPr lang="en-US" dirty="0">
                <a:solidFill>
                  <a:srgbClr val="119F33"/>
                </a:solidFill>
                <a:sym typeface="Symbol" pitchFamily="18" charset="2"/>
              </a:rPr>
              <a:t>) but not </a:t>
            </a:r>
            <a:r>
              <a:rPr lang="en-US" dirty="0">
                <a:solidFill>
                  <a:srgbClr val="119F33"/>
                </a:solidFill>
              </a:rPr>
              <a:t>(</a:t>
            </a:r>
            <a:r>
              <a:rPr lang="en-US" i="1" dirty="0">
                <a:solidFill>
                  <a:srgbClr val="119F33"/>
                </a:solidFill>
              </a:rPr>
              <a:t>n</a:t>
            </a:r>
            <a:r>
              <a:rPr lang="en-US" dirty="0" smtClean="0">
                <a:solidFill>
                  <a:srgbClr val="119F33"/>
                </a:solidFill>
              </a:rPr>
              <a:t>)</a:t>
            </a:r>
          </a:p>
          <a:p>
            <a:pPr marL="342900" lvl="2" indent="-342900"/>
            <a:r>
              <a:rPr lang="en-US" dirty="0" smtClean="0">
                <a:solidFill>
                  <a:srgbClr val="C00000"/>
                </a:solidFill>
              </a:rPr>
              <a:t>Similar</a:t>
            </a:r>
            <a:endParaRPr lang="en-US" dirty="0">
              <a:solidFill>
                <a:srgbClr val="C00000"/>
              </a:solidFill>
            </a:endParaRPr>
          </a:p>
          <a:p>
            <a:pPr marL="342900" lvl="2" indent="-342900"/>
            <a:endParaRPr lang="en-US" dirty="0" smtClean="0">
              <a:solidFill>
                <a:srgbClr val="119F33"/>
              </a:solidFill>
            </a:endParaRPr>
          </a:p>
          <a:p>
            <a:pPr marL="342900" lvl="2" indent="-342900"/>
            <a:endParaRPr lang="en-US" dirty="0">
              <a:solidFill>
                <a:srgbClr val="119F33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79240" y="1957320"/>
              <a:ext cx="1006200" cy="1139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000" y="1954080"/>
                <a:ext cx="1013760" cy="11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17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analyzing: </a:t>
            </a:r>
            <a:r>
              <a:rPr lang="en-US" dirty="0" smtClean="0">
                <a:solidFill>
                  <a:srgbClr val="FF0000"/>
                </a:solidFill>
              </a:rPr>
              <a:t>Complexity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The most common thing to do is give an 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upper bound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chemeClr val="accent2"/>
                </a:solidFill>
              </a:rPr>
              <a:t>worst-case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of an </a:t>
            </a:r>
            <a:r>
              <a:rPr lang="en-US" dirty="0" smtClean="0">
                <a:solidFill>
                  <a:schemeClr val="accent2"/>
                </a:solidFill>
              </a:rPr>
              <a:t>algorithm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binary-search algorithm </a:t>
            </a:r>
          </a:p>
          <a:p>
            <a:pPr lvl="1"/>
            <a:r>
              <a:rPr lang="en-US" dirty="0" smtClean="0"/>
              <a:t>Common: </a:t>
            </a:r>
            <a:r>
              <a:rPr lang="en-US" i="1" dirty="0" smtClean="0"/>
              <a:t>O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running-time in the worst-case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Less common: (1) in the best-case (item is in the middle)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Less common (but very good to know): the find-in-sorted-array </a:t>
            </a:r>
            <a:r>
              <a:rPr lang="en-US" b="1" i="1" dirty="0" smtClean="0">
                <a:sym typeface="Symbol" pitchFamily="18" charset="2"/>
              </a:rPr>
              <a:t>problem</a:t>
            </a:r>
            <a:r>
              <a:rPr lang="en-US" dirty="0" smtClean="0">
                <a:sym typeface="Symbol" pitchFamily="18" charset="2"/>
              </a:rPr>
              <a:t> is (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 in the worst-case </a:t>
            </a:r>
            <a:r>
              <a:rPr lang="en-US" dirty="0" smtClean="0">
                <a:solidFill>
                  <a:srgbClr val="119F33"/>
                </a:solidFill>
                <a:sym typeface="Symbol" pitchFamily="18" charset="2"/>
              </a:rPr>
              <a:t>(lower bound)</a:t>
            </a:r>
            <a:endParaRPr lang="en-US" dirty="0" smtClean="0">
              <a:sym typeface="Symbol" pitchFamily="18" charset="2"/>
            </a:endParaRPr>
          </a:p>
          <a:p>
            <a:pPr lvl="2"/>
            <a:r>
              <a:rPr lang="en-US" i="1" dirty="0" smtClean="0">
                <a:sym typeface="Symbol" pitchFamily="18" charset="2"/>
              </a:rPr>
              <a:t>No</a:t>
            </a:r>
            <a:r>
              <a:rPr lang="en-US" dirty="0" smtClean="0">
                <a:sym typeface="Symbol" pitchFamily="18" charset="2"/>
              </a:rPr>
              <a:t> algorithm can do better</a:t>
            </a:r>
          </a:p>
          <a:p>
            <a:pPr lvl="2"/>
            <a:r>
              <a:rPr lang="en-US" dirty="0" smtClean="0">
                <a:sym typeface="Symbol" pitchFamily="18" charset="2"/>
              </a:rPr>
              <a:t>A </a:t>
            </a:r>
            <a:r>
              <a:rPr lang="en-US" b="1" i="1" dirty="0" smtClean="0">
                <a:sym typeface="Symbol" pitchFamily="18" charset="2"/>
              </a:rPr>
              <a:t>problem</a:t>
            </a:r>
            <a:r>
              <a:rPr lang="en-US" dirty="0" smtClean="0">
                <a:sym typeface="Symbol" pitchFamily="18" charset="2"/>
              </a:rPr>
              <a:t> cannot be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>
                <a:sym typeface="Symbol" pitchFamily="18" charset="2"/>
              </a:rPr>
              <a:t>(f(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)) since you can always make a slower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2051" name="Picture 3" descr="C:\Users\shapiro\AppData\Local\Microsoft\Windows\Temporary Internet Files\Content.IE5\GZMR2QW9\City_complexit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7600" y="152400"/>
            <a:ext cx="1524000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Space instead of time</a:t>
            </a:r>
          </a:p>
          <a:p>
            <a:pPr lvl="1"/>
            <a:r>
              <a:rPr lang="en-US" dirty="0" smtClean="0"/>
              <a:t>Remember we can often use space to gain time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Average case</a:t>
            </a:r>
          </a:p>
          <a:p>
            <a:pPr lvl="1"/>
            <a:r>
              <a:rPr lang="en-US" dirty="0" smtClean="0"/>
              <a:t>Sometimes only if you assume something about the </a:t>
            </a:r>
            <a:r>
              <a:rPr lang="en-US" i="1" dirty="0" smtClean="0">
                <a:solidFill>
                  <a:srgbClr val="6600CC"/>
                </a:solidFill>
              </a:rPr>
              <a:t>probability distribution</a:t>
            </a:r>
            <a:r>
              <a:rPr lang="en-US" dirty="0" smtClean="0">
                <a:solidFill>
                  <a:srgbClr val="6600CC"/>
                </a:solidFill>
              </a:rPr>
              <a:t> </a:t>
            </a:r>
            <a:r>
              <a:rPr lang="en-US" dirty="0" smtClean="0"/>
              <a:t>of inputs</a:t>
            </a:r>
          </a:p>
          <a:p>
            <a:pPr lvl="1"/>
            <a:r>
              <a:rPr lang="en-US" dirty="0" smtClean="0"/>
              <a:t>Sometimes uses </a:t>
            </a:r>
            <a:r>
              <a:rPr lang="en-US" dirty="0" smtClean="0">
                <a:solidFill>
                  <a:srgbClr val="6600CC"/>
                </a:solidFill>
              </a:rPr>
              <a:t>randomization</a:t>
            </a:r>
            <a:r>
              <a:rPr lang="en-US" dirty="0" smtClean="0"/>
              <a:t> in the algorithm</a:t>
            </a:r>
          </a:p>
          <a:p>
            <a:pPr lvl="2"/>
            <a:r>
              <a:rPr lang="en-US" dirty="0" smtClean="0"/>
              <a:t>Will see an example with sorting</a:t>
            </a:r>
          </a:p>
          <a:p>
            <a:pPr lvl="1"/>
            <a:r>
              <a:rPr lang="en-US" dirty="0" smtClean="0"/>
              <a:t>Sometimes an </a:t>
            </a:r>
            <a:r>
              <a:rPr lang="en-US" i="1" dirty="0" smtClean="0">
                <a:solidFill>
                  <a:srgbClr val="6600CC"/>
                </a:solidFill>
              </a:rPr>
              <a:t>amortized guarantee</a:t>
            </a:r>
          </a:p>
          <a:p>
            <a:pPr lvl="2"/>
            <a:r>
              <a:rPr lang="en-US" dirty="0" smtClean="0"/>
              <a:t>Average time over any sequence of operations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1028" name="Picture 4" descr="C:\Users\shapiro\AppData\Local\Microsoft\Windows\Temporary Internet Files\Content.IE5\U4HLRRR1\tic_toc_a_space_time_clock_by_cdesignz2k-d3jkx4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199"/>
            <a:ext cx="2565440" cy="14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piro\AppData\Local\Microsoft\Windows\Temporary Internet Files\Content.IE5\GZMR2QW9\12321985985_fedbbafefb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5" y="2057400"/>
            <a:ext cx="1743075" cy="22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Analysis can be about: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problem or the algorithm (usually algorithm)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Time or space (usually time)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 power or dollars or …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Best-, worst-, or average-case (usually worst)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Upper-, lower-, or tight-bound  (usually upper or tight)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Addendum: Timing vs. Big-Oh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Big-oh is an essential part of computer science’s mathematical foundation</a:t>
            </a:r>
          </a:p>
          <a:p>
            <a:pPr lvl="1"/>
            <a:r>
              <a:rPr lang="en-US" dirty="0" smtClean="0"/>
              <a:t>Examine the algorithm itself, not the implementation</a:t>
            </a:r>
          </a:p>
          <a:p>
            <a:pPr lvl="1"/>
            <a:r>
              <a:rPr lang="en-US" dirty="0" smtClean="0"/>
              <a:t>Reason about (even prove) performance as a function of </a:t>
            </a:r>
            <a:r>
              <a:rPr lang="en-US" i="1" dirty="0" smtClean="0"/>
              <a:t>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Timing also has its place</a:t>
            </a:r>
          </a:p>
          <a:p>
            <a:pPr lvl="1"/>
            <a:r>
              <a:rPr lang="en-US" dirty="0" smtClean="0"/>
              <a:t>Compare implementations</a:t>
            </a:r>
          </a:p>
          <a:p>
            <a:pPr lvl="1"/>
            <a:r>
              <a:rPr lang="en-US" dirty="0" smtClean="0"/>
              <a:t>Focus on data sets you care about (versus worst case)</a:t>
            </a:r>
          </a:p>
          <a:p>
            <a:pPr lvl="1"/>
            <a:r>
              <a:rPr lang="en-US" dirty="0" smtClean="0"/>
              <a:t>Determine what the constant factors “really are”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6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Gauging efficiency (performance)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Uh, why not just run the program and time it?</a:t>
            </a:r>
          </a:p>
          <a:p>
            <a:pPr lvl="1"/>
            <a:r>
              <a:rPr lang="en-US" dirty="0" smtClean="0"/>
              <a:t>Too much </a:t>
            </a:r>
            <a:r>
              <a:rPr lang="en-US" i="1" dirty="0" smtClean="0">
                <a:solidFill>
                  <a:schemeClr val="accent2"/>
                </a:solidFill>
              </a:rPr>
              <a:t>variability</a:t>
            </a:r>
            <a:r>
              <a:rPr lang="en-US" dirty="0" smtClean="0"/>
              <a:t>, not reliable or </a:t>
            </a:r>
            <a:r>
              <a:rPr lang="en-US" i="1" dirty="0" smtClean="0">
                <a:solidFill>
                  <a:schemeClr val="accent2"/>
                </a:solidFill>
              </a:rPr>
              <a:t>portable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Hardware: processor(s), memory, etc.</a:t>
            </a:r>
          </a:p>
          <a:p>
            <a:pPr lvl="2"/>
            <a:r>
              <a:rPr lang="en-US" dirty="0" smtClean="0"/>
              <a:t>OS, Java version, libraries, drivers</a:t>
            </a:r>
          </a:p>
          <a:p>
            <a:pPr lvl="2"/>
            <a:r>
              <a:rPr lang="en-US" dirty="0" smtClean="0"/>
              <a:t>Other programs running</a:t>
            </a:r>
          </a:p>
          <a:p>
            <a:pPr lvl="2"/>
            <a:r>
              <a:rPr lang="en-US" dirty="0" smtClean="0"/>
              <a:t>Implementation dependent</a:t>
            </a:r>
          </a:p>
          <a:p>
            <a:pPr lvl="1"/>
            <a:r>
              <a:rPr lang="en-US" dirty="0" smtClean="0">
                <a:solidFill>
                  <a:srgbClr val="6600CC"/>
                </a:solidFill>
              </a:rPr>
              <a:t>Choice of input</a:t>
            </a:r>
          </a:p>
          <a:p>
            <a:pPr lvl="2"/>
            <a:r>
              <a:rPr lang="en-US" dirty="0" smtClean="0"/>
              <a:t>Testing (inexhaustive) may </a:t>
            </a:r>
            <a:r>
              <a:rPr lang="en-US" i="1" dirty="0" smtClean="0">
                <a:solidFill>
                  <a:schemeClr val="accent2"/>
                </a:solidFill>
              </a:rPr>
              <a:t>miss</a:t>
            </a:r>
            <a:r>
              <a:rPr lang="en-US" dirty="0" smtClean="0"/>
              <a:t> worst-case input</a:t>
            </a:r>
          </a:p>
          <a:p>
            <a:pPr lvl="2"/>
            <a:r>
              <a:rPr lang="en-US" dirty="0" smtClean="0"/>
              <a:t>Timing does not </a:t>
            </a:r>
            <a:r>
              <a:rPr lang="en-US" i="1" dirty="0" smtClean="0">
                <a:solidFill>
                  <a:schemeClr val="accent2"/>
                </a:solidFill>
              </a:rPr>
              <a:t>explain</a:t>
            </a:r>
            <a:r>
              <a:rPr lang="en-US" dirty="0" smtClean="0"/>
              <a:t> relative timing among inputs (what happens when </a:t>
            </a:r>
            <a:r>
              <a:rPr lang="en-US" i="1" dirty="0" smtClean="0"/>
              <a:t>n</a:t>
            </a:r>
            <a:r>
              <a:rPr lang="en-US" dirty="0" smtClean="0"/>
              <a:t> doubles in size)</a:t>
            </a:r>
            <a:endParaRPr lang="en-US" dirty="0"/>
          </a:p>
          <a:p>
            <a:r>
              <a:rPr lang="en-US" dirty="0" smtClean="0"/>
              <a:t>Often want to evaluate an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, not an implementation</a:t>
            </a:r>
          </a:p>
          <a:p>
            <a:pPr lvl="1"/>
            <a:r>
              <a:rPr lang="en-US" dirty="0" smtClean="0"/>
              <a:t>Even </a:t>
            </a:r>
            <a:r>
              <a:rPr lang="en-US" i="1" dirty="0" smtClean="0">
                <a:solidFill>
                  <a:schemeClr val="accent2"/>
                </a:solidFill>
              </a:rPr>
              <a:t>before</a:t>
            </a:r>
            <a:r>
              <a:rPr lang="en-US" dirty="0" smtClean="0"/>
              <a:t> creating the implementation (“coding it up”)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8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is one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 (not </a:t>
            </a:r>
            <a:r>
              <a:rPr lang="en-US" i="1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) better than another?</a:t>
            </a:r>
          </a:p>
          <a:p>
            <a:pPr lvl="1"/>
            <a:r>
              <a:rPr lang="en-US" dirty="0" smtClean="0"/>
              <a:t>Various possible answers (clarity, security, …)</a:t>
            </a:r>
          </a:p>
          <a:p>
            <a:pPr lvl="1"/>
            <a:r>
              <a:rPr lang="en-US" dirty="0" smtClean="0"/>
              <a:t>But a big one is </a:t>
            </a:r>
            <a:r>
              <a:rPr lang="en-US" i="1" dirty="0" smtClean="0">
                <a:solidFill>
                  <a:schemeClr val="accent2"/>
                </a:solidFill>
              </a:rPr>
              <a:t>performance</a:t>
            </a:r>
            <a:r>
              <a:rPr lang="en-US" dirty="0" smtClean="0"/>
              <a:t>: for sufficiently large inputs, runs in less time (our focus) or less space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We will focus on large inputs</a:t>
            </a:r>
            <a:r>
              <a:rPr lang="en-US" dirty="0" smtClean="0">
                <a:solidFill>
                  <a:srgbClr val="C00000"/>
                </a:solidFill>
              </a:rPr>
              <a:t> because probably any algorithm is “plenty good” for small inputs (if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is 10, probably anything is fast)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difference really shows up as n grows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Answer will be </a:t>
            </a:r>
            <a:r>
              <a:rPr lang="en-US" i="1" dirty="0" smtClean="0">
                <a:solidFill>
                  <a:schemeClr val="accent2"/>
                </a:solidFill>
              </a:rPr>
              <a:t>independent</a:t>
            </a:r>
            <a:r>
              <a:rPr lang="en-US" dirty="0" smtClean="0"/>
              <a:t> of CPU speed, programming language, coding tricks, etc.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Answer is general and rigorous, complementary to “coding it up and timing it on some test cases”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Can do analysis before coding!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We usually care about worst-case running times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Has proven reasonable in practice</a:t>
            </a:r>
          </a:p>
          <a:p>
            <a:pPr lvl="1"/>
            <a:r>
              <a:rPr lang="en-US" dirty="0" smtClean="0"/>
              <a:t>Provides some guarantees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Difficult to find a satisfactory alternativ</a:t>
            </a:r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What about average case?</a:t>
            </a:r>
          </a:p>
          <a:p>
            <a:pPr lvl="1"/>
            <a:r>
              <a:rPr lang="en-US" dirty="0" smtClean="0"/>
              <a:t>Difficult to express full range of input</a:t>
            </a:r>
          </a:p>
          <a:p>
            <a:pPr lvl="1"/>
            <a:r>
              <a:rPr lang="en-US" dirty="0" smtClean="0"/>
              <a:t>Could we use randomly-generated input?</a:t>
            </a:r>
          </a:p>
          <a:p>
            <a:pPr lvl="1"/>
            <a:r>
              <a:rPr lang="en-US" dirty="0" smtClean="0"/>
              <a:t>May learn more about generator than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pic>
        <p:nvPicPr>
          <p:cNvPr id="2050" name="Picture 2" descr="C:\Users\shapiro\AppData\Local\Microsoft\Windows\Temporary Internet Files\Content.IE5\U4HLRRR1\5455348025_df166455a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906786" cy="28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429000"/>
            <a:ext cx="7162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???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grpSp>
        <p:nvGrpSpPr>
          <p:cNvPr id="7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27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048000"/>
            <a:ext cx="57150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=0;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arr.length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 </a:t>
            </a:r>
            <a:r>
              <a:rPr lang="en-US" sz="2000" kern="0" dirty="0" smtClean="0">
                <a:latin typeface="Courier New" pitchFamily="49" charset="0"/>
              </a:rPr>
              <a:t>++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 == k)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false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477000" y="2819400"/>
            <a:ext cx="251460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Best case</a:t>
            </a:r>
            <a:r>
              <a:rPr lang="en-US" sz="2000" b="0" kern="0" dirty="0">
                <a:solidFill>
                  <a:srgbClr val="FF0000"/>
                </a:solidFill>
                <a:latin typeface="+mn-lt"/>
              </a:rPr>
              <a:t>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k is in </a:t>
            </a:r>
            <a:r>
              <a:rPr lang="en-US" sz="2000" b="0" kern="0" dirty="0" err="1">
                <a:latin typeface="+mn-lt"/>
              </a:rPr>
              <a:t>arr</a:t>
            </a:r>
            <a:r>
              <a:rPr lang="en-US" sz="2000" b="0" kern="0" dirty="0">
                <a:latin typeface="+mn-lt"/>
              </a:rPr>
              <a:t>[0]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c1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steps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=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+mn-lt"/>
              </a:rPr>
              <a:t>Worst case?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>
                <a:latin typeface="+mn-lt"/>
              </a:rPr>
              <a:t>k</a:t>
            </a:r>
            <a:r>
              <a:rPr lang="en-US" sz="2000" b="0" kern="0" dirty="0" smtClean="0">
                <a:latin typeface="+mn-lt"/>
              </a:rPr>
              <a:t> is not in </a:t>
            </a:r>
            <a:r>
              <a:rPr lang="en-US" sz="2000" b="0" kern="0" dirty="0" err="1" smtClean="0">
                <a:latin typeface="+mn-lt"/>
              </a:rPr>
              <a:t>arr</a:t>
            </a: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c2*(</a:t>
            </a:r>
            <a:r>
              <a:rPr lang="en-US" sz="2000" b="0" kern="0" dirty="0" err="1" smtClean="0">
                <a:latin typeface="+mn-lt"/>
              </a:rPr>
              <a:t>arr.length</a:t>
            </a:r>
            <a:r>
              <a:rPr lang="en-US" sz="2000" b="0" kern="0" dirty="0" smtClean="0">
                <a:latin typeface="+mn-lt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en-US" sz="2000" b="0" i="1" kern="0" dirty="0" smtClean="0">
                <a:solidFill>
                  <a:srgbClr val="0000FF"/>
                </a:solidFill>
                <a:latin typeface="+mn-lt"/>
              </a:rPr>
              <a:t>O</a:t>
            </a: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000" b="0" kern="0" dirty="0" err="1" smtClean="0">
                <a:solidFill>
                  <a:srgbClr val="0000FF"/>
                </a:solidFill>
                <a:latin typeface="+mn-lt"/>
              </a:rPr>
              <a:t>arr.length</a:t>
            </a: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 lvl="1"/>
            <a:r>
              <a:rPr lang="en-US" dirty="0" smtClean="0"/>
              <a:t>Can also be done non-recursively but “doesn’t matter” here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grpSp>
        <p:nvGrpSpPr>
          <p:cNvPr id="7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27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3352800"/>
            <a:ext cx="76962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boolean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k,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lo,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hi)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mid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// i.e., lo+(hi-lo)/2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[mid]==k)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[mid]&lt; 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arr,k,lo,mid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2025360" y="4320"/>
              <a:ext cx="7041600" cy="6194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19960" y="-1080"/>
                <a:ext cx="7052400" cy="620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 dirty="0"/>
          </a:p>
        </p:txBody>
      </p: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048000"/>
            <a:ext cx="76962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boolean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kern="0" dirty="0" smtClean="0">
                <a:latin typeface="Courier New" pitchFamily="49" charset="0"/>
              </a:rPr>
              <a:t>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[mid]==k)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[mid]&lt; 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arr,k,lo,mid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12954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case: </a:t>
            </a:r>
            <a:r>
              <a:rPr lang="en-US" sz="2000" b="0" kern="0" dirty="0" smtClean="0">
                <a:latin typeface="+mn-lt"/>
              </a:rPr>
              <a:t>c1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steps =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+mn-lt"/>
              </a:rPr>
              <a:t>Worst case: </a:t>
            </a:r>
            <a:r>
              <a:rPr lang="en-US" sz="2000" b="0" i="1" kern="0" dirty="0" smtClean="0">
                <a:latin typeface="+mn-lt"/>
              </a:rPr>
              <a:t>T</a:t>
            </a:r>
            <a:r>
              <a:rPr lang="en-US" sz="2000" b="0" kern="0" dirty="0" smtClean="0">
                <a:latin typeface="+mn-lt"/>
              </a:rPr>
              <a:t>(</a:t>
            </a:r>
            <a:r>
              <a:rPr lang="en-US" sz="2000" b="0" i="1" kern="0" dirty="0" smtClean="0">
                <a:latin typeface="+mn-lt"/>
              </a:rPr>
              <a:t>n</a:t>
            </a:r>
            <a:r>
              <a:rPr lang="en-US" sz="2000" b="0" kern="0" dirty="0" smtClean="0">
                <a:latin typeface="+mn-lt"/>
              </a:rPr>
              <a:t>) = c2 steps + </a:t>
            </a:r>
            <a:r>
              <a:rPr lang="en-US" sz="2000" b="0" i="1" kern="0" dirty="0" smtClean="0">
                <a:latin typeface="+mn-lt"/>
              </a:rPr>
              <a:t>T</a:t>
            </a:r>
            <a:r>
              <a:rPr lang="en-US" sz="2000" b="0" kern="0" dirty="0" smtClean="0">
                <a:latin typeface="+mn-lt"/>
              </a:rPr>
              <a:t>(</a:t>
            </a:r>
            <a:r>
              <a:rPr lang="en-US" sz="2000" b="0" i="1" kern="0" dirty="0" smtClean="0">
                <a:latin typeface="+mn-lt"/>
              </a:rPr>
              <a:t>n</a:t>
            </a:r>
            <a:r>
              <a:rPr lang="en-US" sz="2000" b="0" kern="0" dirty="0" smtClean="0">
                <a:latin typeface="+mn-lt"/>
              </a:rPr>
              <a:t>/2) where </a:t>
            </a:r>
            <a:r>
              <a:rPr lang="en-US" sz="2000" b="0" i="1" kern="0" dirty="0" smtClean="0">
                <a:latin typeface="+mn-lt"/>
              </a:rPr>
              <a:t>n</a:t>
            </a:r>
            <a:r>
              <a:rPr lang="en-US" sz="2000" b="0" kern="0" dirty="0" smtClean="0">
                <a:latin typeface="+mn-lt"/>
              </a:rPr>
              <a:t> is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hi-lo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latin typeface="+mn-lt"/>
                <a:cs typeface="Courier New" pitchFamily="49" charset="0"/>
              </a:rPr>
              <a:t>O</a:t>
            </a:r>
            <a:r>
              <a:rPr lang="en-US" sz="2000" b="0" kern="0" dirty="0" smtClean="0">
                <a:latin typeface="+mn-lt"/>
                <a:cs typeface="Courier New" pitchFamily="49" charset="0"/>
              </a:rPr>
              <a:t>(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="0" kern="0" dirty="0" smtClean="0">
                <a:latin typeface="+mn-lt"/>
                <a:cs typeface="Courier New" pitchFamily="49" charset="0"/>
              </a:rPr>
              <a:t> </a:t>
            </a:r>
            <a:r>
              <a:rPr lang="en-US" sz="2000" b="0" i="1" kern="0" dirty="0" smtClean="0">
                <a:latin typeface="+mn-lt"/>
                <a:cs typeface="Courier New" pitchFamily="49" charset="0"/>
              </a:rPr>
              <a:t>n</a:t>
            </a:r>
            <a:r>
              <a:rPr lang="en-US" sz="2000" b="0" kern="0" dirty="0" smtClean="0">
                <a:latin typeface="+mn-lt"/>
                <a:cs typeface="Courier New" pitchFamily="49" charset="0"/>
              </a:rPr>
              <a:t>) where </a:t>
            </a:r>
            <a:r>
              <a:rPr lang="en-US" sz="2000" b="0" i="1" kern="0" dirty="0" smtClean="0">
                <a:latin typeface="+mn-lt"/>
                <a:cs typeface="Courier New" pitchFamily="49" charset="0"/>
              </a:rPr>
              <a:t>n</a:t>
            </a:r>
            <a:r>
              <a:rPr lang="en-US" sz="2000" b="0" kern="0" dirty="0" smtClean="0">
                <a:latin typeface="+mn-lt"/>
                <a:cs typeface="Courier New" pitchFamily="49" charset="0"/>
              </a:rPr>
              <a:t> is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array.length</a:t>
            </a:r>
            <a:endParaRPr lang="en-US" sz="2000" kern="0" dirty="0" smtClean="0"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Solve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recurrence equation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ourier New" pitchFamily="49" charset="0"/>
              </a:rPr>
              <a:t>to know that…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92120" y="1441080"/>
              <a:ext cx="4366440" cy="406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000" y="1432440"/>
                <a:ext cx="4381560" cy="408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22044</TotalTime>
  <Words>2194</Words>
  <Application>Microsoft Office PowerPoint</Application>
  <PresentationFormat>On-screen Show (4:3)</PresentationFormat>
  <Paragraphs>452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Symbol</vt:lpstr>
      <vt:lpstr>Times New Roman</vt:lpstr>
      <vt:lpstr>dan_design_template</vt:lpstr>
      <vt:lpstr>CSE373: Data Structures and Algorithms  Lecture 4: Asymptotic Analysis</vt:lpstr>
      <vt:lpstr>Efficiency</vt:lpstr>
      <vt:lpstr>Gauging efficiency (performance)</vt:lpstr>
      <vt:lpstr>Comparing algorithms</vt:lpstr>
      <vt:lpstr>We usually care about worst-case running times</vt:lpstr>
      <vt:lpstr>Example</vt:lpstr>
      <vt:lpstr>Linear search</vt:lpstr>
      <vt:lpstr>Binary search</vt:lpstr>
      <vt:lpstr>Binary search</vt:lpstr>
      <vt:lpstr>Solving Recurrence Relations</vt:lpstr>
      <vt:lpstr>Ignoring constant factors</vt:lpstr>
      <vt:lpstr>Example</vt:lpstr>
      <vt:lpstr>Big-Oh relates functions</vt:lpstr>
      <vt:lpstr>Big-O, formally</vt:lpstr>
      <vt:lpstr>Example 1, using formal definition</vt:lpstr>
      <vt:lpstr>Example 1’, using formal definition</vt:lpstr>
      <vt:lpstr>Examples 1 and 1’</vt:lpstr>
      <vt:lpstr>Example 2, using formal definition</vt:lpstr>
      <vt:lpstr>Comparison</vt:lpstr>
      <vt:lpstr>What’s with the c</vt:lpstr>
      <vt:lpstr>What you can drop</vt:lpstr>
      <vt:lpstr>Upper and Lower Bounds</vt:lpstr>
      <vt:lpstr>More Asymptotic* Notation</vt:lpstr>
      <vt:lpstr>Correct terms, in theory</vt:lpstr>
      <vt:lpstr>Explanation</vt:lpstr>
      <vt:lpstr>What we are analyzing: Complexity</vt:lpstr>
      <vt:lpstr>Other things to analyze</vt:lpstr>
      <vt:lpstr>Summary</vt:lpstr>
      <vt:lpstr>Addendum: Timing vs. Big-Oh Summary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992</cp:revision>
  <dcterms:created xsi:type="dcterms:W3CDTF">2009-03-13T20:43:19Z</dcterms:created>
  <dcterms:modified xsi:type="dcterms:W3CDTF">2015-01-12T23:50:36Z</dcterms:modified>
</cp:coreProperties>
</file>