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ink/ink6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3.xml" ContentType="application/vnd.openxmlformats-officedocument.presentationml.notesSlide+xml"/>
  <Override PartName="/ppt/tags/tag112.xml" ContentType="application/vnd.openxmlformats-officedocument.presentationml.tags+xml"/>
  <Override PartName="/ppt/notesSlides/notesSlide14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5.xml" ContentType="application/vnd.openxmlformats-officedocument.presentationml.notesSlide+xml"/>
  <Override PartName="/ppt/ink/ink7.xml" ContentType="application/inkml+xml"/>
  <Override PartName="/ppt/tags/tag154.xml" ContentType="application/vnd.openxmlformats-officedocument.presentationml.tags+xml"/>
  <Override PartName="/ppt/notesSlides/notesSlide16.xml" ContentType="application/vnd.openxmlformats-officedocument.presentationml.notesSlide+xml"/>
  <Override PartName="/ppt/ink/ink8.xml" ContentType="application/inkml+xml"/>
  <Override PartName="/ppt/tags/tag155.xml" ContentType="application/vnd.openxmlformats-officedocument.presentationml.tags+xml"/>
  <Override PartName="/ppt/notesSlides/notesSlide17.xml" ContentType="application/vnd.openxmlformats-officedocument.presentationml.notesSlide+xml"/>
  <Override PartName="/ppt/ink/ink9.xml" ContentType="application/inkml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8.xml" ContentType="application/vnd.openxmlformats-officedocument.presentationml.notesSlide+xml"/>
  <Override PartName="/ppt/ink/ink10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9.xml" ContentType="application/vnd.openxmlformats-officedocument.presentationml.notesSlide+xml"/>
  <Override PartName="/ppt/ink/ink11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0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1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22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23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4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25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6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7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28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3" r:id="rId3"/>
    <p:sldId id="352" r:id="rId4"/>
    <p:sldId id="355" r:id="rId5"/>
    <p:sldId id="356" r:id="rId6"/>
    <p:sldId id="357" r:id="rId7"/>
    <p:sldId id="285" r:id="rId8"/>
    <p:sldId id="286" r:id="rId9"/>
    <p:sldId id="320" r:id="rId10"/>
    <p:sldId id="321" r:id="rId11"/>
    <p:sldId id="319" r:id="rId12"/>
    <p:sldId id="328" r:id="rId13"/>
    <p:sldId id="322" r:id="rId14"/>
    <p:sldId id="329" r:id="rId15"/>
    <p:sldId id="288" r:id="rId16"/>
    <p:sldId id="351" r:id="rId17"/>
    <p:sldId id="334" r:id="rId18"/>
    <p:sldId id="324" r:id="rId19"/>
    <p:sldId id="323" r:id="rId20"/>
    <p:sldId id="336" r:id="rId21"/>
    <p:sldId id="340" r:id="rId22"/>
    <p:sldId id="341" r:id="rId23"/>
    <p:sldId id="350" r:id="rId24"/>
    <p:sldId id="343" r:id="rId25"/>
    <p:sldId id="344" r:id="rId26"/>
    <p:sldId id="345" r:id="rId27"/>
    <p:sldId id="346" r:id="rId28"/>
    <p:sldId id="347" r:id="rId29"/>
    <p:sldId id="348" r:id="rId30"/>
    <p:sldId id="349" r:id="rId3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119F33"/>
    <a:srgbClr val="C1504D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7" autoAdjust="0"/>
    <p:restoredTop sz="87500" autoAdjust="0"/>
  </p:normalViewPr>
  <p:slideViewPr>
    <p:cSldViewPr>
      <p:cViewPr varScale="1">
        <p:scale>
          <a:sx n="95" d="100"/>
          <a:sy n="95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6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2:35:05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18997 10212 7 0,'-4'11'3'0,"0"-26"-1"0,4 15 4 15,0 0-6-15,0 0 1 16,-4-7-1-16,-1 7 1 16,-3 0-2-16,-1 0 1 0,-3 0 0 15,-1 0 0-15,0 3 0 16,0 1 0-16,1 0 0 15,3 0 0-15,0-4 0 16,1 0 1-16,-1 0 1 31,5 0 0-31,0 0 1 16,0 0 0-16,-1 0 0 16,1 0 1-16,0 0-1 0,0 0 0 15,-1 0-1-15,1 0 0 16,0 0-1-16,4-4 0 15,-4 4-1-15,4 0 1 16,-5 4-1-16,1-1 1 0,-4 1-1 16,-1 4 1-16,1-1 0 15,-1 1 0-15,-4 0 0 16,0 3 0-16,1 0-1 16,-5 1 1-16,0 3-1 15,-5 4 1-15,1 0-1 0,0-1 0 16,-5 13 0-16,1-5 0 15,-5 1 0-15,0-5 0 32,0 1 0-32,0 7 0 0,-4-3 0 15,0-4 0-15,9-1 0 16,-1-3 1-16,5-4-2 16,0 4 1-16,4-7 0 15,4-1 0-15,4-4 0 16,1 1 0-16,3 3-1 0,1-11 1 15,0 0 0-15,0 4 0 16,4 0 0-16,0-4 0 0,0 0 0 16,8 0 0-16,1-4 0 15,4 4 1-15,4-4-1 16,0 1 0-16,-5 6 0 16,10-3 0-16,-1 4-1 15,5 0 1-15,-1-4 0 31,9 0 0-31,4 0 0 16,1 4 0-16,8-4 0 0,-1 0 0 16,1 4 0-16,0-8 0 15,-4 4 0-15,4-4 0 16,-9 4-1-16,0-4 1 16,-4 4 0-16,-8 4 0 0,-5-4 0 15,0 8 1-15,-4-5-2 16,-8 5 0-16,-5-1-6 15,-4 5 1-15,-13 3-1 16,-12-4 0-16</inkml:trace>
  <inkml:trace contextRef="#ctx0" brushRef="#br0" timeOffset="578.5034">18082 11105 14 0,'-9'7'7'0,"1"5"-5"0,8-12 12 0,0 0-15 15,0 0 1-15,4 7-1 16,-4-7 0-16,9 0 1 16,-1 0 0-16,1 0 0 15,3 4 1-15,5-4 0 0,5 0 0 16,3-4 1-16,5 4 0 15,8-7 0-15,1 7 0 16,12 3-1-16,0-6 1 0,0-1-2 16,4 8 1-16,1-1-1 15,-1 1 1-15,-4 4-1 16,-4-4 0-16,-4-1-2 16,-9 1 1-16,-13 4-5 15,-8-1 0-15</inkml:trace>
  <inkml:trace contextRef="#ctx0" brushRef="#br0" timeOffset="2619.6428">20722 9887 13 0,'9'-19'6'0,"8"-8"-2"0,-17 27 6 16,4-7-9-16,0-1 1 15,-4 0 1-15,0 1 0 0,-4-5-4 16,0 1 1-16,-1 4 2 15,-3-1 1-15,-5-3-2 16,0-1 1-16,-4 1-1 16,0-4 1-16,-4 0-2 15,0 0 1-15,-1-1-1 16,1 5 0-16,0 3 0 0,0 5 0 16,-1 3-1-16,1 3 1 15,0 9-1-15,-1 3 1 0,1 8 0 16,4-1 0-16,0 9-1 15,-4 6 1-15,4 9 0 16,-5-1 1-16,1 12-1 16,4 4 1-16,0 3-1 31,-4 12 0-31,-1 14-1 16,1 13 1-16,0 2-1 0,0-14 0 15,4-4 0-15,4 0 0 16,4-11-1-16,5-12 1 15,0 4-2-15,0-15 0 16,4-7-2-16,0-8 0 16</inkml:trace>
  <inkml:trace contextRef="#ctx0" brushRef="#br0" timeOffset="3169.0736">19798 10367 19 0,'0'-19'9'0,"17"0"-8"0,-4 12 15 16,0-1-15-16,4 0 0 16,4 1 1-16,9-1 1 0,8 5-3 15,5 3 0-15,-1 3 2 16,1 5 0-16,-1 3-1 15,5 8 0-15,0-4-1 16,0-3 1-16,4-1-3 16,-4-3 0-16,-4-5-5 15,-1 1 1-15,-4 0-1 0,1-12 0 16</inkml:trace>
  <inkml:trace contextRef="#ctx0" brushRef="#br0" timeOffset="3602.7307">21557 9667 27 0,'-21'-19'13'0,"16"30"-25"0,1-7 28 16,-9 8-17-16,-17 7 0 15,-4 3 1-15,-4 12 1 16,-4 4-1-16,-1 11 1 16,-4 8-1-16,0 11 1 0,5 19-1 31,3 0 1-31,14 12-1 16,8 3 0-16,12-8 0 15,10 1 0-15,8-8-2 16,4-4 1-16,0-15-5 15,4-11 1-15</inkml:trace>
  <inkml:trace contextRef="#ctx0" brushRef="#br0" timeOffset="4169.8257">21846 10231 18 0,'-17'4'9'0,"22"18"-16"0,-5-7 13 0,-5 8-7 16,1 4 1-16,-4 14 1 15,-1 8 1-15,1 8-2 16,-1 0 1-16,5 0 0 16,0 7 0-16,-1-7 0 15,1-12 0-15,0-7-1 16,0-4 1-16,-1-7-1 0,5-9 0 16,0-6-1-16,0-8 1 15,0-4-1-15,0-16 1 0,0-14-1 16,0-8 0-16,5-7-2 15,7-12 1 1,18-41-1 15,0 15 1-31,0 14 1 16,4 9 0-16,4 7 2 16,5 4 1-16,-1 15 0 15,5 11 1-15,4 12 0 16,-4 11 1-16,4 11-1 0,-12-3 0 15,12 26-1-15,-5 7 1 16,-7 8-1-16,-5 4 0 0,-9 4-1 16,-8 0 0-16,-8 0-2 15,-5-1 1-15,-8-3-7 16,-5-7 1-16</inkml:trace>
  <inkml:trace contextRef="#ctx0" brushRef="#br0" timeOffset="4667.5628">22583 9342 17 0,'34'-19'8'0,"34"15"-8"16,-42 0 10-16,0 0-9 15,3 4 1 1,5 4 1-16,9 8 1 0,8 3-5 16,9 15 1-16,-1 8 2 15,5 15 1-15,0 7-1 16,4 31 0-16,-8 7-1 15,-1 12 0-15,-12 7-1 16,-8 12 1-16,-18 4-1 16,-8 10 1-16,-18 1-3 15,-12 0 0-15,-8 11-5 16,-9-7 0-16</inkml:trace>
  <inkml:trace contextRef="#ctx0" brushRef="#br0" timeOffset="7489.981">18167 11812 7 0,'0'-3'3'0,"21"-13"0"16,-16 16-3 0,3-7 4-16,1 3 1 15,-1 0 2-15,1-3 0 16,-5-5-10-16,4 9 1 15,1-1 5-15,-1 0 1 16,5 4-3-16,4 0 0 0,0 0-1 16,5 0 1-16,7 0 0 15,10 0 0-15,-1 0 0 16,13 0 0-16,5 0 0 16,3 0 1-16,1 0-2 15,-5-4 1-15,-4 0-1 16,0 1 0-16,0-1 1 15,-12 0 0-15,3 4 0 0,-8 0 0 16,-4 0 0-16,-4 0 1 31,-9 0-1-31,4 4 1 16,-8-4-1-16,-5 4 0 0,-3-1 1 16,-5 1 0-16,-9 4 0 15,5-4 1-15,-5 11-2 16,-12-4 1-16,4 0-2 15,-8 5 1-15,-5 2-1 16,-4 1 0-16,-5 4 0 0,-8 0 0 16,1 3 0-16,-5 1 0 15,-1-1 0-15,-3 8 0 16,4-3 0-16,8-5 0 0,9 1-1 16,4-1 1-16,9-3-3 15,0-4 0-15,8-4-4 16,5 0 0-16,3 0-2 31,5 0 0-31</inkml:trace>
  <inkml:trace contextRef="#ctx0" brushRef="#br0" timeOffset="8006.9375">17975 12599 12 0,'5'-7'6'0,"24"-1"-7"0,-20 1 7 16,4-1-6-16,0 4 0 15,-5-3 5-15,1-1 0 16,-1 4-5-16,1 1 0 15,3-5 3-15,1 4 0 0,4 4-1 16,5 0 1-16,3-7-3 16,9-5 1-16,9 5-1 15,16-8 0-15,5-8 0 16,9 4 1-16,12 0 0 16,-4 0 1-16,0 4-1 15,-5 4 1-15,-3 3 0 16,-18 4 0-16,-4 4-1 0,-13 0 1 15,-12 4-7-15,-17 7 0 16,-27 12-2-16,-16-12 0 16</inkml:trace>
  <inkml:trace contextRef="#ctx0" brushRef="#br0" timeOffset="10158.6609">20552 11510 11 0,'0'-12'5'0,"13"8"-4"15,-9 1 4-15,-4 3-4 16,0 0 0-16,0 0 2 16,4-8 0-16,0 1-3 15,-4 7 0-15,0-12 2 16,0 5 0-16,-4 3-1 0,-4-4 1 16,-9 1-2-16,-9 3 1 15,-4 0-1-15,-8-3 1 16,-5-1 0-16,1 8 0 31,-1 0 0-31,5 4 0 0,-1 3-1 16,10 5 1-16,3 7-1 15,5 0 1-15,4 7-2 16,0 8 1-16,4 8 0 16,4 7 0-16,1 11 0 15,4 12 0-15,-5 8 0 0,1-1 0 31,-9 61 0-31,4-15 1 16,4-23-1-16,5-15 0 0,4-15-3 16,0-8 1-16,0-14-4 15,-4-5 1-15</inkml:trace>
  <inkml:trace contextRef="#ctx0" brushRef="#br0" timeOffset="10492.2419">19845 12153 19 0,'0'-23'9'0,"25"4"-8"0,-16 19 16 0,4-7-15 16,0-1 1-16,8 1 3 15,4-1 0-15,9 4-7 16,9 4 0-16,0-4 4 0,3 4 0 0,6 0-2 16,-1 4 1-16,-4-4-4 15,-1 4 0-15,-7-4-2 16,-1-4 0-16,-12 4-5 31,-5 0 1-31</inkml:trace>
  <inkml:trace contextRef="#ctx0" brushRef="#br0" timeOffset="10987.5013">21378 11366 22 0,'-13'-30'11'0,"22"30"-16"16,-9 0 17-16,0 0-12 16,0 0 0-16,-4 0 2 15,-9 3 0-15,-9 5-2 0,-3 7 1 16,-9 8 1-16,-13 15 0 15,-8-1-1-15,4 13 1 16,-1 6-1-16,1 9 0 0,4 10 0 16,5 12 0-16,8 8-1 15,8-4 1-15,13 0 0 16,9 3 0-16,13-11-1 16,4 1 1-16,12-9-2 15,1-14 0-15,8-1-4 16,-5-14 1-16,1-16-4 31,0-15 1-31</inkml:trace>
  <inkml:trace contextRef="#ctx0" brushRef="#br0" timeOffset="11623.9519">21416 11937 28 0,'-4'8'14'0,"4"-1"-21"0,4 1 26 0,1 7-20 15,-5 15 0-15,0 12 0 16,-5 3 0-16,-3 12 2 31,-1 0 0-31,5 0-1 16,0 3 1-16,0-7 0 16,4-8 0-16,0-7 0 0,0 0 0 15,0-15-1-15,-5-4 1 0,5-4-1 16,-4-8 0-16,0-3-1 15,4-11 1-15,0-8-1 16,4-12 0-16,0-11-1 16,5-7 1-16,-1-1 0 15,5-10 0-15,0-5 0 16,4-7 0-16,4 7 1 0,5-3 0 31,4 11 0-31,-9 8 1 16,9 3-1-16,-1 8 1 15,6 15-1-15,-1 0 1 16,0 15 0-16,0 8 0 16,0 8 0-16,0 3 0 0,0 11 0 15,-4 5 0-15,-5 10 1 16,1 5 0-16,-5-1 0 16,-4 8 1-16,-4 0-1 15,-5 0 1-15,-3-4-2 0,-1 4 0 16,-8 4-3-16,-1-4 1 15,-3-4-5-15,-1-15 1 16,1-4-5-16,-1-7 1 0</inkml:trace>
  <inkml:trace contextRef="#ctx0" brushRef="#br0" timeOffset="12190.9094">22025 11392 18 0,'13'-15'9'0,"25"11"-10"0,-25 4 12 15,4-3-10-15,0-1 1 16,5 8 1-16,3 3 0 16,5-3-4-1,4 7 1-15,0 12 2 16,4 0 0-16,5 3-1 16,4 8 1-16,4 8-1 0,9 7 1 15,3 12-1-15,1 7 0 0,-4 7 0 16,0 1 0-16,-14 4 1 15,-3 3 0-15,-5 4 1 16,-8 19 0-16,-13-8-1 16,-8 4 1-16,-14 4-2 15,-7-4 0-15,-18-3-6 16,-17-12 0-16,-4 0-5 16,0-30 1-1</inkml:trace>
  <inkml:trace contextRef="#ctx0" brushRef="#br0" timeOffset="20747.3409">24977 9330 9 0,'-5'8'4'0,"10"-19"-4"15,-5 11 5-15,0 3-5 16,-5 5 1-16,1-1-1 16,-5 1 1-16,1 0-1 15,-5-1 0-15,0 5 2 16,-4 3 0-1,0 0 0-15,0 4 0 16,0-4 1-16,0 0 0 16,4-4-1-16,1 1 1 15,-1-5-2-15,0 1 0 0,5-8-1 16,-1 4 1-16,1-1-1 16,-1-3 1-16,1 0-1 15,-1 4 1-15,1-4-1 16,-1 0 0-16,0 4 0 15,1 0 1-15,-1 0-1 16,1 3 0-16,-1 4 0 16,1 5 0-16,-1 2 0 0,1 9 1 15,-1 3-1-15,1 0 1 16,4 12 0-16,-1 0 1 16,1 7-1-16,0 4 1 15,0 4-1-15,-5 11 0 0,-4-12 0 16,0 9 0-16,1-1-1 15,-1 4 1-15,0 0-1 16,0 8 1-16,1-4-1 31,7-4 1-31,1 4-1 16,4-8 0-16,0 1 0 16,0-9 0-16,0-3 0 0,4-4 1 15,9-3-1-15,-4-8 1 0,-1-4 0 16,5 4 0-16,0-1-1 15,4-6 1-15,0-1 0 16,4-7 0-16,0-8 0 16,5-4 0-16,-1-3 0 15,1-5 1-15,0-3-1 16,-1-3 0-16,1-1 0 0,-1-7 0 16,1-5-1-16,-5 1 1 15,5-4-2-15,-5-3 1 16,0-1 0-16,0-11 1 15,-3 4-2 1,-1 7 1-16,0-11 0 16,4-4 0-16,4-4 0 15,1 1 0-15,0-5-1 16,-1 1 1-16,-4 0-1 16,1-5 1-16,-5 5 0 0,0 3 1 15,-4 5-1-15,-5-1 0 31,-4-19 0-31,1 4 1 16,-5 0-1-16,0 0 1 0,4 0-1 16,-4 4 1-16,0 7-1 15,-4 1 0-15,-1-1 0 16,-3 4 0-16,-1-7 0 16,1 7 0-16,-1 0 0 31,1 4 0-31,-5 0 0 15,0 4 0-15,-4 0 0 0,0-1 0 16,-4 1 0-16,4 3 0 16,0 1 0-16,0 0 0 15,0-9 0-15,0 5 0 0,0 4 0 16,0 3 0-16,-5 0 0 16,1 4 0-16,-5 8-1 15,-3 7 0-15,-1 4 0 16,-9 12 0-16,5-1-4 15,5 4 1-15,12 0-5 16,12-3 0-16</inkml:trace>
  <inkml:trace contextRef="#ctx0" brushRef="#br0" timeOffset="25719.3428">23524 12773 4 0,'-8'15'2'0,"-5"1"-1"0,13-16 3 16,-4 3-4-16,0 1 1 16,-1 0 0-16,1 0 1 15,0-4-2-15,-1 0 1 0,5 4 1 16,0-4 1-16,0 0 0 16,-4 3 0-16,4 1 0 15,0-4 1-15,0 0-1 16,0 4 0-16,0-4-1 15,0 0 1-15,0 0-1 16,4 4 1-16,5-8-1 16,0 0 0-16,3 4-1 0,1-4 1 15,4 4-1-15,0 0 0 16,0-3-1-16,0 3 0 16,5 0 0-16,-5 0 0 15,4 0 0-15,4 0 0 0,1 0 1 16,-1-4 0-16,-3 0-1 15,3 4 1-15,-3-4 0 32,-5 4 1-32,-5 0-2 15,1 4 1-15,-4 0-1 16,-5-4 1-16,-4 0 0 16,0 0 0-16,0 0-1 0,0 0 1 15,0 0-1-15,-4-4 1 16,4 4-1-16,-5-8 0 0,1 5 0 15,0-5 0-15,0 0 0 16,-1-3 0-16,1 0 0 16,4-4 0-16,-4-4 0 15,4-4 0-15,-4-3-1 16,-1-5 1-16,5-3 0 31,0-4 0-31,5-3-1 0,-1-5 1 16,4-3-1-16,1 0 1 15,-1-4-1-15,1 0 1 16,0 0 0-16,-1 8 0 16,5-1 0-16,-5-3 0 0,1 7-1 15,-1 1 1-15,9 3 0 16,-4 0 0-16,0 0-1 16,0 4 1-16,4 4-1 15,0 0 1-15,0 3 0 0,0 1 1 16,0 7-1-16,4 0 0 15,0 4-1-15,1 3 1 16,-1 5 0-16,5 3 0 16,-1 0-1-16,1 4 1 0,-1 4 0 31,1 0 0-31,-1 3 0 16,1 5 1-16,-5-1-1 15,0 1 0-15,1 3 0 16,-1 4 1-16,-4 11-1 15,-4-4 1-15,0 1 0 16,-1-1 0-16,-3 5-1 0,-1 3 0 16,1-4 0-16,0 4 0 15,-1 8 0-15,-4-5 0 0,1-3 0 16,-1 4 1-16,-4-4-2 16,0 0 1-16,0 0 0 15,0 0 1-15,0-3-1 16,-4-5 0-16,4 4 0 15,-5-7 0-15,5 4 0 16,0-5 1-16,0 1-1 0,0 4 0 16,0-12-1-16,-4 4 1 31,4-4 0-31,0 0 0 16,0-4-1-16,0 4 1 15,-4 1 0-15,4-5 1 0,0 0-1 16,0 1 0-16,-4-1 0 15,-1 0 1-15,1 1-1 16,0-1 0-16,-5 0 0 16,5 1 0-16,0-1 0 15,-5 0 0-15,5 1 0 16,-5-5 1-16,5 1-1 0,0 3 0 16,-9 4 0-16,5 0 0 15,-1 1 0-15,5-5 0 16,0-3 0-16,-1 3 0 0,1 0 0 15,0-3 0-15,0-8 0 16,-1 4 1-16,1-4-1 16,4 7 1-16,-4-3 0 15,4 0 0-15,0-1-1 16,0 1 1-16,0-4-1 16,4 4 1-16,0-4-1 31,5 0 0-31,-1 0 0 0,5 0 1 15,-4-8-1-15,3 8 0 16,5-3 0-16,0 3 1 0,0-8 0 16,9 8 0-16,12-15-1 15,13 0 1-15,13 0-1 16,9-4 1-16,12 0-1 16,0 0 0-16,-4-4-6 15,0 4 0-15,-9-3-5 16,-16-12 1-16</inkml:trace>
  <inkml:trace contextRef="#ctx0" brushRef="#br0" timeOffset="29439.8531">18597 13216 13 0,'-8'-4'6'0,"3"8"0"0,1-8 6 0,4 4-10 15,-4 0 0-15,0 0 2 16,-5-4 1-16,1 8-6 15,-1 0 0-15,-4 4 3 16,5-5 0-16,-5 1-1 0,0 4 0 16,0 3-1-16,5-3 1 15,-9 3-1-15,8-7 1 16,1 3-1-16,4-3 1 0,-1 0-1 16,5 0 1-16,5-1-1 15,-1 5 1-15,0 7-1 16,5 8 1-16,3 3-1 31,1 16 1-31,0 3-1 0,0 5 0 0,0 3 0 31,-1 3 0-31,1-3 0 16,0-4 0-16,0-3 0 0,-5-5 0 16,1-3 0-16,-1-7 0 15,1-1 0-15,-1-4 1 0,1-11-2 16,-1-3 1-16,-4-5 0 15,1-3 0-15,-5-4-1 16,4-7 1-16,5-5 0 16,-5-3 0-16,0-8-1 15,5 1 1-15,-1-1 0 16,5 4 0-16,0-4 0 0,4 1 0 16,4-1-1-16,0-4 1 15,5 5-1-15,-1 3 1 16,1 0-1-16,4 8 1 0,0 7 0 15,-1 8 0-15,1 3 0 16,0 5 0-16,-4 3-1 16,-1 4 1-16,-4 3 0 31,5 1 0-31,-5 7-1 16,-8-3 1-16,0-1-1 15,-9 1 1-15,0-1-1 0,-8 4 0 16,-9 1 0-16,-4-1 0 15,-8-4 0-15,-14 1 1 16,5-4 0-16,-4-1 0 0,-9-7 0 16,0-3 1-16,-4 3 0 15,4-4 0-15,5 1-1 16,3-9 0-16,5-6-6 16,0 3 0-16</inkml:trace>
  <inkml:trace contextRef="#ctx0" brushRef="#br0" timeOffset="29990.2725">19530 13836 11 0,'-21'0'5'0,"8"4"-2"16,8-4 1-16,1 0-4 15,-9-7 0-15,1 3 2 16,-10-4 1-16,1 1-2 15,0 3 1-15,-5 4 2 16,1 8 0-16,-1 10 0 31,5 1 0-31,0 8-1 16,-1-1 1-16,5 8-3 0,4-3 0 16,9 7-2-16,4-4 1 15,4 0-3-15,5-4 0 0,4-4-1 16,0-3 0-16,4-8 0 15,0-3 1-15,4-12 2 16,4-8 1-16,5-11 1 16,4-7 1-16,-4-12 0 15,0-8 0-15,-5-7 0 16,-3-3 1-16,-9-5-1 0,-9 4 0 16,-8 4-1-16,-9 12 0 15,-9 7 0-15,-7 7 1 16,-5 8-3-16,0 8 0 0,4 7-6 31,8 12 1-31</inkml:trace>
  <inkml:trace contextRef="#ctx0" brushRef="#br0" timeOffset="30354.1142">19883 13019 37 0,'-30'15'18'0,"39"8"-28"0,-5-15 35 0,0 7-28 16,-4 11 1 0,5 8-1-16,-5 16 0 15,0 6 4-15,0 9 1 16,4 10-3-16,0 8 0 0,1 12 0 16,3-4 1-16,1-4-1 15,-5 7 0-15,0-6-2 16,0-9 0-16,1-11-5 15,-1-4 1-15</inkml:trace>
  <inkml:trace contextRef="#ctx0" brushRef="#br0" timeOffset="30639.7621">19474 13526 28 0,'-8'12'14'0,"110"-31"-17"15,-59 11 25-15,12-7-23 16,13-8 1-16,5-3-3 15,-1-1 0-15,-4 5-2 16,0 3 0-16,-4 11-2 16,-8 8 0-16</inkml:trace>
  <inkml:trace contextRef="#ctx0" brushRef="#br0" timeOffset="31307.9259">20152 12955 35 0,'-26'4'17'0,"17"15"-30"16,14-12 36-16,3 12-24 0,1 4 1 0,4 11-2 15,-1 7 1-15,1 5 0 16,-4 3 1-16,3 12-1 16,1 3 1-16,-4 0-1 15,-1 1 0-15,1-1 1 16,3 0 0-1,1-7 0-15,0-4 1 16,8 0-2-16,-8-8 1 16,4-3-1-16,-4-12 1 15,0-7-2-15,-5-4 1 16,1-8 0-16,4-7 0 0,-5-12 0 16,-4-7 0-16,5-7 0 15,-1-5 1-15,1-7 0 16,-1-4 1-16,1-3 0 15,4-5 0-15,-5 1 0 16,1 3 0-16,-1 1 0 0,5 3 0 16,0 7-1-16,0 5 1 15,-1 3-1-15,5 12 1 16,0 0-1-16,5 14 1 16,3 9-1-16,5 7 0 0,0 7 0 15,4 8 1-15,-4 8 1 16,0 11 1-16,-5 11 0 31,-4 4 0-31,-4 12 1 16,-4 7 0-16,-4 7 0 15,-5 1 0-15,-8-4-4 0,-5-4 0 16,-8-8-8-16,-8-7 1 16,-5-15-4-16,0-19 0 15</inkml:trace>
  <inkml:trace contextRef="#ctx0" brushRef="#br0" timeOffset="34390.5508">24385 13261 20 0,'-5'-19'10'0,"10"-3"-11"0,-5 22 11 16,0-15-10-16,0 3 0 0,0 9-1 15,-5-1 1-15,-3 0-1 16,-1 0 1-1,-12 8-1 1,4-4 1-16,-4 4 0 16,4 0 0-16,0 3-1 15,0 4 0-15,0-3 0 16,-1 0 0-16,1 3 0 0,-4 0 1 31,0 1 0-31,0 3 0 16,-5 0 0-16,-4 4 1 15,0 7 0-15,1 8 1 0,-1-3-2 16,0 3 1-16,4 3-1 16,-3 1 1-16,3 4-1 15,5 3 1-15,-1 1-1 16,5-1 1-16,5 4-1 16,-1 4 1-16,0-4-1 15,0 1 1-15,5 10-2 16,-1-3 1-16,1 0 0 15,4-4 0-15,4-4-1 0,0 0 1 16,4 0-1-16,4-3 1 0,1-9 0 16,8 5 0-16,0-4-1 15,4-4 1-15,0 4 0 16,1-8 0-16,-1-3 0 16,5-9 0-16,3 1 0 31,1-3 0-31,4-5 0 15,0-4 0-15,0 1-1 0,1-4 1 16,7-4-1-16,-4 0 1 16,1 0 0-16,-1-8 1 15,0 1-1-15,1-5 0 16,-5-7 0-16,0 4 1 0,-4-7-1 16,-5 3 1-16,1-4-1 15,-1-4 0-15,5-3 0 16,-9-4 1-16,1 0-1 15,-1 0 0-15,-4-4 1 16,0 0 0-16,-4-3-1 16,0 3 1-16,-5-4-1 0,-4 4 1 15,-4 1 0-15,-4-1 0 16,-4 0-1-16,-1 0 1 16,-4 0-1-1,1-3 1-15,-1 3 0 16,-4-4 0-16,4 1-1 15,0 3 0-15,0 4 0 16,1 7 1-16,-1 5-1 16,0 3 1-16,-8-8-1 15,4 8 1-15,-5-3-1 0,-7 6 1 16,-5 1-1-16,0 4 1 16,-5-4-2-16,1 3 1 15,0 9 0-15,-5-1 1 0,0 0-1 16,1 4 0-16,3 0 0 15,5 4 1-15,5 3-3 16,-1-3 1-16,4 4-6 16,5 3 1-16</inkml:trace>
  <inkml:trace contextRef="#ctx0" brushRef="#br0" timeOffset="35176.4261">23857 14007 21 0,'-5'4'10'0,"18"-1"-12"16,-13-3 13-16,0 0-11 16,9-7 0-16,-5 7 0 0,0 0 0 15,-4 0 0-15,0 0 1 16,4 0-1 0,1 4 0-16,-1-1 1 15,0 5 0-15,0-4 0 16,9 3 0-16,-4 1 0 15,3-1 0-15,5-7 0 16,5 4 0-16,3-8-1 16,1 1 1-16,4 3-1 15,-1-4 1-15,1 0-1 0,9-4 1 16,3 1 0-16,1 3 0 16,-1-3-1-16,5 3 1 15,0-4-1-15,-4 4 1 0,-1 1-1 16,1-1 1-16,4 4-1 15,-9 0 0-15,0 4 0 16,-4-1 1-16,-8 1-1 16,-1 4 1-16,-7-1-3 15,-10 5 1-15,-4-5-6 16,-12 5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3:14:30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6396 7340 8 0,'-21'4'4'0,"-13"-12"-3"0,30 1 4 0,-5 7-2 15,1-8 1-15,-1 1 3 16,1-1 0-16,-1 1-9 15,1-1 1-15,-1 0 5 16,1 8 0-16,-1 0-2 16,1 0 0-16,-1-3-1 15,5-1 0-15,0 0-1 0,4 4 0 16,0 0 0-16,4-7 1 16,0 7-1-16,5 0 1 31,-1-4 0-31,1 0 0 15,3 4 0-15,5 4 0 0,5 0 0 16,3-1 0-16,14-3 0 16,-1 0 0-16,-4 0-1 15,0-3 1-15,4-1-1 16,1 0 0-16,-1 4 0 16,5-8 0-16,-1 5 1 15,1-5 0-15,-1 8 0 0,1 0 0 16,8 4 0-16,4 0 1 15,5-4-1-15,0 0 1 16,-1 3-2-16,-3 1 1 0,-1 4-1 16,0-4 0-16,-4 3 0 15,1 1 1-15,-6 3-1 16,6 0 0-16,3 1 0 16,5-1 1-16,-1-3-1 15,-4-5 1-15,-3-3-1 31,-6 0 0-31,-7 0 0 0,-5 0 1 16,-9 0-1-16,-3 0 0 16,-5-7-3-16,-9 7 1 15,-8 4-7-15,-13 3 0 0</inkml:trace>
  <inkml:trace contextRef="#ctx0" brushRef="#br0" timeOffset="2102.5459">10412 9845 26 0,'-8'-11'13'0,"3"-5"-13"0,5 16 14 16,0 4-15-16,0-8 1 16,0 4-1-16,-4 4 1 0,0 0 0 15,-5 4 0-15,1 3 0 16,4 0 0-16,-1 1 0 15,10-5 1-15,3 8 0 16,1-3 0-16,8-5 1 16,8-3 0-16,5 4 1 15,4-5 0-15,4 1-1 16,5-4 1-16,8 0-1 0,0 4 1 16,0-4-1-16,5 4 0 15,8 3-1-15,-1-3 1 31,1 0-1-31,4 0 0 16,-4-1 0-16,-4 1 0 0,8 4 0 0,-4-1 0 16,-4 1 0-16,-5-4 0 15,5-1 0 1,-9 5 0-16,0-4-1 16,-9 0 1-16,-8-1-1 0,1 5 0 15,-14-4-1-15,-4 3 1 16,-4-3-3-16,-9 0 1 15,-8-4-8-15,-22 7 1 16,-8 9-2-16,-4-13 0 16</inkml:trace>
  <inkml:trace contextRef="#ctx0" brushRef="#br0" timeOffset="11693.7664">15003 12111 16 0,'-4'4'8'0,"8"-12"-23"0,-8 8 9 15</inkml:trace>
  <inkml:trace contextRef="#ctx0" brushRef="#br0" timeOffset="12160.1306">15020 12149 17 0,'-21'-4'8'0,"-18"35"-10"0,31-24 16 31,-5 1-14-31,0-1 0 16,-4 1 1-16,0-4 0 0,4-1-1 16,1 1 1-16,3-4 1 15,5 0 1-15,0 0-1 16,4 0 1-16,0 0-1 15,0 0 1-15,8 4-2 0,5 0 1 16,0 0 0-16,8 3 0 16,9 1 0-16,8-1 0 15,13 1 0-15,0-1 1 16,9 1-1-16,12-1 1 0,5 5-2 31,4-1 1-31,4 1-1 16,5-1 0-16,-5 0 0 15,8 1 1-15,5-5-1 16,5-3 1-16,3-8-1 16,5-3 1-16,-13-5-1 15,-13 1 1-15,-13 3-3 0,-12 1 1 16,-13 3-7-16,-13 4 1 16,-9 8-6-16,-8-8 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3:16:29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12946 4370 12 0,'-4'-4'6'0,"0"-3"-8"0,4 7 7 16,-5 0-9-16,1 0 1 15,0 0-2-15,4 4 1 16,-5-4 6-16,5 0 0 16,0 3-4-16,0 1 1 0,0 0 3 15,-4 0 0-15,0 3 2 16,0 8 0-16,-5 1 0 16,1 2 0-16,3 1-1 15,1-3 0-15,4 2-1 16,4-2 0-16,5-1-1 31,-1 0 1-31,1-4-1 16,4 8 0-16,8-4 0 0,5 4 0 15,8-7-1-15,4-5 1 16,5 1 1-16,-1-1 0 0,1 1-1 16,4-1 1-16,4 5-1 15,4 3 1-15,0-4-1 16,5 1 1-16,4-1-1 15,-4 0 0-15,3-7-1 16,-3-4 1-16,0-4 0 16,-5-3 0-16,0-5-1 15,-4 9 0-15,-8 3-4 0,-9 3 1 16,-13 9-4-16,-4 10 0 16</inkml:trace>
  <inkml:trace contextRef="#ctx0" brushRef="#br0" timeOffset="11707.7066">3305 7083 8 0,'4'-19'4'0,"26"8"-3"15,-18 7 4-15,1 0-6 16,4-3 1-16,0-1-1 16,0 0 0-16,5 1 1 0,-14-1 0 15,5 1 0-15,0-1 0 16,0 1 1-16,-1-1 0 16,-7 0 1-16,7 1 1 15,1-1-1-15,4 1 1 0,-4-1-1 16,0 4 1-16,4 4-2 15,0 0 1-15,8 4-2 32,-8 0 0-32,9 0 0 15,-5 3 0-15,5 1 0 16,4-1 0-16,-5 1 1 16,5 0 0-16,4-1 0 15,-4-3 0-15,0 0-1 0,4-4 1 16,4 0-1-16,-4 0 1 0,0 3-1 15,0 1 0-15,5 0 0 16,-14 0 1-16,9 0-1 16,-8-1 1-16,8-3 0 15,-4 0 0-15,12 0-1 16,-8-3 1-16,5-1 0 16,-1 0 0-16,-4 0-1 15,0 4 0-15,-4 0 0 0,0 0 0 16,8-4 0-16,-8 1 0 31,0-5 0-31,-1 4 0 0,5 1 0 16,1-1 0-16,-1 4 0 15,-5 0 0-15,5 0 0 16,-4 0 0-16,0 4 0 16,4-4 0-16,0 0 0 15,5 3 0-15,-1-3 0 16,4 0 0-16,1 0 0 0,0 0 0 15,-5 0 0-15,-8 0 0 16,8-3 0-16,0 3 0 16,1-4 0-16,8 0 0 0,-9-4 0 15,5 1 0-15,8-1 0 16,-9 1 0-16,9-1 0 16,5 1 0-16,-5-1 0 15,0 4 0-15,-4 0 0 16,-5 1 1-16,1-1-2 15,4 0 1-15,0 0 0 32,4 1 0-32,-4-1 0 0,-1 0 1 15,5 0-1-15,-4 4 0 16,4 0 0-16,1 0 1 16,-1 4-1-16,-5-4 1 0,-7 8-1 15,-1-1 0-15,5-3 0 16,4 3 1-16,-1-3-1 15,6 0 1-15,-1-4-1 16,0 0 0-16,0 0 0 16,0 0 1-16,4 0-1 0,-4 0 1 15,-4 0 0-15,-4 4 0 16,-5-4 0-16,0 4 1 16,1-1 0-16,-1 1 0 15,0 0 0-15,5-4 0 0,0 0 0 16,-1 0 0-16,1 0-1 31,-5-4 1-31,0 4-2 16,9 0 1-16,-8 4 0 15,3 0 0-15,5-1-1 16,0-3 0-16,-5 0 0 16,5-3 0-16,4-1 0 0,9-4 0 15,0-3 0-15,-1 3 0 16,9 1 0-16,-4-1 0 15,0 5 0-15,-4-1 0 0,-5 0 0 16,-4 0 1-16,0 0-1 16,0 1 0-16,5-1 0 15,-1 4 1-15,1 0-1 16,-1 0 1-16,5 4-1 16,-5-4 1-16,0 3-1 0,9 1 1 15,-4 4-1-15,-5-1 0 31,5-3 0-31,-1 0 1 16,5 0-1-16,-4-1 0 0,4 1-1 16,-5 0 1-16,5 0 0 15,4 0 0-15,1 3 0 16,-6 1 0-16,10-1 0 16,3 5 0-16,1-5 0 15,8 1 0-15,-4-4 0 16,4-1 0-16,-4-3 0 15,0 0 0-15,4-3 0 0,13-5 0 16,0 0 0-16,0 1 1 16,4-1-1-16,-8 1 0 15,4-1 0-15,8 1 0 0,1 3 0 16,-1 0 0-16,5 0 0 16,-4 4 0-16,-5 0 0 15,4 0 0-15,-12 4-1 16,-17-4 1-16,-18 4-6 15,-16 3 0-15,-26 5-4 16,-17-9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3:17:36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17324 8706 24 0,'-9'-15'12'0,"1"-4"-12"0,8 19 13 15,0-8-13-15,-4-3 0 16,-1 4 0-16,-3-1 0 16,4 0 0-16,-5 8 0 0,0-3-3 15,1-1 1-15,-1 0-4 16,5 0 0-16</inkml:trace>
  <inkml:trace contextRef="#ctx0" brushRef="#br0" timeOffset="532.5893">17464 8343 17 0,'5'-23'8'0,"-1"-3"-7"0,-4 18 12 0,0 1-11 15,0-1 0-15,-4 4 0 16,-1-3 0-16,1 3-3 15,-4 4 0-15,-1 0 2 32,1 4 1-32,-1-1-2 15,1 5 1-15,-1 3 0 16,5 1 1-16,-5 3 1 0,5 4 0 16,0 0 1-16,-1 7 0 15,5 4-1-15,0 12 0 16,0 3-1-16,0 8 1 0,-4 4-2 15,0 0 1-15,-5 0-2 16,5 3 1-16,-4 4 0 16,3 8 0-16,-3 0-1 15,-1 0 1-15,-3-4-2 16,-1 4 1-16,0 0-9 16,0-8 1-16,-8-7-3 0,-9-19 1 15</inkml:trace>
  <inkml:trace contextRef="#ctx0" brushRef="#br0" timeOffset="4536.7604">18572 5520 7 0,'8'-7'3'0,"5"-1"1"15,-9 1-3-15,-4 7 1 16,4-8 0-16,1 0 2 0,3-3 1 16,-4 4-6-16,1-1 1 15,-1 0 3-15,0 1 1 16,0-8-2-16,5 7 1 16,0 1-1-16,-1-1 1 15,1-3-2-15,-1 3 1 16,1-3-1-1,3 3 1-15,1 1-1 16,0-1 1-16,0 1-1 16,-1 3 1-16,1-4-1 15,0 8 0-15,0 0-1 16,0 0 1-16,-1 0-1 0,1 0 0 16,0 0 0-16,0 0 1 15,-1 4-1-15,1 0 1 16,-4 0 0-16,-1 3 0 15,1 1 0-15,-5-1 0 0,0 5 0 16,-4-1 0-16,0 0-1 16,0 1 1-16,0-1-1 15,0 0 1-15,0 1-1 16,0-1 1-16,0-3 0 31,0 3 0-31,0-4 0 0,0-3 1 16,-4 4-2-16,0-4 1 15,0-1 0-15,-5 1 0 16,5 0-2-16,-1 0 1 0,1-4 0 16,-4 4 0-16,3-1 0 15,1-3 0-15,0 0 0 16,-5 4 1-16,5-4-1 16,-4 4 0-16,-1 0 0 15,1-1 1-15,-1 1-1 16,1 4 0-16,3-4 0 0,-3 3 0 15,4 1-1-15,-5-1 1 16,1 1 0-16,3-1 1 16,-3 1-1-16,-1 3 0 0,1-3 0 15,-1 3 0-15,1 1 0 16,-1 3 1-16,1-8-2 31,-1 5 1-31,-4-1 0 16,1-3 1-16,3 3-1 15,-4 0 0-15,0 4 0 16,1 1 0-16,-1-1 0 0,0 7 0 16,-4-3 0-16,4-4 0 15,-4-7-1-15,5 3 1 16,-1 4 0-16,4-7 1 0,-4-4-1 16,1 7 0-16,-1-7 0 15,4 0 0-15,-3 0 0 16,-1-1 1-16,4-3-1 15,1 4 0-15,4 0 0 16,-5 3 0-16,5-3-1 16,0-8 1-16,-1 1 0 15,1-1 0-15,4 8 0 0,0-4 1 32,0-8-1-32,0 8 0 15,0-7 0-15,0 7 0 0,0 0 0 16,0 0 0-16,0-8-1 15,9 4 1-15,-1-3 0 16,1-1 0-16,3-3 0 16,1 3 0-16,-4 4 0 15,8 1 0-15,-5-5 0 16,1 8 0-16,0 0 0 16,-4 0 0-16,-1-8 0 0,1-3 0 15,3 7 0-15,-3-3 0 16,4 7 0-16,-5 0 0 0,1-8 0 15,3 1 0-15,-3-1 0 16,-1 8 0-16,1 0 0 16,-1 4 0-16,1-4 0 15,0-4 0-15,-5 12 0 16,4-8 0-16,-3 3 0 31,-1 1 0-31,0 0 0 16,0 0 0-16,1 3 0 0,-1 1 0 15,0-1 0-15,0-3 0 16,1 0 0-16,-1 4 0 0,4-1 0 16,1 1 1-16,-1-8-1 15,5 3 0-15,0 1 0 16,4 4 1-16,0-1-1 16,4 9 0-16,1-9 0 15,3 8 0-15,5-7 0 16,4-1 0-16,0 5 1 15,-4-5 0-15,0 8 0 0,-5 1 1 16,-3 2 0-16,-5-2 0 16,-9 3-1-16,-8-1 1 0,-8 5-1 15,-14 0 0-15,5-4-4 32,-8-8 1-32,-1 4-9 15,1 4 0-15,-5 0-1 16,0-19 0-16</inkml:trace>
  <inkml:trace contextRef="#ctx0" brushRef="#br0" timeOffset="6470.5169">20680 9092 13 0,'-5'4'6'0,"1"0"-2"0,4-4 7 0,0 3-10 16,0-3 0-16,0 0 1 31,0 0 0-31,-4 4-2 16,4-4 0-16,0 0 2 15,0 0 0-15,0 4 0 16,0-4 0-16,0 0 0 15,0 0 1-15,4 0-1 0,-4 0 1 16,0 0-1-16,9-4 1 0,-1-3-1 16,5 3 0-16,0-4 0 15,-1 4 0-15,5-3-1 16,1-1 0-16,3 1 0 16,0-1 0-16,-4 1 0 15,0-1 0-15,0 4 0 16,0 0 1-16,-4 4-2 15,4 4 1-15,-4 0-1 0,0 0 1 16,-5 3-1-16,-4-3 1 16,1 0-1-16,-1 3 0 15,-4 1 0-15,0 0 0 0,0 7 0 32,0-4 0-32,-4 0 0 15,-5 5 1-15,-4 3-1 16,-4-1 1-16,-4 1-1 15,0 0 0-15,-1-4 0 16,-7 1 0-16,-1 2 0 16,4-2 0-16,1-5 0 0,3 0 0 15,1 4 0-15,0-3 0 16,0-5 0-16,4 1 0 16,4-1 1-16,4 1 0 0,1-4 0 15,3 0 1-15,1-1-2 16,4-3 1-16,4 0 0 15,5 4 0-15,4-4-1 16,4 4 0-16,4 0-1 16,5 3 1-16,-1-3-1 0,1 0 1 15,4 3-1-15,-1 5 1 16,1-5 0-16,-4 1 0 31,-1 3 0-31,5 1 0 16,-4-1 0-16,-5 4 0 15,0 0 0-15,0 0 1 0,-8 1-1 16,-4 2 0-16,-5 5 0 16,-8 0 0-16,-5 3 0 15,-4-3 0-15,-4-4 1 16,-4 0 0-16,-4 4 0 16,-18-5 1-16,-8 1 0 15,-9 0 1-15,-4 0 0 16,-16-4 1-16,-6-3 0 15,-7 7 0-15,-1-4-3 0,-4-8 1 16,13 5-7-16,4-5 1 0,4 5-11 16,-4-9 1-16</inkml:trace>
  <inkml:trace contextRef="#ctx0" brushRef="#br0" timeOffset="7620.1846">20514 2346 26 0,'-9'-8'13'0,"0"12"-12"15,9 0 13-15,-8 7-13 16,-1-3 0-16,-3 11 1 16,-5 0 1-16,4 11-3 15,-4 0 0-15,-4 4 2 16,-5 0 1-16,0 4-1 0,1 4 0 15,-1 3-1-15,-3-11 0 16,3 0 0-16,0-3 0 16,5 3-1-16,0-4 1 15,8-4-1-15,5-3 1 0,3-4 0 16,14 0 1-16,4-4-1 31,8 0 0-31,13 0-1 16,17 0 1-16,9 1-1 15,-1-5 1-15,5 0-2 16,4 8 1-16,-4-4-2 16,-8 4 1-16,-5-4-3 0,-9 4 1 15,-3-11-6-15,-5 3 0 16,0-7-1-16,-9-12 0 0</inkml:trace>
  <inkml:trace contextRef="#ctx0" brushRef="#br0" timeOffset="8004.9737">20884 2562 20 0,'-13'-23'10'0,"9"12"-12"15,4 11 17-15,-4 0-14 0,-1-4 0 16,1 4 3-16,-4 4 0 16,3-1-4-16,1 5 0 15,0 7 4-15,0 15 0 16,-1 12 1-16,1 7 0 0,0 15-1 15,0 23 1-15,-1 8-1 16,1 3 0-16,4 1-2 16,0-5 0-16,0 5-11 31,-4 3 0-31,0-23-3 16,-1-33 1-16</inkml:trace>
  <inkml:trace contextRef="#ctx0" brushRef="#br0" timeOffset="12307.7916">22145 9508 10 0,'-5'-4'5'0,"1"-3"-2"16,4 7 6-16,0 0-7 15,-4-4 1-15,4 4-1 16,-4 0 1-16,-1 0-5 0,1 4 1 15,0 0 2-15,-1-4 1 16,1 0-2-16,4 3 1 16,0-3 0-16,0-3 1 0,0 3 0 15,0 0 0-15,0-4 0 16,0 4 1-16,0 0-1 16,-4 0 1-16,-5 0-2 15,5 7 1-15,0 1 0 16,0 0 0-16,-1 3-1 31,-3 4 0-31,-1 4 0 0,1 4 1 16,-1 7-1-16,1-4 1 15,-1-3-1-15,5 0 0 16,0-1 0-16,0-3 1 0,4 4-1 16,0-4 1-16,0 0-1 15,0 0 0-15,4 4-1 16,0-5 1-16,5 1-1 15,3 0 1-15,5 0-1 16,0-4 1-16,9 0-1 16,-5 4 0-16,1 4 0 0,-5 4 1 15,0-1-1-15,0 4 1 16,-5-3 0-16,1-1 0 16,-4-3 1-16,-5 0 0 15,0-1 1-15,-4-3 0 0,-4 0 0 16,-5 0 0-16,-3-4 0 31,-10 0 0-31,-7-3 0 16,-5-1 0-16,-9-3-1 15,0-5 0-15,5 1-1 16,4-4 1-16,-4 0-3 16,-1-4 0-16,1-3-3 0,0-4 0 15,4-1-4-15,0 1 1 16,4 0-8-16,4-8 1 15,13 0 0-15,5-8 0 0</inkml:trace>
  <inkml:trace contextRef="#ctx0" brushRef="#br0" timeOffset="12657.7904">22021 9572 39 0,'13'0'19'0,"38"-15"-27"0,-26 12 41 16,1-5-31-16,4 4 0 16,4-7 1-16,4 3 1 0,1 1-4 15,-1-1 0-15,-4 4 3 16,-4 1 0-16,-5 10-4 16,-8 1 0-16,-8-1-11 31,-13 5 0-31</inkml:trace>
  <inkml:trace contextRef="#ctx0" brushRef="#br0" timeOffset="15074.9903">22954 4714 16 0,'-9'-7'8'0,"13"7"-8"0,-4 0 8 0,0-4-8 15,0 0 0-15,-4 1 2 16,0-1 0-16,4-4-2 16,-4 12 0-16,-1-4 2 15,-3 4 0-15,-1 3 0 16,-3 1 1-16,-5 11-1 16,0 0 0-16,-5 0 0 0,1-4 1 15,0 4-1-15,-5 0 1 16,1 7-1-16,-1 1 0 0,-4 3 0 15,5 4 0-15,3 0-1 16,1 4 0-16,4 0-1 16,4-1 0-16,-4 5 0 15,9-8 1-15,-1 0-1 16,5-4 1-16,4 1-1 16,0-9 1-1,4 5-1-15,0-8 1 16,5 0-1-16,4-4 0 15,-5-4 0-15,5 4 1 16,0-7 0-16,0-1 0 0,4 1-1 16,0-4 1-16,4 3 0 15,4-3 0-15,-3-4-1 16,-1 0 0-16,0-7 0 16,-4-1 1-16,5 0-1 15,-5-3 0-15,0 7 0 16,0-7 0-16,4 3 0 15,0-3 1-15,-4-4-1 0,-4 4 0 16,0-5 0-16,0 5 1 16,-5-12-1-16,-4 8 0 0,-4 4 0 15,0 0 1-15,-4 3-1 16,-4 4 0-16,-1-3 0 16,1-8 1-16,-1 3-1 15,1 8 1-15,-5-3-1 31,0 3 1-31,0 4-1 16,1 4 0-16,-5-4 0 0,-1 4 1 16,1 3-1-16,-4 1 0 15,0-1 0-15,0 5 1 16,4-1 0-16,0 4 0 0,-1 4 1 16,-3 11 0-16,0 8 1 15,0 0 0-15,-1 4-1 16,5 7 1-16,0 0-3 15,4 0 0-15,5 12-13 16,12-5 0-16</inkml:trace>
  <inkml:trace contextRef="#ctx0" brushRef="#br0" timeOffset="16260.2226">24155 8680 31 0,'-5'3'15'0,"14"-6"-16"15,-9 3 15-15,0 0-12 16,0 0 0-16,4 3 2 15,0 1 1-15,-4-4-5 16,0 0 0-16,0 0 4 0,0 4 1 16,5-4-1-16,-1 0 0 15,4 0-1-15,1 0 0 16,4 0-1-16,4 0 1 16,8 0-1-16,5 0 0 0,4-4-1 15,0 4 0-15,5-4-1 16,-1 1 1-16,0-1-1 15,1-4 0-15,3 4 0 16,-8 1 0-16,0-1 0 16,-4 0 0-16,-4 4 0 0,-5-4 0 15,-4 4 0-15,-4 0 1 16,-5 0-1-16,1 0 1 31,-5 4-1-31,-4 4 1 16,-4-1-1-16,0 5 1 0,-5-5-1 15,0 1 1-15,1-1-1 16,-5 5 1-16,0-5 0 16,1 1 0-16,-1-4-1 15,0 7 1-15,0-4-1 16,5 1 1-16,-5 0-1 0,4-5 1 16,1 9-1-16,-1 3 1 15,1-11-1-15,-1 3 1 16,1 5-1-16,-1-1 0 0,1-4 0 15,4 1 0-15,-5 0 0 16,-4-1 0-16,5 1 0 16,-5-1 1-16,0 8-1 15,0-3 0-15,1 3 0 16,-1 4 1-16,-4 4-1 31,0-1 1-31,0 9-1 16,4 6 1-16,-4 13 0 0,-4 6 1 15,4 16 0-15,0 8 0 16,-5 3 1-16,-3 4 1 16,-5 4-1-16,-4 3 1 0,-9-10-5 15,-3-5 0-15,-1-7-10 16,8-12 1-16,1-10-9 16,0-32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2:40:01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5502 5017 17 0,'0'-7'8'0,"4"-12"-3"0,-4 11 8 16,0 1-12-16,0-1 0 15,-4-3-1 1,0-1 1-16,-5-3-1 15,1-4 0-15,-1 0 0 16,1 0 0-16,3-7-1 16,1-8 1-16,4-4-1 15,4 4 0-15,1-4 0 16,3 4 0-16,1-4 0 16,-1-3 0-16,1-5 1 15,4 5 1-15,4-5-2 0,-9-3 1 16,5 0-2-16,0 11 1 15,-1 0-2-15,1 4 1 16,9 4-3-16,3 7 0 16</inkml:trace>
  <inkml:trace contextRef="#ctx0" brushRef="#br0" timeOffset="1797.0382">3782 3420 19 0,'-22'0'9'0,"-7"0"-10"0,24 4 19 0,-3-4-18 15,-9 4 0-15,4 0 0 16,-8 3 0-16,4 5-1 31,0-5 1-31,0 1 0 16,-1-4 0-16,1 3-1 15,5 8 1-15,-1 0-1 0,0 1 1 16,5 3-1-16,3-1 1 16,1 5 0-16,0 0 1 15,0 0 0-15,4 7 0 16,0 4 0-16,0 4 0 15,4-4 0-15,0 0 0 0,0-8 0 16,1 5 0-16,3-9-1 16,5 1 0-16,-9 0 0 15,5-4 1-15,-1-4-1 16,1 0 0-16,-1-4 0 16,1 1 0-16,4-5 0 15,-9-7 1 1,9-7-1-16,-5-5 1 15,5-3-1-15,0-4 1 0,-9-4-1 16,4-3 1-16,1-4 0 16,-5-8 0-16,5 8-1 15,-5-1 1-15,-4-3-1 16,8 0 0-16,-8 0 0 16,9 0 0-16,4 4 0 15,0 0 0-15,-1-1 0 0,1 5 0 16,-4-8-1-16,3 7 1 15,-3 5 0-15,-1-1 0 16,1 4 0-16,4 4 1 0,-13 7-1 16,4 5 0-16,-4 3 0 15,8 3 1-15,-3 5 0 16,-1 3 0-16,-4 8-1 16,4 0 0-16,5 8 0 15,-1 3 0-15,1 8 0 31,4-4 1-31,-5 0-2 16,1 4 1-16,-1-4 0 0,1 3 1 16,-5-2-1-16,4-5 0 15,1 0 0-15,-9-11 0 0,4 4 0 16,5-4 1-16,-9-8-1 16,4-11 1-16,-4 0-1 15,0-8 1-15,0-11-1 16,0-3 1-16,0-1-1 15,0-7 1-15,0-8-1 16,0-7 0-16,0-1-2 16,0-3 0-16,0 4-6 0,9-5 1 15,3 1-2-15,5-8 1 16</inkml:trace>
  <inkml:trace contextRef="#ctx0" brushRef="#br0" timeOffset="4467.4629">4097 3053 24 0,'-9'-18'12'0,"18"14"-12"0,-9 4 12 16,0-8-11-16,4-3 1 0,5 0 0 16,-1-5 1-16,-4 1-3 15,1 4 1-15,-1 0 2 16,0 3 0-16,5 0-1 31,3 5 0-31,-7 3-1 16,3 0 1-16,5 3-1 15,-5 9 0-15,1-1-1 16,-1 8 1-16,1 4 0 0,-5 11 0 16,-4 7-1-16,0 1 1 15,0 3 0-15,0 5 0 0,0-1-1 16,0 0 0-16,0 0 0 16,-4-3 1-16,0 3-1 15,-1 4 0-15,1-12 0 16,0-7 1-16,0-7 0 15,-1-1 0-15,1-3 0 16,4-8 0-16,-4 0 0 16,4-7 1-16,-13-1-1 0,0-3 0 15,1-4 0-15,-1-4 1 16,0 1-1-16,-4-5 0 16,4-3 1-16,0-1 0 15,1-3-2-15,-1-7 1 0,4-1-1 31,5 0 1-31,4 4-2 16,-8 0 1-16,8 0-1 16,0 0 1-16,0 4-1 15,8-4 1-15,-8 4-1 16,13 4 1-16,-9 0-1 0,9 3 1 16,4 4-1-16,9-3 1 15,-9 3-1-15,12-7 1 16,-3 3-1-16,-5 0 1 15,5 1 0-15,4 3 0 0,-1 0 0 16,5 1 0-16,5-5 0 16,-14 4 0-16,1 4 0 15,-1 4 0-15,1 4 0 32,0-1 1-32,-5 4-1 15,0 8 0-15,0 4 0 16,-4-4 1-16,-8 4-1 0,-1 3 1 15,1 1 0-15,0 3 1 16,-5 0-1-16,0 4 1 0,0 8-1 16,1-1 1-16,-5 1-1 15,-5-4 0-15,1-4-3 16,0-4 1-16,-5 0-4 16,5-7 0-16,4-4-4 15,4-8 1-15,5-7-5 16,-1 0 0-16</inkml:trace>
  <inkml:trace contextRef="#ctx0" brushRef="#br0" timeOffset="5168.5415">5366 3386 20 0,'-4'-7'10'0,"-1"11"-9"15,5-8 11-15,-4 4-11 16,0 4 0-16,0-1 1 0,-5-3 0 16,5 0-3-16,-5 4 1 31,1 0 1-31,-1-4 0 16,-4 0 0-16,1-4 1 15,-5 0 0-15,-5 4 1 0,-3-3 0 16,-1-1 0-16,-8-4-1 15,-4 5 0-15,4 6 0 16,0-3 0-16,4 4-2 16,4 7 0-16,5 1 0 15,-9 3 0-15,9 4-1 0,0 4 1 16,4 3-1-16,4 8 1 16,4 0 0-16,9-4 0 15,5 1 0-15,3-9 0 16,5-7 0-16,4-7 0 0,4-4 0 15,5-12 1-15,8-11-2 16,0-7 1-16,4-1-2 16,1-10 1-16,-5-1-1 15,4-8 0-15,-8 5 0 16,-5 7 0-16,1 3 1 16,-13 9 1-16,-1 3 2 15,1 7 0-15,0 9 1 0,-5 10 0 31,-3 8 1-31,3 12 0 16,-8 11-2-16,0 7 0 16,0 8-1-16,0 8 0 0,0-5-5 15,0-3 1-15,0 0-8 16,0-7 1-16</inkml:trace>
  <inkml:trace contextRef="#ctx0" brushRef="#br0" timeOffset="5534.9299">5600 2910 23 0,'-13'7'11'0,"13"20"-11"0,0-16 13 0,0 4-12 15,0 8 0-15,0 11 1 16,0 4 1-16,0 3-4 16,9 9 1-16,4-1 1 15,-5-4 1-15,5 1-1 16,0-5 0-16,4-3-2 15,-9-4 1-15,1 0-3 16,-1-7 1 0,1-1-5-16,-1-7 0 31</inkml:trace>
  <inkml:trace contextRef="#ctx0" brushRef="#br0" timeOffset="5853.25">5442 3284 30 0,'-4'-19'15'0,"25"-3"-19"16,-12 14 26-16,4 1-19 31,4-5 0-31,4-3 2 16,5 4 0-16,16-1-6 16,-8-7 0-16,9 12 3 15,-1 3 0-15,-3 4-5 0,-1-4 0 16,-8 4-8-16,4 15 1 15</inkml:trace>
  <inkml:trace contextRef="#ctx0" brushRef="#br0" timeOffset="6388.0394">6413 3284 33 0,'13'-4'16'0,"8"39"-20"0,-8-28 26 15,4 4-22-15,5-7 0 16,7 0 0-16,1-12 0 16,4 1-1-16,0-4 1 15,0-5-2-15,0-3 0 0,5 4-1 16,-5-4 1-16,0-7 0 16,-4-8 0-1,-5 0 1 1,-3 0 1-16,-5 11 1 15,0 8 1-15,-5 4-1 16,1 11 1-16,-4 15 0 0,-1 7 1 31,9 16-1-31,-8 0 1 16,-1 8 0-16,1 10 0 16,-5 1 0-16,0 15 1 15,1 15-3-15,-5 0 1 0,-5 0-1 16,-3 0 0-16,-1-4-4 15,5-3 0-15,-4-12-8 16,3-4 1-16,-3-22-1 16,8-35 1-16</inkml:trace>
  <inkml:trace contextRef="#ctx0" brushRef="#br0" timeOffset="6820.7194">7338 3265 26 0,'-30'15'13'0,"21"12"-18"0,5-19 24 16,0 7-18-16,-5 4 0 15,1 11 1-15,3-4 0 0,5 8-3 16,0 4 1-16,5 4 0 16,3-8 1-16,5-4 0 15,4-7 0-15,9-8 0 16,8-4 0-16,0-11 1 16,4-11 0-16,-4-4 0 15,-4-8 0-15,-5-3 0 16,-8-12 1-16,-4-11-3 15,0-4 1-15,-13-12-1 0,-17-3 0 16,-4 8-2-16,-9 3 1 16,-4 8-1-16,4 15 1 15,4 7-3-15,5 16 1 0,4 7-6 16,13 15 0-16</inkml:trace>
  <inkml:trace contextRef="#ctx0" brushRef="#br0" timeOffset="7169.5281">7810 3288 35 0,'-4'19'17'0,"34"38"-24"0,-17-46 29 16,-1 8-22-16,5 0 1 0,0-4 0 15,-4-4 0-15,4-3-1 16,4-8 0-16,5-11 1 16,8-5 0-16,4-2 1 15,5-13 0-15,0-3 0 16,-5-7 1-16,5-9-1 15,-14-3 0-15,-3-3-1 16,-9-1 0-16,0 12-3 16,-13 7 0-16,-4 11-7 15,-4 12 0-15,4 11-2 0,0 1 0 16</inkml:trace>
  <inkml:trace contextRef="#ctx0" brushRef="#br0" timeOffset="7534.8047">9220 2895 30 0,'-4'-8'15'0,"12"19"-22"15,-4-3 27-15,-8 3-19 16,0 8 0-16,0 4 4 16,-1 15 1-16,-7 7-6 15,-1 4 1-15,4 12 3 0,-4-1 1 16,1 5-2-16,-5-1 1 15,0 0-3-15,0-3 1 32,0 3-4-32,4-3 0 15,13-12-7-15,0-7 0 0,17-16-3 16,0-18 1-16</inkml:trace>
  <inkml:trace contextRef="#ctx0" brushRef="#br0" timeOffset="7904.9655">9428 3318 31 0,'-29'27'15'0,"-5"37"-22"16,25-45 27-16,-4 8-20 15,-4 10 0-15,4 1-1 0,1 4 0 16,3 3 0-16,5-3 0 16,4-8-1-16,8-8 1 15,9-10-1-15,5-9 1 32,37-30 1-32,-7-11 1 15,-10-4 1-15,1-14 0 0,-5-5 0 16,-8-8 1-16,-9 1 1 15,-8 7 0-15,-13 12-2 16,-4 7 1-16,-9 4-3 16,-4 11 0-16,-4 8-8 15,-1 19 0-15</inkml:trace>
  <inkml:trace contextRef="#ctx0" brushRef="#br0" timeOffset="8305.2664">10008 3296 40 0,'-5'3'20'0,"10"50"-30"16,-5-37 33-16,0 2-23 16,4 5 0-16,-4-4 0 15,4-4 0-15,5 0 0 16,-1 0 0-16,5-7 0 16,8 3 0-16,1-11 0 15,-1 0 1-15,4-7 0 16,-3-5 0-16,-5-14 1 0,-5-4 0 15,-7 3 0-15,-10-3 0 16,-3-4-1-16,-13 0 1 31,-5 4-3-31,1 7 0 0,-5 8-4 16,4 7 0-16,1 8-6 16,8 12 0-16</inkml:trace>
  <inkml:trace contextRef="#ctx0" brushRef="#br0" timeOffset="8673.1869">11094 2849 36 0,'-5'-11'18'0,"27"37"-23"0,-18-11 30 0,-4 12-25 16,0 11 1-16,-4 11 2 15,-5 11 1-15,-4 9-4 16,-8 10 0-16,0 0 2 15,-5 5 1-15,1-5-2 16,-5 8 0-16,4-15-3 16,5-11 0-16,4-12-5 15,4-15 1-15,5-11-5 16,8-23 0-16</inkml:trace>
  <inkml:trace contextRef="#ctx0" brushRef="#br0" timeOffset="9023.3668">11571 3065 26 0,'0'-12'13'0,"4"47"-15"15,-4-24 18-15,-9 8-16 16,-4 7 0-16,-8 1 0 31,-13-1 0-31,-4 1 0 16,-9 3 0-16,-13-4-1 15,-8 1 0-15,-4-4-1 0,-5-4 1 16,9-4 0-16,8 0 0 16,9-4 0-16,4-7 1 0,13 0 3 15,9 0 1-15,8-1 0 16,13 5 1-16,12-1 0 16,13 9 0-16,9-5 1 15,8 8 0-15,9 7-3 16,4 5 0-16,1 3-2 15,-10 0 1-15,1 15-2 0,-5-4 1 16,5-3-5-16,-9-4 0 31,0-8-8-31,0 0 0 16</inkml:trace>
  <inkml:trace contextRef="#ctx0" brushRef="#br0" timeOffset="9389.4222">12018 3231 39 0,'21'49'19'0,"5"39"-23"0,-18-62 29 16,5-3-25-16,0 3 1 31,16 4 3-31,1 1 1 16,0-12-4-16,0-8 0 15,4-7 3-15,-4-8 1 0,-5-7-1 16,-3-1 0-16,-1-7-5 15,-8-15 1-15,-5 0-7 16,1 0 1-16,-5 4-8 16,4 7 1-16</inkml:trace>
  <inkml:trace contextRef="#ctx0" brushRef="#br0" timeOffset="10074.1795">12874 3262 45 0,'4'26'22'0,"4"23"-31"0,-3-30 38 0,-5 8-29 15,-5 7 0-15,1 11 0 16,0 8 1-16,0 11-2 15,-5 1 1-15,5-1 0 16,0-7 1-16,4-4-1 16,0-4 0-16,4-11 1 15,0-4 0-15,0-8 0 16,5-3 0-16,-1-12 0 16,1-7 0-16,-5-15-1 15,5-8 1-15,-1-11-2 16,1-12 1-16,-1-15-1 0,1-11 1 31,4-11-1-31,-1-8 1 16,10 0-1-16,-5-23 1 15,8 15-1-15,-3 5 0 0,3 6 0 16,5 9 1-16,0 10 0 16,-1 12 0-16,-3 8 0 15,0 11 0-15,-1 4-1 16,1 14 1-16,-1 9-1 15,5 7 1-15,0 7-1 16,-9-3 0-16,9 23 0 16,-4 3 1-16,-5-4 0 0,-8 9 1 15,-5 6 0-15,-4 1 0 16,-4-4 0-16,-4-1 0 0,-4-3-1 16,-1-7 1-16,-8-4 0 15,-4-1 0-15,-1-6 1 16,-7-1 1-16,-18 0 0 31,-9-11 0-31,-12-4 0 16,-4-8 0-16,0 0 0 15,-5-7 0-15,13 8-3 0,4-1 1 16,5 4-6-16,0 8 1 16,4-4-8-16,-5 12 0 15,9-5-3-15,5 1 0 16</inkml:trace>
  <inkml:trace contextRef="#ctx0" brushRef="#br0" timeOffset="11556.4705">7316 5252 24 0,'-4'7'12'0,"4"-33"-14"0,0 26 18 0,4-4-16 15,0-4 1-15,1 1 1 16,-1-4 0-16,0 3-2 16,5-3 1-16,4-5 1 15,4-6 1-15,0-1-1 16,4 4 0-16,4-4 0 31,1-7 0-31,4 0-2 0,0 0 1 16,-1 3-1-16,6 1 1 15,3-5 0-15,0 1 0 16,5 0-1-16,4 0 0 16,-1 3 0-16,-3 4 1 0,0 4-1 15,-1 1 1-15,1 6-1 16,-1 5 1-16,-3-5 0 15,-1 5 0-15,5-1-1 16,8 4 1-16,8-3-1 16,5-1 1-16,4 1-1 0,-4-1 0 15,4 1 0-15,-4 3 0 16,0-4 0-16,-4 4 0 16,-5 1 0-16,5-1 1 0,-9 0-1 15,4 0 1-15,9-3 0 16,0-1 0-16,0 1-1 31,-5-1 0-31,5 4 0 16,-4 4 0-16,-5 4-1 15,1 0 1-15,-14 3-3 0,-8 1 1 16,-12 0-9-16,-14 10 1 16</inkml:trace>
  <inkml:trace contextRef="#ctx0" brushRef="#br0" timeOffset="12926.3083">10016 4529 16 0,'4'-11'8'0,"-12"-16"2"0,8 20 2 0,0-5-12 16,0 1 1-16,0 3 0 15,0-3 0-15,-4 0-1 0,-1 3 1 16,1 4 1-16,-4-3 1 16,3 7 0-16,1-4 0 15,0 4 0-15,0 0 0 16,-1 0 0-16,5-4 0 31,0 0-1-31,0 4 1 0,0 0-1 16,0 0 1-16,0 0-1 15,0 0 1-15,0 0-2 16,5 4 1-16,-1 0-1 16,0 4 1-16,0 7-2 15,1 4 1-15,7 7-1 16,-7 12 1-16,-1 7-1 0,0 12 0 15,-4-4 0-15,4 0 0 16,1 0 1-16,-1-8 0 0,4-7 1 16,1-4 0-16,4-11 0 15,0 0 0-15,4-16 0 16,0-11 1-16,4-14-1 16,0-1 0-16,0-15-2 31,-4-8 1-31,-4-3-1 15,0-5 1-15,-4 5-1 16,-5 0 0-16,0 14-1 0,-4 9 1 16,0 14-1-16,0 8 0 15,4 11 0-15,5 5 0 16,4 2-1-16,-1 1 1 0,5 0 0 16,5-4 1-16,3-3 0 15,1-12 1-15,4 0 0 16,-5-8 0-16,9 1 0 15,0-5 1-15,-4-3 0 16,-4 0 0-16,-9-4-1 16,-4-7 0-16,-5-16-4 0,-4 0 0 15,-4 1-5-15,-4-1 0 16,-4 4-7-16,3 4 0 0</inkml:trace>
  <inkml:trace contextRef="#ctx0" brushRef="#br0" timeOffset="13476.8201">10825 4071 29 0,'-8'31'14'0,"12"25"-15"0,-4-41 18 15,0 8-15-15,0 15 0 0,0 0 0 0,0 11 1 16,0 4-4-16,0-4 1 31,0-3 2-31,0-5 1 16,4 1-2-16,1-4 1 0,-1-8 0 0,0-7 0 31,0-12-1-31,5-4 0 0,-1-7 0 0,1-7 0 31,-1-8-1-31,5-8 0 0,4-7 0 16,0-19 1-16,5 7-1 16,-1-3 0-16,4 3 0 15,5 0 0 1,9 5 0-16,-1 10 1 15,-4 16-1-15,0 14 1 16,0 13 0-16,4 10 0 16,-8 16 0-16,-4 7 1 0,-5 8-2 15,-4 3 1-15,-4 5-1 16,-9-13 0-16,-4-2-5 16,0-9 1-16,0-10-7 15,0-5 0-15,13-15-1 16,8-11 1-16</inkml:trace>
  <inkml:trace contextRef="#ctx0" brushRef="#br0" timeOffset="13858.3946">12001 4385 34 0,'0'-11'17'0,"-13"11"-25"15,9 0 36-15,-5 0-26 16,1 4 0-16,-9 3 0 16,0 1 0-16,-9 7-3 15,0 4 0-15,-12 4 2 0,-5-1 1 16,1 5-2-16,8 3 1 16,4 0 0-1,0 1 0-15,9-5-1 16,4-7 1-16,4-4-1 15,9-4 1-15,4-11-3 16,13-11 1-16,8-8 0 16,9 0 0-16,4 0 2 15,0 0 0-15,0 4 1 16,4 15 1-16,-8 12 0 0,0-1 1 16,-5 8-4-16,1 4 1 15,0-1-7-15,-1-3 1 0,1-7-8 16,8-1 1-16,4-11 0 15,0-15 0-15</inkml:trace>
  <inkml:trace contextRef="#ctx0" brushRef="#br0" timeOffset="14142.9948">12656 3644 45 0,'-4'41'22'0,"34"73"-37"16,-26-76 50-16,1 18-34 15,-5 1 0-15,-5 15 0 16,1 8 1-16,-4 10-3 16,-1 9 1-16,0-16 0 15,-3 0 0-15,3-7-2 16,1-4 1-16,-1-23-3 0,5-7 1 15,0-16-3-15,-1-7 0 16,5-4-5-16,0-15 1 0,5-15 0 16,-1-8 0-16</inkml:trace>
  <inkml:trace contextRef="#ctx0" brushRef="#br0" timeOffset="14362.2558">12286 4177 47 0,'-4'4'23'0,"12"-8"-35"16,-4 8 53-16,9 4-37 15,0 7 0-15,13 7 1 16,12 1 1-16,9 0-9 16,-5-4 0-16,5 3 1 0,0-3 1 15,8 0-8-15,1 0 1 16,3-15-7-16,5 7 0 15</inkml:trace>
  <inkml:trace contextRef="#ctx0" brushRef="#br0" timeOffset="14794.4977">13802 3962 40 0,'-13'37'20'0,"9"35"-28"16,4-49 34-16,-4 11-26 16,-1 4 1-16,-3 11-1 15,-1-7 1-15,5-1-1 16,4-7 0-16,4-7 0 31,-4-8 0-31,5-8-2 16,3-15 1-16,5 0-1 15,4-11 0-15,0-11-1 0,4-8 1 0,1 4 1 16,-1-1 0-16,0 1 2 16,5 4 1-16,-1 7 1 15,1 15 0-15,4 8 0 16,0 11 1-16,-1 19-1 16,1 11 0-1,-9 20 1-15,-4 6 0 16,0 16-1-16,-8 16 1 15,-5-1-1-15,-8 11 0 16,-9-7-2-16,-4-4 0 0,0-18-6 16,-4-13 0-16,4-6-9 15,4-24 1-15,13-25-2 16,13-35 1-16</inkml:trace>
  <inkml:trace contextRef="#ctx0" brushRef="#br0" timeOffset="15174.9457">14667 4102 52 0,'-22'30'26'0,"5"0"-49"0,9-19 56 0,-1 12-33 16,-4 11 1-16,-4 4 0 15,5 11 0-15,-1 0-2 32,9-3 1-32,4-5 0 15,8-3 0-15,5-8 0 0,4-11 0 0,8-11 0 16,9-4 0-16,5-12 1 16,3-15 0-16,-3-7 1 15,-5-8 1-15,-9-11-1 16,-3-4 1-16,-18-19-2 15,-17 4 1-15,-17 0-2 16,0 4 0-16,-4 11-3 0,5 15 0 16,-1 4-7-16,0 19 1 15,0 15-4-15,13 4 0 16</inkml:trace>
  <inkml:trace contextRef="#ctx0" brushRef="#br0" timeOffset="15528.3705">15254 3927 43 0,'-17'12'21'0,"21"18"-33"16,1-19 40-16,-10 8-29 15,1 12 1-15,-4-1 0 16,-1 0 0 0,9 19 0-16,4-7 0 15,9-4-1-15,8-12 1 16,9-7 0-16,9-11 1 31,29-23 3-31,-4-4 0 16,-9-8 1-16,-8-11 0 15,-5-7-1-15,-12 0 0 16,-8-1-4-16,-14 1 1 0,-4 3-10 16,-4 1 1-16,-8 10-6 15,-1 9 0-15</inkml:trace>
  <inkml:trace contextRef="#ctx0" brushRef="#br0" timeOffset="16042.2052">16996 3893 42 0,'0'-3'21'0,"13"40"-29"0,-13-21 36 15,0 6-28-15,-5 12 1 16,-3 0 0-16,-1 8 0 16,-3 7-1-16,-5 0 0 0,0 4 0 15,-5 0 1-15,5-3-1 16,0-9 1-16,4-3 0 15,5-12 0-15,-1-3 1 16,5-8 0-16,4-11 0 16,4-8 1-16,5-11 0 0,4-8 0 31,-1-7-1-31,6-11 1 16,3-1-2-16,9-11 1 15,4 4-1-15,4-8 1 0,0 8 0 16,5 3 0-16,-5 9 0 15,-4 10 0-15,0 4-2 16,0 12 0-16,-4 4-5 16,-8 7 0-16,-5 0-8 15,-5 7 0-15,1 4-3 16,4-7 1-16</inkml:trace>
  <inkml:trace contextRef="#ctx0" brushRef="#br0" timeOffset="16508.8198">17554 3916 41 0,'0'11'20'0,"8"20"-27"16,-8-24 37-16,5 1-28 15,-1 3 0-15,0 1 1 31,0 3 0-31,1 0-4 0,3 0 0 16,5 0 3-16,0-7 0 0,8-5-2 16,9-3 0-16,4-3-1 15,4-5 0-15,1-7 0 16,-1 0 0-16,0-4-1 16,1-8 1-16,-10 1 0 15,-3-8 0-15,-5-8 0 16,-8 4 0-16,-5 8 0 0,-12 4 0 15,-4 3 0-15,-9 8 1 16,-5 4 0-16,-3 14 1 16,-5 9 1-16,-4 18 0 0,4 4 1 15,5 11 0-15,3 8 0 32,5 0 1-32,9 4-1 15,3 4 1-15,14-1-2 16,8-7 0-16,9 0-5 15,3-11 1-15,10-8-6 16,3-15 0-16,9-8-6 0,9-3 0 16</inkml:trace>
  <inkml:trace contextRef="#ctx0" brushRef="#br0" timeOffset="16795.4633">18912 3296 30 0,'-8'7'15'0,"-18"35"-19"16,18-27 22-16,-5 15-14 15,-4 12 0-15,-4 18 1 16,-5 8 1-16,1 19-8 15,-1 8 0-15,0-4 5 16,5 11 0-16,0-11-4 0,0 0 1 16,-1-8-4-16,5-7 1 15,0-20-7-15,4-10 0 16</inkml:trace>
  <inkml:trace contextRef="#ctx0" brushRef="#br0" timeOffset="17062.8578">18282 3735 42 0,'9'7'21'0,"33"31"-29"15,-33-31 37-15,3 9-27 16,5-1 1-16,5 4 0 15,12 3 1-15,0-7-5 16,13 4 0 0,-5-3 2-16,5-1 1 15,0-4-5-15,0-3 1 0,0-5-5 16,4-3 0-16,0 0-5 16,0 0 0-16</inkml:trace>
  <inkml:trace contextRef="#ctx0" brushRef="#br0" timeOffset="17445.4862">19398 3916 39 0,'8'30'19'0,"9"76"-26"0,-17-83 33 0,-4 19-26 16,-9 7 0-16,-4 11 0 31,0-10 1-31,0-5-2 16,0-3 1-16,0-12 0 0,4-4 0 15,5-7 0-15,-1-15 1 16,1-12-1-16,4-7 0 16,-1-11 0-16,5-16 1 0,9-7-1 15,4-12 1-15,4-18-1 16,4 7 0-16,4 4 1 15,5 4 0-15,0 7 0 16,0 15 1-16,0 8-1 16,-5 12 1-16,-3 22-1 0,-1 15 1 15,-4 4-2-15,0 15 0 32,-13 4-5-32,-4-1 0 15,0 5-7-15,-4-4 1 0</inkml:trace>
  <inkml:trace contextRef="#ctx0" brushRef="#br0" timeOffset="17727.5796">20258 3863 47 0,'21'11'23'0,"5"50"-32"0,-30-46 41 16,-1 8-32-16,1 15 1 15,-9 0 0-15,1 3 0 16,-6 8-2-16,-3-3 1 16,-4-5-2-16,3-10 1 15,5-12-4-15,5-4 0 16,7-4-7-16,5-11 0 15</inkml:trace>
  <inkml:trace contextRef="#ctx0" brushRef="#br0" timeOffset="17884.7608">20160 3277 46 0,'4'3'23'0,"-4"35"-54"16,-8-30 42-16,-9 7-23 16,-9 12 0-16</inkml:trace>
  <inkml:trace contextRef="#ctx0" brushRef="#br0" timeOffset="18696.4362">20624 4018 19 0,'-4'49'9'0,"4"31"-16"16,4-69 19-1,1 4-11-15,3 4 1 16,5 4 1-16,4-8 0 16,4-4-3-16,5-3 0 15,-1-8 3-15,5-4 1 0,0-7-1 16,0 0 0-16,4-12 1 15,4-4 0-15,-4-10 0 16,-4-5 1-16,0-7-1 16,-5-4 1-16,-3-8-1 15,-5 8 0-15,-5 4-3 16,-7 11 1-16,-5 4-3 16,0 12 1-16,-5 3-2 0,-3 7 0 15,4 12-1-15,-5 4 0 16,5 7 0-16,0 5 0 0,4 6 1 15,8 5 0-15,5-1 1 16,4 1 1-16,4 3 1 31,9 0 0-31,4-3 1 16,4-5 1-16,1-3-1 16,3 0 0-16,1-11 0 15,-5-1 1-15,1-7-1 0,-5-3 0 16,-5-9-1-16,1-3 0 31,0-23-1-31,-9-7 1 16,1-1-2-16,-10 9 1 0,1-1-1 15,-4 4 1-15,-5 3-1 16,-4 5 1-16,-9 3 0 16,-8 4 1-16,-12 8-1 15,-10 11 1-15,-8 11-1 16,1 12 1-16,7 22 1 0,5 8 0 15,13 16 1-15,17 10 1 16,25 12 0-16,22 0 0 31,12 7 0-31,22-7 0 0,12-16-6 16,9-18 1-16,-4-19-14 16,-9-23 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2:44:11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15152 715 4 0,'-9'-11'2'0,"27"0"-3"0,-18 11 3 0,4-8 0 15,0 8 0-15,0-4 2 16,1-3 0-16,-1 7-5 15,4 0 0-15,-8 0 3 16,0 7 0-16,0 8-1 31,0 4 1-31,0 0-1 0,-4 4 1 16,0 3-1-16,0 12 1 16,-1 0 0-16,-3 7 0 15,-5 12-1-15,0 8 1 16,0-1-2-16,1-7 1 0,3 14-1 15,5-6 1-15,4 3-1 16,-9-4 0-16,9 8 0 16,-4 8 1-16,4 3-1 15,-4 4 0-15,0 0 0 16,-5-4 0-16,5-3 0 16,4-1 0-16,0 4 0 0,0 0 0 15,0 4 0-15,0-3 1 16,-4 10-1-16,4-7 1 15,0 0-1-15,-5-11 1 0,5 0-1 16,-4-16 1-16,0-7-4 16,0-11 1-16,-1-8-4 15,1-4 1-15</inkml:trace>
  <inkml:trace contextRef="#ctx0" brushRef="#br0" timeOffset="3221.0818">15386 662 9 0,'-4'0'4'0,"-5"-3"0"0,9-9 3 15,-4 5-6-15,0-1 1 16,-5 0-1-16,1 1 0 0,-5 7-1 15,0-11 0-15,1 11 1 16,-1 0 0-16,0 0-2 16,4 0 1-16,1 0 0 15,4 0 0-15,-1 0 0 16,5 11 1-16,0-7 0 16,9-1 0-16,4 1 1 15,8 0 0-15,9 0 0 0,8-4 1 16,9 0-1-16,17-4 1 15,0 4-2-15,0 0 0 16,4-4-1-16,4 4 1 16,5-4-1-1,4 4 1-15,8 0-2 16,9-3 1-16,-4-1 0 16,0-7 1-16,-1-1-1 15,5 5 0-15,0 3 0 16,17 0 1-16,-8-4 0 0,-1 1 0 15,-4-1-1-15,0 1 1 16,1-1-1-16,-1 8 1 16,0 0-1-16,0-7 1 15,-8 3 0-15,0 4 0 0,-1 0-1 16,5 0 1-16,-4 0 0 16,0-8 0-16,4 5-1 15,-5-9 1-15,1 1 0 16,0-1 0-16,4 9-1 15,-13-1 1-15,4-4-1 0,-4 5 1 16,-4 3 0-16,-4-8 0 16,-5 4-1-16,5 4 1 31,0-7 0-31,-1 7 0 16,1 7 0-16,-5-3 0 0,-4 4-1 15,5 3 0-15,-5-4 0 16,0 1 0-16,-4-4 0 15,0 0 0-15,4-1 0 16,0 1 1-16,-4 0-1 16,0-4 1-16,4 0-1 0,4 0 0 15,1 0 0-15,-1-4 1 16,1 0-1-16,3-3 0 16,1-5-1-16,0 12 1 15,4 4 0-15,-1-4 1 0,6 0-2 16,-5 0 1-16,-1 0 0 15,1-7 0-15,5-5 0 32,-6 9 1-32,10-16-1 15,4 3 0-15,-9 1 0 16,0 0 1-16,0 4-1 0,0 0 0 16,-4 3-1-16,-4 8 1 15,8 0 0-15,-4 0 0 16,-4 0 0-16,-1 8 1 0,5-8-1 15,0 0 0-15,0 0 0 16,-4 11 1-16,-5 0-2 16,-8-7 1-16,-5 15 0 15,-7 0 0-15,-10 4-1 16,-4-8 0-16,-12 0 0 16,-5 8 1-16,-8-8-1 0,0 7 1 15,-5 1-1-15,1 4 1 16,-5-5 0-16,-4 1 0 15,0-4 1-15,-4 4 0 0,0-5 0 32,-1 5 0-32,-3 0 0 15,-5-4 1-15,0 0-1 16,-4 7 0-16,5-3 0 16,-1 7 0-16,0-3 0 15,4 10 0-15,1 9-2 16,-1-4 1-16,1 7 1 0,-5-4 0 15,0 4-1-15,5 4 1 16,-5 4-1-16,0 4 1 16,1 3-1-16,-1 4 1 0,0 4-1 15,0 4 1-15,0 7-1 16,1-4 0-16,-5 4 0 16,0 1 0-16,-5-1 0 15,1 8 1-15,4 3-1 16,0-3 0-16,4 0 0 15,0 4 0-15,5-16 0 16,-1 0 0 0,5-3 0-16,4 4 0 15,0-9 0-15,0-6 1 16,0-1-1-16,4-7 0 16,-4-8 0-16,0-7 0 0,0-8 0 15,0-4 1-15,-4 0-1 16,0-3 0-16,0-5 0 15,-1-3 1-15,-3-4-1 16,-1-3 0-16,5 3 0 16,-5 0 1-1,1-7 0-15,-5 3 0 16,0 0 0-16,-4-3 0 16,-4-1 0-16,4-3 1 0,-4 0-1 15,-5-4 0-15,-4 4-1 16,1 0 0-16,-1 3 0 31,0 1 0-31,-4-1 0 0,-4 1 0 0,-9-1-1 31,0-3 1-31,-4 4-1 16,-5 3 1-16,10-3 0 16,3 3 1-16,-8 0-1 0,0-3 0 15,4 0 0-15,0-1 0 16,0 1 1-16,0-1 0 15,-46 5 0 1,8-5 0-16,-5 5 0 16,9-1 0-16,0-4 0 15,5 1 0-15,-1 3-1 16,-4-3 1-16,-4-1-2 16,-5 1 1-16,5 7 0 0,0-7 0 15,0-4 0-15,8-1 0 16,1 9 0-16,-5-5 0 15,4 1 0-15,-4 3 0 0,13 1 0 32,-4-1 0-32,-5 0 0 15,-4-3 0-15,4-4 0 16,-8-1 0-16,-8 1 0 16,7 4 0-16,5-8 0 15,5 3 1-15,-5 1-1 16,4 4 0-16,5-4 0 0,-1-1 0 15,-3 1-1-15,-1 0 1 16,0 7 0-16,1 1 0 16,-1 3 0-16,1-8 0 0,-5 1 0 15,4-1 0-15,0 1 0 16,5-4 0-16,0 3 0 16,3-3 1-16,6 4-1 15,-6-1 0-15,5 5-1 16,1-5 1-16,-6-3 0 15,-3 4 0-15,8 3 0 0,5-7 0 32,-1 0 0-32,0-1 0 15,5 1 0-15,8 0 0 16,0-4 0-16,0 4 0 16,5-1-1-16,-1 1 1 0,1-4 0 15,-1 0 1-15,1-4-2 16,-5 1 1-16,4-1 0 15,1 0 1-15,-1 0-1 16,0-3 0-16,1-5 0 0,-1 5 0 16,1-5 0-16,-1 5 0 15,0 3 0-15,1-3 0 16,-9-1 0-16,0 0 0 16,0 8-1-16,-5-3 1 15,1 3-1-15,-1 0 1 0,-3 0 0 16,-1 3 0-16,1 1 0 15,3 0 0-15,-3 0-1 32,-5 3 1-32,4 1 0 15,0 3 1-15,-3-7-2 16,3 7 1-16,0-3 0 0,1 3 0 16,-5 4 0-16,4 1 0 15,5-9 0-15,4 4 0 16,4-7 0-16,4 4 0 0,1-1 0 15,3-7 0-15,5 4 0 16,0-4 1-16,4 0-1 16,-4-4 0-16,9 1 0 15,-5-5 1 1,0 0-1-16,5-3 0 16,3 0 0-16,5-1 0 15,5 5 0-15,3-8 0 16,5 0 0-16,0-1 0 15,-1 1-1-15,1-4 1 16,0 0 0 0,0-3 0-16,4-8 0 15,-5 3 1-15,1 1-1 16,0-1 0-16,-1 1 0 16,-3-1 0-16,-1-3 0 15,1 0 0-15,4-1 0 16,-1 5 0-16,5-4-1 15,0-5 1-15,0-6-1 0,5 3 1 16,-1 4 0-16,4-4 0 16,1 0-1-16,4-3 1 0,0-1 0 15,-1-3 0-15,1 7-1 16,4-8 1-16,-4 5 0 16,4-1 0-16,0 4-1 15,0 4 1-15,-4 4-2 31,-5 4 1-31,-3 3-4 16,-10 8 1-16,1 11-9 0,-5 12 0 16</inkml:trace>
  <inkml:trace contextRef="#ctx0" brushRef="#br0" timeOffset="6138.1149">16877 379 19 0,'0'-19'9'0,"-5"7"-5"15,5 12 9-15,0 0-13 16,0 0 1-16,0 0 0 16,-4-4 0-16,4 4-1 0,-4 4 0 15,0 8 1-15,4 7 1 16,0 3-1-16,-5 8 0 16,5 5 0-16,0 6 1 15,0 8 0 1,0 12 0-16,-4-4-1 15,4 15 1-15,0 11 0 16,4 8 0-16,1 15-1 16,3-1 1-16,1 13-1 15,3 18 0-15,1 0-1 16,0 4 1-16,4-11-1 0,-8-4 1 16,3-4 0-16,-3 4 0 15,-1-12-1-15,1 4 0 16,-5-11 1-16,-4-4 0 15,0 1-1-15,4-1 1 0,1-8-1 16,-5-7 0-16,0-3 1 16,0-1 0-16,0-7-1 15,0-12 1-15,0 0 0 16,0-7 0-16,4-4 0 16,-4-4 0-16,4 4 0 15,-4-4 0-15,0 0 1 0,0 1 0 16,0-1-1-16,-4-8 0 15,0 5 0-15,-1-5 0 32,1-7-1-32,0 8 1 15,0-4-1-15,-1-4 1 0,1-11 0 16,0-4 0-16,0 0 0 16,-1-4 0-16,-3 0 0 15,-1 4 0-15,1 3 0 16,-1 9 1-16,1 3-2 0,-1-8 1 15,1 1 0-15,-1-1 0 16,5 1-1-16,-5-1 0 16,5-7-3-16,0-4 0 0,4-3-10 15,0-24 0-15,0-22-1 16,-4-34 0-16</inkml:trace>
  <inkml:trace contextRef="#ctx0" brushRef="#br0" timeOffset="7793.2405">15569 685 13 0,'-4'4'6'0,"4"-8"0"0,0 4 5 15,0-4-11-15,0 4 1 16,0 0 0-16,0 0 0 16,0 0-1-16,0 0 0 0,0 8 1 15,0 3 1-15,-4 0-1 16,4 12 1-16,0-11 0 16,-4 6 0-16,4 5-1 31,-5 11 1-31,5 0-1 15,-4 8 0-15,0 11 0 16,0 4 1-16,-5-1-2 16,0 5 0-16,1-4 0 0,-1 3 1 15,1-11-1-15,-1-3 0 16,1-12-1-16,-1-11 1 16,1-1-3-16,-1-7 1 0,1 0-5 15,-1-3 0-15</inkml:trace>
  <inkml:trace contextRef="#ctx0" brushRef="#br0" timeOffset="8309.3049">15769 897 10 0,'0'4'5'0,"-17"18"-2"0,13-18 1 0,0 4-5 31,-5 7 1-31,1-4-2 16,-1 12 0-16,-8-8 2 0,5 4 0 15,-5 0-2-15,0 7 1 0,-1 1 0 16,1-12 0-16,-4 4 1 16,0 0 0-16,0-8 0 15,4 1 1-15,-1-1 1 16,6-7 0-16,-1 3 1 16,4-7 0-16,5 4 0 0,4-4 0 46,17 4 0-46,4-4 0 16,5 4-2-16,0 3 1 16,-1 4-1-16,1 12 0 0,-1-11 0 15,1 10 0-15,-1 8 0 16,-3-11 0-16,-1 4 0 16,0 0 0-16,-4-8-4 15,0 0 1-15,-4 0-3 16,-4-7 0-16</inkml:trace>
  <inkml:trace contextRef="#ctx0" brushRef="#br0" timeOffset="8876.3909">16012 1060 16 0,'4'3'8'0,"35"16"-9"0,-26-23 11 16,-1 4-10-16,5-7 0 15,0-1 0-15,-4 1 1 0,0-1-1 16,-5-3 0-16,1 0 0 16,0-1 1-16,-1-3-1 15,1-4 1-15,-1 0-1 0,-4-4 0 16,1 8-1-16,-5 0 1 16,-5 4 0-16,-3-8 1 31,-1 8 0-31,-3-1 0 15,-6 5 0-15,1 10 0 0,-4 1 0 16,0 4 0-16,0 3 0 16,4 1 0-16,-5 3-1 15,5 4 1-15,4 3 0 16,1 12 1-16,-1 4-1 16,4-4 1-16,1 8-1 15,-1-4 0-15,1 3 0 0,-1-3 1 16,1 0-1-16,4 0 0 15,-1-4-1-15,1-8 0 16,4 1 0-16,4-16 0 0,5 4-3 16,4-7 0-16,-1-12-4 31,1-3 0-31</inkml:trace>
  <inkml:trace contextRef="#ctx0" brushRef="#br0" timeOffset="9444.4742">16268 889 17 0,'-13'8'8'0,"13"7"-7"0,0-7 9 0,-4 7-8 15,-5 0 0-15,-4 11 0 16,5 5 1-16,-1-1-4 0,9 4 0 16,0 0 2-16,5-4 1 0,-1 1-2 31,0-13 0-31,17 1 0 16,5-4 0-16,4-3 0 15,4-8 0-15,0-8-1 16,0-4 1-16,0-3-1 15,-8-12 1-15,-1 1 0 16,-4-13 0-16,1 5-1 0,-1 0 1 16,-4-4 0-16,0 4 1 15,-4 3-1-15,0-3 0 16,-5 11 0-16,5 0 0 0,-9 8 0 16,5 7 1-16,-9 4 0 15,8 0 0-15,-8 11 0 16,0 8 1-16,-8 4 0 15,3 11 0-15,-3 8 1 16,4 3 1-16,-1 4-1 16,-3 8 0-16,-1-4 0 0,1 4 0 31,-1 11-1-31,1 0 0 16,-5 11-1-16,0 4 0 15,-4-7-2-15,0 0 1 0,-4-12-7 16,-5-18 0-16,-3-1-3 15,-14-15 0-15</inkml:trace>
  <inkml:trace contextRef="#ctx0" brushRef="#br0" timeOffset="11358.4134">15020 1604 17 0,'8'-7'8'0,"18"-5"-8"16,-17 12 10-16,3-7-10 15,1-1 0-15,4 1 0 0,4-1 1 16,5 1-1-16,-5-1 1 16,5 1 0-16,-1-1 1 0,5 4-1 31,4-3 1-31,5 3-1 16,-1 4 1-16,5-4-1 15,-1 4 0-15,-4 0-1 16,1 0 0-16,-1 0 1 15,0 0 1-15,1-4-1 16,3 4 0-16,1 0 0 16,-5 0 1-16,-4-4-1 0,0 4 1 15,0-3-2-15,0-1 1 16,5 0-1-16,-1 0 0 16,0-3 0-16,5-1 0 0,-5 4 0 15,-4-3 0-15,1-1 1 16,-1 4 0-16,0 4 0 15,0-7 0-15,-9 7 0 16,5 0 1-16,-4 0-1 16,-1 7 0-16,5-7-1 0,0 0 0 31,0 0 0-31,-1 0 1 16,6-7-1-16,-1 3 0 15,-5 4 0-15,1 0 1 16,-4 4-1-16,4-8 0 15,-9 8 0-15,0-8 1 16,0 4-1-16,-4-4 1 0,1 4 0 16,-1 0 0-1,8-3-1 1,-4 3 1-16,1 0-1 16,-1-8 1-16,0 4-1 15,-4 8 1-15,0-8 0 0,0 0 0 16,-4 4-1-16,0 0 1 15,0 0 0-15,-5-7 0 0,5 7-1 16,4 0 0-16,0 0 0 31,-4 4 1-31,4-8-1 16,-4 4 0-16,4 0 0 16,0 0 0-16,-5 0 0 15,1 0 0-15,0-4 0 0,0 4 0 16,0-4 0-16,-1 4 0 15,1 0 0-15,4-3 0 16,0 3 0-16,4 0 0 0,-3 0 0 16,3-4 0-16,4 4 0 15,1-8 0-15,8 8 0 16,0 0 0-16,0-11 0 16,9 3 0-16,-5 4 0 15,5 4 0-15,-1-3 0 16,1-1 0-16,-1 0 0 0,1 0 1 15,-5 4-1-15,1 0 1 16,3-3 0-16,1-1 0 16,4 4-1-16,4-8 1 15,-4 4-1-15,8 1 1 16,0 3-1-16,5-4 0 16,-5 4 0-1,5-12 1-15,0 12-1 16,-5-11 1-16,5 4 0 15,-1-1 0-15,1 0 0 16,-5 1 1-16,5 3-1 16,4 0 0-16,-1 1 0 15,6-5 0-15,-10 4-1 0,5 4 1 16,-4 0-1-16,4-7 0 16,-5 3 0-16,1 4 1 15,-1 0 0-15,1 0 0 0,4 0 0 16,0 0 0-16,0 0-1 15,4 0 1-15,-8 0-2 16,3 4 1-16,1 3 0 16,0-7 1-1,0 4-1-15,-4 0 0 16,4 3 0-16,-1 1 0 16,-3-1 0-16,8-3 0 15,-8-4 0-15,-1 4 0 16,1 4 0-16,4-5 0 0,0 1 0 15,-5 0 0-15,10-4 0 16,-1 7 0-16,0-7 0 16,-4 0 1-16,-5 0-1 15,1 0 1-15,-5 0-1 16,5 0 0-16,0-7 0 0,-5 7 0 16,-4 0 0-16,0 7 1 15,0-7-1-15,5 4 0 16,-10 4 0-16,5-4 0 0,-4-4 0 15,0 0 0-15,-4 3 0 16,-5-3 0-16,5 0 0 31,-1 0 1-31,1 0-1 16,-1-3 1-16,5 3-1 16,-4 0 1-16,-1-4-1 15,10-4 0-15,-6 8 0 16,1-4 0-16,0-3 0 0,0 3 0 15,0 0 0-15,-5 4 0 16,1-3 0 0,-9-1 1-16,0-4-1 15,-8 4 1 1,8 4 0 0,-4 0 0-16,-1 0-1 15,-3 0 1-15,-9 4-1 16,0 0 0-16,-9 0-4 0,-16 0 1 15,-22 3-10-15,-29 4 1 16,-35-7-3-16,-4-26 1 16</inkml:trace>
  <inkml:trace contextRef="#ctx0" brushRef="#br0" timeOffset="13347.3257">18129 382 11 0,'4'-3'5'0,"5"18"6"0,-5-8-1 0,-4-3-8 16,0 15 1-16,0 11 2 31,0 4 1-31,0 19-7 16,-4 12 1-16,-1 18 4 15,1 27 1-15,-5 3-1 16,-3 16 1-16,-5-4-1 16,0-1 0-16,0 16-1 15,0-7 1-15,0 3-2 0,-5 0 0 16,5 8-1-16,0 7 1 0,4 1-1 15,1-5 0-15,3-11-1 16,5-3 1-16,4-1-1 16,-4-7 0-16,4-4 0 15,0 0 0-15,0-3 0 16,-5-9 1-16,5 1-1 16,0-12 1-16,-4-7-1 0,0-4 0 15,4-11 0-15,-4-16 0 16,-1-14-3-16,1-12 0 15,0-23-8-15,4-18 0 0,-4-39-1 16,-5-37 0-16</inkml:trace>
  <inkml:trace contextRef="#ctx0" brushRef="#br0" timeOffset="14047.8444">18874 556 19 0,'17'-11'9'0,"34"19"-11"15,-34-12 13-15,0 0-11 16,0 0 0-16,-4 4 0 16,4 0 1-16,-4 0-1 0,0 0 0 15,-5-7 0-15,1 14 0 16,-9-7 1-16,8-7 0 16,-4 14 0-16,1-7 1 0,-1 8 1 15,4 7 0-15,-3 15 1 16,3 19 0-16,-4 8 0 15,5 11 0-15,-1 27-1 16,5 7 1-16,0 23-1 31,-4-4 0-31,-1 26-2 16,-4 5 1-16,5 3-2 16,-5 8 1-16,-4 11-1 0,4 3 1 15,-4-6-1-15,0 3 1 16,-4-4 0-16,4 0 0 0,0-18 0 15,4-5 0-15,-4-3 0 16,5-8 1-16,-5-3-1 16,0-20 0-16,-5-11-1 15,1-15 1-15,-4-19-2 16,-5-15 1-16,-8-15-3 16,-1-19 0-16,1-23-5 15,-5-15 0-15,-8-11-4 16,5-42 1-16</inkml:trace>
  <inkml:trace contextRef="#ctx0" brushRef="#br0" timeOffset="14559.5225">19994 556 23 0,'-9'8'11'0,"22"3"-12"0,-9-3 16 16,5 15-14-16,-5 11 1 15,5 11 1-15,-1 19 0 0,5 20-3 16,0 18 0-16,0 15 2 16,-1 8 0-16,1 3 0 15,-4 35 0-15,-1 7 0 16,1 23 0-16,-5 15-1 15,0 20 1-15,-4 2 0 16,-4 1 0-16,-9-8-2 16,-4-15 1-16,4-22 0 0,-4-24 0 15,0-10 0-15,0-35 0 16,0-7 0-16,4-19 0 16,1-16-1-16,-1-14 1 15,0-20-6-15,0-22 0 0,5-19-6 16,8-30 1-16</inkml:trace>
  <inkml:trace contextRef="#ctx0" brushRef="#br0" timeOffset="14996.6228">21020 371 23 0,'-4'30'11'0,"8"61"-9"0,-4-49 13 0,0 22-14 16,0 31 0-16,0 22 3 15,5 15 1-15,-10 27-6 16,1 11 1-16,0 20 3 16,-9 10 0-16,0 20-1 15,-4 10 0-15,0-6-2 16,-8 6 1-16,-1-3-1 15,-4-18 1-15,0-9-1 0,5-26 1 16,-1-19-1-16,1-26 0 16,8-27-4-16,4-26 1 0,4-23-6 15,9-46 0-15</inkml:trace>
  <inkml:trace contextRef="#ctx0" brushRef="#br0" timeOffset="15464.6932">21923 292 21 0,'0'0'10'0,"21"34"-11"0,-12-23 11 0,-1 12-9 15,5 18 0-15,0 12 3 16,0 23 0-16,0 26-4 31,4 23 0-31,-5 30 3 16,5 27 1-16,-4 22-1 15,-4 23 1-15,-5 23-1 16,-4 3 0-16,-4 8-1 0,-5-11 1 16,-4-16-2-16,1-22 1 15,-1-15-4-15,4-23 1 16,1-23-8-16,-5-18 1 0,5-27-2 15,3-46 1-15</inkml:trace>
  <inkml:trace contextRef="#ctx0" brushRef="#br0" timeOffset="18550.3808">15109 1907 12 0,'0'0'6'0,"0"-4"-5"15,0 1 7-15,0 6-7 16,0-10 1-16,0-1 0 16,0 8 1-16,0 0-4 0,5-4 0 15,-5 4 3-15,4-3 0 16,4-1-1-16,-3-4 0 16,3 8-1-16,5-4 1 15,0-3 0 1,4-1 1-16,-4 5-1 15,-1-1 1-15,1 0 0 16,0 4 1-16,0 0 0 16,-1-4 1-16,5 0-3 15,5 1 1-15,3-1-2 16,9-4 1-16,5 1 0 16,-1-1 0-16,5 8-2 0,3-7 1 15,-3 7 1-15,4 0 0 16,0 7 0-16,4-7 0 0,0 0 0 15,4 0 0-15,13 0 0 16,1-7 1-16,-1 3-1 16,0 4 0-16,-9-4 0 15,-7 4 0-15,-14 4-1 16,-8-4 1-16,-5 0-5 16,-8 0 1-16,-4 4-6 15,-13-4 0-15</inkml:trace>
  <inkml:trace contextRef="#ctx0" brushRef="#br0" timeOffset="19117.4479">15322 2168 20 0,'-8'4'10'0,"25"-12"-9"0,-13 5 10 0,5 3-11 15,-1 0 1-15,1-4-1 16,3 4 1-16,1 0-1 15,4 0 0-15,5-8 0 16,7 8 1-16,5 0 0 0,5-4 0 16,12 1 0-16,13-1 0 15,0 0 0-15,8 0 1 16,9 1-1-16,-4-1 1 16,-5 0-1-1,5 4 1-15,-9-4-1 16,-9 4 1-16,-3 0-1 15,-9 4 1-15,-5 0-2 16,-8 0 0-16,-8 3-7 16,-13-3 1-16,-18 3-3 15,-12-7 1-15</inkml:trace>
  <inkml:trace contextRef="#ctx0" brushRef="#br0" timeOffset="19580.3516">15582 2607 19 0,'30'-4'9'16,"64"-30"-9"-16,-65 27 15 0,14 3-15 15,4-4 1-15,8-3-1 16,9 0 1-16,0 3-1 16,8 4 0-16,1 0 0 15,-1 4 1-15,-8 0-1 16,-9 4 1-16,-8 0-4 15,-4 0 1-15,-9-4-4 16,-4 7 0-16</inkml:trace>
  <inkml:trace contextRef="#ctx0" brushRef="#br0" timeOffset="19999.3464">15339 2997 26 0,'13'-12'13'0,"60"-10"-16"15,-44 14 25-15,5-3-21 16,9-1 0-16,8 5 1 0,9-5 0 16,-1 1-3-16,1 4 1 15,4-1 1-15,4 0 0 16,0 5 0-16,0 3 0 15,5 0-1-15,-9 0 0 16,-5 0-1-16,-8 0 0 0,-8 3-2 16,-13-3 0-16,-9 4-6 15,-13 0 1-15</inkml:trace>
  <inkml:trace contextRef="#ctx0" brushRef="#br0" timeOffset="20369.3853">15139 3458 28 0,'30'-3'14'0,"51"-35"-16"16,-47 30 23-16,21-7-19 31,22 0 1-31,17-8 1 15,4 8 0-15,8 4-6 16,5 7 1-16,4 4 2 16,0 4 1-16,-13 3-6 15,-13 1 1-15,-12-1-7 16,-13 1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2:53:20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18844 6731 22 0,'-8'0'11'0,"3"0"-9"0,5-8 11 16,-4 5-14-16,-4-5 1 16,-1 1 0-16,1-1 1 15,-5 4-1-15,-4 0 0 0,0 1 0 16,0-1 0-16,0-4 0 16,0 1 1-16,0-1-1 15,-5-3 1-15,1-4 0 31,-5 0 0-31,1-4 1 16,-5 0 0-16,0 0 0 16,-4-8 1-16,-4 1-1 0,0-1 1 15,-1 5-1-15,-3-1 0 16,-5 0-1-16,-4 1 0 16,0 3-1-16,0 0 0 0,-1 7 0 15,6 1 1-15,-6 0-2 16,-3 3 1-16,0 4 0 15,-13 4 0-15,8 4 0 16,-4 4 0-16,-4 3 0 16,0-3 0-16,0 10 0 15,4 9 0-15,-4 3 0 0,-9 8 0 16,-8 0 0-16,4 4 0 16,0-1 0-16,0 8 0 15,4 1 0-15,9-1 0 0,4 4-2 31,1-4 1-31,-1 0-1 16,0 4 1-16,0 4-1 16,0 3 1-16,0 1 0 15,0-1 0-15,0 1 1 16,1 3 1-16,7-3 0 16,1 3 0-16,-5 4 0 15,9-3 0-15,4-1-1 0,0 0 0 16,5-3 0-16,-5-5 0 15,4 5 0-15,1 0 0 16,-1-1 0-16,5-3 0 0,-5 7 0 16,5 4 0-16,0-3 0 15,-1 3 0-15,10-4-1 16,-1 4 0-16,4 0 1 16,1 4 0-16,3-4 1 15,5 0 0-15,4 0-1 0,-4 0 1 31,5 8 0-31,-1 0 0 16,4-4-1-16,5-4 1 16,0 0-1-16,4 8 0 0,4-8 0 15,0 0 1-15,5 0-2 16,4 0 1-16,-1 4 0 16,10-4 1-16,-1-4-1 15,0-3 0-15,5-8 0 16,4-4 1-16,0 0-1 15,8 4 1-15,-8-11-1 16,4-4 1-16,0-1-1 0,4 5 1 16,5-4-1-16,-1 4 1 15,1-1-1-15,-1 8 0 0,1 0 0 16,0 4 1-16,-5 0-1 16,0 0 0-16,5 8 0 15,-1-4 1-15,10-1-1 16,-10 1 0-16,1-4-1 31,4 0 1-31,4-4 0 16,0-3 0-16,0-1 0 15,-4 1 0-15,0-5 0 0,-1 1 1 16,-3-4-1-16,0-4 0 16,3 0 0-16,10 4 0 15,-9-4-1-15,-1-4 1 16,14 0 0-16,0 4 0 0,4-11-1 15,-5 0 1-15,1-8 0 16,4-4 0-16,4 0 0 16,4-3 0-16,1-4 0 15,-1 0 0-15,5-12 0 0,-1 4 1 16,-3 4-1-16,-5 0 0 16,0 0 0-16,4-4 0 15,9 1 0-15,-8 3 0 16,3-8 0-1,1 4 0-15,0-7 0 16,-1-4 0-16,1-4 0 16,4 0 0-16,4-8-1 15,-4 1 1-15,4 0-1 16,0-9 1-16,-4-6-1 16,-4-1 1-16,-5 4 0 15,9-3 0-15,-4-8 0 0,4-4 0 16,-5-4 0-16,5 0 0 15,-4-3 0-15,-5 3 1 0,-3 0-1 16,-10-7 0-16,-12-4 1 16,0 0 0-16,-5-1 0 15,1 9 0-15,0-16 0 16,-1 1 0-16,1-1-1 16,-5-11 1-16,0 0-2 15,1-8 1-15,-1 8 0 16,0-7 0-16,-4 3 0 15,1-4 0-15,-6 8 0 0,-12-4 0 16,0 8 1-16,-8-4 0 16,-5 8 0-16,-8-5 1 31,0 1-1-31,-9 0 1 16,0-4-1-16,-4 0 0 0,-4 4-1 15,-1-4 1-15,-3 0-1 16,-5 11 1-16,0-3-1 15,-4 3 1-15,-4-4-1 16,-5 12 1-16,5 0 0 16,-5 4 1-16,1 7-1 0,-9 4 0 15,0-4 0-15,0 8 0 0,-5 4 0 16,-3 7 0-16,-1 4-1 31,5 0 0-31,-1 0 0 16,5 0 0-16,0 4 0 15,4 3 1-15,-4-7-2 16,0 8 1-16,4-1 0 16,-8-3 1-16,4-1-1 0,-5 1 0 15,9-4 0-15,-4 0 0 16,4 0-1-16,1 4 1 16,3 0-1-16,0-1 0 15,5-3 0-15,4 4 1 0,-4 0-1 16,4-1 0-16,-5 5 0 15,5-1 1-15,-4-7-1 16,-5 0 1-16,5 0 0 16,0-4 0-16,4 4 0 15,4-3 0-15,0 3 0 16,0-4 0-16,0 0 0 0,-4 0 0 31,-8 0-2-31,8 12 0 16,4 7-5-1,9 11 0-15,8 16-5 16,4 3 0-16</inkml:trace>
  <inkml:trace contextRef="#ctx0" brushRef="#br0" timeOffset="5553.1906">22260 5774 25 0,'0'0'12'0,"-26"-42"-11"0,17 27 13 0,-3 0-14 16,-5-8 0-16,-5 1 0 15,-7-9 1-15,-6 9-2 16,-3 3 1-16,0 4 0 16,4 3 0-16,-5 1-1 0,-3 3 1 15,-1-3-1-15,-8 7 1 16,-4 0 0-16,-1 1 0 16,1 6 0-16,-9 5 1 15,0 3-1-15,-8 4 1 31,8 8-1-31,-4 4 1 16,-4-1-1-16,-5 19 0 0,0 1 0 16,1 3 0-16,-1 8 0 15,-4 0 0-15,9 7-1 16,-1 0 1-16,1 1-1 16,-1-1 1-16,5 4 0 0,4 0 0 15,9 0-1-15,4 0 1 16,4 4 0-16,-4 4 0 15,8-12 0-15,5 8 0 16,0 7 0-16,4-10 1 0,4-1 0 16,9 0 0-16,4-4 0 15,4 4 0-15,0-7 1 16,4-1 1-16,1-3-1 16,4-4 0-16,-1 0 0 15,5 4 1-15,5-4-1 31,3-8 0-31,1 0-1 16,3 8 0-16,1 0-1 0,0 0 1 16,0 0-1-16,0-11 1 15,-1 0-1-15,1 3 1 0,4-3-1 16,0-1 1-16,0-7-1 16,5 0 1-16,-1 0-1 15,0-3 1-15,-4 6-1 16,4-2 0-16,1-5 0 15,-1-4 0-15,0 1 0 16,1-5 1-16,-1 5-1 16,-4-4 0-16,0 7 0 15,0-4 1-15,0 5-1 0,0 3 1 0,0 4-1 32,0-1 1-32,0 1-1 0,-4 8 0 0,0-1 0 31,0-3 0-31,-1-1 0 15,1 1 1-15,-4 3-2 16,-1 1 1-16,1-5 0 16,-1 12 1-16,1 0-1 0,-1-4 0 15,-4 1 0-15,1 3 0 16,-5 7 0-16,-5-3 1 16,-3-4-1-16,-1-4 0 15,1 0 1-15,-1 0 0 16,-3-3-1-16,-5 11 1 0,-5-8-1 15,1 0 1-15,-9 4-1 16,-4-8 1-16,-4 5-1 16,-1-1 1-16,1 0-1 15,-9-4 0-15,0 1 0 0,-4 3 1 16,0 4-1-16,0 0 0 16,9-4-1-16,-10 4 1 15,6 0 0-15,-6 0 0 31,-28 30-1-15,3-7 1-16,0-12-1 16,5 4 1-16,4-3 0 15,4-1 0-15,0 0 0 16,0-3 0-16,-4 3 0 16,-4-11 0-16,3 0-1 15,-7 0 1-15,-1-4 0 0,0-3 0 16,9-9-1-16,-4 1 1 15,-5 4 0-15,1-12 0 16,3-3 0-16,-3-1 0 0,-1 1 0 16,-4 3 0-16,4 0 0 31,5 0 1-31,-5 4-2 16,-8 4 1-16,-4 4 0 15,-9 7 0-15,0 4-1 16,4-4 1-16,-4 8-1 15,4 3 1-15,-8-3 0 0,-4 0 0 16,4 7-1-16,4-7 1 16,4 7-1-16,5 1 1 0,-1-1 0 15,-8 8 0-15,9-4 0 16,-1 4 0-16,1 4 0 16,-1-1 0-16,10 5 0 15,-1 3 0-15,0 0-1 16,-4 0 1-16,8 8-1 15,0-8 1-15,5 4 0 16,-1 0 0-16,5 8 0 0,9-8 0 16,-1 4 0-16,5 3 0 31,4 1 0-31,8-8 0 0,9 0 0 16,4-15 0-16,5 7 0 15,8 1 0-15,4-8 0 16,9 0 1-16,4-8-1 15,8 8 1-15,5-8-1 16,0-7 0-16,-1 4 0 16,5-1 1-16,5-3-1 0,3 0 0 15,9-1 0-15,0 5 0 16,5-4 0-16,-1-1 1 16,9 1-2-16,0 4 1 15,4 7 0-15,0-8 0 0,4 1-1 16,-4-1 1-16,5-3-1 15,3 0 1-15,5 3-1 16,0-10 1-16,0-1 0 16,13 0 0-16,-5-4-1 15,5 1 1-15,-9 3-1 16,0-4 1-16,0 5-1 16,5-5 1-16,-1-3 0 15,5-1 0-15,-1-3 0 16,9-4 0-1,-4-4-1-15,-4-3 1 16,0-1 0-16,4 1 0 0,-1 3 0 16,6 0 0-16,-1-11 0 15,0 4 1-15,0 0-1 16,-4-1 0-16,-4 1 0 16,-1 4 1-16,5-9-1 15,-4 5 0-15,0 0 0 16,-1-4 0-16,1 3 0 0,0-3 0 15,-5 4-1-15,0 7 1 16,5-7 0-16,-5-4 1 0,1 0-1 16,-1 4 0-16,1-1 0 15,3-3 1-15,-3 4-1 32,-5-4 1-32,-4 0-1 15,12 0 1-15,-3-4-1 16,-1 0 1-16,5 0-1 0,-1-4 1 15,1 1-1-15,0-1 0 16,-5 0 1-16,5-3 0 16,-1 0-1-16,5-5 1 15,-4 1-1-15,4 4 0 0,4-8 0 16,0 0 1-16,-4 0-1 16,0 0 1-16,4-4 0 15,-4-4 0-15,0 1 0 16,0-5 0-16,4 1 0 15,5 0 0-15,-10-1-1 16,1-3 1-16,5-4-1 16,-1 0 0-1,4 4 0-15,1 0 0 16,3 0 0-16,-12 0 1 16,0 0-2-16,0 0 1 0,0 3 0 15,0-3 1-15,4-4-1 16,0 0 0-16,0-3-1 15,-4-1 1-15,-8-4 0 16,-1 5 1-16,0-1-1 16,-3 0 0-16,-1-3 0 0,0-4 1 15,4-1-1-15,1-7 1 16,-1 1-1-16,-4-5 1 16,0-7-1-16,0-4 0 0,5 7 0 15,-1-7 1-15,-4-3-1 16,-4-1 0-16,-4-7 1 15,-1-12 0-15,-3 4 0 16,-1-7 1-16,-8-12-2 31,0-8 1-31,-5-6 0 0,-7 6 0 0,-6 1-1 32,-3-16 1-32,-1 5-1 15,1-5 0-15,0-11 0 0,-1 8 0 16,-4-4 0-16,-4 0 0 15,5 0 0-15,-5 3 0 16,-9 1 0-16,1 7 1 0,-5-3 0 16,0 7 0-16,1-8 0 15,-5 1 0-15,-5-8-1 16,1 0 0-16,-4 0 0 16,-1-8 0-16,1 8-1 15,-5 0 1-15,0 0-1 0,-4 0 0 16,4 7 0-16,0-7 0 15,-8 8 0-15,4-1 0 16,-4 1 0-16,-1-1 1 0,1 4-1 16,0 1 1-16,0-9-1 15,-5 5 0-15,0-1 0 16,1-3 1-16,-1 4-1 16,1-1 1-16,-1-3-1 15,1 3 1-15,-1 5-1 31,-4-9 1-31,5 9-1 16,-1-1 0-16,1 0-1 0,-1-11 1 16,-4 8 0-16,1-5 0 15,3 1 0-15,5 0 0 0,-9-1 0 16,4-6 1-16,5 6 0 16,4 5 0-16,-4-8 0 15,-1 3 0-15,1 5 0 16,-4-1 1-16,-1 5-1 15,-4 3 0-15,5-4 0 16,-5 4 0-16,0 4 0 0,4-19 0 16,1 15-1-16,-1-4 1 15,1 8 0-15,4 0 0 32,-5 7-1-32,0 5 1 15,1-5 0-15,-1 4 0 0,-3 8 0 16,-1 0 1-16,-4 15-1 15,4-1 1-15,4 5-1 16,5 0 1-16,0 3-1 16,4 1 1-16,0 7-1 15,0-8 1-15,0 4-1 0,4 4 0 16,-4 8 0-16,0 0 1 16,4 3-1-16,0 4 0 15,0 4 1-15,-4-4 0 0,5 8-1 16,-1 4 1-1,-4-5-2 17,-5 9 0-32,1-1 0 15,0 8 0-15,0 0-1 16,-5 7 1-16,1 1 0 16,-5 7 0-16,4-4 0 0,-4 4 1 15,1 0 0-15,3 0 0 16,-8 0 0-16,4 0 0 15,5-8 0-15,-1 1 0 0,0-1 0 16,5 0 1-16,0-7-1 16,0 8 0-16,-9-5 0 15,0-6 0-15,4 6 0 16,-8-3 0-16,5 0 0 16,-6 7 0-16,1-3-1 15,5-4 1-15,3 3 0 16,0 1 0-16,5-4-1 0,-4 4 1 15,3-8-1-15,1 0 1 0,0-4-1 16,4 8 1-16,0-4 0 16,4-4 0-16,4 1-1 15,1 3 1-15,-1 4 0 32,5-4 0-32,0 4 0 15,-5-1 0-15,5 1 0 16,0 4 0-16,-5 3-1 15,5 5 0-15,-4 3-1 0,3 3 0 16,-3 9-3-16,3 3 1 16,-3 11-1-16,-1-7 1 15,1 15-2-15,-1 0 1 0,1 0-3 16,-1 4 0-16</inkml:trace>
  <inkml:trace contextRef="#ctx0" brushRef="#br0" timeOffset="27616.4868">16783 4684 5 0,'-4'4'2'0,"4"-12"0"0,0 8 2 15,0 0-5-15,0 0 0 16,4 4-2-16,-4-4 0 15</inkml:trace>
  <inkml:trace contextRef="#ctx0" brushRef="#br0" timeOffset="28954.5063">16834 4677 3 0,'9'-8'1'0,"3"-3"-2"16,-3 7 1-16,-1 4 0 0,1 0 0 16,4-4 3-16,-9 0 0 15,5 1-2-15,-1 3 0 0,1 0 1 16,3 0 0-16,1-4 0 16,-4 4 1-16,-1 0-1 15,-8 0 0-15,4 0-1 16,-4 0 1-16,-4 0 0 15,0 4 1-15,0-4 0 16,-5 0 0 0,1-4-1-16,-1 4 0 15,1-4-1-15,-1 0 1 16,1 4-1-16,-1 4 1 0,0 0-1 16,-3 0 0-16,-1-1-1 15,4 1 1-15,-3 4-1 16,-1-1 0-16,0-3 0 15,0 4 1-15,1-5-1 16,-1 9 0-16,0-8 0 16,0 7 1-16,0 0-1 0,1-3 1 15,-1 3 0-15,0 4 0 16,0-3 0-16,5-1 0 16,-1 4 1-16,1 0 0 15,-1 4-1-15,-4 4 0 0,5 3 0 16,-1 8 0-1,1 35 0 17,4-5 0-32,-1-4-1 15,5-3 1-15,0-4-1 16,5-4 1-16,-1 0-1 16,4-7 1-16,1-8-1 0,4-4 0 15,8 1-1-15,0-1 1 16,1 4 0-16,-1-4 0 15,4 1 0-15,1-5 0 0,4-3 0 16,0-8 0-16,8-4 0 16,5 1 0-16,-1-9 0 15,5-3 0-15,0-3 0 16,-9-9 0-16,5 1 0 16,-1-4 0-16,5 0 0 0,9-4 0 15,-5 4 0-15,-5-4 0 16,1-12 0-16,4 5 1 15,-4-1-1-15,0 5 0 0,-4-9 0 16,-5 5 0-16,0-1 0 16,-4-3 1-16,0 0-1 31,-4-4 0-31,-4 4 0 16,-1-4 0-16,1-1 0 15,-5 1 0-15,1 4 0 16,-5 0 1-16,0 0-1 0,-5-1 0 15,1 1 0-15,0 4 1 16,-5 3-1-16,-3-7 1 16,-1 7-1-16,-4 4 0 15,-4 0 0-15,-1-4 0 0,-3 4 0 16,-1-3 0-16,1-1 0 16,-5 4 0-16,0 0 0 15,1 0 0-15,-1 4 0 16,-4 0 1-16,0 4-1 15,0-4 1-15,-9 3-1 16,5 5 1 0,-5-5-1-16,1 1 1 15,-1 7-1-15,-4-3 0 16,1-1 0-16,-1 0 0 16,0-3 0-16,0 7 0 0,0-3 0 15,1 3 0-15,-1-4 0 16,0 8 0-16,0-3 0 15,0 3 0-15,5-4 0 16,-1 4 0-16,1 4 0 16,-1-1 0-16,1-3-1 15,-10 0 1-15,10 8 0 0,-1-4 0 16,1 0 0-16,-1 3 0 16,1 1 0-16,-5-8 0 15,0 0 0-15,0 7 0 16,0-3 0-16,1-4 0 0,-1 4 0 31,0-4 0-31,4 4 0 16,-3-1 0-16,3 1 0 15,-4 8 0-15,5-1-1 16,-1 0 1-16,5 8-4 0,4 8 0 16,13 7-6-16,16-8 1 15</inkml:trace>
  <inkml:trace contextRef="#ctx0" brushRef="#br0" timeOffset="32840.532">13287 4276 10 0,'-9'-16'5'0,"5"-6"-6"16,4 14 5-16,0-7-2 16,-4 4 0-16,-1 3 4 31,1-7 1-31,-4 4-7 15,-1-5 0-15,-4-2 5 16,5-1 0-16,-1 4 0 0,1 3 0 16,-1-7-1-16,1 4 1 15,-1 0-1-15,1-4 0 16,-1 8 0-16,1 3 1 0,3 1-2 16,-3 3 0-16,-5 8-1 15,0 7 0-15,-4 15-2 16,-4 8 1-16,0 16-1 15,-1 18 0-15,-7 15 0 16,3 4 0-16,5 11 1 16,0-7 0-16,-1 8-1 15,1-16 1-15,4-4 1 0,0 1 0 16,0-1-1-16,0-11 1 16,0-7-1-16,0-16 1 15,4-7-1-15,0-8 1 0,0-7-1 16,1-4 1-16,-1-8-1 31,0-3 1-31,5-4-1 16,-1-4 1-16,1 3-1 15,3-6 0-15,1-1-1 16,0 4 0-16,4 0 0 16,0-8 0-16,8 8 0 15,9-7 0-15,13 3 0 0,8 4 0 16,14 4 0-16,7-4 0 15,5 7 0-15,13 5 1 0,-5-5-1 16,0-3 0-16,1 4 0 16,-1-5 0-16,1-3-1 15,-5 4 1-15,0-4-6 16,-8-4 1-16,-1 1-6 16,-12-5 0-16,0 0-4 15,0-3 1-15</inkml:trace>
  <inkml:trace contextRef="#ctx0" brushRef="#br0" timeOffset="33424.1902">13517 4650 25 0,'0'0'12'0,"12"11"-12"0,-3-7 17 15,0 0-16-15,3 0 1 16,10-4 0-16,-1 0 0 16,9-8-2-16,4 4 0 15,-4 1 1-15,-1-9 1 16,1 5-1-16,4-1 0 16,-4-11-1-16,0 0 1 0,0-11-1 15,-1 0 1-15,1-4-1 16,-8 7 0-16,-5 1 0 15,-5-1 1-15,-7 1-1 16,-5-1 0-16,-9 5 0 16,-4 3 0-16,1 4 0 0,-5 7 0 15,0 4 0-15,-5 8 1 16,-3 4 0-16,3 7 0 31,1 7 1-31,8 9 0 16,5 10 1-16,4 12 0 0,-1 4 0 15,5 11 1-15,9-7-2 16,-1 3 0-16,1 0-2 16,-1 1 0-16,-3-1-6 15,7-3 1-15,1-9-7 16,4-2 0-16</inkml:trace>
  <inkml:trace contextRef="#ctx0" brushRef="#br0" timeOffset="33925.5877">14407 4363 30 0,'-17'7'15'0,"17"31"-20"16,-5-19 22-16,-3 7-17 16,-5 5 1-16,0 6-1 15,5-2 1-15,4 6-1 16,-1 5 0-16,5-5 0 16,5 1 1-16,3-1 0 0,1 1 0 15,3 0 1-15,1-8 0 16,0-4 0-16,4 0 1 15,0-3-1-15,-4-5 1 16,4-6-1-16,0-13 0 16,0 1 0-16,0-4 0 15,4-7 0-15,-4-9 0 0,0-6-1 16,0-9 1-16,0-6 0 16,-4-9 1-16,0 1-1 31,-5-8 0-31,-8 0-1 15,0-8 1-15,-4 1-2 16,4 7 1-16,0 4-2 16,0 3 0-16,0 8-3 15,0 4 1-15,0 4-6 16,0 7 0-16,13 8-4 0,4 0 1 16</inkml:trace>
  <inkml:trace contextRef="#ctx0" brushRef="#br0" timeOffset="34455.7108">14926 4593 18 0,'13'12'9'0,"21"-12"-9"0,-25 0 10 16,3 0-8-16,5-8 1 15,0 8 0-15,1-15 1 16,3 4-5-16,0-12 0 16,5 4 3-16,-1-7 0 15,-3 3-1-15,-5 0 0 16,-5 0-1-16,-3 1 1 15,-1 3-1-15,-3 0 1 0,-10 4-1 16,1 3 1-16,-9 1-1 16,-4 7 1-16,-8 4-1 15,-5 4 0-15,0 7 0 16,5 8 1-16,-1 8 0 16,5 3 1-16,-1 8 0 15,10 0 1-15,3 7 1 31,5 4 0-31,4 1-1 16,4-5 1-16,5 0-1 0,3 1 0 16,5-5-2-16,5 5 1 0,3-5-5 15,1 1 1-15,-1-4-8 16,1-4 1-16,8-11-3 16,4-23 1-1</inkml:trace>
  <inkml:trace contextRef="#ctx0" brushRef="#br0" timeOffset="34857.6083">15735 3969 30 0,'-4'23'15'0,"25"-8"-21"15,-12-8 28-15,-5 5-20 16,0 11 0-16,-4 3 1 15,0 4 0-15,0 12-3 16,0 7 0-16,-4 31 3 16,0 3 0-16,0 11-1 15,-5 12 1-15,1 8-1 0,-1 7 1 16,5 0-2-16,0 8 0 31,-1-16-1-31,-3-7 1 16,4 0-7-16,-9-8 1 0,13-7-7 15,-4-38 1-15</inkml:trace>
  <inkml:trace contextRef="#ctx0" brushRef="#br0" timeOffset="45667.6461">14279 7219 12 0,'-4'-15'6'0,"12"-11"-5"0,1 18 7 16,-1 0-7-16,-3 1 1 0,-1-1 1 15,-4 1 1-15,0 7-5 16,0-8 1-16,-4 8 2 16,-1-4 0-16,1 8-1 15,0 0 1-15,-1 3-2 16,5 5 1-16,5-5-1 16,3 5 0-16,5-1 1 0,0-7 1 15,4 0-1-15,-4-8 1 16,4 0-1-16,0-7 1 15,0-4-1-15,0-8 1 0,4-4-2 16,5-7 1-16,-5 4-1 16,-4-8 0-16,4 4 0 15,5-4 0-15,4-3 0 32,4-5 0-32,0 5 0 15,0 7 0-15,-4 3-1 16,-9 1 1-16,-4 11 0 0,0 4 0 15,-9 8 0-15,1-1 1 16,-5 12 0-16,-4 3 1 16,0 1-1-16,-4 7 1 0,0 4 0 15,-1 11 0-15,-3-7-1 16,-1 7 1-16,1 4-1 16,-1 4 0-16,-3 4 0 15,3-1 0-15,1 8-1 16,-1-3 1-16,1 3-1 15,-1-11 0-15,5-4-1 16,0-4 1-16,-1-3-4 0,1-5 1 16,0-3-5-16,4-7 1 15,4-5-3-15,5-7 1 0</inkml:trace>
  <inkml:trace contextRef="#ctx0" brushRef="#br0" timeOffset="46467.4172">13960 7567 9 0,'-9'8'4'0,"9"-12"-1"0,0 4 4 15,0 0-4-15,0 0 1 0,0 0 1 16,0-4 1-16,0 4-7 16,-4 0 0-16,4 0 4 15,0 4 1-15,0 0-2 16,0 3 0-16,0 5-2 31,4-1 1-31,0 0 0 16,9-3 0-16,0 0 0 15,4-5 1-15,4-3 0 0,5 0 1 16,4 0-1-16,-1 0 0 16,1 0 0-16,0 4 0 15,4 0 0-15,9 0 1 0,-5-4-2 16,0 0 0-16,9-4 0 16,-4 0 1-16,-5 0-2 15,0 1 1-15,1 3-1 16,-1 3 0-16,0 1 0 15,5 0 1-15,0 3-1 16,-1-3 1-16,-4 0 0 0,1-4 1 16,-1 0-1-16,-4 0 0 15,-4-4 0-15,-4 0 1 0,-5 1-3 32,-4 3 1-32,-4-4-5 15,-5 0 1-15,-4-3-7 16,5-1 0-16</inkml:trace>
  <inkml:trace contextRef="#ctx0" brushRef="#br0" timeOffset="47014.551">14709 7125 17 0,'13'-16'8'0,"17"-3"-5"16,-22 8 3-16,1 4-6 16,-1-1 0-16,1 0 0 15,-5 5 1-15,0-5-1 0,-4 8 1 16,0 0 0-16,0 0 0 15,0 0 0-15,0 0 1 0,0 0-1 16,0 0 0-16,-4 8 0 16,0 11 1-16,-1 3-1 15,1 1 0-15,0 3 0 32,4 5 1-32,0-1 0 15,4 4 0-15,0-4-1 16,1 1 1-16,-1 3-2 0,0 0 1 15,1-12-6-15,3 1 0 16,9-4-2-16,-8-11 0 16</inkml:trace>
  <inkml:trace contextRef="#ctx0" brushRef="#br0" timeOffset="77941.0822">12239 7401 18 0,'-17'4'9'0,"13"-4"-6"15,4 0 9-15,-4-4-10 16,-5 4 1-16,-4 0 2 0,1 0 0 16,-1 0-5-16,0 4 0 15,-4-4 4-15,4 7 1 16,-4 1-2-16,4-1 0 16,1 5-1-16,3 10 1 0,1-3-2 15,3 8 0-15,-3 7-1 16,3 0 0-16,1 0 0 15,4 4 1-15,-4-4-1 16,4-4 1-16,0 0-1 16,0 1 1-16,4-9 0 0,5 5 1 15,-1-8-1-15,9 0 0 16,5-8 0-16,7-4 0 16,5 1 0-16,13-8 1 31,9-4-1-31,3 0 0 0,-3 1-1 15,8-1 1-15,-5-4-2 16,1 1 1-16,-1 7-3 16,-3 0 1-16,-9 4-3 15,-5-1 1-15,-3 9-6 16,-5-9 1-16,-5-6-2 16,-3-5 0-16</inkml:trace>
  <inkml:trace contextRef="#ctx0" brushRef="#br0" timeOffset="78374.7401">12448 7465 25 0,'-21'4'12'0,"21"-4"-13"15,0 0 22-15,0 0-17 16,0 0 0-16,0 0 3 16,0 0 0-16,4 0-8 15,0 4 1-15,-4-1 5 16,0 5 0-16,4 3-1 0,-4 1 0 15,5 10-1-15,-1 9 0 16,0 10-1-16,0 24 0 16,1 3 0-16,3 15 1 0,1-4-1 15,-1 16 0-15,-4 3-1 16,1 4 1-16,-1 4-1 31,0-3 0-31,-4 3-1 16,-4-4 0-16,0-8-6 15,8-10 1-15,4-16-10 16,9-8 0-16</inkml:trace>
  <inkml:trace contextRef="#ctx0" brushRef="#br0" timeOffset="89966.8802">16570 7412 11 0,'-8'-4'5'0,"3"4"-4"15,1 0 5-15,0-7-5 16,0 7 0-16,-5 0 2 16,5 4 1-16,0-1-3 15,-1 1 0-15,1 0 3 16,0 0 1-16,-1-1-1 0,1 1 0 16,-4 0 0-16,3 0 0 15,1-4-2-15,0 7 1 16,0-7-1-16,-1 0 0 15,-3 0 0-15,4 8 0 16,4-4 0-16,0-4 0 0,-5 3-1 16,5-3 1-16,-4 0-1 15,0 0 1-15,4 4-1 16,4 0 0-16,-4-4 0 16,4-4 0-16,5 0-1 15,-1 1 1-15,1-1-1 16,4-4 1-1,-5 1-1-15,1-1 1 16,-1 4-1-16,1 4 0 0,4-3 0 16,-1 3 0-16,5-8 0 15,0 1 1-15,5 3-1 16,-1-4 0-16,5 1 0 16,-5-1 0-16,0 4 0 15,0 0 0-15,-4 1-1 16,0 3 1-16,1 3 0 0,-6 1 0 15,1 0 0-15,0 4 1 16,0-5-1-16,-5 5 0 16,5 0 0-16,-5-1 1 0,1 4-1 15,-5 1 1-15,0 3-1 16,1 0 1-16,-1-4-1 31,0 1 1-31,-4-1-1 16,0-3 1-16,-4-1-1 15,0 1 1-15,-1 3-1 16,-3 1 1-16,-1 3-1 0,-3 0 1 16,-5 4-1-16,0 0 0 15,0-4 0-15,0 0 1 16,-1-4-1-16,1 1 0 16,0-1 0-16,0-4 0 0,5 1 0 15,-1 0 0-15,0-5-1 16,5 1 1-16,-5 0 0 15,13 0 0-15,0-4-1 16,13 0 1-16,-1-4 0 16,5 0 0-16,0 0-1 15,0 1 1-15,5-1 0 0,-1 0 0 16,0 0 0-16,1 4 0 31,-1 0 0-31,0 0 0 16,-4 0 0-16,4 0 0 15,1 0 0-15,-1 0 0 0,0 4 0 16,1 0 0-16,-5 0 0 16,-5-1 1-16,-3 1-1 15,0 4 0-15,-9 3 0 16,0 0 1-16,0 5-1 16,-5-5 0-16,-8-3 0 0,1 3 0 15,-1 0 0-15,-4-3 0 16,0 7 0-16,0-8 0 15,-4-3 1-15,-1 0 0 0,-3-4 0 16,-1-4 0-16,-4 0-1 16,1 4 0-16,-1 0 0 15,4 0 0-15,5-3-3 32,0 6 1-32,4 1-6 15,4 0 0-15,13 7-5 0,13-7 1 16</inkml:trace>
  <inkml:trace contextRef="#ctx0" brushRef="#br0" timeOffset="118789.4171">9799 10855 26 0,'-9'-7'13'0,"9"18"-9"15,0-11 13-15,5-8-15 16,-1 5 1-16,-4-1 1 16,0 4 1-16,-9-8-6 15,-3 8 1-15,-1 0 3 16,-4 4 1-16,-4 4-2 16,-5-1 0-16,0-3 0 0,-3 3 0 15,-5 5-2-15,-5-1 1 16,1 0-1-16,-5 1 1 15,1 3-1-15,3 0 1 16,-12 0-1-16,0 0 0 0,0 1 0 31,-4-1 1-31,4 0-1 16,4-4 0-16,8 0 0 16,5 1 1-16,5-5-1 15,3 1 0-15,5 3 0 16,4-7 0-16,0 4 0 15,4-1 0-15,4 5 0 0,1-5 0 16,-1 4 0-16,1 5 0 16,-1-1 0-16,1 7 0 0,-1 1-1 15,1 7 1-15,-1 1 0 16,1 3 0-16,-1 4 0 16,1 3 0-16,-1-3 0 15,1 0 1-15,-5 0-1 16,4 3 0-16,1 1 0 15,-1-4 1 1,1-4-1-16,-1-4 0 16,1-7 0-16,-1-4 0 15,5-4 0-15,0 0 0 16,4-7 0-16,4-5 0 0,5-3 0 16,8-3 0-16,8-5-1 15,5-3 1-15,0-4 0 16,0-1 0-16,8 1 0 15,0 0 0-15,5 4 0 16,4-1 0-16,4 1-1 16,-4 3 1-16,4 5-1 0,4 3 1 15,0 3 0-15,1 5 0 16,-5 0-1-16,0 3 1 16,-8 4 0-16,-5 4 0 15,-4 0 0-15,-4 4 0 0,4-1 0 16,-9 5 0-16,1-1 0 15,-5 1 0-15,-8-5 0 32,-4 5 0-32,-5-4-1 15,-4-1 1-15,-9-3-1 16,-8 0 1-16,-4 0-1 0,-9-8 1 16,-8 5-1-16,-13-1 0 15,-5 0 0-15,-8 0 1 16,-12 0 0-16,-5 0 0 0,0 0 0 15,4 12 0-15,5-12-1 16,4 0 0-16,4 0-3 16,9-3 0-16,12 3-6 15,9 0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2:56:54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13849 1147 23 0,'0'-34'11'0,"30"-8"-9"16,-26 27 12-16,4 3-14 15,-3-3 0-15,-5 0 0 0,0 0 1 16,-5 0-2-16,-3-4 1 15,-1 4 0-15,1 3 1 0,-9 1-1 16,0 4 0-16,-4 3 0 16,-5 8 1-16,-4 7 0 15,0 8 0-15,1 0 1 16,-1 19 0-16,0 3 0 16,-4 5 0-16,8-1 0 15,5 0 0-15,4 5-2 16,4 3 0-16,5-4 0 0,3 0 0 15,5 0-1-15,5-3 0 16,3-5 0-16,9-7 0 16,5-4 1-1,7 1 0-15,10-5-1 16,3-3 0-16,5-4 1 16,-4 0 1-16,4-8-1 15,4 0 1-15,4-11-1 16,5 0 1-16,-5-7-2 15,0-1 1-15,5-3 0 16,-5-12 0-16,9-3-2 0,-4-8 1 16,-5-4 0-16,-4-4 0 15,-4-7 0-15,-4 0 1 0,-5 0 0 16,-8 0 0-16,-9-12 0 16,-8 4 1-16,-9 4 0 15,-8 0 0-15,-5 0-1 16,-8 4 0-16,-12 4 0 15,-6 3 0-15,-7 1-1 16,-5 6 1-16,4 5-1 16,1 8 1-1,-1 6-2-15,5 5 1 16,0 7-6-16,-1 8 1 16</inkml:trace>
  <inkml:trace contextRef="#ctx0" brushRef="#br0" timeOffset="600.3523">14300 1540 22 0,'9'-7'11'0,"21"-5"-11"16,-18 5 15-16,5 3-15 15,5 0 0-15,3 4 1 16,5 0 0-16,0 0-1 0,4 4 1 15,4 7 0-15,5 8 1 16,4 8-1-16,4-5 1 16,0 20-1-1,4 3 0-15,13 16 0 16,-8-16 1-16,4 8-1 16,0 8 0-16,-5-8 0 15,1 3 0-15,0 5 1 16,-5 0 0-16,0-1 0 15,-4 8 0-15,-8-4 0 16,-5 1 0-16,-4-5-5 0,-4-3 1 16,-4-8-7-16,-5 4 0 15</inkml:trace>
  <inkml:trace contextRef="#ctx0" brushRef="#br0" timeOffset="1081.126">15774 1612 38 0,'17'-15'19'0,"8"15"-25"16,-16 0 32-16,4 11-27 0,-5 8 1 16,5 15-1-16,0 8 1 15,4 7 0-15,0 8 0 16,0 3-1-16,4-3 1 16,5 11-1-16,-1 8 1 15,1-8 0-15,4 4 0 16,-9-4 0-16,-4-4 0 0,0-7 0 15,-9 0 1-15,-3-8 0 32,-5-4 0-32,-9 1 0 15,-8-1 0-15,-8-7 0 16,-9-4 0-16,-1-8-1 16,-11 1 0-16,-14-1 0 15,-4-7 1-15,-8 0-1 0,-9 0 0 16,0 4-1-16,4 0 1 15,9-1-4-15,4-3 1 0,17 0-7 16,18 4 0-16</inkml:trace>
  <inkml:trace contextRef="#ctx0" brushRef="#br0" timeOffset="1849.3395">16638 2630 42 0,'-21'-8'21'0,"4"-15"-30"0,8 23 36 0,-16 4-28 15,-5 8 1-15,-8 7-1 16,-13 15 1-16,-5 3 0 16,-8 16 0-16,0 12-1 15,5 3 0-15,12 7 0 16,13 1 0-16,8-4 0 0,18 4 0 16,16-8-1-16,14-11 1 15,12-4 0-15,13-8 0 16,12-11 0-16,5-11 1 0,8-16 0 15,5-3 0-15,8-15 0 16,-4-8 0-16,4-12 0 16,1-3 1-16,-14-11 0 31,-4-8 0-31,-13-7 0 16,-12-5 0-16,-13-10-1 15,-17-5 1-15,-18 1-1 16,-7 3 1-16,-18 4-2 0,-17 0 0 15,-17 19-1-15,-8 15 1 16,4 12-4-16,8 11 1 0,5 11-5 16,12 8 0-16</inkml:trace>
  <inkml:trace contextRef="#ctx0" brushRef="#br0" timeOffset="2334.1037">17200 2936 34 0,'17'0'17'0,"17"-4"-24"0,-17 4 31 15,-4 0-24-15,4 4 1 16,5 4 0-16,3 3 0 0,9 0-2 16,5 12 1-16,7 7 1 15,14 8 0-15,8 11-1 16,5 12 0-16,12 0 0 15,13 10 1-15,8 9-1 16,13 14 1-16,5 5 0 16,-1 3 0-16,5 11 1 31,4-3 1-31,-8 4 0 0,-5 3 0 16,-8 4 0-16,-9 0 0 15,-4-7-2-15,-13 7 1 0,-13-8-3 16,-8 1 1-1,-21 3-12 1,-18-38 1-16</inkml:trace>
  <inkml:trace contextRef="#ctx0" brushRef="#br0" timeOffset="2784.436">19325 3625 44 0,'5'-12'22'0,"37"-14"-29"0,-25 30 33 0,0 7-26 15,0 8 1-15,0 15-2 31,-4 15 1-31,0 4 0 16,0 12 0-16,-1 10-1 0,-3-18 1 16,0 26 0-16,-1-7 0 0,-4 0 0 15,1 11 0-15,-5-16 0 16,0-2 0-16,-5-5 0 16,-3-7 1-16,-9 3 0 15,-5-11 0-15,-3-7-1 16,-9-8 1-16,0-4-1 0,0-7 1 31,-13 0-1-31,-9-8 1 16,-7-4-1-16,-10-3 1 15,-16-4-1-15,-5-1 0 16,9 1-2-16,0 0 1 0,8 0-8 16,13-4 1-16,17 0-4 15,18-4 1-15</inkml:trace>
  <inkml:trace contextRef="#ctx0" brushRef="#br0" timeOffset="3434.8358">20220 4185 41 0,'0'0'20'0,"-5"-8"-27"15,5 4 38-15,-8 1-31 16,-5 3 0-16,-8 0-1 16,-5 0 1-16,-4 11 0 15,-4 8 0-15,0 11-1 16,-4 0 0-16,4 12 0 15,0 11 1-15,4 4-1 16,5 7 0-16,7 12-1 16,1 3 1-16,13 1 0 15,8 3 0-15,9 8 0 16,4 3 0-16,9-7 0 0,12 4 1 16,13-8-1-16,5 1 1 15,7-9 0-15,10-3 0 16,4-8 0-16,3-3 0 0,1-16 0 15,5-7 0-15,-6-15 0 16,-3-15 0-16,-5-5 0 31,9-3 0-31,0-15-1 16,-13-8 1-16,-8-14-1 16,-5-9 0-16,-8-7 0 15,-8-7 1-15,-14-20 1 16,-8-7 0-16,-13-19 1 0,-4-7 0 15,-12-4 0-15,-18-27 1 16,-13 4-1-16,-12 0 1 0,-17 4-1 16,-18-4 1-16,-12 3 0 15,-22 20 1-15,-8 15-1 16,-17 15 0-16,-4 30-2 16,4 19 1-16,0 23-8 15,0 27 1-15,-4 22-8 16,25-4 0-16</inkml:trace>
  <inkml:trace contextRef="#ctx0" brushRef="#br0" timeOffset="44032.795">14709 14745 8 0,'-8'0'4'0,"8"-4"-6"15,4 4 5-15,-4 0-4 16,4 0 0-16,-4 0 1 16,4 4 0-16,1-1 1 15,-1 5 0-15,0-4 1 0,0 3 0 16,5 5 1-16,-1-5 1 16,5 1-1-16,4-1 0 15,0-7-1-15,5 4 0 16,7-8 0-16,5 1 0 15,1-9-1-15,3 5 0 0,-4-5 0 16,4 5 1-16,1-5 0 16,-1 5 0-16,0-1-1 15,-4 1 1-15,0-1 0 16,0 0 0-16,5 5-1 31,3-9 1-31,5-3-2 0,0 4 1 16,8 0 0-16,-4-1 0 15,1-11-1-15,-6 8 0 0,6 0 1 16,-6 4 0-16,-3-1 0 16,0 5 0-16,-1-1 0 15,1 5 0-15,-1-5 0 16,1 4 0-16,-1 4-1 16,1 0 0-16,-5-4 0 15,1 1 0-15,-5 3-1 0,4-8 1 16,0 4 0-16,1-3 0 15,-5 3 0-15,8-4 0 16,-3 5-1-16,-1-9 1 0,-4 8-1 16,0 1 0-16,5 6 1 15,-1 1 0-15,4 8-1 16,10-5 1-16,-6 5 0 16,-3-5 1-16,8 8-1 15,0-3 1-15,0 3-2 31,0 0 0-31,1-4 1 16,-1 1 0-16,0-5-1 0,0 1 1 16,4-5 0-16,5-3 0 15,-5 0 1-15,5 0 0 0,4 0 0 16,4 0 0-16,0 8 0 16,0 0 0-16,0 3-1 15,0-7 1-15,9 3-1 16,-9-3 1-16,0 0 0 15,5-8 0-15,-1 0 0 16,5 4 0-16,-1 0 0 16,-7-3 0-1,-1-1-1-15,8-4 1 16,-3 1-1-16,-1 3 1 16,5-4-1-16,-1 4 0 0,-3-3 0 15,-1 11 1-15,1-4-2 16,3 0 1-16,1-4 0 15,-5 0 1-15,1-3-1 16,3-5 0-16,-3 1 0 16,8-8 1-16,-9 4 0 15,5-4 1-15,-5 4-1 16,0 3 1-16,5 1-1 0,-4 0 1 16,3-1-1-16,1 1 0 15,4 0-1-15,0-1 0 16,-5 5 0-16,5-1 0 0,4 1 0 15,-8-1 0-15,4 0 0 16,-9 5 0-16,5-1 0 31,-9 4 0-31,-8 0-1 16,-13 0 0-16,-5 0-5 16,-8 4 0-16,-4 3-5 15,0-11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2:59:08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4667 11536 20 0,'-12'-4'10'0,"7"-11"-12"0,5 8 10 0,0 3-10 16,0 0 0-16,-8-4-1 15,4 8 1-15,-13-3 4 16,0 10 0-16,-1 1-1 0,-3 3 0 16,-4-3 1-16,3-1 1 15,1 1 0-15,0-1 0 16,4 1 0-16,-5 0 0 15,5-1-1-15,0-3 0 0,5 0-1 32,-1 0 1-32,0 3 0 15,9 4 1-15,-9 1-1 16,4 7 0-16,5 3 0 16,0 5 0-16,0 7-1 15,4-4 0-15,8 8-1 16,1-4 1-16,8-4-1 0,-4 1 0 15,4-5-1-15,4-3 1 16,13 0 0-16,-13-8 0 16,9-4 0-16,0-3 0 0,8-8-1 15,-8-8 1 1,17-18 0 0,-5-9 0-16,-3 1 0 15,-9 4 0-15,-1-4 1 16,-16 0 0-16,-4-4 0 15,-5 4 1-15,-8 4-1 0,-5 3 1 16,-4-3-1-16,1 4 0 31,-18-1-1-31,4 1 1 16,-4 3-1-16,1 0 0 16,-5 4-1-16,-9 8 1 0,-4 0-2 15,5 14 1-15,3 5-7 16,9 11 0-16,5 0-2 15,4-4 1-15</inkml:trace>
  <inkml:trace contextRef="#ctx0" brushRef="#br0" timeOffset="932.9887">4608 12357 18 0,'0'-11'9'0,"4"-4"-10"0,-4 15 11 0,0 0-11 16,0 0 1-16,-8 0 0 15,-1 0 1-15,-4 3-1 16,0 1 1-16,1 0 0 15,-5 0 0-15,4 0 1 16,4 3 0-16,-3 1-1 16,-5-5 1-16,4 1 0 0,4 0 1 15,1 4 0-15,-1-1 1 16,5 5 0-16,-5-1 0 16,5 4-1-16,4 0 1 0,-8 12-1 15,3 10 1-15,1-2-2 16,0-1 0-16,-5 7-2 31,1 5 1-31,-1-5-1 16,-3-3 1-16,-1-4-6 15,-4 0 1-15,4-7-7 16,4 3 1-16</inkml:trace>
  <inkml:trace contextRef="#ctx0" brushRef="#br0" timeOffset="2317.3455">3914 13420 11 0,'-9'-11'5'0,"1"22"7"0,8-11-3 16,0 0-7-16,0 0 1 0,-5 0 2 15,5 0 1-15,0-3-7 16,-8 3 1-16,8 0 4 16,-4 0 1-16,-1 0-3 15,5 3 1-15,0 1-2 16,0-4 1-16,0-4-2 16,5-3 1-16,7-1-1 0,-7 1 1 15,7-1-1-15,1 0 1 31,8 1 0-31,1-4 1 16,-5 3-1-16,4 8 0 0,0-4 0 16,5 0 1-16,-9 4-1 15,4 0 1-15,1 0-1 16,-1 0 0-16,4-3 0 16,-8 6 0-16,0 1 0 15,0 0 0-15,-4 4-1 16,0 3 1-16,-4 0-1 15,-1 1 1-15,1-1-1 0,-9 8 0 16,0-4 0-16,-5 4 0 16,1 0 0-16,-4-4 0 15,-5 4 0-15,-4 4 0 0,0 7 0 16,-5-7 0-16,5-1-1 16,-8 1 1-16,4-4-1 15,-1 0 1-15,1-4-1 31,4 0 0-31,-4 0 0 16,4-3 1-16,4-1-1 16,0-7 1-16,5-1-1 0,8 1 1 15,-9 0 0-15,9-4 0 16,0 0 0-16,0 0 0 16,0 0-1-16,13 0 1 0,4-4 0 15,8 0 1-15,9 4-1 16,9-3 0-16,4-1 0 15,8 4 0-15,9-4 0 16,4 8 0-16,-8 0-1 16,-1 3 0-16,-3 8-4 15,3 8 1-15,-7 0-6 16,-1 7 0-16</inkml:trace>
  <inkml:trace contextRef="#ctx0" brushRef="#br0" timeOffset="47968.4691">3620 14124 8 0,'-13'4'4'0,"13"-4"-5"16,0 0 5-16,9-4-4 15,-5-4 0-15,4 1 3 0,-8-1 1 16,13 1-3-16,-13-1 0 31,0 8 1-31,0 0 1 16,0 0-1-16,0 0 1 0,4-4-3 16,-4 4 1-16,9 0-2 15,4 0 0-15,-1-3 0 16,10 3 0-16,-5-4 1 15,13 4 0-15,-5-4 0 16,9 4 0-16,4-4 1 16,-12 4 0-16,8 0-1 0,-4 0 0 15,4 0 0-15,0 4 0 16,0 0 0-16,0 0 0 16,5 3 0-16,-1 1 1 0,0-1-1 15,9 1 1-15,0-4-1 16,0-4 0-16,4-8 0 31,4 1 1-31,-12-1-1 16,-1 0 1-16,5-3-1 15,-13 4 1-15,5-1 0 16,-10 8 1-16,1-4-1 0,0 4 1 16,-4 0-1-16,-5 0 1 15,0 4-1-15,5 0 0 16,-1 0-1-16,1-1 0 15,8-3 1-15,4 0 0 16,5 0-1-16,-9 0 0 0,4-3 0 16,-4-5 1-16,5 8-1 15,7-4 1-15,-16 4-1 16,0 0 0-16,0 0 0 16,-5 4 0-16,5 4 0 15,4-1 0-15,5-3 0 16,-5-4 0-16,4 0-1 0,9 0 1 15,-5-4 0-15,10 0 0 16,-1 1 0 0,-5 3 0-16,1 3 0 15,0-3 0-15,-4 4 0 16,-5 4 0-16,0 7 0 16,5 0 0-16,0 0 0 15,3 0 0-15,1 0 0 16,0-3 0-16,8-1 0 0,-3 0 0 15,3 1 0-15,5-5 0 16,-9 1 0-16,-4 3 1 16,-1 1-1-16,1-5 0 15,0 1 0-15,0-1 0 0,4 1 0 16,-4-4 1-16,0-1-1 16,0 1 1-16,-1 8-1 15,1-5 0-15,0 1 0 16,-4-1 1-16,-1 1-1 31,1-4 0-31,-5-1 0 0,5-3 0 16,-1-3 0-16,9-5 1 15,1-3-2-15,3-1 1 16,0-3 0-16,1 4 0 0,3 3 0 16,5 4 1-16,-4-3-1 15,-5-4 1-15,0 7 0 16,1 0 1-16,-5 0-1 15,9-3 1-15,-5-1 0 16,0 4 0-16,1 0 0 16,7 1 0-16,-3 3-2 15,-5-4 1-15,5 4-1 0,-9 0 1 16,0-8-1-16,0 1 0 16,5-1 0-16,-1 1 1 0,0-1-1 15,-3-3 1-15,7 3 0 31,-8 1 0-31,5 3 0 16,-5 0 0-16,0 4 0 16,-4 0 0-16,4-4-1 15,-4 0 0-15,4 1 0 16,0-1 1-16,4-4-1 0,1 5 0 16,-1-1 0-16,0 0 0 15,5 8 0-15,0 0 1 16,-1-4-1-16,1 0 0 15,-9 0-1-15,0 0 1 16,0 0 0-16,0 3 1 16,0-3-1-16,5 4 0 0,-9 0 0 15,-1 3 1-15,5 1 0 16,1 3 0-16,-1-3-1 16,0 7 0-16,-4-7 0 15,-1 3 1-15,-3 0-1 0,-5 1 0 16,1-5 0-16,-1 1 0 31,5-1 0-31,-1 1 1 16,-3 0-1-16,3-1 1 0,1 1-1 15,-1-1 1-15,5 1 0 16,0-1 0-16,0 5-1 16,4-5 0-16,-4 5 0 15,-5-1 0-15,1 4 0 16,4 0 0-16,4 0 0 15,0 1 0-15,0-5 0 16,4 0 0-16,1 1 0 0,3-5 0 16,1 5 0-16,0-9 0 0,-1 5 0 15,-8-1 0-15,0 1 0 16,5 3 0-16,-5 1 0 16,4-1 0-16,1 4 0 15,-1 4 0-15,9 0-1 31,0 0 1-31,4 4 0 16,4-8 0-16,-4 0-1 0,9-8 1 16,0 5-1-16,-5-12 1 15,5 4-1-15,4-4 1 16,0-4 0-16,-5-4 0 16,5 4 0-16,-8 1 0 0,-1-1 0 15,-4 0 1-15,-4 0-1 16,-4 1 0-16,-1 3 0 15,1 0 1-15,-5-4-2 16,5 0 1-16,-1-4 0 16,-7 1 1-16,-6 3-2 15,1-7 1-15,-4-1 0 0,-1-7 0 16,5 12 0-16,0-8 0 16,0 3 0-16,0 1 0 15,-5 0 0-15,1-1 0 0,4 1 0 31,4 0 0-31,-8-1 0 16,3 1 0-16,1 0 0 16,-8-1 0-16,-5 1 0 15,4 0 1-15,-4-1-1 16,4 1 1-16,1-1 0 16,-1-3 0-16,0 0-1 0,1 0 1 15,-1-4-1-15,0 8 0 31,26-8 0-31,-4 4 1 0,-1 0 0 16,-3 3 0-16,-1 1 1 16,5 0 0-16,-1-1 0 15,5 5 0-15,0-1 0 16,-4 1 1-16,8-1-2 16,-4 0 1-16,0 1-1 0,4-1 1 15,-4 1-1-15,0-1 1 16,4 1-1-16,0-1 1 15,0 4-1-15,4 4 1 32,1 0-1-32,-5 0 1 15,0 0-1-15,0 0 0 0,-4 0 0 16,0 0 0-16,4 4 0 16,-4 0 0-16,4 3-1 15,-4 1 1-15,4 3-1 16,4 1 0-16,1-5 0 15,-9 1 1-15,0 3-1 0,4 0 0 16,4-3 0-16,5 0 0 16,-9-8 1-16,4 3 0 0,-4-3 0 15,1 4 0-15,-1-4 0 16,-4 4 0-16,0 0 0 16,-1 3 0-16,10-3-1 15,-9 0 0-15,-5-4 0 31,5 0 1-31,0 0-1 16,0 0 0-16,4 0 0 0,-4 0 0 16,4 4 0-16,9-1 0 15,-5-3 0-15,1 0 0 16,-1 0 0-16,0 4 0 0,1 0 0 16,-1-4 0-16,1 0-1 15,3 0 1-15,1 0 0 16,-1 4 1-16,1-4-1 15,0 0 0-15,-1-8 0 16,5 4 0-16,-4-7 0 16,4 0 1-16,-4-4-2 0,-1-1 1 15,1 1 0-15,-5 0 1 16,5 0-1-16,-5 0 0 16,1-4 0-16,8 4 0 0,-5 0 0 15,1 0 1-15,0-1-1 31,-1 1 0-31,-3 4 0 16,-1-4 0-16,0 3 0 16,5 1 1-16,-9-4-1 15,0 4 1-15,5-1-1 16,-1 1 0-16,5 0 0 0,-5 3 0 16,1 0 0-16,3 5 0 15,1-1 0-15,-9 4 1 16,4-8-1-16,5 8 1 0,4-3 0 15,-4-1 0-15,-1 4-1 16,1-4 1-16,-5 8-1 16,5-12 1-16,-5 4-1 15,1-3 0-15,-5 7 0 16,0 0 1-16,0 0-1 16,-4-8 1-16,0 8-1 15,-9 4 1 1,1 4-1-16,-1-5 0 15,5 5 0-15,-9-4 0 16,0 0 0-16,-9-1 1 0,-3 5-1 16,-9-4 0-16,-5-1-2 15,-8-3 0-15,-8 0-4 16,-14-7 0-16,-20-8-12 16,-22 0 0-16,-4-23-2 15,8-30 0-15</inkml:trace>
  <inkml:trace contextRef="#ctx0" brushRef="#br0" timeOffset="55473.0804">21974 12690 22 0,'-8'-11'11'0,"12"-1"-8"0,-4 12 11 0,4-3-10 16,0-1 1-16,5-4 0 15,0 4 1-15,-1 1-8 32,1 3 0-32,-1 3 6 15,5-3 0-15,0 4-2 16,-1 0 0-16,5 4-1 0,9-1 0 16,-5 1 0-16,5-1 1 15,4 5-2-15,4-5 0 16,4-3 0-16,5 0 1 15,3 0-1-15,1-4 0 0,0 0 0 16,-4 0 0-16,-5 0 0 16,0 0 0-16,-4 3 1 15,-4 1 0-15,-4 0 0 16,-1 3 0-16,-3 1-1 16,-1 0 1-16,-4-5 0 15,-4 9 0-15,-5-1-1 0,1 0 1 16,-5-3-1-16,0 0 1 15,-4 7 1-15,-4-4 0 0,0 4 0 32,-5 0 0-32,-3 0 0 15,-1 4 0-15,-4 0-1 16,-5 4 1-16,5 4-2 16,-4-1 1-16,-4 4-1 15,-1 1 0-15,-4 6 0 16,0 5 1-16,5 0-2 0,-5 3 1 15,4 4-1-15,-3 4 1 16,-1 0-1-16,4 4 1 16,1 7-2-16,3 1 1 15,1 3-1-15,4 0 1 0,0-4-2 16,9 4 0-16,3-4-5 16,1 5 1-16,0-9-6 15,-5-14 1-15</inkml:trace>
  <inkml:trace contextRef="#ctx0" brushRef="#br0" timeOffset="69102.0225">19010 10900 13 0,'-4'0'6'0,"-5"-3"-7"0,9 3 7 15,0 0-4-15,-4-4 1 0,0 0 1 16,4 0 0-16,0-3-5 15,-9 3 1-15,5-4 4 16,4 8 0-16,0-7-1 16,4-1 0-16,-4 1 0 15,9-1 0-15,-1-3-1 16,5-4 1-16,0 3-1 16,0-3 0-16,4 0-1 15,8 0 1-15,-8-4 0 16,9 4 0-1,0-8-1-15,-1 0 1 16,1 1-2-16,3 3 1 16,1 8-1-16,0 3 1 0,4 4-1 15,0 8 0-15,-4 0 0 16,0 3 0-16,0 5 0 16,-5 7 1-16,1-4-1 15,-5 15 1-15,-4-4-1 16,0 5 1-16,-8-5-1 0,-1 4 1 15,-4 8 0-15,1 4 0 16,-5 0-1-16,0-1 1 16,-5 1-1-16,1 7 1 0,-4-7-1 15,-5 3 1-15,0-3-1 16,-8-5 1-16,-1 1-2 16,-7 0 1-16,-1-4 0 15,0 0 0-15,0 0 0 31,0-7 0-31,5-5 0 16,4-6 0-16,-1-9 0 16,5 1 0-16,-4-5 0 0,4-3 0 15,0-3 0-15,0-1 0 16,4-4-1-16,9-7 1 16,0-4 0-16,8 4 0 0,4-4 0 15,1 0 0-15,4 4-1 16,4-4 1-16,4 8-1 15,0 7 1-15,5 0-1 16,-1 8 1-16,5 4 0 16,4 11 0-16,0 7 0 15,5 12 1-15,-5 0 0 0,4 7 0 16,0 1-1-16,1-5 1 16,-10-3-3-16,-3 0 0 0,-9-8-9 15,9-7 0-15</inkml:trace>
  <inkml:trace contextRef="#ctx0" brushRef="#br0" timeOffset="69686.8885">20194 10885 25 0,'4'0'12'0,"13"-15"-9"0,-12 8 13 0,3-1-14 15,1 1 1-15,3-5 1 16,10 1 1-16,8-4-6 16,-5 7 0-16,9-3 4 15,-8-1 1-15,21-7-2 16,4 4 0-16,0 0-1 31,-4 4 0-31,-9 0-1 16,-4 3 0-16,-4 8-3 0,-9-4 1 15,-4 4-3-15,-8 4 0 16,-5 0-5-16,-4 3 0 16</inkml:trace>
  <inkml:trace contextRef="#ctx0" brushRef="#br0" timeOffset="69985.0327">20122 11211 24 0,'-26'7'12'0,"22"-14"-18"0,8 3 17 16,9-4-10-16,-5 1 1 15,14-8 5-15,3-4 0 16,5 4-7-16,8-4 0 16,9-4 3-16,4 4 1 15,-4 0-2-15,0 4 1 16,-4 0-6 0,-1 7 1-16,5 5-7 15,8-1 0-15</inkml:trace>
  <inkml:trace contextRef="#ctx0" brushRef="#br0" timeOffset="70569.5727">22179 10140 20 0,'0'11'10'0,"8"-3"-10"0,-4-4 12 15,-4-1-12-15,0 1 1 16,0 4 2-16,0-1 0 0,-4 9-3 16,0 6 0-16,4 9 2 15,0 6 1-15,4 20-1 16,-4 7 1-16,4 5-1 15,5 10 0-15,-5-3-1 16,0 11 1-16,1-8-1 16,-5-3 0-16,-5-1-1 15,-3-3 1-15,-1-4-3 16,-3-15 0-16,-5-11-6 0,4-8 0 16</inkml:trace>
  <inkml:trace contextRef="#ctx0" brushRef="#br0" timeOffset="71253.7368">22864 10791 17 0,'22'-15'8'0,"-1"-1"1"0,-17 13 6 16,5-1-12-16,3 0 0 31,-3 0 3-31,-1-3 0 15,-3 3-7-15,3 0 0 16,-4-3 4-16,-4 7 0 16,0 0-1-16,0-12 0 0,-4 5-2 15,-4-8 0-15,-1 3 0 16,1 1 0-16,-1-4-1 16,-4 0 1-16,1 3 0 15,-1 1 0-15,-4 3-1 16,-5 5 1-16,1 6-1 15,0 5 0-15,0 3 0 0,4 8 1 16,0 8-1-16,4 11 1 16,4-1-2-16,5 1 1 15,0 4 0-15,4-1 0 0,4 1-1 16,5-4 0-16,3-8-1 16,1-7 1-16,4-8 0 15,0-4 0-15,0-3-1 16,4-8 1-16,-4-11-1 31,1-5 0-31,-6-6 0 16,1-1 0-16,0-11 1 0,0-4 0 15,-1 0 1-15,-3-3 1 16,-1-5 1-16,-3 8 1 0,-1-7 1 16,0 7 0-16,-4 8-1 15,-4 3 1-15,-5 16-3 16,-3 7 0-16,-1 12-5 15,-4 7 0-15</inkml:trace>
  <inkml:trace contextRef="#ctx0" brushRef="#br0" timeOffset="72137.8727">23516 10643 25 0,'13'-11'12'0,"-1"0"-14"0,-7 7 21 0,3-4-17 16,1 1 0-16,-5 3 2 15,0-4 1-15,0 1-6 16,1-1 0-16,-1 1 3 16,0-9 1-16,-4 5-2 15,0-4 0-15,-4 0-1 16,-5-4 1-16,-3 4-1 15,-5 0 0-15,-5-1 0 0,-7 5 1 16,-1 4-1-16,-4 7 1 16,4 11-1-16,4 12 0 0,5 11-1 15,8 3 1-15,5 5-1 16,8 7 0-16,4 0 0 31,4-3 1-31,5-8-1 16,4-4 1-16,0-8-2 15,0-7 1-15,0-7-1 16,0-9 0-16,0-3-1 0,0-7 1 16,-4-5-1-16,0-10 1 15,-4-1 0-15,-1 4 1 16,-4 0 0-16,1 4 0 0,-1-4 1 16,0 12 1-16,0-1-1 15,1 12 1-15,-1 3 0 16,0 8 0-16,0 4 1 15,-4 8 0-15,0-1 0 16,0 8 1-16,0 12-1 16,-4 3 1-16,0 12-1 15,0 7 1-15,-5 3-1 0,1 5 0 16,-1 0 0-16,-4 3 1 31,1 8-2-31,-6-11 1 0,-3 0-2 16,-4-4 0-16,3-8-5 15,1-7 1-15,4-20-7 16,4-6 1-16</inkml:trace>
  <inkml:trace contextRef="#ctx0" brushRef="#br0" timeOffset="73054.0409">23844 11162 20 0,'-9'3'10'0,"13"-22"-6"0,-4 19 10 0,5 0-13 16,-5 0 1-16,0 0 0 15,0 0 0-15,-5-3-3 31,1 3 1-31,0 0 1 16,0-4 1-16,-1 8 0 16,5-4 1-16,0 0-1 15,0-8 1-15,0 8 0 0,9-8 0 16,-1 1-1-16,1 3 1 0,0-3-2 16,3-1 1-16,5 4-2 15,0 0 1-15,5 4-1 16,-1 0 1-16,0 0-2 15,-4 4 1-15,5 15-1 16,-5 8 1-16,0-1-1 16,0 4 0-16,-5 8 1 0,1 8 0 15,-4 3-1-15,-5-4 1 32,-4 1-1-32,-4-1 1 15,-5-3 0-15,1-1 0 0,-9-7-1 16,0-3 1-16,-5-9-1 15,5-7 0-15,-4-3 1 16,4-8 0-16,0-8-1 16,0-4 0-16,4 1 1 15,0-5 0-15,5 5 0 16,4-1 1-16,4 8 0 0,8 0 0 16,13 4 0-16,5 7 1 15,4 4-1-15,4 8 1 16,0 0-2-16,-4 3 1 0,0 1-2 15,-1-1 0-15,-3 1-4 16,-1-8 1-16,5-8-6 16,4-15 0-1</inkml:trace>
  <inkml:trace contextRef="#ctx0" brushRef="#br0" timeOffset="73903.4617">24308 10499 19 0,'13'4'9'0,"-1"-11"-5"16,-12 7 9-16,0 0-11 15,5 3 1-15,-5-3 1 16,0 0 0-16,0 0-4 0,4 0 0 16,-4 4 4-16,0-4 1 15,0 0-2-15,-4-4 1 16,-1-3-1-16,5-4 0 0,-4-1-2 16,-4-3 1-16,3-4-1 15,5-4 1-15,0-3-1 16,5-4 1-16,3 3-2 15,5-7 1-15,0-4-1 16,4 8 1-16,0 0-2 16,4-4 1-16,0 3-1 15,1 1 0-15,3 0-1 16,1 3 1-16,4 8-1 16,-5 4 0-16,5 8 0 15,0 3 1-15,0 8-1 0,-1 0 1 31,1 3 0-31,0 4 1 0,0 5-1 16,-5-1 1-16,-3 0 0 16,-1 4 1-16,-4 0-1 15,-4 0 0-15,-5 0 0 16,-3-1 1-16,-1 1-1 0,-4 0 0 16,0 0 0-16,0 0 0 15,0 0 0-15,-4 0 0 16,4 0 0-16,-5 0 1 15,1 0-1-15,0-4 1 0,0 0-1 16,-1 8 1-16,1 3 0 16,0 8 0-16,-1 4 0 15,1 7 0-15,0 8 0 32,0 12 0-32,4 7 0 15,-5 7 0-15,1 8 0 16,-4 4 1-16,-1-4-1 0,-4-8 0 15,1-3-1-15,-5-12 1 16,0-7-5-16,0-11 1 0,-1-9-9 16,6-21 1-16</inkml:trace>
  <inkml:trace contextRef="#ctx0" brushRef="#br0" timeOffset="75205.6657">21685 10613 17 0,'-17'-19'8'0,"17"15"-4"0,0 4 2 0,0 0-5 16,0-7 1-16,4-1 1 16,-4 1 1-16,0 7-4 15,0 0 0-15,0 0 3 16,0 0 0-16,0 0-1 0,0 7 1 15,0-3-2-15,0 7 1 16,4 4-1-16,-4 1 0 16,0 2-1-16,-4 5 1 15,4 11 0-15,0 4 0 16,0 0 0-16,-4 7 0 0,4 4 0 16,-5 4 0-16,-3 12 0 31,8-1 0-31,-4-7-1 15,-5 0 1-15,1-1-1 16,-1 5 0-16,0-8 0 16,5-4 1-16,0-4-1 0,0-3 1 15,-1-8-1-15,1-4 0 16,-4-3 0-16,3-1 1 16,-3-3-1-16,-1 0 0 0,5-4 0 15,-4-4 1-15,3 0-1 16,1-4 0-16,0-3 0 15,4-1 1-15,0 1-1 16,0-4 0-16,4 0 0 16,-4 3 1-16,4-3 0 15,1 0 0-15,3-4 1 16,1 3 0-16,3-3 0 0,5 0 1 16,5 0-1-16,3 4 0 15,9 0 0-15,0 0 0 31,1 0-1-31,-1 7 1 16,0-7-1-16,0-1 1 16,0 1-1-16,-4 4 0 0,-1 3 0 15,-3-3 1-15,-5-4-6 16,-8-1 1-16,-4 1-10 16,-5-15 0-16</inkml:trace>
  <inkml:trace contextRef="#ctx0" brushRef="#br0" timeOffset="77439.8132">25028 10484 19 0,'0'-3'9'0,"0"-5"0"0,0 0 0 15,0 5-9-15,-5 3 1 16,1 0 0-16,0 0 1 16,0-4-3-16,-1-4 1 31,5 4 1-31,0 4 1 0,0 0 0 16,0 0 1-16,0 0 0 15,9-7 0-15,-1-1-1 16,1 5 1-16,-1-5-1 15,1 4 0-15,-9 4-1 16,0 0 0-16,0 0-1 16,0 0 1-16,0 4-1 15,0 4 1-15,0 3-1 0,4 4 1 16,0 0 0-16,1 4 0 0,-1 0 0 16,-4 0 1-16,4 0-1 15,-4 4 1-15,4-1 0 16,1 5 1-16,-5 3-1 15,-5 19 0-15,1-11 0 16,0 0 0-16,0 3-1 16,-1-3 0-16,1 0 0 31,0 0 0-31,0 0-1 16,-1 0 0-16,1-1 0 0,0 1 0 15,0-4 0-15,-1-3 0 16,5-1 0-16,0-11 1 15,0 0-1-15,0 0 1 0,0 0-1 16,0-1 1-16,0-2-1 16,0-1 0-16,0 0-1 15,0-4 1-15,0 4 0 16,0 1 0-16,5-9 0 16,-1 4 0-16,0 1 0 15,0-1 1-15,1 0-1 0,-1 1 0 16,0-5 0-16,-4 5 0 15,0-1 0-15,4-7 0 0,-4 0 0 32,5 3 1-32,-1 1-1 15,0-4 0-15,-4-4-1 16,0 3 1-16,4 1 0 16,-4 0 0-16,0-4 0 15,0 0 0-15,0 0 0 16,5 7 1-16,-1-3-1 0,-4 0 0 15,0 0 0-15,4 3 0 16,-4-3 0-16,0 0 1 16,0 0-1-16,0-4 0 15,0 0 1-15,0 4 0 0,0-1-1 16,0 1 1-16,0 0-1 16,0-4 1-16,0 4 0 15,0-4 0-15,0 0-1 16,0 0 1-16,-4-4 0 15,0 4 0-15,4 0 0 0,0 0 0 16,-5 0-1-16,1 4 1 16,0-1-1-16,0-3 1 31,-1 4-1-31,1-4 1 16,0 4-2-16,-5 0 1 0,5 0 0 15,-4-1 0-15,-1 1 0 16,1 0 1-16,-1-4-1 15,-4 4 0-15,5 0 0 16,-1-1 1-16,1-3 0 16,-1 4 0-16,1 0-1 0,-1 0 1 15,1-1-1-15,-1 1 1 16,-4 0-1-16,1 4 0 16,-1-1 0-16,0-3 1 15,0 0-1-15,0 3 0 0,1-3 0 16,-1 0 0-16,-4 0-1 15,0 3 1-15,-4-3 0 32,4 4 0-32,-5-1 0 15,5 1 0-15,0-1-1 16,0 1 1-16,4-1 0 0,-4 1 1 16,5-4-1-16,-1 3 1 15,0-3-1-15,0 0 1 16,5 0-1-16,-5-1 1 0,4 1-1 15,1 4 1-15,4 7-2 16,-1-11 0-16,1 3-2 16,0 1 0-16,0-1-6 15,-1-3 1-15,1 4-8 16,4-8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3:03:34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14586 8339 12 0,'-13'4'6'0,"13"-8"-2"16,0 4 7-16,-4 0-11 16,-1 0 0-1,-3 0 0-15,-1 4 1 16,-4 3-1-16,1 1 0 16,-5 0 1-16,0-5 0 0,0 5 0 15,4-4 1-15,-4-1 1 16,0 1 0-16,4-4 0 15,0 8 0-15,5-4 0 16,-1-4 1-16,5 3-1 16,0-3 0-16,-1 4-1 0,5-4 0 31,9-7 0-31,-1-1 0 16,1-3-1-16,4-1 0 15,0 5-1-15,4-1 1 0,0 1-1 16,0 3 1-16,0 0-2 15,0 4 1-15,-5 0-1 32,1 4 1-32,4 0 0 15,5 3 0-15,-5 1 0 16,4-1 0-16,0 5 0 16,0 3 0-16,1 0 0 15,-1 8 0-15,0-1 0 16,-4-3 1-16,0 4-1 0,0 7 1 15,0-3-1-15,-4-1 1 0,0 1 0 16,-4-1 0-16,-1 4-1 16,-4 1 1-16,-4-1 0 15,-8 0 0-15,-5 1-1 16,-4 3 1-16,-9 3-1 16,-3 5 0-16,-1-8 0 15,0-4 1-15,-4 1-1 0,4-1 0 16,-4-11 0-16,4 0 0 15,0-8 0-15,1 0 1 16,3-3-1-16,5 0 0 16,4-1 0-1,0-3 0-15,4 7 0 16,4-7 0-16,5-8-1 16,0 8 1-16,8 0-1 15,5 0 1-15,3-1-1 16,6 9 1-16,-1-5-1 15,8 1 1-15,-4-1 0 0,5 5 0 16,-1-1-1-16,5 4 1 16,0 0 0-16,0 1 0 15,0 2 0-15,0 1 0 0,-5 0 0 16,1 4 0-16,-1 0 0 16,-4 3 1-16,1-7-2 15,-5 4 1-15,4 3 0 16,-8-3 0-16,0 0 0 15,-5-1 0-15,1 1 0 16,-5 4 1-16,0-1-1 0,-4 4 0 16,0-3 0-16,0-5 1 31,0 5-1-31,-4-1 0 16,0 1 0-16,-1-8 0 15,1 0 0-15,0 0 0 0,-5-4 0 16,1 4 1-16,-1-4-1 15,-3 0 1-15,3-4-1 16,1-3 0-16,-1 0 0 16,1 3 1-16,-5-4-1 15,0 1 1-15,-4 3-1 16,-4-7 0-16,4 0 0 0,-5 0 1 16,1 3-1-16,0-3 1 15,4-4-1-15,-5 4 1 0,1-4-1 16,-9 0 0-16,-4-4 1 15,-4 0 0-15,-5 4 0 16,1 4 0-16,-1-4-1 16,-4 0 1-16,0 4-2 31,-4 0 0-31,9 3-7 16,3 5 1-16,14-1-5 0,4-4 0 15</inkml:trace>
  <inkml:trace contextRef="#ctx0" brushRef="#br0" timeOffset="2619.5869">13278 9754 19 0,'-4'-7'9'0,"12"-1"-8"0,-8 8 9 0,0 0-9 15,5-8 1-15,-5-3 2 16,0 3 0-16,0-3-5 15,4 0 1-15,-4 3 3 16,0 1 0-16,0-1-1 16,0 8 1-16,4-8-2 15,5 5 0-15,-1-1 0 16,5 4 1-16,4 0-2 0,4 0 1 16,5 4-2-16,-1-1 1 15,18 20 0 16,-5 7 0-31,1-3-1 16,-1 3 0-16,0 4 1 16,1-3 0-16,-5-1 1 15,-4 0 0-15,-1-3 0 16,-12-1 1-16,-4 4-1 16,-4-3 1-16,-9-5-2 15,-5 5 1-15,-3-1-1 0,-9 1 1 16,-9-4-1-16,-3 3 1 15,-1 4-1-15,-9 4 0 16,-3 4 0-16,-1-4 0 0,-4 12 0 16,5-1 0-16,3-3 0 15,1 3 0-15,-4 1 0 16,3-5 0-16,1-3-1 16,4 4 1-16,0 14-1 15,4-22 1-15,4 0 0 0,5 1 0 16,4-5 0-16,4 0 0 31,9-3 0-31,-4-5 0 16,3-3 0-16,5 0 1 15,5-4-1-15,3 0 1 0,1 1 0 16,3-5 0-16,5 0-1 16,0 1 1-16,5-1-1 15,3 4 0-15,5-7 0 16,8-1 1-16,9 1 0 15,13-4 1-15,8 7-1 16,9-4 0-16,8 1 0 0,4 3 1 16,5 4-2-16,0-3 1 15,-9 3-5-15,-9 0 1 0,-3 4-8 16,-9 8 1-16,-17-12-1 16,-18-4 1-16</inkml:trace>
  <inkml:trace contextRef="#ctx0" brushRef="#br0" timeOffset="5802.3042">16625 12686 3 0,'0'4'1'0,"5"0"-2"16,-5-4 1-16</inkml:trace>
  <inkml:trace contextRef="#ctx0" brushRef="#br0" timeOffset="6420.4998">16225 12751 20 0,'-21'0'10'0,"12"-4"-14"0,9 4 20 15,0 0-17-15,0-4 1 16,-4 0 0-16,0-3 1 0,0 3 0 16,-1 0 1-16,1 0-1 15,0 4 1-15,0-3 0 16,-1 3 1-16,1 0-2 16,0 7 1-16,-1-3-2 15,1 3 1-15,0 5-1 16,4-1 1-16,0 4 0 15,0 0 1-15,0 4-1 16,0-3 1-16,0 6-2 0,0 5 1 16,0 3-1-16,0 4 0 15,0 0 0-15,4 0 0 16,0 12-1-16,1-1 0 16,-1-3 1-16,0 3 0 15,-4 4 0 1,0-11 0-16,0-4-3 15,0-4 1-15,0-7-6 16,5-12 1-16</inkml:trace>
  <inkml:trace contextRef="#ctx0" brushRef="#br0" timeOffset="7368.1878">17158 12875 22 0,'4'-7'11'0,"13"-4"-10"0,-17 11 15 15,4-8-16-15,1-3 0 16,-1 3 1-16,0 1 1 16,-4 7-2-16,0-8 0 15,0 0 1-15,4 5 1 0,1-5-1 16,3 8 1-16,1 0-2 16,-1 4 1-16,1 3-1 15,-1 5 1-15,5 3-1 16,-5 4 1-16,1 0-1 15,4 3 0-15,0 1 1 16,4 4 0-16,0 3 0 16,0-4 1-16,0 8-2 0,-5 0 1 15,1 4 0-15,-4 0 0 16,-5 8-1-16,-4-5 1 0,-4 1-2 16,-5-8 1-16,-4 0 0 15,-4-8 0-15,-4 1-1 31,0-4 1-31,0-12-2 16,-5-4 1-16,-8-3 0 16,8-8 0-16,5-7 0 15,0 0 0-15,4-1 0 0,4-3 0 16,4 0 1-16,5 0 1 16,4 4-1-16,9-1 1 15,4 5 0-15,4 3 0 16,4 4 1-16,4 4 0 0,5 3 0 15,9 8 1-15,3-3-1 16,5 7 1-16,0 0-2 16,4 3 0-16,-4-3-2 15,-5 4 1-15,-8-8-6 16,-4 0 0-16,4 0-4 16,0-18 0-16</inkml:trace>
  <inkml:trace contextRef="#ctx0" brushRef="#br0" timeOffset="8157.1849">18244 12698 22 0,'0'3'11'0,"8"-10"-12"0,-8 7 15 16,4-4-12-16,-4 4 0 0,0 0 2 15,0 0 0-15,9 0-5 16,0 0 1-16,-1 0 2 16,1 4 1-16,-1-4-1 15,1 4 0-15,-1-1-1 16,1 5 0-16,3 3 0 15,1 1 0-15,0 7 0 16,-5-4 0-16,5 4-1 16,0 0 1-16,-4 0-1 15,-1 7 1-15,-8 0-1 0,0 5 0 32,-4-1 0-32,-13 4 1 0,0 0-1 15,-5 0 0-15,1-4-1 16,0-3 1-16,-5-1-1 15,5-7 1-15,0-4-1 16,4-3 0-16,4-1 0 16,4-3 0-16,5-4 1 15,4-1 0-15,9 1-1 0,3-4 0 16,5 8-1-16,5-5 1 16,-1 1-1-16,0 4 1 15,5 3-1-15,-1 0 0 16,1 1 1-16,0 3 0 0,-1 0 1 15,1 0 0-15,-1 0 0 16,-8 1 1-16,-4 2-1 31,-4-2 1-31,-9 2-1 16,-5-2 1-16,-12 3 0 16,0-1 1-16,-13-2-1 0,-4-5 1 15,0 0-2-15,-4-3 1 16,0-4-4-16,-1-8 0 15,9 4-6-15,9-12 1 16</inkml:trace>
  <inkml:trace contextRef="#ctx0" brushRef="#br0" timeOffset="8653.4399">19359 12630 22 0,'-8'22'11'0,"25"1"-14"15,-17-15 16-15,0 3-13 16,-4 4 0-16,-1 0 2 15,-3 4 0-15,-1 8-1 16,5-5 0-16,-4 1 1 0,3 0 1 31,5 3 0-31,9 1 1 16,-1-5-1-16,9 5 1 16,9-4-2-16,8-1 0 0,0-3-3 15,0-4 1-15,0-3-4 16,0-5 0-16,0-3-6 15,5 0 1-15</inkml:trace>
  <inkml:trace contextRef="#ctx0" brushRef="#br0" timeOffset="9052.6343">19423 12720 17 0,'0'19'8'0,"13"8"-2"16,-9-23 9-16,1 7-13 15,3 4 0 1,1 4 1-16,-1 0 0 16,1 7-3-16,-5 5 1 0,0 6 2 15,0 1 1-15,1 8-1 16,-5-1 0-16,0 8 0 16,0-4 0-16,0 4-2 15,-5-7 1-15,1-5-3 0,0-3 1 16,-5-11-7-16,5-5 0 15,8-10-3-15,-4-12 1 16</inkml:trace>
  <inkml:trace contextRef="#ctx0" brushRef="#br0" timeOffset="9874.1596">20837 12698 8 0,'0'-4'4'0,"-4"-4"3"0,4 8-2 16,-4 0-3-16,-1 0 0 0,1 0 2 15,0 0 1-15,-5 0-5 16,1 0 0-16,-1 0 4 15,1 4 1-15,-1 0-1 32,1 0 1-32,-1 3-1 15,-4 5 0-15,1 3-1 16,-5 4 0-16,-5 3-1 16,1 1 0-16,0-4-1 0,4 0 0 15,4 4-1-15,0-1 0 16,5 1 0-16,3-4 0 15,1 0 0-15,8 0 0 16,5 0-1-16,4 0 1 0,8-1-1 16,5 1 1-16,-1-3-1 15,5-5 1-15,4 4-1 16,0 8 1-16,-4-1-1 16,4 9 1-16,0-1 0 15,0 4 0-15,-8-4 0 16,-1 1 1-16,-4-5 0 0,-3 4 1 15,-10 1 0-15,-4-5 0 16,-4 4 0 0,-8 1 1-16,-5-9-1 15,-4-3 0-15,-9-4-2 16,-3-3 0-16,-5-5-4 16,-9-7 0-16,0-7-8 15,1-12 1-15</inkml:trace>
  <inkml:trace contextRef="#ctx0" brushRef="#br0" timeOffset="10031.8405">20705 12667 1 0,'17'0'0'0</inkml:trace>
  <inkml:trace contextRef="#ctx0" brushRef="#br0" timeOffset="10206.4388">20799 12664 26 0,'8'3'13'0,"9"5"-6"16,-8-8 14-16,4 0-17 16,4 8 0-16,4-8 3 15,9 3 0-15,0-3-9 16,-1 0 0-16,1 4 5 15,4-4 0-15,0 0-3 16,-8 0 0-16,-5-4-5 16,-4 4 0-16,-8 4-7 15,-5 4 1-15</inkml:trace>
  <inkml:trace contextRef="#ctx0" brushRef="#br0" timeOffset="19448.0369">21923 12675 16 0,'-4'-4'8'0,"12"4"-7"0,-8 0 8 15,0 0-6-15,0 0 0 16,0 0 2-16,5-7 1 0,-5 7-7 16,0 0 0-16,0 0 5 31,0 0 0-31,0 0-1 16,0 0 1-16,0 0-2 15,0 0 0-15,0 0-1 16,0-8 0-16,0 8-1 15,4-8 1-15,0 1-1 0,0-1 1 16,-4 1-1-16,0-1 0 16,0 1 1-16,0 7 0 0,0 0-1 15,0 0 1-15,0-8 0 16,0 4 0-16,-4 1 0 16,0 3 1-16,0 3-1 15,-1 1 0-15,-3 7 0 16,-1 5 0-16,-3-1 0 15,-5 0 0-15,-5 8 0 16,-3 3 0-16,3 0 0 0,1 1 0 16,0-1-1-16,-5 1 1 31,1 7-1-31,-1-4 1 16,9 4-1-16,0 0 0 0,4 0-1 15,1-3 1-15,-1 3 0 16,4-4 0-16,1 4 0 15,-1 0 0-15,1 0 0 16,3 0 0-16,1-4-1 16,4-3 1-16,4-1 0 15,5-3 0-15,-1 0-1 0,5-4 1 16,0 3-1-16,4-3 1 16,0-3 0-16,0 2 0 15,0-2-1-15,4-1 1 0,1-4 0 16,3-3 1-16,1-8-1 15,-1 3 0-15,1-10-1 16,4-1 0-16,0-7 0 16,4-4 0-16,-5-3 0 15,1 3 0-15,-4 0 0 16,-1-4 0-16,-3 4 0 16,-1 0 1-16,4-4 0 15,-7 5 1 1,-6-1-1-16,-3-4 1 15,-1 0-1-15,-8 1 0 0,0 3 0 16,-4 7 0-16,-9 8 0 16,-4 4 0-16,0 4 0 15,-8 4 0-15,3 3-1 16,1 1 1-16,0 6-1 16,4 1 1-16,-5 0-1 15,5 4 0-15,0 0 0 0,-4 3 0 16,-4 4-1-16,-1 4 1 15,5 1 0-15,4-5 0 16,0 0-3-16,8-3 1 0,5-1-6 31,8-3 0-31</inkml:trace>
  <inkml:trace contextRef="#ctx0" brushRef="#br0" timeOffset="20933.3886">22685 12524 22 0,'0'11'11'0,"5"-15"-7"16,-5 4 11-16,4 0-14 16,0 0 0-1,13 0 4-15,-4-4 1 16,4 1-7-16,4-1 1 16,5 0 2-16,-1-7 1 15,9 3-1-15,5 1 0 0,-1-5-3 16,0 5 0-16,5-1 0 15,-5 1 1-15,1 3-1 16,-1 0 1-16,-4 4 0 16,0 4 0-16,-8 3 0 31,-1-3 0-31,-3 7 0 16,-5 8 0-16,-5 0 0 15,-3 0 0-15,-1 0 0 0,-8 0 1 16,-8 4-1-16,4 3 1 15,-5 1-1-15,-4 7 1 16,-4 0 0-16,5 7 0 0,-10 5 0 16,-3 3 0-16,-1 0 0 15,-4 0 0-15,1 4-1 16,-1 0 0-16,-4 4 0 16,4-4 0-16,0 4 0 15,4 0 0-15,5-4-1 0,0-4 1 16,4-11-2-16,0-4 0 15,4-8-4-15,0-7 1 16,13-8-5-16,-4-11 1 0</inkml:trace>
  <inkml:trace contextRef="#ctx0" brushRef="#br0" timeOffset="22099.9886">24329 12584 11 0,'17'0'5'0,"5"-26"3"0,-14 14 3 16,1 9-9-16,-1-9 0 0,1 1 2 15,-1-1 1-15,1-3-5 16,-5 0 1-16,0 8 4 16,0-5 1-16,-4 1-1 15,-4 3 0-15,-4 1-1 16,-5-1 0-16,-4 4-1 16,-9 1 0-16,-4 3-2 15,-4 0 1-15,-8 3-2 16,-5 9 0-16,0 3-1 0,0 4 1 15,5 11-1-15,3-7 0 16,10 3-1 0,3 1 1-16,9-1-1 15,4 5 1-15,9-9 0 16,4 5 0-16,4-1 0 16,9-3 0-16,4 7 0 15,4-3 1-15,5-1-2 16,-1 8 1-16,5 4-1 15,0 4 0-15,0-4 0 16,0 3 0-16,-1 1 0 0,6 3 0 16,-6-3 2-16,-3-1 0 15,-5 1 0-15,-4-8 0 0,-4 0 0 16,-9-4 1-16,-8-3-1 16,-9-1 1-16,-4-7-2 15,-4-4 1-15,-5-3-1 16,-3-12 0-16,-6-4 0 15,-3 0 0-15,0-7 2 16,4 3 0-16,0-3 2 0,8 0 0 31,5-8 1-31,8-4 0 16,5-4 0-16,12-7 1 16,13-7-3-16,8-12 1 0,9-4-2 15,5 0 1-15,3-7 0 16,5-4 0-16,4-4-1 15,-4-11 1-15,-4 11-2 16,-5 4 0-16,-12 7-1 16,-5 8 1-16,-8 4-7 15,-5 15 0-15,1 8-5 0,-14 3 0 16</inkml:trace>
  <inkml:trace contextRef="#ctx0" brushRef="#br0" timeOffset="157477.9002">12435 13322 1 0,'-4'-11'0'0</inkml:trace>
  <inkml:trace contextRef="#ctx0" brushRef="#br0" timeOffset="158002.1956">12397 13216 17 0,'-9'-4'8'0,"5"-11"-5"15,0 8 8-15,-1 3-9 16,-3 0 0-16,-1 0 1 0,1-7 1 15,-1 3-5-15,1-3 1 0,-1 0 3 16,1 3 0-16,-1 0-1 16,1 1 1-16,-5 3-1 15,4 0 0 1,1 4 0-16,-1 0 0 0,1 8-1 16,-1 7 1-1,5 8-2-15,4 7 1 0,0 8-1 16,4 0 0-16,5 3 0 15,4 5 0-15,4-1-1 0,8 0 1 16,5 1-2-16,8-8 0 16,14 0-1-16,-6-4 1 15,10-12-1-15,3-7 1 16,5-7-1-16,4-8 1 16,0-8 1-16,1-3 0 0,-1-12 1 31,-4-3 0-31,4-12 1 15,-9-4 1-15,-12 5-1 16,-4-5 1-16,-9-7 0 16,-9 0 0-16,-8-1 0 15,-4-3 1-15,-13-3-2 16,-4 3 1-16,-13 7-2 0,-9 8 0 16,-3 8-3-16,-10 8 0 15,-3 10-6-15,3 16 0 16</inkml:trace>
  <inkml:trace contextRef="#ctx0" brushRef="#br0" timeOffset="158637.2524">13108 12815 16 0,'0'4'8'0,"17"-16"-16"0,-13 16 7 15,0 0-3-15,-4 4 1 16,0-1 4 15,-42 20-1-31,76-39-1 16,-43 24 1-16</inkml:trace>
  <inkml:trace contextRef="#ctx0" brushRef="#br0" timeOffset="158937.4735">13014 12894 17 0,'-8'-3'8'0,"12"-9"-6"16,-4 5 19-16,0-1-20 16,0 4 0-16,-4-7 1 0,-5-8 1 15,1 8-2-15,-5-4 0 16,0-4 2-16,-4 0 0 15,0 0 0-15,-4 0 1 16,-1 4-2-16,-3 0 0 16,4 3-1-16,-5 5 0 15,0 11-1-15,1 3 0 16,-1 8-1-16,1 8 1 0,-1 7-1 16,5-3 1-16,4 7-1 15,0 7 1-15,0 1-1 16,8 0 0-16,1 3-2 15,-9 4 0-15,0 0-1 16,0 1 0-16,-5-1-5 16,1 7 1-16</inkml:trace>
  <inkml:trace contextRef="#ctx0" brushRef="#br0" timeOffset="159601.5634">12886 13405 5 0,'0'-19'2'15,"9"-3"9"-15,-5 14-5 0,5 4-1 16,-1-3 1-16,1 3 3 16,4 4 0-16,4 4-11 15,4 3 0-15,4 12 7 16,5 8 1-16,4 7-3 0,5 7 0 16,3 8-2-16,5 8 1 15,8-8-2-15,5 8 1 16,-5 0 0-16,5-4 0 15,-5-4-1-15,-4 4 1 16,-4-4 0-16,-4-3 0 0,-5-9-1 16,-12 5 1-16,-5-8-3 15,-8-4 1-15,-9 1-9 16,-4-1 1-16</inkml:trace>
  <inkml:trace contextRef="#ctx0" brushRef="#br0" timeOffset="160087.6524">14138 13924 25 0,'-46'-19'12'0,"-31"56"-9"15,56-25 14-15,-18 7-16 16,-3 11 1-16,-5 12 0 16,0 7 0-16,4 15-3 15,5-3 1-15,8 22 1 16,5-7 0-16,12-5-1 15,4 1 1-15,14-7-2 16,8-1 1-16,8-19-1 0,13-7 0 16,4-11 0-16,9-12 0 15,8-15 0-15,9-12 0 16,4-10 1-16,1-16 0 16,-1-15 2-16,0-11 0 0,-4-8 0 15,-13-8 1-15,-9-3 0 16,-8 0 0-16,-16 11-2 15,-18 4 1-15,-18 15-5 16,-7 11 1-16,-5 12-7 16,0 19 0-16,0 14-2 0,1 5 1 15</inkml:trace>
  <inkml:trace contextRef="#ctx0" brushRef="#br0" timeOffset="160403.8636">14270 14438 34 0,'13'-15'17'0,"4"-4"-22"15,-8 15 36-15,8 4-29 16,4 4 1-16,5 7 2 16,3 5 1-16,6 14-7 0,-1 8 1 0,0 7 3 15,4 12 1-15,5 11-2 32,3-8 0-32,6 9-2 15,-6-1 1-15,1 3-2 16,-4 1 0-16,4-7-4 0,-13-9 1 15,-4-6-9-15,-5-5 1 16</inkml:trace>
  <inkml:trace contextRef="#ctx0" brushRef="#br0" timeOffset="160887.9598">15599 15077 27 0,'-21'-15'13'0,"-22"-7"-17"16,26 18 14-16,-8 4-4 16,-5 0 0-16,-8 7 4 15,-1 5 0-15,-3 3-13 16,-5 11 1-16,0 12 6 15,0 8 1-15,5 7-3 0,-1 11 0 16,9 8-3-16,8 0 0 16,9 0 0-16,13-4 0 15,8 0-1-15,9-4 1 16,13-11-2-16,8-8 0 16,8-7 0-16,5-19 0 15,8-4 1-15,5-15 1 0,0-11 1 16,-1-8 0-16,1-7 3 15,-9-8 1-15,-4-8 1 16,-9-11 0-16,-8-4 1 16,-9-11 0-16,-16-4-1 15,-22 0 0-15,-13-7-2 16,-21 11 1 0,-5 15-3-16,5 7 0 15,0 20-8-15,4 11 0 0,0 11-8 16,5 27 1-16</inkml:trace>
  <inkml:trace contextRef="#ctx0" brushRef="#br0" timeOffset="161189.0853">16263 16107 58 0,'5'15'29'0,"12"-11"-53"0,-13-4 52 15,0 3-39-15,-4 5 1 16,5-8-12-16,-5 4 0 0,-5 7 27 16,1-7 0-16</inkml:trace>
  <inkml:trace contextRef="#ctx0" brushRef="#br0" timeOffset="161336.101">16638 16375 43 0,'30'34'21'0,"0"-19"-61"0,-22-15 48 16,-3 0-16-16,3 4 1 0</inkml:trace>
  <inkml:trace contextRef="#ctx0" brushRef="#br0" timeOffset="161539.9299">16830 16447 25 0,'25'11'12'0,"14"35"-2"15,-26-27 25-15,4 7-29 16,4 5 0-16,0 3-1 15,0-4 1-15,1-4-12 16,-9-3 0-16,4-12 2 16,-5 1 0-16,-3-5-4 15,-1 1 0-15,5-4 2 16,0 7 0-16,0 4 5 16,-1 8 1-16,1 7 4 15,4 0 0-15,-4 1-3 16,-4-5 1-16,-1-7-9 15,9 0 0-15</inkml:trace>
  <inkml:trace contextRef="#ctx0" brushRef="#br0" timeOffset="162087.1261">18129 16727 18 0,'17'-15'9'0,"-9"0"-21"0,-12 0 7 0,-4 0 14 15,-5-1 0-15,-4 9 10 16,-5 7 1-16,-3 4-22 16,-9 15 0-16,-9 3 14 15,-8 16 1-15,0 8-5 0,-9 14 0 16,5 8-5-16,4 4 1 0,4 7-3 15,9 1 0-15,12 7-2 16,9-4 1-16,4 4-2 16,13 0 1-16,5 4-2 31,3-4 0-31,13-7 0 16,5-12 0-16,8-15-1 15,9 0 1-15,8-23-1 0,8-11 1 16,18-12 0-16,0-7 1 15,-1-15 1-15,14-8 1 16,-1-7 3-16,-8-11 0 0,0-5 2 16,0-3 1-16,-13 4 0 15,-8-12 1-15,-13 0-2 16,-9-7 1-16,-8-19-3 16,-13 7 0-16,-17-7-1 15,-13-1 1-15,-17 1-2 16,-12-8 1-16,-18 12-1 15,-8-4 1-15,-13-1-2 16,-4 16 1-16,-9 23-4 16,-17 11 1-16,-16 15-10 0,-31 27 0 0,-17 14-5 15,18-10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3:06:56.5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20441 1521 27 0,'-38'0'13'0,"29"-11"-12"16,9 11 13-16,-8 0-15 15,-1 0 1-15,-8 0 0 16,0 0 0-16,0 0 0 0,0 0 0 15,0 0 1-15,-8 0 0 16,3 0 0-16,1-4 1 0,0 0 0 16,-5 4 0-16,-4-7-1 15,0 3 1-15,-4 4-1 16,-4 0 0-16,-5-4-1 16,-3 4 0-16,-10 4-1 15,1-4 0-15,0 7 0 16,-1 9 1-16,-8 3 0 31,5-1 0-31,3 9 0 0,5-1 0 16,4 8 0-16,5 8 0 15,3 7 0-15,10 4 1 16,-1 4-1-16,9 7 0 0,4-3 0 16,4 3 0-16,4 4 0 15,1-7 0-15,8-1 0 16,4 5 0-16,5-5 0 15,3-3 0-15,10 3 0 16,-1-7 0-16,4 4 0 16,9-4 0-16,5-7-1 0,-1-5 1 15,0-3-1-15,9 0 1 16,4-8-1-16,9-3 1 16,0-5 0-16,-5-7 0 15,9-7 0-15,4-4 0 0,4-8-1 31,5-7 1-31,4-1-1 16,4-10 0-16,0-9 0 16,-8-3 0-16,0-7 0 15,-1 3 1-15,1-8 1 16,-9-3 0-16,-4 0-1 0,-4 4 1 16,-5-5 0-16,0 5 1 15,-12-4-1-15,-5 3 0 16,-4 5-1-16,-8-5 1 0,-5-3-1 15,-4 0 1-15,0 4-1 16,-13-8 0-16,5-4 0 16,-9 0 0-16,-4 0 0 15,-5 4 0-15,-4 4 0 16,-8 4 1-16,-4-1-1 16,-5 12 1-16,-9 8-1 0,-12 11 1 31,-13-4-1-31,1 11 0 15,-1 5-1-15,-9 6 1 16,-3 5-2-16,-1 3 0 0,0 4-1 16,5 1 0-16,4 10-6 15,4 8 1-15</inkml:trace>
  <inkml:trace contextRef="#ctx0" brushRef="#br0" timeOffset="1615.5681">19807 2925 10 0,'8'-12'5'0,"22"5"1"16,-26 3 1-16,0 0-5 16,1-3 0-16,-1-1 0 15,-4 8 1-15,4-7-4 16,-4 7 1-16,4-8 1 0,1 1 1 15,-5 7-1-15,0-8 0 16,0 0 0-16,0 5 0 16,0 3 0-16,0 0 1 15,0 0 0-15,0 0 0 0,0 0 0 16,0 0 1-16,0-8 0 16,0 8 0-16,0-8-1 31,0 8 0-31,-5 0 0 15,1 0 0-15,0 0 0 0,0 0 0 16,-1-3-1-16,1 3 1 16,-4-4-1-16,3 8 1 15,5-4-1-15,0-4 1 16,0 4-2-16,-4 4 1 0,0-1-1 16,4-3 1-16,0 4-1 15,0-4 1-15,0 0-1 16,0 0 0-16,0 4 0 15,0-4 1-15,0 4-1 16,0 0 0-16,0-1 0 16,0-3 1-16,4 0-1 0,0 0 1 15,1 4-1-15,-5-4 0 16,0 0 0-16,0 0 1 16,0 0 0-1,4 0 0-15,-4 0-1 16,-4 0 1-16,4 0 0 15,0 0 0-15,0 0 0 16,0 0 0-16,-5 0 0 16,-3 4 0-16,-1 0-1 15,1 3 1-15,-5 5-1 16,0-1 0-16,1 4 0 0,-5 0 0 16,-1 4 1-16,-3-4 0 15,4 12 0-15,-8-4 0 16,3 7 1-16,1 0 0 15,-5 4-1-15,-3 8 0 0,-1-1-1 16,0 1 1-16,0-4-1 16,0 0 1-16,5-8-2 15,4 4 1-15,4-8 0 16,-1-3 0-16,1-4 0 16,5-8 1-16,-1 1-1 15,0-1 0 1,0 4 0-16,1 4 1 15,-5 0-1 1,0 0 1-16,4-4-1 16,0 0 0-16,0-3 0 15,-4-1 0-15,4 0-1 16,1 1 1-16,-5-1 0 16,0-3 0-16,-1 3 0 15,1 0 0-15,-4-3-1 0,8-1 1 16,-4 1-2-16,0 0 0 15,5-5-6-15,3 1 0 16,5 7-6-16,12-18 1 16</inkml:trace>
  <inkml:trace contextRef="#ctx0" brushRef="#br0" timeOffset="3352.5373">19112 3670 18 0,'-8'8'9'0,"16"-8"-7"0,-8 0 6 0,0 0-6 15,0 0 0-15,0 0 3 16,0 4 0-16,0-4-5 16,-4 0 1-16,0 0 3 15,-5 0 0-15,1 3-1 16,-5 5 0-16,-8-1-1 16,0 9 0-1,-5-1-2-15,-8 11 1 0,-4 12-1 0,-9 7 1 31,-9 8-1-31,-3 8 1 16,-1 3-1-16,-8 12 1 0,-9 15-1 16,-4 3 1-16,-8 12-1 15,0 8 0-15,-1 14 0 16,1 20 1-16,-5 15-1 16,-8 3 0-16,-5 8 0 15,1 8 0-15,-1-4 0 16,9-1 0-16,1 5 0 0,7-15 0 15,-8 3 0-15,9 4 1 16,-1 11-1-16,-3 8 0 16,3-7 0-16,5 10 0 0,0-3 0 15,-9-11 0-15,9-1 0 16,0 1 1-16,4-12 0 31,4-7 0-31,5-12 0 16,4-3 1-16,4-4-1 15,0-4 0-15,4 3-1 0,-4-3 0 32,-38 57 0-32,9-30 1 15,7-20-1-15,14-22 1 16,8-19-1-16,5-8 1 16,12-14-1-16,8-9 1 15,5-7-1-15,9-7 1 0,8-12-1 16,12-3 1-16,1-5-1 15,8-7 1-15,9 0-1 16,8-7 0-16,14-5 0 16,11-3 0-16,18-7-1 15,17-1 1-15,4-3 0 0,9-1 0 16,17 5-1-16,12-5 1 31,18 4 0-31,-5 12 0 0,13-8 0 16,0 8 1-16,4 3-1 15,1 1 0-15,-1 3 0 16,-4 4 1-16,13 0-1 16,-4 8 0-16,12-8 0 15,9 4 0-15,8-4 0 16,-4 0 0-16,-4-8-1 0,8-7 1 16,-16 0 0-16,-5 0 0 15,-4 0-1-15,0-4 1 16,-5 0-1-16,-8 4 1 0,0-7-1 15,-4-9 1-15,-13 5 0 16,-8-16 0-16,-18-3 0 16,-12-15 0-16,-13-1 0 15,-13-15 1-15,-13-10 0 32,-8-17 0-32,-9-10-1 15,-12-23 1-15,-13-8 0 0,-9-19 0 16,-8-7 0-16,-13-11 0 15,-13-5-1-15,-9-7 0 16,-3-11 0-16,-1 0 1 0,-4-8-2 16,5-4 1-16,-14-18-1 15,5-16 1-15,9-3-1 16,-5-8 0-16,4 11 0 16,9 1 0-16,-4 18 0 15,-5 19 0-15,-8 8 0 16,-4 3 1-16,-5 16 0 0,-4-12 1 15,-12 4-1-15,-1 0 1 16,5-7-1-16,-1-12 0 16,1 15 0-16,8 8 0 0,9 4-1 15,4 3 0-15,4 12 0 16,4 11 1-16,1 16 0 16,7 3 0-16,6 22 0 15,-1 5 0-15,4 0 0 31,1-1 1-31,-1 12-1 16,1-4 0-16,3-4 0 0,1 5 0 16,4-9-1-16,0 4 1 15,0 12-2-15,0 0 1 16,0-1-1-16,0 9 0 0,-4 10 1 16,-1 8 0-16,-12 8 0 15,-4 0 1-15,-5 7-1 16,-4 8 1-16,-4 4-5 15,9 11 1-15,16 3-6 16,5-6 1-16</inkml:trace>
  <inkml:trace contextRef="#ctx0" brushRef="#br0" timeOffset="5550.8238">20565 2751 17 0,'-13'7'8'0,"13"-26"-7"15,0 19 7-15,0 4-8 16,0-4 1-16,0 0 1 0,0 4 0 16,-4-4-2-16,-1 0 1 15,1 4 1-15,4 0 1 16,-4-1-1-16,4 1 1 0,4 7-1 16,0 1 0-16,5-5-1 15,-1 5 1-15,9 3-1 16,5 4 1-16,8 7-1 15,4 5 1-15,8 3-1 16,1 11 0-16,4 4 0 16,8 8 0-16,5-4-1 0,-1 0 0 15,-3 4 0-15,-1-8 0 16,-4 4 0-16,0 4 1 31,-4 3-1-31,0 1 0 16,-5-1 0-16,1 1 1 15,-5-5 0-15,-4-10 1 0,-8-1 0 16,-1-11 0-16,1 0 0 16,-5-7 0-16,1-4 0 15,-5-5 0-15,0-2-2 16,0-5 1-16,-5 4-1 0,1 0 1 16,0 0-1-16,4-3 1 15,-4 3-1-15,0 0 0 16,-1-4 1-16,1 8 0 15,0-4-1-15,-5 1 1 0,5-5-1 16,0 0 1-16,-4-3 0 16,-1-1 0-16,-4 1-1 15,1-4 1-15,-5-1 0 32,4 5 1-32,-4-4-1 15,-4 3 0-15,-1 1-1 0,-3 0 1 16,-1 3-1-16,-3 8 1 15,-6 3-1-15,-3 5 0 16,0 15-1-16,0 7 1 0,-1 8-1 16,-3 18 1-16,-1 20-1 15,-4 3 1-15,-4 16 0 16,0-1 0-16,-4 8 0 16,4-3 0-16,4 6 0 15,5 5 1-15,-1-4-1 16,0 11 0-16,1-7-1 15,4-1 1-15,-1 16-1 16,-3-4 0-16,-5 8 0 0,4-1 1 16,1-7-1-16,-1 0 1 0,1-15-1 15,-1 0 1-15,1 0 0 16,-1-8 1-16,5 0-1 31,-1 4 1-31,10-11-1 16,-1-8 1-1,9 16 1 1,4-28 0-16,0-14-1 0,0-19 1 16,0-8 0-16,4-11 0 15,4-4 0-15,1-11 0 16,4-4-2-16,4-4 1 0,0 0-1 16,4-4 0-16,9 1 1 15,0-1 0-15,4 4-1 16,4-4 0-16,9 1 0 15,8 3 0-15,5-4 0 16,4 1 0-16,12-1 0 16,10 4 0-16,-10 8 0 0,9 3 0 15,13-3 0-15,13 7 1 16,4-3-1-16,9 7 1 16,-1-8 0-16,9 1 0 31,-4-8-1-31,0 0 1 15,-5-4-1-15,-12-4 0 0,-5-3 0 16,-3-8 0-16,-10-4 0 16,-3-8 0-16,-1-6 0 15,-12-9 0-15,-9-3 0 16,-9-1 0-16,-7-6 0 0,-10 3 0 16,-12 0 0-16,-9 0 1 15,-4-4-1-15,-4 0 0 16,-13 4 0-16,0 7 1 0,-17-18-1 15,-4-4 0-15,-5-8-1 16,-4-4 0-16,-4-7 0 16,-8 0 1-16,-9-11-1 15,-5-4 0-15,1-5 0 16,4-2 1-16,-5-5-1 31,-3-7 1-31,-5 0 0 16,4 0 0-16,1-12 0 15,-5 1 1-15,0-5-1 0,0 1 0 16,4-8 0-16,5-3 0 16,4-12-1-16,0-8 1 0,4 4-1 15,0 8 1-15,0 4-1 16,5 14 1-16,-1 9 0 16,5 10 1-16,0 12-1 15,3 0 1-15,1 8-1 16,5 7 1-16,-1-8-1 15,0 9 0-15,0-5 0 0,5 12 0 16,-1-8-1-16,-4 0 1 16,-4 0-1-16,4 4 1 15,5 7-1-15,-5 4 1 0,4 8-1 16,5 4 1-16,4 7-1 16,0 8 1-16,4-1-1 31,-4 9 1-31,0-8-2 15,0 3 1-15,4-3-1 16,1 15 1-16,-1-12 0 16,-4 4 1-16,0 5 0 0,0 2 0 15,4 5 0-15,-4 3 0 16,4 8-2-16,0 0 1 0,5 8-8 16,12 19 0-16,17 7-4 15,1-8 1-15</inkml:trace>
  <inkml:trace contextRef="#ctx0" brushRef="#br0" timeOffset="25720.3806">17200 1843 25 0,'0'0'12'0,"22"0"-11"0,-14-4 12 16,5 0-13-16,4-7 0 0,0-1 1 15,4-6 1-15,5-5-2 32,4 0 0-32,8 0 1 15,5-14 0-15,-1 3 0 16,5 0 0-16,0-1-2 15,0-6 1-15,0-5 0 16,-5 5 1-16,-4-1-1 0,-8 8 1 16,-4-4 0-16,-5 4 0 15,-4 8 0-15,-4 7 0 16,4 0-1-16,-9 8 0 0,1 7 0 16,0 8 0-16,-5 3-1 15,0 12 0-15,0 4 1 16,-4 11 0-16,0 4 1 15,0 3 0-15,0 8 0 16,0 1 0-16,-4 10 0 16,0 8 0-16,-5 8 0 0,1 0 0 15,-5 7-1-15,-8 4 0 16,4 0 0-16,0 4 0 16,0-4 0-16,-5-8 0 15,5 1-2-15,-4-5 0 0,0-10-4 31,-1-5 1-31,1-14-4 16,4-5 1-16</inkml:trace>
  <inkml:trace contextRef="#ctx0" brushRef="#br0" timeOffset="26018.5592">17337 2539 29 0,'-26'4'14'0,"30"-12"-18"0,5 12 26 0,4 3-22 16,8 1 0-16,4 3 3 15,10-3 0-15,7 0-3 16,13-5 1-1,14 1 1-15,12-4 1 16,4 0-1-16,8-4 1 0,1-3-3 16,0 3 1-16,-9 0-6 15,-8 4 1-15,-9 0-6 16,-4 4 0-16</inkml:trace>
  <inkml:trace contextRef="#ctx0" brushRef="#br0" timeOffset="26404.2269">18861 2168 26 0,'-21'4'13'0,"17"3"-16"16,8 1 19-16,0 7-16 16,0 4 1-16,1 8 1 15,-1 14 0-15,-4 12-1 16,0 11 0-16,4 20 1 15,-4-1 1-15,0 8-1 16,0 3 0-16,-4 1-1 16,0-12 0-16,-1-7-2 15,1-4 0-15,-9-4-5 0,1-11 1 32,-1-12-4-32,-4-15 1 15</inkml:trace>
  <inkml:trace contextRef="#ctx0" brushRef="#br0" timeOffset="26652.1401">18538 3027 41 0,'-9'-4'20'0,"52"0"-26"16,-14 4 40-16,27-3-34 0,16 3 0 0,18 0-2 31,3 0 0-31,5 0-8 16,4 7 0-16</inkml:trace>
  <inkml:trace contextRef="#ctx0" brushRef="#br0" timeOffset="43749.6465">17665 3315 22 0,'-5'-16'11'0,"-25"16"-7"0,26-3 12 15,-4-5-16-15,-1 4 0 16,-4 4 1-16,-4 4 0 16,0 0-1-16,-4 7 0 0,0-3 1 15,-1 7 0-15,5 4 0 16,0 11 0-16,0 0 0 16,0 16 1-16,0 22-2 15,0 4 0-15,4 3 1 31,1 1 0-31,-1-8 0 0,0-4 0 16,0-3-1-16,5-12 1 16,-1-11 1-16,1-8 0 15,-1-3-1-15,5-8 0 0,0-12 0 16,0-14 1-16,4-5-1 16,4-10 0-16,0-5-1 15,5-11 1-15,-1-15-1 16,9-3 0-16,4-5-1 15,5 1 0-15,0-1 0 16,-1 12 1-16,1 3-1 16,-1 12 0-16,1 0 0 0,4 8 1 15,-1-1-1-15,5 8 1 16,5 8-1-16,-5 11 1 16,0 4 0-16,4 7 0 15,-4 16 0-15,0 7 1 0,-4 11-1 31,4 12 1-31,-8 3-1 16,-5 1 1-16,-4-8 0 16,-4 0 0-16,-5-11-1 15,1-8 0-15,-5-4 1 16,-4-7 0-16,0-8 0 0,0-8 0 16,0-7-1-16,0-7 0 15,0-5 1-15,0-7 0 0,0-7-2 16,4-12 1-16,5-7-1 15,4-4 0-15,4 3 0 16,4 1 0-16,5 3-2 16,8 8 0-16,0 8 0 15,4 7 1-15,9 4 0 16,8 3 1-16,5 8 1 16,0 4 0-16,-1 12 2 0,5 7 0 15,-9 7 2-15,1 16 0 31,-9 3 0-31,-9 8 1 0,-8 8-2 16,-5 3 0-16,-12-7-6 16,-9-8 1-16,-4-4-9 15,9-7 0-15</inkml:trace>
  <inkml:trace contextRef="#ctx0" brushRef="#br0" timeOffset="44295.9416">19879 3678 38 0,'-4'-4'19'0,"-1"0"-27"0,5 4 29 15,-8-4-21-15,-5-3 1 0,-8-1 0 16,-13 1 1-16,-4 3-3 16,-14 4 1-16,-11 7 1 15,-10 5 0-15,1 14 0 16,-1 16 0-16,9 3-1 16,9 12 1-16,4 11 0 15,13-7 0-15,4-1-1 16,8-7 0-16,9-4 0 15,4-11 0-15,5-7-1 16,8-16 0-16,12-8-1 0,6-18 1 16,3-19-2-16,9-8 1 15,-1-11-1-15,6-23 1 16,3-8-1-16,0-11 1 16,0 20 2-16,-3 10 1 0,-1 12 2 15,0 15 1-15,-4 7 0 31,4 16 0-31,0 15 0 16,4 15 1-16,0 22-2 16,5 12 0-16,-5 8-2 15,-4-1 1-15,-8 8-4 16,-5-11 1-16,0 0-5 0,1 0 1 16,3-4-7-16,14-8 0 15</inkml:trace>
  <inkml:trace contextRef="#ctx0" brushRef="#br0" timeOffset="44601.2773">20496 3402 55 0,'9'7'27'0,"55"69"-42"16,-39-54 53-16,10 13-38 15,11 10 0-15,5 15-1 16,13 5 1-16,4 3-2 16,9 8 1-16,-4-5-3 15,-1-6 0-15,0-5-2 0,1-7 0 16,-5-11-2-16,-9-12 0 15,-3-11-3-15,8-11 0 32</inkml:trace>
  <inkml:trace contextRef="#ctx0" brushRef="#br0" timeOffset="44898.9781">21821 3171 40 0,'-26'-12'20'0,"14"31"-31"0,3-19 38 16,-8 8-27-16,-13 3 0 16,-8 8 2-16,-9 4 1 31,-17 7-3-31,-12 16 1 15,-22 10 1-15,-9 12 0 0,-8 31 2 16,-4 7 1-16,4 15-3 0,4 19 1 16,5 15-7-16,16 8 0 15,14-5-7-15,20-21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23:08:41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21476 337 4 0,'4'0'2'0,"5"0"2"0,4 0 2 0,-5-11-2 16,1 3 0-16,3-3 2 15,1 7 1-15,0-7-8 16,-5 3 0-16,1 4 6 16,-1 0 0-16,-8 4-3 15,0 0 1-15,5-3-2 16,-5 3 1-16,0 0-2 0,0 3 0 15,-5 1 0-15,-3 0 0 16,-1 4 0-16,-3 3 1 0,-5 0 0 16,0 1 0-16,-5 6 0 31,-8 5 0-31,5 4 0 16,-5 3 0-16,5 12-1 15,-1-8 1-15,0 0-1 16,5 3 0-16,0 16 0 15,4-7 0-15,4-12 0 0,0 11 0 16,5 1 0-16,-1-1 1 16,5 4-1-16,0-7 0 15,4 7 0-15,0-3 0 16,8-5 0-16,5-3 0 0,8-8 0 16,9 1 0-16,4-13 0 15,5 1 1-15,-1-4 0 16,9-3 0-16,0-1-1 15,-1-7 1-15,1-4 0 16,-4 0 0-16,4 0-1 16,-1-4 0-16,1-7 0 0,0-4 0 15,0-8-1-15,0 0 1 16,0-3-1-16,0-4 1 31,-5-1-2-31,-4 1 0 16,1-4 0-16,-9 0 1 0,-1 0-1 15,-7 0 1-15,-1-4 0 16,-12 4 1-16,-5 0 0 16,-4-4 0-16,0 4-1 15,-9 0 1-15,1 0-1 16,-5-4 1-16,-4 0-1 16,-4 0 0-16,-5 1 0 0,-4-5 1 15,-8 4-1-15,4 0 1 16,0 8 0-16,0 3 0 0,-9 9 0 15,-12 6 0-15,-9 12-1 16,-4 0 1-16,-5 12-3 31,1-1 0-31,0 19-3 16,12 4 0-16</inkml:trace>
  <inkml:trace contextRef="#ctx0" brushRef="#br0" timeOffset="669.3979">21220 1324 11 0,'-4'0'5'0,"-4"-7"-3"15,8 7 5-15,-5-8-7 16,-3 4 1-16,-1-7 0 16,5 0 1-16,0 3-3 15,0 1 1-15,4 3 0 16,0 0 0-16,0 4 0 0,0 0 0 16,0 0-1-16,4-4 0 15,0 1-3-15,5 6 1 0</inkml:trace>
  <inkml:trace contextRef="#ctx0" brushRef="#br0" timeOffset="1632.9474">21255 1211 8 0,'8'-4'4'0,"22"-11"-5"16,-22 7 5-16,5 1-3 16,-4-4 0-16,3-5 4 15,-3 5 0-15,-1 3-5 16,1 5 1-16,0-1 4 15,-1-4 0-15,1 1 0 16,-5-1 0-16,0 8-2 16,0 0 1-16,1 0-2 0,-5 4 1 15,-5 4-2-15,1 3 1 16,-4 4 0-16,-5 4 0 16,0 0 0-16,-4 7 0 15,-4 5 0-15,-5 6 1 16,-4 9-2-16,-4-1 1 15,-4 1-1-15,-5 3 0 16,1-4-1-16,-1 8 0 0,1 8 0 31,3-1 0-31,5 1 0 16,0-4 0-16,0-8 0 16,8-4 0-16,1-3 0 15,4-1 0-15,-1-7 0 16,5-3 0-16,0-5 0 15,4-7 1-15,1-4-1 0,3 0 0 16,1-3 0-16,3-5 0 16,1 5 0-16,0-5 1 15,0 1-1-15,4-8 1 16,0 0-1-16,0 0 0 0,0 0 0 16,0 0 1-16,4 0-1 15,-4 0 0-15,0 0 0 16,0 0 0-16,4-8 0 15,0 1 1-15,-4-1-2 16,0 1 1-16,0-1 0 16,-4 0 0-1,-4 1-1-15,-5-1 1 16,0-3-2-16,-4 0 1 31,-17-5-1-31,-4-6 1 0,-5 3-3 16,0-4 1-16,-3 8 0 15,-5 0 1-15,-1 7 0 16,-3 4 0-16,-5 8 0 16,9 4 1-16,5 3 0 15,3 8 1-15,9 4 0 16,4 3 0-16,9 5-1 0,4-1 1 16,4 4 0-16,4 4 0 15,9 3 0-15,5 1 1 16,3 3-1-16,5-3 0 0,8 0 0 15,5-1 1-15,4-3-2 32,-1-8 1-32,6-3 0 15,7-5 0-15,5-6 0 16,8-9 0-16,5-3 0 16,-5-8 0-16,-4-7-1 15,5-8 1-15,-5-8 0 0,-4-7 0 16,-5-3 0-16,-8-9 1 15,-8 1-1-15,-9 3 0 16,-13 1 0-16,-8-5 1 0,-9 1-1 16,-4 3 0-16,-4 12-2 15,4 7 1-15,-4 8-6 16,-1 11 0-16</inkml:trace>
  <inkml:trace contextRef="#ctx0" brushRef="#br0" timeOffset="2769.8118">20382 2365 7 0,'0'0'3'0,"-22"4"6"0,18 3-4 16,-5-3-3-16,-3 4 1 15,-1 3 0-15,0 4 0 16,0 0-4-16,-4 0 0 16,5 4 3-16,-1-7 1 15,0-1-2-15,0 0 1 16,0 1 0-16,1-5 1 0,-1 1-1 31,0 3 0-31,0 4 0 16,1 0 0-16,-1 8 0 15,0 15 0-15,0 4 0 16,0 7 0-16,-4 11 0 16,0-3 0-16,0 4 0 0,0 3 0 15,5 0-1-15,-6-3 1 16,1-1-1-16,0-7 0 15,0-7-1-15,5-9 1 16,-1-2-1-16,-4-9 1 0,0-3-1 16,0-4 1-16,-5-4-1 15,5-4 1-15,0-11-1 16,-4 0 1-16,0 0-1 16,-13-7 1-16,0-1-2 15,-5-3 1-15,1-1-1 16,-5-3 1-16,-3 4-2 0,-6-1 1 31,1 5-1-31,0 7 0 16,-4 4 0-16,0 3 1 15,-5 16-1-15,0 7 1 0,5 0 0 16,4 12 0-16,8 7 0 16,9 8 1-16,9 11-1 15,8 0 0-15,8 0 1 16,9-3 0-16,9 3-1 15,8-11 1-15,8-8 0 16,9-4 0-16,5-7 0 0,3-12 1 16,1-10-1-16,8-13 0 15,0 1-1-15,4-15 1 16,1-8-1-16,-9-8 1 0,4-10 0 16,-9-13 0-16,-3-6-1 15,-14-5 1-15,-8-11 1 16,-8 4 1-16,-9-4 0 15,-13 4 0-15,-13 4 0 16,-12 7 0-16,-9 12-1 16,0 7 0-16,0 11-6 31,9 5 1-31,13 18-5 0,20-8 0 16</inkml:trace>
  <inkml:trace contextRef="#ctx0" brushRef="#br0" timeOffset="3786.141">20390 2497 22 0,'-8'-3'11'0,"25"-28"-9"16,-13 20 15-16,-4 11-17 15,4-8 1-15,0 1 0 16,1 3 0-16,-5 4-2 16,8 0 1-16,1 0 1 15,3 4 0-15,1 7 0 0,4-3 1 16,0 7 0-16,0 8 1 31,5-1-1-31,3 8 1 16,5 8-1-16,4 0 1 15,4 4-2-15,1 3 1 0,3 8-1 16,1 4 0-16,-1-8-1 16,5 8 0-16,4 0 0 15,-4-1 0-15,-4 1 0 16,-1 0 0-16,-3 0 0 15,-5-1 1-15,-9-6-1 16,1-9 0-16,-5-14 0 0,-4-1 1 16,-4-7-1-16,0-4 1 15,-5 0-1-15,-3-3 1 0,-5-5-1 16,-5-3 1-16,1 0-1 16,-5-8 1-16,-3 0-1 15,-5 4 0-15,-9-4 0 16,-8 1 1-16,-9 3-2 31,-3 3 1-31,-5 1 0 16,-9 0 0-16,-8 11-2 15,4 4 1-15,4 8-1 0,5 3 1 16,0 4 0-16,8 7 0 16,8 1 0-16,14 0 0 15,12-1 1-15,9 1 1 0,4 3-1 16,8-3 1-16,5-4-1 15,4 0 1-15,9-4-1 16,8 0 0-16,8-8 0 16,5-7 0-16,0-4 0 15,8-3 0-15,1-5 0 16,8-11 1-16,-5-3-1 0,1-8 0 16,-1-8 0-16,-3-3 1 15,-1-12-1-15,-4-8 1 16,-4-7-2-16,-9 0 1 0,-8-11 0 31,-13 0 1-31,-8-12-1 16,-18-3 0-16,-12 3-1 15,-17 0 0-15,-13 16-3 16,-13 7 1-16,-4 19-7 16,4 11 1-16,13 0-1 0,8-11 0 15</inkml:trace>
  <inkml:trace contextRef="#ctx0" brushRef="#br0" timeOffset="4806.8146">22021 984 13 0,'17'-15'6'0,"-4"15"0"0,-13 0 8 0,0 0-11 16,0 0 0-16,0 0 1 16,4 0 0-16,5 7-4 31,-1 5 0-31,1 14 3 16,-1 12 1-16,9 11-1 0,-4 8 0 15,4 15-2-15,4-4 1 0,1 15-1 16,3 0 0-1,31 50-1 1,3-16 0-16,-8-19 0 16,-4-10 1-16,0-9-1 15,0-3 1-15,4-16-1 0,0-11 0 16,-4-7 0-16,4-12 1 16,-8-7-1-16,-5-4 0 15,0-4-1-15,-4-7 1 16,0-5 0-1,-8-3 0-15,-9-3 0 16,-4-1 0-16,-5-4 0 16,-8 1 1-16,-4-5-1 15,-5 1 0-15,-8 0 0 16,-8 3 1-16,-5 8 0 16,0 4 0-16,-4 7 0 15,0 4 0-15,0 4-1 0,4 4 1 16,0 3-1-16,13 5 1 15,5 3-1-15,3 7 0 16,5 1 0-16,4 0 1 0,4-1-1 16,5-3 0-16,8-4 0 15,4 0 0-15,13-11 0 16,0-4 1-16,0-4-1 16,0-15 0-16,13-4 0 15,0-7 0-15,-5-8 0 16,1-4 1-16,-5-3-1 0,-4-8 0 31,-4-8 0-31,-8-3 1 16,-5-5-1-16,-9 1 0 15,-4 0 1-15,-16 11 0 16,-22 8 0-16,-9 15 1 0,-12 15-1 16,-14 11 1-16,-3 27-8 15,-9 30 1-15,-8 8-6 16,4-23 0-16</inkml:trace>
  <inkml:trace contextRef="#ctx0" brushRef="#br0" timeOffset="12729.4505">20194 428 10 0,'-8'-4'5'0,"3"-7"-2"0,5 11 5 0,0 0-8 15,0 0 0-15,0 0 1 16,5 0 1-16,-1 3-2 15,4 5 1-15,1-1 0 16,-1 1 1-16,1 7 0 0,4-3 0 31,4-1-1-31,4-7 0 16,5-1-1-16,-5 1 1 16,0-4-1-16,5-4 1 0,-5-3 0 15,0-4 0-15,-4-1-1 16,0-7 1-16,-4 0 0 15,0 8 0-15,-5-4-1 16,-8 4 1-16,0-5-1 16,5 5 0-16,-5 3 0 15,0 5 0-15,-5-1-1 16,5 4 1-16,5 7-1 16,-1 1 1-16,-4-4 0 0,4 7 0 15,-4 4 0-15,4 4 1 16,-4-7 0-16,0 10 0 0,-4-3 0 15,4 4 0-15,-4 0 0 16,4 7 1-16,-4-4-1 16,4 12 0-16,0-4-1 31,-5 8 1-31,1-4-1 16,4 0 0-16,-4-1 0 0,4 1 0 15,0-4 0-15,-4-3 0 16,-1-1 0-16,5-8 0 15,5-6-1-15,-5-5 0 16,0 4-4-16,4-7 0 16,-4-8-2-16,0 0 0 15</inkml:trace>
  <inkml:trace contextRef="#ctx0" brushRef="#br0" timeOffset="13294.189">19977 988 11 0,'0'-4'5'0,"8"-11"0"15,-8 15 7-15,5-4-11 32,-1 0 0-32,0-7 0 0,5 11 1 15,-1-12-3-15,1 9 1 16,-1-1 1-16,5 0 1 16,4 0-1-16,4 4 1 15,9-3 0-15,4 3 1 0,9 0-1 16,4 0 0-16,12-4 0 15,-8 4 0-15,-4 0-1 16,-8 0 1-16,-5 0-2 16,-5 4 1-16,-3-1 0 15,0-3 0-15,-5 0 0 16,0 0 1-16,0 0-1 0,-3-3 0 16,-6 3-5-16,-3 0 1 15,-9 3-6-15,-4-3 1 0</inkml:trace>
  <inkml:trace contextRef="#ctx0" brushRef="#br0" timeOffset="14157.653">20961 239 13 0,'-26'-16'6'0,"22"13"-1"0,4 3 4 0,0 0-9 15,0 3 0-15,0 1 1 0,0 8 1 16,4-9-2-16,-4 16 0 16,4-11 1-16,1 3 1 15,-1 1-1-15,0 10 1 0,0 1 0 16,-4 7 0-16,9 8 0 31,-9 11 0-31,0 4-1 16,-4 8 1-16,4-5-1 15,-5 1 0-15,1-4-1 16,0-11 1-16,0 3-3 16,-1-15 0-16,1-3-5 15,0-4 1-15</inkml:trace>
  <inkml:trace contextRef="#ctx0" brushRef="#br0" timeOffset="14441.8118">20752 643 35 0,'13'-3'17'0,"80"-16"-18"16,-41 15 32-16,11-7-31 15,14 3 1-15,4 4-3 16,0 4 1-16,-4 0-9 15,-18 12 1-15</inkml:trace>
  <inkml:trace contextRef="#ctx0" brushRef="#br0" timeOffset="19982.8301">19066 2157 10 0,'0'-8'5'0,"-5"4"-9"16,1-3 6-16,4 3-5 16,-4-3 1-16</inkml:trace>
  <inkml:trace contextRef="#ctx0" brushRef="#br0" timeOffset="20046.8407">18951 2111 7 0,'-22'-11'3'0,"10"19"-10"0,12-1 7 31</inkml:trace>
  <inkml:trace contextRef="#ctx0" brushRef="#br0" timeOffset="20299.7351">18687 2108 4 0,'8'-4'2'0,"9"-15"-5"0,-8 15 4 16</inkml:trace>
  <inkml:trace contextRef="#ctx0" brushRef="#br0" timeOffset="20868.9198">18925 1865 22 0,'-8'-7'11'0,"8"14"-14"0,0-7 21 31,0 0-19-31,0 0 1 0,4 4-1 16,-4-4 1-16,0 0 0 15,0 0 1-15,4 0-2 16,0-7 1-16,5-1 0 15,8-3 1-15,0-12-2 16,4-3 1-16,-4 3-1 16,0-4 0-16,0 1 0 0,-4 3 1 15,-4 0-1-15,-1 12 1 16,-4-4 0-16,-4 7 1 16,0 8 0-16,-4 0 0 15,4 4 0-15,-8 4 1 16,3 3-1-16,5 4 0 0,-4 12-1 15,0-5 1-15,0 9-1 16,-5 3 1-16,-4 0 0 16,1 4 0-16,-1 7 0 15,-4 0 0-15,4-3-1 16,-4 7 1-16,0 8-1 16,0-8 1-1,4 8-1-15,-4 0 0 16,4-1 0-16,0-6 1 15,1-1-1-15,-5-11 0 0,0-8 0 16,0-4 0-16,0-3-3 16,-5-8 1-16,5-7-5 15,0-4 0-15</inkml:trace>
  <inkml:trace contextRef="#ctx0" brushRef="#br0" timeOffset="21183.7848">18516 2259 19 0,'-21'8'9'0,"12"7"-9"0,5-12 11 0,4 5-10 15,4-4 1-15,5 0 2 16,-1 3 1-16,5 1-5 31,4-5 1-31,5 1 3 16,3 0 0-16,9 0-1 15,9-4 1-15,8 0-2 0,9 0 0 16,8 0-1-16,4 0 0 0,-4 0-3 16,-8 0 0-16,-5 4-6 15,-8-1 0-15,0 5-1 16,-9-8 0-16</inkml:trace>
  <inkml:trace contextRef="#ctx0" brushRef="#br0" timeOffset="21600.7526">19500 1661 24 0,'-4'0'12'0,"29"19"-15"15,-16-11 23 1,-1 11-19-16,1 11 1 16,-1-4 1-16,-3 12 1 15,-1-4-6-15,0 8 1 16,0-1 2-16,5 5 0 15,-5-8-1-15,0-8 0 16,1-4-4-16,-5-3 1 0,0-12-5 16,0 5 1-16</inkml:trace>
  <inkml:trace contextRef="#ctx0" brushRef="#br0" timeOffset="21885.1291">19304 1945 39 0,'9'15'19'0,"80"15"-19"0,-55-22 36 16,21-4-32-16,22-1 1 16,0 1-2-16,4-4 1 0,-5 0-16 15,-3 15 1-15,-18-3-1 16,-17-20 1-16</inkml:trace>
  <inkml:trace contextRef="#ctx0" brushRef="#br0" timeOffset="26055.1108">17622 3507 13 0,'-21'-22'6'0,"21"3"-5"0,0 11 6 0,0-3-7 16,-5 3 0-16,1-3 2 16,0 7 0-16,0 0-2 15,-1 1 0-15,1-1 1 16,-4 4 0-16,3 4 1 31,1 7 0-31,4-7 0 16,0 7 0-16,0 1 0 15,9-1 0-15,3 0-1 0,1 8 1 16,4-4-1-16,9-3 1 16,-1-1-1-16,1-3 0 0,4-8-1 15,4 0 1-15,-4-8-1 16,-9 0 1-16,0 1-1 15,-4-5 1-15,-4 1-1 16,0-4 0-16,-5 4 0 16,-4-1 0-16,-4 1 0 15,0 3 0-15,0 5-1 16,-4 3 1-16,0 7 0 16,-9 1 0-16,5 3-1 0,-1 0 1 15,5 8 0-15,0 0 1 16,-9 27 1 15,0 3 0-31,0 4-1 16,5 7 1-16,-5 1 0 15,-4 3 0-15,0 8-2 16,0-8 0-16,0-3-3 16,-4-4 1-16,4-4-5 15,0-12 1-15,4-3-3 16,4-11 1-16</inkml:trace>
  <inkml:trace contextRef="#ctx0" brushRef="#br0" timeOffset="26355.3413">17388 4124 20 0,'-26'15'10'0,"18"-3"-14"0,12-9 18 31,-4-3-13-31,8 4 0 16,5-4 3-16,9 0 0 0,3-4-4 16,9-3 0-16,4-4 3 15,14-1 1-15,3 8-1 16,5-7 0-16,-5 4-2 15,-4 7 1-15,-4 0-4 16,-9 3 1-16,1 9-7 0,-10-1 0 16</inkml:trace>
  <inkml:trace contextRef="#ctx0" brushRef="#br0" timeOffset="26756.6854">18521 3280 22 0,'17'12'11'0,"0"41"-12"0,-13-34 14 15,0 3-13-15,0 5 0 16,1 7-1-16,-1 4 1 15,0 3 0-15,0-3 0 16,1 8 0-16,-5-1 0 16,4-3-3-1,-4-1 1-15,0-10-4 16,0-1 1-16</inkml:trace>
  <inkml:trace contextRef="#ctx0" brushRef="#br0" timeOffset="27106.9556">18035 3750 19 0,'-8'-8'9'0,"12"-18"-10"15,0 18 15-15,5 0-12 16,8-3 0-16,0 0 2 16,8-1 1-16,9 1-5 15,9 7 0-15,8 0 3 16,13 4 1-16,0 0-2 15,4 4 1-15,8 4-2 16,-3-1 1-16,-9 9-5 0,-9-5 0 16,-8 12-6-16,-26-12 1 15</inkml:trace>
  <inkml:trace contextRef="#ctx0" brushRef="#br0" timeOffset="29306.5748">18563 3587 6 0,'-4'4'3'0,"-5"-4"-4"0,9 0 4 0,0 0-2 16,0 0 0-1,0 4 3 1,-4-4 0-16,0 0-3 16,0 0 0-16,-1 0 3 15,5 0 0-15,0 0 0 16,0 0 0-16,0 0-2 0,5 0 1 15,-5 0-1-15,0 0 0 0,0 0-1 16,0 0 0-16,0 0 0 16,4 3 0-16,0 1-1 15,-4 0 1-15,4 3 0 16,-4 5 0-16,0-1-1 16,0 4 1-16,0 4-1 15,0 0 1-15,0 8-1 16,5 3 1-16,-5 0-1 15,4-3 0-15,-4 3 0 16,4 4 1-16,0 0-1 16,1 0 0-1,-5 0 0-15,4 0 0 16,0-7 0-16,0-5 0 16,1-3-1-16,-1-7 0 15,0-5-4-15,0-7 0 16,5 4-2-16,4-4 0 0</inkml:trace>
  <inkml:trace contextRef="#ctx0" brushRef="#br0" timeOffset="57046.1785">18393 4722 12 0,'0'0'6'0,"4"-15"-4"16,-4 22 6-16,-8-7-6 15,-1 4 1-15,0 0 1 16,-3 4 1-16,-5-1-6 15,0 1 1-15,0-1 4 16,4 1 0-16,0-4-1 16,5 3 0-16,-1-3-1 15,0 0 0-15,1-8-1 0,-1 4 0 0,5 4-1 16,0 3 0-16,0-7 0 16,-1 4 1-16,1 4 0 15,0-8 0-15,0 0 0 16,-1 0 0-16,5 0 1 15,0 0 0-15,0 0 0 16,0 0 0 0,5 0-1-16,3 0 1 15,1 0-1-15,3 3 1 16,10-3-1-16,3-3 0 16,5-1-1-16,0 4 0 0,0-4 0 15,0 4 1-15,-1 0-1 16,-3 0 0-16,4-4 0 15,-5 4 0-15,1-3 0 16,4 3 1-16,4 0-1 16,0 0 1-16,-4-4-1 15,-5 4 1-15,-4-8-1 16,-4 1 1-16,-4 7-2 0,0 7 1 16,-9-7-5-16,-4 0 1 15,0 4-7-15,-4 4 1 16</inkml:trace>
  <inkml:trace contextRef="#ctx0" brushRef="#br0" timeOffset="57594.2557">19036 4503 24 0,'-30'-4'12'0,"4"-4"-10"16,22 1 14-16,0 3-15 15,-5-4 0-15,5-3 1 0,0 3 1 16,0 1-3-16,-1 3 1 15,1 0 1-15,0 8 0 32,0 0 0-32,4 3 0 0,-5 5-1 15,1-5 1-15,4 5-2 16,-4-5 1-16,4 1-1 16,0-1 1-16,4 5 0 15,0-5 0-15,5 5 0 16,-1-5 1-16,1 5-1 15,-1 3 1-15,1 0 0 0,-5 4 1 16,5 0-2-16,-1 3 1 16,5 9 0-16,-4 3 0 15,3-4-1-15,1 4 0 16,-4 4 0-16,-1 0 0 16,-4 7-1-16,1 0 0 0,3 1 0 15,-8-12 1-15,0 4-3 16,0-8 1-16,0-4-11 31,0-3 1-31,-8-8-2 16,3-15 1-16</inkml:trace>
  <inkml:trace contextRef="#ctx0" brushRef="#br0" timeOffset="62649.4071">19325 5233 13 0,'0'-12'6'0,"26"-25"-2"15,-18 29 6-15,5-7-8 16,0 4 1-16,0-8 1 31,-5 0 0-31,1 0-5 16,-1 0 0-16,1-4 3 16,4 0 0-16,-1-3-1 0,1 0 0 0,0-1-1 15,0-3 0-15,-5-4 0 16,1-4 1-16,-5 0 0 15,-4 0 0-15,0-7 0 16,0-1 0-16,0-10 0 16,0-5 0-16,0 4-1 15,0-3 0-15,-4 3 0 0,4 4 0 16,0-4 0-16,0 4 0 16,-4-3 1-16,-1 10 1 31,1 5 0-31,-5 3 1 0,1 0 0 15,-5 4 0-15,0-4-1 16,1 0 1-16,-1 0-2 16,0 1 0-16,0 2-1 15,1-2 0-15,-1-1-1 16,0 0 0-16,-4 4 1 16,0 4 0-16,0 3 0 0,0 4 1 15,-9-7 0-15,5 7 1 16,-5-7-1-16,1 8 0 15,-1-5-2-15,1 8 1 16,-5-4-1-16,0 5 1 16,0-1-1-16,-4 0 0 0,0 0 0 15,0 0 1-15,0 7 0 16,0-6 0-16,-4-5 0 31,-1 0 0-31,1 8 0 16,0-4 1-16,-1 0-1 0,5 4 1 15,-8 4-2-15,-5-4 1 16,-4-1-1-16,-5 9 1 16,-3-1-1-16,-1 1 1 15,1 7-1-15,-5-8 1 0,4 4-1 16,5 1 1-16,8 3 0 16,0-4 0-16,0 8 0 15,-4 3 0-15,0 1 0 16,-9 3 0-16,5 8-1 15,0 0 0-15,-1 0 0 16,1 7 1-16,4-3-1 0,0 0 0 16,4-1-1-16,9 1 1 15,3 11 0-15,6 0 0 16,3 0 0-16,5 0 1 16,4 4-1-16,4 11 1 15,-4 8 0-15,4 11 0 16,0 8 0-1,1 0 0-15,3-5 0 16,1 9 0-16,3-4 0 16,1-5 0-16,4-2-1 15,9-1 1-15,-1 4 0 0,5-8 1 16,4-4-1-16,4 1 0 16,5 3 0-16,-5 8 0 15,13 30 0 1,-4-11 0-16,0-8 0 15,0-3 0-15,-1-12 0 16,-3-8 1-16,4-3 0 16,-5-8 1-16,5-3-1 15,4 3 1-15,-4-7-1 0,4-1 1 16,0-3-2-16,0 0 1 16,0 0 0-16,-4 0 0 15,4-1-1-15,0-3 0 16,9-7 0-16,-1-1 1 15,5 1-2 1,0 3 1-16,0-3 0 16,0-1 0-16,-5-3-1 15,1 0 1-15,-1-1 0 16,5-7 0-16,-4 0 0 16,4-3 0-16,0-1 0 15,4-3 0-15,-4-8-1 16,-1 0 0-16,1-8 0 0,0-3 0 15,0-1 0-15,-4-6 1 0,-1-5-2 16,-4 0 1-16,1-3 0 16,-1-1 1-16,-4-3-1 15,0 0 1-15,-4-4 0 16,-4 7 1-16,-1-3 0 31,-4 0 1-31,1-4-1 16,-1-1 1-16,-4-6-2 0,0 3 1 15,-4-4-1-15,-5 5 0 16,1 3 0-16,-1-4 0 16,-3 11 0-16,-5 8 0 15,0 4-2-15,-5 4 1 0,-3 11-4 16,-5 4 1-16,-8 18-5 16,-9-10 0-16</inkml:trace>
  <inkml:trace contextRef="#ctx0" brushRef="#br0" timeOffset="74425.8271">21519 3723 21 0,'-17'-23'10'0,"-1"20"-8"0,14 3 10 16,0-4-12-16,-5 4 1 15,1 0 0-15,-1 0 1 16,1 0-2-16,-1 0 0 16,1 0 1-16,4 0 0 15,-1 0 0-15,1 0 0 0,0 0 0 16,4 0 0-16,0 0-1 15,4-4 0-15,5-3 0 16,3-5 1-16,5 1-1 16,0-4 0-16,0 0-1 15,1-4 1-15,-6 0 0 16,-3 0 0 0,-1 4 0-16,-3 0 0 15,-1 7-1-15,0 0 1 16,-4 8 0-16,4-7 1 0,5 7-1 15,-1-4 0-15,-3 4 0 16,-1 0 0-16,4 4 0 16,-3-4 0-16,-1 4 0 15,0 3 0-15,0 1 0 16,1 3 1-16,3 4-1 16,-4 8 1-16,1 3 1 15,3 8 0-15,-3 4-1 0,-1 4 1 16,-4 0-1-16,0 3 1 15,-9 0-1-15,1-3 0 16,-1 3-1-16,1 1 1 0,-1-8-2 16,5-8 1-16,0 0 0 15,-1-7 0-15,1-4-3 16,0-4 0-16,0 0-4 31,-5-7 1-31,-4-5-3 16,5 1 1-16</inkml:trace>
  <inkml:trace contextRef="#ctx0" brushRef="#br0" timeOffset="74709.4921">21289 4067 35 0,'-13'-7'17'0,"17"11"-26"0,0-4 35 15,5 0-25-15,-1 3 0 16,1 1 1-16,4 4 0 16,4-4-3-16,4-1 1 15,5 5 1-15,-1 0 0 16,5-1 0-16,4-7 0 0,9 0-1 16,-5-4 0-16,0 1-1 15,5-5 1-15,-1-3-5 31,-3-1 1-31,-5-3-6 16,-4 0 1-16</inkml:trace>
  <inkml:trace contextRef="#ctx0" brushRef="#br0" timeOffset="75058.7002">21987 3458 33 0,'-13'-11'16'0,"13"19"-23"0,0-5 26 16,0 5-17-16,-4-1 0 0,4 1 1 15,0 11 0-15,4 0-4 16,0 7 0-16,5 5 2 16,0-1 1-16,-1 8-2 15,1 3 1-15,-1 1-2 16,1 3 1-16,-1 1-2 16,1-1 1-16,-5-11-4 15,0-4 0-15,-4-7-4 0,0-4 0 16</inkml:trace>
  <inkml:trace contextRef="#ctx0" brushRef="#br0" timeOffset="75271.3641">21893 3659 52 0,'26'11'26'0,"131"12"-39"0,-110-16 53 16,9 9-57-16,3 6 1 16,-3 5-10-16,-27-20 1 15</inkml:trace>
  <inkml:trace contextRef="#ctx0" brushRef="#br0" timeOffset="77677.4057">20646 4692 6 0,'-9'4'3'0,"5"-1"-2"0,0-6 4 0,4 3-4 16,-5 0 1-16,5-4 3 16,-4 8 1-16,0-4-6 15,-1 3 1-15,5-3 3 16,0 0 1-16,0 0-1 15,9-3 1-15,8-1-3 16,4 0 1-16,9 0-2 0,4 0 1 16,5 4-1-16,3-3 0 31,1 3-1-31,-5 0 1 16,5 0-1-16,-9 0 0 15,-9 7-5-15,-3 1 1 0,-10 7-4 16,-3-4 1-16</inkml:trace>
  <inkml:trace contextRef="#ctx0" brushRef="#br0" timeOffset="78092.6">21421 4537 19 0,'-5'-16'9'0,"14"13"-7"0,-9-5 14 0,0 8-14 16,0-7 1-16,-4-1 2 16,-1 8 1-16,1 0-6 15,-4 0 0-15,3 4 5 16,-3 7 1-16,-1 0-1 16,5 8 0-16,0 12-2 15,4 14 0-15,0 4-2 0,8 16 1 16,1 3-1-16,4 15 0 15,-1 0-7-15,-3 0 1 16,-1 1-6-16,-8-12 0 0</inkml:trace>
  <inkml:trace contextRef="#ctx0" brushRef="#br0" timeOffset="80979.8922">22128 5418 18 0,'0'-15'9'0,"29"15"-8"15,-20-8 10-15,4-3-10 0,-1-8 0 32,5 4 0-32,13-4 1 15,-4-4-3-15,4-3 1 16,-1 3 1-16,1-7 1 16,-4-12-1-16,4 5 1 0,-5-5-1 15,1 0 1-15,-5-3-1 16,0 0 1-16,1-8-1 15,-1 3 1-15,0 1-1 16,-4-4 1-16,0 4-2 16,-4-4 1-16,0 0-1 15,0-4 0-15,-1 8-1 0,1-4 1 16,4 0-1-16,0 4 1 16,0 4-1-16,-4-1 1 15,0-3-1-15,0 0 1 0,-5 3 0 16,1 5 0-16,-5-5 0 15,-4 5 0-15,0-5 0 16,-4 1 1-16,-1 3 0 31,-3 1 0-31,-1 3-1 0,1 0 0 0,-1 0 0 32,1 0 1-32,-5 1-1 15,-4 6 1-15,0 1 0 0,0 0 0 16,0 3 0-16,0-3 1 15,-5 11-1-15,1-11 0 16,0 15-1-16,-5 0 1 0,1 3-1 16,-5-3 0-16,-4 4-1 15,0 3 1-15,-4 1-1 16,-1 3 1-16,-3 0-1 16,-5 4 1-16,-4 4 0 15,-5 3 0-15,1-3 0 0,4 0 0 16,0 4-1-16,0-1 1 31,0 12-1-31,-5-11 1 16,5 7-1-16,0-4 1 0,-4 4-1 15,-1-7 0-15,-3 7 0 16,-5 4 1-16,4 7-1 16,5-3 0-16,-5 0 0 15,1-1 1-15,3 1 0 16,1-4 0-16,4 7 0 15,4 1 0-15,0 3 0 0,0 4 0 16,5-3-1-16,-10 6 1 16,6 1-2-16,3 8 1 15,0-5 0-15,5 8 0 0,4-3 0 16,4 3 0-16,5 0 0 16,3 0 1-16,1 4 0 15,8 4 0-15,1 4 0 16,3-5 1-16,5 1-1 15,4 4 0-15,4 11 0 32,0-12 0-32,5 4 0 15,-1 1 1-15,1-5-1 0,4 1 0 16,4 7 0-16,8-8 0 16,5 5 0-16,0-8 1 0,4-1-1 15,4-3 1-15,1 0-1 16,-1-11 1-16,4-4 0 15,10-4 0-15,-6-8 0 16,1 1 0-16,-4-1-1 16,-5-3 1-16,1-4-1 15,-1 0 0-15,4-4 0 0,5 0 0 16,4-4 0-16,0-3 0 16,1-4 0-16,-6-4 1 15,10-4-1-15,-5-4 0 0,0-3 0 16,0-4 0-16,-8-4 0 31,-1 0 0-31,-3-4 0 16,-1 1 0-16,0-5 0 15,1 1 1-15,-1 3-1 16,9-4 0-16,-5 1 0 16,1-4 0-16,4-1 1 0,-5-3 0 15,-3 0 0-15,-5 8 0 16,0-1 0-16,-9 8 0 15,-16-3-7 1,-13 10 1-16,-9 12-3 16,-8 4 0-16</inkml:trace>
  <inkml:trace contextRef="#ctx0" brushRef="#br0" timeOffset="94405.4586">23682 2149 6 0,'-13'-19'3'0,"9"19"-4"15,4 4 4-15,-4-8-5 16,-1 8 0-16,5 0 0 16,-4-4 0-16</inkml:trace>
  <inkml:trace contextRef="#ctx0" brushRef="#br0" timeOffset="96559.2852">23592 2115 12 0,'-8'4'6'0,"8"-15"-4"0,0-1 13 31,0 12-15-31,0 0 1 16,0 0 1-16,0 0 0 0,4-7-2 16,-4 7 0-16,0 0 1 15,9-4 1-15,-5 0 0 16,5-3 0-16,-1 7-1 15,-8 0 0-15,9-4 0 0,-9 4 0 16,0 0 0-16,0 0 1 16,0 0-1-16,4-4 0 15,0 4 0-15,0-4 0 0,1 4-1 16,3 4 1-16,-4-12-1 16,5 8 1-16,-1-3-1 15,1-5 1-15,-1 4-1 31,1 0 0-31,-1 1 0 16,1-1 0-16,-1 0 0 16,-3 0 0-16,3 4 0 0,-8 0 0 15,5 0 1-15,-1-3 0 16,4-1 0-16,-3 4 0 16,-5 0 0-16,0 0 0 0,4 4 0 15,-4-4 0-15,0 0-1 16,0 0 1-16,0 0-1 15,0 0 0-15,0 0 0 16,4-4 0-16,0 4 0 16,-4 0 0-16,0 4 0 15,0-4 0-15,0 0 0 16,5 0 1-16,-5 0 0 16,4-4 0-1,-4 4-1-15,0 0 1 16,0 0 0-16,0 0 0 0,0 0-1 15,0-8 1-15,0 8-1 16,0 0 1-16,0-4-1 16,-4 4 1-16,4 0-1 15,0-7 1-15,-5 7-1 16,1 4 1-16,0-8-1 16,0 0 0-16,4 4 0 0,0 4 0 15,-5-8 0-15,1 4 0 16,4 0 0-16,0 0 1 15,-4 4-1-15,0 0 0 0,-1-4 0 16,1 3 0-16,0-3 0 16,4 0 0-16,0 0 0 15,-5 0 0-15,5 0-1 16,0 0 1-16,0 0 0 31,0 4 1-31,0-4-1 16,0 0 0-16,0 0 0 0,0 0 0 15,0 0 0-15,0 0 0 16,0 0 0-16,0 0 0 16,0 0 0-16,0 0 0 15,0 0 0-15,0 0 0 0,0 0-1 16,0 0 1-16,5 8 0 16,-5-8 1-16,0 0-2 15,8-8 1-15,-3 8 0 16,-5 0 0-16,0 0 0 15,8-7 1-15,-4 7-1 16,1 3 0-16,-5-3 0 0,4 0 0 16,0-3 0-16,0 6 0 15,-4-3 0-15,9 4 0 0,-9-4 0 16,8 0 0-16,-3 0 0 31,-1-4 0-31,-4-3 0 16,0 7 1-16,0 0-1 15,0 0 1-15,0 0-1 16,8 0 0-16,-8 0 0 16,0 0 0-16,0 0 0 0,0-8 1 15,0 8-2-15,0 0 1 16,0 0 0-16,0 0 1 16,0 0-2-16,0 0 1 0,5-7 0 15,-5 7 0-15,0 0 0 16,0 0 0-16,0 0 0 15,0 0 0-15,0 0 0 16,0 0 1-16,0 0-1 16,0 0 1-16,0 0-1 15,0 0 1-15,0 0-1 0,-5 0 1 16,5 0-1-16,0 0 0 31,0 0 0-31,0 0 1 16,0 0 0-16,-4-4 0 0,4 4-1 15,0-4 1-15,-4 0-1 16,4 4 1-16,0 0 0 16,0 0 0-16,-4 4-1 15,4-4 0-15,0 0 0 16,0 0 1-16,0 0-1 16,0 0 0-16,0 0 0 0,0 0 1 15,0 0-1-15,0 0 1 16,-5 0-1-16,1 0 0 15,0 4 0-15,4-4 0 0,0 0 0 16,-4 0 1-16,-1 0 0 16,1 0 0-1,0-4-1 1,0 0 1-16,-1 4 0 31,1 4 1-31,0-4-2 16,4 0 1-16,-4 0-1 0,-1 0 1 15,1-4-1-15,4 4 0 16,-4 0 0-16,4 0 0 16,-5 0 0-16,5 0 0 0,-4 0 0 15,4 4 0-15,-4-4 0 16,4 4 0-16,0-4 0 16,0 0 0-16,0 0 0 15,0 0 0-15,0 0 0 16,0 4 0-16,0-4 0 0,0 0 1 15,0 0-1-15,0 0 1 16,0 0-2-16,0 0 1 16,0-8 0-16,0 8 0 15,0 0 0-15,0 0 0 0,0 0 0 32,0 0 0-32,8 0 0 15,-3-4 1-15,-1 1-1 16,5 3 0-16,-1 0 0 15,5-12 1-15,0 1-1 16,-1-4 0-16,1 0 0 0,0-8 0 16,0 0 0-16,-1-3 0 15,-3-1 0-15,0 1 0 16,-1 3 0-16,1 0 0 16,-5-3 0-16,0 3 1 0,0 0-2 15,1 12 1-15,-5-8 0 16,0 8 0-16,0 11-1 15,0 0 0-15,0 4 0 16,0 3 1-16,0 5-1 16,0 10 1-16,0 12-1 0,0 0 1 15,4 4-1-15,0 4 1 16,0-1 0-16,-4 5 0 16,0 3-1-16,-4-7 1 15,0 3 0-15,0 4 0 31,-1-3 0-31,1-5 1 16,4 1-1-16,-4 0 0 0,4-1 0 16,-4-3 0-16,4 0 0 15,0 0 0-15,0-12 0 16,0 1 1-16,0-1-1 16,-5-7 1-1,-3 0-9-15,8-8 0 16,0 4-5-16,4-7 0 15</inkml:trace>
  <inkml:trace contextRef="#ctx0" brushRef="#br0" timeOffset="96975.3971">23422 2607 25 0,'-4'-11'12'0,"25"-8"-9"0,-12 7 13 15,-1-7-13-15,5 8 0 16,0 0 2-16,4-1 0 16,8 5-6-16,5-1 0 15,8-3 5-15,9 15 0 0,4-4-2 16,1 0 1 0,24 4-2-1,-8-1 1-15,-4 5-1 31,-17-1 0-31,-9 1-6 16,-8-4 1-16,-13 7-7 16,-13 0 1-16</inkml:trace>
  <inkml:trace contextRef="#ctx0" brushRef="#br0" timeOffset="97626.7605">24538 1703 21 0,'-4'-19'10'0,"4"34"-7"0,0-15 9 15,0 0-11-15,0 0 0 16,0 0 1-16,0 0 0 16,0 0-2-16,0 4 0 0,4 11 2 15,-4 8 1-15,4 7-1 16,5 4 1-16,-1 4-1 16,-4 3 1-16,1 16-1 15,-5-11 0-15,4 6-1 16,-4 5 0-16,0-4 0 0,0 4 0 15,0 0-1-15,0-12 1 16,0-7-4-16,-4-4 1 16,4-11-7-16,-5-1 0 15,5-10 0-15,0-20 0 16</inkml:trace>
  <inkml:trace contextRef="#ctx0" brushRef="#br0" timeOffset="97925.2351">24227 2145 27 0,'-17'12'13'0,"13"-31"-15"0,8 11 25 16,4 5-19-16,10-1 0 16,7 0 2-16,13-7 1 15,9 3-9-15,13 8 1 16,12-4 4-16,9 4 1 16,-4 0-10-16,-5 12 1 15,1-1-6-15,-27-7 1 0</inkml:trace>
  <inkml:trace contextRef="#ctx0" brushRef="#br0" timeOffset="102062.3512">23588 3337 6 0,'-4'-4'3'0,"8"8"-2"0,-4-4 4 15,0 0-3 1,0 0 0-16,0 0 0 16,0 0 1-16,-4 0-3 15,0-4 0-15,-1 1 3 16,1 3 0-16,0 3 0 16,0-6 0-16,-1 3 0 15,-3 0 1-15,4 0-1 16,-1 0 0-16,5-4 0 15,0 4 0-15,0 0-1 0,13-8 1 16,8 5-1-16,1-5 0 16,12 8 0-16,4 0 0 0,0 4-1 15,1 3 1-15,-5 1-2 16,-4-4 0-16,-5-4-1 16,-3 3 1-16,-5 5-3 15,0 3 1-15,-5-3-7 16,1 7 0-16</inkml:trace>
  <inkml:trace contextRef="#ctx0" brushRef="#br0" timeOffset="102447.064">24227 3076 25 0,'-9'-19'12'0,"5"19"-13"0,4 0 16 15,0 0-15-15,0 0 0 16,4 8 0 0,-4 3 1-16,5 4-1 15,-5 8 1-15,0 7-1 16,0 4 1-16,4 8 0 16,5 11 1-16,-1 4-1 0,5 7 1 15,4-3-2-15,0 3 1 16,-4 0-8-16,4 0 0 15,0-11-1-15,-9-30 1 0</inkml:trace>
  <inkml:trace contextRef="#ctx0" brushRef="#br0" timeOffset="105848.633">25211 2074 4 0,'-9'7'2'0,"13"-7"1"0,-4 0-2 16,0-7 0-16,0-1 1 16,0 0 2-16,0-3 1 15,-4 3-4-15,0 1 0 0,4-1 4 16,-4 1 0-16,-1-8 0 16,-3 3 1-16,-1-7-2 15,1 4 0-15,-1 0-2 16,5-8 1-16,0 1-1 31,4 3 1-31,0-19-2 16,0 8 0-16,0-1 0 15,-4 1 0-15,-1 0 0 0,-3-4 0 16,-9 4-1-16,-5-1 1 16,1 5 0-16,-4-12 0 0,-1 12 0 15,1-12 1-15,-5 4-1 16,0 3 0-16,-4 5 0 15,-4 3 0-15,-5-3-2 16,0 7 1-16,-3 7-1 16,-1 12 0-16,-9 4 0 15,1 4 0-15,-9 3-1 0,4 0 1 16,1 5 0-16,-1 3 0 16,1-1 0-16,3-2 0 15,1 2-1-15,4-2 1 0,4 6 0 31,4 1 0-31,5 7-1 16,4 1 1-16,4 6 0 16,-4 5 1-16,9 0 0 15,-1 7 0-15,9-8-1 16,0 1 1-16,4 3 0 16,0 1 0-16,1 3 0 0,3-7 0 15,1-1-1-15,-5 8 1 16,4 1-1-16,-4-1 1 15,1 11-2-15,-1 5 1 0,0-1 0 16,5 0 1-16,-9-3-1 16,4-1 1-16,0-3-1 15,5 0 1-15,-1 0 0 16,0-1 1-16,5-6-1 16,0-1 0-16,0 4 0 15,4 0 1 1,-5 0-1-16,1 3 0 15,4-3 0-15,0 4 1 16,0-4-1-16,0-4 0 16,0 4 0-16,4-4 0 0,-4 1 0 15,5-1 1-15,-1-8 0 16,0 5 0-16,5 3 0 16,-1-7 0-16,1-4 0 15,4-1 1-15,-1 1-1 16,1-4 1-16,0 8-2 15,4-4 1-15,0-8 0 16,0 0 0-16,-4 0-1 0,4 1 1 16,0-9 0-16,0 1 0 15,0-4-1-15,0 0 1 0,0 4-1 16,4-4 1-16,5 3-1 16,12 5 1-16,0-5-1 31,1-3 1-31,-1 0 0 0,5-4 0 0,-5-3 0 15,0-1 0-15,-4-3 0 32,0-4 0-32,-4 3 0 15,-4-3 1-15,-1 0-2 16,-3-4 1-16,-1 0-1 0,5-4 1 16,-1 4-1-16,1-4 0 0,-1-3 0 15,1-1 0-15,-1 0 0 16,5 1 0-16,-4-1 0 15,-5 1 0-15,0-5 0 16,1 1 0-16,-1 0 0 16,0-1 1-16,0 1-1 15,-4 0 0-15,0-1 0 0,1 1 1 16,-1 3-1-16,-5-3 0 16,1 0 0-16,-4-1 1 15,-1 1-1-15,1 0 0 0,-1-1 0 31,1 5 0-31,-1-5 0 16,-4 5 0-16,5 3-1 16,-5-4 1-16,0 1 0 15,1-1 0-15,-5 8 0 16,4-7 0-16,5-5 0 16,-1 1 0-16,1 0 0 0,-1-1 1 15,9-3-1-15,-4 0 0 16,0 0 0-16,-1-12 1 15,5-3 0-15,-4-8 0 0,0-7 0 16,0-1 0-16,0-3 0 16,-1 0 0-16,1-4 0 15,0 4 0-15,0-8-2 16,4 4 1-16,4 0 0 16,-8 0 0-16,4 0 0 15,-4-7 1 1,-1 7-1-16,-3 0 0 15,-1 0 0-15,1 0 0 16,-1 8 0-16,-3-5 0 16,3-3-1-16,1 0 1 0,-1 4 0 15,-3-4 0-15,-1 4 0 16,0-4 0-16,0 4 0 16,-4 0 0-16,0 7 0 15,0 0 0-15,0 1 0 16,0-5 1-16,0 9-2 15,-4-1 1-15,0 11 0 0,0-7 0 16,-1 0 0-16,1 0 1 16,0 0 0-16,-1 0 0 15,-3 0 0-15,-1-4 1 0,1 0-1 16,-1 8 1-16,1 0-1 31,-5 0 1-31,0-1-3 16,-4 9 1-16,0 3-5 15,0 7 1-15,4 12-10 16,1 19 1-16</inkml:trace>
  <inkml:trace contextRef="#ctx0" brushRef="#br0" timeOffset="116804.7877">23354 1548 11 0,'-13'0'5'0,"0"0"-2"0,13-4 6 0,-4 4-8 16,0-4 1-16,-5 0 0 15,1 1 1-15,-1-1-3 16,5 0 0-16,0 0 2 16,0-3 1-16,-1 3-1 15,1 0 1-15,0 0-2 16,0 0 1-16,4 4-1 0,0-3 0 16,-5 3-1-16,1 0 0 15,4 3 0-15,-4 5 0 16,0 0-1-16,-1 3 1 15,-3 4 0 1,-1 0 0-16,5 4 0 16,0 4 0-16,-1-4 0 15,1 3 1-15,0 9-1 16,4 3 0-16,0 0 0 16,0-4 0-16,4-3 0 0,0-1 1 15,1-3-1-15,-1-4 0 16,0 0 0-16,0-4 1 15,1-8 0-15,-1-3 0 0,5 0 0 16,3-12 0-16,5-3-1 16,0-4 1-16,9-12-1 15,-5 1 0-15,-4-4-1 16,0 7 1-16,-4 0 0 16,-4 0 0-16,-1 1 0 15,1-1 0 1,-5 4 0-16,0-7 0 15,0 3 0-15,1 8 0 16,-5-8 0-16,0 0 1 16,-5-3-1-1,-3 3 0-15,-9 8 0 16,-4 4 1-16,-9 7-1 16,0 8 0-16,-4 11-5 15,13 15 0-15,12 0-2 16,-8-22 0-16</inkml:trace>
  <inkml:trace contextRef="#ctx0" brushRef="#br0" timeOffset="119890.226">19066 1340 13 0,'-13'-35'6'0,"21"1"0"0,-8 23 6 0,-4 0-11 16,-9-4 1-16,1 3 0 16,-5-3 0-16,-5 8-3 15,-3 7 0-15,-5 3 1 16,-4 5 1-16,-5 11-1 15,-7 4 0-15,-1 7-1 0,0 8 1 16,0-1 0-16,-4 1 0 16,0 4 0-16,-4 0 0 0,3-1 0 15,1 1 1-15,9 7-1 32,-1 4 0-32,5 7 0 15,4-7 0-15,4 0 0 16,9 4 1-16,4 0-1 15,4-15 1-15,4-1-1 16,5 12 1-16,4-15-1 16,0 4 0-16,9-1 0 15,-1-7 0-15,1 0 0 16,3 4 0-16,1 4 0 0,8-4 1 16,1 3-1-16,-1-3 0 15,13-8 0-15,0-3 1 16,5-5-1-16,-1 1 1 15,-4-4-1-15,0-4 0 16,-4 0 0-16,-5-3 1 16,-3-5-1-16,-1 1 1 0,4-1-1 15,1 1 0-15,0 0 0 0,-1-1 0 16,5 1 0-16,0-5 0 31,0 1 0-31,-5 0 1 16,9-4-1-16,-4-4 0 15,-4 4 1-15,-1-4 0 0,1 1 0 16,-1-5 0-16,1 4-1 16,-5-7 1-16,5 3-1 15,3-7 1-15,1 0-1 16,-4-4 0-16,-1-3 0 16,1-1 0-16,-5-4 0 0,0 1 1 15,1-4-1-15,-1 7 0 16,0-4 0-16,1-3 1 15,-1 0-1-15,4 0 1 0,-3-4-2 16,3 0 1-16,1 11 0 16,-5-7 0-16,0 3 0 15,-4-3 0-15,-4-4 0 16,0 0 1-16,-4 0-1 31,-1-4 1-31,-4 8-1 16,1-8 0-16,-1-8 0 0,-4-3 0 15,0 11 0-15,0 0 0 16,0 4 0-16,-4 0 0 16,-1 0 0-16,1 8 1 0,-4-1-1 15,-1 1 1-15,-4 3 0 16,0 4 0 0,-4-7 0-1,0-1 0-15,0-3 0 16,-4 15 0-16,0-12-1 15,-1 8 1-15,-3 4 0 0,-1 0 0 16,-8-4-1-16,-4 8 0 16,-5 0 0-16,-3 11 0 15,-1 0-4-15,-9 11 0 0,14 19-5 32,-1-18 1-32</inkml:trace>
  <inkml:trace contextRef="#ctx0" brushRef="#br0" timeOffset="126565.2328">22472 424 23 0,'-29'-19'11'0,"12"-7"-10"0,12 18 12 16,5 0-13-16,-8 1 0 15,4-1 0-15,-1 1 0 0,5 7 0 16,0 0 0-16,-4 0 0 15,4 0 0-15,9-4 0 16,-1 4 1-16,5-11 0 16,4 3 0-16,0-3 0 15,4-1 1-15,5-3 0 16,8-4 1-16,0-3-1 16,4-1 1-16,1 8-1 0,-1-8 0 15,0 8-1-15,-4-12 0 16,-4 12-1-16,-4-7 1 31,-5 3-1-31,-4 3 0 0,-4 1 0 0,0 4 0 31,-5 7-1-31,1-3 1 16,3 7-1-16,-7 7 1 0,-5-3-1 16,0 7 1-16,0 4-1 15,0 1 1-15,0 3 0 16,-5-4 0-16,5 7-1 15,-4 9 1-15,-4 3 0 0,-1 7 0 16,-4 20 0-16,-4 3 0 16,-4 12 0-16,-5 3 0 15,1-7 0-15,4 4 1 0,4-12-1 16,0-11 0-16,-1-4-1 16,6 1 0-16,-5-24-3 31,8 4 1-31,-4-11-5 15,5 4 0-15</inkml:trace>
  <inkml:trace contextRef="#ctx0" brushRef="#br0" timeOffset="126846.8208">22076 1037 36 0,'-17'4'18'0,"26"-8"-22"16,-1 4 33-16,9 7-29 16,13-3 1-16,0 0 0 15,13 4 1-15,4-1-4 16,-1 8 1-16,5 4-3 15,-4-11 1-15,4-4-6 16,9-12 0-16,8-3-2 16,5-16 1-16</inkml:trace>
  <inkml:trace contextRef="#ctx0" brushRef="#br0" timeOffset="127312.6468">23524 163 17 0,'5'0'8'0,"-5"0"-6"0,0 0 14 16,0 0-15-16,4-11 0 16,-4 11 1-16,4-4 0 15,5 0-3-15,3 4 1 0,1 0 2 16,13 4 0-16,8 0-2 16,0-1 1-16,4 5-3 31,-4-8 0-31,-4 11-5 15,0-7 1-15</inkml:trace>
  <inkml:trace contextRef="#ctx0" brushRef="#br0" timeOffset="127665.9099">23064 643 25 0,'9'-7'12'0,"29"-12"-13"15,-21 8 21-15,5-1-20 16,3-7 0-16,9 8 0 16,0 3 1-16,0 5-2 15,5 3 1-15,-10 3-1 16,-3 1 1-16,-5 0-4 16,1 3 1-16,-1-3-4 15,0 0 0-15</inkml:trace>
  <inkml:trace contextRef="#ctx0" brushRef="#br0" timeOffset="128566.7424">24193 250 26 0,'-4'-11'13'0,"25"-16"-17"0,-17 19 22 0,5 1-18 16,-1-4 1-16,1 3 1 16,4 4 0-16,-1-7-3 31,1 11 1-31,4-8 0 15,4 1 1-15,1-1-1 16,3-3 0-16,1 3 0 16,-1 1 0-16,1-5 0 0,-1 9 1 15,1-9-1-15,0 8 0 16,3 4 0-16,-3 4 0 16,-5 8 0-16,1-9 0 0,-5 5-1 15,0-4 1-15,-5 3-1 16,1 8 1-16,-4 4 0 15,-5 4 0-15,-8 3 0 16,-1 1 0-16,-3 3 0 16,-9-3 0-16,0 3 0 15,-4 4 1-15,-1 4-1 0,-3-8 1 16,-5 4-1-16,-4-11 0 16,0 0 0-16,0-1 0 15,-9 5-1-15,0-5 1 16,5 1-1-16,-4 0 1 0,3 0-1 31,5-1 1-31,4 1 0 16,5-4 0-16,4 4 0 15,4-12 0-15,4 0 0 16,0-3 0-16,4 3 0 16,1-3 1-16,4-1-1 15,4-3 1-15,0-4 0 0,0 0 0 16,4 4-1-16,0-4 1 15,5-4 0-15,-1-3 0 0,1 3 0 16,-1 0 1-16,5-7-2 16,0 7 1-16,8-7 0 15,5 3 0-15,16 4 0 16,18 4 1-16,8-7-1 31,21 7 1-31,18 7 0 16,4 5 0-16,-1-1-2 0,-12 4 0 15,-8 8-10-15,-9 11 1 16</inkml:trace>
  <inkml:trace contextRef="#ctx0" brushRef="#br0" timeOffset="159820.471">17618 4722 6 0,'-13'-8'3'0,"13"1"-3"0,0-1 3 0,0 8-3 15,0 0 0-15,8-7 0 32,1-1 0-32,-5 1 2 15,5-1 0-15,-5 0 1 16,-4 1 0-16,-4-1 0 16,-1 8 1-16,1 0-2 15,-4-7 1-15,-1 11-2 0,1-4 1 16,-1 3-2-16,5-3 1 0,0 0 0 15,-1 0 1-15,1 0-1 16,-4 0 1-16,3 0-1 16,-3 4 0-16,4-8 0 15,-1 4 0-15,1 4 0 16,0-4 1-16,0 0 1 16,-1 0 0-16,1 0 1 0,4 0 0 15,-4-4 0-15,4 8 1 31,0-8-2-31,0 4 1 16,4 4-2-16,0 0 1 16,1 0-2-16,-1-1 0 0,4 5-1 0,5 3 1 0,4-3-1 31,4-4 0-31,1 0-1 16,-1-1 1-16,0 1-3 15,1-4 1-15,-5 0-6 16,0 0 1-16,0-4-4 0,4 1 0 15</inkml:trace>
  <inkml:trace contextRef="#ctx0" brushRef="#br0" timeOffset="160369.8998">18184 4378 19 0,'4'-12'9'0,"13"1"-9"0,-12 7 11 16,-5 4-10-16,4-4 0 0,-4 4 1 15,0 4 1-15,0 0-3 31,-9 0 1-31,1 0 2 16,-5 7 0-16,0 4-1 16,-4 8 1-16,0 7-1 15,0-3 0-15,0 3 0 16,-4 4 1-16,4 7-1 0,0 12 1 16,0-3-1-16,4 6 1 15,4 5-1-15,1 11 0 16,-1 3-1-16,5-3 0 0,0-4-1 15,0 1 0-15,-1-1-2 16,1-12 0-16,0-3-6 16,4-11 0-16,8-19-2 15,5-12 0-15</inkml:trace>
  <inkml:trace contextRef="#ctx0" brushRef="#br0" timeOffset="162191.0975">19598 4556 18 0,'25'-12'9'0,"-7"-11"-6"16,-10 16 12-16,1-1-15 0,-1-3 1 16,1 0 1-16,3 3 0 15,-7 1-2-15,-1-9 0 16,-4 5 2-16,0 3 1 0,-4-3-1 15,-5 4 1-15,-8-1-1 16,4 0 1-16,-8 8-1 16,-5-7 0-16,-3 3 0 15,-5 4 1-15,-9-4-1 16,0 0 1-16,1 1-1 16,3-1 0-16,1-4 0 15,0 5 0 1,-5-5-1-16,1 4 0 15,-1 0-1-15,-4 1 1 16,-4-1-2-16,-8 0 1 0,3 0-1 16,-3 1 1-16,3-1-1 15,5 0 1-15,4 0-1 16,5 4 1-16,-1-4-1 16,9 1 1-16,-4 3-1 15,-1-4 1-15,1-4-1 16,0 1 1-16,-5-1-1 0,5 1 1 15,-1-1 0-15,1 0 0 16,4 1 0-16,0-1 0 16,0 1 0-16,0-1 0 15,0 4 0-15,0-3 1 0,4 3-2 16,0 4 1-16,0 4-1 31,0 0 1-31,-4 3-1 16,0 4 0-16,0 1 0 15,-13 3 0-15,5 4 0 16,-1-4 0-16,5 4 0 0,0 4 1 16,-1-1 0-16,1 5 0 15,0 3-1-15,4 0 1 16,-1 4 0-16,-3-3 0 16,0 3 0-16,4 11 0 15,0-7 0-15,-5 0 0 16,5 0-1-16,4 3 1 0,9 1 0 15,8-4 0-15,5 7 0 16,4-3 0-16,8 11-1 16,0-8 1-16,5 1 0 0,3-1 0 15,1 0 0-15,8 5 0 16,1-5 0-16,3 0 0 31,26 5 0-15,1-13 1-16,3-3-1 15,5-3 1-15,-5-9-1 16,0 1 1-16,-4-12-1 16,0 1 0-16,-4-5 0 15,0 1 1-15,9-4-1 16,-5-1 1-16,0 1-1 16,0 0 1-16,-4 0 0 0,0 0 0 15,8-4-1-15,0 0 1 16,1 0-1-16,-5-8 1 15,-4 0-1-15,-5 5 1 0,5-1-1 16,-4-4 1-16,-1-3-1 16,1 0 0-16,-1-1 0 15,1 1 0-15,-5-4 0 16,5 3 0-16,-1-3 0 16,5-4 1-16,0 4-1 15,0 0 0-15,0-11 0 16,0 11 1-1,-1-8-1-15,-3 0 1 16,-5-11-1-16,1 8 0 0,-1-5 0 16,0-3 0-16,1 4 0 15,-1-4 1-15,0-4-1 16,-4-4 0-16,-4 8 0 16,-4 4 0-16,-9-11 0 15,0 6 0-15,-4-6 0 16,-9 3 0-16,-4 0 0 0,-4 4 0 15,-5 4 0-15,-4-8 0 16,1 4 0-16,-5 0 0 16,-1-4 0-16,1 12 0 0,0 7 0 15,-4 7 0-15,0 12-1 16,0 4 0-16,-5 15-2 16,5-4 0-16,-5 4-7 31,9 15 1-31,-8-7-2 15,8-8 0-15</inkml:trace>
  <inkml:trace contextRef="#ctx0" brushRef="#br0" timeOffset="163175.169">21668 4813 38 0,'0'-34'19'0,"25"11"-28"0,-12 15 39 0,0-3-30 16,4 0 1-16,0 3 0 15,4-3 0-15,0 3-2 16,1 8 0-16,-1-3 1 16,0-5 1-16,5 8-2 15,-5 4 1-15,0 0-1 0,5-1 0 32,-1 5-2-32,-3-4 1 15,-1-1-5-15,-4-3 0 0,-4 4-3 16,-5-8 1-16</inkml:trace>
  <inkml:trace contextRef="#ctx0" brushRef="#br0" timeOffset="163676.5357">22217 4427 35 0,'4'-23'17'0,"13"4"-24"16,-8 12 33-16,-1-1-26 31,5 1 1-31,0-1 0 16,0-3 1-16,-1-4-3 0,1-1 1 15,0 1 0-15,0 0 1 16,4 0-2-16,0 4 1 0,0-1 0 16,0 5 0-16,-4-1 0 15,-1 8 0-15,1 4 1 16,-4 3 0-16,-1 5 0 16,-8 7 0-16,0 3 0 15,-4 9 1-15,0 10-1 16,-1 9 0-16,-3-1 0 15,-5 0 0-15,0 15-1 0,-4-7 1 16,-8 0 0-16,3 3 0 16,1-3-1-16,0 11 1 0,0-4-2 15,-5 1 0-15,1-8-3 32,3-16 1-32,1-3-4 15,4-8 0-15,4-15-4 16,-4-3 0-16</inkml:trace>
  <inkml:trace contextRef="#ctx0" brushRef="#br0" timeOffset="163943.4064">22059 4854 34 0,'-21'8'17'0,"30"3"-19"16,-1-7 32-16,5 0-24 15,4 3 0-15,13 5 5 16,4 3 0-16,13 8-15 16,8-4 1-1,0 0 4-15,-4 7 1 16,-4-3-12-16,-4-1 1 15,-5 9-6-15,1-20 0 0</inkml:trace>
  <inkml:trace contextRef="#ctx0" brushRef="#br0" timeOffset="166077.3629">22898 4559 12 0,'-4'-7'6'0,"-4"-5"7"0,3 9 2 16,5-5-14-16,-4 0 1 15,4-3 0-15,-4 0 0 0,4-1-3 16,0-3 0-16,0 0 2 16,4 4 0-16,0-4-1 15,1 0 1-15,-1 3 0 16,0 1 0-16,0-4 1 16,1 0 1-16,-5-4-1 15,0 0 0-15,0 0-1 16,-5 0 1-16,-3-4-1 15,-1 4 1-15,-3 0-2 0,-6-7 0 16,-3 7 0-16,-4 0 0 16,-5 0 0-16,0 0 1 15,0 4-1-15,-8 0 1 16,4 0-1 0,0 3 1-16,-9 5-1 15,-4-1 1-15,-4 5-2 16,-4 3 1-16,-5 3-1 15,-8 1 1-15,0 0-1 16,0 0 1-16,0-1 0 16,4 5 0-16,-4-4-1 0,0 0 1 15,4-1-1-15,0 5 0 16,4 3-1-16,-4 1 0 16,0-1 0-16,1-3 0 0,-1-1 0 15,8 4 0-15,-8 5 1 16,1-5 0-16,3 4 0 15,0 4 0-15,1-4 1 16,-1 4 0-16,0 0-1 16,1-4 1-16,-5 0-1 15,4 8 0-15,5 3 0 16,-5 5 1-16,1-9-1 0,-5 5 0 31,0-1 0-31,4 1 1 16,5 3-1-16,4 0 1 15,4 8 1-15,13 4 0 0,8 3 0 16,5-3 0-16,8 3 0 16,5 1 0-16,4-1 0 15,4 4 1-15,8 8-1 16,1-8 0-16,3 4-1 16,5 0 1-16,9-7 0 15,4 3 1-15,8-8 0 0,5 12 0 16,-1-15-1-16,1 4 1 15,4-8-1-15,8-8 1 0,5 1-2 16,-1-1 1-16,1 1-1 16,-5-5 1-16,9 1 0 15,-4 0 0-15,4-4 0 16,-18-4 0-16,14 0 0 31,0 0 1-31,4 4-1 16,-1-8 1-16,1-3-1 0,-4 0 0 15,4 3-1-15,0 0 1 16,0-7-1-16,-1 7 1 16,-7-3-1-16,-1-8 1 0,1 0-1 15,3-8 1-15,1 5 0 16,-1-5 0-16,-3 1 0 16,-1-5 1-16,5-3-1 15,-5 0 0-15,1 0-1 16,-1-12 1-16,0 5-1 15,-8 3 1-15,4-4-2 0,0-4 1 16,5-3-1-16,-1 4 1 16,-4-1-1-16,0-7 0 31,-8 4 0-31,-1-8 0 0,-3 8 1 16,-5-16 0-16,0 1-1 15,0 0 1-15,-4-1-1 16,0 5 1-16,-5-1 0 15,-8 0 0-15,-4-3 0 16,4-4 0-16,-4 3 0 16,-1 1 0-16,-3 0 0 0,-5-1 0 15,-8 5-1-15,-5-1 1 16,-8-3-1-16,-12-8 1 16,-10 11-2-16,-12 8 0 0,-13 4 0 15,0 3 0-15,5 4-4 16,3 8 0-16,-7 19-4 15,11 0 0-15</inkml:trace>
  <inkml:trace contextRef="#ctx0" brushRef="#br0" timeOffset="271321.18">13040 11396 18 0,'-13'-11'9'0,"13"-1"-9"0,-4 5 9 0,-5-1-12 16,5 5 1-16,0-1-1 15,-9 0 1-15,0 0 1 16,0 4 1-16,1 0-4 15,-1 4 0-15</inkml:trace>
  <inkml:trace contextRef="#ctx0" brushRef="#br0" timeOffset="271823.6651">12810 11479 21 0,'-9'12'10'0,"5"-20"-10"0,4 8 22 16,0 0-21-16,0 4 1 16,4-4 0-16,-4 0 0 0,9 0-2 15,-5 0 0-15,5 0 2 16,-1 7 1-16,1 1-1 15,-1 3 0-15,5 1 0 32,0 3 1-32,-1 11-2 15,1 8 1-15,0 0-1 0,0 8 0 16,0 0 0-16,-1-1 0 16,1 5 0-16,0-5 0 15,4 1 0-15,-4-4 1 0,4 3-1 16,0-7 0-16,-4 1-1 15,-5-9 1-15,1-7-1 16,-1 0 1-16,1-8-1 16,-1-3 0-16,1-8 0 15,3-8 1-15,-3-3-1 16,-1-4 1-16,1-8-1 0,-1-7 0 16,1-8 0-16,4-4 0 15,0-3-1-15,-1-4 1 31,1 0-2-31,-4-8 1 16,-1 11 0-16,1 1 0 16,-1 3 0-16,1 8 0 0,-1 0 0 15,1 12 1-15,-5-1-1 16,0 11 0-16,0 5-1 16,-4 7 1-16,5 4-3 15,-1 7 0-15,5 0-5 16,-1 5 1-16,5 2-2 15,4-2 1-15</inkml:trace>
  <inkml:trace contextRef="#ctx0" brushRef="#br0" timeOffset="272157.3015">13755 11529 20 0,'-8'-12'10'0,"16"-7"-9"16,-4 8 18-16,-4 11-16 15,0 0 0-15,0 0 3 16,0 0 0-16,0 7-7 0,-4 5 0 31,4 7 5-31,4 3 0 16,5 13-2-16,-1 2 1 0,1 13-2 15,0-1 1-15,-1 4-3 16,1-4 1-16,-1-11-4 0,1-4 0 16,-1-12-6-1,1-14 0-15</inkml:trace>
  <inkml:trace contextRef="#ctx0" brushRef="#br0" timeOffset="272421.9097">13751 10961 39 0,'-26'8'19'0,"31"-5"-28"15,-5-3 33-15,8 4-29 16,-8 0 1-16,4 0-11 16,1-4 0-1,3-4 15-15,5-11 1 16</inkml:trace>
  <inkml:trace contextRef="#ctx0" brushRef="#br0" timeOffset="273105.9009">14781 11502 30 0,'-4'0'15'0,"8"-15"-19"0,-4 7 29 0,0 1-25 16,-8-1 0-16,-1 1 0 15,-3-1 1-15,-5 1-1 16,-5 3 0-16,-3 4 0 15,4 4 1-15,-1-1-1 16,1 9 1-16,-9 7-2 0,0 3 1 16,0 5-1-16,-4-1 1 15,5 5-1-15,-5-1 1 16,8 0-1-16,5-3 1 16,4 3-1-1,8-7 1-15,13-5-1 16,5-2 1-16,8 6-1 15,9-7 0-15,3-3 0 16,1-1 0-16,0 4 0 16,4-3 0-16,4-1 0 15,1 0 0-15,-1 1 0 16,-4-1 1-16,-4-3-1 0,-5 3 1 16,-8 0 1-16,-4 1 1 15,-9 3 0-15,-8 0 0 16,-9-4 0-16,-12 4 1 0,-5-3-1 15,-4 3 0-15,-4 0-3 16,-5 0 0-16,5-4-8 16,4-3 1-16</inkml:trace>
  <inkml:trace contextRef="#ctx0" brushRef="#br0" timeOffset="273442.589">15284 11547 30 0,'-4'0'15'0,"17"12"-18"16,-5-12 22-16,1 4-18 16,-1 7 1-16,-4 8 3 15,1 11 0-15,-5 0-5 16,0 4 0-16,0 8 3 16,-5 3 0-16,5-7-3 15,-4-4 1-15,-4-7-6 16,-1-8 0-16,1-8-6 15,3-15 0-15</inkml:trace>
  <inkml:trace contextRef="#ctx0" brushRef="#br0" timeOffset="273636.4806">15280 10870 67 0,'-17'-4'33'0,"21"12"-56"15,-4-8 71-15,0 4-58 16,0 3 1-16,0 8-12 16,0 4 0-16,0 4 20 15,4-8 1 1</inkml:trace>
  <inkml:trace contextRef="#ctx0" brushRef="#br0" timeOffset="273958.1742">15999 10579 38 0,'-17'0'19'0,"13"-19"-26"16,4 19 32-16,0 4-25 15,0 3 0-15,-4 8 1 16,0 4 1-16,-1 8-1 15,-3 7 0-15,4 15 1 16,-5 8 1-16,5 11-1 16,0 8 0-16,-1 14 0 15,1 16 0-15,-4 0-2 16,-1 4 0-16,-4 11-1 16,0-11 1-1,1-4-2-15,-1-4 1 16,-8-23-4-16,4-3 1 15,0-12-6-15,0-18 1 0,-1-31-2 16,1-15 1-16</inkml:trace>
  <inkml:trace contextRef="#ctx0" brushRef="#br0" timeOffset="274257.823">15356 11343 49 0,'-8'4'24'0,"42"7"-30"16,-17-11 51-16,9-3-42 15,8 3 1-15,8-4 0 16,1 0 0-16,4 4-6 0,-1 0 0 16,-3 4 2-16,0 0 0 15,-5 3-7-15,-4 1 0 0,0-1-9 16,0-3 1-16</inkml:trace>
  <inkml:trace contextRef="#ctx0" brushRef="#br0" timeOffset="274774.8948">16762 11116 12 0,'-5'-7'6'0,"5"3"2"0,0 4-8 16,-4 0 3-16,-4-4 1 16,-5 4 3-16,-8 0 0 15,-1 11-9-15,-7 1 0 16,-10 7 6-16,1 3 0 0,-5 9-3 16,1-1 1-16,-1-4-1 15,1 5 0-15,12-1 0 16,4-4 0-16,13 5-1 15,9-1 1-15,13 4 0 16,8-8 1-16,12-3-1 16,6-4 0-16,3 0 0 15,4 4 0-15,5 3 0 16,0 1 1-16,4-1-2 16,-8 1 1-16,-5-1 0 31,-8-3 0-31,-9 3 2 0,-12 1 0 15,-18-1 1-15,-12 1 1 0,-13-5 0 16,-9-3 0-16,-16 0-1 16,-9-4 0-16,-5-11-5 15,5-4 0-15,4-4-8 16,9 1 1-16,21-20-6 16,8-7 0-16</inkml:trace>
  <inkml:trace contextRef="#ctx0" brushRef="#br0" timeOffset="275560.3822">18303 11230 44 0,'-8'-8'22'0,"-1"-26"-39"16,9 26 41-16,0 1-24 15,-4-4 1-15,0 3 1 16,-5 0 1-16,1 1-3 0,-5 3 0 16,-8 4 2-16,-1 0 1 31,-7 4-1-31,-1 0 1 16,-4-1-2-16,-5 9 1 15,5 3-2-15,0 4 1 0,-8 4-1 16,3 7 1-16,1 8 0 15,0-1 0-15,4 9-1 16,4-1 1-16,8 1-1 16,1-5 1-16,8 1-1 15,5-4 1-15,4-4-2 16,8-8 1-16,4-3-1 0,1-4 1 16,4-8-1-16,4-3 0 15,4-8-1-15,0-8 1 16,1-3-1-16,-1-8 0 15,9-4 0-15,-5 1 0 0,1-5 0 16,4-3 1-16,-5-4 0 16,1 3 0-16,-1-3 1 31,-3 0 1-31,-1 0-1 16,-4 8 1-16,0-1 0 15,-4 5 1-15,0 3 0 16,-1 4 0-16,1 7 1 0,-4 0 0 15,3 8 0-15,-3 0 1 16,4 12 0-16,-1 7 0 0,5 7 0 16,-4 16 1-16,0 3-2 15,0 12 0-15,0 4-2 16,-9 3 1-16,-4 0-5 16,-4 1 0-16,8-9-6 15,-8-14 0-15,-1-8-8 16,10-27 1-16</inkml:trace>
  <inkml:trace contextRef="#ctx0" brushRef="#br0" timeOffset="275860.6202">18853 10556 48 0,'8'-7'24'0,"1"-5"-34"15,-5 16 41-15,-4 7-31 16,0 8 0-16,0 8 1 16,0 14 0-16,0 16 0 31,0 11 1-31,0 8 0 16,0 19 1-16,-4 7 0 0,-5 11 0 0,-4 1-1 15,1-5 0-15,-1 1-4 16,4-15 1-16,-3-12-5 15,3-19 1-15,1-7-9 16,8-23 1-16,4-30-1 16,0-19 0-1</inkml:trace>
  <inkml:trace contextRef="#ctx0" brushRef="#br0" timeOffset="276194.6737">19449 10492 35 0,'-4'-4'17'0,"12"8"-32"16,-8 0 34-16,0 7-18 15,-4 4 1-15,0 4 3 16,-1 11 0-16,1 8-5 15,0 8 0-15,-5 7 4 16,5 11 1-16,-4 4-2 0,3 15 1 0,1 0-2 16,0 8 1-16,4 0-1 31,0 4 0-31,0-1-1 16,-4 1 1-16,-1-1-2 15,-3-7 1-15,-1-7-4 0,1-8 0 16,-5-12-8-16,0-18 1 15,5-16-3-15,3-22 1 16</inkml:trace>
  <inkml:trace contextRef="#ctx0" brushRef="#br0" timeOffset="276761.2293">20258 11230 36 0,'0'49'18'0,"21"8"-29"0,-8-35 35 16,-4 9-23-16,-5 10 0 15,4 5 3-15,-8 3 1 16,5 0-5-16,-5-7 0 16,0-1 3-16,-5 1 1 15,1-12-1-15,0-3 0 0,-5-9-2 16,1-10 1-16,-5-4-1 16,5-8 0-16,-5-19-1 15,0-11 1-15,4-11-1 16,1-12 0-16,4-11-1 15,8 4 0-15,4-1 0 16,5-3 1-16,4 8 0 16,13 7 1-16,4 7 0 0,4 9 1 15,1 6-1-15,-1 16 1 32,0 11-1-32,5 8 1 15,4 19-1-15,0 11 0 16,12 53 0-1,-8 8 1-15,-12-5-2 16,-14-3 1-16,-8 0-4 16,-8-11 1-16,-5-15-6 15,-4-12 0-15,-8-27-6 16,-1-25 0-16</inkml:trace>
  <inkml:trace contextRef="#ctx0" brushRef="#br0" timeOffset="277143.3322">21220 11173 57 0,'-8'23'28'0,"4"-4"-68"16,-5-12 54-16,-8 8-10 15,-8 4 1-15,-5 4 4 16,0 7 0-16,-4 0-12 15,4 12 1-15,0 7 5 16,5 0 0-16,3 4-3 16,5-3 1-16,9-9-3 15,4 1 0-15,8-12-1 16,4-3 1-16,14-12 0 16,3-12 1-16,9-14 0 15,5-12 0-15,-5-11 2 16,-4-4 0-16,-1-14 1 0,-7-1 0 15,-10 0 0-15,-7-8 1 16,-14 8-1-16,-8-7 0 16,-8 10-3-16,-14 13 1 15,1 6-9 1,0 16 1-16,-1 0-3 16,5 0 0-16</inkml:trace>
  <inkml:trace contextRef="#ctx0" brushRef="#br0" timeOffset="277777.1467">21927 11116 36 0,'-68'19'18'0,"-4"8"-20"15,55-16 32-15,-4 4-29 16,-5 12 0-16,-4 3 1 16,5 8 0-16,3 3-3 15,1 8 0-15,4-3 2 16,4-5 0-16,5 1 0 15,3-4 0-15,5-4 0 16,5-4 0-16,3-7 1 16,5-8 0-16,8-7 1 0,9-16 0 15,4-7 0-15,4-8 0 16,-3-11 0-16,-1-7 1 16,-5-9-1-16,1-10 0 15,-4-16-2-15,-5-7 1 16,-4-8-2-16,-4 23 0 0,-9-57-1 15,-4 0 0-15,0 8 0 16,-4 4 0-16,0 18 0 16,-1 23 1-16,1 11 0 15,0 16 0-15,4 7 0 32,0 16 0-32,0 22-1 15,4 18 1-15,5 24-1 16,-1 22 1-16,5 20 0 0,-5-20 1 15,9 46 0-15,1 11 0 16,-1 0 1-16,0 0 0 0,0 0-2 16,-5-11 0-16,1-8-4 15,-4-15 0-15,-5-11-6 16,0-12 1-16,9-19-7 16,-5-33 1-16</inkml:trace>
  <inkml:trace contextRef="#ctx0" brushRef="#br0" timeOffset="278243.1706">22451 10885 47 0,'-13'19'23'0,"47"12"-43"15,-21-20 42-15,0 8-21 16,4 4 0-16,0-5 3 15,4 1 0-15,5 4-5 32,4 0 1-32,0-12 1 15,4 0 1-15,4 1-1 0,-4-12 0 0,0 0-2 16,0-12 1-16,0-3-2 16,0-7 1-16,-4-9 0 15,0 1 1-15,-9 0 0 16,0-4 0-16,-3 0 0 15,-10 0 0-15,-8 0 0 32,-8 7 0-32,-10 8 1 15,-7 12 1-15,-5 7 0 16,0 19 1-16,1-4 0 0,-1 15 0 16,4 15 0-16,5 5 1 15,8 14-1-15,9 4 0 0,4-4-2 16,8 4 1-16,9 0-1 15,5-7 1-15,-1-4-5 16,0-4 1-16,-4-8-7 16,-4-11 1-16,8-11-7 15,1-8 0-15</inkml:trace>
  <inkml:trace contextRef="#ctx0" brushRef="#br0" timeOffset="278746.5904">24257 10817 44 0,'4'15'22'0,"-4"-26"-39"0,0 11 39 0,-8 4-22 16,-5 0 1-16,-9-1 3 15,-12 1 0-15,-12 4-4 16,-10-1 0-16,-8 5 3 16,-12 7 0-16,-1 3 0 15,9 5 0-15,4-1-2 16,4 1 1-16,5 3-2 16,8 8 1-16,9 0-2 15,8-1 0-15,13 1-1 16,8-4 0-16,14 4-1 0,12-4 0 15,4-3 0-15,9 6 1 32,8 5 0-32,5-8 0 0,8-4 1 0,4 1 1 31,1-1 0-31,3 4 0 0,9 0 2 16,-8 0 0-16,-9-4 1 15,-8-3 0-15,-9-5 0 16,-17 1 1-16,-21 0 1 15,-31 11 0-15,-24 4 0 16,-39-4 1-16,-43 0-2 16,-29 0 1-16,-22-4-8 0,-21 4 0 15,-29-7-11-15,8-12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47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34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8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DC6826-9909-4381-820A-1A18B7ADEB82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24471-CBD9-43E2-97A0-C47258C8443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99" y="5448578"/>
            <a:ext cx="6248003" cy="350483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3515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DC6826-9909-4381-820A-1A18B7ADEB82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24471-CBD9-43E2-97A0-C47258C8443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99" y="5448578"/>
            <a:ext cx="6248003" cy="350483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046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3EF31CF-DBC3-4232-86E0-4840F0E14BEB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26B6E-DE37-48DB-9E31-39383C2EE0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Some tree calculations, for tree of height h:</a:t>
            </a:r>
            <a:br>
              <a:rPr lang="en-US" dirty="0" smtClean="0"/>
            </a:br>
            <a:r>
              <a:rPr lang="en-US" dirty="0" smtClean="0"/>
              <a:t>  - Max number of leaves (perfect tree): 2^h</a:t>
            </a:r>
          </a:p>
          <a:p>
            <a:r>
              <a:rPr lang="en-US" dirty="0" smtClean="0"/>
              <a:t>  - Max number of nodes (perfect tree): 2^(h+1) - 1</a:t>
            </a:r>
          </a:p>
          <a:p>
            <a:r>
              <a:rPr lang="en-US" dirty="0" smtClean="0"/>
              <a:t>  - Min number of nodes/leaves (degenerate tree): h-1/1</a:t>
            </a:r>
          </a:p>
          <a:p>
            <a:r>
              <a:rPr lang="en-US" dirty="0" smtClean="0"/>
              <a:t>  - What fraction of the tree is located in the last level of a perfect tree? 1/2</a:t>
            </a:r>
          </a:p>
          <a:p>
            <a:r>
              <a:rPr lang="en-US" dirty="0" smtClean="0"/>
              <a:t>  - Average depth for N nodes: </a:t>
            </a:r>
            <a:r>
              <a:rPr lang="en-US" dirty="0" err="1" smtClean="0"/>
              <a:t>sqrt</a:t>
            </a:r>
            <a:r>
              <a:rPr lang="en-US" dirty="0" smtClean="0"/>
              <a:t>(N)</a:t>
            </a:r>
          </a:p>
          <a:p>
            <a:r>
              <a:rPr lang="en-US" dirty="0" smtClean="0"/>
              <a:t>(We won’t go into this, but if you take N nodes and assume all distinct trees of the nodes are equally likely, you get an average depth of SQRT(N).  Is that bigger or smaller than log n?</a:t>
            </a:r>
          </a:p>
          <a:p>
            <a:r>
              <a:rPr lang="en-US" dirty="0" smtClean="0"/>
              <a:t>Bigger, so it’s not good enough!)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32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58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2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124CCF6-5C28-4006-828E-2425B0D5BE82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2B47E-7266-4C42-8217-A9AD27EA4F1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6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361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070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8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1329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9546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88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3896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7932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4302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4220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7678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307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9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51035C4-0900-4AC4-AB20-9BDB4455411A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A3AF7-1B0A-4FB0-BEBB-C53D9019264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27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F663F1E-6428-482C-B65B-39CBDC20A3EA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F3278-C466-43FE-A3A5-46A437F211E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463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F1B0D3-FDB0-4762-8500-37FE58FC14A1}" type="datetime1">
              <a:rPr lang="en-US" smtClean="0"/>
              <a:pPr/>
              <a:t>1/14/2015</a:t>
            </a:fld>
            <a:endParaRPr lang="en-US" smtClean="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09A4F-FB9C-49DE-B82D-BDED7039EE7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542" y="4379901"/>
            <a:ext cx="5086284" cy="4148175"/>
          </a:xfrm>
          <a:noFill/>
          <a:ln/>
        </p:spPr>
        <p:txBody>
          <a:bodyPr/>
          <a:lstStyle/>
          <a:p>
            <a:r>
              <a:rPr lang="en-US" dirty="0" smtClean="0"/>
              <a:t>LL: O(1), O(n), O(n)</a:t>
            </a:r>
          </a:p>
          <a:p>
            <a:r>
              <a:rPr lang="en-US" dirty="0" err="1" smtClean="0"/>
              <a:t>Uns</a:t>
            </a:r>
            <a:r>
              <a:rPr lang="en-US" dirty="0" smtClean="0"/>
              <a:t>: O(1), O(n), O(n)</a:t>
            </a:r>
          </a:p>
          <a:p>
            <a:r>
              <a:rPr lang="en-US" dirty="0" smtClean="0"/>
              <a:t>Sorted: O(n), O(log n), O(n)</a:t>
            </a:r>
          </a:p>
          <a:p>
            <a:r>
              <a:rPr lang="en-US" b="1" dirty="0" smtClean="0"/>
              <a:t>Sorted array is oh-so-close</a:t>
            </a:r>
            <a:r>
              <a:rPr lang="en-US" dirty="0" smtClean="0"/>
              <a:t>. O(log n) find time and almost O(log n) insert time. What’s wrong?</a:t>
            </a:r>
          </a:p>
          <a:p>
            <a:r>
              <a:rPr lang="en-US" dirty="0" smtClean="0"/>
              <a:t>Let’s look at how that search goes:</a:t>
            </a:r>
          </a:p>
          <a:p>
            <a:r>
              <a:rPr lang="en-US" dirty="0" smtClean="0"/>
              <a:t>Draw recursive calls (and potential recursive calls) in binary search. </a:t>
            </a:r>
          </a:p>
          <a:p>
            <a:r>
              <a:rPr lang="en-US" dirty="0" smtClean="0"/>
              <a:t>Note how it starts looking like a binary tree where the left </a:t>
            </a:r>
            <a:r>
              <a:rPr lang="en-US" dirty="0" err="1" smtClean="0"/>
              <a:t>subtrees</a:t>
            </a:r>
            <a:r>
              <a:rPr lang="en-US" dirty="0" smtClean="0"/>
              <a:t> have smaller elements and the right </a:t>
            </a:r>
            <a:r>
              <a:rPr lang="en-US" dirty="0" err="1" smtClean="0"/>
              <a:t>subtrees</a:t>
            </a:r>
            <a:r>
              <a:rPr lang="en-US" dirty="0" smtClean="0"/>
              <a:t> have bigger elements.</a:t>
            </a:r>
          </a:p>
          <a:p>
            <a:r>
              <a:rPr lang="en-US" dirty="0" smtClean="0"/>
              <a:t>What if we could store the whole thing in the structure this recursive search is building?</a:t>
            </a:r>
          </a:p>
        </p:txBody>
      </p:sp>
    </p:spTree>
    <p:extLst>
      <p:ext uri="{BB962C8B-B14F-4D97-AF65-F5344CB8AC3E}">
        <p14:creationId xmlns:p14="http://schemas.microsoft.com/office/powerpoint/2010/main" val="324127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customXml" Target="../ink/ink4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image" Target="../media/image8.jpe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notesSlide" Target="../notesSlides/notesSlide10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notesSlide" Target="../notesSlides/notesSlide12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image" Target="../media/image12.emf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4" Type="http://schemas.openxmlformats.org/officeDocument/2006/relationships/customXml" Target="../ink/ink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notesSlide" Target="../notesSlides/notesSlide13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9" Type="http://schemas.openxmlformats.org/officeDocument/2006/relationships/tags" Target="../tags/tag151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34" Type="http://schemas.openxmlformats.org/officeDocument/2006/relationships/tags" Target="../tags/tag146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tags" Target="../tags/tag145.xml"/><Relationship Id="rId38" Type="http://schemas.openxmlformats.org/officeDocument/2006/relationships/tags" Target="../tags/tag150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tags" Target="../tags/tag141.xml"/><Relationship Id="rId41" Type="http://schemas.openxmlformats.org/officeDocument/2006/relationships/tags" Target="../tags/tag153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tags" Target="../tags/tag144.xml"/><Relationship Id="rId37" Type="http://schemas.openxmlformats.org/officeDocument/2006/relationships/tags" Target="../tags/tag149.xml"/><Relationship Id="rId40" Type="http://schemas.openxmlformats.org/officeDocument/2006/relationships/tags" Target="../tags/tag152.xml"/><Relationship Id="rId45" Type="http://schemas.openxmlformats.org/officeDocument/2006/relationships/image" Target="../media/image14.emf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36" Type="http://schemas.openxmlformats.org/officeDocument/2006/relationships/tags" Target="../tags/tag148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tags" Target="../tags/tag143.xml"/><Relationship Id="rId44" Type="http://schemas.openxmlformats.org/officeDocument/2006/relationships/customXml" Target="../ink/ink7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tags" Target="../tags/tag142.xml"/><Relationship Id="rId35" Type="http://schemas.openxmlformats.org/officeDocument/2006/relationships/tags" Target="../tags/tag147.xml"/><Relationship Id="rId43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image" Target="../media/image18.emf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customXml" Target="../ink/ink10.xml"/><Relationship Id="rId2" Type="http://schemas.openxmlformats.org/officeDocument/2006/relationships/tags" Target="../tags/tag157.xml"/><Relationship Id="rId16" Type="http://schemas.openxmlformats.org/officeDocument/2006/relationships/image" Target="../media/image17.gif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notesSlide" Target="../notesSlides/notesSlide18.xml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" Type="http://schemas.openxmlformats.org/officeDocument/2006/relationships/tags" Target="../tags/tag171.xml"/><Relationship Id="rId21" Type="http://schemas.openxmlformats.org/officeDocument/2006/relationships/customXml" Target="../ink/ink1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10" Type="http://schemas.openxmlformats.org/officeDocument/2006/relationships/tags" Target="../tags/tag17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3" Type="http://schemas.openxmlformats.org/officeDocument/2006/relationships/tags" Target="../tags/tag231.xml"/><Relationship Id="rId21" Type="http://schemas.openxmlformats.org/officeDocument/2006/relationships/tags" Target="../tags/tag249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notesSlide" Target="../notesSlides/notesSlide22.xml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notesSlide" Target="../notesSlides/notesSlide23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notesSlide" Target="../notesSlides/notesSlide24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3" Type="http://schemas.openxmlformats.org/officeDocument/2006/relationships/tags" Target="../tags/tag294.xml"/><Relationship Id="rId21" Type="http://schemas.openxmlformats.org/officeDocument/2006/relationships/tags" Target="../tags/tag312.xml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tags" Target="../tags/tag311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notesSlide" Target="../notesSlides/notesSlide25.xml"/><Relationship Id="rId10" Type="http://schemas.openxmlformats.org/officeDocument/2006/relationships/tags" Target="../tags/tag301.xml"/><Relationship Id="rId19" Type="http://schemas.openxmlformats.org/officeDocument/2006/relationships/tags" Target="../tags/tag310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notesSlide" Target="../notesSlides/notesSlide26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3" Type="http://schemas.openxmlformats.org/officeDocument/2006/relationships/tags" Target="../tags/tag336.xml"/><Relationship Id="rId21" Type="http://schemas.openxmlformats.org/officeDocument/2006/relationships/tags" Target="../tags/tag354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notesSlide" Target="../notesSlides/notesSlide27.xml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3" Type="http://schemas.openxmlformats.org/officeDocument/2006/relationships/tags" Target="../tags/tag357.xml"/><Relationship Id="rId21" Type="http://schemas.openxmlformats.org/officeDocument/2006/relationships/tags" Target="../tags/tag375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image" Target="../media/image20.emf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customXml" Target="../ink/ink12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notesSlide" Target="../notesSlides/notesSlide28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customXml" Target="../ink/ink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5: Dictionary ADTs; Binary Trees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0" y="990600"/>
            <a:ext cx="5867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Lazy Deletion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i="1" dirty="0" smtClean="0"/>
              <a:t>general technique</a:t>
            </a:r>
            <a:r>
              <a:rPr lang="en-US" dirty="0" smtClean="0"/>
              <a:t> for making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 as fast as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Instead of actually removing the item just mark it deleted</a:t>
            </a:r>
          </a:p>
          <a:p>
            <a:pPr lvl="1"/>
            <a:endParaRPr lang="en-US" sz="600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Plusses:</a:t>
            </a:r>
          </a:p>
          <a:p>
            <a:pPr lvl="1"/>
            <a:r>
              <a:rPr lang="en-US" dirty="0" smtClean="0"/>
              <a:t>Simpler</a:t>
            </a:r>
          </a:p>
          <a:p>
            <a:pPr lvl="1"/>
            <a:r>
              <a:rPr lang="en-US" dirty="0" smtClean="0"/>
              <a:t>Can do removals later in batches</a:t>
            </a:r>
          </a:p>
          <a:p>
            <a:pPr lvl="1"/>
            <a:r>
              <a:rPr lang="en-US" dirty="0" smtClean="0"/>
              <a:t>If re-added soon thereafter, just unmark the deletion</a:t>
            </a:r>
          </a:p>
          <a:p>
            <a:pPr lvl="1"/>
            <a:endParaRPr lang="en-US" sz="600" dirty="0" smtClean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Minuses:</a:t>
            </a:r>
          </a:p>
          <a:p>
            <a:pPr lvl="1"/>
            <a:r>
              <a:rPr lang="en-US" dirty="0" smtClean="0"/>
              <a:t>Extra </a:t>
            </a:r>
            <a:r>
              <a:rPr lang="en-US" i="1" dirty="0" smtClean="0"/>
              <a:t>space</a:t>
            </a:r>
            <a:r>
              <a:rPr lang="en-US" dirty="0" smtClean="0"/>
              <a:t> for the “is-it-deleted” flag</a:t>
            </a:r>
          </a:p>
          <a:p>
            <a:pPr lvl="1"/>
            <a:r>
              <a:rPr lang="en-US" dirty="0" smtClean="0"/>
              <a:t>Data structure full of deleted nodes wastes </a:t>
            </a:r>
            <a:r>
              <a:rPr lang="en-US" i="1" dirty="0" smtClean="0"/>
              <a:t>space</a:t>
            </a:r>
            <a:endParaRPr lang="en-US" b="1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May complicate other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aphicFrame>
        <p:nvGraphicFramePr>
          <p:cNvPr id="8" name="Group 19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28800" y="1066800"/>
          <a:ext cx="54864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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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Better dictionary data structures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are many good data structures for (large) dictionaries</a:t>
            </a:r>
          </a:p>
          <a:p>
            <a:pPr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Binary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AVL trees</a:t>
            </a:r>
          </a:p>
          <a:p>
            <a:pPr marL="857250" lvl="1" indent="-457200"/>
            <a:r>
              <a:rPr lang="en-US" dirty="0" smtClean="0"/>
              <a:t>Binary search trees with </a:t>
            </a:r>
            <a:r>
              <a:rPr lang="en-US" i="1" dirty="0" smtClean="0"/>
              <a:t>guaranteed balancing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C0099"/>
                </a:solidFill>
              </a:rPr>
              <a:t>B-Trees</a:t>
            </a:r>
          </a:p>
          <a:p>
            <a:pPr marL="857250" lvl="1" indent="-457200"/>
            <a:r>
              <a:rPr lang="en-US" dirty="0" smtClean="0"/>
              <a:t>Also always balanced, but different and shallower</a:t>
            </a:r>
          </a:p>
          <a:p>
            <a:pPr marL="857250" lvl="1" indent="-457200"/>
            <a:r>
              <a:rPr lang="en-US" dirty="0" smtClean="0"/>
              <a:t>B-Trees are not the same as Binary Trees </a:t>
            </a:r>
          </a:p>
          <a:p>
            <a:pPr marL="1257300" lvl="2" indent="-457200"/>
            <a:r>
              <a:rPr lang="en-US" dirty="0" smtClean="0"/>
              <a:t>B-Trees generally have large branching factor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119F33"/>
                </a:solidFill>
              </a:rPr>
              <a:t>Hash Tables</a:t>
            </a:r>
          </a:p>
          <a:p>
            <a:pPr marL="857250" lvl="1" indent="-457200"/>
            <a:r>
              <a:rPr lang="en-US" dirty="0" smtClean="0"/>
              <a:t>Not tree-like at all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None/>
            </a:pPr>
            <a:r>
              <a:rPr lang="en-US" dirty="0" smtClean="0"/>
              <a:t>Skipping: Other balanced trees (e.g., red-black, splay)</a:t>
            </a:r>
          </a:p>
          <a:p>
            <a:pPr marL="457200" indent="-457200">
              <a:buNone/>
            </a:pPr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terms (review?)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605463" y="1600200"/>
            <a:ext cx="2849562" cy="4038600"/>
            <a:chOff x="5605463" y="1600200"/>
            <a:chExt cx="2849562" cy="40386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81800" y="1600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cxnSp>
          <p:nvCxnSpPr>
            <p:cNvPr id="8" name="AutoShape 4"/>
            <p:cNvCxnSpPr>
              <a:cxnSpLocks noChangeShapeType="1"/>
              <a:stCxn id="7" idx="3"/>
              <a:endCxn id="11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6367463" y="2009775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5"/>
            <p:cNvCxnSpPr>
              <a:cxnSpLocks noChangeShapeType="1"/>
              <a:stCxn id="7" idx="5"/>
              <a:endCxn id="17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7172325" y="20097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388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38863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B</a:t>
              </a:r>
            </a:p>
          </p:txBody>
        </p:sp>
        <p:cxnSp>
          <p:nvCxnSpPr>
            <p:cNvPr id="12" name="AutoShape 8"/>
            <p:cNvCxnSpPr>
              <a:cxnSpLocks noChangeShapeType="1"/>
              <a:stCxn id="11" idx="4"/>
              <a:endCxn id="10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6367463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9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054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D</a:t>
              </a:r>
            </a:p>
          </p:txBody>
        </p:sp>
        <p:sp>
          <p:nvSpPr>
            <p:cNvPr id="14" name="Oval 1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722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F</a:t>
              </a:r>
            </a:p>
          </p:txBody>
        </p:sp>
        <p:cxnSp>
          <p:nvCxnSpPr>
            <p:cNvPr id="15" name="AutoShape 11"/>
            <p:cNvCxnSpPr>
              <a:cxnSpLocks noChangeShapeType="1"/>
              <a:stCxn id="11" idx="5"/>
              <a:endCxn id="14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6529388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2"/>
            <p:cNvCxnSpPr>
              <a:cxnSpLocks noChangeShapeType="1"/>
              <a:stCxn id="11" idx="3"/>
              <a:endCxn id="13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834063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13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24738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18" name="Oval 1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24738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4"/>
              <a:endCxn id="18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7653338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6"/>
            <p:cNvCxnSpPr>
              <a:cxnSpLocks noChangeShapeType="1"/>
              <a:stCxn id="18" idx="3"/>
              <a:endCxn id="23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7080250" y="3762375"/>
              <a:ext cx="411163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17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997825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cxnSp>
          <p:nvCxnSpPr>
            <p:cNvPr id="22" name="AutoShape 18"/>
            <p:cNvCxnSpPr>
              <a:cxnSpLocks noChangeShapeType="1"/>
              <a:stCxn id="18" idx="5"/>
              <a:endCxn id="21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7815263" y="3762375"/>
              <a:ext cx="411162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1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5165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24" name="Oval 2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</a:p>
          </p:txBody>
        </p:sp>
        <p:sp>
          <p:nvSpPr>
            <p:cNvPr id="25" name="Oval 21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3113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J</a:t>
              </a:r>
            </a:p>
          </p:txBody>
        </p:sp>
        <p:sp>
          <p:nvSpPr>
            <p:cNvPr id="26" name="Oval 22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4695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</a:p>
          </p:txBody>
        </p:sp>
        <p:sp>
          <p:nvSpPr>
            <p:cNvPr id="27" name="Oval 2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50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K</a:t>
              </a:r>
            </a:p>
          </p:txBody>
        </p:sp>
        <p:sp>
          <p:nvSpPr>
            <p:cNvPr id="28" name="Oval 2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45425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  <p:cxnSp>
          <p:nvCxnSpPr>
            <p:cNvPr id="29" name="AutoShape 25"/>
            <p:cNvCxnSpPr>
              <a:cxnSpLocks noChangeShapeType="1"/>
              <a:stCxn id="23" idx="2"/>
              <a:endCxn id="25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6081713" y="4419600"/>
              <a:ext cx="750887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26"/>
            <p:cNvCxnSpPr>
              <a:cxnSpLocks noChangeShapeType="1"/>
              <a:stCxn id="23" idx="3"/>
              <a:endCxn id="27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6578600" y="46005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27"/>
            <p:cNvCxnSpPr>
              <a:cxnSpLocks noChangeShapeType="1"/>
              <a:stCxn id="23" idx="4"/>
              <a:endCxn id="24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7080250" y="4667250"/>
              <a:ext cx="6350" cy="495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28"/>
            <p:cNvCxnSpPr>
              <a:cxnSpLocks noChangeShapeType="1"/>
              <a:stCxn id="23" idx="5"/>
              <a:endCxn id="26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7242175" y="46005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29"/>
            <p:cNvCxnSpPr>
              <a:cxnSpLocks noChangeShapeType="1"/>
              <a:stCxn id="23" idx="6"/>
              <a:endCxn id="28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7327900" y="4419600"/>
              <a:ext cx="746125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4" name="Text Box 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0" y="1295400"/>
            <a:ext cx="102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Tree </a:t>
            </a:r>
            <a:r>
              <a:rPr lang="en-US" b="1"/>
              <a:t>T</a:t>
            </a:r>
          </a:p>
        </p:txBody>
      </p:sp>
      <p:sp>
        <p:nvSpPr>
          <p:cNvPr id="35" name="Text Box 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193191"/>
            <a:ext cx="24384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Root </a:t>
            </a:r>
            <a:r>
              <a:rPr lang="en-US" sz="2000" dirty="0" smtClean="0">
                <a:solidFill>
                  <a:schemeClr val="accent2"/>
                </a:solidFill>
              </a:rPr>
              <a:t>(tree)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Leaves 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tree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en-US" sz="2000" i="1" dirty="0" smtClean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Children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Parent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Siblings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Ancestors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err="1" smtClean="0">
                <a:solidFill>
                  <a:schemeClr val="accent2"/>
                </a:solidFill>
              </a:rPr>
              <a:t>Descendents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err="1" smtClean="0">
                <a:solidFill>
                  <a:schemeClr val="accent2"/>
                </a:solidFill>
              </a:rPr>
              <a:t>Subtree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2209800"/>
            <a:ext cx="2895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Depth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Height </a:t>
            </a:r>
            <a:r>
              <a:rPr lang="en-US" sz="2000" dirty="0" smtClean="0">
                <a:solidFill>
                  <a:schemeClr val="accent2"/>
                </a:solidFill>
              </a:rPr>
              <a:t>(tree)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Degree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>
                <a:solidFill>
                  <a:schemeClr val="accent2"/>
                </a:solidFill>
              </a:rPr>
              <a:t>B</a:t>
            </a:r>
            <a:r>
              <a:rPr lang="en-US" sz="2000" i="1" dirty="0" smtClean="0">
                <a:solidFill>
                  <a:schemeClr val="accent2"/>
                </a:solidFill>
              </a:rPr>
              <a:t>ranching factor </a:t>
            </a:r>
            <a:r>
              <a:rPr lang="en-US" sz="2000" dirty="0" smtClean="0">
                <a:solidFill>
                  <a:schemeClr val="accent2"/>
                </a:solidFill>
              </a:rPr>
              <a:t>(tree)</a:t>
            </a:r>
          </a:p>
        </p:txBody>
      </p:sp>
      <p:pic>
        <p:nvPicPr>
          <p:cNvPr id="5123" name="Picture 3" descr="C:\Users\shapiro\AppData\Local\Microsoft\Windows\Temporary Internet Files\Content.IE5\U4HLRRR1\tree-branches[1]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36451"/>
            <a:ext cx="1493044" cy="10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3135240" y="1428840"/>
              <a:ext cx="5513400" cy="4740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27680" y="1424880"/>
                <a:ext cx="5529960" cy="47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4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tree terms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There are many kinds of trees</a:t>
            </a:r>
          </a:p>
          <a:p>
            <a:pPr lvl="1"/>
            <a:r>
              <a:rPr lang="en-US" dirty="0" smtClean="0"/>
              <a:t>Every binary tree is a tree</a:t>
            </a:r>
          </a:p>
          <a:p>
            <a:pPr lvl="1"/>
            <a:r>
              <a:rPr lang="en-US" dirty="0" smtClean="0"/>
              <a:t>Every list is kind of a tree (think of “next” as the one child)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There are many kinds of binary trees</a:t>
            </a:r>
          </a:p>
          <a:p>
            <a:pPr lvl="1"/>
            <a:r>
              <a:rPr lang="en-US" dirty="0" smtClean="0"/>
              <a:t>Every binary search tree is a binary tree</a:t>
            </a:r>
          </a:p>
          <a:p>
            <a:pPr lvl="1"/>
            <a:r>
              <a:rPr lang="en-US" dirty="0" smtClean="0"/>
              <a:t>Later: A binary heap is a different kind of binary tree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A tree can be balanced or not</a:t>
            </a:r>
          </a:p>
          <a:p>
            <a:pPr lvl="1"/>
            <a:r>
              <a:rPr lang="en-US" dirty="0" smtClean="0"/>
              <a:t>A balanced tree with </a:t>
            </a:r>
            <a:r>
              <a:rPr lang="en-US" i="1" dirty="0" smtClean="0"/>
              <a:t>n</a:t>
            </a:r>
            <a:r>
              <a:rPr lang="en-US" dirty="0" smtClean="0"/>
              <a:t> nodes has a height of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Different tree data structures have different “balance conditions” to achieve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864320" y="276480"/>
              <a:ext cx="2775240" cy="5053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8200" y="271440"/>
                <a:ext cx="2787840" cy="506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Certain terms define trees with specific structure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Binary tree</a:t>
            </a:r>
            <a:r>
              <a:rPr lang="en-US" dirty="0" smtClean="0"/>
              <a:t>:  Each node has at most 2 children (branching factor 2)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-</a:t>
            </a:r>
            <a:r>
              <a:rPr lang="en-US" dirty="0" err="1" smtClean="0">
                <a:solidFill>
                  <a:schemeClr val="accent2"/>
                </a:solidFill>
              </a:rPr>
              <a:t>ary</a:t>
            </a:r>
            <a:r>
              <a:rPr lang="en-US" dirty="0" smtClean="0">
                <a:solidFill>
                  <a:schemeClr val="accent2"/>
                </a:solidFill>
              </a:rPr>
              <a:t> tree</a:t>
            </a:r>
            <a:r>
              <a:rPr lang="en-US" dirty="0" smtClean="0"/>
              <a:t>:    Each node has at most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children (branching factor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>
                <a:solidFill>
                  <a:schemeClr val="accent2"/>
                </a:solidFill>
              </a:rPr>
              <a:t>Perfect </a:t>
            </a:r>
            <a:r>
              <a:rPr lang="en-US" dirty="0"/>
              <a:t>tree: </a:t>
            </a:r>
            <a:r>
              <a:rPr lang="en-US" dirty="0" smtClean="0"/>
              <a:t>Each </a:t>
            </a:r>
            <a:r>
              <a:rPr lang="en-US" dirty="0"/>
              <a:t>row </a:t>
            </a:r>
            <a:r>
              <a:rPr lang="en-US" dirty="0" smtClean="0"/>
              <a:t>completely full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Complete tree</a:t>
            </a:r>
            <a:r>
              <a:rPr lang="en-US" dirty="0" smtClean="0"/>
              <a:t>:  Each row completely full except maybe the bottom row, which is filled from left to right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625600" y="4191000"/>
            <a:ext cx="2489200" cy="1143000"/>
            <a:chOff x="1625600" y="4267200"/>
            <a:chExt cx="2489200" cy="1143000"/>
          </a:xfrm>
        </p:grpSpPr>
        <p:sp>
          <p:nvSpPr>
            <p:cNvPr id="7" name="Oval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70200" y="42672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59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683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" name="AutoShape 7"/>
            <p:cNvCxnSpPr>
              <a:cxnSpLocks noChangeShapeType="1"/>
              <a:stCxn id="7" idx="4"/>
              <a:endCxn id="8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2260600" y="43815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8"/>
            <p:cNvCxnSpPr>
              <a:cxnSpLocks noChangeShapeType="1"/>
              <a:stCxn id="7" idx="4"/>
              <a:endCxn id="9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971800" y="43815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" name="Oval 2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54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25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06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AutoShape 32"/>
            <p:cNvCxnSpPr>
              <a:cxnSpLocks noChangeShapeType="1"/>
              <a:stCxn id="12" idx="4"/>
              <a:endCxn id="13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1727200" y="51244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33"/>
            <p:cNvCxnSpPr>
              <a:cxnSpLocks noChangeShapeType="1"/>
              <a:stCxn id="12" idx="4"/>
              <a:endCxn id="14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1955800" y="5124450"/>
              <a:ext cx="1524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3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638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60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AutoShape 37"/>
            <p:cNvCxnSpPr>
              <a:cxnSpLocks noChangeShapeType="1"/>
              <a:stCxn id="17" idx="4"/>
              <a:endCxn id="18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23622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38"/>
            <p:cNvCxnSpPr>
              <a:cxnSpLocks noChangeShapeType="1"/>
              <a:stCxn id="17" idx="4"/>
              <a:endCxn id="19" idx="0"/>
            </p:cNvCxnSpPr>
            <p:nvPr>
              <p:custDataLst>
                <p:tags r:id="rId32"/>
              </p:custDataLst>
            </p:nvPr>
          </p:nvCxnSpPr>
          <p:spPr bwMode="auto">
            <a:xfrm>
              <a:off x="25654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39"/>
            <p:cNvCxnSpPr>
              <a:cxnSpLocks noChangeShapeType="1"/>
              <a:stCxn id="8" idx="4"/>
              <a:endCxn id="12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1955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40"/>
            <p:cNvCxnSpPr>
              <a:cxnSpLocks noChangeShapeType="1"/>
              <a:stCxn id="8" idx="4"/>
              <a:endCxn id="17" idx="1"/>
            </p:cNvCxnSpPr>
            <p:nvPr>
              <p:custDataLst>
                <p:tags r:id="rId34"/>
              </p:custDataLst>
            </p:nvPr>
          </p:nvCxnSpPr>
          <p:spPr bwMode="auto">
            <a:xfrm>
              <a:off x="2260600" y="4724400"/>
              <a:ext cx="232958" cy="302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Oval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378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175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7" name="AutoShape 44"/>
            <p:cNvCxnSpPr>
              <a:cxnSpLocks noChangeShapeType="1"/>
              <a:stCxn id="24" idx="4"/>
              <a:endCxn id="25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2766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" name="Oval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116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AutoShape 51"/>
            <p:cNvCxnSpPr>
              <a:cxnSpLocks noChangeShapeType="1"/>
              <a:stCxn id="9" idx="4"/>
              <a:endCxn id="24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479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52"/>
            <p:cNvCxnSpPr>
              <a:cxnSpLocks noChangeShapeType="1"/>
              <a:stCxn id="9" idx="4"/>
              <a:endCxn id="29" idx="0"/>
            </p:cNvCxnSpPr>
            <p:nvPr>
              <p:custDataLst>
                <p:tags r:id="rId40"/>
              </p:custDataLst>
            </p:nvPr>
          </p:nvCxnSpPr>
          <p:spPr bwMode="auto">
            <a:xfrm>
              <a:off x="3784600" y="4724400"/>
              <a:ext cx="2286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4978400" y="4191000"/>
            <a:ext cx="2616200" cy="1143000"/>
            <a:chOff x="1854200" y="4572000"/>
            <a:chExt cx="2616200" cy="1143000"/>
          </a:xfrm>
        </p:grpSpPr>
        <p:sp>
          <p:nvSpPr>
            <p:cNvPr id="32" name="Oval 5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49600" y="45720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438400" y="4914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62400" y="4914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" name="AutoShape 56"/>
            <p:cNvCxnSpPr>
              <a:cxnSpLocks noChangeShapeType="1"/>
              <a:stCxn id="32" idx="4"/>
              <a:endCxn id="33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2540000" y="46863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57"/>
            <p:cNvCxnSpPr>
              <a:cxnSpLocks noChangeShapeType="1"/>
              <a:stCxn id="32" idx="4"/>
              <a:endCxn id="34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3251200" y="46863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828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54200" y="56007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11400" y="56007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61"/>
            <p:cNvCxnSpPr>
              <a:cxnSpLocks noChangeShapeType="1"/>
              <a:stCxn id="37" idx="4"/>
              <a:endCxn id="38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1955800" y="54292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62"/>
            <p:cNvCxnSpPr>
              <a:cxnSpLocks noChangeShapeType="1"/>
              <a:stCxn id="37" idx="4"/>
              <a:endCxn id="39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2184400" y="54292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Oval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94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AutoShape 68"/>
            <p:cNvCxnSpPr>
              <a:cxnSpLocks noChangeShapeType="1"/>
              <a:stCxn id="33" idx="4"/>
              <a:endCxn id="37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184400" y="5029200"/>
              <a:ext cx="3556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69"/>
            <p:cNvCxnSpPr>
              <a:cxnSpLocks noChangeShapeType="1"/>
              <a:stCxn id="33" idx="4"/>
              <a:endCxn id="42" idx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2540000" y="5029200"/>
              <a:ext cx="309158" cy="302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Oval 7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576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" name="AutoShape 76"/>
            <p:cNvCxnSpPr>
              <a:cxnSpLocks noChangeShapeType="1"/>
              <a:stCxn id="34" idx="4"/>
              <a:endCxn id="45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759200" y="50292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8" name="AutoShape 77"/>
            <p:cNvCxnSpPr>
              <a:cxnSpLocks noChangeShapeType="1"/>
              <a:stCxn id="34" idx="4"/>
              <a:endCxn id="46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064000" y="50292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685800" y="5486400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 smtClean="0">
                <a:latin typeface="+mn-lt"/>
              </a:rPr>
              <a:t>What is the height of a </a:t>
            </a:r>
            <a:r>
              <a:rPr lang="en-US" sz="2000" b="0" kern="0" dirty="0" smtClean="0">
                <a:solidFill>
                  <a:schemeClr val="accent6"/>
                </a:solidFill>
                <a:latin typeface="+mn-lt"/>
              </a:rPr>
              <a:t>perfect binary </a:t>
            </a:r>
            <a:r>
              <a:rPr lang="en-US" sz="2000" b="0" kern="0" dirty="0" smtClean="0">
                <a:latin typeface="+mn-lt"/>
              </a:rPr>
              <a:t>tree with </a:t>
            </a:r>
            <a:r>
              <a:rPr lang="en-US" sz="2000" b="0" kern="0" dirty="0" smtClean="0">
                <a:solidFill>
                  <a:schemeClr val="accent6"/>
                </a:solidFill>
                <a:latin typeface="+mn-lt"/>
              </a:rPr>
              <a:t>n </a:t>
            </a:r>
            <a:r>
              <a:rPr lang="en-US" sz="2000" b="0" kern="0" dirty="0" smtClean="0">
                <a:latin typeface="+mn-lt"/>
              </a:rPr>
              <a:t>nodes?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 smtClean="0">
                <a:latin typeface="+mn-lt"/>
              </a:rPr>
              <a:t>A </a:t>
            </a:r>
            <a:r>
              <a:rPr lang="en-US" sz="2000" b="0" kern="0" dirty="0" smtClean="0">
                <a:solidFill>
                  <a:schemeClr val="accent6"/>
                </a:solidFill>
                <a:latin typeface="+mn-lt"/>
              </a:rPr>
              <a:t>complete binary</a:t>
            </a:r>
            <a:r>
              <a:rPr lang="en-US" sz="2000" b="0" kern="0" dirty="0" smtClean="0">
                <a:latin typeface="+mn-lt"/>
              </a:rPr>
              <a:t> tree?</a:t>
            </a:r>
            <a:endParaRPr lang="en-US" sz="2000" b="0" kern="0" dirty="0">
              <a:latin typeface="+mn-lt"/>
            </a:endParaRPr>
          </a:p>
        </p:txBody>
      </p:sp>
      <p:pic>
        <p:nvPicPr>
          <p:cNvPr id="3074" name="Picture 2" descr="C:\Users\shapiro\AppData\Local\Microsoft\Windows\Temporary Internet Files\Content.IE5\GZMR2QW9\tree_of_life[1]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7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1298520" y="3600000"/>
              <a:ext cx="7733160" cy="16704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95280" y="3593160"/>
                <a:ext cx="7745040" cy="16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1490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Binary Trees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4478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Binary tree</a:t>
            </a:r>
            <a:r>
              <a:rPr lang="en-US" dirty="0"/>
              <a:t>:  Each node has at most 2 children (branching factor 2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Binary tree 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C0099"/>
                </a:solidFill>
              </a:rPr>
              <a:t>root</a:t>
            </a:r>
            <a:r>
              <a:rPr lang="en-US" dirty="0" smtClean="0"/>
              <a:t> </a:t>
            </a:r>
            <a:r>
              <a:rPr lang="en-US" i="1" dirty="0" smtClean="0"/>
              <a:t>(with data)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C0099"/>
                </a:solidFill>
              </a:rPr>
              <a:t>left </a:t>
            </a:r>
            <a:r>
              <a:rPr lang="en-US" dirty="0" err="1" smtClean="0">
                <a:solidFill>
                  <a:srgbClr val="CC0099"/>
                </a:solidFill>
              </a:rPr>
              <a:t>subtree</a:t>
            </a:r>
            <a:r>
              <a:rPr lang="en-US" dirty="0" smtClean="0"/>
              <a:t> that’s a binary tree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C0099"/>
                </a:solidFill>
              </a:rPr>
              <a:t>right </a:t>
            </a:r>
            <a:r>
              <a:rPr lang="en-US" dirty="0" err="1" smtClean="0">
                <a:solidFill>
                  <a:srgbClr val="CC0099"/>
                </a:solidFill>
              </a:rPr>
              <a:t>subtree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smtClean="0"/>
              <a:t>that’s a binary tree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99"/>
                </a:solidFill>
              </a:rPr>
              <a:t>These </a:t>
            </a:r>
            <a:r>
              <a:rPr lang="en-US" i="1" dirty="0" err="1" smtClean="0">
                <a:solidFill>
                  <a:srgbClr val="CC0099"/>
                </a:solidFill>
              </a:rPr>
              <a:t>subtrees</a:t>
            </a:r>
            <a:r>
              <a:rPr lang="en-US" i="1" dirty="0" smtClean="0">
                <a:solidFill>
                  <a:srgbClr val="CC0099"/>
                </a:solidFill>
              </a:rPr>
              <a:t> may be empty.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Representation:</a:t>
            </a:r>
          </a:p>
        </p:txBody>
      </p:sp>
      <p:sp>
        <p:nvSpPr>
          <p:cNvPr id="10244" name="Oval 102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632575" y="1981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cxnSp>
        <p:nvCxnSpPr>
          <p:cNvPr id="10245" name="AutoShape 1029"/>
          <p:cNvCxnSpPr>
            <a:cxnSpLocks noChangeShapeType="1"/>
            <a:stCxn id="10244" idx="3"/>
            <a:endCxn id="10247" idx="0"/>
          </p:cNvCxnSpPr>
          <p:nvPr>
            <p:custDataLst>
              <p:tags r:id="rId4"/>
            </p:custDataLst>
          </p:nvPr>
        </p:nvCxnSpPr>
        <p:spPr bwMode="auto">
          <a:xfrm flipH="1">
            <a:off x="6218238" y="2390775"/>
            <a:ext cx="481012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46" name="AutoShape 1030"/>
          <p:cNvCxnSpPr>
            <a:cxnSpLocks noChangeShapeType="1"/>
            <a:stCxn id="10244" idx="5"/>
            <a:endCxn id="10252" idx="0"/>
          </p:cNvCxnSpPr>
          <p:nvPr>
            <p:custDataLst>
              <p:tags r:id="rId5"/>
            </p:custDataLst>
          </p:nvPr>
        </p:nvCxnSpPr>
        <p:spPr bwMode="auto">
          <a:xfrm>
            <a:off x="7023100" y="2390775"/>
            <a:ext cx="481013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47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989638" y="2895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10248" name="Oval 103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456238" y="3733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249" name="Oval 1035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523038" y="3733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cxnSp>
        <p:nvCxnSpPr>
          <p:cNvPr id="10250" name="AutoShape 1036"/>
          <p:cNvCxnSpPr>
            <a:cxnSpLocks noChangeShapeType="1"/>
            <a:stCxn id="10247" idx="5"/>
            <a:endCxn id="10249" idx="0"/>
          </p:cNvCxnSpPr>
          <p:nvPr>
            <p:custDataLst>
              <p:tags r:id="rId9"/>
            </p:custDataLst>
          </p:nvPr>
        </p:nvCxnSpPr>
        <p:spPr bwMode="auto">
          <a:xfrm>
            <a:off x="6380163" y="3305175"/>
            <a:ext cx="371475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1" name="AutoShape 1037"/>
          <p:cNvCxnSpPr>
            <a:cxnSpLocks noChangeShapeType="1"/>
            <a:stCxn id="10247" idx="3"/>
            <a:endCxn id="10248" idx="0"/>
          </p:cNvCxnSpPr>
          <p:nvPr>
            <p:custDataLst>
              <p:tags r:id="rId10"/>
            </p:custDataLst>
          </p:nvPr>
        </p:nvCxnSpPr>
        <p:spPr bwMode="auto">
          <a:xfrm flipH="1">
            <a:off x="5684838" y="3305175"/>
            <a:ext cx="371475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52" name="Oval 10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275513" y="2895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253" name="Oval 10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0" y="3733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cxnSp>
        <p:nvCxnSpPr>
          <p:cNvPr id="10254" name="AutoShape 1040"/>
          <p:cNvCxnSpPr>
            <a:cxnSpLocks noChangeShapeType="1"/>
            <a:stCxn id="10252" idx="4"/>
            <a:endCxn id="10253" idx="0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7485856" y="3371056"/>
            <a:ext cx="381000" cy="344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5" name="AutoShape 1041"/>
          <p:cNvCxnSpPr>
            <a:cxnSpLocks noChangeShapeType="1"/>
            <a:stCxn id="10253" idx="3"/>
            <a:endCxn id="10258" idx="0"/>
          </p:cNvCxnSpPr>
          <p:nvPr>
            <p:custDataLst>
              <p:tags r:id="rId14"/>
            </p:custDataLst>
          </p:nvPr>
        </p:nvCxnSpPr>
        <p:spPr bwMode="auto">
          <a:xfrm rot="5400000">
            <a:off x="7161213" y="4046257"/>
            <a:ext cx="447955" cy="6035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56" name="Oval 1042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8229600" y="4572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cxnSp>
        <p:nvCxnSpPr>
          <p:cNvPr id="10257" name="AutoShape 1043"/>
          <p:cNvCxnSpPr>
            <a:cxnSpLocks noChangeShapeType="1"/>
            <a:endCxn id="10256" idx="0"/>
          </p:cNvCxnSpPr>
          <p:nvPr>
            <p:custDataLst>
              <p:tags r:id="rId16"/>
            </p:custDataLst>
          </p:nvPr>
        </p:nvCxnSpPr>
        <p:spPr bwMode="auto">
          <a:xfrm>
            <a:off x="8001000" y="4124044"/>
            <a:ext cx="457200" cy="4479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58" name="Oval 104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854825" y="4572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10259" name="Oval 104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350125" y="5562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J</a:t>
            </a:r>
          </a:p>
        </p:txBody>
      </p:sp>
      <p:sp>
        <p:nvSpPr>
          <p:cNvPr id="10260" name="Oval 104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353175" y="5562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I</a:t>
            </a:r>
          </a:p>
        </p:txBody>
      </p:sp>
      <p:cxnSp>
        <p:nvCxnSpPr>
          <p:cNvPr id="10261" name="AutoShape 1051"/>
          <p:cNvCxnSpPr>
            <a:cxnSpLocks noChangeShapeType="1"/>
            <a:stCxn id="10258" idx="3"/>
            <a:endCxn id="10260" idx="0"/>
          </p:cNvCxnSpPr>
          <p:nvPr>
            <p:custDataLst>
              <p:tags r:id="rId20"/>
            </p:custDataLst>
          </p:nvPr>
        </p:nvCxnSpPr>
        <p:spPr bwMode="auto">
          <a:xfrm flipH="1">
            <a:off x="6581775" y="4981575"/>
            <a:ext cx="339725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2" name="AutoShape 1053"/>
          <p:cNvCxnSpPr>
            <a:cxnSpLocks noChangeShapeType="1"/>
            <a:stCxn id="10258" idx="5"/>
            <a:endCxn id="10259" idx="0"/>
          </p:cNvCxnSpPr>
          <p:nvPr>
            <p:custDataLst>
              <p:tags r:id="rId21"/>
            </p:custDataLst>
          </p:nvPr>
        </p:nvCxnSpPr>
        <p:spPr bwMode="auto">
          <a:xfrm>
            <a:off x="7245350" y="4981575"/>
            <a:ext cx="333375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05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209800" y="4191000"/>
            <a:ext cx="1447800" cy="1266825"/>
            <a:chOff x="2256" y="3408"/>
            <a:chExt cx="768" cy="672"/>
          </a:xfrm>
        </p:grpSpPr>
        <p:sp>
          <p:nvSpPr>
            <p:cNvPr id="10264" name="Rectangle 105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56" y="3408"/>
              <a:ext cx="76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0265" name="Rectangle 105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40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right </a:t>
              </a:r>
            </a:p>
            <a:p>
              <a:pPr algn="ctr"/>
              <a:r>
                <a:rPr lang="en-US" sz="1600" dirty="0"/>
                <a:t>pointer</a:t>
              </a:r>
            </a:p>
          </p:txBody>
        </p:sp>
        <p:sp>
          <p:nvSpPr>
            <p:cNvPr id="10266" name="Rectangle 105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256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left</a:t>
              </a:r>
            </a:p>
            <a:p>
              <a:pPr algn="ctr"/>
              <a:r>
                <a:rPr lang="en-US" sz="1600"/>
                <a:t>pointer</a:t>
              </a:r>
            </a:p>
          </p:txBody>
        </p:sp>
      </p:grpSp>
      <p:sp>
        <p:nvSpPr>
          <p:cNvPr id="27" name="Rectangle 10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2000" y="54864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dictionary,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will include a key and a value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Binary Tree Representation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pic>
        <p:nvPicPr>
          <p:cNvPr id="4" name="Picture 3" descr="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143000"/>
            <a:ext cx="85217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Binary Trees: Some Numbers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295400"/>
            <a:ext cx="8153400" cy="48006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Recall: height of a tree = longest path from root to leaf (count edges)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For binary tree of height </a:t>
            </a:r>
            <a:r>
              <a:rPr lang="en-US" i="1" dirty="0" smtClean="0"/>
              <a:t>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max # of leaves: 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max # of nodes: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min # of leaves: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min # of nodes: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292868" name="AutoShap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2971800"/>
            <a:ext cx="23622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/>
              <a:t>2</a:t>
            </a:r>
            <a:r>
              <a:rPr lang="en-US" sz="2000" i="1" baseline="30000"/>
              <a:t>h</a:t>
            </a:r>
            <a:r>
              <a:rPr lang="en-US" sz="2000"/>
              <a:t>, for perfect tree</a:t>
            </a:r>
            <a:endParaRPr lang="en-US" sz="2000" i="1" baseline="30000"/>
          </a:p>
        </p:txBody>
      </p:sp>
      <p:sp>
        <p:nvSpPr>
          <p:cNvPr id="292869" name="AutoShap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3810000"/>
            <a:ext cx="23622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/>
              <a:t>2</a:t>
            </a:r>
            <a:r>
              <a:rPr lang="en-US" sz="2000" i="1" baseline="30000"/>
              <a:t>h</a:t>
            </a:r>
            <a:r>
              <a:rPr lang="en-US" sz="2000" baseline="30000"/>
              <a:t>+1</a:t>
            </a:r>
            <a:r>
              <a:rPr lang="en-US" sz="2000"/>
              <a:t> – 1, for perfect tree</a:t>
            </a:r>
          </a:p>
        </p:txBody>
      </p:sp>
      <p:sp>
        <p:nvSpPr>
          <p:cNvPr id="292870" name="AutoShap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19800" y="4648200"/>
            <a:ext cx="23622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/>
              <a:t>1, for “list” tree</a:t>
            </a:r>
            <a:endParaRPr lang="en-US" sz="2000" i="1" baseline="30000"/>
          </a:p>
        </p:txBody>
      </p:sp>
      <p:sp>
        <p:nvSpPr>
          <p:cNvPr id="292871" name="AutoShap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5410200"/>
            <a:ext cx="23622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i="1"/>
              <a:t>h</a:t>
            </a:r>
            <a:r>
              <a:rPr lang="en-US" sz="2000"/>
              <a:t>+1, for “list” tree</a:t>
            </a:r>
            <a:endParaRPr lang="en-US" sz="2000" i="1" baseline="30000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26670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2</a:t>
            </a:r>
            <a:r>
              <a:rPr lang="en-US" sz="3200" i="1" baseline="300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33782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2</a:t>
            </a:r>
            <a:r>
              <a:rPr lang="en-US" sz="3200" i="1" baseline="30000" dirty="0">
                <a:solidFill>
                  <a:schemeClr val="accent2"/>
                </a:solidFill>
              </a:rPr>
              <a:t>(h + 1)</a:t>
            </a:r>
            <a:r>
              <a:rPr lang="en-US" sz="3200" i="1" dirty="0">
                <a:solidFill>
                  <a:schemeClr val="accent2"/>
                </a:solidFill>
              </a:rPr>
              <a:t> - 1</a:t>
            </a:r>
            <a:endParaRPr lang="en-US" sz="3200" i="1" baseline="30000" dirty="0">
              <a:solidFill>
                <a:schemeClr val="accent2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41402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1</a:t>
            </a:r>
            <a:endParaRPr lang="en-US" sz="3200" i="1" baseline="30000" dirty="0">
              <a:solidFill>
                <a:schemeClr val="accent2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62200" y="49022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h </a:t>
            </a:r>
            <a:r>
              <a:rPr lang="en-US" sz="3200" i="1" dirty="0" smtClean="0">
                <a:solidFill>
                  <a:schemeClr val="accent2"/>
                </a:solidFill>
              </a:rPr>
              <a:t>+ </a:t>
            </a:r>
            <a:r>
              <a:rPr lang="en-US" sz="3200" i="1" dirty="0">
                <a:solidFill>
                  <a:schemeClr val="accent2"/>
                </a:solidFill>
              </a:rPr>
              <a:t>1</a:t>
            </a:r>
            <a:endParaRPr lang="en-US" sz="3200" i="1" baseline="30000" dirty="0">
              <a:solidFill>
                <a:schemeClr val="accent2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54864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For n nodes, we cannot </a:t>
            </a:r>
            <a:r>
              <a:rPr lang="en-US" i="1" dirty="0">
                <a:solidFill>
                  <a:schemeClr val="accent2"/>
                </a:solidFill>
              </a:rPr>
              <a:t>do better than </a:t>
            </a:r>
            <a:r>
              <a:rPr lang="en-US" i="1" dirty="0" smtClean="0">
                <a:solidFill>
                  <a:schemeClr val="accent2"/>
                </a:solidFill>
              </a:rPr>
              <a:t>O(</a:t>
            </a:r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i="1" dirty="0" smtClean="0">
                <a:solidFill>
                  <a:schemeClr val="accent2"/>
                </a:solidFill>
              </a:rPr>
              <a:t> n) height and </a:t>
            </a:r>
            <a:r>
              <a:rPr lang="en-US" i="1" dirty="0">
                <a:solidFill>
                  <a:schemeClr val="accent2"/>
                </a:solidFill>
              </a:rPr>
              <a:t>we </a:t>
            </a:r>
            <a:r>
              <a:rPr lang="en-US" i="1" dirty="0" smtClean="0">
                <a:solidFill>
                  <a:schemeClr val="accent2"/>
                </a:solidFill>
              </a:rPr>
              <a:t>want to avoid O(n) height</a:t>
            </a:r>
            <a:endParaRPr lang="en-US" i="1" baseline="30000" dirty="0">
              <a:solidFill>
                <a:schemeClr val="accent2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15000" y="2286000"/>
            <a:ext cx="2717800" cy="2209800"/>
            <a:chOff x="1625600" y="4267200"/>
            <a:chExt cx="2489200" cy="1143000"/>
          </a:xfrm>
        </p:grpSpPr>
        <p:sp>
          <p:nvSpPr>
            <p:cNvPr id="17" name="Oval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70200" y="42672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59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683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AutoShape 7"/>
            <p:cNvCxnSpPr>
              <a:cxnSpLocks noChangeShapeType="1"/>
              <a:stCxn id="17" idx="4"/>
              <a:endCxn id="18" idx="0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2260600" y="43815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8"/>
            <p:cNvCxnSpPr>
              <a:cxnSpLocks noChangeShapeType="1"/>
              <a:stCxn id="17" idx="4"/>
              <a:endCxn id="19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2971800" y="43815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54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625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" name="AutoShape 32"/>
            <p:cNvCxnSpPr>
              <a:cxnSpLocks noChangeShapeType="1"/>
              <a:stCxn id="22" idx="4"/>
              <a:endCxn id="23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1727200" y="51244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AutoShape 33"/>
            <p:cNvCxnSpPr>
              <a:cxnSpLocks noChangeShapeType="1"/>
              <a:stCxn id="22" idx="4"/>
              <a:endCxn id="24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1955800" y="5124450"/>
              <a:ext cx="1524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" name="Oval 3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638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260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AutoShape 37"/>
            <p:cNvCxnSpPr>
              <a:cxnSpLocks noChangeShapeType="1"/>
              <a:stCxn id="27" idx="4"/>
              <a:endCxn id="28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23622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38"/>
            <p:cNvCxnSpPr>
              <a:cxnSpLocks noChangeShapeType="1"/>
              <a:stCxn id="27" idx="4"/>
              <a:endCxn id="29" idx="0"/>
            </p:cNvCxnSpPr>
            <p:nvPr>
              <p:custDataLst>
                <p:tags r:id="rId33"/>
              </p:custDataLst>
            </p:nvPr>
          </p:nvCxnSpPr>
          <p:spPr bwMode="auto">
            <a:xfrm>
              <a:off x="25654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39"/>
            <p:cNvCxnSpPr>
              <a:cxnSpLocks noChangeShapeType="1"/>
              <a:stCxn id="18" idx="4"/>
              <a:endCxn id="22" idx="0"/>
            </p:cNvCxnSpPr>
            <p:nvPr>
              <p:custDataLst>
                <p:tags r:id="rId34"/>
              </p:custDataLst>
            </p:nvPr>
          </p:nvCxnSpPr>
          <p:spPr bwMode="auto">
            <a:xfrm flipH="1">
              <a:off x="1955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40"/>
            <p:cNvCxnSpPr>
              <a:cxnSpLocks noChangeShapeType="1"/>
              <a:stCxn id="18" idx="4"/>
              <a:endCxn id="27" idx="1"/>
            </p:cNvCxnSpPr>
            <p:nvPr>
              <p:custDataLst>
                <p:tags r:id="rId35"/>
              </p:custDataLst>
            </p:nvPr>
          </p:nvCxnSpPr>
          <p:spPr bwMode="auto">
            <a:xfrm>
              <a:off x="2260600" y="4724400"/>
              <a:ext cx="232958" cy="302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4" name="Oval 4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78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175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" name="AutoShape 44"/>
            <p:cNvCxnSpPr>
              <a:cxnSpLocks noChangeShapeType="1"/>
              <a:stCxn id="34" idx="4"/>
              <a:endCxn id="35" idx="0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32766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4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9116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" name="AutoShape 51"/>
            <p:cNvCxnSpPr>
              <a:cxnSpLocks noChangeShapeType="1"/>
              <a:stCxn id="19" idx="4"/>
              <a:endCxn id="34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3479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AutoShape 52"/>
            <p:cNvCxnSpPr>
              <a:cxnSpLocks noChangeShapeType="1"/>
              <a:stCxn id="19" idx="4"/>
              <a:endCxn id="37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3784600" y="4724400"/>
              <a:ext cx="2286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6553200" y="4953000"/>
            <a:ext cx="1219200" cy="1676400"/>
            <a:chOff x="1897062" y="4267200"/>
            <a:chExt cx="1176338" cy="1200150"/>
          </a:xfrm>
        </p:grpSpPr>
        <p:sp>
          <p:nvSpPr>
            <p:cNvPr id="41" name="Oval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70200" y="42672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30474" y="46672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4" name="AutoShape 7"/>
            <p:cNvCxnSpPr>
              <a:cxnSpLocks noChangeShapeType="1"/>
              <a:stCxn id="41" idx="4"/>
              <a:endCxn id="4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2632074" y="4381500"/>
              <a:ext cx="339726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Oval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59012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897062" y="53530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" name="AutoShape 32"/>
            <p:cNvCxnSpPr>
              <a:cxnSpLocks noChangeShapeType="1"/>
              <a:stCxn id="46" idx="4"/>
              <a:endCxn id="47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998662" y="5124450"/>
              <a:ext cx="36195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6" name="AutoShape 39"/>
            <p:cNvCxnSpPr>
              <a:cxnSpLocks noChangeShapeType="1"/>
              <a:stCxn id="42" idx="4"/>
              <a:endCxn id="46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2360612" y="4781550"/>
              <a:ext cx="271462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" name="Ink 1"/>
              <p14:cNvContentPartPr/>
              <p14:nvPr/>
            </p14:nvContentPartPr>
            <p14:xfrm>
              <a:off x="4406040" y="3002040"/>
              <a:ext cx="4397400" cy="3465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99560" y="2995560"/>
                <a:ext cx="4410000" cy="34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66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animBg="1"/>
      <p:bldP spid="292869" grpId="0" animBg="1"/>
      <p:bldP spid="292870" grpId="0" animBg="1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the height of a tree with root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2133600"/>
            <a:ext cx="6477000" cy="1828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treeHeight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root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			</a:t>
            </a:r>
            <a:r>
              <a:rPr lang="en-US" sz="2000" i="1" kern="0" dirty="0" smtClean="0">
                <a:latin typeface="Courier New" pitchFamily="49" charset="0"/>
              </a:rPr>
              <a:t>???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485320" y="442800"/>
              <a:ext cx="3071160" cy="3604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7760" y="437040"/>
                <a:ext cx="3087720" cy="36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the height of a tree with root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1905000"/>
            <a:ext cx="6477000" cy="1828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treeHeight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root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(root ==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return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-1;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</a:t>
            </a:r>
            <a:r>
              <a:rPr lang="en-US" sz="2000" kern="0" baseline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baseline="0" dirty="0" smtClean="0">
                <a:latin typeface="Courier New" pitchFamily="49" charset="0"/>
              </a:rPr>
              <a:t> 1 + max(</a:t>
            </a:r>
            <a:r>
              <a:rPr lang="en-US" sz="2000" kern="0" baseline="0" dirty="0" err="1" smtClean="0">
                <a:latin typeface="Courier New" pitchFamily="49" charset="0"/>
              </a:rPr>
              <a:t>treeHeight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root.left</a:t>
            </a:r>
            <a:r>
              <a:rPr lang="en-US" sz="2000" kern="0" dirty="0" smtClean="0">
                <a:latin typeface="Courier New" pitchFamily="49" charset="0"/>
              </a:rPr>
              <a:t>),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treeHeight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root.right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4419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time for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 with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nodes: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single pass over tree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000" b="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Note: non-recursive is painful – need your own stack of pending nodes; much easier to use recursion’s call stack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606920" y="9720"/>
              <a:ext cx="4478400" cy="4353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1520" y="3240"/>
                <a:ext cx="4491720" cy="436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Today’s 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Announcements</a:t>
            </a:r>
          </a:p>
          <a:p>
            <a:pPr>
              <a:buFontTx/>
              <a:buChar char="-"/>
            </a:pPr>
            <a:r>
              <a:rPr lang="en-US" dirty="0" smtClean="0"/>
              <a:t>Homework 1 due </a:t>
            </a:r>
            <a:r>
              <a:rPr lang="en-US" dirty="0" smtClean="0">
                <a:solidFill>
                  <a:srgbClr val="0000FF"/>
                </a:solidFill>
              </a:rPr>
              <a:t>TODAY</a:t>
            </a:r>
            <a:r>
              <a:rPr lang="en-US" dirty="0" smtClean="0"/>
              <a:t> at 11:59 pm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Homework 2 out (paper and pencil assignment)</a:t>
            </a:r>
          </a:p>
          <a:p>
            <a:pPr lvl="1">
              <a:buFontTx/>
              <a:buChar char="-"/>
            </a:pPr>
            <a:r>
              <a:rPr lang="en-US" dirty="0" smtClean="0"/>
              <a:t>Due in class Wednesday Jan. 21 at the </a:t>
            </a:r>
            <a:r>
              <a:rPr lang="en-US" dirty="0" smtClean="0">
                <a:solidFill>
                  <a:srgbClr val="0000FF"/>
                </a:solidFill>
              </a:rPr>
              <a:t>START</a:t>
            </a:r>
            <a:r>
              <a:rPr lang="en-US" dirty="0" smtClean="0"/>
              <a:t> of class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Today’s Topics</a:t>
            </a:r>
            <a:endParaRPr lang="en-US" sz="1000" dirty="0" smtClean="0"/>
          </a:p>
          <a:p>
            <a:r>
              <a:rPr lang="en-US" dirty="0" smtClean="0"/>
              <a:t>Finish Asymptotic Analysis</a:t>
            </a:r>
          </a:p>
          <a:p>
            <a:r>
              <a:rPr lang="en-US" dirty="0" smtClean="0"/>
              <a:t>Dictionary ADT (a.k.a. Map): associate keys with values</a:t>
            </a:r>
          </a:p>
          <a:p>
            <a:pPr lvl="1"/>
            <a:r>
              <a:rPr lang="en-US" dirty="0" smtClean="0"/>
              <a:t>Extremely common</a:t>
            </a:r>
          </a:p>
          <a:p>
            <a:r>
              <a:rPr lang="en-US" dirty="0" smtClean="0"/>
              <a:t>Binary Trees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1447800"/>
          </a:xfrm>
        </p:spPr>
        <p:txBody>
          <a:bodyPr/>
          <a:lstStyle/>
          <a:p>
            <a:r>
              <a:rPr lang="en-US" dirty="0" smtClean="0"/>
              <a:t>Tree Traversals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524000"/>
            <a:ext cx="65532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traversal</a:t>
            </a:r>
            <a:r>
              <a:rPr lang="en-US" dirty="0" smtClean="0"/>
              <a:t> is an order for </a:t>
            </a:r>
            <a:r>
              <a:rPr lang="en-US" dirty="0" smtClean="0">
                <a:solidFill>
                  <a:srgbClr val="FF0000"/>
                </a:solidFill>
              </a:rPr>
              <a:t>visiting</a:t>
            </a:r>
            <a:r>
              <a:rPr lang="en-US" dirty="0" smtClean="0"/>
              <a:t> all the nodes of a tree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i="1" dirty="0" smtClean="0"/>
              <a:t>Pre-order</a:t>
            </a:r>
            <a:r>
              <a:rPr lang="en-US" dirty="0" smtClean="0"/>
              <a:t>:	root, left </a:t>
            </a:r>
            <a:r>
              <a:rPr lang="en-US" dirty="0" err="1" smtClean="0"/>
              <a:t>subtree</a:t>
            </a:r>
            <a:r>
              <a:rPr lang="en-US" dirty="0" smtClean="0"/>
              <a:t>, right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	+ * 2 4 5</a:t>
            </a:r>
          </a:p>
          <a:p>
            <a:endParaRPr lang="en-US" sz="1000" dirty="0" smtClean="0"/>
          </a:p>
          <a:p>
            <a:r>
              <a:rPr lang="en-US" i="1" dirty="0" smtClean="0"/>
              <a:t>In-order</a:t>
            </a:r>
            <a:r>
              <a:rPr lang="en-US" dirty="0" smtClean="0"/>
              <a:t>:	left </a:t>
            </a:r>
            <a:r>
              <a:rPr lang="en-US" dirty="0" err="1" smtClean="0"/>
              <a:t>subtree</a:t>
            </a:r>
            <a:r>
              <a:rPr lang="en-US" dirty="0" smtClean="0"/>
              <a:t>, root, right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	2 * 4 + 5</a:t>
            </a:r>
          </a:p>
          <a:p>
            <a:endParaRPr lang="en-US" sz="1000" dirty="0" smtClean="0"/>
          </a:p>
          <a:p>
            <a:r>
              <a:rPr lang="en-US" i="1" dirty="0" smtClean="0"/>
              <a:t>Post-order</a:t>
            </a:r>
            <a:r>
              <a:rPr lang="en-US" dirty="0" smtClean="0"/>
              <a:t>:	left </a:t>
            </a:r>
            <a:r>
              <a:rPr lang="en-US" dirty="0" err="1" smtClean="0"/>
              <a:t>subtree</a:t>
            </a:r>
            <a:r>
              <a:rPr lang="en-US" dirty="0" smtClean="0"/>
              <a:t>, right </a:t>
            </a:r>
            <a:r>
              <a:rPr lang="en-US" dirty="0" err="1" smtClean="0"/>
              <a:t>subtree</a:t>
            </a:r>
            <a:r>
              <a:rPr lang="en-US" dirty="0" smtClean="0"/>
              <a:t>, root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2 4 * 5 +</a:t>
            </a:r>
          </a:p>
        </p:txBody>
      </p:sp>
      <p:grpSp>
        <p:nvGrpSpPr>
          <p:cNvPr id="2" name="Group 102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599238" y="2362200"/>
            <a:ext cx="1752600" cy="2057400"/>
            <a:chOff x="3792" y="1728"/>
            <a:chExt cx="1104" cy="1296"/>
          </a:xfrm>
        </p:grpSpPr>
        <p:sp>
          <p:nvSpPr>
            <p:cNvPr id="12294" name="Oval 1029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93" y="1728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cxnSp>
          <p:nvCxnSpPr>
            <p:cNvPr id="12295" name="AutoShape 1030"/>
            <p:cNvCxnSpPr>
              <a:cxnSpLocks noChangeShapeType="1"/>
              <a:stCxn id="12294" idx="3"/>
              <a:endCxn id="12297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128" y="1968"/>
              <a:ext cx="207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296" name="AutoShape 1031"/>
            <p:cNvCxnSpPr>
              <a:cxnSpLocks noChangeShapeType="1"/>
              <a:stCxn id="12294" idx="5"/>
              <a:endCxn id="12302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4539" y="1968"/>
              <a:ext cx="213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297" name="Oval 103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84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*</a:t>
              </a:r>
            </a:p>
          </p:txBody>
        </p:sp>
        <p:sp>
          <p:nvSpPr>
            <p:cNvPr id="12298" name="Oval 1033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92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2299" name="Oval 1034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76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12300" name="AutoShape 1035"/>
            <p:cNvCxnSpPr>
              <a:cxnSpLocks noChangeShapeType="1"/>
              <a:stCxn id="12297" idx="5"/>
              <a:endCxn id="12299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230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01" name="AutoShape 1036"/>
            <p:cNvCxnSpPr>
              <a:cxnSpLocks noChangeShapeType="1"/>
              <a:stCxn id="12297" idx="3"/>
              <a:endCxn id="12298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936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302" name="Oval 1037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08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sp>
        <p:nvSpPr>
          <p:cNvPr id="12293" name="Text Box 10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4648200"/>
            <a:ext cx="258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(an expression tree)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pic>
        <p:nvPicPr>
          <p:cNvPr id="4101" name="Picture 5" descr="C:\Users\shapiro\AppData\Local\Microsoft\Windows\Temporary Internet Files\Content.IE5\EVIHS3PZ\VisitFriends[1]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228600"/>
            <a:ext cx="8477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2244600" y="2605680"/>
              <a:ext cx="3722400" cy="1844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39560" y="2599560"/>
                <a:ext cx="3732840" cy="18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2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26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7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8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" name="Ink 4"/>
              <p14:cNvContentPartPr/>
              <p14:nvPr/>
            </p14:nvContentPartPr>
            <p14:xfrm>
              <a:off x="1189800" y="1569240"/>
              <a:ext cx="3858840" cy="981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86920" y="1565640"/>
                <a:ext cx="3866400" cy="9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49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6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3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2" name="TextBox 31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5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4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1" name="TextBox 30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3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7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75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19620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88624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2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 of Asymptotic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Analysis </a:t>
            </a:r>
            <a:r>
              <a:rPr lang="en-US" dirty="0" smtClean="0"/>
              <a:t>can </a:t>
            </a:r>
            <a:r>
              <a:rPr lang="en-US" dirty="0"/>
              <a:t>be about: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problem or the algorithm (usually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Time or space (usually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Or power or dollars or …</a:t>
            </a:r>
          </a:p>
          <a:p>
            <a:pPr>
              <a:lnSpc>
                <a:spcPct val="150000"/>
              </a:lnSpc>
            </a:pPr>
            <a:r>
              <a:rPr lang="en-US" dirty="0"/>
              <a:t>Best-, worst-, or average-case (usually </a:t>
            </a:r>
            <a:r>
              <a:rPr lang="en-US" dirty="0">
                <a:solidFill>
                  <a:srgbClr val="FF0000"/>
                </a:solidFill>
              </a:rPr>
              <a:t>worst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Upper-, lower-, or tight-bound  (usually </a:t>
            </a:r>
            <a:r>
              <a:rPr lang="en-US" dirty="0" smtClean="0">
                <a:solidFill>
                  <a:srgbClr val="FF0000"/>
                </a:solidFill>
              </a:rPr>
              <a:t>upper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most common thing we will do is give an O </a:t>
            </a:r>
            <a:r>
              <a:rPr lang="en-US" dirty="0" smtClean="0">
                <a:solidFill>
                  <a:schemeClr val="accent2"/>
                </a:solidFill>
              </a:rPr>
              <a:t>upper bound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chemeClr val="accent2"/>
                </a:solidFill>
              </a:rPr>
              <a:t>worst-case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running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time</a:t>
            </a:r>
            <a:r>
              <a:rPr lang="en-US" dirty="0" smtClean="0"/>
              <a:t> of an </a:t>
            </a:r>
            <a:r>
              <a:rPr lang="en-US" dirty="0" smtClean="0">
                <a:solidFill>
                  <a:schemeClr val="accent2"/>
                </a:solidFill>
              </a:rPr>
              <a:t>algorithm.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pic>
        <p:nvPicPr>
          <p:cNvPr id="1030" name="Picture 6" descr="C:\Users\shapiro\AppData\Local\Microsoft\Windows\Temporary Internet Files\Content.IE5\EVIHS3PZ\zfU7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02" y="381000"/>
            <a:ext cx="1714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471000" y="3351960"/>
              <a:ext cx="2617560" cy="1917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8120" y="3347280"/>
                <a:ext cx="2627280" cy="19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8639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19620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88624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8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6202800" y="841680"/>
              <a:ext cx="2703240" cy="2870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97760" y="837000"/>
                <a:ext cx="2716920" cy="28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79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Big-Oh Caveats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Asymptotic complexity focuses on behavior for large </a:t>
            </a:r>
            <a:r>
              <a:rPr lang="en-US" i="1" dirty="0" smtClean="0"/>
              <a:t>n</a:t>
            </a:r>
            <a:r>
              <a:rPr lang="en-US" dirty="0" smtClean="0"/>
              <a:t> and is independent of any computer / coding trick</a:t>
            </a:r>
          </a:p>
          <a:p>
            <a:endParaRPr lang="en-US" sz="1000" dirty="0" smtClean="0"/>
          </a:p>
          <a:p>
            <a:r>
              <a:rPr lang="en-US" dirty="0" smtClean="0"/>
              <a:t>But you can “abuse” it to be misled about trade-offs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Example: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baseline="30000" dirty="0" smtClean="0">
                <a:solidFill>
                  <a:schemeClr val="accent2"/>
                </a:solidFill>
              </a:rPr>
              <a:t>1/10</a:t>
            </a:r>
            <a:r>
              <a:rPr lang="en-US" dirty="0" smtClean="0">
                <a:solidFill>
                  <a:schemeClr val="accent2"/>
                </a:solidFill>
              </a:rPr>
              <a:t> vs.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</a:p>
          <a:p>
            <a:pPr lvl="1"/>
            <a:r>
              <a:rPr lang="en-US" dirty="0" smtClean="0"/>
              <a:t>Asymptotically </a:t>
            </a:r>
            <a:r>
              <a:rPr lang="en-US" i="1" dirty="0" smtClean="0"/>
              <a:t>n</a:t>
            </a:r>
            <a:r>
              <a:rPr lang="en-US" baseline="30000" dirty="0" smtClean="0"/>
              <a:t>1/10</a:t>
            </a:r>
            <a:r>
              <a:rPr lang="en-US" dirty="0" smtClean="0"/>
              <a:t> grows more quickly</a:t>
            </a:r>
          </a:p>
          <a:p>
            <a:pPr lvl="1"/>
            <a:r>
              <a:rPr lang="en-US" dirty="0" smtClean="0"/>
              <a:t>But the “cross-over” point is around 5 * 10</a:t>
            </a:r>
            <a:r>
              <a:rPr lang="en-US" baseline="30000" dirty="0" smtClean="0"/>
              <a:t>17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 if you have input size less than 2</a:t>
            </a:r>
            <a:r>
              <a:rPr lang="en-US" baseline="30000" dirty="0" smtClean="0">
                <a:solidFill>
                  <a:srgbClr val="C00000"/>
                </a:solidFill>
              </a:rPr>
              <a:t>58</a:t>
            </a:r>
            <a:r>
              <a:rPr lang="en-US" dirty="0" smtClean="0">
                <a:solidFill>
                  <a:srgbClr val="C00000"/>
                </a:solidFill>
              </a:rPr>
              <a:t>, prefer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baseline="30000" dirty="0" smtClean="0">
                <a:solidFill>
                  <a:srgbClr val="C00000"/>
                </a:solidFill>
              </a:rPr>
              <a:t>1/10</a:t>
            </a:r>
          </a:p>
          <a:p>
            <a:pPr lvl="1"/>
            <a:endParaRPr lang="en-US" sz="1000" baseline="30000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For </a:t>
            </a:r>
            <a:r>
              <a:rPr lang="en-US" i="1" dirty="0" smtClean="0">
                <a:solidFill>
                  <a:srgbClr val="7030A0"/>
                </a:solidFill>
              </a:rPr>
              <a:t>small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>
                <a:solidFill>
                  <a:srgbClr val="7030A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, an algorithm with worse asymptotic complexity might be faster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you care about performance for small </a:t>
            </a:r>
            <a:r>
              <a:rPr lang="en-US" i="1" dirty="0" smtClean="0"/>
              <a:t>n </a:t>
            </a:r>
            <a:r>
              <a:rPr lang="en-US" dirty="0" smtClean="0"/>
              <a:t>then </a:t>
            </a:r>
            <a:r>
              <a:rPr lang="en-US" dirty="0"/>
              <a:t>the constant factors can matter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19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Addendum: Timing vs. Big-Oh 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Big-oh is an essential part of computer science’s mathematical foundation</a:t>
            </a:r>
          </a:p>
          <a:p>
            <a:pPr lvl="1"/>
            <a:r>
              <a:rPr lang="en-US" dirty="0" smtClean="0"/>
              <a:t>Examine the algorithm itself, not the implementation</a:t>
            </a:r>
          </a:p>
          <a:p>
            <a:pPr lvl="1"/>
            <a:r>
              <a:rPr lang="en-US" dirty="0" smtClean="0"/>
              <a:t>Reason about (even prove) performance as a function of </a:t>
            </a:r>
            <a:r>
              <a:rPr lang="en-US" i="1" dirty="0" smtClean="0"/>
              <a:t>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Timing also has its place</a:t>
            </a:r>
          </a:p>
          <a:p>
            <a:pPr lvl="1"/>
            <a:r>
              <a:rPr lang="en-US" dirty="0" smtClean="0"/>
              <a:t>Compare implementations</a:t>
            </a:r>
          </a:p>
          <a:p>
            <a:pPr lvl="1"/>
            <a:r>
              <a:rPr lang="en-US" dirty="0" smtClean="0"/>
              <a:t>Focus on data sets you care about (versus worst case)</a:t>
            </a:r>
          </a:p>
          <a:p>
            <a:pPr lvl="1"/>
            <a:r>
              <a:rPr lang="en-US" dirty="0" smtClean="0"/>
              <a:t>Determine what the constant factors “really are”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7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Let’s take a breath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we’ve covered</a:t>
            </a:r>
          </a:p>
          <a:p>
            <a:pPr lvl="1"/>
            <a:r>
              <a:rPr lang="en-US" dirty="0" smtClean="0"/>
              <a:t>Some simple ADTs: stacks, queues, lists</a:t>
            </a:r>
          </a:p>
          <a:p>
            <a:pPr lvl="1"/>
            <a:r>
              <a:rPr lang="en-US" dirty="0" smtClean="0"/>
              <a:t>Some math (proof by induction)</a:t>
            </a:r>
          </a:p>
          <a:p>
            <a:pPr lvl="1"/>
            <a:r>
              <a:rPr lang="en-US" dirty="0" smtClean="0"/>
              <a:t>How to analyze algorithms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symptotic notation (Big-Oh)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Coming up….</a:t>
            </a:r>
            <a:endParaRPr lang="en-US" dirty="0"/>
          </a:p>
          <a:p>
            <a:pPr lvl="1"/>
            <a:r>
              <a:rPr lang="en-US" dirty="0" smtClean="0"/>
              <a:t>Many more ADTs</a:t>
            </a:r>
          </a:p>
          <a:p>
            <a:pPr lvl="2"/>
            <a:r>
              <a:rPr lang="en-US" dirty="0" smtClean="0"/>
              <a:t>Starting with dictionaries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pic>
        <p:nvPicPr>
          <p:cNvPr id="2050" name="Picture 2" descr="C:\Users\shapiro\AppData\Local\Microsoft\Windows\Temporary Internet Files\Content.IE5\GZMR2QW9\5470126839_b52d6e0248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4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5720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Dictionary (a.k.a. Map) ADT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447800"/>
            <a:ext cx="3962400" cy="4953000"/>
          </a:xfrm>
        </p:spPr>
        <p:txBody>
          <a:bodyPr/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set of </a:t>
            </a:r>
            <a:r>
              <a:rPr lang="en-US" dirty="0" smtClean="0">
                <a:solidFill>
                  <a:srgbClr val="C1504D"/>
                </a:solidFill>
              </a:rPr>
              <a:t>(key, value) </a:t>
            </a:r>
            <a:r>
              <a:rPr lang="en-US" dirty="0" smtClean="0"/>
              <a:t>pairs</a:t>
            </a:r>
          </a:p>
          <a:p>
            <a:pPr lvl="1"/>
            <a:r>
              <a:rPr lang="en-US" dirty="0" smtClean="0"/>
              <a:t>keys must be comparable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Operations: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key,value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find(key)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delete(key)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33800" y="1676400"/>
            <a:ext cx="5105400" cy="4495800"/>
            <a:chOff x="3733800" y="1676400"/>
            <a:chExt cx="5105400" cy="4495800"/>
          </a:xfrm>
        </p:grpSpPr>
        <p:sp>
          <p:nvSpPr>
            <p:cNvPr id="410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15000" y="1676400"/>
              <a:ext cx="3124200" cy="4495800"/>
            </a:xfrm>
            <a:prstGeom prst="rect">
              <a:avLst/>
            </a:prstGeom>
            <a:noFill/>
            <a:ln w="50800" cap="rnd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1800" dirty="0" err="1" smtClean="0">
                  <a:solidFill>
                    <a:srgbClr val="9900CC"/>
                  </a:solidFill>
                </a:rPr>
                <a:t>eden</a:t>
              </a:r>
              <a:r>
                <a:rPr lang="en-US" sz="1800" dirty="0">
                  <a:solidFill>
                    <a:schemeClr val="accent2"/>
                  </a:solidFill>
                </a:rPr>
                <a:t/>
              </a:r>
              <a:br>
                <a:rPr lang="en-US" sz="1800" dirty="0">
                  <a:solidFill>
                    <a:schemeClr val="accent2"/>
                  </a:solidFill>
                </a:rPr>
              </a:br>
              <a:r>
                <a:rPr lang="en-US" sz="1800" dirty="0" smtClean="0">
                  <a:solidFill>
                    <a:srgbClr val="339933"/>
                  </a:solidFill>
                </a:rPr>
                <a:t>Eden </a:t>
              </a:r>
              <a:r>
                <a:rPr lang="en-US" sz="1800" dirty="0" err="1" smtClean="0">
                  <a:solidFill>
                    <a:srgbClr val="339933"/>
                  </a:solidFill>
                </a:rPr>
                <a:t>Ghirmai</a:t>
              </a:r>
              <a:endParaRPr lang="en-US" sz="1800" dirty="0" smtClean="0">
                <a:solidFill>
                  <a:srgbClr val="339933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sz="1800" dirty="0">
                  <a:solidFill>
                    <a:srgbClr val="339933"/>
                  </a:solidFill>
                </a:rPr>
                <a:t> </a:t>
              </a:r>
              <a:r>
                <a:rPr lang="en-US" sz="1800" dirty="0" smtClean="0">
                  <a:solidFill>
                    <a:srgbClr val="339933"/>
                  </a:solidFill>
                </a:rPr>
                <a:t>     OH: Fri 4.30-5.20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339933"/>
                  </a:solidFill>
                </a:rPr>
                <a:t>	…</a:t>
              </a:r>
              <a:endParaRPr lang="en-US" sz="1800" dirty="0">
                <a:solidFill>
                  <a:srgbClr val="339933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–"/>
              </a:pPr>
              <a:endParaRPr lang="en-US" sz="1800" dirty="0">
                <a:solidFill>
                  <a:schemeClr val="accent2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1800" dirty="0" err="1" smtClean="0">
                  <a:solidFill>
                    <a:srgbClr val="9900CC"/>
                  </a:solidFill>
                </a:rPr>
                <a:t>rama</a:t>
              </a:r>
              <a:r>
                <a:rPr lang="en-US" sz="1800" dirty="0">
                  <a:solidFill>
                    <a:schemeClr val="accent2"/>
                  </a:solidFill>
                </a:rPr>
                <a:t/>
              </a:r>
              <a:br>
                <a:rPr lang="en-US" sz="1800" dirty="0">
                  <a:solidFill>
                    <a:schemeClr val="accent2"/>
                  </a:solidFill>
                </a:rPr>
              </a:br>
              <a:r>
                <a:rPr lang="en-US" sz="1800" dirty="0" smtClean="0">
                  <a:solidFill>
                    <a:srgbClr val="339933"/>
                  </a:solidFill>
                </a:rPr>
                <a:t>Rama </a:t>
              </a:r>
              <a:r>
                <a:rPr lang="en-US" sz="1800" dirty="0" err="1" smtClean="0">
                  <a:solidFill>
                    <a:srgbClr val="339933"/>
                  </a:solidFill>
                </a:rPr>
                <a:t>Gokhale</a:t>
              </a:r>
              <a:endParaRPr lang="en-US" sz="1800" dirty="0" smtClean="0">
                <a:solidFill>
                  <a:srgbClr val="339933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sz="1800" dirty="0">
                  <a:solidFill>
                    <a:srgbClr val="339933"/>
                  </a:solidFill>
                </a:rPr>
                <a:t> </a:t>
              </a:r>
              <a:r>
                <a:rPr lang="en-US" sz="1800" dirty="0" smtClean="0">
                  <a:solidFill>
                    <a:srgbClr val="339933"/>
                  </a:solidFill>
                </a:rPr>
                <a:t>     OH: Fri 1.30-2.20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339933"/>
                  </a:solidFill>
                </a:rPr>
                <a:t>	…</a:t>
              </a:r>
              <a:endParaRPr lang="en-US" sz="1800" dirty="0">
                <a:solidFill>
                  <a:srgbClr val="339933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–"/>
              </a:pPr>
              <a:endParaRPr lang="en-US" sz="1800" dirty="0">
                <a:solidFill>
                  <a:schemeClr val="accent2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1800" dirty="0" err="1" smtClean="0">
                  <a:solidFill>
                    <a:srgbClr val="9900CC"/>
                  </a:solidFill>
                </a:rPr>
                <a:t>megan</a:t>
              </a:r>
              <a:r>
                <a:rPr lang="en-US" sz="1800" dirty="0">
                  <a:solidFill>
                    <a:schemeClr val="accent2"/>
                  </a:solidFill>
                </a:rPr>
                <a:t/>
              </a:r>
              <a:br>
                <a:rPr lang="en-US" sz="1800" dirty="0">
                  <a:solidFill>
                    <a:schemeClr val="accent2"/>
                  </a:solidFill>
                </a:rPr>
              </a:br>
              <a:r>
                <a:rPr lang="en-US" sz="1800" dirty="0">
                  <a:solidFill>
                    <a:srgbClr val="339933"/>
                  </a:solidFill>
                </a:rPr>
                <a:t>Megan </a:t>
              </a:r>
              <a:r>
                <a:rPr lang="en-US" sz="1800" dirty="0" err="1">
                  <a:solidFill>
                    <a:srgbClr val="339933"/>
                  </a:solidFill>
                </a:rPr>
                <a:t>Hopp</a:t>
              </a:r>
              <a:endParaRPr lang="en-US" sz="1800" dirty="0">
                <a:solidFill>
                  <a:srgbClr val="339933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sz="1800" dirty="0">
                  <a:solidFill>
                    <a:srgbClr val="339933"/>
                  </a:solidFill>
                </a:rPr>
                <a:t>      OH: </a:t>
              </a:r>
              <a:r>
                <a:rPr lang="en-US" sz="1800" dirty="0" smtClean="0">
                  <a:solidFill>
                    <a:srgbClr val="339933"/>
                  </a:solidFill>
                </a:rPr>
                <a:t>Mon 10:30-11:20</a:t>
              </a:r>
              <a:endParaRPr lang="en-US" sz="1800" dirty="0">
                <a:solidFill>
                  <a:srgbClr val="339933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339933"/>
                  </a:solidFill>
                </a:rPr>
                <a:t>       …</a:t>
              </a:r>
              <a:r>
                <a:rPr lang="en-US" sz="1800" dirty="0">
                  <a:solidFill>
                    <a:srgbClr val="339933"/>
                  </a:solidFill>
                </a:rPr>
                <a:t/>
              </a:r>
              <a:br>
                <a:rPr lang="en-US" sz="1800" dirty="0">
                  <a:solidFill>
                    <a:srgbClr val="339933"/>
                  </a:solidFill>
                </a:rPr>
              </a:br>
              <a:endParaRPr lang="en-US" sz="1800" dirty="0">
                <a:solidFill>
                  <a:srgbClr val="339933"/>
                </a:solidFill>
              </a:endParaRPr>
            </a:p>
          </p:txBody>
        </p:sp>
        <p:sp>
          <p:nvSpPr>
            <p:cNvPr id="4102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810000" y="2971800"/>
              <a:ext cx="19050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33800" y="2590800"/>
              <a:ext cx="19415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insert(</a:t>
              </a:r>
              <a:r>
                <a:rPr lang="en-US" sz="2000" dirty="0" err="1" smtClean="0">
                  <a:solidFill>
                    <a:srgbClr val="9900CC"/>
                  </a:solidFill>
                </a:rPr>
                <a:t>eden</a:t>
              </a:r>
              <a:r>
                <a:rPr lang="en-US" sz="2000" dirty="0" smtClean="0">
                  <a:solidFill>
                    <a:srgbClr val="9900CC"/>
                  </a:solidFill>
                </a:rPr>
                <a:t>, </a:t>
              </a:r>
              <a:r>
                <a:rPr lang="en-US" sz="2000" dirty="0">
                  <a:solidFill>
                    <a:srgbClr val="9900CC"/>
                  </a:solidFill>
                </a:rPr>
                <a:t>….</a:t>
              </a:r>
              <a:r>
                <a:rPr lang="en-US" sz="20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41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733800" y="4572000"/>
              <a:ext cx="19812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86200" y="4191000"/>
              <a:ext cx="15311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find(</a:t>
              </a:r>
              <a:r>
                <a:rPr lang="en-US" sz="2000" dirty="0" err="1" smtClean="0">
                  <a:solidFill>
                    <a:srgbClr val="9900CC"/>
                  </a:solidFill>
                </a:rPr>
                <a:t>megan</a:t>
              </a:r>
              <a:r>
                <a:rPr lang="en-US" sz="2000" dirty="0" smtClean="0">
                  <a:solidFill>
                    <a:schemeClr val="accent2"/>
                  </a:solidFill>
                </a:rPr>
                <a:t>)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33800" y="4572000"/>
              <a:ext cx="2438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 smtClean="0">
                  <a:solidFill>
                    <a:srgbClr val="339933"/>
                  </a:solidFill>
                </a:rPr>
                <a:t>Megan </a:t>
              </a:r>
              <a:r>
                <a:rPr lang="en-US" sz="1800" dirty="0" err="1" smtClean="0">
                  <a:solidFill>
                    <a:srgbClr val="339933"/>
                  </a:solidFill>
                </a:rPr>
                <a:t>Hopp</a:t>
              </a:r>
              <a:r>
                <a:rPr lang="en-US" sz="1800" dirty="0" smtClean="0">
                  <a:solidFill>
                    <a:srgbClr val="339933"/>
                  </a:solidFill>
                </a:rPr>
                <a:t>, …</a:t>
              </a:r>
              <a:endParaRPr lang="en-US" sz="1800" dirty="0">
                <a:solidFill>
                  <a:srgbClr val="339933"/>
                </a:solidFill>
              </a:endParaRPr>
            </a:p>
          </p:txBody>
        </p:sp>
      </p:grpSp>
      <p:sp>
        <p:nvSpPr>
          <p:cNvPr id="410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51816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i="1" dirty="0" smtClean="0">
                <a:latin typeface="+mn-lt"/>
              </a:rPr>
              <a:t>Will </a:t>
            </a:r>
            <a:r>
              <a:rPr lang="en-US" sz="2000" b="0" i="1" dirty="0">
                <a:latin typeface="+mn-lt"/>
              </a:rPr>
              <a:t>tend to emphasize the </a:t>
            </a:r>
            <a:r>
              <a:rPr lang="en-US" sz="2000" b="0" i="1" dirty="0" smtClean="0">
                <a:solidFill>
                  <a:srgbClr val="0000FF"/>
                </a:solidFill>
                <a:latin typeface="+mn-lt"/>
              </a:rPr>
              <a:t>keys</a:t>
            </a:r>
            <a:r>
              <a:rPr lang="en-US" sz="2000" b="0" i="1" dirty="0" smtClean="0">
                <a:latin typeface="+mn-lt"/>
              </a:rPr>
              <a:t>; </a:t>
            </a:r>
            <a:r>
              <a:rPr lang="en-US" sz="2000" b="0" i="1" dirty="0">
                <a:latin typeface="+mn-lt"/>
              </a:rPr>
              <a:t>don’t forget about the stored values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266480" y="1014840"/>
              <a:ext cx="6612480" cy="889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61440" y="1007640"/>
                <a:ext cx="6624720" cy="90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  <p:bldP spid="4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Modest Few 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Any time you want to store information according to some key and be able to retrieve it efficiently</a:t>
            </a:r>
          </a:p>
          <a:p>
            <a:pPr lvl="1"/>
            <a:r>
              <a:rPr lang="en-US" dirty="0" smtClean="0"/>
              <a:t>Lots of programs do that!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Search:		inverted indexes, phone directories,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Networks: 		router tables</a:t>
            </a:r>
          </a:p>
          <a:p>
            <a:r>
              <a:rPr lang="en-US" dirty="0" smtClean="0"/>
              <a:t>Operating systems: 	page tables</a:t>
            </a:r>
          </a:p>
          <a:p>
            <a:r>
              <a:rPr lang="en-US" dirty="0" smtClean="0"/>
              <a:t>Compilers: 		symbol tables</a:t>
            </a:r>
          </a:p>
          <a:p>
            <a:r>
              <a:rPr lang="en-US" dirty="0" smtClean="0"/>
              <a:t>Databases: 		dictionaries with other nice properties</a:t>
            </a:r>
          </a:p>
          <a:p>
            <a:r>
              <a:rPr lang="en-US" dirty="0" smtClean="0"/>
              <a:t>Biology:		genome maps</a:t>
            </a:r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Possibly the most widely used ADT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350320" y="105120"/>
              <a:ext cx="2957760" cy="148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1680" y="101160"/>
                <a:ext cx="2972880" cy="149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Simple implementations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295400"/>
            <a:ext cx="74676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dictionary with </a:t>
            </a:r>
            <a:r>
              <a:rPr lang="en-US" i="1" dirty="0" smtClean="0"/>
              <a:t>n</a:t>
            </a:r>
            <a:r>
              <a:rPr lang="en-US" dirty="0" smtClean="0"/>
              <a:t> key/value pairs</a:t>
            </a:r>
          </a:p>
          <a:p>
            <a:pPr>
              <a:buNone/>
            </a:pPr>
            <a:endParaRPr lang="en-US" dirty="0" smtClean="0"/>
          </a:p>
          <a:p>
            <a:pPr lvl="4">
              <a:buNone/>
            </a:pPr>
            <a:r>
              <a:rPr lang="en-US" dirty="0" smtClean="0"/>
              <a:t>		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   find    delete</a:t>
            </a:r>
          </a:p>
          <a:p>
            <a:r>
              <a:rPr lang="en-US" dirty="0" smtClean="0"/>
              <a:t>Unsorted linked-list 			</a:t>
            </a:r>
          </a:p>
          <a:p>
            <a:endParaRPr lang="en-US" dirty="0" smtClean="0"/>
          </a:p>
          <a:p>
            <a:r>
              <a:rPr lang="en-US" dirty="0" smtClean="0"/>
              <a:t>Unsorted array</a:t>
            </a:r>
          </a:p>
          <a:p>
            <a:endParaRPr lang="en-US" dirty="0" smtClean="0"/>
          </a:p>
          <a:p>
            <a:r>
              <a:rPr lang="en-US" dirty="0" smtClean="0"/>
              <a:t>Sorted linked list                </a:t>
            </a:r>
          </a:p>
          <a:p>
            <a:endParaRPr lang="en-US" dirty="0"/>
          </a:p>
          <a:p>
            <a:r>
              <a:rPr lang="en-US" dirty="0" smtClean="0"/>
              <a:t>Sorted array                      </a:t>
            </a:r>
            <a:r>
              <a:rPr lang="en-US" i="1" dirty="0"/>
              <a:t>	</a:t>
            </a:r>
            <a:r>
              <a:rPr lang="en-US" dirty="0" smtClean="0"/>
              <a:t>               </a:t>
            </a:r>
          </a:p>
          <a:p>
            <a:pPr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* Unless we need to check for duplicates</a:t>
            </a:r>
          </a:p>
          <a:p>
            <a:pPr marL="0" indent="0"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We’ll see a Binary Search Tree (BST) probably does better 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but not in the worst case (unless we keep it balanced)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                       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800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7065" y="2286000"/>
            <a:ext cx="94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/>
              <a:t>(1)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286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29400" y="2286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90471" y="3048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29400" y="3048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3805535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90471" y="3810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29400" y="3810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87065" y="3048000"/>
            <a:ext cx="94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/>
              <a:t>(1)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4800" y="4567535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29400" y="4572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05400" y="4572000"/>
            <a:ext cx="127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(log n)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42850</TotalTime>
  <Words>2065</Words>
  <Application>Microsoft Office PowerPoint</Application>
  <PresentationFormat>On-screen Show (4:3)</PresentationFormat>
  <Paragraphs>749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Courier New</vt:lpstr>
      <vt:lpstr>Times New Roman</vt:lpstr>
      <vt:lpstr>Wingdings</vt:lpstr>
      <vt:lpstr>Zapf Dingbats</vt:lpstr>
      <vt:lpstr>dan_design_template</vt:lpstr>
      <vt:lpstr>CSE373: Data Structures &amp; Algorithms  Lecture 5: Dictionary ADTs; Binary Trees</vt:lpstr>
      <vt:lpstr>Today’s Outline</vt:lpstr>
      <vt:lpstr>Summary of Asymptotic Analysis</vt:lpstr>
      <vt:lpstr>Big-Oh Caveats</vt:lpstr>
      <vt:lpstr>Addendum: Timing vs. Big-Oh Summary</vt:lpstr>
      <vt:lpstr>Let’s take a breath</vt:lpstr>
      <vt:lpstr>The Dictionary (a.k.a. Map) ADT</vt:lpstr>
      <vt:lpstr>A Modest Few Uses</vt:lpstr>
      <vt:lpstr>Simple implementations</vt:lpstr>
      <vt:lpstr>Lazy Deletion</vt:lpstr>
      <vt:lpstr>Better dictionary data structures</vt:lpstr>
      <vt:lpstr>Tree terms (review?)</vt:lpstr>
      <vt:lpstr>More tree terms</vt:lpstr>
      <vt:lpstr>Kinds of trees</vt:lpstr>
      <vt:lpstr>Binary Trees</vt:lpstr>
      <vt:lpstr>Binary Tree Representation</vt:lpstr>
      <vt:lpstr>Binary Trees: Some Numbers</vt:lpstr>
      <vt:lpstr>Calculating height</vt:lpstr>
      <vt:lpstr>Calculating height</vt:lpstr>
      <vt:lpstr>Tree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1384</cp:revision>
  <dcterms:created xsi:type="dcterms:W3CDTF">2009-03-13T20:43:19Z</dcterms:created>
  <dcterms:modified xsi:type="dcterms:W3CDTF">2015-01-14T23:18:27Z</dcterms:modified>
</cp:coreProperties>
</file>