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3.xml" ContentType="application/inkml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5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1.xml" ContentType="application/vnd.openxmlformats-officedocument.presentationml.notesSlide+xml"/>
  <Override PartName="/ppt/ink/ink7.xml" ContentType="application/inkml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8.xml" ContentType="application/inkml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4.xml" ContentType="application/vnd.openxmlformats-officedocument.presentationml.notesSlide+xml"/>
  <Override PartName="/ppt/ink/ink9.xml" ContentType="application/inkml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5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1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8.xml" ContentType="application/vnd.openxmlformats-officedocument.presentationml.notesSlide+xml"/>
  <Override PartName="/ppt/ink/ink19.xml" ContentType="application/inkml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9.xml" ContentType="application/vnd.openxmlformats-officedocument.presentationml.notesSlide+xml"/>
  <Override PartName="/ppt/ink/ink20.xml" ContentType="application/inkml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20.xml" ContentType="application/vnd.openxmlformats-officedocument.presentationml.notesSlide+xml"/>
  <Override PartName="/ppt/ink/ink21.xml" ContentType="application/inkml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21.xml" ContentType="application/vnd.openxmlformats-officedocument.presentationml.notesSlide+xml"/>
  <Override PartName="/ppt/ink/ink22.xml" ContentType="application/inkml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22.xml" ContentType="application/vnd.openxmlformats-officedocument.presentationml.notesSlide+xml"/>
  <Override PartName="/ppt/ink/ink23.xml" ContentType="application/inkml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23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notesSlides/notesSlide24.xml" ContentType="application/vnd.openxmlformats-officedocument.presentationml.notesSlide+xml"/>
  <Override PartName="/ppt/ink/ink26.xml" ContentType="application/inkml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notesSlides/notesSlide25.xml" ContentType="application/vnd.openxmlformats-officedocument.presentationml.notesSlide+xml"/>
  <Override PartName="/ppt/ink/ink27.xml" ContentType="application/inkml+xml"/>
  <Override PartName="/ppt/notesSlides/notesSlide26.xml" ContentType="application/vnd.openxmlformats-officedocument.presentationml.notesSlide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notesSlides/notesSlide27.xml" ContentType="application/vnd.openxmlformats-officedocument.presentationml.notesSlide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notesSlides/notesSlide28.xml" ContentType="application/vnd.openxmlformats-officedocument.presentationml.notesSlide+xml"/>
  <Override PartName="/ppt/ink/ink28.xml" ContentType="application/inkml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notesSlides/notesSlide29.xml" ContentType="application/vnd.openxmlformats-officedocument.presentationml.notesSlide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notesSlides/notesSlide30.xml" ContentType="application/vnd.openxmlformats-officedocument.presentationml.notesSlide+xml"/>
  <Override PartName="/ppt/ink/ink29.xml" ContentType="application/inkml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notesSlides/notesSlide31.xml" ContentType="application/vnd.openxmlformats-officedocument.presentationml.notesSlide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notesSlides/notesSlide32.xml" ContentType="application/vnd.openxmlformats-officedocument.presentationml.notesSlide+xml"/>
  <Override PartName="/ppt/ink/ink30.xml" ContentType="application/inkml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7" r:id="rId3"/>
    <p:sldId id="291" r:id="rId4"/>
    <p:sldId id="292" r:id="rId5"/>
    <p:sldId id="293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7" r:id="rId14"/>
    <p:sldId id="288" r:id="rId15"/>
    <p:sldId id="289" r:id="rId16"/>
    <p:sldId id="294" r:id="rId17"/>
    <p:sldId id="295" r:id="rId18"/>
    <p:sldId id="296" r:id="rId19"/>
    <p:sldId id="297" r:id="rId20"/>
    <p:sldId id="329" r:id="rId21"/>
    <p:sldId id="330" r:id="rId22"/>
    <p:sldId id="298" r:id="rId23"/>
    <p:sldId id="321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09" r:id="rId40"/>
    <p:sldId id="31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6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92176-C0D9-1D4A-B597-CBAE53F8160D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CE6D4-0703-274E-8C5A-6CA84DD4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47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26:46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8817 938 16 0,'0'-12'8'0,"14"0"-8"15,-5 12 8-15,-1-8-8 0,1 4 0 16,-4 0 0-16,4 0 1 16,-9 4-1-16,0 0 0 15,0 0 1-15,0-8 0 16,0 1 0-16,0 7 1 15,0-4-1-15,-5 0 1 16,1 0 0-16,-1-4 0 16,-4 0 0-16,1 4 1 15,-1-8-1-15,-5 4 1 0,1-4-1 16,0 0 0-16,-5 0 0 16,-4 1 0-16,-1-1-2 15,-3-4 1-15,-1 8 0 16,-4 0 0-16,-9 4-1 15,4-4 0-15,0 4 0 16,-8 12 0-16,-10 8-1 16,-8 0 1-16,0 4 0 15,4-5 0-15,0 5 0 16,0 0 0-16,5 4 0 16,4 3 0-16,0 5 0 15,-4 8 1-15,12 7-1 16,1 1 0-16,0-1 0 15,0 4 0-15,5-3-1 16,4-1 1-16,-1 5 0 16,1-9 0-16,9 5-1 15,0-1 1-15,4-7-1 16,0-1 1-16,9 1 0 0,5-4 0 16,-1-5-1-16,5 5 0 15,5-4 1-15,-1 15 0 16,5-7 0-16,0-1 1 15,0-7-1-15,0 3 0 16,4 1 0-16,1-4 0 16,3-1 0-16,1-7 0 15,0 8 0-15,4-9 1 16,5-3-1-16,0 0 0 0,4 4 0 16,0 0 1-16,5-5-1 15,-1 1 0-15,-4-8 0 16,0 0 1-16,9 0-1 15,-8 0 0-15,3-5-1 16,5 5 0-16,9-8 1 16,0 0 1-16,0-8-1 15,-4 0 0-15,-1-11 0 16,1-1 1-16,-5-8 0 16,0 0 0-16,0 0-1 15,-4-3 0-15,-5-1 1 16,-5 0 0-16,-3-3-1 15,-1-1 1-15,-9 0-1 16,-4-3 1-16,0-1-1 16,-9 5 0-16,0-1-1 15,-4 0 1-15,-1 1 0 16,1-5 0-16,-1 4 0 0,-4 1 0 16,0 11 0-16,1-8 0 15,-1 8 0-15,0 1 1 16,4-1-2-16,1 4 1 15,4 4 0-15,-5 4 0 16,5 0-1-16,-4 4 1 16,4 4-1-16,0 0 1 15,0 0 0-15,0 0 0 16,9 4-1-16,-5 0 1 0,5-4 0 16,5 0 0-16,-6 0 0 15,6 0 1-15,-1 4-1 16,5 0 0-16,0-8-1 15,4 4 1-15,0 0 0 16,9 0 0-16,9 4-1 16,9 0 1-16,9-4 0 15,0 0 0-15,9-8 0 16,9 4 1-16,-1 0-1 16,1 0 0-16,-5 4 0 15,-13 0 1 1,-9 0-3-1,-18 4 1-15,-13 0-5 16,-5 4 1-16,-8 0-4 16,8-4 1-16</inkml:trace>
  <inkml:trace contextRef="#ctx0" brushRef="#br0" timeOffset="1234.3957">10914 673 25 0,'-36'-16'12'0,"41"4"-15"0,-5 12 21 16,-5-12-19-16,1 12 1 15,-5 0-1-15,-5-12 1 0,-3 12 0 16,-6 0 1-16,-8 0-2 15,-4 4 1-15,-1 4 0 16,-4 8 1-16,-5 0-1 16,1 8 0-16,-5-1 0 15,-9 9 0-15,0-4 0 16,5-1 1-16,4 9-1 16,0 0 1-16,4-1-1 15,5 1 0-15,5 15 0 16,-1 1 1-16,5-1-1 15,4 4 1-15,0-3-1 16,5 7 0-16,0 1 0 16,4-5 0-16,5 12 0 15,4 1 0-15,0-5 0 16,5 4 1-16,4 0-2 16,4-3 1-16,5-9 0 15,4-7 1-15,1-5-1 0,3 1 0 16,6-13 0-16,3 5 1 15,1-8 0-15,4-5 0 16,9-3-1-16,0-8 1 16,5-4-1-16,-1 0 0 15,1-8 0-15,-1 0 1 16,-4-8-1-16,1-4 0 16,-1-8 0-16,4 0 0 15,-4-3 0-15,5-5 0 0,-1-4 0 16,5-3 0-16,0-5 0 15,0 5 1-15,0-1-1 16,4 0 0-16,-8-7 1 16,-1 3 0-16,1 5 0 15,-9-5 0-15,-5-3 0 16,0-5 0-16,0 5 0 16,-9-9 1-16,1 1-1 15,-6-9 0-15,1 9 0 16,-5-8 0-16,-4 7-1 15,-4 5 1-15,-5-5-1 16,-5 5 1-16,-4 11 0 16,1-7 1-16,-6-1-1 15,-8 8 0-15,-5 1 0 16,-4-5 0-16,-13 5-1 16,-1 7 0-16,-8 12-1 15,-5 0 1-15,-13 16-3 0,-1 4 1 16,1 12-2-16,0 4 0 15,9 8-6-15,8-1 0 16</inkml:trace>
  <inkml:trace contextRef="#ctx0" brushRef="#br0" timeOffset="2552.3799">8617 3462 13 0,'-4'-4'6'0,"8"-20"0"15,-4 24 1-15,0-8-6 0,0 1 1 16,0-1 0-16,-4 0 1 15,-5 0-3-15,4-4 0 16,1 0 2-16,-5-4 0 16,0 4-1-16,-4 0 1 15,-1-3-1-15,-4-1 0 16,1-4-1-16,-6-4 1 16,-3 8-1-16,-10-3 0 15,0-1 0-15,-8 4 0 16,-5 4 0-16,0 4 1 0,0 4-1 15,0 4 0-15,-4 8 0 16,-1 12 0-16,1 12-1 16,4-1 1-16,4 5 0 15,10 0 0-15,-1-1-1 16,5-3 1-16,0 7-1 16,4 1 1-16,5 0 0 15,9-5 0-15,4 1 0 16,9-1 0-16,4 5 0 15,1-1 1-15,3 1-1 16,6 7 0-16,-1 9 0 16,5-1 0-16,4-7-1 15,-4 3 1-15,0 5 0 16,0-5 0-16,-1-4 0 16,1-3 1-16,0 3-1 15,0 1 0-15,0-1 0 16,-1 1 0-16,1-1 0 0,4-3 0 15,-8-5 0-15,-5 1 1 16,0 0 0-16,-5-5 0 16,-4 1 0-16,-4-5 0 15,-1-3 0-15,-4-4 1 16,-4-4-1-16,-9 7 1 16,4-3-1-16,-4 0 1 15,-1-4-1-15,-3-1 0 16,-1 1 0-16,0 4 0 0,1-8 0 15,-1-4 0-15,-4-8-1 16,4 7 1-16,-4-3-1 16,-5 0 1-16,1 0-1 15,-5 0 0-15,-1-4 0 16,1 4 1-16,-4 0-1 16,-1-8 1-16,-4 4 0 15,-4-8 0-15,9 0 0 16,-1-8 0-16,1-4 0 15,-1-11 1-15,-4 3-1 16,0 0 1-16,0-4-1 16,-4 5 0-16,4 3-1 15,9 4 0-15,4 4-6 16,9 4 1-16,14 8-6 16,17-12 0-16</inkml:trace>
  <inkml:trace contextRef="#ctx0" brushRef="#br0" timeOffset="3489.8734">8702 4237 24 0,'4'-7'12'0,"32"-9"-14"0,-23 16 16 16,9 0-14-16,5 4 0 15,4-8 0-15,5 4 1 16,4-8-2-16,4 0 1 15,5 0 0-15,-9 0 0 0,18-4 0 16,0-8 0-16,-5 5 0 16,1-5 0-16,-14 0 0 15,0-8 1-15,-9 5 0 16,-4-5 0-16,-5-4 0 16,-4 5 0-16,-5 3 0 15,-4 0 0-15,-9 0 0 16,-4 1 0-16,-10-1-1 15,-8 4 0-15,-9 0 0 16,-9 4 0-16,0 5 0 16,0 3 0-16,-9 8 0 15,4 8 1-15,1 7-1 16,-5 5 0-16,0 16 0 16,-5 3 0-16,1 9-1 15,4-1 1-15,0 5 0 16,5 3 0-16,4 5 0 15,-1-5 1-15,10 8-1 0,0 1 1 16,9-1 1-16,-5 12 0 16,14-8-1-16,4 1 1 15,4-9 0-15,5 0 0 16,9-3 0-16,9-1 0 16,9-15-2-16,4-1 1 15,5-3-1-15,4-9 0 16,4-7-2-16,5-4 1 15,0-4-6-15,5-12 1 0,-1 4-3 16,9-8 0-16</inkml:trace>
  <inkml:trace contextRef="#ctx0" brushRef="#br0" timeOffset="4224.2586">10433 4234 26 0,'0'-16'13'0,"-4"24"-17"16,4-8 23-16,-5-4-20 15,-4-4 1-15,0 0 0 16,0 0 1-16,-8-8-1 0,-15 0 0 16,1 0 0-16,-4 1 1 15,-1-5-1-15,0-4 1 16,-4 0 0-16,-4 5 0 16,-5 3 1-16,4-4 0 15,1 12-1-15,-1 8 1 16,1 8-1-16,-1 12 1 15,5-4-2-15,9 7 1 16,0 5-2-16,9 4 0 0,4 7 0 16,5 5 0-16,4 3 0 15,0 13 1-15,4 3-1 16,5 8 1-16,5-4-1 16,4-3 1-16,4-5 0 15,5-12 0-15,9-3-1 16,-1-12 0-16,10-1 0 15,4-19 1-15,4-8 0 16,-4-12 0-16,5-8 0 16,-9-11 0-16,-1-5 0 15,-4-8 0-15,-4-3-1 16,-5-5 0-16,1 1 0 16,-6 3 0-16,-3-3 0 15,-10 3 1-15,1 1 0 16,-5 11 0-16,-5 9 0 15,1-1 1-15,-1 8 0 16,5 4 1-16,0 12 0 16,9 4 1-16,9 8-1 0,0 8 1 15,4 15-1-15,9 9 1 16,0 19-1-16,9 0 0 16,0 5-1-16,-4-1 1 15,0 4-6-15,4 8 0 16,4-15-6-16,-4-17 0 15</inkml:trace>
  <inkml:trace contextRef="#ctx0" brushRef="#br0" timeOffset="4943.0386">11506 2710 29 0,'-18'24'14'0,"13"91"-16"16,5-80 20-16,0 25-16 16,0 27 0-16,-4 20 0 0,-1 7 1 15,-3 25-4-15,-1 11 0 16,-5 16 2-16,-3-11 0 16,-1 3-1-16,0 0 1 15,5-11-1-15,-1-9 1 16,-4-11-1-16,5-21 0 15,0-11 1-15,-1-19 0 16,1-13 0-16,0-16 0 16,4-11-1-16,0-8 1 0,0-13-1 15,0-11 1-15,5-19-1 16,4-17 0-16,4-16-1 16,0-19 0-16,5-12-1 15,9-20 0-15,4 0-1 16,10-8 1-16,3 5 0 15,5-5 0-15,0 8 0 16,5 12 1-16,4 16 1 16,0 3 0-16,4 17 0 15,1 11 1-15,-5 17 0 16,8 11 1-16,1 12-1 16,9 16 1-16,0 19-1 15,-5 13 1-15,5 7-1 16,0 20 1-16,-10 4-1 15,1 8 0-15,-13 12 0 16,-1 8 1-16,-4-4-1 16,-8 0 1-16,-6 0 0 15,-8 3 0-15,-5-7-1 0,-4-8 1 16,-9-8-6-16,-4-3 0 16,-9-25-6-16,8-15 0 15</inkml:trace>
  <inkml:trace contextRef="#ctx0" brushRef="#br0" timeOffset="5568.0316">13611 4376 37 0,'0'-8'18'0,"13"0"-24"16,-13 8 28-16,0 0-22 16,0 0 0-16,-4-12 0 15,-5 0 1-15,-9 1-1 16,-13 3 0-16,-9-4 0 16,-5-4 0-16,-4 0 0 15,-4 4 0-15,-5 0 0 16,0 0 0-16,-4 1 0 15,4 11 0-15,5 8-1 16,-5 11 1-16,9 5 0 16,0 12 0-16,9 11-1 15,4 5 1-15,14 7 0 0,4 4 0 16,9 1-1-16,5-1 1 16,8-8 0-16,5-3 0 15,5-5 0-15,3-7 0 16,6-9 0-16,-1-3 0 15,0-16 0-15,0 0 0 16,1-12-2-16,-1-8 1 16,0-8-2-16,-4-16 0 15,-5-3-2-15,5-25 1 0,-9-11-3 16,4 0 0-16,1 8 5 16,-1 7 1-16,-4 13 4 15,4 3 0-15,1 16 2 16,-1 13 1-16,0 11 2 15,5 15 0-15,0 17-4 16,0 20 1-16,0 15-3 16,-5 4 0-16,-4 8-2 15,0 4 0-15,-5-4-4 16,1-4 1-16,-5 5-5 16,0-17 1-16,0 0-3 15,13-27 0-15</inkml:trace>
  <inkml:trace contextRef="#ctx0" brushRef="#br0" timeOffset="6255.5376">13811 4257 46 0,'-13'-12'23'0,"4"4"-37"0,5 8 48 16,4 0-34-16,0 0 0 16,0 8-1-16,-5 12 1 15,5 0 0-15,-4 12 0 16,-1 11-1-16,1 13 1 0,4 7 0 16,0 8 0-16,0 0 0 15,0-3 0-15,4-1 0 16,1 4 0-16,-1-16 0 15,5-3 0-15,4-9 0 16,-4-7 1-16,5-8-2 16,3-9 1-16,1-11-1 15,0-12 1-15,4-15-2 16,5-9 0-16,0-12 0 16,-1-7 0-16,1-16 1 15,0-5 0-15,-1-15 0 16,-3 8 1-16,-1 0 1 15,0 4 0-15,-4 7 0 16,-5 5 0-16,1 12 1 16,-5 7 0-16,-5 12-1 15,1 8 1-15,-5 13-2 0,0 11 1 32,13 43-2-32,0 12 1 15,5 9-3-15,0 7 1 16,0 0 0-16,8-4 0 15,10-4 0-15,0-3 0 16,-1-13 1-16,10-15 1 16,-1-13 1-16,1-11 0 15,-1-12 0-15,1-8 0 16,-5-11 1-16,-5-21 0 0,-3-19 0 16,-10-8 0-16,-9-9-1 15,-13-15 0-15,-9 0-1 16,-9 8 1-16,-8 4-3 15,-5 0 0-15,-5 16-3 16,5 7 1-16,4 17-7 16,9 15 1-16</inkml:trace>
  <inkml:trace contextRef="#ctx0" brushRef="#br0" timeOffset="6630.5635">15445 3149 38 0,'-9'4'19'0,"22"40"-26"0,-4-16 33 16,0 11-26-16,4 17 1 15,1 15 1-15,3 20 0 16,1 24-2-16,0 19 1 16,-5 8 0-16,1 17 1 0,-14 3-1 15,-9-12 0-15,0 9-2 16,-4-25 1-16,-1-11-4 15,1-16 1-15,0-28-7 16,-1-16 1-16,10-31-2 16,4-32 1-16</inkml:trace>
  <inkml:trace contextRef="#ctx0" brushRef="#br0" timeOffset="7083.6944">16241 3434 43 0,'-4'-8'21'0,"22"28"-34"16,-14-16 45-16,-4 12-33 0,-9 0 1 15,-8 19-1-15,-19-3 1 16,-4 12-1-16,-22 15 1 15,-14 4-1-15,-9 8 0 16,-4 5 0-16,0-9 1 16,9-4-1-16,4 4 1 15,1-7 0-15,8-9 0 16,9-7 0-16,9-5 1 16,9-3-1-16,13-4 1 0,10-5-1 15,12 1 1-15,19 0-1 16,8-1 1-16,13 1-1 15,14-4 1-15,9 11-1 16,5 9 1-16,8 7-1 16,-4 5 0-16,-1 11 0 15,1 8 1-15,-5-4-1 16,-13 5 0-16,-4-5-2 16,-10 0 1-16,-3 0-7 15,-6-19 0-15,5-9-3 16,-4-35 1-16</inkml:trace>
  <inkml:trace contextRef="#ctx0" brushRef="#br0" timeOffset="7536.8078">17132 4178 41 0,'-5'-8'20'0,"-13"-12"-31"0,9 13 40 16,-8-5-29-16,-15 4 0 16,-12 0 0-16,-5 4 1 15,-18 4-1-15,-8 8 0 0,-6 4 0 16,1 7 1-16,9 9-1 15,9 12 0-15,8-9-1 16,19 17 0-16,13 7-2 16,17 16 1-16,18 5-2 15,19 3 0-15,12 0 1 16,10 4 0-16,8 0 1 16,5-4 0-16,4 0 1 15,-4-8 1-15,-1 9 1 16,-12-5 0-16,-14-8 1 15,-13-8 0-15,-10-3 0 16,-17-9 1-16,-13-7-2 16,-23-5 1-16,-8-3-7 15,-18-16 0-15,-19-12-4 16,1-20 1-16</inkml:trace>
  <inkml:trace contextRef="#ctx0" brushRef="#br0" timeOffset="8036.8131">18200 2600 33 0,'4'47'16'0,"45"48"-19"16,-31-52 30-16,4 13-28 16,5 15 1-16,0 20-1 15,-5 20 1-15,0 12 1 16,0 7 1-16,1 9 0 16,-10 7 1-16,5 0-1 0,-5 1 1 15,-4 3 0-15,-9 0 0 16,0-11-1-16,-4 7 0 15,-1-23-1-15,-4-4 0 16,0-9-1-16,1-19 0 16,-6-15-5-16,-4-9 1 15,1-8-8-15,-1-15 0 16</inkml:trace>
  <inkml:trace contextRef="#ctx0" brushRef="#br0" timeOffset="8630.57">18738 5630 30 0,'-17'-12'15'0,"3"12"-17"16,14 0 19-16,-4-4-15 16,-5 0 1-16,-4-4 0 15,-14 1 1-15,-9-5-5 16,-8 0 0-16,-14 0 4 15,-13 4 0-15,-9 0-2 0,-5 4 1 16,5 12-1-16,-5 8 0 16,10 8-1-16,3 11 1 15,10 5-2-15,0 11 0 16,8 5 0-16,10 7 0 16,13 4 0-16,13 0 1 15,13-7-1-15,14-1 1 16,14-4-1-16,8-7 1 0,18-5-2 15,13-15 0-15,5-8-2 16,4-8 1-16,9-24 0 16,9 0 1-16,0-8 0 15,0-11 1-15,5-9 0 16,-5-11 1-16,-5-13 1 16,-8 1 0-16,0-16 0 15,-19-8 0-15,-12 4 0 16,-18 8 0-16,-23 3 0 15,-22 5 1-15,-26 12-4 16,-19 19 1-16,-17 32-6 16,-4 8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56:36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21044 9796 4 0,'0'0'2'0,"4"-16"3"16,-4 16 3-16,0 0-5 16,0 0 0-16,0-8-1 15,0 5 0-15,-4-1-4 31,0 4 0-31,-1-4 3 16,-4 4 0-16,0-8-2 0,0 8 0 16,-4 4 0-16,0 0 0 15,-1 0-2-15,-3 3 1 16</inkml:trace>
  <inkml:trace contextRef="#ctx0" brushRef="#br0" timeOffset="466.0316">20799 9796 10 0,'-9'0'5'0,"14"-8"-4"0,-5 8 8 0,0 0-9 16,9 0 0-16,-5-4 2 15,5-4 1-15,4 4-3 32,1 1 0-32,3 3 2 0,-3-4 0 0,4 4 0 31,-1 0 0-31,6 0-1 15,3 0 1-15,10-4-1 16,9-4 1-16,3 4-1 0,1-4 1 16,9 4-1-16,0-4 1 0,13-4 0 15,-8 0 0-15,-1 0-1 16,5-3 1-16,0-9-1 0,-1 12 0 31,1-8-1-31,-5 4 1 16,-8 4-3-16,-5 1 0 15,4 3-5-15,-13-4 1 0,-4 16-2 16,-14-4 1-16</inkml:trace>
  <inkml:trace contextRef="#ctx0" brushRef="#br0" timeOffset="6598.7773">18111 9780 4 0,'4'0'2'0,"-26"-8"-3"16,22 8-1-16,-4-7 3 15,-1 7 1-15,5-8-1 16,-4 0 1-16,-1 4-4 15,1 0 1-15,-1 0 0 0,1 4 1 16</inkml:trace>
  <inkml:trace contextRef="#ctx0" brushRef="#br0" timeOffset="7805.8927">18035 9749 13 0,'5'4'6'0,"-14"-4"-4"0,9 0 15 15,-5-4-16-15,5 0 0 16,-4 4 2-16,4 0 0 15,0-4-3 1,0 0 0-16,-5 4 2 16,1-8 1-16,-1 4-1 0,-3-8 1 15,-1 0-1-15,0 0 1 16,-5 1-2-16,1-9 0 0,0 4-1 16,-1-8 0-16,-3-4 0 15,-1 5 0-15,0 3 0 16,-4 0 1-16,-9-4 0 31,-5 1 1-31,-4-5-1 16,-5 4 1-16,1 1-1 15,-1-1 0-15,1 4-1 16,-5 0 0-16,-9 0-1 0,0 1 1 16,-4-5-2-16,-1 8 1 15,-8-4-1-15,-4 1 0 16,-6-1-1-16,-12 4 1 0,4 0 0 15,-9 4 0-15,14 0 1 16,3 8 0-16,1 0 0 16,5 4 1-16,-1 4 0 15,9 4 0-15,-4-4 0 16,-5 12 0-16,5 4-1 0,-5 0 1 16,-4-1-1-16,-9 1 1 15,0 8 0-15,9 0 0 16,4-1 0-16,1 1 0 0,13 4 0 15,-1-1 0-15,5 9 0 16,5 3 0-16,0-3 0 16,4 3 0-16,4 1 0 15,5 3 0-15,0 9 0 16,4-9 1-16,5 5-1 31,4-1 0-31,10 5 0 16,-1-5 1-16,9 8-1 0,4-3 1 15,5-1 0-15,5-3 0 16,4-1 0-16,9-4 0 16,-5 5 0-16,5-9 0 0,4 5 0 15,5-5 0-15,8-3 0 16,5-4 1-16,5-5-1 16,-1-3 0-16,1-8 0 15,8 0 1-15,5-1-2 16,5-3 1-16,-1 0-1 15,-9-4 1-15,5 0 0 0,-4-4 0 32,3 0 0-32,1-1 0 15,0 1 0-15,0 0 0 0,0 4 0 16,4-8 0-16,5 4-1 16,4-4 1-16,-4 0-1 15,9 0 1-15,-10-8-1 16,6 0 0-16,-6-4 0 15,-3-8 1-15,3 4-1 16,1-7 0-16,4 3 0 0,-4 0 0 16,0-8-1-16,-5 0 1 15,1-3-1-15,-1-1 1 16,-4 4 0-16,0-3 0 0,-1-1 0 16,1 0 0-16,0 1 0 15,0-5 0-15,4 4-1 16,-4-7 1-16,-4-1 0 15,-5 0 0-15,-5 5 0 16,-4-1 0-16,-9 0-1 16,5 1 1-16,-5-1 0 15,-4-4 1-15,-5 1-1 16,0-1 0-16,1-11 0 16,-1 3 0-16,0-3 0 15,-9 3 1-15,1 5-1 0,-5 3 0 16,0-3 0-16,-9-1 1 31,-5-4 0-31,-8-3 1 16,-10 7-2-16,-3 5 1 0,-5 3-1 15,-9 4 1-15,-5 5-2 16,1 3 1-16,-5 8-3 16,-5 4 1-16,5 8-7 15,-9 8 1-15,5 16-3 16,0-20 1-16</inkml:trace>
  <inkml:trace contextRef="#ctx0" brushRef="#br0" timeOffset="9968.8349">23706 10303 11 0,'0'-28'5'0,"9"-4"-4"0,-5 24 3 16,-4 0 1-16,0 1 0 16,0-1 3-16,0 0 0 15,0 0-11-15,0 4 1 0,-4-4 6 16,-1 0 1-16,-4 0-3 15,0 0 0-15,-4-4-1 16,0 0 0-16,-5 1-1 16,-4-1 1-16,-1 0-1 15,-3-4 1-15,-1 0-1 16,-4-4 1-16,0-3-1 0,-5-1 0 16,0 0 0-16,-8 0 0 15,-10 1 0-15,-3-1 0 31,-1-4 0-31,-14 9 0 0,6 7 0 16,-1 8 0-16,0 0-1 16,5 12 1-16,0 4 0 15,-5 11 0-15,0 9 0 16,0 3 0-16,5 5 0 16,4 4 0-16,5 19 1 15,8-12 1-15,5 5-1 16,0 3 0-16,9-4 0 15,4 17 1-15,5-1-2 16,4 4 0-16,0 0-1 0,5 4 0 0,4-3-1 16,5 3 1-16,4-8 0 15,0-4 0-15,4-8 0 16,5 5 1-16,9-9 0 16,0-3 0-16,-1-9 0 31,6 1 0-31,3-9-1 15,10 1 1-15,8-8 0 0,5-5 0 16,0 1 0-16,5-4 0 16,8 0 0-16,-4-1 0 15,0-3 0-15,0 0 1 0,0 8-1 16,-1-4 1-16,6 3 0 16,3 1 0-16,1-4 0 15,0-4 0-15,0-5 1 16,-5-7 0-16,0-4-1 15,5 0 1-15,-5-7 0 16,-8-5 0-16,-1 0 0 16,-4-8 0-16,-4-4 0 15,-5-3 0-15,0-9 0 0,-4 0 1 16,-1 1-2-16,-8-9 1 16,-5-11-2-16,-4-5 1 15,0-3-2-15,-5-16 1 16,0 8-2-16,-4-4 1 0,-4 3-1 15,-1 1 1-15,-4-4 0 16,-4 0 1-16,-5 8 0 31,-9-5 1-31,-4 5 0 16,-9-4 0-16,-5 4-1 16,-13-1 1-16,-13 5-1 0,-5 4 1 15,-13 7-1-15,-9 5 0 0,0 7-1 16,4 9 0-16,-4 11-3 15,-9 16 0-15,5 8-7 16,-1 20 0-16</inkml:trace>
  <inkml:trace contextRef="#ctx0" brushRef="#br0" timeOffset="19709.6938">5292 9321 17 0,'-4'-7'8'0,"-5"-1"-8"0,9 0 9 0,0 4-9 15,-5-4 0-15,1 0 0 16,-5 0 1-16,-4 0-1 15,-1 0 0-15,-4 0 1 16,-4 0 0-16,0-4 0 16,-5 5 0-16,-4-1 0 15,0 4 0-15,-5-4 1 0,-4 0 0 16,-4 0-2-16,-1 0 0 16,-4-4 1-16,-9 4 0 15,5 0-1-15,0 0 0 16,-5 1 0-16,-5-1 1 15,6 8 0-15,-1 0 0 16,-5-4 0-16,-3 8 0 0,-6 0-1 16,6 7 1-16,-14 1-1 31,8 4 1-31,1 0-1 16,0 0 0-16,0 4-1 15,8-1 1-15,-8 9 0 0,4 8 0 16,-8-1 0-16,-5 5 1 15,4 3 0-15,0 5 0 16,1-1 0-16,3 5 0 16,6-1-1-16,-1 9 1 0,0-1-1 15,9-4 0-15,-4 1-1 16,9 3 1-16,8 0-1 16,14 5 1-16,4 7-1 15,5 4 1-15,9 4-1 16,13 4 1-16,0 8-1 15,0-8 0 1,13-8 0-16,9 1 0 16,-4-13 0-16,13-4 0 15,0 1 0-15,9-17 1 0,5 1 0 16,17-13 1-16,-8 1-1 16,8-4 1-16,5-5-1 15,-1 5 1-15,6-8-1 16,-6 0 1-16,-3-4-1 15,3-5 1-15,-3-3-1 16,12-8 0-16,1-4 0 0,0-4 0 16,4-7 0-16,0-9 0 15,-4-4-1-15,-10 0 1 16,-3-3 0-16,-5 3 1 16,4 0-1-16,-9 1 1 0,1-5 0 15,-5 0 0-15,0-3-1 16,4-1 0-16,5 1-2 15,4-5 0-15,1 0 0 32,-1-3 0-32,0-1 0 15,-4 5 0-15,-9-5 0 16,-4-7 1-16,-1-4 1 0,-4 3 0 16,-4 1 1-16,-5-1 0 15,-4 1 0-15,-5 3 1 16,-9-3 0-16,-4-1 0 0,-4 1 0 15,-5 4 0-15,-9-9-1 16,-5 1 1-16,-8-9-1 16,-5 1 1-16,1-4-2 15,-14 8 1-15,4 7-1 16,-17 5 0-16,-1 7-1 0,1 12 1 16,-1 9-2-16,5 7 0 15,9 12-5-15,0 12 0 16,5 15-1-16,3-3 1 15</inkml:trace>
  <inkml:trace contextRef="#ctx0" brushRef="#br0" timeOffset="20963.5873">11256 10227 24 0,'-26'-7'12'0,"21"-13"-16"0,5 16 13 0,-4 0-10 16,-5 0 1-16,0-4 2 15,-9 4 0-15,0 0-2 16,-4 0 1-16,-5 0 0 31,-4 0 0-31,0-4 0 16,-5 0 1-16,5 0-2 16,-4-3 1-16,-5-1-1 0,-5 0 1 0,1-4-1 15,-5 0 1-15,0 0 0 16,4 1 0-16,-4 3-1 15,-4 0 1-15,-9 4-1 16,-14 0 1-16,9 8 0 16,0 0 0-16,5 4-1 15,4 4 0-15,5 8 0 16,4 7 0-16,4 1 0 0,5 4 1 16,0 7-1-16,5 9 0 15,-1 7 0-15,0 1 0 31,10-1 0-31,-1 9 0 0,5 3-1 16,-1-4 1-16,6-3-1 16,8-5 1-16,4-3 0 15,5-5 0-15,0 1 1 16,14 7 1-16,-1-15-1 16,5 3 1-16,4-7-1 15,9 0 1-15,5-9-2 0,8 1 1 16,1 0-1-16,4-4 0 15,0 3 0-15,4-7 1 16,1-4 0-16,3-4 0 16,-8 0 0-16,9 0 0 0,0 0 0 15,4-4 1-15,1 0-1 16,3-4 0-16,-8 0 0 16,5 0 0-16,3 0-1 31,-3 0 1-31,-1 3-1 15,0-3 1-15,1 8-1 0,-5-4 1 16,4 0-1-16,5 0 1 16,-5-4-1-16,-4 0 0 15,4-8 0-15,-4-4 0 0,0-11 0 16,-5-9 1-16,-4-4-2 16,0 1 1-16,-4-5 0 15,-5-7 1-15,-5-1-1 16,-4 5 1-16,-8-13 0 15,-5 5 0-15,-5-4 0 16,-4 3 0-16,-14 1 0 0,-8-5 0 16,-14 1 0-16,-17-8 0 15,-5 3 1-15,-9 5 0 16,-13 3-2-16,-9 5 1 0,-9 7-2 16,-5 13 1-16,-8 7-3 31,-14 16 0-31,-4 16-4 15,0 8 0-15,-14 27-5 16,-4 12 0-16</inkml:trace>
  <inkml:trace contextRef="#ctx0" brushRef="#br0" timeOffset="1.25935E6">17991 10742 19 0,'0'-8'9'0,"13"4"-11"16,-13 4 10-16,9-4-7 16,-5-4 1-16,5 0 1 15,0 0 1-15,5 0-4 16,-6 4 0-16,-3-4 3 0,4-3 0 16,-5-1-1-16,1 0 1 31,-1 0 0-31,1 4 0 15,-5-4-1-15,0 4 0 16,-5 0-1-16,-4 4 1 0,-9-7-1 16,1 3 0-16,-10-4-2 15,-4 0 1-15,0 0-1 16,-1 4 0-16,1-4-1 16,0 4 1-16,4 0-2 15,1 0 1-15,-1 8-2 16,5 0 0-16,-1 8-2 15,1 4 0-15,-4 8-1 16,-1 8 1-16</inkml:trace>
  <inkml:trace contextRef="#ctx0" brushRef="#br0" timeOffset="1.26127E6">17888 9306 19 0,'23'-12'9'0,"-10"-24"-7"0,-4 32 18 0,-9-8-19 15,0 0 1-15,-5-3 0 16,-12-5 1-16,-6 0-3 0,-8 0 1 15,-4 0 2-15,-14 1 0 16,-9-1 0-16,-9 4 1 16,-13-4-1-16,-14 1 0 0,-12 3-1 15,-10 0 0-15,-9 12-1 16,-4 4 0-16,-9 8-1 31,-13 0 1-31,4 8-1 16,-9 3 0-16,0 9 0 15,-4 12 0-15,9-1 0 16,8 13 0-16,5 7 0 0,5 16 0 16,17 8-1-16,14 4 1 15,8 16-1-15,14 4 1 16,22-4 0-16,18 4 0 16,18 3-1-16,22-7 1 0,18-12-1 15,17 0 0-15,19-16 1 16,13 1 0-16,8-13-1 15,14-8 0-15,0-7 1 16,5-13 0-16,13-11 0 16,-5-12 1-16,5-16-1 15,8-8 0-15,1-12 0 0,9-7 1 16,-5-9-1-16,0-7 1 31,5-17 0-31,-5-3 0 16,-9-4 0-16,1 4 1 0,-15-1-1 15,-3 1 1-15,-14-4 0 16,-9-4 0-16,-4 8 0 16,-14-1 1-16,-13 1-1 15,-8 4 0-15,-10 3 0 16,-18-7 0-16,-17 0-1 16,-14 4 0-16,-17-9-2 0,-19 1 1 15,-17-8-1-15,-18 12 1 16,-13 3-1-16,-5 9 0 0,-8 8 0 15,-5 11 0-15,0 16-1 16,0 16 1-16,4 12-1 16,-4 8 0-16,18 16 0 15,-1 19 1-15,5 4-1 32,14 21 0-32,13 23-1 15,9 3 1-15,8 5 0 16,23-4 0-16,9 8 0 0,13-8 1 15,9 7 0-15,14 1 1 16,13-8-1-16,17-8 0 0,19-8 0 16,12-16 1-16,10-3-1 15,13-21 1-15,9-11-1 16,13-9 1-16,1-11 0 16,8-12 1-16,0-12 0 15,-4-8 0-15,-1-11-1 16,-3-9 1-16,-1-7 1 0,-4-13 0 15,-5-3 0-15,-4 0 0 16,-13-1 1-16,-10-3 0 16,-3 7-1-16,-10 1 0 0,-9-8-1 15,-4 3 0-15,-13 1 0 16,-9 0 0-16,-10-1-1 16,-12-3 0-16,-10-4 0 31,-12 0 0-31,-6 3-2 15,-17-3 1-15,-13 4 0 16,-14 3 0-16,-13 1-1 16,-14 8 1-16,-12 7 0 0,-19 12 0 15,-13 9 0-15,-9 15 1 16,-13 8-1-16,-5 16 1 16,-4 11-1-16,4 1 1 0,10 12 0 15,-1 11 0-15,5 8-1 16,13 13 1-16,8 3-1 15,15 16 1-15,12 4-1 16,19 12 0-16,13-1-2 16,22 5 0-16,13 4-1 15,18-4 0-15,23-9-1 16,26-7 1 0,18 0 0-16,18-15 0 15,13-17 2-15,13-8 0 0,18-15 2 16,5-16 1-16,9-17 2 15,13-18 0-15,0-9 1 16,0-20 0-16,-18-7-2 16,-4-9 0-16,-18-11-8 15,-27-4 1-15,-36 4-4 16,-39 3 1-16</inkml:trace>
  <inkml:trace contextRef="#ctx0" brushRef="#br0" timeOffset="1.2659E6">23719 9994 12 0,'-9'-4'6'0,"-9"0"-14"0,9 4 7 15,-4-8-1-15,-9 0 1 16,0-4 0 0,-1-7 1-16,-3-5 2 15,-10 0 1-15,-4 0-2 16,-9 1 1-16,-9 7 0 15,-13 8 0-15,-14 4 0 16,-13 16 1-16,-4 8-2 0,-5 7 1 16,-9 5 1-16,5 8 0 15,4 11 1-15,5 16 0 16,13 4-1-16,9 1 0 16,13 3-1-16,9 4 1 0,9 4-2 15,14 0 0-15,12-4-1 16,10 8 1-16,13 4-2 15,18-4 1-15,17-8-1 16,6 5 1-16,12-17-1 31,9-12 0-31,14-3 0 16,0-13 0-16,17-11 1 16,1-8 0-16,-1-12 0 0,9-16 1 15,-4-12 0-15,0-4 0 16,-4-8 0-16,-1-11 0 15,-8-16 0-15,-5-1 1 0,-13-7 0 16,-10 4 0-16,-8-5 0 16,-9-7 0-16,-4 4 0 15,-14 0 0-15,-8 4-1 16,-5-5 1-16,-9 1-2 16,-9-4 1-16,-14 4-1 0,-12 0 0 15,-14-5-1-15,-9 1 1 16,-18 0 0-16,-17 16 0 0,-18 11 0 15,-14 9 0-15,5 15-1 32,0 16 1-32,-1 16-1 15,1 24 0-15,-4 15-2 16,8 16 1-16,0 32 0 16,14 4 1-16,13 16 0 15,18 0 0-15,13 7 0 0,9 9 1 16,27-8 0-16,17 7 1 15,18-23-1-15,19-8 0 16,-1-8 0-16,22-12 1 0,9-12-1 16,10-11 1-16,8-17 0 15,18-7 1-15,0-12 0 16,13-12 0-16,14-12-1 16,4-8 1-16,4-12-1 15,-8 0 0-15,-1-11-1 16,5-5 1-16,-8-3-1 15,-6-5 0-15,-3-3 1 0,-10-17 0 16,-13 9 0-16,-18 0 0 16,-8-5 0-16,-14 1 1 15,-14 0-1-15,-13-8 1 16,-17-5-1-16,-19-11 1 16,-21-4-2-1,-27-8 1-15,-14 4-1 16,-18 4 1-16,-4 8-2 15,-8 16 1-15,-15 4-1 16,-8 27 1-16,-4 16-1 16,-1 24 0-16,1 8 0 15,4 20 0-15,9 31 0 16,-5 12 0-16,0 8 0 0,19 20 0 16,8 8 0-16,4-4 0 0,10 8-1 15,8 3 1-15,14-3 0 16,8-8 0-16,27-12 0 15,19 0 1-15,16-12 0 16,19-16 0-16,13 0 0 16,23-3 0-16,3-9 0 31,14-11 1-31,9-13-1 16,9-19 1-16,-4 0-1 0,13-8 1 15,8-12-1-15,-8-8 0 16,9-7 0-16,-5-13 1 0,-8 4-1 15,3-3 0-15,1-9 0 16,-4 1 1-16,-10-9-1 16,-4 1 1-16,-4-5-1 15,-10-7 1-15,-12 4 0 16,-10-9 0-16,-13-7-2 16,-18-4 1-16,-17-16-1 0,-19 0 0 15,-17-4-1-15,-18 0 1 16,-13 1-1-16,-9 7 1 0,-9 15-1 15,-23 5 1-15,-8 16 0 32,-18 19 0-32,-13 12-1 15,-10 20 1-15,1 28-2 16,-9 32 1-16,-10 27-6 16,6 31 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22:32:41.9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23916 18323 12 0,'-9'8'6'0,"1"-4"-6"16,8-8 7-16,0-4-5 16,-5 1 1-16,-3 3 1 31,4 0 1-31,-1-4-7 15,-3 8 1-15,3-3 3 0,1-1 0 16,0 0-1-16,0-7 1 16,-1 11-1-16,1-4 0 15,0-4 0-15,4 8 1 0,0 0-1 16,4-4 0-16,5 0-1 16,3 4 1-16,6 0-2 15,3-3 1-15,9 3 0 16,4-4 0-16,9 0-1 15,0-4 1-15,4 1 0 16,-9 7 0-16,1 0-2 16,-9 0 1-16,-4-4-4 15,-14 0 1-15,-7 16-2 16,-18-1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3:58:22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4288 4085 12 0,'-6'-5'6'0,"3"-8"-4"16,3 15 6-16,-3 4-7 15,0-1 1-15,0 3 0 16,0 2 0-16,3 9-2 15,-3 13 0-15,0-3 2 16,0 10 0-16,0 12-1 16,3 2 1-16,-3 2-1 0,0-2 0 15,0 3-1-15,-3 2 1 0,-3-8-1 16,3-2 1-16,1-3-3 0,-1-6 0 16,3-4-3-16,0-11 0 15</inkml:trace>
  <inkml:trace contextRef="#ctx0" brushRef="#br0" timeOffset="822.9982">4684 4207 13 0,'-9'-13'6'0,"9"-1"-6"15,-3 12 6-15,0-1-7 16,-3-2 0-16,-3 2 0 16,3 1 1-16,-3-1 0 15,0 3 1-15,0 3-1 16,-3 2 0-16,1 3 0 16,-4 5 0-16,0 6 1 15,0-4 1-15,0 12-1 16,0 2 0-16,3 0 0 0,3 11 1 15,0 5-1-15,3-3 1 16,3 0-2-16,0 6 1 16,3-8-1-16,3-3 1 15,6-8-1-15,6-8 1 16,6-2-1-16,3-4 1 16,3-4 0-16,-1 0 0 15,4-6-1-15,6-5 0 0,-3-8-1 16,-1-3 1-16,1-2 0 15,0-5 0-15,-6-4-1 16,-3-4 0-16,-1-6 1 16,-2 0 0-16,-3 1-1 15,-6 2 1-15,-3-3 0 16,-3 3 0-16,-6 0 0 16,-3 5 1-16,0 0-1 15,-6 0 0-15,-9 3 0 16,-3 5 0-16,-3-2-1 15,-5 4 1-15,-4 4-1 16,-3 5 0-16,-2 2-1 16,-1 6 0-16,3-1-2 15,12 3 0-15</inkml:trace>
  <inkml:trace contextRef="#ctx0" brushRef="#br0" timeOffset="2010.306">5166 3831 10 0,'0'-18'5'0,"-6"2"-5"15,3 8 6-15,0-3-5 16,-3-2 1-16,-3 0 2 16,-3 0 0-16,-3-9-5 15,-5 7 0-15,-10 1 3 16,0-2 0-16,-3 6-1 15,-5-1 0-15,-10 3-1 16,-6 3 0-16,-2 5-1 16,-4 3 1-16,1 2-1 15,-1 8 1-15,1-5 0 16,-1 13 0-16,4 6 0 0,5-3 1 16,3 5-1-16,1 8 0 15,-13 37 0 1,7-3 0-16,8-5 0 15,9-7 1-15,10-4-1 16,5 3 1-16,6 3-1 16,6 3 1-16,3-1 0 15,3 1 0-15,0 4-1 16,0-4 1-16,3-3-1 16,0-8 1-16,6 0 0 15,3 0 0-15,3-6 0 16,6-2 0-16,6-5 0 15,-1-3 0-15,7-3 0 16,3-2 1-16,3-8-1 16,2 2 0-16,1-4 0 15,0-4 0-15,-1-7-1 0,4-1 1 16,3-5 0-16,-1-5 0 16,1-2-1-16,0-6 1 15,5-3 0-15,4-5 0 16,-4-5 0-16,-2-5 0 15,3-6-1-15,2 0 1 16,1-2-1-16,-4 0 1 0,4-1 0 16,0 3 0-16,-4-2-1 15,-2 0 1-15,-10-1-1 16,-2-4 0-16,-6 1-1 16,-3 1 1-16,-6-8-2 15,-4 3 1-15,-5-6-2 16,-3-2 1-16,-3 3 0 15,0-1 0-15,0-5 0 16,-6 0 0-16,0-8 1 16,-3 6 1-16,0 2-1 15,-3 0 1-15,0 3 0 16,-6 13 1-16,-5 2-1 16,-13 11 0-16,-9 3-2 15,-9 5 1-15,-14 8-5 0,2 14 0 16</inkml:trace>
  <inkml:trace contextRef="#ctx0" brushRef="#br0" timeOffset="3167.8642">4353 5151 5 0,'-5'-8'2'0,"10"19"3"0,-5-11-5 16,3-8 1-16,0 3 1 31,-3 0 1-31,3-1 0 16,-3 6-4-16,3-5 1 16,-3 5 1-16,0 0 1 15,0 0-2-15,0 0 1 0,0 0 0 16,0 0 0-16,-3 0 1 15,0 0 0-15,3 0 0 16,-3 0 0-16,3 0 0 16,-3-3 0-16,-2 3-1 15,2 3 1-15,-3 2-2 16,-3-2 1-16,-3 0 0 0,0-1 0 16,-3 9-1-16,-3-3 1 15,0 2 0-15,-9-2 0 16,4 5 0-16,-7 3 0 0,0 3-1 15,0 5 0-15,1-3 0 16,-4 5 1-16,-3 9-1 16,-3-4 1-16,-5 4-1 15,-1 2 1-15,0-3-1 16,-5 3 1-16,2 3-1 16,4-8 1-16,2 0-1 15,0-1 0-15,4-2 0 16,-4 0 0-16,-3-2 0 15,7 5 0-15,-1-1 0 16,0 1 1-16,9-3-1 16,4-2 0-16,5-9 0 15,3 1 0-15,6-1 0 16,-3-4 0-16,6-9 0 16,3 0 0-16,0 3 0 15,3-5 0-15,3-1 0 16,0 1 0-16,3 2-6 0,3-2 0 15,3 0-1-15,-6-9 1 16</inkml:trace>
  <inkml:trace contextRef="#ctx0" brushRef="#br0" timeOffset="4048.8294">2818 6247 10 0,'-3'0'5'0,"3"0"-3"0,0 0 5 15,0 0-6-15,0 0 1 0,-3-3 1 16,0 3 0-16,0 3-4 16,-3 5 1-16,-3-3 2 15,-6 6 0 1,-3 2-1-16,-3 11 0 0,0 2 0 16,3 1 0-16,-2-4 0 15,8 1 0-15,-3 0 0 16,6-5 0-16,3-4-1 15,3-1 1-15,3-1-1 16,3 0 0-16,3-2 0 16,3-3 0-16,6-3 0 15,-3 0 0-15,8 6 0 16,-2-6 1-16,3 8-1 16,3-2 1-16,0-1 0 15,-3 1 0-15,-1 0-1 16,4-1 1-1,-12 3 0-15,3 1 0 0,-6-1 0 16,-3 3 0-16,-6 0 0 16,-6 0 0-16,-3-3 0 15,-9 0 0-15,-6 3 0 16,-8-3 0-16,-7 0-1 16,3 1 1-16,-8-1-1 15,-4-5 1-15,-3 2-1 16,-2-4 0-16,8 2-2 15,6-6 1-15,4 1-4 16,5-1 0-16,6-2-3 16,9-2 1-16</inkml:trace>
  <inkml:trace contextRef="#ctx0" brushRef="#br0" timeOffset="4400.0035">2526 6387 24 0,'-12'-5'12'0,"12"-22"-14"0,3 22 21 0,3-6-19 15,3 1 1-15,6 2 1 16,-3 0 0-16,2 0-2 16,10 0 1-16,3 3 1 15,6-1 0-15,0 1 0 16,-1 5 0-16,-2 0-1 16,-3 3 0-1,6-1-5 1,-4 4 1-16,-5-1-5 15,3-2 0-15</inkml:trace>
  <inkml:trace contextRef="#ctx0" brushRef="#br0" timeOffset="5425.2783">3505 6011 18 0,'-3'-16'9'0,"-12"3"-10"0,12 8 9 0,-6-3-12 16,-3 0 1-16,-2 0 0 0,-10-2 1 16,-3-4 4-16,-6 1 1 15,-2 2-3-15,-4 4 0 0,-6 7 0 16,-5 2 0-16,-4 6-1 15,-3 3 0-15,-5 2-1 16,-4 3 0-16,4 0 0 16,-1 5 1-16,7 3 0 15,-4 5 1-15,1 0 0 16,-1 0 1-16,1 5 0 16,5 1 1-16,4 7 0 15,5 6 0-15,6-3 1 16,9 2 0-16,1 4-1 15,11-6 0-15,6 2 0 16,6 6 0-16,9-3-1 16,9 1 1-16,-3-1-1 15,6 0 0-15,0 0 0 16,5-7 0-16,-2-1 0 16,6 3 1-16,-3-8-1 0,3-2 1 15,3 2-1-15,2-8 0 16,-5-3 0-16,3 1 1 15,-3-4-1-15,2-1 0 16,1-7 0-16,3-1 1 16,6-4 0-16,-4-2 0 15,-2-5 0-15,3-3 1 16,0-5-1-16,2-3 0 16,4-6-1-16,0-4 0 0,0-3-1 15,2-3 1-15,-2-5-1 16,0 0 1-16,-1 0-1 15,1-6 1-15,-3 3-1 16,-1-2 0-16,4-6 0 16,0 3 1-16,3 0-2 31,-4-2 1-31,-2-1 0 16,-3 0 0-16,-4-2 0 15,1 5 0-15,-3 0 0 16,3 0 0-16,-12-3 0 15,2-2 0-15,-2 2 0 16,-3-2 0-16,-6-1 0 0,-3 4 0 16,-3-1 0-16,-6-2 0 15,-3 2 0-15,-3 3 0 16,-3 3 0-16,-3-1 0 16,-2 6-1-16,-4 5 1 15,-9 0 0-15,-3 6 0 16,-3 10 0-16,-5 3 0 15,2 5-3-15,3 8 0 0,1 2-6 16,5 9 0-16,3 2-1 16,6-3 1-16</inkml:trace>
  <inkml:trace contextRef="#ctx0" brushRef="#br0" timeOffset="6492.728">2609 7186 9 0,'0'-11'4'0,"0"-2"-1"16,0 11 3-16,0-1-6 15,0 0 1-15,0 3 1 16,-3 0 1-16,3-2-3 15,-6 2 0-15,6 0 2 16,0 0 0-16,0 0 0 16,-3 0 0-16,0 2-1 15,3 1 0-15,0 0 0 0,0-1 1 16,0 1-1-16,0 0 1 16,0-1 0-16,-3 1 0 15,3-1 0-15,0 1 0 16,0 0-1-16,0-1 1 0,-3 4-1 15,0-1 1-15,0 0-1 16,0 1 0-16,-3 2 0 16,-2-1 1-16,-1 1-1 15,-6 3 1-15,0 2-1 16,3 6 1-16,-6-3-1 16,0 2 0-16,-3 3-1 15,1 0 1-15,5 1-1 16,-9 4 1-16,0 3-1 15,-3 0 1-15,0-2-1 16,-2 5 0-16,-1-3 0 16,6 0 1-16,-6 2-1 15,4 1 0-15,-4 5 0 16,-6-5 0-16,6 0 0 16,1 0 0-16,-4-3 0 15,3-3 0-15,3 1 0 16,3-1 0-16,-2 0 0 15,2 1 0-15,3-6 0 0,3-5 0 16,6-3 0-16,-3-2 0 16,6-1-1-16,1-2 1 15,-1 3 0-15,3-6 0 16,0 0-2-16,3-2 1 0,0 0-6 16,3-3 1-16,12 0-3 15,-3-13 0-15</inkml:trace>
  <inkml:trace contextRef="#ctx0" brushRef="#br0" timeOffset="13984.6209">1463 8194 12 0,'-12'-10'6'0,"15"10"-4"0,-3 0 4 15,3-3-5 1,-3 3 0-16,0-5 3 16,0-1 0-16,0 1-4 0,0-3 0 15,0 0 2-15,0 0 1 16,0 0-1-16,0 0 0 15,6 0-1-15,-6 3 0 16,0 0-1-16,0 0 1 0,0-1-1 16,3 1 0-16,3 0 0 15,-3-1 1-15,3 4-1 16,-3-4 1-16,6 1-1 16,0 0 1-16,3 2-1 15,-9 3 1 1,12 3-1-16,-6-1 1 15,6 6-1-15,-7 0 0 16,4 3 1-16,-3 5 0 0,-3 0-1 16,-6 2 1-16,-3 6-1 15,-3 5 0-15,-3 0 0 16,0-5 0-16,-8 5 0 16,-4-5 0-16,3-6 0 15,0 1 0-15,0-6 0 16,0 0 0-16,3-2 0 15,6-3 0-15,1 0-1 16,-1-3 1-16,9 1 0 16,0-6 0-16,0 0-1 15,9 2 1-15,-1-2 0 16,4 0 0-16,9 3 0 16,0-3 0-16,3 2 0 15,0 1 0-15,2-6-1 16,-2 6 1-16,0 2 0 15,-3-2 0-15,-3 5 0 16,-3 0 0-16,0-3 0 0,-4 3 0 16,1 0 0-16,-3 0 1 15,-9 0-1-15,-6 0 1 16,-3 5-1-16,3 0 1 16,-5 3-1-16,-4-3 1 15,-6 1-1-15,-3-1 0 16,-6-5 2-16,1 0 0 15,-1 0 0-15,-3-3 0 0,3-2 0 16,-3-1 1-16,-2-2-1 16,5 0 0-16,3-2-4 15,3 2 0-15,7 0-6 16,-1 0 0-16,9 0-1 16,3-6 0-16</inkml:trace>
  <inkml:trace contextRef="#ctx0" brushRef="#br0" timeOffset="15461.8165">1832 8030 4 0,'0'-8'2'0,"3"8"1"0,-3 0-3 16,0 0 0-16,0 0 0 15,0 0 1-15,0 3 1 0,0-3-1 16,0 0 0-16,0 0 2 15,0 2 0-15,-3-4 1 16,0 2 0-16,0-3-1 16,0 6 1-16,0-8-1 15,0-6 0-15,-5 0-1 16,-1 3 1-16,-3-2-2 16,0-3 1-16,3 2-1 0,-9 0 0 15,3 3 0-15,0-2 0 16,-6-1-1-16,-2-2 1 15,-10 0-2-15,0 2 1 16,0 3 0-16,1 3 0 16,-4 0-1-16,0 7 0 15,-3 9-1-15,1 0 1 16,-1 2 0-16,3 8 0 0,4 0 0 16,-1 8 0-16,6 3 0 15,-3 2 0-15,4-2 1 16,2 8 0-16,3 5 0 15,-3 0 0-15,6-3 0 16,-6 3 0-16,7-3 1 16,8-2 0-16,-6 2 0 15,9 1 0-15,3-1-1 16,3 11 1-16,9-5 0 16,-3-1 0-16,6-2 0 0,5 0 0 15,1 11-1-15,3-11 1 16,0-3-1-16,0-5 1 15,-3-2 0-15,5-4 0 16,-5-4 0-16,6-1 0 16,3-7 0-16,-3-3 1 0,6-3 0 15,-1-5 0-15,-5-3-1 16,12 0 0-16,-3-2 0 16,-1-6 1-16,4-2-2 15,-3-6 0-15,0-4 0 16,-4-4 0-16,1-2 0 15,0-3 1-15,3-2-1 16,-1-3 0-16,-2-1 0 16,-3 1 0-16,0 0-1 15,-4-3 0-15,1 3 0 16,0-5 1-16,-3 5-1 16,3 0 1-16,-6 0 0 15,5-3 0-15,-8 3 1 16,3 0 0-16,0-6-2 15,-3 4 0 1,-6-6 0-16,0 2 1 16,0-2-1-16,-9 3 0 15,0-6 0-15,0 3 0 16,0-3 1-16,-6 6 0 16,3 2-1-16,-9 0 1 15,0 6 0-15,3-3 0 16,-6 0 0-16,-3 0 1 15,0 0-1-15,-2-1 0 16,-1 7 0-16,-9 1 0 0,0 7-1 16,0 7 0-16,1 5-1 15,-4 11 0-15,3 5-6 16,9 3 1-16</inkml:trace>
  <inkml:trace contextRef="#ctx0" brushRef="#br0" timeOffset="16550.727">1291 9022 9 0,'-3'0'4'0,"3"-8"1"0,0 8-1 15,0-2-2-15,0-1 1 0,0 0 0 16,-6 3 0-16,3 0-4 31,3 0 0-31,-9 3 3 16,9 2 0-16,-9 3-1 15,3 0 0-15,0 3 0 16,3-1 0-16,-6 1 0 16,3 2 0-16,-3 6 1 15,-3-3 0-15,0 2 0 16,0 1 0-16,-8 4 0 15,8 1 0-15,-12 0-1 0,6 0 1 16,-9 2 0-16,3 9 0 16,1-4 0-16,-1-1 0 15,3 1 0-15,-3 4 0 16,-3-4 0-16,4 7 0 16,5 4-1-16,-3-8 1 15,3 1-1-15,-3-6 0 16,6 0 0-16,-3-3 0 0,4-2-3 15,5-3 1-15,-9 0-4 16,9-5 1 0</inkml:trace>
  <inkml:trace contextRef="#ctx0" brushRef="#br0" timeOffset="18946.37">564 9991 6 0,'-9'-3'3'0,"18"-2"8"0,-9 5-15 0,0 0 4 31,0 0 0-31,-6 0 1 16,3 0 1-16,3 0-2 16,-6 0 1-16,6 0 1 0,-6 0 0 15,6 0 0-15,-3 0 0 16,3 0 0-16,0 0 1 0,0 0-1 16,0 0 0-16,0-3-1 15,0-2 1-15,3-1 0 16,-3 1 0-16,0 3-1 15,0-4 0-15,0 1 0 0,6 0 0 32,-6 5 0-32,0-6 1 15,6 4-2-15,-3-4 1 16,-3 1 0-16,6 3 0 0,-6 2-1 16,0 0 1-16,0-3-1 15,9 0 1-15,-9-2-1 16,0 5 1-16,3 0-1 15,3-5 1-15,-6 2-1 16,3 0 1-16,3-5-1 16,-6 3 1-16,3 0-1 0,0 0 0 15,0-3 1-15,3 0 0 16,-6 2 0-16,9 1 0 16,-9 0-1-16,3-1 0 0,3 4 0 15,-6-3 0-15,3-1-1 16,3 1 1-16,3 0 0 15,-9 2 0-15,3-2 0 16,0 5 1-16,6-3-1 16,-9 3 0-16,9-3 0 15,-7 3 0-15,4-2-1 16,-6-1 1-16,9 1-1 16,-6-1 1-16,3 0 0 15,0 1 0-15,-3-1 0 16,3-2 1-16,-6 2-1 0,0 3 0 15,0 0 0-15,9-3 1 16,-9 3-1-16,0 0 0 16,0 0 0-16,9 0 0 15,-9 0 0-15,3 0 0 16,-3 0 0-16,0 0 0 16,6-5 0-16,-6 5 0 15,0 0 0-15,0 0 0 16,0 0 0-16,3-3 0 15,3 3 0-15,-6 0 1 0,6 3-1 16,3-3 1-16,-9 5-1 16,9-5 0-16,-6 3 0 15,3 2 1-15,-3 1-1 16,3 2 0-16,0-1 0 16,2 4 1-16,-8 0-1 15,9 2 1-15,-9-3-1 16,3 1 1-16,3-3-1 15,-6 0 1-15,3-3-1 16,3 0 1-16,-6 1-1 16,0-4 0-16,0 1 0 15,-6-3 1-15,6-5-2 16,-3 2 1-16,3 0 0 31,0-2 0-31,-6 3 0 0,6-1 1 16,0-2-1-16,0 2 0 15,0-2 0-15,-3 2 0 16,3-2 0-16,0 2 0 0,0 3 0 16,0-3 0-16,0 3-1 15,0-2 1-15,0-1 0 16,0 0 0-16,0-2 0 16,0 5 0-16,0 0 0 15,0 0 0-15,0 0 0 16,0 0 0-16,0 0 0 15,0 0 0-15,9 0 0 16,-9-2 0-16,9-1 0 16,-9 0 0-16,3 1 0 15,0 2 0-15,0 0-1 16,3 0 1-16,-6 0 0 16,0 0 0-16,0 0 0 15,0 0 0-15,3 0 0 16,-3 0 0-16,6 2 0 15,-6-2 1-15,0 0-2 16,0 0 1-16,0 0 0 0,0 0 1 16,3 3-1-16,-3-3 0 15,0 0 0-15,0 0 0 16,0 0 0-16,0 0 1 16,0 0-1-16,0 0 0 15,0 0-1-15,6 0 1 16,-6 0 0-16,0 0 0 15,0-3 0-15,0 3 0 16,0 0 0-16,3 3 0 0,-3-3 0 16,6 0 0-16,-6 0-1 15,0 0 1-15,0 0 0 16,0 0 0-16,0 3 0 16,0-3 0-16,3 2 0 15,3 1 1-15,-6-1-1 16,3 1 0-16,-3-3 0 15,3 5 0-15,-3 3 0 16,0-8 0-16,3 6 0 16,3-4 0-16,-6 4 0 15,3-1 0-15,-3 0-1 16,6 0 1-16,-6 1 0 16,3-1 0-16,3 3 0 15,-6 3 0-15,0 2-1 16,3 5 1-16,3 3 0 15,-6 3 0-15,-6 5 0 16,3 8 0-16,-3-2 0 0,-3-3 1 16,-3 2-1-16,-3 0 0 15,-9 1 0-15,6-3 0 16,-6-3 0-16,1-3 1 16,-4-2-2-16,0-3 1 15,0-5 0-15,-3-3 1 16,4-5-1-16,2-3 0 15,0-2 0-15,3-6 0 16,6-2 0-16,6 0 0 0,0 2-1 16,1-2 1-16,8 0-1 15,0-1 1-15,3 1-1 16,11 2 1-16,1 1 0 16,12 7 0-16,-3 0 0 15,3 3 1-15,-1 5-1 16,4 3 0-16,0 3 0 15,0-1 1-15,-9-2-3 16,-1-5 0-16,-2-1-5 16,-9-4 1-16,6-9-3 0,-12-10 0 15</inkml:trace>
  <inkml:trace contextRef="#ctx0" brushRef="#br0" timeOffset="19637.3789">817 9798 16 0,'-32'2'8'0,"5"9"-9"0,18-11 11 0,-6-3-10 15,0 3 0-15,-6-5 1 16,-3 0 1-16,-2-1-2 16,-4-4 1-16,3 4 0 15,-6-4 0-15,7 4 0 16,-7 6 0-16,0 3-1 16,6 2 1-16,-5 11-1 15,5 5 0-15,3 3 0 16,6 8 1-16,3 5 0 15,6 5 1-15,0 9 0 16,9 10 0-16,9 7-1 0,0 1 1 16,9 3-1-16,6-1 1 15,3 0-1-15,2-4 0 16,4-1 0-16,3-3 0 16,0-7 0-16,2-3 0 15,4-6-1-15,-6-2 1 16,-4-10 0-16,4-6 0 15,3-8 0-15,0-8 0 16,-1-10 0-16,-5-8 1 16,0-3-1-16,-1-6 0 0,4-7-1 15,-9-5 1-15,-3-3-1 16,0-3 1-16,-7-5-1 16,-5-5 1-16,0 2-1 15,-3-5 1-15,-9 0-1 16,0-8 1-16,-9 0-2 15,-3-3 1-15,-8 1-1 16,-4-6 1-16,-3 3-1 16,-6 2 1-16,0 6-1 15,-2 8 0-15,2 10 0 16,-6 5 0 0,-2 12-7-1,11 4 1-15,15-2-2 16,6-3 1-16</inkml:trace>
  <inkml:trace contextRef="#ctx0" brushRef="#br0" timeOffset="20346.383">1678 9038 17 0,'-3'-8'8'0,"-3"-2"-9"16,6 10 12-16,0-6-11 15,-3 4 1-15,3-1 1 16,-9 0 1-16,3 3-3 16,3 0 1-16,0 0 1 15,0 0 0-15,3 0 0 16,0 0 0-16,0 3-1 15,3 0 1-15,3 5 0 16,0 0 1-16,6 5-1 16,5 3 1-16,7 5 0 15,6 8 0-15,0 8-1 16,9 3 0-16,2-1-1 16,-5 6 1-16,0 0-2 15,2 0 1-15,-5 6-1 0,-6-4 1 16,6 6 0-16,-7 0 0 15,1-3 0-15,3-2 0 16,-6 0-1-16,3-6 1 16,-10-5-1-16,1-8 0 15,-3-5-5-15,-9-6 1 16,-3-4-6-16,3-6 0 16</inkml:trace>
  <inkml:trace contextRef="#ctx0" brushRef="#br0" timeOffset="20730.2963">2264 10194 23 0,'-6'0'11'0,"6"-8"-10"16,0 8 12-16,-3 0-13 16,0 6 0-16,-3 2 1 0,-3 2 0 0,0 9-1 15,-9 7 1-15,3 3 1 16,7-2 1-16,-1-1-1 16,-3-2 1-16,6-3-1 15,3-2 1-15,9-6-2 16,3-2 1-16,9-6-1 15,5-8 0-15,10-2-1 16,0-3 1-16,8 0-1 16,1 3 0-16,3 2-1 15,-4 0 0-15,-2 1-3 16,0 2 0-16,0 0-5 16,-7 2 0-16</inkml:trace>
  <inkml:trace contextRef="#ctx0" brushRef="#br0" timeOffset="21066.0285">2371 10139 28 0,'-12'10'14'0,"18"12"-20"0,0-14 23 0,3-1-17 31,-3 7 0-31,3 7 1 16,0 8 1-16,0 8-1 16,0 5 0-16,0 9 2 15,-3 2 0-15,0 2-1 0,-1 3 0 16,1 0 0-16,3 1 0 15,-9-6-3-15,3-8 0 16,3-6-6-16,-12-10 1 16,12-10-3-16,-12-19 1 15</inkml:trace>
  <inkml:trace contextRef="#ctx0" brushRef="#br0" timeOffset="21909.1196">1901 10139 16 0,'-18'55'8'0,"27"-2"-7"0,-6-37 10 16,6 13-12-16,0 6 1 16,6 7 1-16,-1 6 0 15,7 5 0-15,0-1 0 16,-3 4 1-16,-3 0 1 15,3-3 0-15,0-3 0 16,-1 0 0-16,1-8 0 16,0-2 0-16,12 0 0 15,-6-6-1-15,6-2 1 16,-1-6-2-16,1 1 1 0,3-3-2 16,0-6 1-16,-1-5-1 15,1-5 1-15,0 0-1 16,-1-8 1-16,1-2-1 15,-6-6 1-15,0-6-1 16,6-4 0-16,-7-3 0 16,1-6 1-16,0 1-1 15,0-3 0-15,-1 0-1 32,-5-6 1-32,-3 1-1 15,3-6 1-15,-9-2-1 16,0 2 0-16,-3-2 0 15,0 5 1-15,-3 0-1 16,-3 0 0-16,-3 0 0 16,-3 0 1-16,-3 2-2 15,-3-2 1-15,-6 0-1 0,-3-3 0 16,-9-2 0-16,3-6 1 16,-8 1-1-16,-4-3 1 15,-3-1 0-15,-5 6 1 16,2 6 0-16,3 7 1 15,4 11-1-15,2 0 1 16,6 7-8-16,0 6 1 0</inkml:trace>
  <inkml:trace contextRef="#ctx0" brushRef="#br0" timeOffset="22596.7962">3115 7041 1 0,'-3'7'0'0</inkml:trace>
  <inkml:trace contextRef="#ctx0" brushRef="#br0" timeOffset="23213.1966">3103 7041 11 0,'9'-14'5'0,"-3"22"-3"16,-3-8 6-16,3 3-7 15,-6 0 1-15,9 2 1 16,-6-3 1-16,3 1-5 16,3 0 1-16,0-1 3 15,-3 6 0-15,3-5-1 16,0 2 0-16,0-2 0 0,0 2 0 15,2 1-1-15,1 4 1 16,3 1-1-16,0-1 0 16,-3 4 0-16,3-1 1 15,3 3-2-15,0-3 1 16,-1 8-1-16,1 0 1 16,0 6-1-16,6 4 1 15,-3-2 0-15,0-2 0 16,2-1 0-16,-5 4 1 0,6-4-1 15,0 3 1-15,3-2-1 16,3 2 0-16,-4 5-1 16,1 0 1-16,0 9-1 15,0-1 1-15,2 3-1 16,-2 3 0-16,0-3 0 16,0-6 1-16,3 1 0 15,-4-3 0-15,1-3 0 16,0 1 0-16,0-3 0 15,2 5 1-15,1-8-1 16,-3-3 0-16,-3 1 0 16,0 2 0-16,-3-3-1 15,-1-2 0-15,-5-3 0 16,0-2 1-16,-3-3 0 16,-3 2 0-16,0-5-1 15,-3-5 1-15,-3 0 0 16,0-2 0-16,-3-1-1 0,0 0 1 15,-3-2-1-15,0-1 0 16,0 1-1-16,-3-3 1 16,0 3-9-16,-3-1 1 15,-3-2-4-15,0-10 1 16</inkml:trace>
  <inkml:trace contextRef="#ctx0" brushRef="#br0" timeOffset="25701.8354">4481 8186 25 0,'-5'-5'12'0,"5"-3"-16"0,0 3 18 0,0-3-15 16,0 0 1-16,-3 0 0 15,0-3 1-15,-3 3-1 16,0-2 0-16,-3 2 0 16,-3 0 1-16,-6 3-1 15,0-1 1-15,-3 4-1 0,-6 2 0 16,1 5 0-16,-4 6 0 16,0 2 0-16,0 5 0 15,-5 1 0-15,2 10 0 16,0 0 0-16,3-3 0 15,-2 9 1-15,2-1 0 16,3 1 0-16,3 2 0 16,0-3 0-16,7 0 1 15,2 4-1-15,0 4 1 0,6-2-2 16,3-1 1-16,3 4-1 16,3-4 1-16,3 1 0 15,3 5 0-15,3-5 0 16,6-3 0-16,0-3 0 15,2-2 1-15,7 0-1 16,3-3 1-16,3-3-1 16,0 1 1-16,2-6-1 15,1-3 1-15,3 1-1 16,0-6 0-16,2 0 0 16,-2-10 0-16,0-3 0 15,-4-3 0-15,1-2 0 16,0-6 0-16,3-2 0 15,-1-5 0-15,-2-1 0 16,0 1 0-16,-3-4-1 0,-1-1 1 16,10-4-1-16,-9 1 1 15,3-3-1-15,-4-3 0 16,1-3 0-16,-3 1 1 16,-3-6-1-16,-3 1 0 15,-4-1-1-15,-2 0 1 16,-3 6-1-16,-3-3 1 15,-3-3-1-15,-3 0 1 0,-3 1-1 16,-3-1 1-16,-9 0-1 16,-6 3 1-16,-6 0-1 15,-5-2 1-15,-4 4-1 16,-6 1 1-16,-8 5 0 16,-4 8 0-16,-3 5 0 15,1 5 0-15,-4 1 0 16,-2 7 0-16,-4 6-1 15,1 7 1-15,2 3-3 16,1 9 1-16,11 4-5 0,3 3 1 31</inkml:trace>
  <inkml:trace contextRef="#ctx0" brushRef="#br0" timeOffset="28139.5717">4264 8387 4 0,'-3'-8'2'0,"3"6"7"0,0 2-16 0,0-3 8 16,0 3 0-16,0 0 3 15,0 0 0-15,0-5-4 16,0 5 1-16,0 0 2 15,0 0 1-15,0 0-2 16,0 0 1-16,0 0-1 0,0 0 1 16,0 0-2-16,0 0 0 15,3 0 0-15,3-3 1 0,0 3 0 16,0 3 0-16,3-1-1 16,3 1 1-16,3 2-1 15,3-2 1-15,-1-3-2 16,4 0 1-16,-3 0-1 15,0 0 1-15,0 0-1 16,0 0 1-16,-3 0-1 16,0 0 1-16,-4 0-1 15,-2 3 1-15,0-3 1 16,-3 2 0-16,0 1 0 16,-6 0 0-16,0-1 0 15,-3 1 1-15,-3 2-1 0,0 0 0 16,0 3-1-16,-3 3 1 15,-2 0-1-15,2 2 1 16,-6 3-1-16,3 2 0 16,-3 3-1-16,0 6 1 15,3-3-1-15,-3 2 1 16,6 6-1-16,-3-6 0 16,3 1-2-16,4-3 1 15,-1-6-5-15,3 1 1 0,3-4-5 16,6-1 0-16</inkml:trace>
  <inkml:trace contextRef="#ctx0" brushRef="#br0" timeOffset="29153.4359">4413 9157 13 0,'3'-5'6'0,"-12"-6"-5"15,9 11 3-15,-3-5-4 16,3 5 0-16,0-3 1 0,0-2 0 16,-3 2 0-16,0 3 1 15,0 3 0-15,0-3 1 16,-3 5 0-16,3-2 1 16,3 0-1-16,-3 2 0 15,0-2-1-15,0 2 1 16,0 0-1-16,0-2 1 0,3 0-1 15,0 4 1-15,0 1-1 16,-3-2 0-16,0 2-1 16,3-3 1-16,0 3-1 15,0-3 1-15,0-2-1 16,3 2 0-16,-3 0 0 16,3 1 1-1,-3 2-1 1,0-6 0-16,0 4 0 15,-3 1 0-15,0-1 0 16,0 4 0-16,0 1-1 16,-3 2 0-16,4 0 0 15,-4 3 1-15,0 5-1 16,-3 1 0-16,-3-1 0 16,3 5 0-16,0 3 0 15,0 0 1-15,0 3-1 16,0 0 0-16,0 2 0 0,0-5 0 15,3 3 0-15,0-3 1 16,-3-2-1-16,3-3 0 16,3 5 0-16,-2-6 0 15,2 7 0-15,0-4 1 0,0-7-2 16,0 2 1-16,0-3 0 16,0 1 0-16,0-1 0 15,0 1 0-15,3-3 0 16,0 0 0-16,0-3 0 15,-3 0 0-15,3 0 0 16,0-2 0-16,0-1 0 16,-3 4 1-16,3-6-1 15,-3 2 1-15,3-2-1 16,0 0 0-16,0 0-1 16,-3-5 1-16,3-1-1 15,0 1 0-15,0-3-4 16,0 0 0-16,0-5-6 15,6-3 1-15</inkml:trace>
  <inkml:trace contextRef="#ctx0" brushRef="#br0" timeOffset="42905.2604">4276 10268 8 0,'-12'3'4'0,"9"-11"2"16,0 3-5-16,0 0-1 16,-3 5 1-16,3-6 2 0,-6 6 1 15,0-5-4-15,1 2 0 16,-1 3 2-16,0-5 1 15,0 2-1-15,-3 1 1 16,0-4-2-16,-3 1 0 0,0 3-1 16,0-1 1-16,-3 6-1 15,1 2 1-15,-1-3-1 16,0 9 1-16,-3-3-1 16,0 5 1-16,0 0-2 15,0 9 1-15,1-1 1 16,-1 0 0-16,3 3 0 15,0 2 0-15,3-2 0 16,3 3 0-16,3-4 0 16,6 1 1-16,3 5-1 15,3-2 1-15,3-3-1 0,3-1 0 16,0 1 0-16,0-5 0 16,3-1 0-16,3 1 1 15,0-3-1-15,0-3 1 16,3-3-1-16,-1 1 0 15,4-3 0-15,0-3 0 16,3-2-1-16,0-6 0 16,0-2 0-16,-4-3 0 15,1-3 0-15,-3 1 1 0,-3-1-2 16,0-2 1-16,-3 0 0 16,-3 0 1-16,-3-1-1 15,-3 1 0-15,-3 2 0 16,-3 1 0-16,-3-1-1 15,-3 3 0-15,-3 8 0 16,-6-2 1-16,-3 4-1 16,0 6 1-16,0 3-1 15,1 2 1-15,2 3 1 16,-3 0 1-16,3 0-2 16,6 0 0-16,3 0-1 15,0 2 0-15,3-5-3 16,3-2 0-16,3-1-5 15,6-10 0-15</inkml:trace>
  <inkml:trace contextRef="#ctx0" brushRef="#br0" timeOffset="43880.0505">4240 10173 27 0,'-3'-2'13'0,"12"-17"-24"16,-3 14 23-16,-3-6-12 15,0 3 0-15,-3-2 1 32,-3-1 0-32,0 0-1 15,-3 1 0-15,0 2 1 16,-6 0 1-16,1 3-1 15,-4-1 1-15,-6 1-2 16,-3 0 1-16,-3 2-1 16,0 3 1-16,-2 0-2 15,-4 3 1-15,0 7 0 0,-6 6 0 16,4 3-1-16,-4-1 0 16,3 6 0-16,4 8 1 15,-4-3 0-15,6 5 0 16,0-2-1-16,4 3 1 15,2-4 1-15,6 4 0 16,3-1 0-16,6 1 0 0,3 4-1 16,6-2 1-16,0 8 0 15,3-5 0-15,3 0-1 16,3-3 0-16,3 0 0 16,3-8 1-16,6 0 0 15,-6 3 1-15,2-6-1 16,4-5 0-16,3 0 0 15,3-2 0-15,3-3 0 16,-4 0 0-16,1 0-1 16,0-3 1-16,0-3-1 15,0-4 1-15,-1-1 0 16,4-5 1-16,3-5-2 0,-3-3 1 16,-1-3-1-16,-2-5 1 15,-3 3-1-15,0 0 0 16,-3-3-1-16,-1-5 1 15,1-3 0-15,-3 0 0 16,0 3 0-16,-3-3 0 16,0 3-1-16,0 5 1 15,-3-2 0-15,-4-4 0 16,1 1-1-16,-3 0 1 0,0 0 0 16,-6-3 0-16,0 3 0 15,-3 0 0-15,0-3 0 16,-3-5 0-16,-3 2-1 15,1-4 1-15,-7-6-1 16,-3 0 1-16,-3 0-2 16,0 0 1-16,-3-3 0 15,-2 3 0-15,-1 5 1 16,0 3 0-16,0 8 0 16,6 8 0-16,3 5-3 15,4 2 0-15,8 4-5 16,3-1 1-16</inkml:trace>
  <inkml:trace contextRef="#ctx0" brushRef="#br0" timeOffset="45415.3909">4684 8977 18 0,'-6'0'9'0,"6"-5"-11"15,0 5 12-15,0 0-11 16,0 0 1-16,0-5 0 15,0-1 0-15,0 6 0 0,0 0 1 16,0 0-1-16,0 0 1 31,0 0-1-31,0 0 1 16,0 3-1-16,0-3 0 0,0 0 0 16,0 0 0-16,0 3 0 15,0-1 1-15,0 1 0 16,3 0 1-16,-3-1 0 15,3 4 0-15,0-4-1 16,0 4 1-16,0-1 0 16,0 0 0-16,0 3-1 0,3 3 0 15,0-1 0-15,3 3 1 16,2 3-1-16,1 3 1 16,3 5-2-16,0 2 1 15,0 1-1-15,0-4 1 16,0 1 0-16,0 0 0 15,3 2 0-15,-1 1 0 16,-2 2 1-16,3-3 1 0,3 4-2 16,0 1 1-16,3 4-1 15,-1-1 0-15,4 8-1 16,0 3 1-16,0 0-1 16,3-2 0-16,-1 2 0 15,1 2 0-15,3-2 0 16,0-5 1-16,-4-3 0 15,-2 0 0-15,0-2 0 16,-3-6 0-16,0 2 0 16,-4-4 0-16,1-1 0 15,-3-2 0-15,-3 0 0 16,-3-3 1-16,-3-5-2 16,-3 0 1-16,-3-3-1 15,-3 0 0-15,-3-5-2 16,-3-2 0-16,0 1-6 15,0-1 1-15,3-1-5 0,6-2 1 16</inkml:trace>
  <inkml:trace contextRef="#ctx0" brushRef="#br0" timeOffset="46044.0124">5955 10163 27 0,'-12'2'13'0,"0"-4"-12"16,6-1 20-16,3 3-20 15,-3-3 1-15,-3 3 1 16,-3-2 0-16,-3-1-3 16,-5 0 0-16,-7 1 2 15,-6 4 1-15,-9 6-2 0,-2-2 1 16,2 7-1-16,6 0 1 16,7 8-3-16,5 6 1 15,9 2-1-15,6 0 0 16,9 0-1-16,9 0 1 15,6-2-1-15,6-4 0 16,8-1 0-16,4-1 1 16,3-3 1-16,-3-2 0 15,-4 3 1-15,1-1 0 16,-6 3 0-16,-3 1 1 0,-6-4 0 16,-3 1 0-16,-6-4-1 15,-6-4 1-15,-6 0-1 16,-9-6 0-16,-3 0-1 15,-3-5 0-15,-3-2-1 16,0-9 0-16,1-10 0 16,-1 0 0-16,6-6 1 15,3 6 0-15,3-16 1 16,6-5 0-16,6-1 0 16,3 6 1-16,3 5-2 15,0 1 1-15,3 2-4 16,3 2 1-16,0 6-6 15,0 2 1-15,8 9-4 16,-5-3 0-16</inkml:trace>
  <inkml:trace contextRef="#ctx0" brushRef="#br0" timeOffset="46801.9962">5958 9898 25 0,'-21'-8'12'0,"-3"-13"-19"15,18 16 21-15,-3-3-13 16,-3 0 1-16,-5 8 2 15,-4-6 0-15,-3 12-5 16,-9 2 1-16,-6 2 2 16,-2 4 0-16,-10 4-1 15,-2 9 0-15,2 2 0 0,0 5 0 16,4 0 0-16,2 9 0 16,3-1 0-16,4 8 0 15,2 1 1-15,6 2 0 16,3 5 0-16,7-8 0 15,2 8 0-15,6-2 0 16,6 2 1-16,3-2 0 16,9-4-1-16,9-1 0 15,3-4-1-15,5 1 0 0,4-6 0 16,0-7 0-16,6-4-2 16,3 1 1-16,2-8-1 15,1 2 1-15,0-2 0 16,5-5 0-16,-2-6 0 15,3-8 0-15,-1-2 0 16,1-8 0-16,-1-3 0 16,1-8 1-16,0-3-1 15,-4-4 0-15,1-4 0 16,-3 3 0-16,-6-7 0 16,-4-1 0-16,-2 0 0 15,0 0 0-15,-3 1-1 16,-3 1 1-16,-1 1-1 15,-2 0 1-15,-6 0-1 16,-3 0 1-16,-3-3 0 16,-3 1 0-16,-3-4-1 0,-3 1 1 15,-6-9-1-15,-3 4 1 16,-6-4 0-16,1-2 0 16,-4-5 0-16,-6 2 0 15,-6 1 1-15,-3 5 0 16,4 4 1-16,-1 9 0 15,-3 6-4-15,0 7 1 16,4 2-9-16,2 9 1 16,3 3-3-16,3-4 1 0</inkml:trace>
  <inkml:trace contextRef="#ctx0" brushRef="#br0" timeOffset="49428.5802">5285 4736 10 0,'-9'-8'5'0,"21"3"-3"0,-12 5 3 16,0 0-5-16,0 0 1 16,3 0 2-16,-3 0 0 15,0 0-3-15,0 0 0 0,0 0 2 16,-3 0 0-16,3 0-1 15,0 0 1-15,0 0-1 16,0 0 1-16,0 0-1 31,3-3 1-31,0 3-1 16,0 0 1-16,3 3-1 16,0-3 0-16,0 2 0 15,0 4 0-15,0-4-1 0,3 4 1 16,0 2 0-16,-3-3 1 15,3 0-1-15,-1 3 0 16,4 3 0-16,3-1 0 16,3 4 0-16,3 1 0 0,3 7 0 15,0 1 0-15,2 9 0 16,-2 0 0-16,0 0 0 16,3-1 1-16,0 4-1 15,2-1 1-15,-2 1-1 16,3-4 1-16,0 4-2 15,-4 2 1-15,4 0-1 16,0 5 1-16,3 3-1 16,-1-3 1-16,1-2-1 15,3 0 1-15,-3-3 0 16,-4 0 0-16,4-5 0 16,3 2 0-16,-3 0 0 15,2 1 0-15,-5-1 0 16,0-2 0-16,-3 8-1 15,2 2 1-15,-2-2 0 16,3-6 0-16,-3 0-1 0,3 1 1 0,-4-6-1 16,-2-3 1-16,-3 1-1 15,-3-6 1-15,-3-2-1 16,-3-1 1-16,-3-5 0 16,-3-2 0-16,-4 0 0 15,1-4 0-15,-3-1 0 16,0-1 0-16,-3-2-1 31,-2 2 0-31,-1-2-6 16,-3-1 0-16,3 11-6 15,-3-2 0-15</inkml:trace>
  <inkml:trace contextRef="#ctx0" brushRef="#br0" timeOffset="51070.8759">6940 5871 17 0,'6'-16'8'0,"6"-8"-5"0,-9 22 4 0,0-6-7 15,0 3 0-15,0-3 1 32,-3 0 0-32,0 0 0 15,-3 0 0-15,-3 0 1 16,0 3 0-16,-3-1-1 16,-3 1 1-16,-3 2-2 15,-6 1 1-15,1 2-1 0,-4 2 0 16,-6 4-1-16,-6 2 1 31,-29 13 0-31,11 0 1 16,4 8-1-16,8 3 1 15,3 2-1-15,7 1 1 16,8 4-1-16,3 4 1 16,6 2-1-16,6 2 0 15,3 1 0-15,6 7 1 16,3 4-1-16,6-9 1 0,3 0-1 15,6 3 1-15,0-11-1 16,5 3 1-16,7-5 0 16,3-3 1-16,3-3 0 15,-1-4 0-15,4-1 0 16,6-3 0-16,5 3 0 16,-2-2 0-16,0-9 0 15,-1 1 1-15,1-6-3 16,2-5 1-16,-2-5 0 15,-3-9 0-15,2-2 0 0,4-5 0 16,-3 0-1-16,-4-6 1 16,1-7 0-16,-3 2 0 15,-1 0-1-15,1-8 1 16,-3 3 0-16,-1-2 0 16,-8 2 0-16,-3-6 0 15,-3 3-1-15,-6-2 1 16,-4-6 0-16,-5 3 0 15,0 0-1-15,-3-2 0 16,0 1 0-16,-3-1 1 0,-3-4-2 16,-3 4 1-16,0-1 0 15,-6-2 0-15,-3-3-1 16,-3 0 1-16,-5 2 0 16,-13 4 1-16,3-1-2 15,-12 6 1-15,-14 7 0 16,-4 9 0-16,-8 7-2 15,-7 11 1-15,-8 8-4 16,-3 11 1-16,8 7-3 16,4 8 0-16,9 6-4 15,5 2 1-15</inkml:trace>
  <inkml:trace contextRef="#ctx0" brushRef="#br0" timeOffset="51727.78">6860 6186 27 0,'-6'-3'13'0,"6"6"-20"0,0-3 23 16,0 3-16-16,0 2 1 16,0 3 1-16,0 2 0 15,-3 4-1-15,0 4 0 16,0 11 2-16,0 6 0 15,3-1 0-15,0 3 0 0,-3 3-1 16,0-1 0-16,0-1-1 16,0-7 0-16,0-4-2 15,0-6 1-15,0-5-5 16,3-6 0-16,6 1-4 16,3-11 0-16</inkml:trace>
  <inkml:trace contextRef="#ctx0" brushRef="#br0" timeOffset="52337.1535">7074 6302 30 0,'-9'-5'15'0,"9"0"-25"0,3-1 25 16,0 1-15-16,0 0 0 15,0 0 1-15,3-3 0 16,0-6 0-16,0 4 0 0,6-1 1 16,0 3 1-16,6 0-1 15,2 0 1-15,-2 6-1 16,9 2 0-16,-3 5-1 16,0 6 0-16,-1 2-1 15,-2 3 1-15,-3 8-1 16,-3-3 1-16,-6 3-1 15,-9 2 0-15,-3 1 0 16,-6-4 0-16,-3-4 0 16,-3-1 0-16,-6-4 0 15,1-1 0-15,-4-5-1 16,0-3 1-16,0 0-1 16,3-2 1-16,3-3 0 15,7 0 1-15,2-3-1 16,3 6 1-16,6-3 0 15,9 3 1-15,3-3-1 16,5 5 0-16,1 0-2 16,0 11 0-16,3-3-5 0,-6 1 0 15,3 4-4-15,-3-2 0 16</inkml:trace>
  <inkml:trace contextRef="#ctx0" brushRef="#br0" timeOffset="53170.2342">7143 6919 12 0,'0'-8'6'0,"2"0"0"0,-2 8 4 0,0 0-9 16,3-3 1-1,-3 3 0-15,0 0 1 0,0 0-4 16,0 0 1-16,0 0 2 16,0 0 0-16,0 0-1 15,0-2 1-15,-3-4 0 16,1 6 0-16,2 3 0 15,-3-3 0-15,0 0-1 16,3 0 1-16,0 0-1 16,-3-3 1-16,0 3-1 15,0 3 0-15,0 0 0 16,-3-1 0-16,0 4 0 16,0-4 1-16,-3 6-2 15,-3 0 1-15,0 3 1 16,0-1 0-16,-6 4 0 15,0-1 0-15,-2 5 0 16,-7 3 0-16,-6-2-1 16,-3 2 1-16,-2 6-1 15,-7 2 1-15,-3 0-1 0,-5 5 0 16,2 6-1-16,-5 2 1 16,-4 3-1-16,7-2 1 15,2-1-1-15,6-2 0 16,4-1-1-16,2 1 1 15,6-3 0-15,6-5 0 16,4-6 0-16,2 1 0 16,3-1 0-16,0-7 1 15,3-1-1-15,0-2 1 0,0 0-1 16,3-3 1-16,1 6-1 16,-1-3 1-16,3-6-1 15,0 1 0-15,3-3-2 16,0 2 0-16,3-2-4 15,0 0 0-15,0 0-6 16,3-3 1-16</inkml:trace>
  <inkml:trace contextRef="#ctx0" brushRef="#br0" timeOffset="54458.1733">6041 7993 10 0,'-6'13'5'0,"6"-15"0"0,0 4-3 16,-3-2 1-16,0 0 1 0,0 3 1 16,0 2 0-16,0-2-6 15,0 2 0-15,0 0 4 32,0-2 0-32,0 2-1 15,0 6 1-15,0 2-1 16,1 6 0-16,-1-1 1 15,0 3 0-15,0 9-1 0,0-1 1 16,0-3-1-16,0 3 0 16,0-2-1-16,3-1 0 15,0-10-4-15,0 0 0 0,3-6-6 16,3-2 1-16</inkml:trace>
  <inkml:trace contextRef="#ctx0" brushRef="#br0" timeOffset="54801.864">6264 7993 24 0,'-6'-5'12'0,"9"5"-12"16,0 2 16-16,0 4-14 16,3-1 0-16,-3 3 3 15,3 3 1-15,-3 2-6 0,3 5 0 16,0 3 4-16,-3 1 0 16,3 4-1-16,-3 3 0 15,0-2-2-15,0 2 0 16,0-5-1-16,-3-6 0 15,0 1-4-15,0-9 0 16,-3-5-6-16,3-5 0 16</inkml:trace>
  <inkml:trace contextRef="#ctx0" brushRef="#br0" timeOffset="55626.2952">6330 7763 19 0,'-6'-19'9'0,"-6"-4"-2"0,9 17 8 0,0 4-14 15,0-4 0-15,-3 4 1 16,-3-1 0-16,-6-2-3 16,-3 5 1-16,-5 0 1 15,-7 0 1-15,-3 5-2 16,-6 3 1-16,-5 5-1 16,-4 6 0-16,4 5 0 15,2-3 1-15,3 5-1 16,6 1 0-16,4 7 0 15,2 0 1-15,6 3-1 16,3 6 1-16,6 4-2 16,3 4 1-16,9 2 1 15,0-3 0-15,3 0 1 16,6 3 0-16,6-8 0 0,0-5 1 16,3-3 0-16,6-3 0 15,2 1-1-15,4-1 0 16,6-5-1-16,-3-3 1 15,2 1-1-15,-2-3 0 16,0-3-1-16,6-3 0 16,-4-4 0-16,4-1 0 15,-3-8 0-15,2-5 0 16,4 0 0-16,0-5 0 16,-1-3 0-16,-2-3 1 0,-6-4 0 15,0-4 0-15,-1-2-1 16,1 0 1-16,-3-3-1 15,-3 0 1-15,-4-2-1 16,-2-4 0-16,-3 1 0 16,-6 3 0-16,-3-3 0 15,0 0 0-15,-9-6 0 16,-3 4 0-16,0-4-1 16,-6-2 1-16,-3 3-1 15,-3-1 1-15,0-4-1 16,-5-1 0-16,-4 0 0 15,-6-2 0-15,-6 2 0 16,-5-2 1-16,-4 2 0 16,-9 6 0-16,-2 2-1 15,5 6 1-15,7 4 0 16,5 4 0-16,6 7-5 0,3 14 0 16,7 2-6-16,11 9 1 15</inkml:trace>
  <inkml:trace contextRef="#ctx0" brushRef="#br0" timeOffset="56823.1328">7646 6628 9 0,'-15'-3'4'0,"21"-2"3"0,-6 5-5 16,0-5-3-16,0 5 1 15,0-3 1-15,0 0 0 16,0-2-1-16,-3 0 1 15,0 2 1-15,0 0 0 16,0 3 0-16,3 0 1 0,0 0 0 16,0 0 0-16,0 0-1 15,0 0 1-15,0 6 0 16,0-4 1-16,0 1-2 16,0 2 1-16,3 1-1 15,3-1 1-15,0 5-1 16,3 4 0-16,-1 2-1 0,1 2 1 15,3 6 0 1,3 2 0-16,0 3 0 0,6 1 1 16,3 1-1-16,2 4 0 15,1-4-1-15,3 6 1 16,-3 1-1-16,-3-7 0 16,2 6-1-16,1-2 1 31,18 18-1-31,-6-3 1 0,-1-5-1 15,-5-3 1-15,-3 3-1 16,-3-2 1-16,-1-6-1 16,-2 0 1-16,0-3-1 15,-6 6 1-15,0 2-1 16,0-5 0-16,-1 0 0 16,-5-5 1-16,0 0-1 15,0-9 0-15,-3 1 1 16,0-8 0-16,-3-3-1 15,-3-5 1-15,-3-2-2 16,-3-6 0-16,-3 5-5 16,-3-13 0-16,0 3-6 15,0-6 1-15</inkml:trace>
  <inkml:trace contextRef="#ctx0" brushRef="#br0" timeOffset="58598.9451">8562 7713 23 0,'6'-8'11'0,"0"24"-12"0,0-14 11 0,-6 1-10 15,3-1 0-15,0 4 2 16,-3-1 0-16,0 3-2 16,0 3 0-16,0 2 2 15,0 0 0-15,-3 3 0 16,3 0 0-16,0 2 1 16,0 3 0-16,0 6-1 15,0 5 1-15,0-3-1 16,-3 0 1-16,0 3-1 15,0 2 1-15,0-2-2 16,0 2 0-16,0-5-1 0,-3-2 0 16,3-3-3-16,0-9 1 15,-3-1-6-15,3-6 0 16,3-11-2-16,0-10 0 16</inkml:trace>
  <inkml:trace contextRef="#ctx0" brushRef="#br0" timeOffset="58974.3768">8735 7858 36 0,'-3'13'18'0,"12"-2"-28"16,-6-6 36-16,0 6-22 15,3-1 0-15,0-4 2 16,3 4 1-16,3 1-8 16,2 2 0-16,4-5 4 15,0 3 1-15,0-3-4 16,3-3 1-16,6-3-4 0,-6-2 0 0,2-2-1 15,1-3 0-15,0-3-2 32,-6-3 0-32,0 0-1 15,-3 1 1-15,-4-3-3 16,-2-1 0-16,-3 4 0 16,-3-1 1-16</inkml:trace>
  <inkml:trace contextRef="#ctx0" brushRef="#br0" timeOffset="59229.9876">8979 7707 23 0,'-12'-13'11'0,"6"8"-12"16,3 5 24-16,3 0-20 15,0 0 0-15,0 2 2 16,0 4 1-16,0 7-7 16,3 3 1-16,0 8 5 15,0 5 0-15,-3-3-2 16,3 11 1-16,0 3-2 15,-3 2 1-15,0 3-1 0,-3 3 0 16,0-3-2-16,0 0 0 16,0-5-2-16,0-1 1 15,0-10-5-15,-3-5 1 16,0-5-8-16,6-6 1 16</inkml:trace>
  <inkml:trace contextRef="#ctx0" brushRef="#br0" timeOffset="60044.2752">9161 7649 28 0,'-12'-10'14'0,"-3"-9"-16"16,9 14 18-16,-3-3-15 16,0 0 1-16,-6 0 2 0,-6-3 0 15,-3-2-5-15,-8-3 0 16,-7 0 3-16,-9 0 0 15,-8-2-1-15,2 5 0 16,-2 2-1-16,-1 8 1 16,4 6-1-16,2 5 0 15,3 8 0-15,4 2 0 16,2 4 0-16,-3 9 1 16,10 4 0-16,2 10 0 15,9 5 0-15,3 6 1 0,6 4 0 16,4-4 1-16,5 5 0 15,6-3 0 1,17 40 0 0,4-8 0-16,0-5 0 15,0-9 0-15,3-7-3 16,6-3 1-16,2 0-1 16,10-10 0-16,0-8-2 15,2-6 0-15,7-5 0 16,2-5 0-16,4-8 0 15,2-9 1-15,-2-7 0 16,3-5 0-16,-4-8 0 16,4-6 1-16,-1-5-1 15,-2-13 1-15,-10 5 0 16,1-2 0-16,-3-1 0 16,2-4 0-16,-5 2 0 15,-6-6 0-15,-7 3 0 0,-2-10 0 16,-6 5 0-16,-6-3 0 15,-6-2-1-15,-3 0 1 16,-9-3 0-16,-3-6 1 16,-3 4-1-16,0-3 0 15,-6-3 0-15,0 2 0 16,0-2 1-16,-2 0 0 16,-1 3 0-16,-6 8 1 15,-9 5-2-15,-12 5 1 0,4 3-2 16,8 8 1-16,-12 8-8 15,1 7 0-15,2 6-4 16,6 0 0-16</inkml:trace>
  <inkml:trace contextRef="#ctx0" brushRef="#br0" timeOffset="371556.3901">1594 7358 12 0,'-3'11'6'0,"-6"-9"-1"0,9-2 7 0,0-2-10 31,-6 2 0-31,3 0 1 0,3 0 1 0,-9 2-5 16,3 1 0-16,4-3 2 31,-10 3 1-31,3 2-1 16,-3 0 0-16,-3 3-1 16,0 0 1-16,3 0-1 0,-3 3 0 15,0-1 0-15,3 3 1 16,-5-2-1-16,2 5 1 15,-3 2-1-15,0-4 0 16,0 4 0-16,3 1 1 16,-3 2-1-16,-2 3 1 0,2-1-1 15,0 9 1-15,0 0-1 16,3 5 1-16,-3-3-1 16,0 3 1-16,0-5-1 15,1 3 0-15,-4-4 0 16,3 1 0-16,0 0 0 15,0 0 1-15,-3-1-1 16,4 6 0-16,-1-8 0 16,3 6 0-16,3-1 0 15,3 1 1-15,0-4-2 16,-3 1 1-16,9 5 0 16,-6-2 0-16,3-1 0 15,-3-2 0-15,0-3-1 16,0 5 1-16,1 1 0 15,-7-1 0-15,6 0 0 0,0-2 0 16,0 0 0-16,0 5 0 16,0-3 0-16,0 1 1 15,0-1-1-15,-3 3 0 16,3 0 0-16,0-5 0 16,0-3 0-16,-2 0 0 15,5 0 0-15,-3 0 0 16,-6 0 0-16,6 3 1 15,-3 3-2-15,0-1 1 0,3 6 0 16,0-3 1-16,0 0-1 16,6 2 0-16,-6 4 0 15,6-4 0-15,0 4 0 16,-3-1 1-16,3 0-1 16,-5 3 0-16,2 3 0 15,3-3 0-15,-9 0 0 16,0-3 0-16,3 1 0 15,-9-4 1-15,3 4-1 16,0-1 0-16,3 0 0 16,-3 1 0-16,-2 4 0 15,2 1 0-15,0-3 0 16,3 3 0-16,-6-3 0 16,3-3 0-16,6 3 0 15,-6 0 0-15,3-3 0 16,6-2 0-16,3 0 0 0,-2-1 0 15,5 4-1-15,0 4 1 16,0 1 0-16,0-1 1 16,0-2-2-16,5 0 1 15,-2 3 0-15,3-3 1 16,3-3-1-16,0 1 0 16,-6-4 0-16,3 1 0 0,0 0 0 15,3-6 0-15,-6-2 0 16,3-3 0-16,3 3 1 15,0-6 0-15,0 1 0 16,6-6 1-16,6 0-1 16,2-2 0-16,4-1 0 15,3-2 0-15,0-3 0 16,2 0 0-16,7-2-1 16,3-3 1-16,2 0 0 15,13 0 0-15,-6 0-1 16,8-3 1-16,-8 0-1 15,5-2 1-15,4 0 0 16,2-3 0-16,4-3 0 16,8-2 0-16,-5-1 0 15,-4 1 0-15,4 0 0 16,5-1 0-16,-6 1-1 16,10 0 1-16,-4 2-1 0,-5-2 1 15,-4 0-1-15,4 2 1 16,2 0-1-16,7 3 0 15,-4 3 0-15,-3 2 1 16,1 3-2-16,2 0 1 16,4 0 0-16,-10 0 1 15,1 0-1-15,-1-3 1 16,-3-2 0-16,-5-3 0 16,-3-3-1-16,2-2 1 15,-5-3-1-15,-4 0 1 16,-8-2-1-16,-6 2 1 0,-4-3-1 15,-2 3 0-15,-3-2 0 16,-6 2 1-16,-6-6-1 16,-3-2 1-16,-6-5-1 15,-9-3 1-15,-6-5-1 16,-3-13 0-16,-6 0 0 16,-3-9 0-16,-3-7-1 15,-3-3 1-15,1-2-1 16,-4-3 0-16,0-11-1 15,-3 3 1-15,-2-5 0 16,-4-1 0-16,3 1 0 16,-5 2 0-16,2 0 0 15,3-7 1-15,0 7 0 16,4-2 0-16,-7-6 0 16,3 3 0-16,9 5 0 15,-5-2 0-15,-4 5 0 0,3 0 0 16,1 2 0-16,-16 3 1 15,9 1-2-15,-2 4 1 16,-4 3 0-16,-3 6 1 16,4 7-1-16,2 3 0 15,0 0 0-15,4 3 0 16,-4 2 0-16,-9 3 1 0,4 0-2 16,5-3 1-16,6-2 0 15,-2-3 0-15,2 3-1 16,9-3 1-16,-3 5-1 15,10-2 1-15,-4 2 0 16,6 3 0-16,3 0 0 16,0 2 0-16,3 1-1 15,-3 0 1-15,6-1 0 16,0 1 0-16,3 0-1 16,3-4 1-16,1 4-1 15,2-3 1-15,0 5 0 16,0 1 0-16,0-1 0 15,-3 0 0-15,0-5 0 16,-6 3 0-16,0 2 0 16,-9 0 0-16,3-2 0 15,-3-3 0-15,-6 0-1 16,-2-6 1-16,-4 6-1 16,3 3 0-16,0 5 0 0,-6 2 1 15,1 3-1-15,5 6 0 16,3 5-2-16,6 5 1 15,0 5-5-15,12 3 0 16,12 3-3-16,6-6 1 16</inkml:trace>
  <inkml:trace contextRef="#ctx0" brushRef="#br0" timeOffset="373607.987">4455 7472 23 0,'-15'-27'11'0,"-12"9"-10"16,24 13 20-16,-3 2-21 16,0 3 0-16,-3 3 0 15,0-3 0-15,-3 5-1 16,-3 3 1-16,-5 5 0 15,-4 11 0-15,0 0-1 16,-3 10 1-16,-3 6 0 0,4 7 1 16,2 9-1-16,-6 2 1 15,3 8-1-15,1 0 1 16,-1 3 0-16,3 3 0 16,0 4-1-16,-3-2 1 15,1 6 0-15,-4 2 1 16,-3 3-1-16,0 2 0 15,6 0-2-15,4 3 1 16,-4-3 1-16,6 1 0 0,0-1-1 16,3 0 1-16,0 3-1 15,1-5 0-15,2 2 1 16,3-5 1-16,3 0-2 16,0-2 0-16,3 2 0 15,0-11 0-15,3 3-1 16,0 0 1-16,0 3 0 15,0 0 0-15,-3 5 0 16,-3-5 0-16,0 2 0 16,0-2 0-16,0-1 0 15,4-2 0-15,-4-5 1 16,3 0 0-16,3-5 0 16,0-4 0-16,3-1-1 15,0-1 0-15,3-3 0 16,3-2 1-16,3-2-1 15,-1-4 1-15,4 1 0 16,0-3 0-16,3-8 0 0,3-5 0 16,0-6 0-16,3-5 0 15,3-2 0-15,-1-3 0 16,13-6 0-16,3-2 0 16,2-5 0-16,1-3 0 15,3-3-1-15,5 0 1 16,4-2-1-16,5 0 1 15,4 0-1-15,2-3 0 16,4 0 0-16,2 2 1 16,1 1 0-16,2 0 0 0,1 0-1 15,5 2 1-15,-3-5 0 16,4 3 0-16,-1-1-1 16,3 9 1-16,-2 0 0 15,-1-1 1-15,1 4-1 16,2 2 1-16,0-1-1 15,4 7 0-15,-1 2 0 16,0-8 1-16,1 5-2 16,-4-3 0-16,3 4 0 15,4 1 1-15,-10 1-1 16,6 0 1-16,-2 0-1 16,-7 0 0-16,6-5 0 15,-5-1 1-15,-13-2-1 16,-5 0 0-16,-1-5 0 15,-2-3 0-15,2-6-1 16,-8-2 1-16,-6-2-2 0,-4-6 0 16,-5 3 0-16,0-1 1 15,-10-1-1-15,1-12 1 16,-9-5 0-16,-6-5 0 16,-3-2 1-16,-9-6 0 15,-6 0 1-15,-3-6 0 16,-3-4 0-16,-6-1 0 15,-3-2 0-15,-2 3 0 16,-7-6 0-16,-3-3 0 0,-3-2-1 16,1-3 0-16,-7-2-1 15,-6 2 0-15,-2 3 0 16,-1-3 0-16,-2 0 1 16,-4 3 0-16,3 0-1 15,-2-3 0-15,-4-5 0 16,1 0 0-16,2 3-1 15,4-3 1-15,-1 5-2 16,1 3 1-16,2 2 1 16,0 1 0-16,-2-1 0 15,-7 3 1-15,4 3-1 16,2-5 1-16,4 7-1 16,-1 8 1-16,3-5-1 15,1 3 0-15,5 0 1 16,3 5 0-16,1 0-1 15,-1-3 1-15,3 3-1 16,-8-2 0-16,2 2 0 0,0 2 1 16,4 6-1-16,-1 3 1 15,0-6 0-15,0 3 0 16,4-5 0-16,-4 5 0 16,3 0 0-16,-2-3 0 15,2 3 0-15,0-3 0 16,3 1 0-16,1 2 0 15,5 0-1-15,0 8 1 16,0-1 0-16,1 1 1 16,-1-2-1-16,0 1 0 0,-3-1 0 15,3 2 1-15,1-1-1 16,-1-4 1-16,0 0-2 16,3-1 1-16,-3-2 0 15,-2-5 0-15,-4 2 0 16,-3 1 0-16,0-6 0 15,1-3 0-15,-1 6 0 16,-3-3 1-16,-2 10-1 16,5 9 1-16,3-1-1 15,3 4 1-15,7 7-5 16,5 8 0-16,9 13-6 16,9-13 0-16</inkml:trace>
  <inkml:trace contextRef="#ctx0" brushRef="#br0" timeOffset="375822.5219">7253 5104 19 0,'-12'-19'9'0,"-3"-2"-3"0,9 13 10 15,0 0-14-15,-3 0 0 16,-6 6 0-16,0 2 1 16,-9 2-4-16,-2 4 1 15,-4 7 2-15,0 8 1 16,0 5-1-16,-2 1 0 0,-1 5-1 15,0 5 0-15,0 10-1 16,4 9 1-16,-1-3-1 16,-3 5 1-16,-3 3-2 15,-5 5 1-15,2-2 0 16,0 7 0-16,-2 6 0 16,-4 2 0-16,-3-5 0 15,4 6 1-15,-1 2-1 16,0 0 0-16,1-11 0 15,2 6 0-15,3-3 0 16,4-5 1-16,2 5-1 16,0 5 0-1,0 0 0-15,1 6 0 16,-1-6 0-16,-3 6 0 16,4 2 0-16,5 1 0 15,0-9 0-15,0 6 0 16,9-14 0-16,0 1 0 15,1-4 0-15,2 4 1 16,0-3-1-16,0-6 0 16,3 3 0-16,3 0 1 0,0-7-1 15,0-1 0-15,0 0 0 16,3 3 1-16,3-3-1 16,3-2 0-16,-3-1 0 15,0 6 0-15,0-11 0 16,0-2 0-16,0-3 0 15,1-3 1-15,-1-5-1 16,0 3 0-16,0-6 1 16,6 1 0-16,0-3 0 15,2-9 0-15,1 1 0 16,3 0 1-16,3-3 0 16,3 0 0-16,0 3-1 15,3-3 0-15,3 1 0 16,6-4 0-16,2 3-1 15,10 0 1-15,-3-5-1 16,5 3 0-16,4-6 0 0,6-2 1 16,-4-1 0-16,4-5 1 15,8 1-1-15,4-4 1 16,5 1-1-16,7 2 1 16,-7-5-1-16,4 0 1 15,8 3-1-15,3 0 0 16,4-3-1-16,-4 0 1 15,3 0 0-15,7 0 0 16,2-6 0-16,-3 4 1 0,-3 2-1 16,-2-3 0-16,-1 0 0 15,3 1 0-15,-5-9-1 16,-1 9 1-16,-3-6 0 16,1 2 0-16,8-2 0 15,-6 0 1-15,4 1-1 16,-1-1 1-16,-3 0-1 15,7 2 1-15,-7 1-2 16,-3 2 1-16,1-2-1 16,-7 5 0-16,1-3 0 15,2 1 1 1,27 2-1 0,-9-3 0-16,-8-2 0 15,-4-3 1-15,-5 0-1 16,-7 0 0-16,-3-3 0 0,-2 4 0 15,-7-1 0-15,-2-3 0 16,-6-5 0-16,-4 6 0 16,-5-9-1-16,-3 3 1 15,-7 0-1-15,-2-2 1 16,-3-1-1-16,-3-2 1 16,-6-5 0-16,-7-3 0 15,-5 2 0-15,-9-7 1 16,-3-9 0-16,-5 1 0 0,-10-3 0 15,-6-5 0-15,-3-3-1 16,-3-8 1-16,1 5-2 16,-4-7 1-16,-3-1 0 15,-5-4 0-15,-1-1 0 16,-3 0 0-16,1 6 0 16,-7-6 1-16,-2 0 0 15,-4 0 0-15,-5 3-1 16,-4-5 0-16,4 4 0 15,5 4 0-15,10 5-1 16,-7-3 1-16,0 3-1 16,7-1 1-16,-4-1 0 15,-2-1 0-15,-4 3-1 16,1-1 1-16,-1 6-1 16,-2-7 1-16,5 7-1 15,6 2 1-15,4 1-1 16,-4 2 1-16,7-2 0 0,2 5 1 15,3 0-1-15,3 0 0 16,4 3-1-16,-1 2 1 16,-3-2-1-16,-2 0 1 15,-4-1-1-15,3 4 0 16,-2-4 0-16,2 1 1 16,0-3-1-16,3 5 1 15,1 3-1-15,2 0 0 16,3 3 1-16,3 2 0 0,4 6-1 15,2-1 1-15,-3 3-1 16,3-2 1-16,-3 2-1 16,3 0 1-16,1 3-1 15,-7 0 0-15,3 0 0 16,3 0 1-16,0-3-1 16,3 3 0-16,1-3 0 15,2 3 0-15,0-1 0 16,0 1 1-16,0 5-1 15,0 0 0-15,0 3 0 16,-3 0 1-16,-2 0-1 16,-1 0 1-16,0-1-1 15,0 1 1-15,0 0-1 16,-3 0 1-16,1-1 0 16,-1 4 0-16,3-3-1 0,0 5 1 15,3 0 0-15,3 2 0 16,4-1-2-16,2 1 1 15,-3 4-1-15,3-1 1 16,3 3-3-16,-3 3 0 16,3-1-5-16,-3 9 1 15,6 5-4-15,0-6 0 0</inkml:trace>
  <inkml:trace contextRef="#ctx0" brushRef="#br0" timeOffset="393425.2235">3612 4170 22 0,'0'-5'11'0,"9"-1"-13"0,-9 6 12 0,0 0-11 16,0 0 0-16,3-5 0 15,0 2 1-15,3 1 0 16,0-4 1-16,0 1-1 16,-3 0 1-16,0-3 0 0,0 3 1 15,0-6-1-15,0 0 1 16,-3 3-1-16,0 1 1 31,-3 1-1-31,0-4 0 16,-3-1-1-16,-3 3 0 0,-3 0-1 15,0 0 1-15,-3 3 0 16,1 0 0-16,-7 7-1 16,-3 4 0-16,0 2 0 15,0-1 1-15,0 4 0 16,-2 2 0-16,-4 3-1 15,0 0 1-15,3 5 0 16,4 3 1-16,-1-3-1 16,3 0 1-16,3-2-2 15,6-3 1-15,3 2 0 16,6-2 0-16,3-3 0 16,3 1 0-16,6-4-1 15,3 1 1-15,3-3 0 16,6-3 1-16,3-2-2 0,2-3 1 15,-2 0 0-15,9-3 0 16,-12-2 0-16,3-1 0 16,-1-4-1-16,-2-3 0 15,3-3 0-15,-3-3 1 16,0-5 0-16,-3 6 0 16,-4-1 0-16,-2 3 1 15,-3 3 0-15,-3 0 1 16,0 0-1-16,-3 2 1 0,0 1-1 15,-3 2 1-15,0 8-1 16,0 0 1-16,0 2-1 16,0 1 0-16,3 5 0 15,-3 2 1-15,3 4-1 16,0 4 1-16,0 3-1 16,0 1 1-16,0 1 0 15,3 6 1-15,3-2-2 16,3-1 1-16,3-4 0 15,5-7 0-15,7-1-1 16,9-6 0-16,3-8-11 16,-4-3 1-16</inkml:trace>
  <inkml:trace contextRef="#ctx0" brushRef="#br0" timeOffset="394592.0294">2341 5218 25 0,'-3'-3'12'0,"3"8"-11"15,0-5 10-15,0 0-11 16,0 0 0-16,0 0 2 16,0 3 0-16,0 2-2 15,0 6 1-15,0 7 0 0,0 1 1 16,0 5 0-16,0 5 1 16,0 0-2-16,0 0 1 15,0 5-1-15,0 1 1 16,3-1 0-16,-3 11 0 15,0-13-1-15,0 0 1 0,0-1-2 16,0-2 1-16,0-5-1 16,0-3 1-16,0-5-1 15,0-2 1-15,0-7 0 16,0-4 0-16,0-3 0 16,0-8 0-16,3 0 0 15,0-2 0-15,0-1-1 16,3-2 0-16,0-6 0 15,3-2 1-15,0 3-1 16,-6-4 0-16,6 4 0 16,0 2 0-16,3 5 0 15,-3 1 0-15,3 5-1 16,-1-3 0-16,1 8 0 16,3 0 1-16,0 0 0 15,0 0 0-15,6 2-1 16,-6 1 1-16,3 5 0 15,-6-3 0-15,-4 6 0 0,1 2 0 16,-3 0 0-16,-3 6 1 16,-3-6-1-16,0 3 0 15,0 0 1-15,0 0 0 16,-3-3-1-16,-3 0 1 16,-3 0-1-16,-8-2 1 15,-7-3 0-15,-6-3 0 16,3 3 0-16,-6-3 1 15,1 1 0-15,-1-1 0 0,-6 0 0 16,7 0 0-16,2 3 0 16,3 0 0-16,3 6-6 15,3 1 1-15,4 4-11 16,8 2 1-16</inkml:trace>
  <inkml:trace contextRef="#ctx0" brushRef="#br0" timeOffset="397057.6786">1103 11650 27 0,'0'5'13'0,"0"-8"-13"0,0 3 14 15,0 0-15-15,0 0 1 0,0 0 0 16,0 3 1-16,3 2 0 15,-3 3 0-15,-3 5 1 32,3 6 0-32,0-1 1 15,-6 6 0-15,6 5-1 16,0 6 1-16,0 2-1 16,6 2 0-16,-3 1-1 15,3 2 1-15,-6 1-2 0,0 2 1 16,0-6-1-16,0 1 0 15,0-5 0-15,0-4 1 16,0-2-1-16,0-5 0 16,0-5 0-16,0-3 0 15,-6-1 1-15,6-7 0 16,0-5-1-16,0-3 1 16,6-5-1-16,-6-6 1 15,0-5-1-15,3 3 1 16,0-5-2-16,6-6 1 0,-6 0 0 15,3 3 0-15,3-3 0 16,3 0 0-16,-3 3-1 16,2 0 1-16,-2 0 0 15,-6 2 0-15,3 1 0 16,3 4 0-16,-6 9-1 16,3-3 1-16,0 5 0 15,3 1 0-15,0 7 0 16,0 3 0-16,0 3 0 15,-3-1 0-15,3 9 0 16,3-3 0-16,-3 0 0 16,-3-1 0-16,-1 4 0 0,1 2 0 0,-3 0 0 15,0 0 1-15,3 1-1 16,-6 1 1-16,3 4-1 16,3-1 1-16,-6 1 0 15,0-6 0-15,0-3-1 16,0-2 1-16,0 0-3 15,-6-3 1-15,3-5-8 16,3-2 1-16,3-9-3 16,3-5 0-16</inkml:trace>
  <inkml:trace contextRef="#ctx0" brushRef="#br0" timeOffset="398311.4322">1514 11877 29 0,'3'-3'14'0,"30"-10"-18"0,-19 5 25 16,4-2-22-16,-3-1 1 0,3-2 2 15,3 0 0-15,3-1-2 16,-1 4 0-16,4 2 1 16,-3 0 0-16,0 3-1 15,-6 2 1-15,0 3-2 16,-3 3 0-16,-1 2-2 0,-2-2 1 15,-3-1-6-15,-3 1 1 16,-6 2-1-16,0 3 1 16</inkml:trace>
  <inkml:trace contextRef="#ctx0" brushRef="#br0" timeOffset="398797.2363">1585 11949 21 0,'-3'-3'10'0,"6"3"-15"0,-3 0 19 16,0 0-13-16,0 0 0 16,0 0 0-16,0 0 1 15,0 0-2-15,0 0 0 16,0 0 2-16,0 0 0 15,3 0-1-15,3 3 1 16,6-1 1-16,-3 1 0 16,0 2 0-16,3 0 0 0,3-2 0 31,9 0 1-31,-1 2-1 16,4-2 0-16,-3-1-1 0,3-4 0 0,-3 2-1 15,-1 0 0-15,-5 0-1 16,0 2 0-16,-3 1-4 31,-6 0 1-31,0 2-7 16,-6 5 0-16</inkml:trace>
  <inkml:trace contextRef="#ctx0" brushRef="#br0" timeOffset="402506.3454">2398 11618 6 0,'-3'0'3'0,"9"0"8"16,-6 0-10-16,0 0 3 16,0 0 0-16,3-5 1 15,0 5 1-15,-3 0-8 16,0 0 1-16,6-6 5 16,-6 1 0-16,0 5-2 15,0 0 1-15,0 0-1 16,0 0 0-16,0 0-1 15,0-5 1-15,0 5-1 0,0-6 1 16,0 6 0-16,0 0 0 16,0 0-1-16,0 0 1 15,0 0-1-15,0 0 1 16,0 0-1-16,0 0 0 16,-6 3-1-16,6-3 1 15,0 0-1-15,0 0 0 31,0 3 0-31,-3-1 1 0,3 1-1 16,-3 2 1-16,3 1-1 16,-3-4 0-16,3-2 0 15,0 3 1-15,0-3-1 16,0 0 0-16,-3 2-1 0,3-2 1 16,0 3 0-16,0-3 0 15,0 0 0-15,0 3 1 16,3 2-1-16,-3-2 0 15,3-1 0-15,-6 1 0 16,0 0 0 0,3 2 1-16,0 0-1 15,-3 3 1-15,3 3 0 0,3 2 0 16,0 0 0-16,0 6 0 16,0 2-1-16,-3 5 1 15,0 9 0-15,3-6 0 16,3 8-1-16,-6 0 1 15,3 3 0-15,3-3 0 0,-6 0-1 16,0 2 1-16,0-4-1 16,3-1 1-16,3-7-1 15,-6-6 1-15,0-3-1 16,0-2 0-16,0-3-1 16,0-2 1-16,-6-3-4 15,6 0 1-15,-3-3-9 16,12 0 1-16</inkml:trace>
  <inkml:trace contextRef="#ctx0" brushRef="#br0" timeOffset="404443.5225">4184 11446 18 0,'0'-11'9'0,"-3"-2"-4"15,3 8 5-15,0-1-8 16,0 4 1-16,0-1 2 16,0 1 0-16,-3-1-6 15,0 3 1-15,3 0 4 0,-3 0 0 31,3 3-2-31,0 4 1 0,0 4-1 0,-3 0 0 32,3 10-1-32,0 3 1 0,3 5-1 15,0 10 0 1,3 1 0-16,0 2 0 0,3 3 0 16,0 3 0-16,-3-3-1 15,0 0 1-15,-1-3-1 16,1-2 1-16,3-8-1 15,-3-3 1-15,0-5-1 16,-3-8 1-16,0-1 0 16,-3-9 0-16,0-1 0 15,0-5 0-15,0-8-1 0,3-3 1 16,0-2-1-16,0 0 0 16,3-5 0-16,-3-1 0 15,3-2 0-15,0 0 0 16,3 2 0-16,0 1 0 15,0-1-1-15,0 6 1 16,0 0 0-16,3 5 0 16,-1 2-1-16,1 4 1 0,0 2 0 15,0 2 0-15,0 6 0 16,-3 3 1-16,0 2-1 16,0 3 0-16,-3 3 0 15,0-4 1-15,3 7-1 16,-3-4 1-16,0 1-1 15,0-1 0-15,-3 1-2 16,0-3 1-16,0-3-5 16,-3-3 0-16,2 1-6 15,7-6 1-15</inkml:trace>
  <inkml:trace contextRef="#ctx0" brushRef="#br0" timeOffset="404759.5274">4678 11763 29 0,'6'-8'14'0,"18"-7"-11"16,-15 7 21-16,5-6-23 16,4 4 1-16,0-1-2 15,0 1 1 1,0 4-2-16,0 1 1 16,0 0-1-16,-3 5 0 15,-4 0-3-15,-2 2 0 0,-3 4-5 16,0 2 1-16</inkml:trace>
  <inkml:trace contextRef="#ctx0" brushRef="#br0" timeOffset="405061.5071">4708 11935 35 0,'-12'8'17'0,"15"0"-29"0,0-8 31 15,6 0-19-15,0-2 0 0,5-4 5 16,1-2 0-16,0 0-5 16,0-2 0-1,3-3 2-15,3-1 0 0,-3 1 0 16,0 0 1-16,-1 2-5 15,1 1 1-15,0 2-4 16,0 0 0-16,0 3-5 16,3 7 1-16</inkml:trace>
  <inkml:trace contextRef="#ctx0" brushRef="#br0" timeOffset="405393.6016">5232 11589 28 0,'-18'8'14'0,"24"2"-20"15,-6-7 22-15,6 2-16 16,-3 3 1-16,0 5 3 16,3 6 1-16,-1 5-4 15,1 5 0-15,3 5 3 16,0 6 0-16,-3 5-1 16,3 0 0-16,-3 2-3 0,0-4 0 15,3-14-8-15,-3-5 1 16,6-16-3-16,3-19 0 15</inkml:trace>
  <inkml:trace contextRef="#ctx0" brushRef="#br0" timeOffset="406405.5045">7711 9067 31 0,'-12'-2'15'0,"15"4"-24"0,-3 1 28 0,0 0-19 16,0 2 0-16,0 0 1 15,-3 3 1-15,3 0-1 16,0 5 1-16,-3 3 1 15,0 5 0-15,0 3 0 16,3 5 0-16,0 3-1 16,0 8 0-16,0-1-1 15,0 4 0-15,-3-1-1 16,0-2 0-16,0-1 0 0,0-4 0 16,3 2 0-16,0-5 1 15,0-9-1-15,0-1 0 16,0-12 0-16,0-2 0 15,0-5-1-15,-3-11 1 16,3-3-1-16,0-5 1 16,0-2-1-16,3-6 1 15,3 0-1-15,-3 3 1 16,3-5-1-16,0 7 1 0,0 0-1 16,3 4 1-16,0-1-1 15,0 8 1-15,0 3 0 16,3 5 0-16,0 5-1 15,0-3 1-15,-1 4 0 16,1 4 0-16,0 4 0 16,0 4 1-16,0 1 0 15,0 2 1-15,-3 3 0 16,-3-3 0-16,0 5 0 16,0-2 0-16,-6 2-2 15,3-4 1-15,-3-4-3 16,0-2 0-16,0-8-5 15,3 0 0-15,3-5-4 0,3-9 1 0</inkml:trace>
  <inkml:trace contextRef="#ctx0" brushRef="#br0" timeOffset="406818.6776">8163 9366 40 0,'-3'-13'20'0,"12"0"-30"16,-9 13 37-16,3-6-25 15,3 1 1-15,3 0 2 16,0 0 1-16,6 2-6 16,0 0 0-16,6 1 3 15,0 2 0-15,-1 2-2 16,-2 1 0-16,0 0-3 15,-3-1 0-15,0 1-4 16,-3 0 1-16,-3-1-3 16,-3-2 0-16,-6 0-4 15,0 0 1-15</inkml:trace>
  <inkml:trace contextRef="#ctx0" brushRef="#br0" timeOffset="407072.5027">8098 9631 31 0,'3'0'15'0,"6"-11"-20"16,-3 9 26-16,3-1-20 15,0 0 1-15,3-5 1 16,5 3 1-16,4 0-5 15,0-1 0-15,3 1 1 16,0 3 1-16,0-1-3 16,-1 3 0-16,-5 0-8 15,3 3 1-15</inkml:trace>
  <inkml:trace contextRef="#ctx0" brushRef="#br0" timeOffset="407451.442">8690 9263 35 0,'6'13'17'0,"3"27"-25"16,-6-32 30-16,3 8-21 15,0 5 1-15,3 3 2 16,0 8 1-16,-3 5-6 15,0-3 0-15,0 11 2 16,-3-3 1-16,-3-5-5 16,-3-2 0-16,0-9-8 0,0 1 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1-22T01:23:31.1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5-01-22T01:23:37.998"/>
    </inkml:context>
  </inkml:definitions>
  <inkml:trace contextRef="#ctx0" brushRef="#br0">12170 12589 0,'0'0'0,"0"0"15,0 0-15,0 0 16,0 0-16,0 0 16,0 0-16,0 0 15,0 0-15,-3 5 16,0 0-16,0 1 15,3-4-15,0-2 0,0 0 16,0 0 0,0 0-16,0 0 15,0 0-15</inkml:trace>
  <inkml:trace contextRef="#ctx1" brushRef="#br0">1329 12642 11 0,'-9'-11'5'0,"9"6"-2"0,0 5 5 0,0 0-7 15,0 0 1-15,-6 0-1 16,3 0 1-16,3-5-2 15,-3 5 0-15,3 2 1 0,-3-2 0 32,3 6 0-32,-3-1 0 15,3-3 0-15,0 4 0 16,-2 4 1-16,-1 4 0 0,3-1 1 16,0 11 0-16,0 10 1 15,0 6 0-15,0 5 0 16,3 5 0-16,-3 3-1 15,-3 2 1-15,3-4-2 16,-6 2 0-16,3-6-1 16,3-4 0-16,-6-9-3 0,3-5 1 15,3-8-5-15,-9-5 1 16,9-8-5-16,0-8 1 16</inkml:trace>
  <inkml:trace contextRef="#ctx1" brushRef="#br0" timeOffset="325.9319">1103 12980 20 0,'-15'3'10'0,"12"-19"-8"15,3 11 13-15,9-6-13 16,-6 3 0-16,6-2 1 16,3-1 0-16,6 1-4 15,0 2 0-15,0 2 3 16,5 1 1-16,1 2-2 15,3 6 0-15,6 0-4 16,-10 5 1-16,4-6-6 16,-3 9 1-16</inkml:trace>
  <inkml:trace contextRef="#ctx1" brushRef="#br0" timeOffset="767.05">1573 12959 16 0,'-9'37'8'0,"12"-2"-9"0,3-27 9 0,-3 8-9 16,3-3 0-16,-6 3 1 15,3-3 1-15,-3 3-1 16,0-3 1-16,0 0 0 16,0-8 0-16,0-2 0 15,0-11 1-15,0-5-1 16,-3-6 0-16,3 1 0 15,0-9 0-15,0-4-1 0,0-1 1 16,0 0-1-16,3 0 1 16,3 1 0-16,3 2 0 15,0 5-1-15,6 5 0 16,-6 9-1-16,3 2 0 16,3 8-5-16,3 2 1 15</inkml:trace>
  <inkml:trace contextRef="#ctx1" brushRef="#br0" timeOffset="1251.448">1719 12933 23 0,'-3'29'11'0,"12"-18"-15"15,0-9 19-15,6-2-15 16,-3 3 0-16,3-1 1 16,3 1 0-16,-1 0-1 15,1-1 0-15,3-4 0 16,3-4 1-16,-3-7-1 15,3-3 1-15,-7 0-2 16,1-2 1-16,-3-1-1 0,-6 1 1 16,-3-1-1-16,-3 1 0 15,-3-1 0-15,-3 3 0 16,-12 3 0-16,6 0 0 16,-6 8 0-16,1 7 1 15,2 4 0-15,3 7 0 16,0 0 0-16,0 3 1 15,3 3 0-15,6 7 0 16,6 0 0-16,-6-4 0 0,18 4 0 16,3 1 0-16,-1 2-2 15,1-6 1-15,0-7-6 16,3 5 1-16,3-10-1 16,-9-3 1-16</inkml:trace>
  <inkml:trace contextRef="#ctx1" brushRef="#br0" timeOffset="1720.3199">2035 12906 24 0,'-9'27'12'0,"27"-30"-18"0,-9 3 24 16,2 0-18-16,4 3 0 16,0-1 0-16,-6 1 1 15,9-3-1-15,-3 0 0 16,0-3 0-16,0-4 1 16,0-1-1-16,-1 0 0 15,1-6 0-15,3-4 0 16,-6-3-1-16,0-3 1 15,-6 3-1-15,-3 2 0 16,-3-2 0-16,-6 8 0 16,0 2 1-16,-3 3 0 0,0 3 0 15,-3 5 1-15,0 5-1 16,3 9 1-16,1 7-1 16,-1 5 1-16,6 9 0 15,-3 2 0-15,3 2 1 16,3 6 1-16,3-2 0 15,3-4 1-15,11 1-1 16,1-8 1-16,9-6-5 16,3-7 1-16,9-14-9 15,8-8 1-15</inkml:trace>
  <inkml:trace contextRef="#ctx1" brushRef="#br0" timeOffset="3185.1151">4484 12414 24 0,'-14'-5'12'0,"5"26"-14"0,9-18 14 0,0 2-12 15,0 0 0-15,0 6 0 16,0 0 1-16,0 4-1 31,0 1 1-31,-3 5 0 16,0 9 1-16,0 1-1 15,3 4 1-15,0 4-1 16,0 6 1-16,3-2-2 0,3 4 1 16,0 1-2-16,0-6 1 15,-1-2-2-15,1-3 0 16,0-8-3-16,-3-8 1 15,0-8-3-15,3-5 0 16</inkml:trace>
  <inkml:trace contextRef="#ctx1" brushRef="#br0" timeOffset="3419.5508">4353 12660 29 0,'-8'-5'14'0,"16"-3"-21"16,1 5 28-16,3 6-22 16,3-3 1-16,0 3 0 15,3-1 0-15,3 6-3 16,3 6 1-16,2-1-5 15,4 8 0-15</inkml:trace>
  <inkml:trace contextRef="#ctx1" brushRef="#br0" timeOffset="3804.6242">4851 12888 21 0,'-12'37'10'0,"15"5"-19"16,0-34 15-16,-3-3-3 15,0 6 0-15,0-3 2 16,-3-5 0-16,0-6-7 15,0-2 1-15,-3-3 4 16,0-13 0-16,0-1-1 16,0-7 0-16,3-2-1 15,0-1 0-15,3-5 0 16,3-6 0-16,3 6 0 16,0 6 1-16,3 7-1 15,6 0 1-15,2 13-3 16,4 1 0-16,3 2-6 15,0 5 0-15,3 6-1 16,-3 2 1-16</inkml:trace>
  <inkml:trace contextRef="#ctx1" brushRef="#br0" timeOffset="4262.9692">4976 12726 29 0,'-3'6'14'0,"26"-6"-24"0,-11 0 29 15,3 0-18-15,3 0 0 16,3 0 1-16,3-3 0 15,-3 0-3-15,-4 3 1 16,7-5 1-16,-6-5 0 16,3-6-2-16,-6 0 1 15,0-5-4-15,-6 2 1 0,-6 1-1 16,-3-1 1-16,-3 3-1 16,-6 3 1-16,0 2 0 15,-3 9 0-15,0 4 4 16,0 9 0-16,3 2 2 15,3 8 1-15,3 6-1 16,3 5 1-16,6-1 1 16,3 4 0-16,3-4-2 15,6-4 0-15,3 5-4 16,-1-11 0-16,7-3-4 16,0-4 1-16,3-6-4 15,-3-8 0-15</inkml:trace>
  <inkml:trace contextRef="#ctx1" brushRef="#br0" timeOffset="4677.625">5458 12586 27 0,'-3'13'13'0,"15"-5"-20"16,-6-8 25-16,0 3-18 15,0-3 1-15,0-3 0 0,-1 1 1 16,-2-6-3-16,3-3 1 16,-6 3 0-16,0-8 0 15,-6 3-1 1,0-5 0-16,-2 2 0 15,-4-3 0-15,0 14 1 0,0 2 0 16,0 6 3-16,3 8 0 16,0 7 2-16,0 9 1 15,3 4 1-15,0 6 1 16,3 8 0-16,3 3 0 16,6 2-2-16,3 0 0 15,9-2-2-15,6-6 0 16,3-5-8-16,8-7 1 15,10-15-12-15,9-9 1 0</inkml:trace>
  <inkml:trace contextRef="#ctx1" brushRef="#br0" timeOffset="5293.7944">8119 10115 21 0,'-9'-8'10'0,"6"-13"-6"0,6 16 1 16,0-1-5-16,-3-2 0 15,0-2 1-15,3-1 0 16,-3 1-1-16,0-4 0 16,0 1 1-16,3 3 0 15,-3-1 0-15,3 3 0 0,-3 0 1 16,0 8 0-16,0 0 2 15,3 8 0-15,-3 8 1 16,6 16 0-16,3 7 0 16,0 12 0-16,2 7-2 15,1 11 1-15,3 5-3 16,-3-8 1-16,3-3-2 16,-3-10 1-16,-3 0-4 15,-3-10 1-15,3-14-5 16,-6-6 0-16,-3-12-4 15,-3-16 1-15</inkml:trace>
  <inkml:trace contextRef="#ctx1" brushRef="#br0" timeOffset="5528.1098">8098 10128 46 0,'9'-10'23'0,"33"10"-35"0,-28-3 44 15,7-2-32-15,6 2 0 16,3 3-2-16,-3 3 1 16,-4-3-4-16,-2 5 1 15,-3 0-7-15,-3 6 0 16</inkml:trace>
  <inkml:trace contextRef="#ctx1" brushRef="#br0" timeOffset="5845.5804">8556 10059 42 0,'3'27'21'0,"9"18"-42"15,-9-32 37-15,6 3-17 16,-3 0 1-16,0 0 1 16,0 0 0-16,-6-1 1 15,0-1 0-15,0-4 0 16,0 1 1-16,-3-6 1 16,0-2 0-16,0-8-1 15,0-9 1-15,-3-4-3 16,3-11 0-16,3 0 0 0,3 2 1 15,3 1-1-15,3 2 0 16,3 3-1-16,3 5 0 0,3 3-4 16,3 5 1-16,2 2-9 15,4 4 1-15</inkml:trace>
  <inkml:trace contextRef="#ctx1" brushRef="#br0" timeOffset="6251.9102">8979 10020 31 0,'12'16'15'0,"18"-14"-27"16,-18-2 22-16,0 0-12 0,2-2 1 15,1-4 1-15,3-4 1 16,-3-1 0-16,0 1 0 16,0-4-1-16,-6-2 1 15,0 3-1-15,-6 0 0 16,-3 0-1-16,-6 0 0 16,-3-1 0-16,-3 6 1 15,-3 8 2-15,0 6 0 16,-3 2 2-16,0 8 0 0,1 5 0 15,-1 8 0-15,6 8-1 16,0 5 0-16,3-2-2 16,3 0 0-16,0-1-2 15,6 4 0-15,3-4-4 16,6 1 1-16,3-8-5 16,6-6 1-16</inkml:trace>
  <inkml:trace contextRef="#ctx1" brushRef="#br0" timeOffset="6796.086">9348 10078 36 0,'3'13'18'0,"30"-13"-35"0,-21 3 34 16,6-1-17-16,5-2 1 16,1 0 1-16,0-2 0 15,0-1-3-15,0-2 1 16,-1 0 0-16,-2-1 1 16,-3-2-2-16,0-2 0 15,-6-3-2 1,-6-9 1-16,-6 1-1 0,-6 3 0 15,-6 2 1-15,-3 5 0 16,-6 1 2-16,-8 10 1 16,-4 5 2-16,0 11 0 15,6 2 2-15,6 11 1 0,4 9-2 16,5 4 1-16,9 0-1 16,12 6 0-16,9-1-5 15,5-4 1-15,4-4-8 16,6-9 0-16,3-12-2 15,-7-15 0-15</inkml:trace>
  <inkml:trace contextRef="#ctx1" brushRef="#br0" timeOffset="10733.1035">666 7104 5 0,'-6'-3'2'0,"3"-5"-2"0,3 1 3 0,-6 1-3 0,0 1 0 15,3 2 2-15,-6-5 0 32,0 0-2-32,0 3 1 0,0 0 1 15,-3 0 0-15,3-3 0 16,0 0 1-16,6 5 1 15,-6-2 0-15,9 2-1 16,-9-2 1-16,3 5-1 0,0 8 1 16,3 5-2-16,3 0 0 15,0 8-1-15,0 8 0 16,0 9-1-16,0 1 1 0,3 9-1 16,3-1 1-16,-6 1-1 15,0 0 1-15,0 2-1 16,0 0 1-16,0-5-1 15,-6-2 0-15,6-12 0 16,0-7 1-16,-3-3-1 16,3-5 1-16,-5-5-1 15,2-9 0-15,3-4 1 16,0-9 0-16,0-5-1 16,0 3 0-16,0-8 0 15,0 0 0-15,3-6 0 16,2 3 0-16,-5-2-1 15,3 0 1-15,3-1 0 16,-6 3 1-16,6 3-2 16,-3 0 1-16,3 5 0 15,-6 3 0-15,9 5-1 16,-6 5 1-16,3 9-1 0,3 4 1 16,-3 1 0-16,3 7 0 15,0 3 0-15,3 11 1 16,-3-3-1-16,0 3 1 15,3 5-1-15,-3-3 1 32,2 11-5-32,-2-5 1 15,3-6-5-15,-3-12 1 0</inkml:trace>
  <inkml:trace contextRef="#ctx1" brushRef="#br0" timeOffset="11089.0749">683 7215 24 0,'-9'-2'12'0,"9"-1"-13"0,3 0 19 0,3-2-17 15,3 0 0-15,0-1 2 16,0 1 1-16,6 0-5 15,-6-1 1-15,6 1 0 16,3 0 1-16,0 5-5 16,-1-3 0-16,1 3-4 15,3 0 0-15</inkml:trace>
  <inkml:trace contextRef="#ctx1" brushRef="#br0" timeOffset="11296.5023">776 7390 22 0,'3'8'11'0,"9"-14"-13"0,-4 6 17 0,1-2-15 15,0 2 0-15,3 2-4 16,3-2 1-16,3 0-1 15,3-2 0-15</inkml:trace>
  <inkml:trace contextRef="#ctx1" brushRef="#br0" timeOffset="11553.3162">1136 6916 29 0,'-9'8'14'0,"9"3"-18"0,0-6 27 16,0 8-21-16,0 11 0 15,0 10 1-15,3 3 0 16,3 8-8-16,3 6 0 0,0 4-3 15,0-10 1-15</inkml:trace>
  <inkml:trace contextRef="#ctx1" brushRef="#br0" timeOffset="12719.9967">6934 4220 20 0,'-6'-24'10'0,"3"19"-5"0,3 0 10 15,0-1-15-15,-3 4 1 0,-3 2 1 16,0 0 0-16,0-3-2 16,0 3 0-16,-2 3 1 15,2-1 1-15,0 9-1 16,0 2 0-16,0 3-1 16,3 11 1-16,0 2-1 15,0 5 0-15,0 11-1 16,3 3 1-16,0-1 0 15,0 1 0 1,3-6 0-16,0 3 0 16,-3-10 0-16,3-4 1 15,-3-2-1-15,0-2 0 16,0-6 0-16,0-2 0 16,0-9 0-16,0-2 0 15,0-8-1-15,0 0 1 16,3-5-1-16,3-8 1 15,0-9-1-15,3 4 0 0,-1-6 0 16,1-2 0-16,0-3 0 16,3 2 0-16,0 6 0 15,0-6 0-15,3 4 1 16,0 1 0-16,3 9 0 16,2 0 0-16,4 13 0 15,0 5 0-15,-3 11 1 16,6 3 0-16,-3 2-1 15,-4 3 1-15,-2 5-1 16,-6 0 0-16,0-3-1 16,-6-2 1-16,0-3-7 15,-3-5 1-15,-3-3-1 16,6-10 1-16</inkml:trace>
  <inkml:trace contextRef="#ctx1" brushRef="#br0" timeOffset="13003.3448">7515 4297 29 0,'11'-8'14'0,"25"8"-21"16,-27 0 29-16,3-8-24 0,0 8 1 16,0-3-3-16,3 1 1 15,0 2 1-15,-3 2 0 16,-4 1-5-16,-2 5 0 16</inkml:trace>
  <inkml:trace contextRef="#ctx1" brushRef="#br0" timeOffset="13222.1395">7407 4564 29 0,'0'5'14'0,"27"-13"-22"16,-18 8 29-16,3-2-21 15,6 2 1-15,0 0-2 16,6 2 1-16,-1-2-5 16,1 3 1-16,6 0-3 15,3-9 0-15</inkml:trace>
  <inkml:trace contextRef="#ctx1" brushRef="#br0" timeOffset="13479.9514">8083 4104 35 0,'18'31'17'0,"9"46"-25"16,-21-58 34-16,0 12-32 15,-3 9 0-15,-3 13-11 16,-12 13 0-16</inkml:trace>
  <inkml:trace contextRef="#ctx1" brushRef="#br0" timeOffset="14644.2816">4211 6892 10 0,'-6'11'5'0,"9"-27"-2"15,-3 16-2-15,0 0 2 0,0 0 1 16,-3-3 1-16,3 3 1 16,0 3-8-16,-3 0 1 15,0 2 5-15,0-2 0 0,0 5-2 16,0 2 1-16,-3 1-2 15,3 5 1-15,0 5-1 16,0 5 1-16,3 3-1 16,0 3 0-16,0 3-1 15,0-4 0-15,0 1 0 16,-3-3 1-16,0-2-1 16,0-6 0-16,0 0 0 15,3-8 0-15,0-2 0 16,0-6 1-16,0-5-1 15,0 0 1-15,3-8 0 16,3-5 0-16,0 0-1 0,0-3 1 16,0-3-1-16,0 1 0 15,0-1 0-15,3 1 0 16,0 2 0-16,-1-3 0 16,7 3 0-16,-3-2 0 15,0 2-1-15,3 8 1 16,0 0-1-16,3 5 1 15,-3 6-1-15,3 5 1 16,-4 3 0-16,1 2 0 0,0 5 0 16,-3 6 0-16,-3 0 0 15,0 8 0-15,-3 0 0 16,0-3 0-16,0 2-3 16,-3-7 0-16,0-5-4 15,-3-1 0-15</inkml:trace>
  <inkml:trace contextRef="#ctx1" brushRef="#br0" timeOffset="14940.9933">4574 6980 31 0,'-12'-3'15'0,"15"-8"-21"0,0 11 27 0,3 0-22 16,3 0 1-16,3-2-1 16,2 2 1-16,1 0 0 15,0 0 0-15,6 0-2 16,-3 0 1-16,3 0-5 0,0 0 1 15,-4 2-3-15,1 1 1 16</inkml:trace>
  <inkml:trace contextRef="#ctx1" brushRef="#br0" timeOffset="15176.5198">4601 7213 30 0,'-6'-6'15'0,"20"-10"-22"15,-5 11 30-15,3-3-24 16,0 0 1-16,6 0-1 16,0-2 1-16,6 2-1 15,3 0 1-15,-1 3-4 16,4-3 1-16,-3 2-4 15,0 4 0-15</inkml:trace>
  <inkml:trace contextRef="#ctx1" brushRef="#br0" timeOffset="15490.5583">5154 6657 22 0,'-3'5'11'0,"12"32"-13"16,-6-26 17-16,0 5-15 15,0 10 1-15,3 11 2 16,-3-2 0-16,3 2-3 16,3 8 0-16,-3 0 1 15,0 2 0-15,0 3-7 0,-3 1 1 16</inkml:trace>
  <inkml:trace contextRef="#ctx1" brushRef="#br0" timeOffset="17079.8994">1392 5569 12 0,'0'6'6'0,"3"-4"-3"15,0 1 1 1,0 18-1-16,-3 0 0 16,0 3 1-16,0 8 1 31,3 2-7-31,-3 9 0 0,3-6 4 0,-3 2 0 16,0-2-2-16,0-5 1 15,0 0-1-15,6-11 0 0,-6-8 0 31,0 1 1-31,0-4-1 16,0-7 1-16,-6-1-1 16,3-4 0-16,0-1 0 0,0-5 1 15,0-2-1-15,3-6 0 16,0-5 0-16,0-3 0 16,0 3 0-16,3-1 0 15,0 1-1-15,0 3 1 31,0-1 0-31,3 6 0 16,-6 5 0-16,9 3 0 0,-9 5 0 16,8 5 0-16,-5 3 1 15,3 8 0-15,-3 2 0 16,6 4 1-16,-3 1-1 16,3 4 0-16,0-1 0 15,-3-2 0-15,3 0 0 16,-6 5 0-16,0-5-1 15,0 0 0-15,0-8-4 16,3-1 0-16,0-1-3 16,-3-6 1-16</inkml:trace>
  <inkml:trace contextRef="#ctx1" brushRef="#br0" timeOffset="17472.2643">1606 5831 19 0,'-6'0'9'0,"30"-15"-6"0,-21 9 14 16,3 1-16-16,0 0 1 15,3-1-1-15,0 1 0 0,0 0-3 16,0 2 1-16,-6 3-3 16,2 0 1-16,1 3-4 15,-3 2 1-15</inkml:trace>
  <inkml:trace contextRef="#ctx1" brushRef="#br0" timeOffset="17726.7581">1576 6022 24 0,'-3'-3'12'0,"24"3"-18"0,-18-2 23 0,6 2-18 15,0 0 1-15,0-6-2 16,3 1 0-16,0 2-3 16,6-5 1-16,-3 6-2 15,5-6 1-15</inkml:trace>
  <inkml:trace contextRef="#ctx1" brushRef="#br0" timeOffset="18266.5915">1829 5641 11 0,'12'-11'5'0,"12"-7"-6"0,-18 13 8 16,3 5-7-16,6 2 1 15,0 3-1-15,3-5 1 16,-4 6-1-16,-2 2 0 15,0-3 2-15,0 6 0 16,-3-1 0-16,-3 1 0 0,3 2-1 16,-9 3 1-16,0 2-1 15,-6 1 1-15,3 2-2 16,-6 0 0-16,0-2 0 16,-3-1 0-16,3 1 0 15,6-3 0-15,-3 0 1 16,3-3 0-16,3-5 0 15,0-3 0-15,9 6 0 16,0-4 1-16,3 1-1 16,3 0 0-16,0 0 0 15,3-2 0-15,6-4-1 16,-6 6 0-16,5-3-5 16,-5 1 0-16,9-1-2 15,-3-13 1-15</inkml:trace>
  <inkml:trace contextRef="#ctx1" brushRef="#br0" timeOffset="19369.5264">4008 2469 20 0,'-3'0'10'0,"0"15"-8"0,0-15 11 16,0 8-12-16,0 6 0 15,-3 9 1-15,0-1 0 16,0 9-3-16,3-4 1 16,-2 7 1-16,2 3 0 0,0 8-1 15,3-5 1-15,0 2-1 16,0-2 0-16,0 5 0 15,0 0 0-15,3 5-1 16,0-8 1-16,-1-4 0 16,-2-7 0-16,0-4-1 15,3-9 1-15,-3 1 0 16,0-6 0-16,0 0 0 16,-3-5 0-16,3-5 0 15,-2-3 1-15,2 0-1 16,2-5 0-16,-2-3-1 15,3-6 1-15,0-2-1 16,0-2 1-16,0-3-2 16,0-3 1-16,3 3-1 15,0-6 0-15,6 4 0 16,3-1 1-16,3 0-1 16,0 3 1-16,0 5 0 15,0 3 0-15,-1 5 0 0,-2 5 1 16,0 3 0-16,-3 8 0 15,0 5 0-15,-3 3 0 16,0 13 0-16,-3 3 1 16,0 0-1-16,-3-1 1 15,-3 1-2-15,-3-5 1 16,-3-4-4-16,-3 1 0 16</inkml:trace>
  <inkml:trace contextRef="#ctx1" brushRef="#br0" timeOffset="19668.9645">4476 2794 13 0,'23'-11'6'0,"10"-2"-19"0,-24 8 8 15</inkml:trace>
  <inkml:trace contextRef="#ctx1" brushRef="#br0" timeOffset="19934.6483">4377 3037 22 0,'6'-26'11'0,"33"21"-18"15,-33-1 22-15,3 1-20 16,3 2 0-16,0 1-5 15,0 2 0-15</inkml:trace>
  <inkml:trace contextRef="#ctx1" brushRef="#br0" timeOffset="20510.9908">4711 2672 16 0,'-3'-18'8'0,"26"-9"-9"16,-17 27 12-16,3-5-11 15,3 2 1-15,3-2 0 16,0 0 0-16,3-1-1 16,3 4 0-1,0 2 1-15,-4 5 1 0,1 0-1 16,0 6 0-16,-3 2-1 16,0 3 1-16,-3 5 0 15,-3-2 0-15,-9-1-1 16,-3 9 1-16,-3-1 0 15,-3-5 1-15,-6 1-1 16,0-4 0-16,-3 1-1 16,6-4 1-16,0-1-1 15,4-4 1-15,2-2-2 16,6 0 1-16,6-3 0 16,2-2 0-16,7 0-1 15,3 2 1-15,3-5-1 0,6 8 1 16,0-5 0-16,-1 5 0 15,-2 2 1-15,-6 3 0 16,-9 6 2-16,-9 2 0 16,-12 6 0-16,-6-1 1 15,-12 3 0-15,-2 3 0 16,-7-6-1-16,-6 3 0 16,4-2-7-16,-1-1 1 15,0 9-7-15,4-9 0 0</inkml:trace>
  <inkml:trace contextRef="#ctx1" brushRef="#br0" timeOffset="64593.1638">12917 1106 10 0,'-6'-13'5'15,"0"2"2"-15,6 11 5 0,-3-5-11 31,0 2 1-31,0 3-1 16,0 0 1-16,0-5-3 16,0 5 1-16,0 0 1 15,0 0 0-15,-3 5 0 16,3-2 0-16,0 5 0 0,0 5 0 16,3 11 0-16,0 8 1 15,0 10 0-15,0 6 0 0,-3 2-1 16,0 3 1-16,1-6-1 15,-1 4 0-15,-3 2-1 16,0-6 1-16,0-2-3 16,3-8 1-16,-3-2-6 15,3-12 0-15</inkml:trace>
  <inkml:trace contextRef="#ctx1" brushRef="#br0" timeOffset="65170.6543">13096 1225 20 0,'-24'0'10'0,"18"34"-9"0,6-23 12 16,0 5-13-1,0 8 1-15,-3 13-1 0,3-8 0 16,-3 3 0-16,0 5 0 16,0-6 0-16,0-2 1 15,0 1-1-15,0-7 0 16,0-7 0-16,0-3 1 15,0-5-1-15,0-8 1 16,3 0-1-16,0-8 0 0,3-7 0 16,3-4 0-16,0 1 0 15,3-9 1-15,3 1-2 16,6-11 1-16,0 2-1 16,5 9 1-16,-2-3-1 15,0-8 1-15,0 5-1 16,0 3 1-16,0 5-1 15,-1 3 1-15,-2 13 0 16,3 8 0-16,0 16 1 0,3 5 0 16,0 3 0-16,-1 13 0 15,-2 0 0-15,-3 2 1 16,0 4-1-16,-3-4 1 16,-3 6-3-16,-3-7 1 15,-6-7-5-15,-3-2 0 16,-6-15-2-16,0-4 0 15</inkml:trace>
  <inkml:trace contextRef="#ctx1" brushRef="#br0" timeOffset="65391.6208">13063 773 25 0,'-27'-43'12'0,"9"35"-17"0,9 8 23 16,-3 8-19-16,-5 0 1 0,-4 5-7 16,0 3 0-16,0 5 4 15,12 3 1-15</inkml:trace>
  <inkml:trace contextRef="#ctx1" brushRef="#br0" timeOffset="65786.0431">13944 1045 16 0,'-6'-16'8'0,"-3"11"-8"15,0 5 12-15,-6 0-10 16,-6 5 0-16,-5-2 0 16,-1 10 1-16,3-2-5 15,0 2 1-15,3 3 2 16,7 8 1-16,8 2-2 15,3 6 0-15,9-3 0 16,5 3 1-16,4-1-1 16,0 4 1-16,0 2 0 15,-6-5 0-15,-6 5 0 16,-9-6 0-16,-6 1-1 16,-3-3 1-16,0-2-1 15,-2-3 0-15,-1-9-6 16,0-1 0-16</inkml:trace>
  <inkml:trace contextRef="#ctx1" brushRef="#br0" timeOffset="66729.5227">14009 1349 21 0,'21'14'10'0,"9"-20"-9"15,-15 6 13-15,0-2-15 16,6 2 1-16,-1 0 0 16,4-8 0-16,0-6 0 15,0 4 0-15,0-11 0 16,0 0 0-16,-4-3-1 15,-5-5 0-15,-3 0-1 16,-6 2 1-16,-3 1 0 16,-6 2 1-16,-6 8 0 15,-3 0 1-15,-3 11 1 16,1 10 0-16,-4 6 0 16,0 15 1-16,6 1-2 15,6 7 0-15,3 3-1 0,3-3 0 16,3 1 0-16,3 2 0 15,3-5 0-15,6-11 0 16,3 3 0-16,2-9 1 16,1-1-1-16,3-4 1 15,0-4-1-15,0-4 1 32,-3-4-1-32,5-6 1 0,1-8-1 15,3-3 1-15,0-7-1 16,-1-9 1-16,1-4-1 15,-3-6 0-15,3 5 0 16,2-5 1-16,1 3-1 16,0 13 0-16,-3 10 0 15,-6-2 0-15,-4 5-1 16,-2 11 1-16,0 10 0 16,-3 11 0-16,0-3-1 15,0 14 1-15,0 7-1 16,5-2 1-16,7 5 0 15,0 0 1-15,6-8-1 16,-3 3 0-16,-1-11 0 16,4 3 1-16,3-14-1 15,2-7 1-15,1-3-1 16,0-5 0-16,3-9 0 16,-4-2 1-16,-2-7-1 0,-3-17 0 15,-7-2-2-15,-2-6 1 16,-6-10-4-16,-3-8 0 15,-3-3-1-15,-6 0 1 16,0 8 3-16,-3 8 0 0,0 8 3 16,0 16 0-16,0 5 2 15,0 11 1-15,3 26 2 16,0 11 0-16,6 5-4 16,-1 24 1-16,-2 8-2 15,-3 16 0-15,3 10 0 16,-3-2 0-16,0-3-1 15,0 0 1-15,0-13-2 16,-3-1 1-16,0-7-2 16,-3-8 0-1,-6-16-6 1,-3-16 1-16</inkml:trace>
  <inkml:trace contextRef="#ctx1" brushRef="#br0" timeOffset="67001.7527">14852 1143 28 0,'12'-21'14'0,"35"13"-16"15,-20 3 22-15,9 2-18 16,8-5 0-16,13 0-2 16,3 3 1-16,-1 2-3 15,4 3 1-15,-4-5-3 16,-2 5 0-16,-7 0-4 16,7-3 0-16</inkml:trace>
  <inkml:trace contextRef="#ctx1" brushRef="#br0" timeOffset="67388.9601">16772 804 24 0,'3'3'12'0,"0"31"-15"16,-3-26 19-16,0 8-16 15,-3-3 1-15,0 3 0 16,0 8 0-16,3-11-1 15,3 6 1-15,3 2 0 16,6 0 0-16,5-5-1 16,7 5 1-16,6-5-1 0,0 0 1 15,8-3-3-15,4-5 1 16,3-5-4-16,-1 2 0 16,-5-5-2-16,3-5 0 15</inkml:trace>
  <inkml:trace contextRef="#ctx1" brushRef="#br0" timeOffset="67735.1181">17001 849 19 0,'-6'8'9'0,"0"24"-9"0,6-19 15 0,0 3-14 16,0 0 0-16,3 5 1 16,0 8 0-16,3 3-2 15,0 5 0-15,-3 8 1 16,3 0 1-16,-3 3-1 15,-3 5 0-15,0-3-1 16,-3-11 1 0,0 12-5-1,0-6 0-15,0-14-3 16,9-1 1-16</inkml:trace>
  <inkml:trace contextRef="#ctx1" brushRef="#br0" timeOffset="68053.0374">17555 1410 34 0,'-9'-18'17'0,"9"18"-24"16,0 2 34-16,0 12-27 15,0-6 0-15,0 5 0 16,0-3 1-16,0 11-1 16,0 1 0-16,-3 1 1 15,3-7 0-15,-3-2-6 16,3-4 0-16,0 3-4 15,12-13 1-15</inkml:trace>
  <inkml:trace contextRef="#ctx1" brushRef="#br0" timeOffset="68883.857">17816 844 23 0,'18'-3'11'0,"12"-5"-13"0,-21 3 15 0,3 2-13 16,3-2 0-16,6-3 1 15,2 0 1-15,4 3-2 16,3 2 0-16,-3 3 0 0,-3-5 1 16,-4 5-1-16,-2-3 1 15,-6 3-2-15,-3 0 1 16,-3 0 0-16,-9-5 1 16,-6 5-1-16,-6 5 0 15,-9-5 0-15,-2 3 1 16,-4 2-2-16,-3 6 1 15,0-3 0-15,1 5 0 16,-4 0-1-16,0 6 1 16,7 7 0-16,-1-2 0 0,0-3 0 15,6 3 1-15,6 5-1 16,6-5 1-16,6 0-1 16,3-3 1-16,6 3-1 15,3 0 1-15,9-3-1 16,9-5 1-16,3-3-1 15,9-5 1-15,-1 0-1 16,7-3 0-16,3-5 0 16,2 8 1-16,-2 0-1 15,0 8 0-15,-1 0 0 16,1 0 1-16,-6-1-1 16,2 4 0-16,-11-3 0 15,-6 8 1-15,-6 5-1 16,-6-3 1-1,-12 1 0-15,-9 2 0 16,-9-5 1-16,-9 5 1 16,-9-5-1-16,-14-3 1 15,-1-5-1-15,0 7 1 16,-5-1-6-16,-4-4 0 16,1 9-7-16,5-20 1 15</inkml:trace>
  <inkml:trace contextRef="#ctx1" brushRef="#br0" timeOffset="75595.6161">15438 3376 22 0,'-3'-11'11'0,"6"6"-12"0,-3 5 12 0,0 5-11 16,-3-2 0-16,0 8 2 15,0 5 0-15,0 10-2 16,-3 16 0-16,0 11 2 16,3 11 0-16,-3-1-1 15,0 6 1-15,1 3-1 0,-1-4 0 16,-3-2 0-16,0-10 0 15,0 0-1-15,3-14 1 16,0-5-7-16,0-8 1 16,0-13-2-16,0-16 0 15</inkml:trace>
  <inkml:trace contextRef="#ctx1" brushRef="#br0" timeOffset="76062.0181">15551 3768 17 0,'-24'42'8'0,"1"-16"-10"16,17-15 13-16,3 5-11 16,0 2 1-16,0 4 0 15,6-1 0-15,0 3-1 16,6-3 0-16,6 3 1 16,2-9 1-16,4-4-1 15,3-3 0-15,6-3 0 16,6-7 1-16,2-9-1 15,-2-2 0-15,0-3 0 16,-4-5 1-16,-2 0-1 0,-3-1 1 16,-3 1 0-16,-9 0 0 15,-6 0-1-15,-15-3 0 16,-6 0 0-16,-9 3 0 16,-9 3-1-16,-9 2 0 15,-2 5 0-15,-4 6 0 16,-5 5-2-16,5 2 1 0,0 1-4 15,7 5 1-15,5 3-4 16,12-3 1-16</inkml:trace>
  <inkml:trace contextRef="#ctx1" brushRef="#br0" timeOffset="76796.0643">16034 3130 10 0,'-60'-21'5'0,"-23"10"-3"0,59 6 3 0,-15 0-5 16,-9 5 1 0,-41 16 4 15,3 5 1-31,8 3-6 16,4 5 0-16,6 8 4 15,8 0 0-15,4 10-1 16,2 14 1-16,9 8-3 0,7 5 1 15,8-5-1-15,9 0 1 16,6 2-1-16,6 1 0 16,6-4-1-16,6 1 1 15,6 0-1-15,3-6 1 16,3-4 0-16,9-4 0 16,8-5 0-16,7-2 1 15,3-6-1-15,8-5 0 0,4-2 0 16,0-9 1-16,-1-2-1 15,7-8 0-15,2 0 0 16,-2-8 1-16,5 0-1 16,-2-6 0-16,-1-10-1 15,-2-5 1-15,-1-5-1 16,4-9 1-16,-4 1-1 16,-2-3 1-16,-1-6-1 15,-8-4 0-15,-3-4-1 16,-4-10 1-16,-5-2-1 15,-6-6 1-15,-6 0-2 0,-6-8 1 16,-7 0 0-16,-5-2 0 16,-3-3 0-16,-15 5 0 15,-8 6-1-15,-7 4 1 16,-15 17-1-16,-8 10 1 16,-10 3-1-16,-2 13 0 15,-4 11-4-15,-2 13 1 16,-4 11-3-16,7 12 1 15</inkml:trace>
  <inkml:trace contextRef="#ctx1" brushRef="#br0" timeOffset="77764.8684">15301 4366 12 0,'-3'-8'6'0,"6"2"-9"16,-3 6 7-16,3-2-4 31,0-1 1-31,3 0-1 15,-3 1 0-15,3-1 0 16,-3 1 1-16,3-1 0 0,-6 3 0 16,6-3-1-16,-6 3 1 15,0 0 0-15,0 0 0 16,0 0 0-16,0 0 1 16,3-2-1-16,-3 2 1 15,0 0-1-15,0 0 1 16,3-3-1-16,-3 3 1 15,0 0-2-15,0 0 1 16,3-3-1-16,-3 3 1 0,0 0-1 16,0 0 1-16,0 0-1 15,0 0 1-15,0 0-1 16,3-2 0-16,-3 2 0 16,3 0 0-16,-3 0 0 15,3-3 1-15,-3 3-1 16,3-3 1-16,-3 3-1 15,0 0 1-15,0 0-1 16,3 0 0-16,-3 0 0 16,0 0 0-16,0 0 0 0,0 0 0 15,0 0 0-15,0 0 1 16,0 0-1-16,0 0 1 16,0 0 0-16,0 0 0 15,0 0 0-15,-3 3 0 16,0 0-1-16,0-3 1 15,0 2 0-15,0 1 0 16,0 0-1-16,-3 2 1 0,-3 0-1 16,0 3 1-16,-3 0-1 15,0 5 1-15,-3-2-1 16,-2 7 1-16,-4 9-1 16,-3 2 1-16,3 0 0 15,-3 5 1-15,-3-2-1 16,1 3 1-16,-1-1 0 15,0-8 1-15,0 1-1 16,4-3 1-16,2-3-2 16,3-5 1-16,0 2-1 15,0-5 1-15,0-2-4 16,0 0 1-16,-2-1-7 16,-4 3 0-16,3 9-2 15,0-12 0-15</inkml:trace>
  <inkml:trace contextRef="#ctx1" brushRef="#br0" timeOffset="78205.4054">14447 5167 21 0,'-21'11'10'0,"3"21"-9"15,15-30 15-15,0 4-16 16,0 2 0-16,3-1 1 16,3 7 0-16,3-4-1 15,3 1 1-15,6-1 0 16,0 4 0-16,3-1 0 15,0 0 0-15,0 6 0 16,-1-1 0-16,-5 1-1 16,-3 4 0-16,-3 1 0 15,-6 0 1-15,-3 0 1 16,-6 0 0-16,0 0 0 16,-5-6 1-16,-4 1-1 15,0-9 0-15,-6-2-1 16,-3 3 1-16,-3-9-4 0,-5 1 0 15,5-8-4-15,0-3 1 16,0-3-4-16,4-2 0 16</inkml:trace>
  <inkml:trace contextRef="#ctx1" brushRef="#br0" timeOffset="78367.0549">14191 5210 29 0,'12'-8'14'16,"18"-32"-12"-16,-15 37 26 0,11-2-26 15,7 5 0-15,6-3 0 16,5 6 1-16,1 8-5 16,-3-3 0-16,-4 2-1 15,-5-2 0-15,-3 0-7 32,-3 3 0-32</inkml:trace>
  <inkml:trace contextRef="#ctx1" brushRef="#br0" timeOffset="79015.4271">14632 4958 22 0,'-39'-8'11'0,"-21"-13"-12"16,42 16 12-16,-8 0-12 16,-10-1 1-16,-6 1 0 15,-2 0 0-15,-1 5 0 16,0 0 1-16,-2 10 0 16,-4 6 0-16,0 5 0 15,1 8 1-15,-1 3-1 16,4 3 1-16,-1 2 0 15,12 5 0-15,7 8 1 16,8 8 0-16,12 11-1 16,9-3 1-16,6 1-1 15,9-4 0-15,5-2-1 16,4-3 1-16,6 0-2 16,9-2 1-16,-1-1-1 15,7-10 1-15,3-5-1 16,2-6 1-16,7-4-1 0,2-7 1 15,4-1-1-15,-1-14 1 16,-2-3-1-16,-3-3 0 16,-4-7 1-16,1-11 0 15,-1 0 0-15,-2-7 0 16,-7-7 0-16,7-4 0 16,-9-3 0-16,-4-5 1 15,-2-9-2-15,-9-1 1 0,-3-7-1 16,-9-4 1-16,-6-3-1 15,-9 2 0-15,-3-2 0 16,-9 5 1-16,-9 6-1 16,-6-1 0-16,-9 8-1 0,-11 6 0 15,-1 10-2-15,-8 9 1 16,-1 12-4-16,-3 11 1 16,4 8-6-16,-1 13 0 15</inkml:trace>
  <inkml:trace contextRef="#ctx1" brushRef="#br0" timeOffset="82800.5581">13322 6945 29 0,'-9'-5'14'0,"0"-6"-17"16,9 11 21-16,0 0-18 16,0 0 0-16,0 0 0 15,6-8 1-15,0 6-1 16,3-6 0-16,0 0 0 15,6 0 1-15,2 0-1 16,1 3 1-16,3 0-1 16,0-1 1-16,3 4-1 0,0 2 0 15,-1 2 0-15,1 1 0 16,3 0 0-16,-3 7 0 16,-3-2-1-16,-3 0 1 15,-7 5 0-15,1 0 0 16,-6 3 0-16,-3 3 0 31,-18 5-1-31,-2 2 0 16,-4-7 0-16,-3-4 0 0,-3-1 0 15,3-4 0-15,1-2 0 16,-1 0 1-16,3-3-1 16,6-2 1-16,3 0 0 15,3-3 1-15,6 2-1 16,3-2 0-16,6 0 0 15,6 0 0-15,3 3 0 16,0 0 0-16,3 2 0 16,5 3 0-16,1 3 0 15,6-1 0-15,-3 1 0 16,0 5 0-16,-4-1 0 16,-2-1 0-16,0 4 0 15,-3 3 0-15,-6 6 0 16,0-1 1-16,-6-2-1 15,-6 3 1-15,-9-4 0 16,-6 4 0-16,-6-3 0 16,-9-1 1-16,-5-4 0 0,-7-1 1 15,-6-7-1-15,1 0 1 16,-4-9-1-16,0 1 1 16,1-6-3-16,2-2 1 15,10-8-5-15,-1 2 0 16,9-2-6-16,18 0 1 15</inkml:trace>
  <inkml:trace contextRef="#ctx1" brushRef="#br0" timeOffset="83579.4647">13715 6744 25 0,'-18'-10'12'0,"-21"-1"-16"0,27 6 17 15,-3-3-13 1,-5-3 1-16,-4-2 0 16,-6 2 0-16,-9 1-1 15,-2-1 0-15,-4 6 0 16,0 0 1-16,-2 5 0 16,-4 8 0-16,3 5 0 15,1 8 0-15,2 8 1 16,-2 3 0-16,5 13 0 15,3 0 1-15,6 2-1 16,7 4 0-16,5 2 0 0,6 5 0 16,6 3-2-16,9-3 1 15,6 5-1-15,6 4 1 16,3-9-1-16,6-3 1 16,5 1-1-16,1-6 0 15,6-2 0-15,3-6 0 16,2-5 0-16,1-10 1 15,3-4-1-15,2-4 1 16,7-8 0-16,0-9 0 0,2 3-1 16,4-10 1-16,-4-3-1 15,1-2 1-15,-7-4-1 16,4-4 1-16,0-6-1 16,-4 6 1-16,-5-9-1 15,-3-5 1-15,-1 1-1 16,-5-4 1-16,0 3-1 15,-3-5 0-15,-4-2-1 16,-5-4 1-16,-3 1-1 16,-6 0 1-16,-6-3-1 15,-3 0 0-15,-6 0 0 16,-12-3 0-16,-6-2 0 16,-6-6 0-16,-11 6 0 15,-13 0 1-15,1 2-1 16,-10 8 1-16,-2 6-1 0,-4 5 0 15,-5 10-2-15,-1 12 0 16,16 4-6-16,8 8 0 16</inkml:trace>
  <inkml:trace contextRef="#ctx1" brushRef="#br0" timeOffset="84214.4286">13971 5985 13 0,'3'-16'6'0,"6"-10"3"16,-6 18 1-16,3 0-9 15,3-3 1-15,-1 0 1 16,-2 4 1-16,0-7-5 0,3 4 1 0,0 2 2 16,-3-3 1-16,0 3-1 15,-6 3 1-15,0 0-1 16,-6 7 0-16,-3 4 0 16,0 4 0-16,-3 3 0 15,0 9 1-15,-2 1-1 16,-1 7 0-16,-3 4-1 31,0 3 1-31,-3 3-1 0,3 2 1 16,0 0-1-16,1 1 0 15,-1 10-1-15,3-6 0 16,0 1 0-16,0-3 0 16,3 2 0-16,0-4 0 15,3-9-1-15,0-7 1 16,3-4-1-16,1-7 1 15,2 0-2-15,0-3 1 0,0-2-2 16,0-3 1-16,3 0-4 16,0-3 1-16,0 3-4 15,6 0 0-15</inkml:trace>
  <inkml:trace contextRef="#ctx1" brushRef="#br0" timeOffset="87326.5881">13173 7853 19 0,'0'-21'9'0,"-3"18"-7"0,3-2 9 16,3-1-11-16,0 1 0 15,-3-3 1-15,0 3 1 16,0 0-2-16,0-1 0 0,0 1 1 31,0 2 1-31,-3 3-1 0,0 0 0 0,0-2-1 16,-3 4 1-16,0 1 0 31,0 0 0-31,-3 2 0 16,-3 3 1-16,-3 2-1 15,1 4 0-15,-1 2-1 16,-3 7 1-16,-3 9-1 0,-3-3 1 15,-3 8-1-15,-2 3 0 0,-1 2 1 16,3 3 1-16,0 3-1 16,-2 0 1-16,2-3 0 15,0 2 0-15,0-5-1 16,0-2 1-16,1-8-1 16,-4-6 1-16,9 1-2 15,0-6 1-15,3-2 0 16,3-6 0-16,4-3-2 15,2 1 1-15,0-6-5 16,3-2 1-16,3 0-6 16,0-3 0-16</inkml:trace>
  <inkml:trace contextRef="#ctx1" brushRef="#br0" timeOffset="88072.5934">11950 8977 28 0,'-9'-5'14'0,"12"-11"-17"15,0 11 22-15,0-6-18 16,0 1 0 0,3-4 2-16,0 1 1 0,2 0-5 15,1 0 1-15,3 2 2 16,0 3 0-16,3 0-1 16,0 6 1-16,0-1-3 15,3 6 1-15,3 7-1 16,2 3 1-16,-2 9-1 15,0 1 1-15,0 7 0 16,0 1 0-16,-6 6 0 16,-1 3 0-16,-5 0 0 15,-9-1 1-15,-3-2-1 16,-8-2 0-16,-7-6 0 16,0 3 0-16,-3-3 0 15,-6-3 0-15,-3-5-1 16,-2-5 1-16,-4-2-1 15,6-7 1-15,0-4 0 0,7-3 1 16,2-3 0-16,6 1 0 16,3-3 0-16,6 2 1 15,3-2 0-15,9 2 0 16,9 3 0-16,12 5 0 16,5 6-1-16,1 2 1 15,6 3-2-15,3 2 1 16,-1 1-1-16,1 2 0 15,-6-2-3-15,-4-3 0 0,1-6-7 16,-6-7 1-16,3-11-2 16,-7-11 0-16</inkml:trace>
  <inkml:trace contextRef="#ctx1" brushRef="#br0" timeOffset="88721.2096">12637 8715 24 0,'-15'-18'12'0,"0"-9"-16"16,12 19 21-16,-2 1-15 0,-4-4 1 15,-3 0 2-15,-6-2 1 16,-3 0-8-16,-3-3 1 15,-6 0 4-15,1 3 0 0,-4 0-2 16,-3 5 1-16,-11 0-2 16,-1 3 1-16,-3-1-1 15,-2 6 0-15,-7 8 0 16,4 8 0-16,-1 8 0 16,-2 8 0-16,2 7 0 15,-2 9 1-15,8 10-1 16,0 8 1-16,7 0 0 15,8 8 0-15,9 9 0 16,9-1 0-16,9-6 0 16,9 6 0-16,12-5-1 15,3-6 1-15,15-2-1 16,9 0 1-16,2-8-1 0,4-3 0 16,9-8 0-16,8-13 1 15,-5-5-1-15,5-8 1 16,4-11-1-16,-4-8 1 15,1-5 0-15,5-5 0 16,-8-8 0-16,-1-3 0 16,-2-8-1-16,-4-7 1 15,-5-7-1-15,-3 1 1 16,-4-8-1-16,-8-2 0 0,0-6 0 16,-12-5 1-16,-10-6-2 15,-11-10 0-15,-14-8 0 16,-13-3 0-1,-57-23-2 1,13 18 1-16,5 27-2 16,10 18 0-16,11 10-7 15,16 14 1-15</inkml:trace>
  <inkml:trace contextRef="#ctx1" brushRef="#br0" timeOffset="89368.404">13655 7937 17 0,'-24'-7'8'0,"10"-4"-12"15,11 6 5-15,0-1-3 16,0-2 0-16,0 1 1 15,3-7 0-15,0 4 2 16,3-1 1-16,-3 1-2 16,0-1 0-16,3 0 2 15,0-5 1-15,0 9 0 0,0-7 0 16,-1 6 1-16,4 6 0 16,-6 2 0-16,3 0 1 15,-3 0-1-15,3 5 1 16,-3 0-1-16,3 9 0 15,3 1-1-15,0 7 0 16,3 7 0-16,3 5 0 16,0 0-2-16,3 9 1 15,0 4-1-15,6 6 1 16,-1 6-1-16,4-1 1 0,3 5-1 16,0-7 0-16,0-1-1 15,-1-2 1-15,-2-2-1 16,0 2 1-16,0-9-1 15,0-1 0-15,-3-6 0 16,-1-3 0-16,-2-2 0 16,-6-3 0-16,0 0-1 15,-3-2 0-15,-3-6-4 16,0-3 1-16,-6-4-7 16,0-6 0-16</inkml:trace>
  <inkml:trace contextRef="#ctx1" brushRef="#br0" timeOffset="89759.9159">14164 9125 29 0,'-30'30'14'0,"-8"15"-17"15,29-32 20-15,-3 3-16 16,-3 0 0-16,3-1 3 16,0 4 1-16,3-6-5 15,3-2 1-15,3-1 2 16,6 1 0-16,6-6 0 15,3-2 0-15,6-1-2 16,9 1 0-16,3-6-1 16,2 3 1-16,7 0-1 15,3 0 0-15,-1 0-2 16,1-2 0-16,0 2-3 16,2-3 0-16,-8-2-6 15,-3 0 1-15</inkml:trace>
  <inkml:trace contextRef="#ctx1" brushRef="#br0" timeOffset="90043.6626">14316 8877 43 0,'-9'2'21'0,"9"25"-30"0,3-14 39 0,0 0-30 16,3 8 0-16,3 11 1 16,3 11 0-16,0 9-1 15,0 9 1-15,0 5-1 16,2 6 1-16,-5-6-2 16,-3 0 0-16,0-5-4 15,0-13 1-15,-3-9-4 16,-3-12 0-16,3-17-3 15,-3-18 0-15</inkml:trace>
  <inkml:trace contextRef="#ctx1" brushRef="#br0" timeOffset="90655.7576">14179 8689 28 0,'-48'5'14'0,"-26"-2"-21"0,53-1 26 15,-9 14-19-15,-14 6 0 16,-1 4 1-16,-2 11 1 16,-1 5 0-16,0 6 0 0,4 8 1 15,5 4 1 1,0 7 0-16,12 1 1 0,7 1-1 15,5 8 0-15,9-6-3 16,6-2 1-16,6 0 0 16,9 5 1-16,8-11-1 15,4-2 1-15,9-2-1 16,9-4 0-16,2-7 0 16,4-6 0-16,5-8-1 15,4-10 1-15,-1-3-2 16,-2-5 1-16,3-2-1 15,-1-7 1-15,-2-4-1 16,-4-8 0-16,1-6 0 16,-1-5 0-16,-2-2-1 15,-3-9 1-15,-4-4 0 16,-2 2 0-16,0-6-1 16,-4-2 1-16,-2-5-2 15,-6 2 1-15,0-8-1 0,-7-2 1 16,-5-5-1-16,-3-1 0 15,-9 0 0-15,-6-4 1 16,-9-7 0-16,-9-7 1 16,-6 0-1-16,-2 0 1 15,-16 5-1-15,-15 6 1 0,-2 13-1 16,-7 10 1-16,4 8-2 16,5 11 0-16,1 10-5 15,5 11 0-15,1 16-5 16,11 6 1-16</inkml:trace>
  <inkml:trace contextRef="#ctx1" brushRef="#br0" timeOffset="91136.1388">14164 10004 7 0,'-18'5'3'0,"24"0"-4"0,-6-5-6 0,0 0 17 31,9 3-10-31,-21-3 2 16,9 3 0-16,0-1-6 15,0 4 1-15</inkml:trace>
  <inkml:trace contextRef="#ctx1" brushRef="#br0" timeOffset="91584.2637">14146 10014 19 0,'0'3'9'0,"12"-3"-13"16,-12 0 20-16,0 0-16 16,3 0 0-16,0 3 1 15,0-1 1-15,3 4-2 16,-3-1 1-16,0 0 2 15,0 1 0-15,0 2 0 0,3-3 1 0,0 3-1 16,0-3 1-16,0 3-1 16,0 0 1-16,3 0-1 15,0 2 0-15,3 1-1 16,-1 2 0-16,4 0 0 16,0 1 0-16,0 2-1 15,3-1 1-15,3 1-1 16,0 5 1-16,2 6-1 15,4 5 0-15,3-1 0 16,0 4 1-16,6 2-1 16,-4 3 0-16,4 2 0 15,0 0 1-15,-1 3-1 16,4 0 1-16,0 3-2 16,-3-3 1-16,-1 2-1 15,-2 4 1-15,-3-6-2 16,-3-3 1-16,-4 0 0 0,-2-2 0 15,-3-6-2-15,-6-7 1 16,-3-3-5-16,-3-8 1 16,-6-3-8-16,0-13 0 15</inkml:trace>
  <inkml:trace contextRef="#ctx1" brushRef="#br0" timeOffset="92732.723">14908 11374 23 0,'0'0'11'0,"6"3"-8"0,-6-3 11 15,3 3-12-15,0-1 0 16,-3 4 3-16,3-1 1 15,-3 0-7-15,0 3 0 0,0 0 4 16,0 0 1-16,0-3-2 31,0 1 1-31,-3-1-2 16,3 0 0-16,-3 1-1 16,0 1 1-16,0 1 0 15,0 3 0-15,-3 5 0 16,0 2 0-16,0 4 0 0,1 1 0 15,-4 1-1-15,0 5 1 0,-3 3-1 16,0-3 0-16,0-2 0 16,3-4 1-16,0-1-1 15,0-4 0-15,6-2 0 16,6 0 1-16,9-6-1 16,3-2 1-16,3-2-1 15,9-4 0-15,8 1 0 16,4 0 1-16,0-1-1 15,-1-2 0-15,1 3-2 16,0 0 1-16,0-1-3 16,-4 3 0-16,-2 1-4 15,-3-4 0-15,-6-4-3 16,-7-6 1-16</inkml:trace>
  <inkml:trace contextRef="#ctx1" brushRef="#br0" timeOffset="93126.5324">15149 11404 36 0,'-8'7'18'0,"2"17"-27"15,6-18 34-15,-3 4-23 32,0 6 0-32,3 3 2 15,0 7 0-15,0 6-5 0,-3 2 0 16,0 6 4-16,0 0 0 16,0 5-1-16,0 2 1 0,0 1-2 15,0-1 1-15,0-2-1 16,0 0 1-16,3-5-2 15,3 0 1-15,-3-1-2 16,0-7 1-16,3-3-3 16,0 0 0-16,0-5-3 15,0-3 1-15,0-5-5 16,0-3 0-16,6-2-1 0,0-6 0 16</inkml:trace>
  <inkml:trace contextRef="#ctx1" brushRef="#br0" timeOffset="93503.0664">15498 12097 45 0,'-15'10'22'0,"6"-7"-37"16,6-3 48-16,3 3-31 15,0-1 0-15,0 1 0 16,0 2 1-16,0 6-5 16,0-3 0-16,-3 2 1 0,6 6 1 15,-3-5-6-15,0-3 0 16,0 0-6-16,9-3 1 16</inkml:trace>
  <inkml:trace contextRef="#ctx1" brushRef="#br0" timeOffset="93984.8114">15816 11816 38 0,'-12'16'19'0,"9"3"-30"16,3-14 33-16,0 6-20 15,3 2 0-15,0-3 1 0,3 1 0 16,0 5-4 0,3-3 0-16,0-2 2 15,0-1 0-15,9 1-2 16,0-3 1-16,3 2-1 15,2 1 0-15,4 2 0 16,-3 3 0-16,0 3 0 16,-3-4 1-16,-4 7 0 15,1-4 0-15,-3 6 1 16,-3 0 0-16,-6 0 1 16,-6-1 0-16,-6 1 0 15,-6 0 0-15,-3 0 0 16,-6-3 0-16,-5 0-1 0,-4-2 0 15,0-6-1-15,-6 0 0 16,1-5-3-16,-4-3 0 16,3-5-4-16,1-2 0 15,2-6-4-15,6-8 0 16</inkml:trace>
  <inkml:trace contextRef="#ctx1" brushRef="#br0" timeOffset="94234.8331">15712 11777 48 0,'3'-3'24'0,"24"0"-34"16,-15 1 47-16,6 2-34 15,-1 0 1-15,7 2-1 16,0 1 1-16,3 0-8 16,0 2 0-16,-1 0-2 15,-2-2 0-15,-3 5-8 16,-3-3 0-16</inkml:trace>
  <inkml:trace contextRef="#ctx1" brushRef="#br0" timeOffset="95835.1246">15456 11142 16 0,'-68'-19'8'0,"-16"3"-3"0,57 11 2 0,-8 2-7 16,-16 3 1-16,-8 0 0 16,-1 3 1-16,-5 5-2 0,2 8 1 15,4 5 0-15,2 8 1 16,-3 5 0-16,10 9 0 16,5 12-1-16,9 6 1 15,7 8 1-15,5 10 0 16,9 9 0-16,9 2 1 15,6 7-1-15,12-1 1 16,6-6-1-16,3 5 1 16,11-5-3-16,10-3 1 0,6 6-1 15,2-6 0-15,13 0-1 16,-1-2 0-16,4-11-1 16,8-5 1-16,-2-3-1 15,2-13 1-15,3-8-1 16,-5-3 1-16,-1-7 0 15,7-9 0-15,-4-2 0 16,1 0 1-16,-1-14 0 16,-3-2 1-16,-2-8 0 15,-4-8 0-15,-2-7 0 16,-1-12 0-16,-2-5-1 16,-9-2 1-16,-1-8-2 15,-2-3 1-15,-4 0-1 16,1-8 0-16,-6 0 0 0,-4-3 1 15,-5-2-2-15,0-3 1 16,0-5-1-16,-6 0 1 16,-4-3-1-16,-8-13 0 15,-9 5 0-15,-9-7 0 16,-9-9 0-16,-11 3 1 16,-22-8 0-16,-9-8 1 15,-17 11-1-15,-15 0 1 16,-9 18-1-16,-10 16 1 0,7 11-1 15,6 18 0-15,6 8-10 16,-1 24 1-16,1-5-3 16,12-3 1-16</inkml:trace>
  <inkml:trace contextRef="#ctx1" brushRef="#br0" timeOffset="97654.5107">14983 5485 12 0,'-3'5'6'0,"9"-13"1"16,-6 8 6-16,0 0-11 15,0 0 0-15,0 0 1 16,3 3 1-16,3-1-5 15,0 9 1-15,3-3 2 16,-1 5 1-16,1 3-2 16,6 3 1-16,0 7-1 0,3 1 0 15,0 4 0-15,3 4 0 16,9 2 1-16,5 8 0 16,4 0 0-16,3 0 0 15,2 2 0-15,4 4 0 16,-1-1-1-16,-2 0 1 0,0 0-2 15,-1-7 1-15,4 2-1 16,-3 0 1-16,-1 0-1 16,-8-8 0-16,-3-3-1 15,-3-2 1-15,-7-8 0 16,-2-1 0-16,-6-1-1 16,-3-1 1-16,-6-5-5 15,-3 0 1-15,-3 7-6 16,0-7 1-16</inkml:trace>
  <inkml:trace contextRef="#ctx1" brushRef="#br0" timeOffset="98503.9034">16278 6477 23 0,'-9'-16'11'0,"9"19"-11"15,0-9 14-15,0 1-13 16,0-3 1-16,3 3 4 15,-3 0 0-15,3-1-7 16,0 4 1-16,-3 2 4 16,6 0 0-16,-1 0-1 0,7 0 0 15,3 2-2-15,3 6 0 16,3-5 0-16,3 2 0 16,3 3-1-16,-1 0 1 15,4-3 0-15,3 1 0 16,6-1-1-16,-4 0 1 15,-2 3-1-15,0-2 1 16,-3 4-1-16,-4-5 0 16,-5 1 0-16,0-1 0 0,-3 0 0 15,-3 3 1-15,-6-3-1 16,-3 1 1-16,-3 2-1 16,-3 2 1-16,-3 4 0 15,-3-4 0-15,-3 3 0 16,-3 3 0-16,-3 5-1 15,0 1 1-15,-3 1-1 16,0-1 0-16,0 9 0 16,1 4 0-16,2-4 0 15,0-1 0-15,3 4 0 16,0 0 0-16,0 3 0 16,0-2 0-16,0 4 0 15,0-2 0-15,3 1 1 16,1-7 0-16,2-2 1 15,0 0 0-15,0-2 0 16,3-6 0-16,0-5-1 16,-6 0 1-16,6 0-3 0,-3-6 1 15,3-2-7-15,0-8 0 16,3 3-7-16,6-11 1 16</inkml:trace>
  <inkml:trace contextRef="#ctx1" brushRef="#br0" timeOffset="99889.8964">16891 6485 25 0,'-12'-19'12'0,"-3"-4"-17"16,12 12 12-16,-6-5-8 31,-3 3 1-31,-6-6 0 16,-3 1 0-16,-8 5 0 15,-7-1 1-15,-6 6-1 16,1 1 1-16,-7 7-1 0,-6 5 1 15,-5 5 0-15,-1 6 0 16,1 8 0-16,-1 3 0 0,1 4 1 16,5 12 0-16,1 4 0 15,5 4 1-15,0 12-1 16,10 3 1-16,8 6-1 16,3-1 1-16,6 6-3 15,9 5 1-15,12-5-1 16,6-1 0-16,9-2 0 15,9 0 0-15,3-10 0 16,6-3 0-16,8-6 0 16,7 1 0-16,-1-6-1 15,4-13 1-15,3-2 0 16,-1-12 0-16,-2-1-1 16,2-9 1-16,4-5 0 15,0-16 0-15,-4 3 1 16,-2-9 0-16,-4-2-1 15,1-2 1-15,-3-6 0 16,-7 0 0-16,-2-2 0 16,-3-3 0-16,-6 0-1 0,-1-8 1 15,-8 2-1-15,-3-5 0 16,-3-2 0-16,-3 0 0 16,-3-1-1-16,-6 1 1 15,0-8 0-15,-3 2 0 16,-3 3-1-16,-6 0 1 15,-6-5 0-15,-6 0 0 16,-8 2 0-16,-1 6 1 16,-9-1-1-16,-8 4 1 0,-4 4-1 15,0 6 1-15,-5 8-1 16,-4 5 0-16,4 6-6 16,5 7 0-16,7 14-3 15,2-6 0-15</inkml:trace>
  <inkml:trace contextRef="#ctx1" brushRef="#br0" timeOffset="101356.2657">16465 7871 25 0,'-6'-8'12'0,"9"-31"-15"0,0 33 20 16,-3 1-17-16,0 0 1 16,-3 0 1-16,0-3 0 15,-3 2-1-15,0 1 0 16,0 5 1-16,0 0 1 16,0 5-1-16,0 6 1 15,0 10-2 1,3 8 1-16,1 11-1 15,-1 5 0-15,-3 8-1 16,0 16 1-16,0 2 0 16,-6 8 0-16,6 6-1 15,-3-6 1-15,3 3 0 16,0-2 0-16,0-9 0 16,-3 1 0-16,0-6 0 15,-3 0 0-15,0-8 0 16,-3-5 1-16,1-5 0 15,-1-9 0-15,0 4-1 16,0-14 1-16,0-3-2 0,0-5 1 16,0-7-6-16,3-1 1 15,0-8-8-15,7 3 1 16</inkml:trace>
  <inkml:trace contextRef="#ctx1" brushRef="#br0" timeOffset="101848.7867">16397 9358 34 0,'-9'-10'17'0,"-6"-4"-26"0,9 12 25 15,0-6-13-15,-6 5 1 16,-3 1 2-16,-3-1 0 15,-3 6-8-15,-2 2 0 16,-4 5 5-16,0 12 0 16,-3-1-2-16,3 5 0 0,4 6-1 15,2 0 0-15,6 5 0 16,3 5 1-16,3-5-1 16,9 0 1-16,6-5 0 15,6-3 0-15,9-5-1 16,3-6 0-16,2-7 0 15,4-8 0-15,3-3-1 16,3-6 1-16,-1-10-1 16,1 1 0-16,-3-7 0 15,-6-1 1-15,-7-1-1 16,-5 0 0-16,-6 3 0 16,-9 5 1-16,-9 5 0 15,-9 11 1-15,-5 6-1 16,-4 4 0-16,-6 14 0 15,0 0 0-15,1 2-3 16,2-2 0-16,3-3-5 16,3-2 0-16,12-3-2 15,3-8 1-15</inkml:trace>
  <inkml:trace contextRef="#ctx1" brushRef="#br0" timeOffset="102352.1578">16260 8975 23 0,'-63'0'11'0,"-20"2"-15"15,62 1 19-15,-18 10-14 16,-2 6 1-16,-4 10 4 16,0 3 0-16,1 10-6 15,2 6 1-15,6 7 3 16,7 6 1-16,5 5 0 16,9 6 0-16,12 2-3 15,12 2 1-15,9 1-3 0,5-8 1 16,13 0-1-16,12-11 1 15,2-8-2-15,10-8 1 16,5-12-2-16,10-12 0 16,2-10-1-16,-2-11 0 15,-1-10-1-15,3-8 1 16,-2-11 0-16,-1-5 0 16,-5-13 2-16,-1-6 1 15,-8-5 0-15,-13 1 1 16,-5-9 1-16,-12-8 0 0,-12-5-1 15,-15-5 0-15,-15-6-1 16,-15 3 0-16,-9 8-2 16,-14 11 1-16,-7 13-4 15,4 7 1-15,2 9-5 16,9 10 1-16</inkml:trace>
  <inkml:trace contextRef="#ctx1" brushRef="#br0" timeOffset="103037.5359">16953 7686 23 0,'-3'-5'11'0,"9"10"-15"0,-6-5 17 0,3 3-13 16,-3 2 1-16,3 3 0 15,0 5 1-15,3 6-2 16,0 2 1-16,3 5 1 15,3 1 0-15,3 2 0 16,3 8 0-16,5 0 0 16,4 8 0-16,3 0 0 15,0 5 1-15,3 6-1 16,2-1 0-16,4 1 0 16,0 5 0-16,-4-6-1 15,1 4 1-15,-3-4-2 16,0 3 1-16,-1 6-1 15,-2-9 1-15,-3-2 0 16,0 0 0-16,-4-2-1 16,-5-7 1-16,-3-4 0 15,-3-3 0-15,-3-2-1 0,-3-4 1 16,-3-2-2-16,0-2 1 16,-3-6-4-16,-3 0 0 15,-6 0-7-15,0 6 1 16</inkml:trace>
  <inkml:trace contextRef="#ctx1" brushRef="#br0" timeOffset="103732.3243">18147 9287 27 0,'-3'-8'13'0,"0"-34"-15"16,0 31 17-16,0-2-14 15,-3-6 0-15,-6 1 0 16,-9-1 1-16,-6 1-2 15,-5 2 0-15,-1 8 2 16,-6 0 1-16,1 5-1 16,5 3 0-16,6 6-1 15,3 4 1-15,6 11-2 16,6 3 1-16,7 5-2 16,5 0 1-16,5 3-2 15,13 5 1-15,3-5 0 16,9-8 0-16,6 2 0 15,2 3 0-15,1 0 1 16,0 0 0-16,-7-2-1 0,1-3 1 16,-6 2-1-16,-9-7 1 15,-9-1-1-15,-3-5 0 16,-9-5-1-16,-3-5 1 16,-6-6 0-16,-6 1 1 15,0-9 0-15,0-7 0 16,0-6 1-16,4-3 0 15,2-4 0-15,6-4 1 16,3-2 0-16,6 0 0 0,3-3 0 16,3 6 1-16,0 2-5 15,-3 11 1-15,-4 3-7 16,-2 7 0-16</inkml:trace>
  <inkml:trace contextRef="#ctx1" brushRef="#br0" timeOffset="104446.8916">18197 8840 31 0,'-44'-14'15'0,"-4"-1"-23"16,30 12 24-16,-8 0-16 31,-7 1 1-31,-12 2 2 15,-2 2 1-15,-10 9-4 0,0 5 0 32,-38 29 2-32,12 2 1 15,11 4 0-15,10 7 0 16,5 3-1-16,13 0 0 16,8 2 0-16,3 9 0 15,12-4-1-15,6 9 0 16,13-6 0-16,7 4 0 15,13-9 0-15,9-3 0 16,6-5 0-16,12-2 0 16,8-8-1-16,4-9 1 0,5-4-1 15,4-14 0-15,-1-5-1 16,13-8 0-16,-4-8 0 16,-3-8 0-16,4-8 0 15,-1-3 0-15,-2-7 0 16,2-6 1-16,-5-5 0 15,-4 3 0-15,-8-14 0 16,-4 6 1-16,-5-3-1 16,-7-3 1-16,-2-2 0 15,-9-3 1-15,-9-3 1 16,-12 1 0-16,-12-11-1 16,-6 0 1-16,-12-3-1 15,-18 11 1-15,-8 5-2 16,-13 8 1-16,-2 10-3 15,-4 6 0-15,1 13-7 16,-4 14 0-16,1 4-5 0,11-2 0 16</inkml:trace>
  <inkml:trace contextRef="#ctx1" brushRef="#br0" timeOffset="107120.0113">16322 4273 13 0,'0'0'6'0,"0"3"-2"15,0-3 7-15,0 0-11 16,0 0 1-16,0 0 0 16,6 2 1-16,0-4-2 0,0 2 0 15,6 0 1-15,3 2 1 16,0 1-1-16,6 2 1 16,-1 3 0-16,4 5 0 15,6 3-1-15,12 3 1 16,5 2-1-16,1 5 0 15,6 6-1-15,2-3 1 16,1 3 0-16,-4 0 0 16,4 2-1-16,5-2 1 15,-2 2 0-15,2-2 0 0,1 5 0 16,2 0 1-16,-2 0-1 16,-1 3 0-16,7 0 0 15,-7 2 0-15,-2 0-1 16,-4 1 1-16,-2-4-1 15,-3 1 1-15,-4-3 0 16,-5-8 0-16,2 3-1 16,-5 0 1-16,0-1 0 15,0 1 0-15,-1 5 0 16,-2-2 0-16,-3 2-1 16,-4-3 0-16,1 0 1 15,0 1 0-15,-6-6 0 16,3 3 0-16,-1-6 0 15,-2 1 0-15,0-6 0 16,-6-3 0-16,-3-2 0 16,-3-3 0-16,-9 1-3 0,-6-4 1 15,-9-2-10-15,-12 3 1 32</inkml:trace>
  <inkml:trace contextRef="#ctx1" brushRef="#br0" timeOffset="107867.2581">18543 5268 11 0,'-6'-11'5'0,"6"1"-1"16,0 10-6-16,0 0 1 16,0-8 1-16,-3 5 2 15,3 0 1-15,0 3-2 16,0-2 0-16,-3 2 1 15,3 0 1-15,0 0-1 16,0 2 0-16,0-2-1 16,0 0 1-16,3 3-1 0,-3-3 0 15,0 0 0-15,3 3 1 16,0-1 0-16,-3-2 0 16,0 6-1-16,0-4 1 15,0 1-1-15,3 0 0 16,0-1 0-16,-3 1 0 15,0 0-1-15,0-1 1 16,0 1-1-16,0-1 1 16,0 1-1-16,0 2 0 0,0 1 0 15,0 4 0-15,0 4 0 16,0 9 1-16,0 4-1 16,0 7 0-16,3 1 0 15,0 2 1-15,3 2-1 16,-3 1 1-16,0-6-1 15,0 3 1-15,-3-2-1 16,0-1 1-16,0-5-1 31,-3-2 0-31,0-1-1 16,0-7 0-16,0-6-6 16,0-2 0-16</inkml:trace>
  <inkml:trace contextRef="#ctx1" brushRef="#br0" timeOffset="108356.3499">18805 5331 24 0,'3'-26'12'0,"6"2"-14"15,-6 19 17-15,0-1-15 16,2 1 1-16,1 5 0 16,3 3 1-16,3 2-3 15,0 8 1-15,3 1 1 16,3 15 0-16,0 8-1 16,0-3 1-16,-3 8-1 15,-7 6 1-15,-2-6-1 16,-3-2 0-16,-6 0 0 15,-6-1 1-15,-5-1-1 16,-7-7 0-16,-3-2 0 16,0-5 0-16,-3-3 0 0,1-5 0 15,2-5 0-15,0-6 0 16,6-2 0-16,3-1 0 16,3 1 0-16,3-3 1 15,12 3-1-15,6-3 1 16,6 8 1-16,3 0 0 15,3 7 0-15,6 1 0 16,2 5 0-16,-2 1 0 16,0 4-1-16,-3 1 1 0,0-1-6 15,-7-7 0-15,1-1-5 16,-3-10 0-16</inkml:trace>
  <inkml:trace contextRef="#ctx1" brushRef="#br0" timeOffset="109251.2657">19263 5257 20 0,'-9'-10'10'0,"-3"-1"-10"16,9 8 11-16,-3-2-10 15,-6 0 1-15,-2-6 0 16,-7 1 0-16,0-4-3 15,-9 4 0-15,-6-3 1 16,-5-1 1-16,-7 1-2 16,-6 0 1-16,-2 8-1 15,-7-1 1-15,-2 4-1 16,-4 2 1-16,1 8 0 0,-3 8 0 16,2 2 0-16,-2 3 0 15,5 11 1-15,7 10 0 16,5 11 0-16,6 8 0 15,7 5 0-15,8 6 1 16,9 2-1-16,6 10 1 16,9 6-1-16,9 0 0 15,9-8 0-15,9 3 0 0,6 0-1 16,12-9 1-16,11-1-1 16,1-15 1-16,9-7-1 15,5-5 1-15,7-14 0 16,5-15 0-16,0-9 0 15,7-7 0-15,-1-6 0 16,0-12 0-16,4-7 0 16,-1-7 0-16,-2-5-1 15,-4-8 1-15,-3-1-1 16,-8-10 1-16,-10-2-1 16,-8-6 1-16,-12-8-1 15,-12-10 1-15,-16 2-1 16,-19-2 0-16,-16-3 0 15,-9 13 1-15,-15 5-1 16,-8 11 0-16,-7 11-1 16,-2 10 1-16,2 22-3 15,4 15 1-15,5 11-5 0,4 10 1 16,8 11-3-16,6 8 0 16</inkml:trace>
  <inkml:trace contextRef="#ctx1" brushRef="#br0" timeOffset="111239.9128">18778 6588 11 0,'0'3'5'0,"9"-14"3"0,-9 11 5 16,3-5-13-16,-3 5 1 31,6-5 0-31,-3-3 0 0,0 2-1 16,-3 6 0-16,3-5 1 16,-3-3 1-16,0 8-1 15,0 0 0-15,0 0 1 16,0 0 0-16,0 0-1 15,0 0 0-15,3 0 0 0,0 0 0 16,0 5 0-16,0-2 0 16,-3 0-1-16,0-1 1 15,3 4-1-15,-3-4 1 0,0 1 0 16,0 0 1-16,0-1 0 16,0-2 0-16,3 6 0 15,-3-4 0-15,0 1 0 16,0-3 0-16,0 0-1 15,3 0 0-15,-3 0 0 16,0 0 0-16,2-5-1 16,-2 5 1-16,3 0-1 15,0 0 0-15,-3 0 0 16,3-6 1-16,0 1-1 0,-3 5 0 31,3-5 0-31,0-3 1 16,0 5 0-16,-3 3 0 15,0 0-1-15,3-8 1 0,0 3 0 16,-3 0 0-16,3-1-1 16,-3 6 1-16,0 0-1 15,0 0 1-15,3 0-1 16,3 8 0-16,0 0 0 16,0 8 0-16,0 0-1 0,3 5 1 15,0 6-1-15,3 4 1 16,0 6 0-16,3 6 0 15,-1 4 0-15,1-2 1 16,0 3-1-16,-3-3 1 16,0 2-1-16,0 6 1 15,-3 3-1-15,-3 0 1 16,3-1-1-16,-3 1 1 16,0-3-1-16,0-1 1 15,0-4-1-15,0 0 0 0,0-3 0 16,-1 2 1-16,1-4-1 15,-3 2 0-15,0 0 0 16,0-3 0-16,0-2 0 16,-3-1 1-16,3-2-1 15,0 0 0-15,3-5 0 16,-3 0 1-16,3 0-1 16,-3-3 0-16,0 3 0 15,3-6 1-15,0-2-1 16,-3-3 1-16,0-5-1 15,-3-3 1-15,0-5-1 16,3 0 0-16,-3 0 0 16,3 2 0-16,0 1 0 15,0 2 0-15,0 3 0 16,0 3 0-16,0 2-1 0,-3 0 1 16,0 3-1-16,0-6 1 15,-3-4-1-15,0-7 0 16,0 1-1-16,0 0 0 15,0-2-1-15,0-1 1 16,0-2-1-16,-3-1 0 0,0 1 0 16,0 0 1-16,0-1-1 15,3 1 0-15,-3-1-6 16,3 4 0-16</inkml:trace>
  <inkml:trace contextRef="#ctx1" brushRef="#br0" timeOffset="112462.9494">19439 8747 10 0,'0'0'5'0,"6"-10"-5"16,-3 4-2-16,-3 6 3 16,0 0 0-16,0 0 3 15,3 0 0-15,0 0-4 0,0 0 1 16,0 0 2-16,2 0 1 15,-2 0-1-15,0 0 1 0,0-2-2 16,0-1 1-16,-3 3-1 16,3-3 1-16,0 3-1 15,-3 0 1-15,3 3-1 16,0-3 1-16,0 5-1 16,-3 3 1-16,0 0-1 0,0 0 1 15,0 5-1-15,0 3 0 16,0 5 1-16,0 0 0 15,0 9-1 1,0 1 1-16,3 6 0 16,-3 3 0-16,0 2-1 15,0 3 1-15,0 0-1 16,0-2 1-16,-3-1-2 16,0-2 1-16,0-3-2 15,0-3 0-15,0-5-1 16,-3-8 0-16,3-2-2 15,0-6 0-15,-5-5-3 16,2-5 0-16,3-9-4 16,0 1 1-16,6-3-3 15,3-8 1-15</inkml:trace>
  <inkml:trace contextRef="#ctx1" brushRef="#br0" timeOffset="113045.8967">19721 8848 29 0,'-3'-14'14'0,"12"14"-22"16,-9 0 27-16,0 0-17 15,0 0 0-15,-3 0 2 16,3 3 1-16,-3 0-6 15,0 2 1-15,1 0 3 16,-1 1 0-16,0-1-1 16,0 3 1-16,0 0-2 15,3-3 1-15,-3 3-1 16,3-3 1-16,-3 1-1 0,3 2 1 16,0-6-1-16,0 1 1 15,-3-1-1-15,3 4 0 16,-3-1 0-16,3 3 0 15,-3-8 0-15,3 5 0 16,0-5-1-16,0 8 1 16,-3-5-1-16,3 2 0 15,0 0 0-15,0 1 1 16,0 2-2-16,0 0 1 0,-3 2 0 16,3 3 0-16,0 9 0 15,3-1 1-15,0 8-1 16,3 3 1-16,-3-1 0 15,0 1 0-15,0-3 0 16,3 3 0-16,0 2-1 16,-4 1 1-16,1-6-1 15,-3-5 1-15,-3-1-1 16,3-1 1-16,-2-6-2 16,-1-3 0-16,0-3-3 15,-3-4 1-15,3-4-7 16,-3-2 1-16,0-5-5 15,3-6 1-15</inkml:trace>
  <inkml:trace contextRef="#ctx1" brushRef="#br0" timeOffset="114270.9367">19992 8567 13 0,'3'-8'6'0,"0"-8"-5"16,0 11 4-16,0 0-4 15,0 0 1-15,0-1 0 16,0 1 0-16,0-6-3 0,0 1 0 16,0 2 2-16,0 0 1 15,-3-8-1-15,0 3 0 16,0-3 0-16,0 3 1 15,-3-1-1-15,0 1 1 16,0-3-1-16,-3 3 0 16,-3-3 0-16,-3 0 0 15,-3 0-1-15,-2 3 1 16,-4 0-1-16,0 5 0 0,0 0 0 16,-3 0 0-16,3 6 0 15,-2-9 0-15,-1 6 0 16,-3 5 0-16,-3 2-1 15,1-2 1-15,-4 6-1 16,0 4 1-16,-6-4-1 16,-2 4 1-16,-4 1-1 15,3 5 1-15,1-3 0 16,2 5 0-16,0 9 0 16,1 2 1-16,2 0 0 15,3 5 1-15,3 3-1 16,4 8 0-16,-1 3 0 0,3 5 0 0,6 2 0 15,6 4 0-15,3 4-1 16,3-2 1-16,3-3-1 16,3 6 1-16,0 2 0 15,6-5 0-15,6-3 1 16,3-2 0-16,3 2 0 16,3-5 0-16,3-3 0 15,2-2 0-15,4-1-2 16,6 1 1-16,6-9-2 15,-1-7 0-15,1-5-1 16,3-6 1-16,2-3-1 16,1-7 0-16,2-8 0 15,-2-9 0-15,3-7 0 16,2-5 1-16,1-4 0 0,-4-7 0 16,-2-5 0-16,-3-3 1 15,-1-11 0-15,-2-2 0 16,-6-8 0-16,-7-8 1 15,-5-11 0-15,-6-10 1 16,-15-3 1-16,-3-16 0 16,-12 0 0-16,-18-13 1 15,-11 5-1-15,-19 6 0 0,-8 10-1 16,-10 13 1-16,7 8-5 16,2 9 0-16,7 9-8 15,-1 6 1-15</inkml:trace>
  <inkml:trace contextRef="#ctx1" brushRef="#br0" timeOffset="114966.1561">19320 6324 27 0,'12'-22'13'0,"14"22"-13"16,-17 0 16-16,3 6-16 15,6 2 0-15,0 5 3 16,3 3 0-16,3 8-3 15,2 2 1-15,10 6 1 16,0 10 0-16,5 3 0 0,1 3 0 16,6 2-1-16,2 3 0 15,4 5 0-15,2 3 0 16,7-3 1-16,-1-2 0 16,-5 2-1-16,0 3 1 15,2 5-1-15,1 0 0 16,-4 3 0-16,4 5 0 15,-4-8-1-15,1 0 0 16,-1-2 0-16,1 2 0 0,0-3 0 16,-1-2 0-16,-2-8 0 15,-1 3 1-15,-8-1-1 16,-3-7 1-16,-1-3 0 16,-2-3 0-16,-6 1-1 15,-4-6 1-15,-5 2-1 16,-3-2 1-16,-6-2 0 15,-3-4 0-15,-3-1-1 16,-6-7 1-16,-3 1-4 16,-3-8 0-16,-3-5-9 15,-6-1 1-15</inkml:trace>
  <inkml:trace contextRef="#ctx1" brushRef="#br0" timeOffset="115361.1443">21353 8289 46 0,'3'11'23'0,"6"21"-30"0,-6-24 38 0,-1 5-28 16,4 11 1-16,0 5 2 15,-3 10 0-15,0 4-8 16,-3 7 0-16,-3 3 4 15,0-3 1-15,-3-2-6 16,0-8 1-16,1-1-6 16,2-10 1-16,0-10-8 15,3-11 1-15,0-8 0 0,3-24 1 16</inkml:trace>
  <inkml:trace contextRef="#ctx1" brushRef="#br0" timeOffset="115632.2078">21641 8361 44 0,'-3'16'22'0,"3"37"-33"16,0-40 48-16,3 5-34 16,0 6 0-16,3 3 1 15,3 2 1-15,0 0-7 16,3 0 1-16,3 0 1 15,3-2 1-15,3-4-4 16,2-2 1-16,1-5-3 16,3-5 1-16,0-8-3 15,6-3 0-15,-4-8-1 16,1-3 0-16,0-5-3 16,-6 3 1-16</inkml:trace>
  <inkml:trace contextRef="#ctx1" brushRef="#br0" timeOffset="115878.5293">21847 8289 34 0,'-18'-5'17'0,"0"0"-20"0,15 7 33 0,-3 6-28 16,0 0 1-16,3 8 2 31,0 8 1-31,0 10-7 16,3 3 1-16,0 14 4 15,0 7 1-15,0 5-2 16,0 6 0-16,0 3-1 0,0-1 0 0,3-2-3 16,-3-8 1-16,3-8-4 15,-3-6 1-15,3-12-5 16,3-9 1-16,0-13-7 16,3-13 0-16</inkml:trace>
  <inkml:trace contextRef="#ctx1" brushRef="#br0" timeOffset="116554.2748">22091 8326 34 0,'-15'-13'17'0,"-9"-24"-27"16,15 21 27-16,-6 0-16 0,-9-2 0 15,-2-1 3-15,2-2 0 16,-6-3-4-16,-6 3 0 16,-2 0 2-16,-4 5 1 15,0 3-1-15,-5 5 0 16,-4 3-2-16,1 2 1 16,-1 6-1-16,3 5 1 15,1 5-1-15,-1 5 1 16,3 9 0-16,1 2 1 0,2 8-2 15,-3 5 1-15,1 11 0 16,-1-2 1-16,0 4-1 16,10 6 0-16,2 8 0 15,6-3 0-15,6 8 0 16,7-3 1 0,16 48 0-1,10-13 0-15,9-5 0 16,9-19 0-16,6-8-1 15,8-3 1-15,13-10-3 16,-1-8 1-16,4-11-2 16,6-7 1-16,-1-3-1 15,6-9 0-15,10-7 0 16,-10-10 1-16,4-4 0 0,-1-4 1 16,-3-9-1-16,4-7 1 15,2-6 0 1,-5 3 0-16,-13-9 0 0,1-1 0 15,-10-6 0-15,-2-8 1 16,-9-8 2-16,-10-11 0 16,-5-10 0-16,-12-5 0 15,-3-11 0-15,-21-3 0 0,-9 3 1 16,-20-8 1-16,-19 8-2 16,-11 8 0-16,-4 8-2 15,1 16 0-15,-12 13-7 16,-7 19 0-16,-11 15-10 15,6 11 0-15</inkml:trace>
  <inkml:trace contextRef="#ctx1" brushRef="#br0" timeOffset="121258.4027">23025 8284 12 0,'0'-3'6'0,"12"-4"-5"31,-12 7 7-31,0 0-5 15,6 2 0-15,0-2 1 0,0 3 1 16,0 2-7-16,0-5 0 16,-6 3 4-16,6-1 0 0,-3 1-2 15,-3 0 0-15,0-1-1 16,0 1 0-16,0 0 0 16,0 2 1-16,0-2 0 15,0-1 0-15,6 1 1 16,-6-3 1-16,6 2 1 15,-3-4 0-15,3-1 1 16,-3 1 1-16,0-1-1 0,0-2 1 16,0-1 0-16,-3-2 0 15,6-2 0-15,-3-9 1 0,3 3-2 16,-6-2 1-16,0-6-1 16,-6-8 1-16,-3-2-2 15,-3-11 0-15,-9-3-2 16,0-13 0-16,-9-5-1 15,-5-2 1-15,2-4-1 16,-3-7 0-16,-2 2 0 16,-13-8 0-16,-3-7-1 15,1 7 1-15,-10-8 0 16,-5-4 0-16,-1-1 0 16,-8-8 1-16,-3 5-1 15,5 9 0-15,1-4-1 16,-1 6 1-16,7 3-1 31,-4 13 1-31,-5-3-1 0,6 6 1 16,-4 2-1-16,-2 3 1 15,5-3-1-15,-8 8 1 16,0-2-1-16,2 5 1 16,-5 5-2-16,3-3 1 15,-4-2-1-15,7 5 0 16,-1 5 0-16,7-5 1 15,0 3 0-15,2 3 0 16,4 4 0-16,2 1 1 0,1 2-1 16,-4 11 1-16,4 0-1 15,-4 5 0-15,-2-5 0 16,-7 5 1-16,1 0-1 16,-4 3 0-16,7 0 0 15,-3 3 0-15,-1-1 1 16,4 1 0-16,5-4-1 15,1 9 1-15,-1-5-1 16,4-4 1-16,2 9 0 16,-5-8 0-16,-1 5-1 15,1-2 0-15,-4 2 0 16,-2 5 0-16,2 3 0 16,4 6 0-16,2 2 0 15,4 2 0-15,2 12 0 16,1-1 0-16,-1 8 0 15,1 0 1-15,-4 6-2 16,7 4 0-16,-4 4 0 0,-2-4 0 16,-1 6 0-16,3 3 0 15,1 0 0-15,-1 7 1 16,4 1 0-16,8 5 1 16,3 3-1-16,7 2 1 15,5 5 1-15,3 3 0 16,9 14-1-16,3 7 0 15,6-2 1-15,4 2 1 16,5 8-2-16,5 1 1 0,4-4-1 16,3-2 0-16,3 0 0 15,9 0 0-15,3 3-1 16,0-9 0-16,2 12 1 16,4-6 0-16,0 7 1 15,3 4 0-15,2-3-1 16,-5-3 1-16,3 0 0 15,2 1 0-15,4 4 0 16,0 3 0-16,2-5-1 16,-5 3 1-16,3 5-1 15,-7 5 1-15,-5-3-1 16,3 3 1-16,-6 3-1 16,0-11 1-16,2 6-1 15,-2-6 1-15,-3 3-1 16,3-14 1-16,0-7-1 15,-1 5 1-15,1-11-1 16,0-2 1-16,3 0 0 0,-1 0 0 16,4-9-1-16,3 4 1 15,9-1-1-15,-1-7 1 16,1-3-2-16,8 2 1 16,7-5-1-16,2-2 0 15,4 2 0-15,8-2 0 16,4-9 0-16,5-2 1 15,3-2 0-15,1-9 0 16,5-2 0-16,-3-6 1 0,4-2-1 16,-1-11 1-16,0-7 0 15,6 9 0-15,1-4-1 16,-1-8 1-16,-3 2 0 16,3-5 1-16,-2 0 0 15,2-3 0-15,-3-2 0 16,-9-3 0-16,1-2 0 15,-1-1 0-15,-6 0-1 16,1-7 0-16,-4 5-1 16,0-6 1-16,-5-2-1 15,-1 0 1-15,-2-8 0 16,-7 2 0-16,-2-2 0 16,2-5 0-16,-2-1-1 15,-4-2 1-15,-8 0 0 16,-3 3 0-16,-1-3 0 15,-2 2 0-15,0 1 0 16,-4-6 1-16,1 1 0 16,-6 7 0-16,-6 0-1 0,2 0 0 15,-2-2-1-15,-3 2 1 16,-3 3-1-16,6 3 0 16,-4-6 0-16,-2 3 1 15,0 0-1-15,-3 0 1 16,0-1 0-16,-3-1 0 15,6-1-1-15,-4 0 1 16,1-2 0-16,0-1 0 16,-3 4-1-16,6-1 0 0,-6 3 0 15,0-3 1-15,-3 3-1 16,-1-3 1-16,-2-2-1 16,0-1 0-16,-6 1 0 15,3-3 1-15,-3-5-1 16,3-6 0-16,-3-8 0 15,0 4 0-15,-3-7 0 16,0-4 0-16,-3-3 0 16,-6 2 1-16,0 6-1 15,-3 0 0-15,-3 0-2 16,-8-1 0-16,-1 6-7 16,-21 1 0-16,-5 7-7 15,-4-8 0-15</inkml:trace>
  <inkml:trace contextRef="#ctx1" brushRef="#br0" timeOffset="122755.5905">19716 4175 15 0,'-12'0'7'0,"18"-5"3"0,-6 5-2 16,0 0-7-16,0 0 0 15,0 0 0-15,0 2 1 16,0 1-3-16,0 0 0 16,-3 5 2-16,0-3 0 15,3 16 0 17,-6 8 0-32,3 0-1 0,0 8 1 0,3 0 0 31,0 11 0-31,0-3 0 0,-3 3 0 0,0 5-1 15,3-8 1-15,-3 0-1 16,3-3 0-16,-3-5 0 16,3 0 1-16,-3-8-1 15,3-5 0-15,0-8 1 16,0-3 0-16,3-2 0 16,-3-6 0-16,0-5-1 15,0-5 1-15,3-3 0 16,0-3 1-16,6-2-1 0,-3-3 1 15,3-3-3-15,-1-2 1 16,4-3 0-16,0 6 0 16,0-1-1-16,3 1 1 15,0 2-2-15,3 0 1 16,0 3 1-16,0 5 0 16,-1 3-1-16,1 5 1 15,0 2-1-15,-3 12 1 16,0 1 0-16,0 7 0 0,0-4 0 15,-3 6 0-15,-4 5 1 16,-2 3 1-16,-3 2-1 16,-3 1 1-16,-3-4-1 15,0-2 1-15,0 1-4 16,1-9 0-16,-4-8-6 16,3-2 0-16</inkml:trace>
  <inkml:trace contextRef="#ctx1" brushRef="#br0" timeOffset="123021.3452">20180 4553 30 0,'15'-10'15'0,"9"-3"-19"0,-16 13 24 15,7 0-21-15,0 0 1 16,3 0-3-16,-3 2 0 16,-3 1-2-16,0 2 1 15,-3 3-4-15,0-5 1 16</inkml:trace>
  <inkml:trace contextRef="#ctx1" brushRef="#br0" timeOffset="123224.4726">20156 4762 30 0,'9'0'15'0,"12"3"-23"16,-15-3 30-16,0 0-27 16,6-3 1-16,2 3-10 15,4-2 0-15</inkml:trace>
  <inkml:trace contextRef="#ctx1" brushRef="#br0" timeOffset="123536.9793">20778 4426 35 0,'21'77'17'0,"12"48"-25"16,-24-94 32-16,0 14-27 16,2 13 0-16,1 3-9 15,0-2 0-15,0 1 11 16,0-20 1-16</inkml:trace>
  <inkml:trace contextRef="#ctx1" brushRef="#br0" timeOffset="142634.0725">10982 5760 10 0,'-6'-16'5'0,"3"3"-2"16,3 10 6-16,-3 1-7 15,0-4 1-15,0 4 1 0,0-1 0 16,0 0-5-16,0 3 0 16,1 3 3-16,-1 0 1 15,-3 2-2-15,0 3 0 31,0 2-1-31,-3 6 0 16,0 3 0-16,0 10 0 0,3 0 0 16,0 5 0-16,3 6 0 15,3 2 0-15,0 3 0 16,-3 3 0-16,3 0 0 16,0 2 1-16,-3 0-1 15,3 1 0-15,-3-1 0 16,0-8 0-16,0-7 0 15,0-4 1-15,-3-4-1 16,3-9 0-16,0-2 1 16,0-5 0-16,0-6 0 15,3 0 0-15,0-5-1 16,0 0 1-16,3-10 0 16,0-1 0-16,0-10-1 15,3 5 1-15,0-8-1 16,0 0 0-16,3 1 0 15,0-1 0-15,0 0-1 0,0 3 1 16,0-3 0-16,0 3 0 16,3 2 0-16,-1 6 0 15,1 3-1-15,0 2 1 16,0 2 0-16,0 1 0 16,0 5 0-16,0 5 0 15,0 6 0-15,0 2 0 0,0 3 0 16,0 3 0-16,-1 10 0 15,-2-3 1-15,0 6 0 16,-3-3 1-16,0 0-1 16,-3 3 0-16,0 0-1 15,-3-1 1-15,0 1-2 16,0-11 1-16,0-2-7 16,0-3 1-16,3-6-1 15,-3-10 0-15</inkml:trace>
  <inkml:trace contextRef="#ctx1" brushRef="#br0" timeOffset="142962.2313">11137 6175 28 0,'-9'0'14'0,"12"-2"-21"0,-3 2 28 16,6 0-21-16,3-3 0 15,3-5 1-15,6 3 1 16,3 0-3-16,-1-3 1 15,1 0 0-15,3 5 0 0,0-5-2 16,-3 5 1-16,3-2-6 16,-7 5 0-16,1 5 0 15,-3 1 0-15</inkml:trace>
  <inkml:trace contextRef="#ctx1" brushRef="#br0" timeOffset="143222.6781">11128 6451 25 0,'-12'7'12'0,"15"-14"-14"16,-3 7 25-16,6-6-22 15,3 1 0-15,3-3 2 16,3 0 0-16,3 0-4 15,0 3 0-15,2 2 1 16,1-2 1-16,0 5-5 16,3 0 1-16,-3 5-6 15,3-5 1-15</inkml:trace>
  <inkml:trace contextRef="#ctx1" brushRef="#br0" timeOffset="143817.7531">11634 6112 17 0,'-6'-3'8'0,"6"-5"-9"16,0 3 10-16,0 5-9 15,0 0 0-15,0 0 0 16,3 0 1-16,0 0-1 16,3 0 1-16,0 3 1 15,6-1 1-15,3 1-1 16,3 0 0-16,-3-1 0 16,2 6 1-16,1 3-2 15,0-1 1-15,-3 4-1 0,0 4 0 16,-3 3-1-16,-6 6 1 15,-9 2 0-15,-3 8 0 16,-6-3-1-16,-6 1 1 16,-6-4-1-16,0-2 1 15,4-2 0-15,2-1 1 16,3-7 0-16,3-3 0 16,3 5 1-16,6-5 0 15,9 0 0-15,6-6 0 16,12 4-1-16,8-4 0 0,1 1-8 15,3 5 1-15,6 2-5 16,-1-5 0-16</inkml:trace>
  <inkml:trace contextRef="#ctx1" brushRef="#br0" timeOffset="147371.9929">13977 6686 17 0,'-18'-29'8'0,"-9"8"-7"0,15 13 7 0,-6-5-8 16,-6-6 1-16,-2 3 1 15,-10-5 0 1,-6 2-3-16,-11 1 1 0,-4-6 0 16,-14 14 1-16,-10 2-2 15,-8 5 1-15,-9 0-1 16,-6 11 0-16,-6 6-1 15,-1 9 1-15,1 4-1 16,-6 5 1-16,-3 10 0 16,3 8 0-16,9 8 1 15,-3 8 0-15,3 6 1 16,8 5 1-16,4 15 0 16,3 1 0-16,3 7-1 15,2 6 1-15,7 8-1 0,5 0 0 16,7 2-1-16,2 3 1 15,1 6-1-15,8 10 1 16,4-6 0-16,2 3 0 16,4-2-1-16,2 0 1 15,6-6 0-15,7 8 0 16,5-5 0-16,3 0 1 16,0 0-1-16,3 0 0 15,3-2 0-15,4-1 0 0,5-5-1 16,3 3 1-16,3-6-1 15,3 3 1-15,0 0-1 16,3 1 1-16,-3-1-1 16,0 0 0-16,0-3 0 15,0-2 0-15,3 2 0 16,-3-7 0-16,3-1 0 16,3 1 1-16,3-1 0 15,-1-5 0-15,4 1 0 16,3-4 1-16,6 3-2 15,-3 3 1-15,3-5 0 16,3 4 0-16,-1-9 0 16,1 2 0-16,3-3 0 15,0-5 0-15,0 0 0 16,2-6 1-16,1-2-2 16,6-7 1-16,-3 1-1 15,2 4 0-15,4-6-1 0,6 2 0 16,-4-4 1-16,-2-6 0 15,3-5-1-15,2 0 1 16,-2-8 0-16,3 5 0 16,-4-5 0-16,-2 0 0 15,3 2 0-15,8-4 1 16,-2 1-1-16,0-1 1 16,-1 2 0-16,1-8 1 15,-1 8 0-15,1-3 0 0,-3-3-1 16,-1 1 1-16,4 0-1 15,0-6 0-15,-1-5-1 16,1 0 0-16,-1 3 0 16,4-3 0-16,-3 3 1 15,2-1 0-15,-2 9 0 16,2-6 1-16,-2 6 0 16,0 5 1-16,-4-3-1 15,-2-5 1-15,0-3-1 16,2-2 0-16,1-3-1 15,3 3 1-15,2-6-2 16,4 1 1-16,2-4 0 16,1 4 1-16,-1-4-1 15,1 1 0-15,0 3 0 16,-1 4 0-16,4-4 0 0,2-1 1 16,4 8-1-16,2-2 0 15,4 2 0-15,2 6 1 16,3-3-1-16,1-8 0 15,-1-3-1-15,-2-4 1 16,-1-7-1-16,0-7 0 16,-2-3-1-16,-1-2 1 15,4 2 0-15,-4-2 0 0,4 5 0 16,2-3 0-16,-6 8 1 16,4 0 0-16,-1-2-1 15,-2-6 1-15,-7 0-1 16,7-5 0-16,-4 0 0 15,-2-5 0-15,-1-1-1 16,3-2 1-16,1-5 0 16,-1-3 0-16,-2 0-1 15,2 0 1-15,-5 3 0 16,-1 2 0-16,4 1 0 16,-4-4 0-16,-2 1 0 15,-4-3 0-15,1-2-1 16,3-6 1-16,-4-8 0 0,4-10 0 15,5-3-1-15,4-1 1 16,-7-4-1-16,7 2 1 16,-1 1 0-1,-6-1 0-15,1-2-1 16,-1-1 1-16,4 9 0 16,-18 8 0-16,5-22-1 15,-14 14 1-15,11-22 0 16,1 0 0-16,-3 6-1 15,-1-8 1-15,4-11-1 16,0-8 1-16,-4 3-1 16,1-2 1-16,-4-6 0 15,-8 2 0-15,-3 1 0 16,0-3 0-16,-4 10 0 16,-5 1 0-16,0 2 0 15,-6 3 1-15,3 0-2 16,-9-6 1-16,0-4 0 15,-7-1 0-15,1 0 0 0,-3-5 0 16,-3-2 0-16,-3-1 0 16,0-2-1-16,-2 5 1 15,-1 7 0-15,-3-1 1 16,3 7-1-16,-3-3 0 16,-3 1-1-16,0 0 1 15,0-1 0-15,0 6 0 0,0-5 0 16,-3-1 0-16,0-5-1 15,1 1 0-15,-1-4-1 16,0 6 1-16,-3 0-2 16,0 0 1-16,0 3 0 15,0-1 0-15,1 9 0 16,-1-3 0-16,0 10 1 16,0 3 0-16,3 3 0 15,0 0 0-15,-6 5 0 16,-2 2 1-16,-4-2-1 15,0 8 1-15,-6 0 0 16,6 3 0-16,-2 2 0 16,-7 0 0-16,-3-2-1 15,3 5 1-15,1 5-1 16,-1-3 0-16,3 4 0 16,1 2 0-16,-1 2 0 0,-3-2 1 15,0 0 0-15,1-3 0 16,-1-3 0-16,-6 1 0 15,-8-3 0-15,-1 0 1 16,0 2-1-16,4 1 0 16,2 2 0-16,1-2 1 15,-1 4-1-15,3 1 0 0,4 5 0 16,2 0 1-16,0 1 0 16,-3-4 0-16,1-2-1 15,-4 0 1-15,0 2 0 16,-2-2 0-16,-4 0-1 15,0-3 1-15,7 0-1 16,2 3 1-16,3 3-1 16,1 2 0-16,-1 0 0 15,3 5 1-15,0-2 0 16,1-3 1-16,2-2-1 16,0-1 0-16,0 1 0 15,-2-4 0-15,-1-4-1 16,0-3 1-16,3 2-2 15,4-4 1-15,2-1 0 16,6 0 0-16,3-2-1 16,3-3 1-16,0 2 1 15,3 1 0-15,0-3-1 16,3 0 1-16,1 0 0 0,-1 0 0 16,0 0-1-16,0-3 1 15,0-2-1-15,0-1 0 16,0-2-1-16,3 3 1 15,-3-3-1-15,3 0 1 16,0 3 0-16,0-1 0 16,0 4 0-16,0-4 1 15,-3 4-1-15,0-6 0 16,0 8 0-16,0-3 1 0,-3-2-1 16,0-1 0-16,0-2 0 15,0-5 0-15,-2 5 0 16,-1 0 0-16,0-3 0 15,-3 3 0-15,3-2-1 16,0-3 1-16,0 2 0 16,-3 6 0-16,3-6 0 15,-3 6 0-15,-2-3 0 16,-1-3 1-16,0 6-1 16,3-9 1-16,-3 1-3 15,-3-5 1-15,0 2-1 16,1-3 0-16,-1 1 0 15,3 4 0-15,0-2 2 16,0 3 0-16,0 0 1 16,0 5 1-16,-2 0-1 15,-1-3 0-15,0 9-1 16,-6-4 0-16,6 1-1 16,4 0 0-16,-1 2-1 15,0-5 1-15,0 8-1 16,3-3 1-16,-6 1 0 15,3 1 1-15,-2 7 0 16,-4-1 0-16,0 0 0 16,0 3 0-16,3 3 0 0,0 4 0 15,1 4-1-15,-1-1 1 16,0-4-1-16,0 4 1 16,0 1 0-16,0 2 0 15,-2-3-1-15,2 3 1 16,0 3 0-16,3-3 0 15,0 0 1-15,3 0 0 16,0 3-1-16,4 0 0 16,2 0 0-16,0 0 1 0,0-1-2 15,3 1 1-15,0-3-1 16,0 3 1-16,3-3 0 16,-3 3 0-16,3 0 0 15,-3 2 0-15,0 3 0 16,3 0 0-16,-3 6 0 15,0-6 0 1,-3 0 0 0,0 0 1-16,-3 2 0 15,0-1 1-15,1 1-1 16,-1 1 1-16,-3 0-1 16,0-1 1-16,0 1 0 15,0-3 0-15,0 0-1 16,0 0 0-16,1 3 0 15,-1 0 0-15,0-1-1 16,-3 1 0-16,3 2 0 0,0 3 0 16,-3 3-2-16,-3 0 1 15,1 5-6-15,-1 0 0 16,0 5-7-16,3 3 0 16</inkml:trace>
  <inkml:trace contextRef="#ctx1" brushRef="#br0" timeOffset="150847.2714">12307 4199 6 0,'6'0'3'0,"-3"18"-2"15,-3-18 4-15,0 0-5 16,0 0 0-16,3-2 0 16,-3 2 0-16,6-5 0 15,0-1 1 1,0-4 0 0,-3 2 1-16,-3-3 0 15,0 3 1-15,0 0 0 16,0 0 1-16,-3 6-1 0,-3-4 0 15,0 6-1-15,3 0 1 16,0 3-2-16,0 2 0 16,-3 1-1-16,3 4 1 15,0 6-1-15,3 5 0 16,-3 3 0-16,3 8 1 16,-3 0-1-16,0 7 0 15,3-2 0-15,0 3 0 0,0 2 0 16,0 3 1-16,0-5-1 15,0 5 0-15,0-5-1 16,0-3 1-16,0-3 0 16,0-2 0-16,3 0-1 15,0-9 1-15,0-1-1 16,0-7 1-16,-3-1 0 16,3-6 0-16,-3 0 0 15,0-3 0-15,0-5 1 16,0-3 0-16,3-2-1 15,0-3 0-15,0-3 0 16,0-2 0-16,0 0 0 16,3 2 1-16,0-2-2 15,0-5 0-15,0-4-1 16,2 4 1-16,1-1-2 16,0-4 0-16,3 1 0 0,0 4 0 15,0 2 1-15,3 0 0 16,3 3 0-16,0 0 0 15,-3 2 2-15,-1 6 1 16,1 2-1-16,0 6 0 16,-3-1 0-16,0 9 0 15,0 0 0-15,0 2 1 0,3 3-1 16,-6 5 0-16,0 3 2 16,-1-3 0-16,-2 3 0 15,-3 7 0-15,0 6 0 16,-3-5 0-16,-3 5 0 15,-3 0 1-15,0-2-2 16,1-1 0-16,-1-5-5 16,0 3 0-16,0-8-2 15,-3-11 1-15</inkml:trace>
  <inkml:trace contextRef="#ctx1" brushRef="#br0" timeOffset="154126.5628">12667 4577 21 0,'-3'-8'10'0,"9"6"-9"16,-3-1 10-16,3-2-11 15,3-3 1-15,3 3 0 16,0-6 1-16,6 0-3 15,-1 1 1-15,1-1 1 16,6 6 0-16,0-8-1 16,0 7 1-16,-1 1-3 15,1 2 1-15,0 3-2 0,-3-5 0 16,-3 8-3-16,0-3 0 16</inkml:trace>
  <inkml:trace contextRef="#ctx1" brushRef="#br0" timeOffset="154439.3301">12783 4784 23 0,'6'-8'11'0,"9"5"-16"0,-9 3 21 15,3 0-17-15,0-3 0 16,0 3-4-16,0 0 0 15,0 3 2 1,2 0 1-16</inkml:trace>
  <inkml:trace contextRef="#ctx1" brushRef="#br0" timeOffset="155236.4929">13298 4440 19 0,'9'-21'9'0,"15"15"-11"16,-15 4 16-16,3-4-14 16,0 4 0-16,2-4 0 15,1 1 1-15,3 2-1 16,0 1 0-16,0 2 0 15,-3 2 1 1,-3 1-1-16,0 2 1 16,-1 1-1-16,-5 7 0 0,-3 8 0 15,-3-5 0-15,-3 5 0 16,-6 8 1-16,-5-5-1 16,-7 0 0-16,-3-3 0 15,-3 3 1-15,0 2-1 16,1-5 0-16,-1-2 0 0,0-3 0 15,6 0 1-15,3-6 0 16,3 1 0-16,7-6 0 16,-1 0 0-16,6 1 0 15,3-1 0-15,6-2 0 16,2-3-1-16,4 5 1 16,6-2-1-16,3 2 0 15,3 0-1-15,3 3 1 16,-1 0 0-16,-2 3 0 0,0 2 0 15,0 0 0-15,-3 0 0 16,-3 3 0-16,2 11 0 16,-2-4 0-16,-3 4 0 15,-3-1 0-15,-6 1 0 16,-9-1 1-16,-6 1 0 16,0-3 0-16,-6-1 0 15,-8 1 1-15,-10-5 0 16,-3 2 1-16,-3-5 1 15,-5 0 0-15,-1-6 0 16,-3-2 0-16,4 0-2 16,2 0 1-16,3 3-4 15,4 2 0-15,8 3-10 16,9 2 1-16</inkml:trace>
  <inkml:trace contextRef="#ctx1" brushRef="#br0" timeOffset="162498.862">16036 3156 3 0,'-2'0'1'0,"-1"6"-2"16,3-6 1-16,0 0-1 16,0 0 1-16</inkml:trace>
  <inkml:trace contextRef="#ctx1" brushRef="#br0" timeOffset="163169.7676">15858 3130 10 0,'-6'-11'5'0,"6"17"-7"0,0-6 11 15,0 0-9-15,0 0 0 16,0 0 0-16,6 0 1 15,0-8-1-15,3 2 0 16,0 4 0-16,3-1 1 16,-3 1 0-16,2-1 1 15,1 3-1-15,0 3 0 0,3-1 0 16,-3 1 1-16,0-1-1 16,0 4 0-16,0 2-1 15,0-3 0-15,0 3 1 16,-1 0 0-16,1 2-1 15,-3-2 0-15,0 0 0 16,0 0 1-16,0 0 0 16,-3 0 0-16,0 0-1 15,0 3 0-15,-3-3 0 16,0 0 1-16,-3 2-1 16,3-2 1-16,0 3 0 15,3 2 0-15,0-3-1 16,0 1 1-16,3-3-1 0,0 3 0 15,0-11 0-15,-1 2 1 16,1 4-1-16,-3-1 1 16,0 0-1-16,0 0 1 15,0 3 0-15,-3 0 0 16,0 5-1-16,0-5 1 16,0 3-1-16,0 0 1 0,0-1-1 31,0-2 1-31,0 0-1 0,-3 0 0 15,3 0 0-15,-3-3 1 16,0 1-1-16,0-1 0 16,0 0 0-16,0 0 1 15,0-5-1-15,0 8 0 16,0-2 0-16,0 4 0 16,0-2-1-16,0 5 0 15,0-5-2-15,0 0 1 0,0 3-2 16,-3-1 1-16,3 1-4 15,0 2 1-15</inkml:trace>
  <inkml:trace contextRef="#ctx1" brushRef="#br0" timeOffset="165733.3757">15572 2416 21 0,'-3'-6'10'0,"3"1"-9"16,0 5 10-16,0 0-12 16,0 0 1-16,-3 0 0 15,0 3 0-15,-3 5 0 16,-3 0 1-16,0 7-1 15,0-1 1-15,1 9 0 16,-1 4 0-16,3-1-1 16,0 11 1-16,0-7-1 0,0 1 1 15,0 1-1-15,0-3 0 16,0 0 0-16,0 0 0 16,0-2 0-16,-3-6 1 15,3-5-1-15,0-3 0 16,3-5 0-16,-3 0 1 0,3 0 0 15,0-3 0-15,0-2-1 16,3-3 1-16,0 0-1 16,0-5 0-16,3-6 0 15,-3 3 1-15,6 0-1 16,0-8 0-16,0 3-1 16,0 0 1-16,0 2 0 15,0-2 0-15,6-3 0 16,-3 0 0-16,3 8-1 15,0-5 1-15,0 2 0 16,-1 4 0-16,-2 1-1 16,0 1 1-16,0 10-1 15,0-5 1-15,0 6-1 16,0 1 1-16,0 4 0 16,0 2 1-16,0 11-1 15,-3 0 1-15,-3 0-1 16,-3 2 1-16,0 3-1 0,-3 3 1 15,0-8-1-15,0 5 1 16,0-8-1-16,-3 3 1 16,3-6-4-16,0 1 1 15,3-11-5-15,6-8 1 16</inkml:trace>
  <inkml:trace contextRef="#ctx1" brushRef="#br0" timeOffset="165999.3603">15792 2627 23 0,'0'-13'11'0,"9"-8"-13"15,-3 18 18-15,0-2-15 16,3-3 1-16,3 5 0 16,3-5 0-16,6 1-3 15,3-1 0-15,-1 2-1 16,1 4 0-16,-3-1-5 16,0 0 1-16</inkml:trace>
  <inkml:trace contextRef="#ctx1" brushRef="#br0" timeOffset="166221.8127">15739 2757 23 0,'-21'8'11'0,"18"-3"-11"15,3-5 18-15,3 3-18 16,3-3 1-16,3-3-1 15,3 3 0-15,3-5-1 16,0 2 0-16,2-2-4 16,4 5 0-16,3-3-2 15,6-2 0-15</inkml:trace>
  <inkml:trace contextRef="#ctx1" brushRef="#br0" timeOffset="166599.0343">16409 2302 17 0,'3'-5'8'0,"-1"28"-10"16,1-17 14-16,0 2-10 16,0 0 0-16,3-1 2 0,3 4 0 0,3 0-5 15,0 5 0-15,3-6 3 16,0 9 1-16,9-3-2 15,0-3 0-15,-1 0-2 16,1-2 0-16,3-1-2 16,0-5 1-16,-3-2-5 15,-1-3 1-15</inkml:trace>
  <inkml:trace contextRef="#ctx1" brushRef="#br0" timeOffset="166902.7208">16662 2244 16 0,'-24'-6'8'0,"9"17"-8"0,12-8 11 0,-3 5-10 15,0 5 1-15,-3 3 2 16,0 7 1-16,0 1-5 16,0 11 0-16,0-1 4 15,0 11 0-15,0 13-1 16,1-5 1-16,-4 5-2 16,0-2 0-16,-3 2-2 15,3-2 0-15,0 2-8 16,9-3 0-16</inkml:trace>
  <inkml:trace contextRef="#ctx1" brushRef="#br0" timeOffset="173986.0315">13090 4522 17 0,'-9'-16'8'0,"6"18"-7"0,3-2 8 16,0 0-8-16,0-5 0 16,0 3 0-16,3-4 1 15,-3 4-2-15,0-6 0 16,0 0 1-16,0 2 1 15,0 1 0-15,0 5 0 0,0-5-1 16,3-3 1-16,0 3 0 16,3-3 0-16,0 2-1 15,0 1 1-15,2 0 0 16,4 0 0-16,-3-1 0 16,3-2 0-16,0 0-1 15,3 0 1-15,3-2 0 16,0-1 0-16,0-2-1 15,2 0 1-15,4 2-2 16,0 1 1-16,0 2-1 16,0 0 1-16,-1 2-2 15,-2 1 1-15,0 3 0 16,-3-1 0-16,-3 0 0 16,0 1 1-16,-3 2-2 15,0 2 1-15,-3 4 0 16,-1 1 0-16,-2 1 0 15,-3 3 1-15,0 0-1 0,-3-1 0 16,0 3 0-16,-3 1 0 16,0-4 0-16,-3 6 0 15,1 0 0-15,-1 2 0 16,0-2 0-16,-3-2 0 16,0 1 0-16,0-1 0 15,0-1 0-15,0 0 1 16,0 0-1-16,0 1 0 15,-3-1 0-15,0 0 1 16,0 0-1-16,0 1 0 0,1-4 0 16,-4 3 1-16,0-2-1 15,3 5 0-15,-3-3 0 16,0 0 0-16,0-2 0 16,3-1 0-16,-3 4 0 15,4-4 0-15,-4-2 0 16,0 0 0-16,0 0 0 15,0 0 0-15,3-5 0 16,3 2 0-16,0-2 0 16,0-1 0-16,3 1 0 15,0-3 0-15,0 2 0 16,6-2 0-16,0 0 0 16,9 0 1-16,-3 0-1 15,3-2 0-15,3 2 0 16,3 0 0-16,-3 0 0 15,3 0 0-15,-3-3 0 16,0 3 0-16,3 0 0 0,-4 0 0 16,1-5 0-16,0 2 0 15,3 3 0-15,0 0 1 16,0 0-1-16,0 0 0 16,0 3 0-16,0 0 1 15,-4-1-1-15,1 1 0 16,0-1 0-16,0 1 0 15,-3 2 0-15,0 1 0 16,0-1 0-16,-3 0 0 0,0 1 0 16,0 2 0-16,-3-1 0 15,0 4 0-15,-3 0 0 16,0-3 0-16,0 2 0 16,0 6 0-16,0-3 0 15,0 6 0-15,0 2 0 0,-3-3 0 16,3 1 0-16,-3 0 1 15,0-1-1-15,0 3 0 16,-3-5 0-16,0 0 0 16,0 2 0-16,-3 1 0 15,0 0 0-15,0-1 0 16,0-2 0-16,0 2 1 16,0-4-1-16,-2-6 0 15,-1 2 0-15,0 1 1 16,0-1-1-16,-3-2 1 0,0 3-1 15,0-1 0-15,-6 6 0 16,-2-5 0-16,-1-1 0 16,-3-2 0-16,0 0 0 15,3-2 1-15,-2-4-1 16,5-2 0-16,0-5 0 16,3-3 1-16,3 0-1 15,3 0 1-15,0 0-1 16,3 0 0-16,3-2-1 15,6 4 1-15,0 6-1 16,9-2 1-16,0-1 0 16,6 3 0-16,6 0 0 15,3-2 0-15,3-4 0 16,5-2 0-16,-2-2 0 16,0-1 0-16,0-5 0 15,2 0 1-15,4 0-1 16,-3-2 1-16,0-1-1 0,-1 1 0 15,-5 2 0-15,-3-5 1 16,0 2-1-16,-6 3 1 16,-6-2-1-16,-4-3 0 15,1 5 0-15,-3-3 1 16,-3 4-1-16,-3-1 0 16,0 0 0-16,-3 3 0 15,0-1 0-15,-3-2 0 16,-3 3 0-16,-2 0 0 0,-4 2 0 15,0 3 0-15,-3 3-1 16,0 0 1-16,0 0 0 16,0 2 0-16,3 3-1 15,1 0 1-15,-1 0 0 16,0 0 0-16,3 3 0 16,0-3 0-16,0 2 0 15,0-2 0-15,3 0 0 16,-3 0 1-16,0-2-1 15,4-1 0-15,-4 0 0 16,3-2 1-16,3 0-1 16,0 2 0-16,0 0 0 15,3-2 1-15,0 2-1 16,3-2 0-16,0 5-1 16,9-2 1-16,3-4-1 15,0 1 1-15,3-6-1 0,2 1 1 16,1-1-1-16,6-5 1 15,0 0 0-15,0 3 0 16,-1 0 0-16,1 0 1 16,0-3-1-16,-6 3 0 15,0-1 0-15,-3 1 1 16,0-5-1-16,-4 2 0 16,-2 0 0-16,-3 3 0 15,0 2 0-15,-3-2 0 16,-3-3 0-16,0 3 0 0,-3 0 0 15,0 2 0-15,0 3 0 16,-3 0 0-16,0 0 0 16,-2 3 0-16,-4 0 0 15,0-1 0-15,0 1 0 16,0 2 0-16,-3 3-1 16,-3 0 1-16,-3 3 0 15,0 0 0-15,4-1 0 16,-4 1 0-16,6 8 0 15,-3-1 1-15,-3 1-2 16,3-1 1-16,1 1 0 16,-1 2 0-16,6 0-8 15,6 8 0-15,12-13-4 16,15-21 1-16</inkml:trace>
  <inkml:trace contextRef="#ctx1" brushRef="#br0" timeOffset="177058.8897">20668 4448 5 0,'3'-11'2'0,"3"-2"0"16,-6 13 3-16,3-5-3 15,-3-1 1-15,0-2 2 0,3 3 0 16,0-3-5-16,-3 0 0 16,3 0 4-16,0 0 1 15,-3 3-2-15,0-3 1 16,0 0-1-16,0 0 0 16,0 0 0-16,0 3 1 15,0 0-2-15,-3 2 1 16,3 3-1-16,-3 5 1 15,3 3-2-15,0 3 0 0,3 2-1 16,0 3 1-16,3 10-1 16,0 6 0-16,3 0 0 15,0 5 1-15,-3 3-1 16,2 2 1-16,-2-2-1 16,0 5 1-16,3 0-1 15,3 7 1-15,0 1 0 16,0-5 0-16,3 0-1 15,-3-11 1-15,0-3-1 16,-3-2 1-16,0-11 0 16,-3-2 0-16,-1-4-1 15,1-4 1-15,-3-3 0 16,-3-3 0-16,0-5 0 16,-3-5 0-16,-3-6 0 15,1-7 0-15,-4-3-1 16,-3-11 1-16,-3-8-1 0,-3-2 1 15,0 5-2-15,0-13 0 16,-3-6-1-16,-2-7 0 0,-1 2 0 16,3 8 0-16,-3 5 0 15,3 8 0-15,3 6 1 16,4 10 0-16,2 11 0 16,0 8 1-16,3 5 0 15,3 18 0-15,6 6 0 16,6 10 0-16,3 6 0 15,3 2 1-15,3 3-1 16,-1 3 1-16,1-3-1 16,-3 8 0-16,3-3 0 15,0-2 0-15,0-6 0 16,-3-5 1-16,0-5-1 16,-3-8 1-16,0-3 0 15,-1-3 0-15,-2-7 0 16,0-6 0-16,0-5 0 15,-3-5 0-15,-3-6-1 0,-3-10 1 16,-3-10-2-16,0-9 1 16,-3-8-3-16,1-2 1 15,-1-3-2-15,-3-5 1 32,3-3 0-32,-3 5 0 15,0 6 0-15,0 10 1 0,3 6 1 16,3 8 0-16,3 4 1 15,0 12 1-15,3 10-1 16,0 13 0-16,3 11 0 16,0 5 0-16,3 5 0 15,0 6 0-15,0 5 0 16,-3 3 1-16,3 10-1 16,0-3 0-16,3-2 1 15,0-8 0-15,-3 0-1 16,0-5 1-16,0-3 0 15,-3-8 1-15,0-8-1 16,0-2 1-16,-3-9 0 16,3-2 0-16,-3-8 0 15,0-8 0-15,0-5-1 16,-3-8 1-16,0-5-1 16,0-11 0-16,-3-14-1 15,0 1 0-15,0-8-2 0,-3-6 1 16,-3-7-2-16,-3 2 1 15,3 6-1-15,-3 7 1 16,3 6 0-16,0 10 1 16,6 11-1-16,1 5 1 15,2 11 0-15,3 8 1 16,3 10 0-16,0 11 0 16,2 13-1-16,4 8 0 15,-3 8 1-15,3 8 0 0,0 0 0 16,0 2 1-16,0 4 0 15,0-1 0-15,0-8 0 16,0 0 1-16,0-10-1 16,0-6 1-16,-3-5-1 15,0-2 1-15,0-6-1 16,-3-5 1-16,0-8-1 16,-3-3 1-16,0-5-2 15,-3-5 1-15,0-6 0 16,0-10 0-16,0-11-1 15,-3-5 0-15,0-5 0 16,0 0 0-16,-6-9-2 16,0-2 1-16,0-2 0 15,-3-1 0-15,3 9-1 16,-3 7 1-16,6 11 0 16,1 8 0-16,5 13 0 15,-3 16 1-15,6 8-1 0,6 13 0 16,2 10 0-16,7 1 1 15,-3 5-1-15,3 0 1 16,0 16 0-16,0-8 0 16,0-6 0-16,-3-2 1 15,0-7-1-15,2-1 1 16,-5-8 0-16,0-6 0 16,-3-7 0-16,-3-2 0 15,0-6 0-15,-3-8 1 16,-3-6-1-16,-3-4 0 0,0-9-1 15,-3-10 1-15,-2-5-1 16,-1-11 1-16,0 0-2 16,0-6 1-16,-3-4-1 15,0 2 0-15,0-5-1 16,0 2 1-16,3 14 0 16,0-1 0-16,4 12 0 15,-1 4 0-15,3 6 0 16,0 8 0-16,0 8 0 15,3 10 1-15,3 11-1 16,3 10 1-16,3 3 0 16,0 3 1-16,3 8 0 15,0 2 0-15,-4 0 0 16,4 1 1-16,0 2-2 16,0-6 1-16,-3-4 0 15,0-6 0-15,0-5 0 16,0-3 0-16,-3-8 0 0,0-5 0 15,0-5 0-15,0-9 0 16,-3-7 0-16,0-5 0 16,-3-6-1-16,0-3 0 15,-3-10 0-15,-3 0 0 16,3-10-2-16,-3-6 1 16,3-5-1-16,0 2 1 15,3 6-1-15,0 2 0 0,0 11 1 16,3 5 0-16,-3 8 0 15,3 9 1-15,3 7-1 16,3 10 1-16,0 14-1 16,3 11 1-16,3 12 0 15,-3 1 1-15,0 10-1 16,-3-2 1-16,0 2-1 16,0 0 1-16,-3-2-1 15,0 0 1-15,0-6-1 16,0-2 0-16,3-6 0 15,0-7 1-15,0-4-1 16,-3-7 1-16,0-5 0 16,0-8 0-16,0-11 0 15,-3-6 0-15,0-4-1 16,-3-9 1-16,0-4-1 0,0-9 1 16,0-8-2-16,-3-5 1 15,0-5-2-15,-3 0 1 16,0 10 0-16,0 9 0 15,3 7 0-15,0 5 0 16,0 14 0-16,0 16 1 16,3 13 0-16,3 13 0 15,6 3-1-15,0 13 1 16,0 2-1-16,0 3 1 0,0 3 0 16,0-2 1-16,3-9-1 15,-3-5 0-15,0-8 0 16,-3-8 0-16,-3-7-4 15,-3-7 1-15,0-9-6 16,-9-19 1-16</inkml:trace>
  <inkml:trace contextRef="#ctx1" brushRef="#br0" timeOffset="179329.6807">13319 4392 9 0,'0'-3'4'0,"0"1"-3"16,0 2 5-16,0 0-5 16,0-6 0-16,0 1 1 15,0 0 0-15,0 0-2 16,0-1 0-16,0 1 2 16,0 0 1-16,0-1-1 15,0 1 1-15,0 0-1 0,3 0 0 16,-3 5-1-16,3-3 1 15,-3 3-1-15,0 0 0 16,0-3-1-16,0 3 1 16,-3 0-1-16,0 3 0 15,-3 2 0-15,0 1 0 16,-3 1 0-16,0 4 0 16,-3 0-1-16,0-1 1 15,0-2 0-15,-2-3 1 16,-1 3-1-16,3 3 0 0,0-6 1 15,0-2 0-15,3 2-1 16,0-2 1-16,3 2-1 16,3 0 1-16,0 1-1 15,0-9 1-15,3 6-1 16,0-9 0-16,3 6 0 16,6-5 1-16,0 2-1 15,6-4 0-15,0-1-1 16,0 0 1-16,0 0 0 15,-1 0 0-15,1 0 0 16,0 0 0-16,0 0-1 16,0 3 1-16,0-1 0 15,0 1 1-15,-3 2-1 16,-3 3 0-16,-1-2 0 16,1 2 0-16,-3 0 0 15,-3 0 1-15,0 0-1 0,-3 0 0 16,0 0 0-16,0 0 0 15,-3 0 0-15,-3 0 0 16,0 2 0-16,-3 1 0 16,-2 0 0-16,-1 2 0 15,0 0-1-15,-3 3 1 16,3 0-1-16,-3 0 1 16,-6 3-1-16,0-1 1 15,-2 6-1-15,-1 0 1 0,0 0-1 16,0-5 0-16,3-1 1 15,1 1 0-15,5-1 0 16,0-4 0-16,3-4 0 16,3-2 0-16,3-2 0 15,3-1 1-15,0-2-1 16,3-9 1-16,3 6-1 16,3-2 1-16,3 2-1 15,3 0 0-15,0-3 0 16,6 3 1-16,-1 1 0 15,1 1 0-15,0 1-1 16,0 0 1-16,-3 2-1 16,0-2 0-16,0 2 0 15,-3 0 1-15,-4 1-1 16,1-1 0-16,0 0 0 16,-3 3 1-16,0 0-1 15,-6 0 0-15,0 0 0 0,-3 3 0 16,-3 2 0-16,-3 3 0 15,-6 6-1-15,-5-1 0 16,-4 3 0-16,0 0 1 16,0-1-1-16,0 1 1 15,1-2 0-15,5-4 0 16,3 1 0-16,3-6 1 16,3-2 0-16,3-1 0 15,3-7-1-15,3 0 1 0,6-3-1 16,3-3 1-16,3 1-1 15,3-9 0-15,3 6 0 16,5 0 1-16,-2 2-1 16,3 3 1-16,-6 0 0 15,0 0 0-15,0 0-1 16,0 3 1-16,-4 0-1 16,1 2 1-16,0 0-1 15,-3 3 1-15,0 0-1 16,-3 3 0-16,0 0-1 15,-3-1 1-15,0 1-1 16,0-3 0-16,-3 3-7 16,3-1 1-16</inkml:trace>
  <inkml:trace contextRef="#ctx1" brushRef="#br0" timeOffset="187746.9074">20579 4543 7 0,'-6'-8'3'0,"-6"-11"0"0,12 11 4 0,0 3-3 15,3-11 0-15,3 0 1 16,0 3 1-16,3-3-8 16,-3 0 1-16,3 3 4 15,-1 0 0-15,1 0-2 16,-3 2 0-16,0 1 0 15,3 2 0-15,-3 0 0 0,0 0 1 16,-3 3-1-16,0 2 1 16,3 3-1-16,-3 5 1 15,0 3-2-15,0 5 1 16,0 3-1-16,-3 8 0 31,0 8 0-31,0 5 1 16,0 2 0-16,3 4 1 0,-3-3-1 15,3 2 1-15,0 0-1 16,0-2 1-16,3 0-1 16,0-6 1-16,-3 0-1 15,-3-5 0-15,0-2-1 16,0-9 1-16,-3 1 0 16,0-6 0-16,0-2-1 15,0-6 1-15,0-10-1 16,0-6 1-16,0-2-1 15,0-3 1-15,-3-2-1 16,3-4 0-16,-3 1 0 16,-3 0 0-16,0-8 0 15,0 2 0-15,0-4-1 16,0 7 1-16,0 3-1 16,4 2 1-16,-1 3 0 15,0 3 0-15,0 5-1 0,3 3 0 16,0 2 0-16,0 6 1 15,0 5-1-15,3 5 1 16,0 3-1-16,0 2 1 16,6 1 0-16,0 2 0 15,3 6 0-15,0-6 0 16,-1 0 0-16,1-3 1 16,0 1-1-16,-3 0 0 15,0-6 0-15,0-3 1 0,0-2 0 16,0-5 0-16,-3-3-1 15,-3 0 1-15,3-8-1 16,0-3 1-16,-3-4-1 16,0-4 1-16,3 0-1 15,0-4 0-15,-3-6 0 16,0-3 0-16,0-3 0 16,0-2 0-16,0-2 0 15,0 2 0-15,0 2 0 16,0 6 0-16,0 3 0 15,0 7 1-15,0 6-1 16,0 8 1-16,3 5-1 16,0 13 1-16,3 5-1 15,3 11 1-15,-3-2-1 16,3 7 0-16,-3 1 0 16,3-6 1-16,-3 3-1 0,2-1 0 15,-8-2 0-15,0 3 1 16,0-5-1-16,-3-6 1 15,-2-3-1-15,2-4 1 16,0-6 0-16,0-3 0 16,0-3-1-16,-3-7 1 15,0-3-1-15,0-5 1 16,0 0-1-16,3-6 0 0,0-2 0 16,0-5 0-16,0-6-1 15,0 3 1-15,0 0-1 16,3 2 1-16,0 3-1 15,0 1 1-15,0 7-1 16,0 10 0-16,3 6 0 16,3 8 1-16,0 3-1 15,0 7 0-15,0 6 0 16,3 0 1-16,0 0 0 16,0 0 0-16,2 0 0 15,-2-3 0-15,0 0 0 16,0-5 1-16,-3-3-1 15,0-5 1-15,-3-3 0 16,0-5 0-16,-3-5-1 16,0-3 1-16,-3 0-1 15,0 0 0-15,-3-10 0 0,3-6 1 16,-3 3-2-16,0 5 1 16,0-3-1-16,3 3 1 15,0 8 0-15,0 6 0 16,0 7-1-16,3 11 1 15,0 0 0-15,3 2 0 16,0 3 0-16,0 3 1 16,0-3-1-16,0 1 0 0,0-7 0 15,-3 1 0-15,0-5-4 16,0-3 1-16,3-5-8 16,0-9 1-16</inkml:trace>
  <inkml:trace contextRef="#ctx1" brushRef="#br0" timeOffset="208067.7806">16179 5895 17 0,'3'-16'8'0,"24"13"-9"0,-18-2 9 0,6-3-7 16,0 0 1-16,3 0 0 16,3 0 1-16,-4 0-4 15,4 0 1-15,0 3 1 16,3 0 0-16,-3 2-1 15,-3 1 0-15,-1-4-5 16,1 4 0-16</inkml:trace>
  <inkml:trace contextRef="#ctx1" brushRef="#br0" timeOffset="209741.9663">15772 5604 11 0,'-6'-8'5'0,"0"8"-1"15,6 0 3-15,-3-3-4 0,0 3 1 0,0-2 1 16,3 4 0-16,0-2-7 15,3 3 1-15,3 2 3 16,0 3 1-16,0 5-2 0,2 3 1 16,1 3-1-16,3 5 1 15,-3 2-1-15,0 1 1 16,0 7 0-16,0 0 0 16,0 1 0-16,0-6 1 31,0 5-2-31,-3 1 1 15,3-6-1-15,-3 0 1 0,0 5-1 0,0-7 0 0,0-4-1 16,-6-4 0-16,3-3 0 16,-3-3 1-16,0-2-1 15,0-1 0-15,0-2 0 16,0-3 1-16,0 1-1 31,-3-4 1-31,0 1 0 0,3 0 0 0,0-3-1 31,0 0 1-31,3-3-1 16,0-2 0-16,2-6 0 16,-2-2 0-16,3 0 0 15,0 0 0-15,0-6-1 16,0 3 1-16,-3 0 0 16,6 0 0-16,-3 3-1 15,3 0 1-15,-3 2-1 16,3 3 1-16,-3 0-1 0,3 6 1 0,-3 2 0 15,0 0 0-15,0 2-1 0,0 6 1 16,0-2 0-16,0 4 0 16,-1 3 0-16,-2 3 0 15,3 0 0-15,-3 3 0 32,0-1 0-32,0 3 0 15,0 1 0-15,0-1 0 16,0 3 0-16,0-3 1 0,0 3-1 0,0-1 1 15,0-4-1-15,3-3 1 0,-6 0-1 16,0-6 1-16,0-2-1 16,3 0 0-16,-3-3-4 31,3-2 0-31,0-6-6 16,6-7 1-16</inkml:trace>
  <inkml:trace contextRef="#ctx1" brushRef="#br0" timeOffset="210356.4524">16048 5683 19 0,'-6'-10'9'0,"9"-4"-8"16,0 12 8-16,-3 2-7 16,0 0 1-16,3-3 2 15,-3 3 0-15,6 0-6 16,0-3 0-16,0 1 5 31,6-1 1-31,0 1-3 16,3 2 1-16,0-6-1 15,3 6 0-15,2 0-1 16,1-5 1-16,0 8-2 0,-3-3 1 16,0 2-1-16,-3 4 0 15,-3-1-4-15,0 0 1 16,-1 0-6-16,1 1 0 0</inkml:trace>
  <inkml:trace contextRef="#ctx1" brushRef="#br0" timeOffset="210873.0128">16635 5554 8 0,'-3'13'4'0,"9"3"1"16,-3-6-4-16,-3 11 2 15,3-5 1-15,0 5 3 16,0 3 0-16,0 5-8 15,0 3 0-15,0 8 6 16,0-3 0-16,0 0-2 0,0-3 1 16,2-2-2-16,1-3 0 15,0-5-3-15,0 2 1 16,0-2-7-16,0-11 0 16</inkml:trace>
  <inkml:trace contextRef="#ctx1" brushRef="#br0" timeOffset="213944.3602">17179 6424 13 0,'-5'-16'6'0,"7"-8"-3"16,-2 11 2-16,0-3-3 15,3 3 0-15,0 0 2 16,0-3 0-16,-3-3-5 16,0 1 0-16,0-1 3 15,-3-2 1-15,-3 5-2 16,-2-2 0-16,-4 2-1 15,-3 0 0-15,-3 0 0 16,-3 0 0-16,0 3 0 16,-3 0 1-16,1 5-1 0,-4 3 0 15,-6 2 0-15,0 0 1 16,-5 3-1-16,2 0 0 16,0 0 0-16,-2 3 1 15,-1 5-2-15,-3 3 1 16,0-4 0-16,4 4 0 15,-1 2 0-15,-3 0 1 16,1-2-2-16,-4 2 1 16,6-2 0-16,4-1 1 0,2-2-1 15,3 0 0-15,3 0 1 16,4 0 0-16,2 0-1 16,0 5 1-16,0-5 0 15,0 0 0-15,0 3-1 16,1 5 0-16,-1 5 0 15,3-5 0-15,-3 5-1 16,-6 0 1-16,3 3 0 16,4 0 0-16,-4-3 0 15,-3 3 0-15,0 5 0 16,0-3 0-16,-2 3 0 16,-4 3 0-16,-3 3 0 15,3-4 0-15,1 6 0 16,2 0 1-16,0 3-1 15,6 0 0-15,-2 2 0 16,2 0 1-16,0 3-1 16,3-2 1-16,0 7-1 0,3-5 1 15,1 11-1-15,2-1 1 16,3-2 0-16,0 3 0 16,3 2-1-16,3-5 1 15,3 5-1-15,0 3 1 16,3 0-1-16,0 5 1 15,3 3-1-15,-3 5 1 16,-3 2-1-16,0-2 0 16,3 8 0-16,-3-7 0 0,0 1 0 15,0-4 0-15,3 2 0 16,0-5 0-16,0 2 1 16,6-2 0-16,0-3 1 15,-3-5 0-15,3 0-1 16,0 0 1-16,3-6 0 15,0-2 1-15,3 0-2 16,0 2 1-16,-1 6-2 16,1-5 1-16,0-1-1 15,0 4 1-15,0-4-1 16,3-2 1-16,3-3-1 16,3-7 1-16,2-1 0 15,7 0 1-15,-3 3 0 16,0-5 0-16,0-6-1 15,2 4 1-15,4 1-1 16,-3 1 1-16,0-3-1 16,2 0 0-16,-2 0-1 15,0 3 0-15,0-3 0 0,-1 0 1 16,4 0-1-16,3 0 0 16,-3-3 0-16,-1-2 0 15,1-3 0-15,3 0 0 16,3-2 0-16,-1 4 0 15,1-1 0-15,-3 1 0 16,2-4 0-16,4 2 0 16,9 0 0-16,-1 0 0 0,-2-2-1 15,5-4 1-15,1-2-1 16,0 3 1-16,-1 5-1 16,7-5 1-16,5 0-1 15,-2 0 0-15,-1 2 0 16,7-5 1-16,-4 3-1 15,-2 0 0-15,2-3 0 16,4-2 0-16,-7-3 0 16,-2-3 0-16,-1-8-1 15,1-5 1-15,-4 0-1 16,-2 0 0-16,2-5 0 16,1 0 0-16,-3-6 0 15,-1-2 1-15,4 0-1 16,-4 2 1-16,-2-2 0 15,2 2 0-15,-8 1-1 16,0-4 1-16,-1-2-1 0,1-2 1 16,0-1-1-16,-4 1 0 15,-2-3 0-15,0-3 1 16,-1-3 0-16,1 6 0 16,-6 0 1-16,-3 0 0 15,-7-3 1-15,1 0 0 16,-3 1 0-16,-3-9 1 15,0 0-2-15,-6 3 1 0,-3-5 0 16,0-1 0-16,0 1-1 16,-4 2 0-16,-2 0 0 15,0 0 1-15,-3 1-1 16,0-1 1-16,0 0-1 16,-3 3 0-16,0-5 0 15,3-1 0 1,0-10-1-1,-5 3 1-15,-1-3-2 16,0 5 1-16,0 3 0 16,0 0 1-16,0 0-1 15,0 3 1-15,0 5 0 16,0-3 1-16,-3-8-1 16,3 6 0-16,0 2 0 15,-3-5 1-15,3 0-2 16,-3 3 1-16,-3-1-1 15,0 1 0-15,3 5 1 0,1 0 0 16,-1 0 0-16,3-3 0 16,0 0 0-16,0 6 1 15,3-9-1-15,-3 3 0 16,0 3 0-16,0 3 0 16,0-3-1-16,0 2 1 15,0 1-1-15,0-1 1 16,-3 1-1-16,3-6 1 15,0 0 0-15,-3 3 0 0,-3-2-1 16,1-4 0-16,-4 3 0 16,-3 3 0-16,0-8 0 15,0 3 1-15,-3 2-1 16,0 6 1-16,1-1 0 16,-4-2 0-16,-3 5 0 15,0-5 0-15,-6 3 0 16,4-3 0-16,-1 2-1 15,0-2 0-15,-3 0 0 16,-2-5 1-16,2 2-1 16,0-3 1-16,0-2 0 15,4-2 1-15,-1-1-1 16,0-2 1-16,3-3 0 16,4 0 1-16,2 0-1 15,3 0 0-15,0 0-1 16,3 2 1-16,-3-1 0 15,6 1 0-15,3-2-1 0,-2 0 1 16,2 0 1-16,0 0 0 16,0 6 0-16,-6 2 1 15,6-1-2-15,-3 1 0 16,0-2 0-16,-3 2 0 16,0-3-1-16,0 3 0 15,1 0 0-15,-1 0 0 16,0 0 0-16,0 0 0 0,0 0 0 15,0 2 0-15,0 4 0 16,0-4 0-16,1 3 0 16,-1 1 1-16,3-1-1 15,0 11 0-15,0-3 0 16,0 3 1-16,3 0-1 16,0-3 1-16,-3 0-1 15,-3 0 0-15,3 3 0 16,-2-3 1-16,2 6-2 15,0-3 1-15,0-1 0 16,0 7 0-16,0 1 0 16,-3-2 0-16,0 6 0 15,3 2 0-15,3-5 0 16,1 2 0-16,-1 1 0 16,0-1 0-16,0 0-1 15,3 1 1-15,-3-1 0 16,3 3 0-16,-3 0 0 0,0 0 0 15,-3 3 0-15,0-3 0 16,0 3 0-16,0 0 0 16,0-3 0-16,-2 2 0 15,2-2 0-15,0-2 1 16,0 2-1-16,0 3 1 16,-3-1 0-16,0 1 0 15,0 2 0-15,0 1 1 16,1 2-2-16,-1 0 0 0,3 0-4 15,0 2 1-15,0 1-7 16,3 0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22:38:18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3539 5751 10 0,'-4'4'5'0,"-1"8"2"0,-3-16 5 0,3 8-11 32,-3-1 1-32,-5 1 0 15,-4 4 0-15,-5-1-3 16,1 1 1-16,4 3 1 15,0 1 0-15,0-5-1 16,4 1 1-16,-4 0 0 16,4-5 0-16,9-3 0 15,-9 4 1-15,0-4 1 0,4 4 0 0,-4 0 0 16,5-4 1-16,-5 4-1 16,0 0 0-16,0-1-1 31,1 1 1-31,-1-4-3 15,0 4 0-15,0 0 0 0,0 0 0 16,-12-4 0-16,3-4 0 16,-4 8 0-16,-4-4 0 0,0 3 0 15,1 5 1-15,-1 0-1 16,-9-1 0-16,5 1-1 16,-9-1 1-16,4 1-1 15,1 0 1-15,-1-1-1 16,5 5 1-16,-4 7-2 15,3-4 1-15,-3 0 0 16,4 4 1-16,-5 0 0 16,5 4 0-16,-5 0 0 0,5 0 0 15,4 0 0-15,4-4 1 0,9 0-1 16,-4 0 0-16,8 0 0 16,-8 4 1-16,3 3-1 15,6 1 1-15,-10-1-1 16,9 1 1-16,-12 4-1 15,3 7 1-15,1 0-1 32,4 4 0-32,-9-1 0 15,5 1 0-15,-1 0 0 16,-3 0 0-16,3 7 0 0,5-10 1 16,4 2-1-16,-4-3 0 15,13 1 0-15,-9-1 0 16,13-4 0-16,-9-4 0 0,9 1 1 15,0-1 0-15,9 4-1 16,-9 1 1-16,4-1-1 16,5-4 1-16,-1-3-1 15,5 0 1-15,0-1-1 16,4-3 1-16,5 0-1 0,12-4 1 31,-8 0-1-31,-1 0 1 16,9-4 0-16,1 1 0 15,3-5-1-15,-4-3 1 0,-4-1-1 16,5 1 1-16,-1-4-1 16,0 3 0-16,-8-7 0 15,8 0 0-15,-4-4 0 16,13 4 1-16,-5-3-1 16,1-1 1-16,4-8-1 0,8 1 1 15,-12 0-1-15,-1-5 1 16,5 1-1-16,-4 0 1 15,-1 0-1-15,5-4 1 16,-5 3 0-16,-3-3 0 16,-5 0-1-16,4 4 1 15,0-4-1-15,0 0 0 16,-8 0 0-16,4 4 1 16,0 0-1-1,-4-8 0-15,8 4-1 16,-8 0 1-16,-5 0-1 15,5-4 1-15,-9 0 0 0,0 4 0 16,9-4-1-16,-9 0 1 16,4 0 0-16,1-3 0 15,-10-1 0-15,6 1 0 0,-6-1 0 16,1 0 0-16,4 4 0 16,-4-3 0-16,0 3-1 15,-4 4 1-15,3 0-1 16,-3-4 0-16,0 0-1 15,-1 4 0-15,5 0 0 16,-13-8 1-16,4 1-1 16,5-1 1-16,-1-3 0 15,5-5 0-15,0 1 1 0,4-8 0 0,0 4-1 16,0 0 1-16,5-4-1 16,-9 1 1-16,4-1-1 15,-9 7 1-15,-3 9-1 16,-10-1 0-16,-8 8 0 31,1 8 0-31,-14-8-1 16,-8 19 1-16,-5 7-2 0,5-3 1 15,-13 7-2-15,0 5 0 16,-5 3 0-16,5 0 1 16,-13 0 0-16,0 4 1 15,-4-1 0-15,0 1 0 16,8 4-2-16,-4-4 1 0,0 0-2 15,1-1 1-15</inkml:trace>
  <inkml:trace contextRef="#ctx0" brushRef="#br0" timeOffset="7368.0859">5136 3414 17 0,'-9'-11'8'0,"13"15"-3"0,-4-12 9 15,0 0-14-15,0 1 0 16,0-1 0-16,0 1 0 15,0-1 0 1,0-3 0-16,-4 3 0 16,-5 4 0-16,9-3 0 15,0-1 0-15,-4 8 0 16,0-4 1-16,-5 0-1 16,1 1 1-16,3-1-1 15,-12 8 1-15,5-1-1 0,-6 1 1 16,6 4-1-16,-10-4 0 15,5-1 0-15,0 1 0 16,0 0 0-16,-5 4 1 16,1 3-1-16,-5 4 0 0,-4 0 0 15,0 1 0-15,-4 3 0 16,0 0 0-16,4-4 0 16,4 0 0-16,1 4 0 15,-5 4 1-15,0 0-1 16,0 0 0-1,-5 0 0-15,1-1 1 16,0 1-1-16,-5 0 1 16,5 0-1-16,4 7 1 0,0 1-1 15,-8-4 1-15,3 3-1 16,1 4 1-16,4 0-1 16,-4 8 0-16,0-4 0 15,-1 4 1-15,5 4-1 16,0 0 1-16,5 3-2 15,3 1 1-15,5 14 0 16,4-7 0-16,1 0-1 0,3 1 0 16,0-5 0-16,5 4 0 15,-9 0 1-15,13 8 0 16,-8-8-1-16,4-4 1 16,4 4 0-16,0-7 0 0,0-1 0 15,0 1 0-15,12-5-1 16,1-10 1-16,-4-5 0 31,8 0 0-31,4 1-1 16,9-8 0-16,0 0 0 15,4-4 1-15,5 3-1 0,-9-6 1 16,13 3-1-16,0 0 0 16,4 0 0-16,8 4 0 15,-3-1-1-15,3-6 1 16,5-5-3-16,13-7 0 0,-4-4-1 15,-1 4 0-15</inkml:trace>
  <inkml:trace contextRef="#ctx0" brushRef="#br0" timeOffset="43043.9414">2242 13710 21 0,'-17'8'10'0,"-18"-1"-6"0,31-7 10 16,-5 0-14-16,1 0 0 15,4 0 0-15,-9 0 1 0,0 0-2 16,-4-3 1-16,13-1-1 16,-9 4 1-16,4 0 0 15,-4 0 0-15,-4 4-1 16,4 7 0-16,5 4 1 16,-14 4 0-16,10 4 0 0,-6 7 0 15,10 5 0-15,-5 3 0 31,4-4 0-31,5-4 0 16,4-3 0-16,-8-4 1 16,16-4-1-16,5 0 0 0,4-4 0 15,13-3 0-15,-4-5-1 16,12-11 1-16,1-3 0 16,8-1 0-16,0-3 0 15,0-8 0-15,0-4 0 16,-13-4 0-16,5 1 0 15,-5 7 1-15,-17 0 0 0,5 3 0 16,-1 1 0-16,-17 0 0 16,-4 0 0-16,-4-1 0 15,-9 5 0-15,-8 0 0 16,-5-1 0-16,-8 1 0 0,0-1 0 16,-5 1 0-16,-12 0 0 31,4-1 1-31,0 5-2 15,4-1 1-15,0 4-1 16,9 4 0-16,-5 8 0 16,5 3 0-16,8 8 0 0,1 0 1 15,16 4-1-15,-4 7 1 16,17 5 0-16,5 7 0 16,12-1 0-16,-3 1 0 15,7 4-1-15,5-4 0 16,9 0 0-16,-1-8 1 0,-3-4-1 15,12-7 0-15,0-7 0 16,0-13 1-16,8-10-1 16,1-8 1-16,4-8-1 15,-13 0 0-15,0-4 0 16,-8-7 1-16,-9 0-1 16,-9 3 1-16,-8 1-1 0,-13-4 1 15,-4 11-1 1,-5-4 1-16,-8 4 0 15,-13 4 0-15,-9 0 0 16,-8 4 0-16,0 7-1 16,-4 1 0-16,0 3 0 15,3 4 0-15,-7 4-1 16,8-1 1-16,4 5-1 16,-4 11 1-16,8 4-1 0,5 4 1 15,8 3-1-15,5 4 1 16,8 4-1-16,13 4 1 15,4-4-1-15,18 4 1 16,16-4-1-16,9-7 1 16,22-8-1-16,-5-8 1 0,5-15 0 15,3-4 0-15,-12-7 0 16,0-12 0-16,0-4 0 16,-4-3 0-16,0-5 0 15,-9-10 0-15,-5-1 0 16,-7 0 0-16,-1 4 0 15,-17 1 0 1,0-5 0-16,-17 8 1 16,-8 4-1-16,-10 3 0 0,-11 1 0 15,-6-1 1-15,-3 5-1 16,-14 3 1-16,1 4-1 16,-13 11 0-16,-5 4 0 15,1 12 0-15,-1 0 0 16,1 14 1-16,8 5-1 15,13 7 0-15,4 8-1 0,13 8 1 16,4 7 0-16,18 0 0 16,-1 4-1-16,18 0 1 15,-1-4-1-15,9-12 1 0,18 1-1 16,-10-8 1-16,10-7 0 16,3-9 0-16,9-6-1 31,-8-9 1-31,4-3 0 15,-5-12 0-15,1-7 0 16,-5-11 1-16,0-5-1 16,-8-3 1-16,-9 0-1 15,-4-4 1-15,-9-4-1 16,-4-4 1-16,-9 4-1 16,-3 4 0-16,-14 4 0 0,0 3 0 0,-8 5 0 15,-4 7 0-15,3 11 0 16,-12 8 0-16,9 4 0 15,3 3 0-15,10 13-1 16,8-1 0-16,8 0-4 16,18 7 0-16,21 1-4 15,-5-16 0-15</inkml:trace>
  <inkml:trace contextRef="#ctx0" brushRef="#br0" timeOffset="60777.1449">14789 11301 3 0,'-9'-23'1'0,"9"-4"-1"16,0 20 1-16,0 3-2 15,-4-4 1-15,0 4-1 16,4 1 1-16,-4-1 0 16,-1 0 1-16,1 4 0 15,0 0 0-15,-5 0 1 16,5 4 1-16,-5 7 0 0,1 4 0 16,-1 8 0-16,-4 0 0 15,1 4-2-15,-6 7 0 16,1 8-1-16,0 4 1 0,4-1-1 15,5 1 0-15,-1 3-1 16,1 1 1-16,-1 3 0 16,1 4 1-16,-1 4-2 15,5 4 1-15,-1 0 1 16,5-1 0-16,0 1 0 16,5-8 1-16,-1-4-1 31,0 4 0-31,5-3 1 0,4-5 0 15,4-7-2-15,4 0 1 0,5 4-1 16,4 3 0-16,4 1 0 16,0-5 0-16,1 1 0 15,3-4 0-15,9 0 0 16,-4-4 0-16,0-4 0 16,0-7 0-16,-1-1 0 15,1-3 0-15,-9-8 0 0,1 1 0 16,3-1 0-16,1-4 1 15,4 1-1-15,-1-1 1 16,5-3 0-16,-4 3 0 16,9 1-1-16,-5-1 1 15,4 0-1-15,-4-3 0 0,0-4 0 16,0 0 1-16,-4-1-1 16,-4-3 1-16,-1 0-1 15,1 0 0-15,-1 0 0 31,1 0 1-31,4 0-2 16,-1 4 1-16,6 0 0 16,-10-4 1-16,1 0-1 15,-1 0 0-15,1 0 0 0,-9 0 1 16,12-8-1 0,-3 1 0-16,4-5 0 0,0 1 1 15,-9-12-1-15,0-4 1 0,0-7-1 16,5-8 0-16,-5 8 0 15,0-4 0-15,1 0 0 16,3-4 1-16,-4-4-1 0,-4 1 0 16,5-12 0-16,3-8 0 15,9-7 0-15,0-8 0 32,0 0 0-32,0-12 0 15,-4 9 0-15,-8 3 0 0,-6 4 0 16,-3 0 0-16,-9 3 0 15,-4-3 0-15,-4 0 0 16,-5-4 0-16,-8-4-1 16,-1-7 1-16,-7 0-1 15,-1-1 0-15,-4 1 0 0,-5 3 1 16,-3 8-1-16,-10 8 0 16,-3 7 0-16,-1 8 1 15,1 8 1-15,-9 15 0 16,-5 11-1-16,5 0 1 15,0 11 0-15,4-3 0 0,-8 11-1 32,4 8 0-32,-9-4-1 15,-12 8 1-15,3 7 0 16,1 4 0-16,-4 4 0 16,-1 7 0-16,5 1 0 15,0 15 0-15,-9-8 0 16,-4 0 0-16,-9 7 0 15,-4 1 0-15,1 0 0 0,3-8 0 0,9 7 0 16,4 1 0-16,5 4 0 16,-9-1 0-16,-9 1 0 15,5 7 0-15,-1 7 0 16,1-10 0-16,8 10 0 16,0 1 0-16,13 4 0 15,9-1 0-15,0 1 0 16,4 3 0-16,0-7-1 0,4 3 1 15,4 1 0-15,5-5 0 0,8 1-1 16,13 11 1-16,9-4 0 16,17 8 0-16,4-4 0 15,9 12 0-15,-5-4-1 32,5-4 1-32,8 3 0 15,5-3 0-15,3 0 0 16,6-7 0-16,-1-1 0 0,0-4 0 15,8 1 0-15,5 7 0 16,-4-11 0-16,0-1 0 16,-5-6 0-16,-4-1 1 15,4-8-1-15,-3 1 0 0,3-12 0 16,-4-4 0-16,4-11-1 16,-4-4 1-16,-4-4 0 15,9-4 0-15,-10-3 0 16,6 0 1-16,-1-5-1 15,0-6 0-15,0-5 0 16,-4-3 0-16,-5-8 0 16,5-8 1-1,-5 0-1-15,1-3 0 16,0-8 0-16,-10 7 1 0,6-14-1 16,-5-1 0-16,0 0-1 15,-5-7 1-15,1 0 0 16,0 0 0-16,-1-1-2 15,10-3 1-15,-1 4-5 16,4 3 1 0</inkml:trace>
  <inkml:trace contextRef="#ctx0" brushRef="#br0" timeOffset="105456.3603">14387 4465 5 0,'-13'11'2'0,"-13"-26"0"0,22 15 2 0,-5 4-4 15,1 3 1-15,-5 1-1 16,0 3 0-16,0 1-1 16,0 3 1-16,-4 0 0 15,-4 1 1-15,-1-1-1 0,1 0 1 16,0 12 0-16,-5-4 1 16,-4-1 0-16,0 5 0 0,0 7-1 15,0-3 1-15,0 3-1 16,0 4 0-16,-4 0-1 15,-5 4 0-15,1-4 0 32,-1 11 0-32,1-3 0 15,-1 0 0-15,5 3 0 16,4 1 0-16,0-1 0 16,4 1 0-16,5 3 0 0,8-7 0 15,4-1 0-15,5 5 0 31,8 15 0-31,5-16 0 16,12 1-1-16,1 7 1 16,4-8 0-16,-1 1 0 0,1-5-1 15,0 1 1-15,-5-4 0 16,5 3 0-16,-1 1 0 16,1 4 0-16,-9-12 0 15,5-8 0-15,-1 1 1 0,0 3 0 16,9 0-1-16,0-3 0 15,0-1 0-15,5-3 0 0,-1-8 0 32,0 0 1-32,0-4-2 15,1-4 0-15,3 1 1 16,5-5 0-16,-5-3 0 16,1 4 0-16,4-8 0 15,-5 0 0-15,1-8 0 16,-9 4 1-16,0-3-1 0,0-1 0 15,0-7-1-15,0 0 1 16,4-4 0-16,0 0 0 16,0 0 0-16,5 3 0 0,-1-6 0 15,1-9 0-15,12-7 1 16,-4 4 0-16,5-4-1 16,-5 0 0-16,-4-8 1 15,-5 0 0-15,-4 1-1 16,-4 3 1-16,-4 0-1 15,0 0 0-15,-5 0 0 0,5-3 0 32,-5 6-1-32,1-6 0 0,-5 3 0 0,0-4 0 31,-4 4 0-31,0 4 0 16,-9 0 1-16,-4-4 0 0,0-3 0 0,-4-5 0 15,-5 5 0-15,1 3 0 31,-5 4 0-31,0 3 0 0,0 1 0 16,-4 0 1-16,-9 3-1 16,0 1 0-16,1 3 0 15,-5 1 0-15,-4-5 0 16,-5 8 0-16,1 1 0 16,3 6 0-16,1 1 0 0,0 0 0 0,0 0 0 15,-1-1 0-15,5 1 0 16,-4-4 0-16,4 4 0 15,4 4 0-15,1-5 0 16,-1 5 0-16,0-1 0 16,5 5 0-16,0 3 0 31,-1 0 0-31,-8 8-3 16,5 11 1-16,-1 12-2 15,-4 3 1-15</inkml:trace>
  <inkml:trace contextRef="#ctx0" brushRef="#br0" timeOffset="141870.1694">13954 6102 7 0,'0'7'3'0,"4"-26"-2"0,1 11 3 0,-5 1-4 15,4-1 0-15,-4 8 0 16,4-7 1-16,1 3-1 16,-5 4 0-16,0 0 0 15,0 0 1-15,4-4 0 16,-4 4 0-16,8-11-1 15,-3 3 1-15,-1 4 0 16,5 0 0-16,-5 1-1 16,0-5 0-16,-4 8 0 0,0 0 1 15,0 0-1-15,0 0 1 16,0 4-1-16,0 0 1 16,-4 7 0-16,0 8 1 15,-5-4-1 1,0 4 1-16,1 12 0 15,-1-8 0-15,1 3-1 16,-1 5 0-16,1 3 0 16,3 4 0-16,1-4-1 15,0 8 0-15,0 0 0 16,-1 0 0-16,1-8 0 16,-5 0 0-16,1-7 0 0,4-4 1 15,-1-4-1-15,1-8 1 16,0 1-1-16,4-1 0 0,4-7-5 15,5 0 0-15</inkml:trace>
  <inkml:trace contextRef="#ctx0" brushRef="#br0" timeOffset="143739.7152">13556 7978 6 0,'0'8'3'0,"4"-16"-2"0,-4 8 3 0,0 0-4 16,5-4 0-16,-1-3 0 15,0-1 0-15,5 4 0 16,-1-3 0-16,-8-1 0 15,0 8 0-15,5-8-1 16,3 1 1-16,5 3 0 16,0 0 1-16,8 4-1 15,-4-4 0-15,-4 4 0 0,0-4 0 16,0-3 0-16,-5 3 0 16,1-4 0-16,0 1 0 15,-1-1 0 1,-4 4 1-16,-4-3-1 15,0-1 0-15,0-3 0 16,-4 7 0-16,0 4 0 16,0-4 1-16,-1 0-1 15,-3 1 1-15,3 3-1 16,1-4 1-16,0 0-1 16,4 4 1-16,-4-8-1 15,-1 8 1-15,1 4-1 16,0-4 0-16,4 0 0 0,-4 0 0 15,-1 0 0-15,5 0 0 0,0 0 0 16,-4 4 0-16,4-4 0 16,-4 0 0-16,-1 4 0 15,5-4 1-15,0 0-1 32,0 0 0-32,0 0 0 15,5 4 0-15,-5-1 0 0,0-3 0 16,0 0 0-16,0 0 0 15,0-7 0-15,0 7 1 16,0 0-1-16,0 0 0 16,4-4 0-16,-4 4 1 15,4 4-1-15,5 0 1 0,4-1-1 16,-1 13 1-16,1 6-1 16,0-3 1-16,4 0-1 15,0 8 1-15,1 4 0 16,-1 7 0-16,4 11 0 0,-4 1 0 15,0 7 0-15,0 4 1 16,5-4-1-16,-1 4 1 16,5 7-1-16,-5-3 0 15,1 3-1-15,-1 1 0 16,1-12 0-16,-5-4 1 0,-4-11-1 16,-5-8 0-16,1-7-2 31,-1-16 1-31,1-11-4 15,-1-15 0-15</inkml:trace>
  <inkml:trace contextRef="#ctx0" brushRef="#br0" timeOffset="144542.3789">14344 10068 4 0,'0'-4'2'0,"8"11"4"15,-8 1-3-15,5 7-3 16,-1-3 1-16,4 3 0 15,-3 0 1-15,3 4-3 16,1 4 1-16,-1 4 1 16,10 3 0-16,3 8-1 15,5 0 1-15,-1-4-1 16,-3 12 0-16,8 0 0 0,4 3 0 16,0 5 0-16,5-5 1 15,-1 4-1-15,5 4 0 16,-4-15 0-16,-1 4 1 15,1-8-1-15,3 0 1 16,-3-4-1-16,-5 1 0 16,-8-9-1-16,-5-3 1 15,1-8-3-15,-5-11 1 16</inkml:trace>
  <inkml:trace contextRef="#ctx0" brushRef="#br0" timeOffset="146409.4691">15405 5930 6 0,'-17'0'3'0,"0"4"-4"0,13-8 3 16,0 4-1-16,-1 4 0 15,-3-8 1-15,-1-3 0 0,1 3-3 16,-1 0 1-16,5 4 1 15,0-4 1-15,4 4-1 16,0 0 1-16,4 0-2 16,9 0 1-16,4 0-1 15,4 4 1-15,9 7-1 16,4 5 0-16,18 6 0 16,3 9 0-16,5 15 0 0,5 3 1 15,-10 1-1-15,1-1 0 16,-5-3 0-16,1-8 1 15,-5-8-1-15,-4-7 0 0,-5-4-2 16,-4-4 0-16,1-7-1 16,-14-19 0-16</inkml:trace>
  <inkml:trace contextRef="#ctx0" brushRef="#br0" timeOffset="172560.4508">14613 4267 2 0,'-8'15'1'0,"-5"0"-1"0,13-11 2 16,0 0-2-16,-4 0 0 15,4 0 0-15,0-1 0 16,-4 1 0-16,4 0 0 16,-5 0 1-16,-3 0 1 15,-1-1 0-15,-4 1 0 16,0-4 0-16,1 0 1 15,-6 4 0-15,1-4 0 0,0 4-1 16,-4 0 1-16,4-1-2 16,-5 5 1-16,-3-4-1 31,-1 0 1-31,0-1-1 16,-4 5 0-16,5 7-1 15,-5 1 0-15,0 3 0 0,0 3 1 16,4 1-1-16,-4 0 1 0,4-8-1 15,1 4 0-15,-1 0 1 16,0 0 0-16,5 12 0 16,-1-4 0-16,1-1 0 15,0 16 0-15,-1-4 0 16,1-7 1-16,-5 3-2 16,0 4 1-16,5 4 0 15,0 0 0-15,-1 3-1 16,5 1 1-16,4 0-1 15,0-1 1-15,9 5-1 16,-4-5 1-16,8-3-1 0,-5 0 0 16,1 4 0-1,4 0 0-15,0-8 0 16,0 0 0-16,4 0-1 16,5 0 1-16,4 4 0 15,0-4 0-15,4 4 0 16,-4 3 0-16,4-3 0 0,0-4 0 15,0 0 0-15,0-4 0 16,0 1 0-16,-4-1 0 0,0 0 0 16,4-3 0-16,0 3 0 15,0-11 0-15,0 15 0 16,0-8 0-16,1-3 0 16,3-4 0-16,0 3 0 15,1 1 1-15,-1 0-1 16,5-1 0-16,0-3 0 15,-1-4 0 1,1 0-1-16,4-4 1 16,8-3 0-16,-3-1 0 15,-1 1 0-15,0-5 0 16,-4 1 0-16,0 3 0 0,0 8 0 16,-4-7 0-16,-5-5 0 15,1 1 1-15,3 0-1 16,1-8 1-16,4-4-1 15,4-4 0-15,0-3 0 16,1-8 0-16,-1-8 0 16,0-3 1-16,0 3-1 15,1-3 1-15,3-5-1 0,-4-3 0 16,5 4 0-16,-5 4 1 16,-4-5-1-16,0 1 0 0,-4-4 0 15,-5-8 0-15,1-3 0 16,-1-1 1-16,0-11-1 15,-3 1 0-15,-1-13 0 16,0-3 0-16,0 8 0 16,-4 7 0-16,-5 0 0 31,1 0 0-31,-5 4 0 16,-4 0 1-16,0 7-1 15,0 5 0-15,0-1 0 0,0 0 0 16,-4 1 0-16,0-5 1 15,-1-3-1-15,-3 0 0 16,-5 3-1-16,-4 4 1 0,-5 5 0 16,-8 2 1-16,-4-2-1 15,-9 6 0-15,1 5-1 16,3-4 1-16,-4 3 0 16,0 1 0-16,1 7 0 0,-10 0 0 15,9 4 0-15,1-4 0 16,3 4-1-16,1 4 1 15,-5 3-1-15,0 12 1 16,-4 4 0 0,-5 0 0-16,5 8-1 15,-4 3 1-15,4 4-1 16,0 7 1-16,-5-3-1 16,10 4 0-16,-1 7 0 15,4-3 0-15,1 3 0 16,8 4 0-16,4 0 0 0,0 4 0 15,1 4 1-15,3-1 0 16,1 5-1-16,4 7 1 16,4 7-1-16,13 1 1 0,4-8-4 15,5 0 0-15,12 0-2 16,9-15 0-16</inkml:trace>
  <inkml:trace contextRef="#ctx0" brushRef="#br0" timeOffset="186697.9386">16381 3026 3 0,'0'-8'1'0,"-4"1"0"16,4 7 2-16,0 0-3 15,-4 0 0-15,4 0 1 16,-9 0 1-16,1 0-2 16,-5 0 1-16,0 0 0 0,0-4 1 15,0 0 0-15,-4 4 0 16,0-4 1-16,-4 1 0 16,-1-1-1-16,1-4 0 15,-5 1 0-15,1 3 1 16,-1 0-2-16,0 0 1 15,1 4-2-15,-5 0 1 0,4 0-1 16,0 0 1-16,-4 0-1 16,0 0 1-16,-4 4-1 15,-9 0 0-15,-8 3 0 16,4 5 1-16,-5-1-1 16,-3-3 0-16,3 3 0 15,1 5 0-15,0 3 0 16,-1 0 1-16,9 0-1 0,5-4 0 15,4 4 0-15,-1 4 0 16,5 0 0-16,-4-4 0 16,4-4 0-16,0 4 0 0,5 0 0 15,-1 0 0-15,-4 4 0 16,4 0 0-16,5 11 0 16,4 0 1-16,12-7-1 31,5 3 0-31,9 4 0 15,4 8 0-15,4-4 0 0,9 0 0 16,-1 4 0-16,1 0 0 16,-5 0 0-16,5 0 0 15,-4 0 0-15,3-4 0 0,-3 7 0 16,-1-6 1-16,0-1-1 16,1-4 1-16,4 0-1 15,-1 0 1-15,1-7-1 16,0-8 1-16,-1 4-1 15,5-4 1-15,-4 4-1 16,0 0 0-16,-1-1 0 0,5 9 1 16,-4-8-1-16,0 0 0 15,-1-4 0-15,-3-4 1 16,3-4-1-16,1 1 1 16,0-5-1-16,-1 1 0 15,1-4 0-15,-4 3 1 0,-1-3-1 16,0 4 1-16,5-1-1 15,0 1 1-15,-1 0-1 32,1-8 0-32,4 3 0 15,0-6 1-15,0-1-1 16,9-4 0-16,-5-7 0 0,0-4 1 16,5-4-1-16,-5-4 0 15,4 1 0-15,-3 7 0 16,-5-8 0-16,-5-3 0 15,1-5 0-15,-5 1 1 0,1-4-1 16,-5-4 0-16,-4 0 0 16,0-3 0-16,-1-5 0 15,-3 4 1-15,-5 1-1 16,-4 7 0-16,0 4 0 16,0-1 0-16,-4 5 0 15,0-1 1-15,-1 5-1 16,-3-1 0-1,-5-3 0-15,0-1 1 0,0-3-1 16,-4 0 0-16,-13-1 0 16,0 5 0-16,0 3 0 15,0 4 0-15,0 1 0 16,0 3 1-16,0-4-1 16,-4 4 0-16,0 0 0 15,0 7 0-15,-1 1 0 0,-3-4 0 16,8 7 0-16,-4 0 0 15,-5 5 0-15,-4 3 0 16,0 0-1-16,-12 3 1 16,8 5-1-16,4 0 1 15,9 3-3-15,8-3 1 16,9 3-5-16,13 4 0 16</inkml:trace>
  <inkml:trace contextRef="#ctx0" brushRef="#br0" timeOffset="194607.9632">14173 2554 4 0,'-9'12'2'0,"0"3"2"0,9-11 2 16,-4-1-4-16,0 5 0 0,0 0 2 16,-5-1 1-16,0 5-6 15,5-5 0-15,0 8 4 31,0-3 0-31,-1 3-2 16,5 0 1-16,0 8-2 16,0 0 1-16,0 7-1 15,5 12 1-15,-5 4-1 16,0-8 0-16,4 4 0 16,-4 0 0-16,4 0 0 0,0-8 0 15,1-4 0-15,-1 1 0 0,0-8 0 16,5 0 0-16,4-8 1 15,0-15 0-15,8 4-1 16,9-12 1-16,13-3 0 16,0-9 0-16,4 5-1 15,0 4 1-15,-4-1-1 16,-1 1 0-16,5 3-1 16,1 5 0-16,-1-5-5 15,-5 0 1-15,1 5-1 0,-9-1 1 16</inkml:trace>
  <inkml:trace contextRef="#ctx0" brushRef="#br0" timeOffset="195029.4211">14596 2341 13 0,'-21'11'6'0,"21"1"-5"16,0-8 11-16,-4 3-12 0,-1 5 1 31,-3 14-1-31,-1 9 1 16,1-1-1-16,-1 8 0 15,-4 11 0-15,5 4 0 16,-5 4 0-16,0 0 0 0,4 4 0 16,-3-1 1-1,7 31 0 1,-3-11 0-16,-1 4 0 15,5-16 0-15,0-7-3 16,4-12 1-16,8-4-3 0,5-14 0 16</inkml:trace>
  <inkml:trace contextRef="#ctx0" brushRef="#br0" timeOffset="198747.8498">17597 2543 8 0,'-4'-19'4'0,"13"-8"-3"0,-1 16 4 16,1-1-6-16,4-7 0 0,-1 8 1 16,1-4 0-16,0-1 0 15,-4 5 1-15,-1 3-2 16,1 1 0-16,-5 3-1 15,-4 4 1-15</inkml:trace>
  <inkml:trace contextRef="#ctx0" brushRef="#br0" timeOffset="199448.4688">17443 2638 12 0,'-17'-8'6'0,"4"8"-7"0,9-4 12 0,0 4-10 16,-1 4 1-16,1-4 0 16,0 0 0-16,-5-4-3 15,5 1 1-15,-5-1 1 31,5-4 1-31,0 1-2 16,4-1 1-16,0-3-1 0,0-1 0 16,0-3 1-16,0 7 0 15,0 8-1-15,4-7 1 16,5-1 0-16,-1 4 1 16,5-3-1-16,4-1 1 15,5 4-1-15,-1 0 0 16,0 4-1-16,5 0 1 15,-5 4-1-15,5 8 1 16,-4-1-1-16,3 1 1 16,-3 3-1-16,-5 8 1 0,0 3 0 15,-4 1 0-15,0 7-1 16,-1 0 1-16,-7 1-1 16,-5 7 0-16,0 3 1 15,-5 1 0-15,-3 7-1 16,-5-3 1-16,-4-1-1 0,-4-3 1 15,-5-1-1-15,0 5 1 16,-8-4-2-16,-5-5 1 16,1 1-1-16,-1-4 1 0,1 0-2 15,-1-7 1-15,1-4 0 16,-5-1 0-16,4-3 1 16,5 0 0-16,4 0 1 31,4-8 0-31,5 0 0 15,4-3 1-15,13-1 0 16,8-3 0-16,13-1-1 0,9-7 1 16,4 0-1-16,8 0 1 15,14 4-1-15,12 7 1 16,4 8-2-16,18 12 0 0,4 18-9 16,13 5 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2T01:33:08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3071 910 4 0,'-3'0'2'0,"6"0"2"0,-3 0 2 32,0 3-6-32,0 2 0 15,0-5 1-15,0 8 1 0,-3 0-2 16,3-3 0-16,0 3 2 16,0 0 1-16,0 0 0 15,3 0 0-15,-3 0 0 16,3 5 0-16,0-2-1 15,0 7 1-15,2-2-1 16,-5 8 0-16,3 0-2 0,0 0 1 0,0 2 0 16,0 6 0-16,0-3-1 15,-3 0 1-15,0-5-1 16,-3-3 0-16,0 3 0 16,0-6 1-16,0 1-3 15,0-9 1-15,3 4-5 16,0-6 0-16</inkml:trace>
  <inkml:trace contextRef="#ctx0" brushRef="#br0" timeOffset="741.9204">3401 987 17 0,'-9'-11'8'0,"9"1"-8"0,0 10 10 0,0 5-11 15,-6 0 1-15,3-5 0 16,0 0 0-16,0 3 0 16,-3 2 0-16,0 3-1 15,0-5 1-15,0 5 0 16,0 5 1-16,0 0-1 31,0 3 0-31,1 0 1 16,2 0 0-16,0 8 0 15,3 2 0-15,0 6-1 16,3-8 1-16,0 5-1 0,2-5 1 16,1-1-1-16,3 4 0 15,3-9 0-15,0 4 0 16,6-1 0-16,3-11 1 16,-9-2 0-16,6 3 0 15,2-11-1-15,-5 2 1 16,3-4-1-16,0-6 1 0,0 3-1 15,-6-1 0-15,3-2 0 16,-3 6 1-16,0-6-1 16,-4 0 0-16,1-5 0 15,-3 5 0-15,0-6 0 16,-3 4 0-16,-3 2 0 16,0-11 0-16,-3 9 0 15,0-6 0-15,-3-5 0 16,0 5 1-16,-3 3-1 15,-2 2 1-15,2-2-1 16,-3 5 0-16,-6 0 0 16,-3 0 1-16,-3 0-1 15,-3-2 0-15,1 2 0 16,-1 0 0-16,0 0 0 16,3 0 0-16,0 5-1 15,7-5 0-15,-4 8-5 16,3 0 0-16</inkml:trace>
  <inkml:trace contextRef="#ctx0" brushRef="#br0" timeOffset="1749.4519">2773 1064 10 0,'-39'45'5'0,"-8"18"1"16,38-44 1-16,-3 10-6 16,3 8 1-16,-6 0-1 15,6 0 1-15,3 8-3 16,6 0 1-16,3-3 0 15,6 8 1-15,9-2-1 16,6-3 1-16,5-3 0 16,10-5 0-16,0-5 0 15,8 5 0-15,4-5 0 16,6-6 1-16,-1-2-1 0,4-3 0 16,-4-5 0-16,7 0 0 15,-1-5-1-15,1-3 1 16,-4-6 0-16,7-4 0 15,-7-9 0-15,-2-5 0 16,-1-5 0-16,1 0 1 16,-3-6-1-16,-1-7 1 15,-2 2-1-15,-10-10 0 16,-2 2 0-16,-6 1 0 0,0 1-1 16,-7-6 0-16,-2 1 0 15,-6 3 0-15,-3-4 1 16,-6-7 0-16,-3 9-1 15,-6-3 0-15,-3 3 0 16,-3 2 1-16,-3 3-1 16,-3 5 1-16,-3 3-2 15,-3 0 1-15,-3-3 0 16,-5 3 1-16,-4-3-1 16,-3 3 0-16,-3 5 0 15,-5 3 0-15,-1-3 0 16,-6 3 1-16,4 0-1 15,-7 10 0-15,-5-2-1 16,-4 0 1-16,1 5 0 16,-10 5 0-16,4 11-1 15,-1-5 1-15,1 10-1 16,-4 0 1-16,7 6-2 0,2 15 1 16,-11-2-6-16,11 8 0 15,7 13-1-15,11-11 1 16</inkml:trace>
  <inkml:trace contextRef="#ctx0" brushRef="#br0" timeOffset="2884.7637">2749 1982 9 0,'-6'5'4'0,"3"-5"-1"0,3 0 3 0,0 0-6 16,-3 0 1-16,0 0 0 15,0 0 0-15,0 0-2 16,0 3 1-16,0-3 2 16,0 0 0-16,0 5 0 15,0-5 0-15,0 0 0 16,0 0 0-16,3 0-1 16,0 0 0-16,0 0-1 15,0 0 0-15,0 0-1 16,0 0 1-16,6-8-2 15,0 3 1-15,3 2-1 16,0-10 0-16,3 8 1 16,-3-3 0-16,0 5-1 15,0-2 1-15,0 2 2 16,-3-10 0-16,3 2 2 16,-6 6 0-16,0-3 0 15,0 3 1-15,-3 2 0 0,0-5 0 16,0 3-2-16,0 2 0 15,0-5-1-15,0 3 1 16,0 0 0-16,-3-1 1 16,0 4-1-16,0-1 0 15,3 3 1-15,-9 0 0 16,0 3-1-16,0 2 1 16,0 3-2-16,-3 5 1 15,-3-5-1-15,0 3 1 0,0-1-1 16,-5 6 0-16,2 0 0 15,0 3 0-15,-3 7 0 16,-3 3 0-16,-11 3-1 16,-1 0 1-16,3 2-1 15,3-2 0-15,-2-3 0 16,5 0 0-16,0 3-1 16,3-8 1-16,3-1-3 15,0-1 1-15,4-1-6 16,2-3 0-16,-3-5-3 15,9 1 1-15</inkml:trace>
  <inkml:trace contextRef="#ctx0" brushRef="#br0" timeOffset="3516.6949">1809 2738 16 0,'-24'3'8'0,"21"0"-8"0,3-1 8 16,-3 4-8 0,0-4 0-16,0 6 0 0,0-5 1 15,3 2-1-15,3 3 0 16,3-3 1-16,3 6 0 15,3-6-1-15,5 6 1 16,-2 2-1-16,6-5 1 16,3 0 0-16,3 0 0 15,3 0 0-15,-4 0 0 16,1 0 1-16,-3 0 0 0,0 2-1 16,-6 1 1-16,-4 2-1 15,-2 3 0-15,-3-3 0 16,-3 3 0-16,-3 0 0 15,-6 2 0-15,-6 1 0 16,-6-1 0-16,-2 1 1 16,-10-3 1-16,-3-6-2 15,0 1 1-15,-5 0 0 16,-4-3 0-16,0-1-2 16,3 1 1-16,-5 0-3 15,2-5 0-15,3-3-4 16,1-5 1-16,-4-1-4 15,9-7 0-15</inkml:trace>
  <inkml:trace contextRef="#ctx0" brushRef="#br0" timeOffset="3760.5978">1681 2738 24 0,'5'-21'12'0,"34"3"-12"0,-30 12 21 0,6 1-21 15,3 0 1-15,3 2 0 16,0-2 0-16,-1 5-2 16,1 0 1-16,0 5 0 15,0-2 1-15,0 2-2 0,0 0 0 16,-4 1-7-16,4-1 1 15</inkml:trace>
  <inkml:trace contextRef="#ctx0" brushRef="#br0" timeOffset="4561.4399">2359 2267 18 0,'-12'-10'9'0,"-6"7"-11"16,12-2 10-16,-5 2-8 15,-7 1 1-15,-3 2-1 16,-3 0 1-16,3 0-2 16,-12 5 1-16,-2 6 0 15,-4 2 1-15,-12 3-1 16,1 7 0-16,-4-1 0 16,-2 1 0-16,5 12 0 15,-5 5 1-15,2-1 0 0,3 11 0 16,-5-5-1-16,8 0 1 15,4 8 0-15,2-5 0 16,6 10-1-16,-3-5 1 16,7 3-1-16,2 7 0 15,6 1 0-15,6-3 1 16,-3-9-1-16,10-1 1 16,5-6 0-16,12 0 0 0,-1-3 0 15,13-5 0-15,9 0 0 16,-3 0 1-16,12-2-2 15,5-6 1-15,7 2-1 16,0-9 0-16,2-9 0 16,7-5 0-16,8-6 0 15,4-4 0-15,-1-9 0 16,-2-2 1-16,-1-6-1 16,-2-10 1-16,2 0-1 15,1 0 0-15,-4-5 0 16,-2 2 1-16,-4-8-1 15,1-5 0-15,-13-8 0 16,1 6 1-16,0-12-1 16,-4 12 0-16,-5-6 0 0,-3-11 0 15,-6 9 0-15,-4-6 0 16,-14-5-1-16,-3 2 1 16,-6 4 0-16,-9 9 0 15,-6 4 0-15,-5 2 1 16,-10 2-1-16,-9 12 1 15,-11 1-1-15,-10 15 0 16,-8 9-1-16,-4 14 0 0,-8 8-4 16,-4 11 1-16,-5 7-4 15,18 11 1-15</inkml:trace>
  <inkml:trace contextRef="#ctx0" brushRef="#br0" timeOffset="5293.8234">1639 3646 17 0,'-3'-3'8'0,"3"-2"-9"16,0 5 13-16,0 0-12 16,-3-3 1-16,-3 3 0 15,3 3 1-15,-6 0-3 16,3 5 1-16,-3 2 1 16,-6-2 1-16,-3 8-1 15,-2 5 1-15,-4 0-1 16,-3 3 1-16,3 0 0 15,-9 2 1-15,-2 4 0 16,2-1 0-16,0 2 0 16,-3 6 0-16,4-7-1 15,-7-1 0-15,6 2 0 16,1-7 0-16,-4 0-2 16,3 0 0-16,3-3-2 0,1-3 1 15,5-2-2-15,3 0 0 16,-3-5-1-16,6-1 1 15,3 4-4-15,3-4 0 16,7 1-1-16,-1-6 1 16</inkml:trace>
  <inkml:trace contextRef="#ctx0" brushRef="#br0" timeOffset="6129.2226">785 4506 18 0,'0'-3'9'0,"6"-26"-10"16,-3 24 15-16,2 2-15 31,-5 1 1-31,9-1 0 16,-9-2 0-16,9-1 0 16,-6 1 1-16,3 0-1 15,3-1 0-15,6 4 0 16,-3-4 1-16,3 4-1 15,0 4 1-15,3 4 0 16,-4 2 0-16,4 5 0 16,0 0 0-16,-9 3-1 15,0 8 1-15,-3-3 0 16,-6 0 0-16,-6 0-1 0,3 3 0 16,-3-3 0-16,-3 0 0 15,-6-2 0-15,0-3 1 16,-2-3-1-16,5-2 0 15,-6-3 0-15,3 2 1 16,6-2-1-16,-6-3 0 16,12 1 0-16,3-6 0 15,3 2-1-15,12 4 0 0,-3 4 0 16,3 1 0-16,3 2-1 16,-1 3 1-16,4 0-1 15,-3 0 1-15,6 5 0 16,-6-3 1-16,-6 1 0 15,3-1 0-15,0-2 0 16,-7 3 1-16,-8-3 0 16,0 0 1-16,-8-1-1 15,-10 1 1-15,3-5 0 16,-12-1 0-16,-6-2-1 16,1-2 1-16,-10-1-1 15,-3-2 0-15,1-6-5 16,-4 3 1-16,6-5-4 15,4-1 0-15</inkml:trace>
  <inkml:trace contextRef="#ctx0" brushRef="#br0" timeOffset="7071.7801">954 4231 10 0,'-18'-8'5'0,"-8"2"-5"0,20 9 3 16,-3-3-2-16,-6 5 0 16,-3 3 1-16,-3 3 0 0,6-3-2 15,-3 5 0-15,1 6 2 16,-4 4 0-16,0 7-1 16,-3 1 1-1,-3 4 0-15,-3 4 0 0,4 1-1 16,-1 5 0-16,6 0 0 15,3-5 1-15,6 2-1 16,3 3 1-16,3 0-1 16,6 3 0-16,0-1 0 15,9-2 0-15,0-2-1 16,6-1 1-16,-6 0-1 16,6-5 1-16,3-2-1 15,0-4 0-15,6 1 0 16,-7-5 0-16,10-4 0 15,3 1 0-15,6-8 0 16,5 0 1-16,1-5-1 16,0-6 0-16,8-5-1 15,-5-3 1-15,3-5 0 16,-7 0 0-16,1-10 0 0,0-3 0 16,2-6 0-16,1 1 0 15,-1-3 0-15,-5-3 0 16,3-5 0-16,-3-3 0 15,-10-2 0-15,4 2 1 16,-3 0-1-16,-9-2 0 16,0 0 0-16,-1-3 0 15,-5 2 0-15,-9 9 0 16,-3-3 0-16,-3-3 0 0,-3 1 0 16,-6-4 1-16,-3-2-1 15,-6 3 1-15,-5 5-1 16,-4-3 1-16,-6 1-1 15,-9 4 0-15,-2 1 0 16,-7 5 0-16,-8 8 0 16,-10 7 1-16,4 12-2 15,-1 7 1-15,7 11-6 16,-1 16 0-16</inkml:trace>
  <inkml:trace contextRef="#ctx0" brushRef="#br0" timeOffset="7790.133">942 5239 18 0,'-6'-3'9'0,"12"-2"-9"0,-6 5 10 16,0 0-11-16,0 2 1 15,0 1-1-15,0 0 1 16,-6 5 0-16,3 0 1 16,-3 2-1-16,-2 3 1 15,-1 1 0-15,-9 2 0 16,3 7 1-1,-3 4 0-15,-9 2 0 0,6 3 1 16,-5 2 0-16,-1 0 0 16,-3 11 0-16,-9-8 0 15,7 3-1-15,-7 5 1 16,3 3-2-16,-6 2 1 16,4-2-1-16,-1-3 1 15,-3 2-2-15,10-4 1 0,-1-4-1 16,6 1 1-16,3-8-2 15,6-6 1-15,1-2-4 16,2-5 1-16,0-4-6 16,12-1 1-16</inkml:trace>
  <inkml:trace contextRef="#ctx0" brushRef="#br0" timeOffset="8602.7538">481 6376 20 0,'0'-13'10'0,"9"-3"-10"0,-6 14 11 0,3-6-12 15,0 0 1-15,3 0 0 16,0 3 0-16,0-1 0 15,-1 1 0-15,7 2 0 16,-6 9 0-16,3-1 0 16,3 0 1-16,0 8 0 15,3 3 0-15,-6 3-1 16,3 2 1-16,0 0-1 16,-7 3 0-16,1 0 0 15,-6 5 1-15,-6 3-1 16,-3-6 1-16,-5 1-1 0,-4-1 0 15,-3 1 0-15,0-4 1 16,-3-4-1-16,0-1 0 16,3-4 0-16,-2-4 0 15,2-5 0-15,0-2 0 16,3-3 0-16,3 0 1 16,3-3-1-16,3-2 0 15,3 3 0-15,3-4 0 16,9 1 0-16,0 0 0 0,0 2 0 15,9 0 1-15,0 3-1 16,5 3 0-16,10 2 1 16,0 3 0-16,-6 0-1 15,6 3 1-15,-7 2-1 16,1 0 1-16,3 3-2 16,-3 0 1-16,-1 2-7 15,-2-2 1-15</inkml:trace>
  <inkml:trace contextRef="#ctx0" brushRef="#br0" timeOffset="9499.6633">728 5993 7 0,'-12'-16'3'0,"-18"0"0"15,27 11-4-15,-6-3 1 16,-5 5 1-16,-4-2 0 16,-6 5 0-16,0-3-1 15,3 6 1-15,-3 2-1 16,-2 6 1-16,-4 2 0 15,0 3 0-15,0 8-1 16,-2-1 1-16,5 7-1 16,0-1 0-16,0 5 0 15,3 0 1-15,-2 9 0 16,2 2 1-16,-3 2 0 0,12 1 1 16,-3 2 0-16,9 1 0 15,3-4-1-15,6 3 1 16,0-5-2-16,9 0 1 15,6 3-2-15,-3-3 1 16,3 0-1-16,3-5 1 16,6-1-1-16,-1 1 1 0,4-3 0 15,6-2 0-15,3-4 0 16,2-2 1-16,7-2-1 16,-3-3 0-16,-1-6 0 15,1-2 0-15,0-5-1 16,-1-3 1-16,4-6-1 15,3-2 1-15,-7-5-1 16,1-3 0-16,0-5 0 16,-4-3 0-16,1-8 0 15,-3-2 0-15,3-6 0 16,-10-3 0-16,1-7 0 16,-6 2 0-16,-6-5 0 15,-6 0 0-15,0-7 0 0,-1 1 1 16,-5-2-1-16,-3 0 0 15,-6-2 0-15,-6-9 1 16,-2 6-1-16,-7 5 1 16,-3 0-1-16,-12-5 0 15,0 11 0-15,-5-1 1 16,-10 0-1-16,-3 9 0 16,-2 12 0-16,-7 6 0 15,1 10-4-15,5 3 1 16,-2 16-5-16,-1 8 1 0</inkml:trace>
  <inkml:trace contextRef="#ctx0" brushRef="#br0" timeOffset="53118.513">1544 5056 9 0,'3'0'4'0,"-3"-10"-1"15,0 4 4-15,0-2-7 16,0 0 0-16,0 0 0 16,0-2 1-16,0 2 0 15,0-3 0-15,0 3 1 16,0 1 0-16,0 1 0 15,0 1 0 1,0 0 0-16,0 5 0 16,3 0-1-16,-3 0 1 15,6 5-2-15,-6-2 1 16,2 2-1-16,4 0 0 0,-3 6 0 16,3 2 1-16,3 3-1 15,-3-3 1-15,3 0 0 16,0 6 0-16,0 2-1 15,0 3 1-15,0 0 0 16,0-3 0-16,0 5-1 16,0 3 1-16,0 0-2 15,0 8 1-15,2-2 0 16,7 2 0-16,-6 0 0 16,3 0 0-16,0 3 0 15,3-6 0-15,-6 6 0 16,3-6 1-16,0-5-1 15,-4 0 0-15,1 0 0 0,0 3 0 16,3-3 0-16,-6 0 1 16,3 6-1-16,0-6 1 15,6 0-1-15,-9 0 0 16,3-2 0-16,-1-1 1 16,-2-2-1-16,-6 2 0 15,3 1 0-15,0 2 0 16,0-3 0-16,0-2 0 0,0-3 0 15,-6 1 0-15,3-1 0 16,3 0 1-16,-6 0-1 16,0 0 0-16,0 0 0 15,0-5 0-15,0 5 0 16,0-2 0-16,0-9 0 16,0 4 0-16,0-6-4 15,0 0 1-15,9 0-4 16,-9-14 1-16</inkml:trace>
  <inkml:trace contextRef="#ctx0" brushRef="#br0" timeOffset="53831.1147">2035 6522 21 0,'-9'0'10'0,"12"0"-11"0,-3 0 16 0,0 3-15 16,0 2 0-16,0 0 0 15,0 3 1-15,-3 3-1 16,0 2 0-16,0 3 0 15,0 2 1-15,-6 4-1 16,-3-1 1-16,3 2-1 16,-6 1 0-16,3 3 0 31,-3 2 1-31,4 5-1 16,-1-7 1-16,3-3-1 15,6-3 1-15,-3-3 0 16,12-5 0-16,0-2 0 15,12-6 0-15,8-2-1 16,1-3 1-16,3 0-1 0,0-5 0 16,2-1-1-16,4-4 1 15,3 5-3-15,-3-1 0 16,2-2-4-16,-8 3 0 16</inkml:trace>
  <inkml:trace contextRef="#ctx0" brushRef="#br0" timeOffset="54169.5684">2136 6514 20 0,'-9'3'10'0,"9"23"-11"0,0-21 15 0,3 9-14 16,3 2 0-16,3 5 1 15,-3 5 0-15,6 3-1 16,3 6 0-16,-3 4 1 16,-1 6 0-16,1-5 0 15,3 0 1-15,-6-3-1 16,-3 0 0-16,0-3-1 15,0-7 1-15,-3-4-3 16,-3-1 0-16,0-9-4 16,0-3 0-16</inkml:trace>
  <inkml:trace contextRef="#ctx0" brushRef="#br0" timeOffset="55046.7612">2300 6313 23 0,'-12'-13'11'0,"6"2"-14"0,6 6 18 0,0-3-15 16,-3 0 0-16,3 0 0 15,-9 3 0-15,0-3 0 16,-3 5 0-16,0 3 0 15,-6 0 0-15,3 3-1 16,-2 5 1-16,-10-3 0 16,3 8 0-16,-9 0 0 15,3 6 0-15,-5 7-1 16,-1 4 0-16,0 1 0 16,1 6 1-16,-1 6-1 15,3-4 1-15,3 4 0 16,7-1 0-16,2 6 0 15,6 5 0-15,3 0 0 16,3 7 1-16,6-1 0 16,-3-9 0-16,12 3 0 15,3 2 1-15,0-10-1 16,9 3 0-16,6 0 0 0,-1-3 0 16,10-6-1-16,3 1 1 15,-1-8-2-15,7-9 1 16,-3-1 0-16,0-6 1 15,2-9-1-15,7-1 0 16,-3-1 0-16,2-8 1 16,-2-2-1-16,2-8 1 15,-5-6-1-15,0-2 0 16,-10-5 0-16,-2-3 1 0,0-6-1 16,-3 3 0-16,0 1 0 15,-7-6 1-15,1-3-1 16,-3 0 0-16,-6 1 0 15,-3-6 0-15,-6-3-1 16,-6 0 1-16,-3-5-1 16,-3 6 0-16,0-9-1 15,-6 9 1-15,-3-6 0 16,1 0 0-16,-19-3 0 16,3 3 0-16,0 6 2 15,1 7 0-15,-10 8 0 16,0 8 0-16,4 9 0 0,-1 1 0 15,6 9-3-15,3 2 0 16,4 3-5-16,2 8 1 16</inkml:trace>
  <inkml:trace contextRef="#ctx0" brushRef="#br0" timeOffset="69407.8854">2493 7345 1 0,'3'0'0'0,"-6"0"4"0,3 0 0 0,0-3-2 16,0 3 1-16,0 0 4 15,3 0 1-15,0 3-9 16,3-3 0-16,3 2 5 16,-6 4 1-16,6-1-2 15,0 0 0-15,-3 3-1 16,9 0 1-16,-6 3-1 15,2-1 1-15,4 4-1 0,3 4 1 16,6 1 0-16,3 4 0 16,3 1-1-16,-1 8 0 0,1 0-1 15,0 0 1-15,3 10-1 16,-4 0 0-16,-2 3-1 16,0-2 1-16,-3-6-1 15,0 2 0-15,-10-2 0 16,4-2 0-16,-9-6-7 15,0-5 1-15,-9-3-3 16,-9-5 0-16</inkml:trace>
  <inkml:trace contextRef="#ctx0" brushRef="#br0" timeOffset="70099.7453">2740 8517 28 0,'-12'-8'14'0,"12"5"-17"0,0 3 23 16,0 0-20-16,0 0 0 15,-3-2 0-15,0 2 0 16,0 0 1-16,0 2 0 16,0 4 0-16,-3 4 1 15,0 3-1-15,3 3 1 16,-8 3-1-16,2-3 1 0,0 2-1 16,0 3 0-16,6 3 0 15,-6-8 0-15,6 0 0 16,3-5 0-16,3-1 0 15,6 1 1-15,0-3-1 16,9 0 0-16,5 0-1 16,4-3 0-16,3-3-2 15,6 4 1-15,-4-4-4 16,4 1 1-16,0 0-6 16,3-6 1-16,-7 3-1 15,-2-8 1-15</inkml:trace>
  <inkml:trace contextRef="#ctx0" brushRef="#br0" timeOffset="70470.6848">2960 8430 23 0,'-3'8'11'0,"6"26"-16"0,-3-29 22 0,3 6-17 16,3 5 0-16,-3 8 2 16,0-1 0-16,0 9-1 15,3 5 1-15,-6 3 1 16,0 2 1-16,0 0-1 15,0 6 1-15,0 0-1 0,0-3 0 16,-6 2-2-16,0-2 0 16,-3 8-1-16,3-16 1 0,1-2-2 15,-1-6 0-15,3-5-5 16,-6-9 1-16,3-4-4 16,6-3 0-16</inkml:trace>
  <inkml:trace contextRef="#ctx0" brushRef="#br0" timeOffset="70839.3289">3240 9033 36 0,'-6'0'18'0,"9"5"-26"0,-3-2 33 16,0 2-26-16,3 0 1 15,0 3 0-15,3 3 0 16,-3 5 0-16,0 2 1 16,0 3-1-1,0 3 1-15,-3 0-4 16,0 0 1-16,0-6-7 16,-3-2 1-16</inkml:trace>
  <inkml:trace contextRef="#ctx0" brushRef="#br0" timeOffset="71664.5843">3353 8689 30 0,'6'-11'15'0,"12"-2"-18"0,-12 10 22 0,9 3-19 16,0-5 0-16,0 3 0 15,3-1 0-15,-1 0 0 16,-2-2 0-16,3 0 0 16,0-1 0-16,0-2 0 15,6 0 0-15,-9 1 0 16,2-1 0-16,-5 0 0 16,0 0 0-16,-3 0-1 15,-3 2 1-15,-6 1 0 16,-3 0 0-16,-6 2 0 15,-3 1 0-15,0 2 0 16,-2 2 0-16,-1 1 0 16,-6 5 0-16,0 2 0 15,-3 1 0-15,0 5 1 16,-2 0 0-16,5 2 0 16,0 1 0-16,0 2 0 0,6 3 1 15,3 0 0-15,6-3 0 16,3 3-2-16,6-6 1 15,3 1 0-15,3-4 0 16,3-1-1-16,6-6 1 16,0 0-1-16,3 0 0 15,0-3 0-15,-1 0 0 0,1-2-1 16,0 2 1-16,0 3 0 16,3 0 0-16,0 3 0 15,-1-1 1-15,1 1-2 16,0 2 1-16,-3 3 0 15,0 2 0-15,-6 1-1 16,-1-1 1-16,4 6 0 16,-6-3 0-16,0 0 0 15,-6 1 0-15,-3-4 0 16,-6 3 1-16,-3-2-1 16,-3-1 1-16,-9-2 0 15,-6 0 0-15,-2 0 0 16,-7-5 0-16,-3-6-2 15,-8 0 1-15,-7-5-6 16,-3 0 1-16,4 0-5 16,-1 3 0-16</inkml:trace>
  <inkml:trace contextRef="#ctx0" brushRef="#br0" timeOffset="72824.6412">4014 8771 28 0,'-3'-21'14'0,"3"-11"-18"0,0 21 22 0,0-2-20 15,-3 0 1-15,0-6 0 16,0-2 1-16,-6 0 0 16,-3 0 1-16,-5 0-2 15,-4 0 1-15,-9-1 0 16,-3-1 1-16,-3-1-1 16,-8 3 0-16,-1-1 0 15,-2 4 0-15,-4-1-1 16,-6 4 1-16,-5-4-1 15,-4 6 1-15,-2 2 0 16,-3 3 0-16,-1 8-1 16,1 3 1-16,-7 0-1 15,4 7 1-15,-4 3 0 16,4 6 0-16,9 5 0 16,-4 5 0-16,4 5 0 0,2 6 0 15,7 8 0-15,2-1 0 16,12 3 0-16,4 3 0 15,8 6 0-15,9-4 1 16,9 3-1-16,6 3 1 16,12 3 0-16,3-1 0 15,12-5-1-15,9 3 1 16,2-5-1-16,-2-1 0 16,6 1 0-16,8-3 0 0,7 2 0 15,-3 1 1-15,8-6-1 16,1-5 0-16,2-5 1 15,1-8 0-15,5-1-1 16,1-4 1-16,-7-9 0 16,7 4 0-16,2-14-1 15,-5-1 1-15,-4-1-1 16,4-6 1-16,-10-6-1 16,1-1 0-16,-6-7 1 15,-4-7 0-15,-2-3-1 16,3-7 1-16,-13-4-1 15,1-5 1-15,-6 1-1 16,3-6 1-16,-7-8-1 16,1 0 1-16,-3 0-1 15,-3-5 1-15,-6-6 0 16,0 3 0-16,-3-2 0 16,-3-3 1-16,-6 2 0 15,3-2 0-15,-3 3-1 0,0 2 1 16,-6 0-1-16,0 8 1 15,-6 5-2-15,-3 6 1 16,0 5-2-16,-6 5 0 16,0 9-4-16,-2 1 1 15,-7 9-7-15,0 5 1 16</inkml:trace>
  <inkml:trace contextRef="#ctx0" brushRef="#br0" timeOffset="75041.8729">2463 3223 19 0,'-6'-8'9'0,"-3"-3"-7"15,9 8 10-15,-3 1-12 16,1 2 0-16,-1 0 0 16,3 2 0-16,0-2 0 15,-3-2 1-15,3 2 0 0,-3 0 0 16,3 0 0-16,0 2 0 0,3 1 0 16,0 2 0-16,2 1 0 15,1 2 0-15,0 0-1 16,3 5 1-16,3-3 0 31,0 4 0-31,3-9 0 16,3 5 1-16,-6 1-1 15,9 0 1-15,-9-3-1 16,2 0 0-16,4-6 0 0,0 6 0 16,0 0 0-16,3 3 1 15,-3 4-1-15,5-4 0 16,-5 5 0-16,3 2 0 15,0-4 0-15,-3-1 0 16,6 3-1-16,-3 0 0 16,2 7 0-16,1-4 1 15,0 2-1-15,-6 0 0 16,6-2 0-16,-4 2 1 0,1 0-1 16,0 3 0-16,-6-3 0 15,0 0 1-15,0 3-1 16,0-5 1-16,0 2-1 15,-1-8 1-15,1 0-1 16,-3 3 0-16,3 0 0 16,-6 3 1-16,3-1-1 15,3-2 1-15,0 0-1 16,-3 0 1-16,0-6-1 16,-1 1 1-16,4 2-1 15,-9-5 1-15,3 3 0 16,-3-3 0-16,0 2 0 15,0 1 0-15,3-1 0 16,-9-4 0-16,3 4 0 16,-3-5 0-16,3 1 0 15,-3-6 0-15,0 5 0 0,0-2 0 16,0 2 0-16,3 3 0 16,-3 0 0-16,0 0 0 15,0 2-1-15,0 1 1 16,0 0-1-16,0-1 0 31,0 3 0-31,0 1 0 16,0-1-1-16,3-3 1 15,-3 1 0-15,0 0 0 0,3-1 0 16,0 1 0-16,-3-1 0 16,3 1 0-16,0-3-1 15,-3 0 1-15,0-3-1 16,0 0 1-16,0-2-4 15,0 0 1-15,0-3-9 16,0 0 0-16,3-6 0 16,-3-4 0-16</inkml:trace>
  <inkml:trace contextRef="#ctx0" brushRef="#br0" timeOffset="77294.8798">3431 4604 18 0,'-3'0'9'0,"6"-3"-10"0,-3 3 13 16,0 0-12-16,0 0 0 0,0 0 0 16,3 0 0-16,0 0 0 15,0 3 1-15,0-1 0 16,0 1 0-16,3 0 1 0,5 5 0 16,-5-6-1-16,6 1 1 15,0 0-1-15,3-1 1 16,0 1-1-16,3-1 0 15,0 1-1-15,3 2 0 16,2 1 0-16,1 2 1 16,3-3-1-16,-3 3 0 15,3 0 0-15,-1-6 0 0,1 4 0 16,0-1 0-16,-6 0 0 16,0 1 1-16,-4-6-1 15,-5 2 0-15,0 4 0 16,-6-6 1-16,-3 5 0 15,-3 0 0 1,-12 0-1 0,-3 3 1-16,-2 6 1 15,-1-1 0-15,-6 3-1 16,3 2 1-16,-3 1 0 16,0-1 0-16,1 6 0 15,-1 3 1-15,0 4-2 16,3-2 0-16,3-2-1 15,3 2 1-15,1-5-3 16,2-6 0-16,3 1-8 16,3-9 1-16</inkml:trace>
  <inkml:trace contextRef="#ctx0" brushRef="#br0" timeOffset="78170.8218">3996 4519 24 0,'-9'-21'12'0,"3"-11"-13"16,6 22 14-16,0 2-14 15,-3-3 1-15,-3-2 0 16,-2 2 0-16,-4 1 0 16,-6-1 1-16,3-2-1 15,-6 0 1-15,-3-1 0 16,0 4 0-16,-2-1-1 15,-13 3 0-15,0 3 0 16,-2 5 0-16,2 5-1 16,-3 6 1-16,1 2 0 0,-4 6 0 15,-3 4 0-15,4-1 0 16,2-1 0-16,-3 8 0 16,7 5 0-16,-7-5 0 15,6 6 1-15,4-1 0 16,2-2 0-16,3 0 0 15,6 2 0-15,6 0 1 16,6 6 0-16,7-3 0 0,2 3-1 16,3 0 1-16,8-1-1 15,1 1 1-15,6 0 0 16,6-6 0-16,6 3-2 16,3-8 1-16,-1 0 0 15,7-2 0-15,9-1-1 16,2 1 0-16,4-4 0 15,0 4 0-15,2-9 0 16,4-2 0-16,-4 0 0 16,7-5 0-16,-4-6 0 15,1 0 1-15,-3-5-1 16,-4-5 1-16,1-6-1 16,-4-4 0-16,1-1 1 15,-3 0 0-15,-4-5-1 16,-2-6 0-16,-3 1 0 15,-1-6 1-15,-2 0-1 16,-6-7 0-16,-6-4 0 0,-6 1 1 16,-9-6-1-16,-6 3 1 15,-6-2-1-15,-9-12 0 16,-6 4-1-16,-6-11 0 16,-12 8 0-16,-5 5 0 15,-4 10-1-15,-11 12 1 16,-10 9-1-16,1 12 0 15,2 12-3-15,4 20 1 16,11 4-5-16,7 8 1 16</inkml:trace>
  <inkml:trace contextRef="#ctx0" brushRef="#br0" timeOffset="78905.9635">3708 5501 8 0,'0'2'4'0,"0"-4"8"16,0 2-3-16,0 2-7 16,0 1 0-16,-3 0 2 15,0 2 0-15,0-2-5 0,3-1 1 0,-9 3 3 16,3 1 0-16,0 2-2 15,0 8 1-15,0-1-1 16,0 4 0-16,-3 2-1 16,0 3 1-16,0 2-1 15,0 4 1-15,0 1-1 16,3 6 1-16,0 3 0 16,3-3 0-16,0 3-1 15,0-3 0-15,-3 2 0 16,1 6 0-16,-1-2 0 15,3-4 1-15,-3 4 0 16,0-6 0-16,3 3 0 16,0 5 0-16,3-3 0 0,-6-2 0 15,3-6-1-15,-3 0 1 16,0 1-1-16,0-4 0 31,-6 4-1-31,3-9 0 16,0-7-5-16,6-11 1 15,3-6-3-15,0-10 0 16</inkml:trace>
  <inkml:trace contextRef="#ctx0" brushRef="#br0" timeOffset="80367.7737">3714 6522 8 0,'-6'-5'4'0,"9"-6"-2"0,-3 11 0 16,0 0-2-16,3-8 0 15,-3 3 0-15,0 0 1 16,0-3-1-16,0 0 0 0,-3 0 0 16,0 0 0 15,-6-5 0-31,-9 5 1 16,0-3-1-16,0 3 1 15,-3 0-1-15,0 6 1 16,-2 2-1-16,-1 0 1 15,-6 7-1-15,0 1 1 16,0 0-1-16,-5 8 1 16,-1 3 0-16,-3 5 1 15,4 7 0-15,-7-4 0 0,3 5 0 16,4 5 0-16,8 2 0 16,-3 4 0-16,3 2 0 15,6 5 1-15,6-5-2 16,4 5 1-16,2-2-1 15,6-1 1-15,3 4-1 16,6-6 0-16,3 2-1 16,5-2 0-16,7-2 0 15,6-9 1-15,6 0 0 16,5-5 0-16,4-2 0 16,6-6 0-16,2-2 0 15,1-4 0-15,0-1-1 16,-1-6 1-16,4-6-1 15,-4-2 0-15,4-5 0 16,0-6 0-16,-1-7 0 16,-2-6 0-16,-7-2-1 0,-2-1 1 15,0-5 0-15,-4-2 0 16,-2 2 0-16,-3-2 0 16,-6-6-1-16,-7 0 1 31,-2-20-1-31,-9-1 1 15,-6 8-1-15,-9 0 1 16,-6 5-1-16,-5 3 0 16,-4-2 1-16,-9 2 0 0,-6 5-1 15,-8 3 1-15,-10 8-1 16,-3 5 0-16,-8 13 0 16,2 11 1-16,4 3-2 15,2 5 0-15,10 5-4 16,-1 6 0-16</inkml:trace>
  <inkml:trace contextRef="#ctx0" brushRef="#br0" timeOffset="80967.2083">3690 6892 22 0,'-9'-10'11'0,"6"12"-15"0,3-4 18 15,0 2-15-15,-3-5 0 0,0-1 0 16,0 4 0-16,-6-4 1 15,0 4 1-15,-3 4-2 16,0 1 1-16,-3 5 0 16,0 0 1-16,-2 2 0 15,2 1 0-15,-3 2-1 16,0 6 1-16,0 2 0 16,6 3 0-16,0 5-1 15,3-5 1-15,6 2-1 0,6-2 0 16,3 0 0-16,3 0 0 15,0-6 0-15,3 1 0 16,6-6-1-16,6-5 1 16,3 0-1-16,2-6 0 15,1-4 0-15,-3-4 0 16,3-4-1-16,-7-6 1 16,4 0-1-16,-6-8 0 15,0 3 0-15,-6-3 0 0,-3 6 1 16,-6 2 1-16,-6 3 0 15,-3 2 1-15,-12 6 1 16,0 10 0-16,-6 6 0 16,-3 2 0-16,-3 8-2 15,1 3 1-15,-1 2-3 16,0-2 1-16,6 3-4 16,3 2 1-16</inkml:trace>
  <inkml:trace contextRef="#ctx0" brushRef="#br0" timeOffset="81775.5425">4217 5297 16 0,'0'-8'8'0,"0"3"-9"16,0 5 12-16,0 0-11 15,0 0 1-15,0 2 2 16,3 1 0-16,-1 2-3 15,1 3 1-15,3 0 1 16,3 3 1-16,3 7-1 16,0 3 1-16,0 9-1 15,3-1 0-15,3 0 0 16,3 3 0-16,2 2-1 16,1 6 1-16,0 2-1 15,3 3 1-15,3 0-1 16,5 3 0-16,1 4-1 0,-3-7 0 15,0 3 0-15,-4 2 1 16,7 1-1-16,-6-4 0 16,0-4 0-16,-4-4 1 15,1-2-1-15,0 0 0 16,-3-2 0-16,-3-6 0 16,-4 0 0-16,1-3 1 15,-3-2-1-15,0 0 0 0,-3-3 0 16,-3-2 0-16,0-3-3 15,-3-3 0-15,0-5-6 16,-3 2 0-16</inkml:trace>
  <inkml:trace contextRef="#ctx0" brushRef="#br0" timeOffset="82468.0076">5461 6620 35 0,'-21'-8'17'0,"-9"3"-27"15,21 5 30-15,-12 0-20 16,-8 5 0-16,-4 0 1 15,-3 6 1-15,-3 2-2 16,-2 6 1-16,2 2 0 16,6 0 1-16,7 8-1 15,8 8 0-15,3-5-1 16,9 2 0-16,6 1-2 16,9 2 1-16,6 0-1 15,3-3 0-15,2 6 1 16,1-6 0-16,3 1 0 0,3-4 0 15,-3 1 1-15,-4 0 0 16,1-3 0-16,-6-3 0 16,-6-7 0-16,-3-3 0 15,-3-6-1-15,-9-2 1 16,0-5-1-16,-6-8 1 16,0-6-1-16,-6-10 1 15,1-6 0-15,-1-2 0 16,0-8 0-16,3-5 1 15,3 2 0-15,6-2 1 0,6-3 0 16,3 3 1-16,9 5-1 16,6 2 0-16,3 3-1 15,3 6 1-15,2 5-6 16,1 2 1-16,-3 6-7 16,0 2 1-16</inkml:trace>
  <inkml:trace contextRef="#ctx0" brushRef="#br0" timeOffset="83389.8648">5133 6443 19 0,'-18'2'9'0,"-20"-10"-12"16,23 8 9-16,-6 3-6 15,-3 2 1-15,-6 3 3 16,-2 8 1-16,2 5-5 15,-9 8 0-15,7 0 3 16,2 6 1-16,3 7 0 16,3 8 0-16,3 6-2 15,3 7 1-15,4-2-1 16,5 0 0-16,3 0 0 16,6 0 0-16,0 0-1 15,6 0 0-15,9-6 0 16,-1 3 1-16,10-7-1 15,6-4 1-15,0-7-1 0,5-8 0 16,7-6-1-16,6-5 1 16,2 1-2-16,1-9 1 15,9-3-1-15,-4-2 1 16,1-8-1-16,-1-2 0 16,1-9 0-16,-1-2 0 15,-5-8-1-15,-1 2 0 16,4-2 0-16,-9-3 1 15,-1-5-1-15,-2 3 1 0,-6-4 0 16,-4 1 1-16,-5-2 0 16,-3-6 0-16,-6 2-1 15,-3-2 0-15,-3-3 0 16,-3 3 1-16,-3 3-1 16,-6 0 1-16,-3-1-1 15,-3 3 1-15,-6 1 0 16,-6 2 1-16,0-3-1 15,-3 3 0 1,-23-14 2 0,-4 6 0-16,0 6 0 15,-2 7 0-15,2 5 0 16,-5 1 1-16,2 5-1 16,-3 5 1-16,7 2-2 15,-1 1 0-15,6 2-4 16,4 1 0-16,-1 2-7 15,6 5 1-15</inkml:trace>
  <inkml:trace contextRef="#ctx0" brushRef="#br0" timeOffset="92122.9535">4095 1421 10 0,'5'-21'5'0,"1"13"-4"16,-3 8 6 0,-3 0-4-16,3-8 0 15,0 8 1-15,0-6 0 0,-3 6-6 16,6-2 1-16,0 2 3 16,0-5 0-16,-3 2-2 15,3 3 0-15,-3-3 0 16,0 3 0-16,3-2 0 15,0 2 1-15,0 0-1 16,0 0 1-16,3 0 0 16,0 2 0-16,0 1 0 0,-3 0 0 15,6 2 0-15,-1-3 0 16,4 4-1-16,-9 2 0 16,3 0 0-16,-3 0 1 15,-3 0-1-15,0-8 1 16,3 5-1-16,-6-5 1 0,3 0 0 15,-3 0 0-15,0 0-1 16,-3 0 1-16,0 0-2 16,-3 0 0-16,0 0-1 15,0 8 1-15,0-6-3 16,0 4 0-16,0-6-1 16,-3 8 1-16,3-8 0 15,1 0 0-15,-4 2 0 16,0-2 0-16</inkml:trace>
  <inkml:trace contextRef="#ctx0" brushRef="#br0" timeOffset="93071.7463">4092 1437 19 0,'-3'-14'9'0,"6"7"-11"16,-3 7 20-16,5-6-18 16,1 4 1-16,0-6-1 15,0 8 1-15,-3 0-2 16,0 0 1-16,-3 0 0 15,0 0 1-15,3 0-1 16,-3 0 0-16,3 0 0 16,3 8 1-16,-3-8-1 15,3 0 1-15,0 2-1 16,0 4 1-16,0-1 0 16,3 3 0-16,0 0 0 15,3 0 0-15,6 2 0 16,5 3 0-16,4 9-1 0,0-7 1 15,3 1-1-15,-3 13 0 16,2-7 0-16,1 1 1 16,0 1 0-16,3 5 1 15,-1-5 0-15,1 5 0 16,0-5 0-16,0 5 1 16,-1 0-1-16,7 3 0 15,0 0-2-15,-1 2 1 0,-2-2-1 16,-3 0 1-16,0 5-1 15,-1-3 0-15,1-2 0 16,0 5 0-16,0-11 0 16,-1 9 0-16,-2-6 0 15,3 3 0-15,3 5 0 16,-1-6 1-16,1-1-1 16,-6 1 0-16,2 4 0 15,-2-6 0-15,-3 3 0 16,3-1 0-16,0 9 0 15,-1-6 0-15,1-2 0 16,3 2 0-16,-3-2 0 16,2 5 0-16,-2-5 0 15,-3 8 0-15,3-6 0 16,2-2 0-16,-2 5 0 16,3-3 0-16,0 6 0 15,-4 0 0-15,1 2 0 16,0-5 1-16,0 0-1 0,-1 3 0 15,1-6 0-15,3 3 0 16,-3-2 0-16,0 4 0 16,-4-2 0-16,4-2 0 15,3-1 0-15,-3 1 0 16,2 2 0-16,1 0 0 16,0 2 0-16,0-7 0 15,-1 0 0-15,4 2 1 16,15 3-1-1,-10-5 0-15,-2-3 0 16,0 3 0-16,-4-6 0 16,-2 1 0-16,0-3 0 15,3 2 1-15,-7 3-1 16,-2-2 0-16,0 4-1 16,-3-2 1-16,0 1 0 15,2-4 1-15,-5 0-1 16,0-2 0-16,-3-3 0 15,-3-2 0-15,-3-3 0 16,-3-3 1-16,-3 0-2 16,-6-2 1-16,-3-3-4 15,-3-3 1-15,0 0-6 16,-3 3 0-16</inkml:trace>
  <inkml:trace contextRef="#ctx0" brushRef="#br0" timeOffset="93884.5786">7000 4347 18 0,'-6'-8'9'0,"3"-8"-5"15,3 14 6-15,0-4-9 16,-3 1 1-16,0 2 1 16,0-2 0-16,0 2-4 15,0 1 0-15,0 2 3 16,0 2 0-16,0 6 1 15,0 6 0 1,0 25-1 0,3 1 1-16,-3 0-1 15,3-3 0-15,-3 2 0 16,0-4 0-16,0-6-2 16,0-3 0-16,0-2-4 15,0-3 1-15,0-7-6 16,3-1 1-16</inkml:trace>
  <inkml:trace contextRef="#ctx0" brushRef="#br0" timeOffset="94420.1612">7172 4395 27 0,'0'-14'13'0,"12"7"-18"16,-6 4 19-16,3 0-15 16,0 3 0-16,0 0 0 15,0 3 1-15,0 0 1 16,3 2 0-16,0 3 0 15,-1 0 0-15,4 10 0 16,-3 1 1-16,0 5-1 16,-3-3 0-16,-3 5-1 15,-6-2 1-15,-3-3-1 16,-6 6 0-16,-3-6-1 0,0 0 1 16,-3-3-1-16,-5 1 0 15,2-11 0-15,0 0 0 16,3-5 0-16,-3-3 0 15,6 2 0-15,0-2 1 16,6-2 0-16,6 2 1 16,3 2 0-16,6 1 0 15,3 2 0-15,0-5 0 16,6 3 0-16,0 2 0 16,3 0 0-16,5 1 0 0,4 2-1 15,3 0 1-15,-3-3-1 16,0 0 0-16,-4-2-7 15,-5 2 0-15,-3-2 0 16,0-14 0-16</inkml:trace>
  <inkml:trace contextRef="#ctx0" brushRef="#br0" timeOffset="95178.3594">7348 4053 7 0,'-30'-18'3'0,"-12"2"-5"0,34 11 1 16,-10 5 1-16,-9-6 1 0,-9 6 3 31,0 3 1-31,-2 0-4 16,-4 5 1-16,-6 8 2 15,1 2 0-15,-1 6 0 16,1 5 0-16,-1 0-2 16,-3 5 1-16,1 4-2 0,8 4 1 15,6-2-1-15,4 7 1 16,5 6-1-16,3 3 1 15,6 2 0-15,6-8 0 16,6 3-1-16,6 3 1 16,3-1-1-16,3 1 1 15,6-1-1-15,6-2 1 16,3-3-1-16,6-2 1 16,2 0-2-16,4-9 1 15,3-7-1-15,6-8 1 16,5-3-1-16,1-2 1 0,2-1 0 15,4-5 0-15,0-7-1 16,-4-4 1-16,4 1-1 16,2-8 1-16,4-6-1 15,-7-2 1-15,7-3-1 16,-7 0 0-16,-2 0 0 16,-3-5 0-16,-7-3 0 15,-2-5 0-15,-3 0 0 16,0-3 0-16,-7 1 0 15,-2-1 1-15,-3 0-1 16,-3 0 1-16,-6 6-1 16,-6-6 1-16,-4-2-1 15,-2-3 1-15,-6-6-1 16,-5-10 0-16,-4 1-1 16,-6-4 1-16,-9-8 0 15,-9 1 0-15,-14 2-1 0,-13 6 0 16,-5 10 1-16,-7 10 0 15,4 14-1-15,5 10 0 16,1 14-7-16,2 18 1 16,7 19-2-16,5 5 0 15</inkml:trace>
  <inkml:trace contextRef="#ctx0" brushRef="#br0" timeOffset="95897.3348">7017 5353 20 0,'0'-8'10'0,"0"-11"-9"0,3 14 14 16,0-3-15-16,-3-3 1 0,0 3 1 15,0 0 0-15,0 3-2 0,0 0 0 16,0-1 1-16,0 6 1 31,0 0 1-31,0 3 0 16,0 2-1-16,0 3 0 15,-3 6 0-15,0 1 1 0,-2 15-1 16,2 1 0-16,-3 4-1 16,0 4 0-16,-3 4-1 15,-3 2 1-15,0 0 0 16,-3 2 0-16,-3 1-1 15,0 8 1-15,0 2-1 16,1-3 1-16,-1 6-1 16,0-8 0-16,3 5-1 15,0-2 1-15,0-3-1 16,-3-3 1-16,1 0-1 16,5-2 1-16,-3-14-1 15,3 1 1-15,3-11-1 16,3-6 1-16,0-5-5 15,0-7 1-15,0 1-6 0,6-4 1 16</inkml:trace>
  <inkml:trace contextRef="#ctx0" brushRef="#br0" timeOffset="96358.458">6511 6773 28 0,'-3'6'14'0,"3"4"-19"16,3-5 22-16,-3 6-17 15,0 5 0-15,3 0 2 16,0 5 1-16,-3 5-2 16,3 9 1-16,-3-1 1 15,3 1 0-15,0 2-1 16,0-3 0-16,-3 0-4 16,0-4 0-16,0-9-8 15,0-3 1-15</inkml:trace>
  <inkml:trace contextRef="#ctx0" brushRef="#br0" timeOffset="96658.0817">6770 6734 33 0,'-6'5'16'0,"9"13"-22"0,-3-7 26 0,0 5-20 15,0 0 0-15,3 5 1 16,3 3 1-16,-3 0-2 16,-3 2 1-16,0 6 0 15,0 2 1-15,0-2-2 16,0 0 0-16,0-3-4 15,0-5 1-15,0-6-6 16,0-2 0-16</inkml:trace>
  <inkml:trace contextRef="#ctx0" brushRef="#br0" timeOffset="97306.2432">6988 6517 34 0,'-15'-24'17'0,"0"5"-32"0,9 11 29 16,-3-2-16-16,-6 2 1 31,-21 0 2-31,-5 0 0 0,-4 5 0 15,-8 6 0-15,2 5 0 16,-3 5 1-16,1 3 0 31,-1 11 0-31,4 4 0 16,5 1 0-16,3 8-1 16,4 7 1-16,-1 6-1 15,6 8 0-15,3-3 1 16,7 3 0-16,5 0-1 15,6-3 0-15,6 3 0 16,6-3 1-16,6-5-1 0,9-3 1 16,6-5 0-16,5-5 0 15,7-5-1-15,6-4 1 16,5-7-2-16,4-8 1 16,3 0-1-16,2-6 0 15,1-7-1-15,-1-3 1 16,4-5-2-16,0-6 1 15,-1-7-1-15,-2-9 1 16,-1-5-1-16,1-2 0 0,-4-6 0 16,-5-2 0-16,-3-3 1 15,-4-3 0-15,-5-4-2 16,-6-9 1-16,-9-3 0 16,-9-5 0-16,-6 1 0 15,-6-6 1-15,-12 7-1 16,-9 1 1-16,-15 8 1 15,1 5 1-15,-16 8-1 16,-2 8 1-16,8 13-5 16,6 0 1-16,12 6-5 15,10-1 1-15</inkml:trace>
  <inkml:trace contextRef="#ctx0" brushRef="#br0" timeOffset="97924.9834">7401 5175 13 0,'-8'-10'6'0,"-1"-4"-1"0,9 12 6 16,-3-4-11-16,0 1 1 16,3 0 2-16,-3 2 0 15,3 3-3-15,0 0 0 16,0 0 2-16,3 3 1 16,3 5 1-16,3 5 0 15,-1 3-1-15,4 10 1 16,3 6-1-16,6 16 1 15,0 2-1-15,3 3 1 0,3 10-2 16,2 4 0-16,1-1 0 16,-3 3 0-16,3-1-1 15,-4 6 1-15,-2-10-2 16,3 5 1-16,-3-8-1 16,0-3 1-16,-4-5-1 15,1-8 1-15,-3-11-1 16,0 0 0-16,-6-10-3 15,-3-5 1-15,-3-1-5 16,-3-12 1 0,-6-1-5-16,0-8 0 15</inkml:trace>
  <inkml:trace contextRef="#ctx0" brushRef="#br0" timeOffset="98379.8532">7863 6519 38 0,'0'0'19'0,"12"3"-29"0,-6 5 35 15,0 0-25-15,0 5 0 16,3 3 0-16,-1 0 0 16,1 10 0-16,0 6 1 15,-3 2 0-15,0 6 1 16,-3-3-1-16,0 5 1 16,0-4-1-16,0-1 1 15,-3-3-5-15,0 0 1 0,0-10-7 16,-3 0 1-1,0-5-3-15,0-14 1 0</inkml:trace>
  <inkml:trace contextRef="#ctx0" brushRef="#br0" timeOffset="98695.5137">8202 6630 41 0,'-9'3'20'0,"-3"10"-34"0,9-2 43 15,0 5-29-15,0 5 0 16,0 3 0-16,3 0 0 16,0 5 0-16,3-3 1 15,3-2 1-15,0 0 0 16,6-3-1-16,6 0 1 15,6-2-1-15,3-6 0 16,-1-3-1-16,1-2 0 0,3-8-4 16,-3-2 0-16,0-6-2 15,2-5 0-15,-2-3-5 16,0-3 0-16</inkml:trace>
  <inkml:trace contextRef="#ctx0" brushRef="#br0" timeOffset="98995.9182">8345 6474 36 0,'-6'8'18'0,"6"21"-25"0,3-21 33 16,0 8-26-16,-3 0 0 15,3 8 1-15,0 5 1 16,0 3-2-16,0 10 1 16,-3 3 1-16,0 5 0 15,0-2-1-15,0-3 1 0,3 5-2 16,-3-10 1-16,3-3-5 16,-3 0 1-16,0-11-5 15,0-4 1-15,0-9-4 16,0-13 1-16</inkml:trace>
  <inkml:trace contextRef="#ctx0" brushRef="#br0" timeOffset="99844.762">8405 6202 26 0,'-12'-13'13'0,"-9"-1"-17"0,12 9 22 0,-6 2-18 15,-6 1 1-15,-3-4 1 16,-2 1 0-16,-7 3-3 15,-3-1 1-15,-3 6 1 16,-2-1 0-16,-4 1-1 16,-8 5 0-16,-4 8 0 15,0 5 1-15,1 3-1 16,-1 5 0-16,7 5 1 16,2 6 0-16,0 5 0 15,7 2 1-15,5 1-1 16,6 10 0-16,4 0 0 15,2 3 1-15,3 3-1 16,6-1 0-16,6 3 0 16,3-5 0-16,6 0 0 15,6 0 1-15,3-3-1 16,9-5 1-16,6-5-1 16,5-6 1-16,4 0 0 0,3-12 0 15,9-1-1-15,2-3 1 16,4-5-1-16,2 3 0 15,1-5 0-15,5-1 1 16,1-2-1-16,-3-3 0 16,5-5-1-16,-2-8 1 15,-4-2-2-15,4-6 1 16,-1-3-1-16,-2-5 1 16,2-5-1-16,-2-3 0 0,-4-5 0 15,1 3 1-15,-3-6-1 16,-4-3 1-16,-5-2-1 15,0 3 1-15,-4-6-1 16,-2-2 1-16,-3 2 0 16,-9 1 0-16,-4-6 0 15,-5-3 1-15,-6 0-1 16,-3 1 1-16,-6 2-1 16,-6-8 1-16,-6 0-2 15,-6 0 1-15,-8 0-1 16,-13-5 1-16,-6 2 0 15,-5 6 0-15,-10 0 1 16,-2 5 1-16,2 10 0 16,1 6 0-16,-4 6-3 15,-5 7 0-15,2 13-10 16,-14 16 1-16,2-5-3 16,10 5 1-16</inkml:trace>
  <inkml:trace contextRef="#ctx0" brushRef="#br0" timeOffset="101948.9517">3023 7943 11 0,'-6'-8'5'0,"0"16"0"0,6-6 6 16,0-4-10-1,0 2 0-15,-3 0-1 0,3 2 1 16,-3-2-2-16,3 3 1 16,0 0 1-16,0-3 1 15,0 0-2-15,0 2 1 16,3 1 0-16,0-3 1 16,0 5-1-16,3-5 1 0,0 3-1 15,3 5 1-15,-9-3-1 16,6 3 1-16,0 0-1 15,0 3 0-15,0 2 0 16,0 0 1-16,0 3-1 16,3 0 1-16,-1 5-1 15,4 0 0-15,0 3-1 16,-3 2 1-16,0 1-1 16,0-3 0-16,0 0 1 15,-3-1 0-15,0 4 0 16,-3-9 0-16,0 1 0 15,-3-1 0-15,0-4 0 16,-3 1 0-16,0-4-3 0,0 2 0 16,3-2-4-16,0-3 1 15,6 0-4-15,0-6 1 16</inkml:trace>
  <inkml:trace contextRef="#ctx0" brushRef="#br0" timeOffset="137455.9793">7550 3500 8 0,'-9'-29'4'0,"6"6"-9"0,3 17 4 16</inkml:trace>
  <inkml:trace contextRef="#ctx0" brushRef="#br0" timeOffset="138085.1515">7497 3331 20 0,'-6'-10'10'0,"0"10"-11"16,6 0 20-16,0-6-18 15,0 6 0-15,0-2 0 16,0 2 0-16,-3 0-2 16,0 8 1-16,0-6 1 15,0 9 0-15,0 7-1 16,0 9 1-16,3 4-1 15,0 9 1-15,0 8-1 16,3-3 1-16,0 0-1 16,0 0 0-16,0-3 0 15,0 0 1-15,0 1-1 0,3-6 0 16,-3-5 2-16,0-9 0 16,0-4-1-16,0-1 1 15,0-7 0-15,3-3 0 16,0-3 0-16,-3-2 0 15,0-6-2-15,-1-2 1 16,4-6-1-16,-3-2 1 16,3 0-1-16,0-3 0 15,3-3 0-15,-3 1 0 0,3-1-1 16,-3-2 1-16,3 5 0 16,3 3 0-16,-3-5 0 15,6 4 0-15,-3 4-1 16,0 5 1-16,-1-1-1 15,1 4 1-15,-3-1 0 16,3 3 0-16,0 3-2 16,0 5 0-16,-3 2 0 15,3-7 1-15,-3 7-1 16,3 6 1-16,-3 0-1 16,0-8 1-16,-1 0 1 15,1 3 0-15,-3 4 1 16,-3 4 1-16,-3 2-1 15,0 3 1-15,0 0-1 16,0 0 1-16,-3 2 0 16,0 0 0-16,-3 4-4 15,0-9 0-15,-2 0-4 0,2-5 0 16,0-3-2-16,6-8 0 16</inkml:trace>
  <inkml:trace contextRef="#ctx0" brushRef="#br0" timeOffset="138580.6508">8000 3585 24 0,'12'0'12'0,"-12"-5"-14"16,6 0 20-16,0 5-17 16,2 0 0-16,4-6 4 15,0 6 0-15,3 0-5 16,3-2 0-16,0 2 3 15,0 0 0-15,0 2-1 16,-1-2 1-16,1 3-6 16,-3 2 1-16,0 0-3 0,-3-5 0 15,-3 8-4-15,-3 0 0 16</inkml:trace>
  <inkml:trace contextRef="#ctx0" brushRef="#br0" timeOffset="138971.3129">8035 3834 23 0,'9'0'11'0,"9"-3"-15"16,-9 3 18-16,3 0-14 15,3-2 0-15,0-1 1 16,3 0 0-16,3 1-1 16,2 2 1-16,4 0 0 15,-3 2 0-15,0 4-2 0,-3-1 0 16,-4 0-5-16,-5 6 1 16</inkml:trace>
  <inkml:trace contextRef="#ctx0" brushRef="#br0" timeOffset="139840.9933">8664 3355 23 0,'0'-3'11'0,"3"3"-12"15,-3 0 18-15,0 0-16 0,0 0 0 16,0 3 2-16,0 7 0 16,0 1-3-16,0 8 1 15,0 7 2-15,2 11 1 16,1 8-1-16,3 0 1 15,-3 5-2-15,3-5 1 16,0 3-2-16,-3 2 0 31,0-7 0-31,0-4 0 16,0-2-3-16,0-2 0 0,-3-6-8 16,3 0 0-16</inkml:trace>
  <inkml:trace contextRef="#ctx0" brushRef="#br0" timeOffset="143840.3133">523 2024 18 0,'-6'0'9'0,"3"-5"-9"0,3 5 10 16,0 0-10-16,0 0 0 15,0-3 2-15,-6 3 0 16,3-5-2 0,0 2 1-16,0 3 1 15,-3 0 1-15,3 3-1 16,-3 2 1-16,3 3-2 16,-3 0 1-16,3 8-1 15,-3 5 1-15,3 3-2 16,-3 8 1-16,3-1-1 15,3 6 1-15,0 6 0 0,0-6 1 16,0 0-1-16,0 5 0 16,0 0 1-16,0 3 0 15,0 6-1-15,3-4 1 16,3-2-2-16,-6-5 1 16,3 2-1-16,3-10 1 15,3-3-1-15,-9-2 0 0,3-9 0 16,3-2 1-16,-6-5-1 15,3-3 1-15,3-3 0 16,-6-5 1-16,0 0-1 16,0-8 0-16,3-3-1 15,3-2 1-15,0 0-1 16,-6 2 0-16,9-5 0 16,-6 3 0-16,3-3 0 15,2-2 0-15,-5 7-1 16,3-5 1-16,0-2 0 15,3 7 0-15,0 3-1 16,0 0 1-16,-6-2 0 16,3 4 0-16,3 1-1 15,0 5 1-15,0 0-1 0,0 3 1 16,0 2-1-16,3 3 1 16,-3 5-1-16,0-2 1 15,2 5 0-15,-2 2 0 16,-3 6 0-16,3 13 1 15,-3-8 0-15,3-2 0 16,-9 7 0-16,3-2 1 16,-3 2-2-16,6-2 1 15,-12 0-1-15,6-1 1 0,0-4-5 16,0-11 0-16,0-11-7 16,6-5 1-16</inkml:trace>
  <inkml:trace contextRef="#ctx0" brushRef="#br0" timeOffset="144249.7524">707 2508 28 0,'-9'-5'14'0,"18"-3"-14"0,0 5 19 0,0-2-19 16,0 2 0-16,6-2 1 16,-3 2 1-16,3-2-2 15,3 5 0-15,-1 0 0 16,1 5 0-16,6-2-1 16,-6 2 1-16,3-2-4 15,-9 2 0-15,3 1-5 16,-1-1 1-16</inkml:trace>
  <inkml:trace contextRef="#ctx0" brushRef="#br0" timeOffset="144557.9779">799 2749 20 0,'-5'-5'10'0,"28"-6"-12"16,-14 11 14-16,0-8-12 0,15 3 0 15,-6 2 0-15,0-5 0 16,6 3-1-16,-1 2 1 16,-5 1-5-16,6-1 0 15</inkml:trace>
  <inkml:trace contextRef="#ctx0" brushRef="#br0" timeOffset="145426.4927">1204 2204 20 0,'0'-8'10'0,"0"-5"-12"15,3 8 16-15,0 2-15 16,3-5 1-16,0-8 1 0,0 5 0 16,3 4-1-16,-6-4 1 15,3 0 0-15,3 1 1 0,0 2-1 16,6 3 1-16,-6 2-1 15,3-5 0-15,-4 8-1 16,4-5 1-16,-3 5-1 16,0 0 1-16,0 5-1 15,-3 3 0-15,0 5 0 16,0 3 1-16,0 0-1 16,-6 2 1-16,0 9-1 15,-6-6 1-15,0 5-1 16,-3 4 1-16,-3 1-1 15,3-9 0-15,-9-1 0 16,4 2 0-16,-4 1 0 0,-3 0 0 16,9-3 0-16,-6 0 1 15,3-2-1-15,0-6 0 16,3 0 0-16,3 1 0 16,-2-4 0-16,8 3 0 15,3-10 0-15,3 2 0 16,8-5-1-16,-2 8 1 15,0-8 0-15,6 6 0 16,3-1-1-16,0 3 1 16,15 10 0-1,-10-4 0-15,-2 4 0 16,-3 3 0-16,-6-5 1 16,-3 5 1-16,-9 3 0 15,-15 5 0-15,-9 6 1 16,-2-6 0-16,-22 0 0 15,-3-3 1-15,7-2-3 16,2-3 1-16,6 0-11 16,15 1 1-1</inkml:trace>
  <inkml:trace contextRef="#ctx0" brushRef="#br0" timeOffset="155944.5209">3642 556 16 0,'-6'0'8'0,"3"2"-5"16,3-2 8-16,0 0-10 15,0 0 0-15,0 0 1 16,0 0 1-16,0 0-3 16,0 0 0-16,3-2 3 15,0 2 0-15,0-6-1 16,3 6 0-16,0 0-1 0,0 6 1 0,-6-6-1 16,6-6 0-16,-3 12-1 31,3-6 1-31,-3 8 0 15,0-1 0-15,0 1 0 16,3 6 0-16,3-6 0 16,-6 2 0-16,3 3-1 15,0 3 1-15,-1 0-1 16,1 5 1-16,0-5-2 16,0 5 1-16,3-5 0 0,0-3 0 15,3-2 0-15,3-3 1 16,0-3-1-16,3-5 1 15,0 6-1-15,-1-12 1 16,4-2-2-16,-3 0 1 16,0 0 0-16,-3-5 0 15,0-8 0-15,0 10 0 16,-3-4 0-16,-1 1 0 16,1-1 0-16,-3-7 1 15,-3 6-1-15,-3 3 0 0,0 3 0 16,-3 2 1-16,0-6-1 15,-3-1 0-15,0 7 0 16,0-6 0-16,0 7-2 16,0 4 1-16,0 3-5 15,0 3 0-15,3 4-3 16,0-1 0-16</inkml:trace>
  <inkml:trace contextRef="#ctx0" brushRef="#br0" timeOffset="156829.5636">4222 532 25 0,'-5'8'12'0,"2"-16"-15"0,3 8 21 0,0-5-19 15,0 5 1-15,0 0 0 0,0 0 0 16,0 0 0-16,3 5 0 15,-3-5-1-15,3 2 1 16,-1 4 0-16,1-4 0 16,0 4 0-16,6 2 0 15,-3 7 0-15,3-1 0 16,0 2 0-16,-3 7 0 16,3-7 0-16,0 5 1 15,0 1-1-15,-3 1 0 0,3 1 0 16,0-11 0-16,0 3 0 15,-3 0 1-15,0-3-1 16,0-10 0-16,-1 5 0 16,1-3 1-16,-3-2-1 15,-3-3 1-15,0 0-1 16,0-3 1-16,-3-5 0 16,3-7 0-16,0 7 0 15,0-11 0-15,0 1-1 16,-3-4 1-16,3 6-1 15,0-5 1-15,0 5-1 16,0-5 0-16,0 5 0 16,3 1 0-16,0-1 0 15,0 2 0-15,0 1 0 16,3 5 0-16,0 0 0 16,0 6 0-16,0-4 0 0,3 6 1 15,0 0-1-15,0 6 0 16,-3-6 1-16,0 2 0 15,3 4-1-15,0-12 1 16,0 12-1-16,3-6 0 16,-1 8 0-16,4-6 1 15,0 9-2-15,0-3 1 16,0 0 0-16,0 2 0 16,0 3 1-16,0-5 0 15,0 14 0-15,-4-7 0 0,-2 7 0 16,-3 1 1-16,-3 7-2 15,-3-7 1-15,-3-1-1 16,0 1 1-16,0-7-2 16,0 0 0-16,0-3-4 15,0-5 1-15,6-8-5 16,3-5 0-16</inkml:trace>
  <inkml:trace contextRef="#ctx0" brushRef="#br0" timeOffset="157630.4407">4818 360 31 0,'-9'-8'15'0,"9"8"-17"0,0 0 26 15,-3 0-25-15,0 0 1 16,3 8 0 0,0 0 0-16,3 0 0 15,0 5 0-15,0 3 0 16,3 5 0-16,0 3 0 15,0 0 0-15,0-3 0 16,3 3 0-16,0-1 0 16,-1 1 1-16,1 3-2 15,0-9 1-15,-3 9 0 16,3-4 0-16,-3-1 0 16,3 1 1-16,0-7-1 15,-3 0 0-15,0-3 0 16,0-2 1-16,0 2-1 15,0-7 1-15,-3-6-1 16,0 7 1-16,0-7-1 16,-3 0 1-16,0 0-1 15,3-7 0-15,3 7 0 16,-3-8 1-16,3-6-1 0,0-2 0 16,2 1-1-16,1-7 1 15,3 7 0-15,0-1 0 16,3-3-1-16,0 9 1 15,0-4 0-15,6 1 0 16,-6 5-1-16,-1 6 1 16,4 2-1-16,0 0 1 15,0 7-1-15,0 1 1 0,-3 0 0 16,0 6 0-16,0 9-1 16,-7-7 1-16,1 5 0 15,-6 3 1-15,0-8-1 16,-6 0 1-16,-3 3-1 15,-3-9 1-15,-2 3-1 16,-4-5 1-16,-6 0-1 16,-3 0 1-16,-3 0 0 15,-5 0 0-15,-7-8-1 16,3 0 1-16,0 5-1 16,4-5 0-16,5 0 0 15,3 0 0-15,6 3-4 16,3 2 1-16,3-5-7 15,12 0 1-15</inkml:trace>
  <inkml:trace contextRef="#ctx0" brushRef="#br0" timeOffset="158194.0588">5595 646 31 0,'-3'0'15'16,"3"-6"-19"-16,0 6 24 0,0 0-20 16,-3-2 1-16,0 2-1 15,0-6 0-15,-3 6 0 16,0-2 0-16,0-4 0 15,-3 6 0-15,-3 0 0 16,0 0 0-16,-3 0 0 16,-3 6 0-1,-8 10 0 1,2-1 0-16,0 7 1 16,3 1 0-16,3 1 0 15,0-3 0-15,10 3 0 16,2-3 0-16,3-2-1 15,3-1 0-15,0-2 0 16,6-8 0-16,0-5 0 0,2-3 0 16,4-3-1-16,0-5 0 15,6-8 0-15,-3 3 0 16,3-8 0-16,-3 3 0 16,0-4-1-16,-3 1 1 15,-1 11 1-15,4-4 0 16,-6 14 1-16,0 0 1 15,-3 8-1-15,0 6 0 16,-3-4 0-16,0 11 1 0,0-7-1 16,0 4 0-16,0 3-4 15,0-8 1-15,-3 3-7 16,3 0 1-16</inkml:trace>
  <inkml:trace contextRef="#ctx0" brushRef="#br0" timeOffset="158569.7543">5693 421 24 0,'-9'8'12'0,"18"31"-13"0,-6-25 15 15,0-1-13-15,-3 5 0 16,6 3 1-16,3 3 1 16,0 3-3-16,0-1 1 15,0 9 2-15,-4-4 0 16,4-2-1-16,-3 8 0 15,0-5-1-15,0 0 1 0,-3-3-2 16,0 0 1-16,0-5-3 16,0 0 0-16,3-6-5 15,3-10 1-15,3 0-3 16,6-16 0-16</inkml:trace>
  <inkml:trace contextRef="#ctx0" brushRef="#br0" timeOffset="159100.9741">6235 762 21 0,'-9'5'10'0,"6"-13"-13"0,0 0 18 16,0 8-15-16,-3-5 0 16,0 2 0-16,-3 3 1 15,-3 0-1-15,-6-5 0 16,3 10 0-16,-3 3 0 16,-2-5 0-16,-1 5 0 15,0 5 1-15,3 3 0 16,3 5 0-16,6 0 0 15,3-5 0-15,6 0 0 16,6 0 0-16,3-3 0 0,3-5-3 16,3-8 1-16,6 0-1 15,3-5 0-15,-4-3-2 16,4-3 1-16,0-2 0 16,0-3 0-16,-6 0 0 15,-3-2 1-15,-3 7 3 16,-1-5 0-16,-2 9 1 15,0 7 1-15,-3 0 1 16,0 7 0-16,0 4 0 16,0 5 1-16,-3 5-2 15,0 3 0-15,0 2-2 16,0 1 1-16,0-1-3 16,0 1 1-16,0 2-8 15,3-3 1-15</inkml:trace>
  <inkml:trace contextRef="#ctx0" brushRef="#br0" timeOffset="159588.0952">6577 736 27 0,'-6'45'13'0,"9"15"-16"16,-3-41 20-16,0 7-17 16,0-2 0-16,0-3 0 15,0 3 0-15,0-3 0 16,0-5 0-16,0-8 0 15,0 0 1-15,0-5-1 16,0-3 1-16,0-3 0 16,0-13 0-16,6-10-1 15,0 2 0-15,0-5 0 16,3-6 1-16,3-2-1 16,0 0 1-16,2 6 0 15,4 1 0-15,0 1 0 16,3 6 0-16,-3 9 0 0,0 1 1 15,0 10-1-15,-1-2 0 16,4 10-1-16,-6 17 1 16,-3-4-1-16,-3 11 1 15,-3 0-1-15,-3 3 0 16,-3 5-3-16,0-8 1 16,-3-5-7-16,3-3 1 15</inkml:trace>
  <inkml:trace contextRef="#ctx0" brushRef="#br0" timeOffset="159963.0453">7071 624 22 0,'-27'0'11'0,"6"14"-11"16,13-12 12-16,-7 4-11 16,-6 4 1-16,0 11 2 0,-3 0 0 15,3 3-4-15,3 5 1 16,1-5 3-16,5 5 1 15,3 3-2-15,6 5 1 16,3-16-2-16,6 3 1 16,6-8-3-16,6 0 1 15,2-3-5-15,4 0 0 16,3-10-6-16,9-6 0 16</inkml:trace>
  <inkml:trace contextRef="#ctx0" brushRef="#br0" timeOffset="160402.7577">7145 781 28 0,'-2'-8'14'0,"2"26"-18"16,2-13 20-16,1-2-15 16,3 2 0-16,3-2 0 15,3 2 1-15,3 3-3 0,3-8 1 16,-3 0 0-16,3 0 1 16,0 0-2-16,2-8 1 15,1 3 0-15,0-6 0 16,-3 3-1-16,-3-5 1 15,-3 0-1-15,-3-3 1 16,-3 0 0-16,-6 0 0 16,-3 0-1-16,-6 9 1 15,-3-1 0-15,-3 8 1 0,0 10 0 16,0 3 1-16,0 9 0 16,3-4 0-16,-3 9-1 15,4 4 1-15,-1 1-2 16,0 5 1-16,3-5-3 15,3 2 1-15,3-7-8 16,6-1 1-16</inkml:trace>
  <inkml:trace contextRef="#ctx0" brushRef="#br0" timeOffset="161002.4824">7931 706 34 0,'3'-8'17'0,"-6"-7"-24"0,0 9 29 16,-3-2-23-16,-6 8 0 15,-5-5 0-15,-7 5 0 16,-6-3 1-16,0 3 1 15,-5 8-2-15,-7 8 1 16,3 0 0-16,0 11 0 16,7-9 0-16,2 9 0 15,9-4 0-15,6 1 0 0,6 0 0 16,3 5 0-16,12-8 0 16,3 3 1-16,6-11-1 15,6-2 0-15,3-6 0 16,3-5 0-16,-1-5 0 15,7-6 0-15,0-2-1 16,3-3 1-16,-4-5 0 16,-2 0 0-16,-6-6-1 0,-3-2 1 15,-9 0-3-15,-3-3 1 16,-9-10-5-16,-6 10 0 16,-9-13-1-16,-6 0 1 15,-6 0 5 1,-9-52 2-1,16 155 3-15,-31-85 1 16,9 11 4-16,7 16 1 16,11 16 1-16,6 11 1 0,9 5-5 15,12 12 0-15,12 9-2 16,9 14 1 0,32 46-5-1,-2-7 0-15,-7-5-11 16,1 2 1-16</inkml:trace>
  <inkml:trace contextRef="#ctx0" brushRef="#br0" timeOffset="165833.7664">5056 1270 23 0,'-9'-5'11'0,"12"5"-11"0,-3 0 12 0,0 5-12 31,0-5 1-31,0 3-1 0,0 2 1 0,-3 3-2 31,0 0 1-31,0 0 1 16,0-6 0-16,0 6 0 16,0 3 1-16,3 5 0 15,-3 0 0-15,3 0 0 0,0 5 0 16,0 3-1-16,0 5 1 15,3 0 0-15,-3 5 0 16,0 1-1-16,0 2 1 16,0-3-1-16,3 0 0 15,0-2-1-15,3-3 0 16,0-8-5-16,0 3 0 16,6-11-4-16,3-10 0 15</inkml:trace>
  <inkml:trace contextRef="#ctx0" brushRef="#br0" timeOffset="166393.1402">5240 1535 23 0,'-5'0'11'0,"-1"15"-13"16,6-15 16-16,6 0-14 16,-1 3 0-16,4 2 1 15,3-2 0-15,-3 0-1 16,0-1 1-16,6-2 0 15,0 0 0-15,0-5 0 16,-3 2 0-16,3-5 0 16,-3-5 0-16,2 3-1 0,-2 2 0 15,-3-3 0-15,0 1 0 16,-3 2-1-16,-3-6 1 16,-3 4-1-16,0-1 1 15,-6 9-1-15,0-6 1 16,0 8-1-16,-3 2 1 15,-3 4-1-15,-2-4 1 16,-1 6 0-16,-3 11 0 16,3-3 0-16,0-1 0 0,3 7 2 15,3 1 0-15,6 1 1 16,6 5 0-16,6 3 0 16,3-5 1-16,3-9-1 15,3 3 0-15,0-5-5 16,2-3 0-16,4-5-7 15,3-8 0-15</inkml:trace>
  <inkml:trace contextRef="#ctx0" brushRef="#br0" timeOffset="166816.5553">6062 1212 25 0,'-18'-24'12'0,"3"-13"-13"0,12 32 16 16,-6 2-14-16,-3-5 0 15,1 3 1-15,-4 2 0 16,-3 3-3-16,0 8 1 16,0 8 1-16,3 5 0 0,3-2-1 15,3 15 1-15,3-8-1 16,0 12 1-16,1 4-1 16,2-5 1-16,3 3 0 15,0 5 0-15,3 0 0 16,-1 0 0-16,4-1-1 15,-3-6 0-15,3-7-2 32,-3-2 0-32,0-5-5 15,0 0 0-15,3-8-1 16,0-6 0-16</inkml:trace>
  <inkml:trace contextRef="#ctx0" brushRef="#br0" timeOffset="167118.8883">5580 1561 35 0,'-6'-3'17'0,"24"3"-27"15,-9 0 37-15,0 0-26 16,8 0 0-16,7 0 1 16,6 0 0-16,3 0-3 15,-1 0 1-15,4 0 1 16,0 0 0-16,3 0-4 16,-4 0 1-16,4 0-5 15,-6 3 0-15,0-3-3 16,-1-3 1-16</inkml:trace>
  <inkml:trace contextRef="#ctx0" brushRef="#br0" timeOffset="167420.1095">6357 1212 30 0,'-15'-8'15'0,"18"0"-21"16,-3 18 29-16,-3 9-24 15,3 0 1-15,-3 7 3 16,0 6 1-16,0-1-4 16,0 12 1-16,0-3 1 15,0 4 0-15,3 9-1 16,0-8 1-16,0 0-5 15,0-5 1-15,3-6-6 16,0-7 1-16,0-6-3 16,3-5 1-16</inkml:trace>
  <inkml:trace contextRef="#ctx0" brushRef="#br0" timeOffset="167738.0493">6074 1466 34 0,'-6'-11'17'0,"15"11"-24"15,-3-2 33-15,6 2-25 16,6 0 0-16,8-8 1 16,10 2 0-16,3-2-3 15,2-2 1-15,4-1 1 0,0 9 1 16,-1-6-3-16,-2 0 0 16,0 2-4-16,-1 4 0 15,-5-4-5-15,-3 6 1 16</inkml:trace>
  <inkml:trace contextRef="#ctx0" brushRef="#br0" timeOffset="168098.6705">6776 1482 39 0,'3'0'19'0,"18"-6"-26"16,-12 4 35-16,6 2-28 0,6 0 0 15,3 0-1-15,-1 2 1 16,1 4-3-16,0 2 0 16,-3 2-7-16,3 3 1 15</inkml:trace>
  <inkml:trace contextRef="#ctx0" brushRef="#br0" timeOffset="168488.2361">7390 1196 29 0,'-6'37'14'0,"6"11"-15"0,0-35 19 15,-3 11-18-15,0 7 1 0,0-4 2 16,0 7 0-16,0 3-3 16,0 6 0-16,-3-4 1 15,0 4 1-15,3-12-3 16,0 6 0-16,-3-7-7 16,3-12 1-16,3-2-2 15,0-11 1-15</inkml:trace>
  <inkml:trace contextRef="#ctx0" brushRef="#br0" timeOffset="168971.0157">7485 1482 30 0,'9'8'15'0,"21"10"-23"15,-22-13 30-15,4 1-22 16,3-4 1-16,3 4-1 16,3-6 1-16,-3 0-1 15,3-8 0-15,-1 2 0 0,1-2 0 0,0 1 0 16,0 1 1-16,0-2-1 15,-3-2 1-15,-3-4-1 16,-4-1 1-16,-2-1-1 16,-3 8 0-16,-6-5 0 15,-3 5 0-15,-3 0-1 16,-6 2 0-16,-2 12 0 0,-1-4 0 16,-3 6 1-16,-3 6 0 15,0-1 1-15,3 3 0 16,0 5 1-16,4 5 0 15,5 3 1-15,0 8 0 16,0 0-1-16,6 0 1 16,3 1-2-16,0-7 0 15,6-2-3-15,3-5 0 16,3-3-8-16,5-5 0 16</inkml:trace>
  <inkml:trace contextRef="#ctx0" brushRef="#br0" timeOffset="169350.4404">8190 1214 20 0,'-12'-34'10'0,"3"21"-10"0,6 0 8 16,-3 5-8-16,-2 5 0 15,-7-2 3-15,0 5 0 16,0 0-3-16,-3 8 1 16,0 5 3-16,3 8 0 15,-3 3 0-15,4 5 0 0,2 8-1 0,0 3 1 47,6 18-1-47,3-3 1 16,3 4-2-16,0-4 0 0,3-5-1 15,-3-5 0-15,3-7-2 16,-3-4 1-16,3-5-5 16,0-5 1-16,0-6-6 15,0-10 0-15</inkml:trace>
  <inkml:trace contextRef="#ctx0" brushRef="#br0" timeOffset="169607.5166">7702 1498 44 0,'3'-8'22'0,"30"2"-31"0,-18 4 40 16,3 2-32-16,8 0 1 15,4 0-1-15,0 2 1 16,-3 4-2-16,-1 2 1 16,4-6-5-16,-3 3 0 15,6 3-5-15,-1-8 1 16</inkml:trace>
  <inkml:trace contextRef="#ctx0" brushRef="#br0" timeOffset="170066.6737">8402 1074 39 0,'3'-5'19'0,"11"26"-29"16,-8-18 35-16,0 10-25 15,0 11 0-15,0 5 0 16,-6 0 1-16,3 8-1 16,-6-11 0-16,-3 9 1 15,0-3 0-15,-3-3 0 16,-2 8 0-16,-1-5 0 15,-3 5 0-15,0 0-1 16,0-6 1-16,3 6 0 16,0-8 0-16,3 1-1 15,3 1 1-15,3-9 0 16,3 1 0-16,6-4 0 31,6-1 1-31,3-2-1 0,3-8 1 16,6-3-1-16,3 3 0 15,2-8-1-15,7 0 0 16,-9 0-3-16,3-8 1 16,-4 3-4-16,-2-8 1 15,-3-3-4-15,-3 0 1 16,0-5-3-16,0 3 0 16</inkml:trace>
  <inkml:trace contextRef="#ctx0" brushRef="#br0" timeOffset="170347.9619">8030 1429 43 0,'0'-21'21'0,"44"13"-30"16,-26 8 44-1,48 2-35 1,2 4 1-16,0 2-4 16,1-3 1-16,-10 3-8 15,-2 0 0-15</inkml:trace>
  <inkml:trace contextRef="#ctx0" brushRef="#br0" timeOffset="175409.5009">17046 2305 2 0,'0'0'1'0,"8"2"0"16,-5-7 2-16,3 2-2 16,0 3 1-16,0-5 1 15,0 5 0-15,0-3-4 16,0 1 1-16,0 2 2 0,0 0 0 15,-3-6-1-15,3 6 1 16,-6 0 0-16,0 0 0 16,0 0-1-1,0 0 1-15,3-2 0 16,-3 2 0-16,3-6 0 16,-3 6 0-16,0 0-1 15,3 6 0-15,-3-6 0 16,0 0 0-16,3-6 0 15,-3 6 0 1,6 0-1-16,-3 0 1 16,3-2-1-16,-3 4 1 15,0-2-1-15,-3 0 1 16,3 0-1-16,0 6 1 16,0-6-1-16,0 8 1 15,-3-8 0-15,0 5 0 0,-3 3-1 16,0 2 1-16,-3 4 0 15,-3 2 0-15,-3-3 0 0,-3 11 0 32,0-1 0-32,0 7 0 15,0-4 0-15,0 3 1 16,4 5-1-16,2-7 1 16,0 2-1-16,3-5 1 15,0-3-1-15,6-5 1 0,3 0-1 16,3-6 0-16,6-2-1 15,3 0 1-15,2-5-1 16,4 0 1-16,0-1-1 16,3 3 0-16,0 1 0 15,-1 2 0-15,4 2-1 16,-3 6 1-16,0 0-1 16,3 5 1-16,-1 0 0 15,1 3 0-15,0-5 0 16,-9 7 0-16,0 1 0 15,-6-1 1-15,0 1 0 16,-6 2 0-16,0 8 0 16,-6-8 1-16,-6 3-1 15,-9-3 1-15,-3 0-1 16,-9-5 1-16,-6-3-1 16,-2-5 1-16,-4-3-1 0,-3-3 0 15,1-4-1-15,2-6 0 16,0 0-2-16,0-6 0 15,1-4-4-15,5-6 0 16,0-5-5-16,9-14 0 16</inkml:trace>
  <inkml:trace contextRef="#ctx0" brushRef="#br0" timeOffset="175740.1099">16903 2432 16 0,'-3'-8'8'0,"6"0"2"16,0 2 6-16,6 4-14 15,5-4 0-15,1 1 2 16,9 0 1-16,12 0-6 0,9 5 1 16,-1 0 3-16,10 2 1 15,2 1-2-15,-2-1 0 16,-4-2-2-16,-2 3 1 16,-9-3-4-16,-3 3 0 15,-7-1-6-15,-2 4 0 16</inkml:trace>
  <inkml:trace contextRef="#ctx0" brushRef="#br0" timeOffset="176595.6226">17254 2061 7 0,'-45'8'3'0,"-32"24"5"15,56-19-6-15,-6 3 1 16,-6 8 0-16,-8 5 3 16,-1-3 1-1,-26 32-8 1,5 1 1-16,4 7 4 0,5 3 1 15,6 7-2 1,7-2 0-16,5-2-1 0,6-3 0 16,6-3 0-16,10 5 0 15,8-5 0-15,6-2 0 16,6-1 0-16,8-7 0 16,10-6 0-16,6-2 0 15,6-3-1-15,-1-5 0 16,10-1-1-16,3-7 1 15,2-3-1-15,1-8 1 16,6 0 0-16,8-5 0 0,-5-3-1 16,2-10 1-16,4-6-1 15,-7-2 1-15,1-5-1 16,2-1 0-16,-2-2 0 16,-1-6 1-16,-5 3-1 15,-4-2 1-15,1-1-1 16,-3-4 1-16,-7-7-1 15,1 1 1-15,-3-2-1 16,-10-9 1-16,-2-2-2 16,-6-3 1-16,-3-3 0 15,-6 0 0-15,0-5 0 16,-3-5 0-16,-6 5-1 16,-6-5 0-16,-3-8 0 15,0 0 0-15,-9 5 0 16,-6 0 1-16,-12-2 0 15,-5 2 0-15,-10 8 1 0,-9-3 0 16,1 14-1-16,-10 8 1 16,-2 10-3-16,2 8 1 15,4 8-7-15,2 11 0 32</inkml:trace>
  <inkml:trace contextRef="#ctx0" brushRef="#br0" timeOffset="177501.8818">17742 3328 18 0,'3'0'9'0,"3"-7"-5"0,-6 7 1 0,0 2-4 16,0 1 1-1,0-3 2 1,3-5 1-16,-3 5-6 16,0 0 0-1,3 0 3-15,3 0 1 16,0 0-2-16,3 0 1 15,-3-6-1-15,3 4 0 0,-3 2 1 16,3 0 0-16,2 0 0 16,1 0 1-16,3 0-1 15,-3 0 0-15,3 0 0 16,0 0 1-16,3 2-2 16,0 4 0-16,5-6 0 15,4 2 0-15,6 6 0 16,0 5 0-16,2 3-1 15,1 5 1-15,9 3-1 16,-1 0 0-16,-2 5 0 16,6 5 1-16,-1-4-1 15,4 1 0-15,0 1 0 16,-4 5 0-16,1 0 0 16,-1-2 0-16,1 2 0 15,-6 5 0-15,-7-5 0 0,-5-5 1 16,-3 5 0-16,0-5 1 15,-6-3-1-15,-1-6 1 16,-5-4 0-16,-3-1 0 16,-3-7 0-16,0 0 0 15,-3-3 0-15,0 0 0 16,-3-3-2-16,0-3 1 0,-3 4-3 16,0-1 0-16,0-2-5 15,0-3 0-15,0 0-6 16,6 2 0-16</inkml:trace>
  <inkml:trace contextRef="#ctx0" brushRef="#br0" timeOffset="178309.2896">19418 4088 20 0,'-3'-13'10'0,"9"2"-9"0,-6 11 9 0,0 0-9 16,3-5 0-16,-3 5 0 16,0 0 1-16,0 0-2 15,0 2 1-15,0 6 2 16,0 6 1-16,-3 1 0 0,0 14 0 16,0 6 0-16,-3 7 1 15,-3 8-1-15,0 3 1 16,0 3-2-16,-3-3 0 15,0-3-1-15,0 0 0 16,1-10-5-16,-1-5 0 16,3-9-9-16,0-2 1 15</inkml:trace>
  <inkml:trace contextRef="#ctx0" brushRef="#br0" timeOffset="178700.6719">19620 4384 21 0,'-24'37'10'0,"7"35"-10"0,14-59 7 15,0 3-8 1,3 2 0-16,0 3 0 16,6 1 1-16,5-1 0 15,4-3 1-15,3-5-1 16,6-7 0-16,3-6 0 0,3-8 1 16,2-3 0-16,-8 3 1 15,9-13 0-15,0-5 0 16,-7-6 1-16,-5 0 0 15,-3-5-1-15,-12 3 1 16,-9 2-1-16,-12 6 0 16,-6 2-2-16,-8 5 0 15,-10 1-3-15,-3 2 0 16,1 5-5-16,-1 6 1 0</inkml:trace>
  <inkml:trace contextRef="#ctx0" brushRef="#br0" timeOffset="179347.1819">19564 3778 10 0,'-84'21'5'0,"-56"11"-10"0,99-21 2 16,-13 7 2-16,-11 6 0 16,-4 8 5-16,1 8 1 15,-4 4-4-15,7 7 1 16,5 2 2-16,7 8 0 0,2 5 1 15,7 8 1-15,5 0-3 16,9 5 0-16,9-2 0 16,15-3 0-16,9 0-1 15,12 3 0-15,9-6 0 16,12-5 0-16,2-10-1 16,13 2 1-16,11-13-2 15,7-8 0-15,14-8 0 16,4-8 1-16,2-5-1 15,3-2 1-15,3-9-1 16,1-8 0-16,5-5 0 31,-3-5 1-31,0-3-1 0,-5-5 1 16,-4 3-1-16,-9-12 1 16,-2-1 0-16,-7-6 0 15,-5-8-1-15,-10 2 1 16,-5-7 0-16,-16-6 0 15,-5 1 0-15,-9-14 1 16,-9 3-1-16,-15-5 1 16,-18 2-1-16,-15 3 1 15,-17 2-1-15,-16 3 1 16,-17 6-2-16,-3 7 1 0,-4 14-4 16,1 7 1-16,6 14-8 15,0 13 0-15</inkml:trace>
  <inkml:trace contextRef="#ctx0" brushRef="#br0" timeOffset="182514.0768">16554 3397 6 0,'0'6'3'0,"-3"-4"5"0,3-2-10 16,0 5 3-1,0-5 0-15,0 3 0 16,0 2 1-16,0-5-2 16,0 0 1-16,0 0 2 15,0 0 0-15,0 0 0 16,0 3 0-16,0-3 0 16,0 0 0-16,0 0-2 0,0 3 1 15,0-1-2-15,0-2 0 16,0 3 0-16,0-3 1 15,0 3-1-15,3-1 0 16,-3 1 1-16,3 0 0 16,-3-1 0-16,3 1 0 15,-3 0 0-15,0-3 0 16,0 0-1-16,3 0 1 16,0 0-1-16,0 0 1 0,0 2-1 31,0-2 1-31,-3 0-1 15,3 0 1-15,-3 0-1 0,3 3 1 16,0-1-1-16,0-2 0 16,0 0 0-16,0 3 0 15,0 2 0-15,3-5 0 0,-3 0-1 16,0 3 1-16,0-3 0 16,0 3 0-16,-3-3 0 15,0 0 0-15,0 0 0 16,3 0 1-16,-3 0-1 15,0 0 1-15,0 0 0 16,3 0 0-16,0 0 0 0,0-3 0 16,-3 3-1-16,6-3 1 15,-3 3 0-15,0-5 0 16,0 2-2-16,0 1 1 16,0-1 0-16,3 3 0 15,-3 0 0-15,0 0 1 16,3 0-2-16,-6 0 1 0,5 0 0 15,-2 0 1-15,0 0-1 16,-3 0 0-16,3 0-1 16,-3 0 1-16,6 0 0 15,-6 0 0-15,0 0 0 16,3 0 0-16,3 0 0 16,-6 0 0-16,3-2 0 15,-3 2 1-15,3 0-1 16,-3 0 0-16,3 0 0 15,0 0 0-15,0 0 0 16,0 0 0-16,0 2-1 16,-3-2 1-16,0 0 0 15,3 3 0-15,-3-3 0 16,0 0 1-16,3 2-1 16,-3-2 0-16,0 0 0 15,3 3 0-15,0 2 0 0,-3-5 0 16,0 0 0-16,0 0 0 15,0 0 0 1,3 0 0-16,-3 0 0 0,0 0 0 16,3 3 0-16,-3-3 0 15,0 3 0-15,0-3 0 16,0 0 0-16,0 2 0 16,0 1 0-16,0-3 1 15,0 0-1-15,0 0 0 16,0 0 0-16,3 0 0 0,-3 0-1 15,3 0 1-15,0 0 0 16,-3 0 0-16,3 0 0 16,0 3 0-16,-3-3 0 15,0 0 0-15,0 0-1 16,0 0 1-16,3 0 0 16,-3 0 1-16,0 0-2 15,0 0 1-15,0 0 0 16,0 0 1-16,0 0-1 15,3 0 0-15,-3 0 0 16,0 0 1-16,0 0-1 16,0 0 0-16,0 0 0 15,3 0 0-15,-3 0 0 16,0 0 0-16,3 2-1 16,-3-2 1-16,0 0 0 15,0 0 0-15,0 0 0 16,3 3 0-16,-3 2 0 0,0-5 0 15,0 0-1-15,0 0 1 16,0 0 0-16,0 0 1 16,0 0-1-16,0 0 0 15,0 0 0-15,0 0 0 16,0 0 1-16,0 0 0 16,0 3-2-16,0-3 1 15,0 2 0-15,0-2 0 16,0 3-2-16,0 0 1 15,0-1-7-15,0 9 0 0</inkml:trace>
  <inkml:trace contextRef="#ctx0" brushRef="#br0" timeOffset="185311.7984">19986 5136 6 0,'-3'-3'3'0,"0"0"-2"0,3 3 4 0,0 3-5 15,-3 0 0-15,3-1 2 16,-3 1 1-16,3-3-2 16,-3 2 0-16,3-2 1 15,0 0 1-15,0 0 0 16,0 3 0-16,3-3-1 16,0 0 1-16,0 0-2 15,-3 0 1-15,6 5-1 16,3 3 0-16,0-2 0 15,3-4 0-15,3 6 0 16,0 0 0-16,3-3-1 16,0 1 1-16,2 2-1 15,4 0 0-15,-3 2 0 16,0 3 1-16,0 9-1 16,3-4 0-16,-1 9 0 0,4 2 1 15,0 2-1-15,3 4 0 16,-3-1 0-16,-1 6 1 15,-2 5-1-15,0-5 1 16,-3 2-1-16,-3 3 1 16,2 10 0-16,4 4 1 15,-3-6-1-15,0-3 0 0,0 0 1 16,0-2 0-16,-3-1 0 16,-4-7 1-16,-2-6-1 15,-3-2 1-15,0-5 1 16,-3-4 0-16,-3-4-1 15,0-6 0-15,-6-2-1 16,0-3 1-16,-3 0-7 16,-3-3 1-16,3-2-9 15,3-3 1-15</inkml:trace>
  <inkml:trace contextRef="#ctx0" brushRef="#br0" timeOffset="186216.4118">21335 6263 12 0,'24'-16'6'0,"-1"0"0"0,-17 11-4 15,0-1 1-15,0-4 1 16,-3 2 3-16,0 0 0 15,0 0-8-15,-3 0 0 16,-3-3 6-16,-3 1 1 16,-3-3-3-16,-3 2 1 15,-2-2-2-15,-7 0 0 16,-6 2-1-16,-3 3 1 16,-6 3-2-16,-8 5 0 15,-10 2 0-15,4 4 0 0,-7 4 0 16,-3 4 0-16,1 1 0 15,2 9 1-15,-2 8 0 16,-1 10 0-16,1 9 0 16,11 4 1-16,7 6-1 15,5-3 0-15,6 11 0 16,9 0 0-16,6 5-1 16,12-3 1-16,9 6-1 15,12-11 1-15,15-5-1 0,3-3 1 16,8-5-1-16,13-11 1 15,5-7-1-15,4-9 1 16,5-7-1-16,4-9 0 16,44-25 0-1,-9-1 1-15,-12-13-1 16,-9-6 1-16,-2-5-1 16,-10-12 1-16,-5-1-1 15,-13-6 1-15,-11-1-1 16,-13-4 0-16,-11 1 0 15,-9-1 1-15,-12-2-1 16,-15 5 1-16,-15 8-1 16,-8 11 0-16,-16 10-2 15,-3 8 1-15,-2 11-5 16,-1 10 1-16,-2 11-6 16,2 11 0-16</inkml:trace>
  <inkml:trace contextRef="#ctx0" brushRef="#br0" timeOffset="186581.7629">20939 6607 28 0,'-3'-24'14'0,"3"11"-15"16,0 7 20-16,0 1-16 16,0 2 0-16,0 3 1 31,0 0 0-31,0 0-6 16,0 6 1-16,0 2 4 0,0 5 0 15,0-3-2-15,0 6 1 16,-3 5 0-16,0 6 0 15,0-1-1-15,0 3 1 16,0 1-2-16,0 1 1 16,0-2-2-16,0-5 1 15,0-5-7-15,3-9 0 16,6-2-4-16,-3-8 0 16</inkml:trace>
  <inkml:trace contextRef="#ctx0" brushRef="#br0" timeOffset="186977.8497">21135 6625 37 0,'-3'-8'18'0,"3"-10"-25"15,0 18 33-15,3-11-25 16,3 1 0-16,0 4 1 15,6 4 1-15,-3-1-3 16,3 6 0-16,3-1 1 16,0 6 1-16,0 0-1 15,0 5 0-15,-4 6-1 16,-2 5 0-16,-3-1 0 16,-9 1 0-16,-3 0 0 0,-6 3 0 15,-2 2 0-15,-4-8 0 16,0-5 0-16,-3-6 1 15,0 1 0-15,3-3 0 16,6-6 1-16,1 4 0 16,5-1 0-16,6 0 1 15,6 3-2-15,5 6 0 16,7-1-3-16,9 8 1 0,0 0-10 16,0 3 0-16,-1 5-2 15,-5-16 1-15</inkml:trace>
  <inkml:trace contextRef="#ctx0" brushRef="#br0" timeOffset="187662.8685">20930 7295 29 0,'0'-14'14'0,"3"1"-18"0,-3 13 23 0,0 0-18 15,0 0 0-15,0 0 3 16,0 0 0-16,0 0-5 16,0 0 1-16,0 3 2 15,0 2 0-15,-3 6-1 16,-3 2 1-16,-3 5-1 15,-6 4 0-15,-3 1 1 16,-3 6 0-16,-2 6 0 16,-4 2 0-16,0 5 0 15,-3 8 1-15,-5 3-1 16,-1 3 0-16,0-3 0 16,3 2 1-16,4-7-1 15,2-3 0-15,3-5 0 16,3-6 0-16,3-5-3 15,3-5 1-15,1-8-6 16,2-3 1-16,3-5-9 16,6-3 1-1</inkml:trace>
  <inkml:trace contextRef="#ctx0" brushRef="#br0" timeOffset="188608.2375">20052 8467 18 0,'-24'-6'9'0,"-3"-15"-8"16,18 13 4-16,-9 3-3 16,-5 0 1-16,-4 2 1 15,0 0 1-15,-6 9-5 16,4-1 0-16,-4 6 4 16,3 2 1-16,-3 3-1 15,4 5 0-15,2 8-1 16,0 5 1-16,3 9-1 0,3 4 0 15,6 6 0-15,7 5 0 16,5 1-1-16,3-1 0 16,5-3 0-16,7 4 1 15,6-4-3-15,9 1 1 16,3-6-1-16,3-5 0 16,5-3-1-16,7-5 0 15,3 0 0-15,2-10 1 16,1-11-1-16,5-8 1 15,1-8-1-15,2-8 1 0,4-6-1 16,-1-4 1-16,-2-3-1 16,5-6 0-16,-8-2 0 15,0-3 0-15,-7-2 0 16,-2-3 1-16,-4 3-1 16,1-6 0-16,-6-2 0 15,-1-3 0-15,-8-3-1 16,-3-2 1-16,-6 2-2 15,-6 3 1-15,-6-5-1 16,-3 2 1-16,-3 3 0 16,-6-2 0-16,-3-4 0 15,-3-2 0-15,-6 3 1 16,-3-5 0-16,-6 2-1 16,0 2 1-16,-11 6 0 15,-7 6 1-15,-3 4 0 16,-5 9 1-16,-7 5 1 15,-2 10 0-15,2 11 0 0,-2 8 1 16,-7 5-1-16,6 11 1 16,-2 11-2-16,-1-1 1 15,4 3-3-15,5 5 0 16,4 1-4-16,5-1 0 16,0 3-4-16,13-3 1 15</inkml:trace>
  <inkml:trace contextRef="#ctx0" brushRef="#br0" timeOffset="189065.7639">20108 8599 38 0,'-9'8'19'0,"1"0"-32"16,5-3 37-16,0 8-23 15,0 9 0-15,-6 4 2 16,3 6 0-16,0 7-4 15,-3 12 0-15,0-1 1 16,0 0 0-16,0-5-4 16,0-5 0-16,3-3-6 15,3-8 0-15</inkml:trace>
  <inkml:trace contextRef="#ctx0" brushRef="#br0" timeOffset="189364.0799">20269 8623 30 0,'-15'26'15'0,"6"32"-15"15,9-42 24-15,-3 8-23 16,-3 13 1-16,3 3-1 16,-3 2 0-16,3-2-6 15,1-3 1-15,2-5-4 16,8-9 0-16</inkml:trace>
  <inkml:trace contextRef="#ctx0" brushRef="#br0" timeOffset="190054.0509">21362 7104 26 0,'0'-8'13'0,"0"8"-13"15,0 0 18-15,0 0-15 16,0 0 0-16,0 0 2 16,0 0 0-16,3 0-7 15,2 5 1-15,1 6 4 16,3 5 0-16,0 5-1 16,3 5 1-16,3 12-1 0,3 1 1 15,6 6 0-15,6 3 1 16,-1-1-1-16,4 1 0 15,6 2-1-15,-1 3 1 16,4 3-2-16,-3-3 1 16,-4-3-1-16,4 0 0 15,-3 3-1-15,0-3 1 16,-1-2-1-16,1 0 1 16,-6-1 0-16,-3-2 0 0,-1 0-1 15,-5-2 0-15,-3-4 0 16,0-2 1-16,-3-5-1 15,-3 0 0-15,-3-8-3 16,0-6 1-16,-3-5-5 16,0-5 0-16,-1-2-7 15,1-4 0-15</inkml:trace>
  <inkml:trace contextRef="#ctx0" brushRef="#br0" timeOffset="190516.8681">22308 8427 28 0,'-3'0'14'0,"6"-5"-14"15,-3 7 16-15,3 1-12 0,-3 2 1 16,0 3 3-16,6 3 0 15,-3 2-10-15,-3 6 0 16,0 4 7-16,0 9 0 16,-3 2-1-16,-3 9 0 15,0 2-2-15,-3 0 1 16,-3 2-2-16,0 1 1 16,0-8-3-16,-2-6 0 15,2-2-4-15,3-8 0 0,3-8-5 16,3-6 1-16,6-13-4 15,6-12 1-15</inkml:trace>
  <inkml:trace contextRef="#ctx0" brushRef="#br0" timeOffset="190798.0796">22567 8530 35 0,'0'13'17'0,"-3"22"-20"15,6-27 31-15,3 2-26 16,6 1 1-16,0 5 2 16,9 0 0-16,-1 2-7 15,13 1 1-15,-3-1 1 16,-3 1 1-16,3-14-5 0,2 3 0 15,4-3-3-15,3-5 0 16,-7-2-5-16,4-9 1 16</inkml:trace>
  <inkml:trace contextRef="#ctx0" brushRef="#br0" timeOffset="191079.9372">22665 8393 35 0,'-12'18'17'0,"-3"38"-24"16,15-46 32-16,0 11-24 15,0 11 0-15,0 8 1 16,0 5 1-16,0 5-3 15,-2 11 0-15,-1-3 1 16,3-2 0-16,-3-1-3 16,3-7 0-16,0-6-6 15,0-13 0-15,6 0-3 16,2-18 1-16</inkml:trace>
  <inkml:trace contextRef="#ctx0" brushRef="#br0" timeOffset="191761.4797">22826 8131 36 0,'-36'-11'18'0,"-44"-5"-35"16,53 14 37-16,-9-1-20 16,-14 6 1-16,-1-1 2 15,-2 3 1-15,-7 6-5 16,-5 0 1-16,5 7 1 16,4 11 1-16,-1 6-1 15,0-1 1-15,4 11-2 16,2 0 1-16,1 8 0 15,8 2 1-15,3 6 0 16,7 8 0-16,8-3 0 16,9 3 1-16,9 0-2 15,9-6 1 1,6-4-2-16,3-1 1 0,9 3-1 16,5-8 0-16,4-6-1 15,6-2 1-15,8 0 0 16,7-3 0-16,6-4 0 15,-4-7 1-15,13-4-2 16,-1-9 1-16,-2-5-2 16,14-5 1-16,-3-8-2 15,-5-5 1-15,-4-5 0 16,7-6 0-16,-10 0 1 16,7 0 0-16,-10-3 1 15,-2-2 0-15,-6-5 0 16,-1-3 1-16,1 0-1 15,-10-1 1-15,-5-4-1 16,-3 0 0-16,-9-6 1 16,-1-2 0-16,-11-9 0 15,-3 4 0-15,-9-4 1 0,-6-4 0 16,-9-9 0-16,-17 6 0 16,-10-3-1-16,-6 0 1 15,-5 6-1-15,-4 2 0 16,4 13-5-16,-4 6 1 15,-2 10-8-15,-1 8 0 16</inkml:trace>
  <inkml:trace contextRef="#ctx0" brushRef="#br0" timeOffset="194353.8996">16522 3397 20 0,'0'-5'10'0,"0"0"-8"16,0 5 10-16,0 0-12 31,0 0 0-31,0 0 1 15,0 0 1-15,0 0-2 16,0 0 0-16,0 0 1 16,3 0 0-16,0 0 0 15,0 0 0-15,0 2 0 16,-3-2 0-16,6 0 0 0,-6 0 0 16,0 0 1-16,0 0 0 15,0 0 0-15,0 0 1 0,0 0-1 16,0 0 1-16,0 3-1 15,-3 0 0-15,0 2-1 16,-3 0 0-16,-3 3 0 16,-9 0 0-16,-3 3-1 15,-9 5 1-15,-3 5 0 16,-5 8 0-16,-7 3-1 16,-5-1 1-16,-1 4 0 15,-9 7 1-15,1 0-1 16,-1 3 0-16,4 6 0 15,-1-1 0-15,4 3-1 16,2 2 1-16,3 1-1 16,7-3 0-16,5-8 0 15,6-6 1-15,6-4-2 16,4-9 1-16,5-4-7 16,3-7 1-16,9 1-5 15,9-24 0-15</inkml:trace>
  <inkml:trace contextRef="#ctx0" brushRef="#br0" timeOffset="195467.6402">15152 4731 20 0,'-3'-6'10'0,"9"-7"-8"16,-3 8 11-16,-3 5-13 15,3-3 0-15,3 1 2 16,0-6 0-16,0 0-2 16,0 2 1-16,0 1 1 15,3 0 0-15,0-3 0 16,0 3 1-16,0-1-1 16,3 1 0-16,-3 2-1 15,3 1 1-15,0-1-1 16,-4 0 1-16,4 6-2 15,-3 0 1-15,0 5-1 0,0 2 1 16,0 6-1-16,-3-3 1 16,-3 3-1-1,-6 5 0-15,-3 6 0 0,-3-1 1 16,-6 6-1-16,-6-3 1 16,-2 3-1-16,-1-3 0 15,-3 0 0-15,3-5 1 16,-6 0-1-16,4-6 0 15,-4-2 0-15,0-5 0 16,0 2 0-16,7-5 1 0,2 0-1 16,6-3 1-16,9 0-1 15,9 3 1-15,9 0-1 16,3-2 0-16,2 4-1 16,4 1 0-16,0-6 0 15,0 8 1-15,0 1 0 16,0 1 0-16,-3 1-1 15,-4-2 1-15,-2 1 0 16,0 4 0-16,-3-1 0 16,-6 6 0-16,-3-3 0 15,-6-2 0-15,-3 5 0 16,-3-3 1-16,-3 0-1 16,-5-2 1-16,-7-1 0 15,-6-2 0-15,-3 0-1 16,-5-6 1-16,-4 1 0 15,-3-3 0-15,1 3 0 16,-1-3 0-16,6-3-1 0,1 0 1 16,5 3-4-16,3-3 1 15,10-2-8-15,5 0 1 16,12-3-1-16,3-11 0 16</inkml:trace>
  <inkml:trace contextRef="#ctx0" brushRef="#br0" timeOffset="196536.2887">15349 4744 18 0,'12'-19'9'0,"0"-7"-10"0,-3 18 14 16,-3-3-12-16,3 1 1 16,-1-1 1-16,1-2 0 15,-3 2-4-15,-3-4 1 16,3 1 1-16,-3-4 1 0,-3 2-2 16,-6-10 1-16,0 2-1 15,-3-3 0-15,-5-2-1 16,-7 0 1-16,-6 3-1 15,-6 4 1-15,-3 9 0 16,1 5 0-16,-7 11 0 16,-3 7 0-16,-5 4 0 15,2 4 0-15,-2 9 1 16,-4 7 1-16,-3 6-1 16,4 7 1-16,-4 1 0 15,4 8 0-15,2 7 0 16,3 9 1-1,1 36-1 1,11-7 0-16,12-1-1 0,12-7 0 16,15 2-1-16,12-8 1 15,9-15-1-15,3-6 1 16,6-8-2-16,11-5 1 16,7-11 0-16,8-5 0 15,13 0-1-15,-4-18 0 16,10-6-1-16,5-5 0 15,-3-8 0-15,7-5 1 16,-10-8 0-16,-2-3 0 0,2-8 1 16,-3-8 0-16,-2-2 1 15,-1-3 0-15,-5-3 0 16,-4-10 1-16,-8-8-1 16,-7 2 0-16,-5 6 1 15,-6-6 0-15,-6 1-1 16,-10-9 1-16,-5 1-1 15,-6-1 1-15,-3 1-1 16,-6-1 0-16,-6 1-1 16,-9 4 1-16,-5 1-1 31,-7 0 0-31,-9 0 0 0,-6 2 0 16,-11 1 0-16,-7-1 0 15,4 14 1-15,-10 7 0 16,-5 6-1-16,-4 8 0 15,-5 5-1-15,3 16 1 16,-1 11-5-16,1 7 1 16,-1 17-6-16,13 4 0 15</inkml:trace>
  <inkml:trace contextRef="#ctx0" brushRef="#br0" timeOffset="201030.4121">14870 5823 10 0,'0'0'5'0,"0"-2"5"0,0 2-3 16,0 0-6-16,0 0 1 0,0 0 0 16,-3 0 0-16,0 0-3 15,0 0 0-15,0 0 2 16,0 0 0-16,0 2 0 15,3-2 0-15,0 0 0 16,-3 3 0-16,3 2 0 16,0-5 0-16,0 3 1 15,0 0 0-15,0-1-1 0,0-4 1 16,0 2 0-16,0-3 0 16,0 6 0-16,0-3 0 15,0-3 0-15,-3 0 0 31,3 6 0-31,-3-6 0 16,3 3-1-16,-3 3 0 16,0 0 0-16,0-3 0 0,-6 8-1 15,-3-3 0-15,-6 8 0 16,-3-2 0-16,-2 7 0 0,-4 3 1 16,-6 3-1-16,-6 3 0 15,-5 2-1-15,-7 8 1 16,-5 0 0-16,-7 8 0 15,-2 2 0-15,-7 9 0 0,-2 2 0 16,2 3 1-16,-2 3 1 16,2-9 0-16,7 6 0 15,11-5 1-15,4-3 0 16,5-3 0-16,6-3-2 16,7-10 1-16,5-2-1 15,6-11 0-15,6-6-4 16,3-2 1-16,6-5-8 15,6-11 0-15,6-3-2 16,-3-13 1-16</inkml:trace>
  <inkml:trace contextRef="#ctx0" brushRef="#br0" timeOffset="201769.6217">13239 6919 25 0,'-6'-5'12'0,"14"-30"-12"16,-5 27 20-16,3 0-20 16,3-5 1-16,0 0 0 15,3 0 1-15,0 2-3 16,3 0 1-16,0 6 1 16,3 2 0-16,0 9-1 0,-1 2 1 15,1 5-1-15,0 5 0 16,-3 4 0-16,-3 1 1 15,0 7-1-15,-3 4 0 16,-6-2 0-16,-6 5 0 16,-6-3-1-16,-6 3 1 15,-6-2 0-15,-3-4 0 16,-2 1-2-16,-4 0 1 16,-3-6-1-16,-6-2 0 0,-5-5 0 15,2-1 0-15,0-5 0 16,1-2 1-16,5-3 1 15,6-3 1-15,6-2 1 16,9 2 1-16,7 0 2 31,8 1 0-31,8-1-1 16,7 6 1-16,9-1-2 16,3 3 1-16,3 3-2 15,2 3 0-15,1-1-4 16,-3 1 1-16,0-6-4 15,0-5 0-15,-1-8-6 16,7-3 1-16</inkml:trace>
  <inkml:trace contextRef="#ctx0" brushRef="#br0" timeOffset="202303.7844">13786 6871 24 0,'-18'-21'12'0,"3"-19"-18"0,10 30 16 0,-4-1-11 16,-3-5 0-16,-3 0 2 16,-9-5 1-16,-6 3-1 15,-3-1 0-15,-5 6 0 16,-13 0 1-16,1 7 0 15,2 6 0-15,-6 6-1 16,-2 4 0-16,-1 6-1 16,-2 8 1-16,-1 13 0 15,-5 3 0-15,5 2 1 16,10 8 0-16,-1 3 0 16,3 11 1-16,10 2-1 15,5 0 0-15,9-2-1 16,12 4 1-16,6-7-2 0,12-5 1 15,9-6-1-15,9-5 0 16,15-3 0-16,5-10 0 16,10-5-1-16,5-6 1 15,1-8-1-15,5-8 0 16,4-7-1-16,-1-9 1 16,1-5 0-16,-1-5 0 15,-2-8 0-15,-4 0 0 16,-5-8 2-16,-10-6 0 0,-5-2 0 15,-9-2 0-15,-9-3 0 16,-12-3 0-16,-7-3-2 16,-10-2 0-16,-4 5-7 15,-12 3 0-15</inkml:trace>
  <inkml:trace contextRef="#ctx0" brushRef="#br0" timeOffset="203566.8326">15280 5792 11 0,'-11'-14'5'0,"2"1"-2"0,6 8 5 15,0 0-6-15,0-1 0 0,0-2 2 16,0 3 1-16,0 0-5 16,0 2 0-16,0 1 3 15,-3-1 0-15,6 6-1 16,0 2 0-1,6 5-1-15,0 9 1 16,3-1-2-16,3 17 1 16,2 2 0-16,4 8 1 15,0 3 0-15,3 2 1 16,6 5-1-16,0 4 1 16,-1 4-1-16,1 6 1 0,0 0-1 15,-6-1 0-15,-3 4-1 16,-3 2 0-16,-4-3 0 15,-2 1 0-15,-6-9-1 16,0-2 0-16,0-11 0 16,-6-2 0-16,0-11-4 15,-3-8 0-15,0-5-6 16,3-8 0-16</inkml:trace>
  <inkml:trace contextRef="#ctx0" brushRef="#br0" timeOffset="203912.8013">15248 7080 28 0,'-27'21'14'0,"9"9"-16"0,12-23 19 15,3 4-16-15,0 2 0 16,3 0 3-16,6 1 0 16,3-4-5-16,9 1 1 0,12-1 2 15,-1-2 0-15,7 6-3 16,3-4 1-16,0 3-3 15,-1-5 1-15,1 0-4 16,-3 0 1-16,-4 0-4 16,1-8 1-16</inkml:trace>
  <inkml:trace contextRef="#ctx0" brushRef="#br0" timeOffset="204228.6786">15376 7072 30 0,'-15'16'15'0,"9"-8"-22"15,6-5 27-15,0 5-20 16,3 5 0-16,0 8 2 15,0 6 0-15,0 2-1 16,3 8 0-16,0 5 1 16,3-2 1-16,-3-3-1 15,-1 0 0-15,4 0-3 16,0-8 1-16,0-3-6 16,-3-7 1-16,3-3-5 15,6-8 1-15</inkml:trace>
  <inkml:trace contextRef="#ctx0" brushRef="#br0" timeOffset="204949.0728">15641 6813 18 0,'-39'-8'9'0,"9"-16"-11"0,18 19 12 0,-6 0-9 15,-5-1 0-15,-7 4 2 16,-3-1 1-16,-3 3-5 15,-5 0 1-15,-4 0 2 16,0 11 0-16,-2 7-1 0,-1 6 1 31,3 0-1-31,-2 5 0 16,2 5 0-16,4 6 1 0,2 0-1 16,0 10 0-16,6 0 1 15,7 8 1-15,5 3-2 16,9 3 1-16,6-1-1 15,6-4 1-15,9-1 0 16,6-3 0-16,9 3-1 16,8-7 0-16,4-4 0 15,3-4 0-15,2-6-1 16,4-3 1-16,3-10-1 16,2-6 0-16,10-2 0 0,-4-8 0 15,4-8-1-15,-7-5 1 16,1-6 0-16,3-10 0 15,-1 0-1-15,-2-5 1 16,-1-1-1-16,-8-5 0 16,3 1 0-16,-7-4 1 15,1-4-1-15,-3 2 1 0,-7-6-1 16,-5 1 0-16,-6-3-1 16,-6 0 1-16,-6-3-1 15,-6 1 1-15,-9-1 1 16,-6-5 0-16,-6 3 1 15,-9 2 0-15,-3 9-1 16,-5-1 1-16,-10 11 0 16,-3 10 0-16,-2 6-3 15,-1 8 0-15,-5 5-7 16,2 8 1-16</inkml:trace>
  <inkml:trace contextRef="#ctx0" brushRef="#br0" timeOffset="207509.5702">15254 7964 4 0,'-3'-13'2'0,"9"5"1"16,-6 2 3-16,0 6-5 0,0 0 1 15,3-2-1-15,0-1 1 16,3 3-3-16,-3-5 0 16,2 2 1-16,-5 3 1 0,0 0-1 15,3-2 0-15,-3 2 1 16,0 0 1-16,3-3 0 15,0 0 0-15,0 1 0 16,-3 2 1-16,3 0 0 16,-3 0 0-16,6-3-1 15,-6 3 0-15,0 0-1 16,0 0 1-16,3 0-1 0,0 3 1 16,-3-3-1-16,3 2 1 15,-3 1-1-15,0 0 1 16,3-1 0-16,-3-2 0 0,3 3 1 31,-3 2 0-31,3 0-1 16,0 1 1-16,0-1-1 15,0-2 1-15,3 2-2 16,-3 0 0-16,0 1-1 16,0-1 1-16,0 0-1 15,0 0 1-15,3 1-1 0,-3 2 0 16,0-3 0-16,0 3 1 15,0 0-1-15,0-3 1 16,-3 0-1-16,3 3 1 16,0 0-1-16,0-2 1 0,0 2-1 15,-3 2 1-15,0 1-1 16,3-1 1-16,0 4-1 16,0-1 1-16,-3-3-1 15,3 6 0-15,-3 0 0 16,3 0 1-16,0 2-2 15,-1 4 1-15,1-1 0 16,0 0 0-16,-3 3 0 16,0-3 0-16,0 3 0 15,-3 2 0-15,3 3 0 16,0-2 0-16,-3-1 0 16,3 6 0-16,0-3 0 15,0 6 0-15,0-6 0 16,-2 5 0-16,2 6 0 15,0-3 0-15,-3 2 0 16,0 4 0-16,0 2 0 16,-3-6 1-16,0 1-1 0,0 0 0 15,-3-3 0-15,0-3 1 16,0-7-1-16,0-3 0 16,0-1-3-16,0-2 1 15,0-2-5-15,0-6 1 16,6 0-5-16,0-7 0 15</inkml:trace>
  <inkml:trace contextRef="#ctx0" brushRef="#br0" timeOffset="208070.9327">14956 9483 29 0,'-9'5'14'0,"-6"11"-21"0,15-11 24 16,-3 3-17-16,-3 8 1 16,0-3 3-16,-3 3 1 0,0 0-5 15,3 0 1-15,1 5 2 16,2 0 1-16,3 0 0 16,3 0 0-16,11-2-3 15,7-3 1 1,6-6-1-16,6 1 1 0,2-6-2 15,4 6 0-15,0-6-3 16,3 0 1-16,-1-2-3 16,-2 0 1-16,0-6-4 15,-7-2 1-15,-2 0-3 16,3-6 0-16</inkml:trace>
  <inkml:trace contextRef="#ctx0" brushRef="#br0" timeOffset="208403.8603">15132 9509 38 0,'-12'3'19'0,"3"-1"-29"0,9-2 39 15,0 6-28-15,-3 2 0 16,3 2 1-16,0 1 1 15,-3 5-4-15,3 7 1 16,-3 7 2-16,6-1 0 16,0 5-1-16,0 6 1 15,0-1-1-15,-3 6 1 0,0 0-1 16,0 0 0-16,0-2-1 16,0-1 1-16,0 0-2 15,0-2 1-15,0-8-3 16,0-3 0-16,-3-5-4 15,0-3 0-15,3-5-5 16,9-8 1-16</inkml:trace>
  <inkml:trace contextRef="#ctx0" brushRef="#br0" timeOffset="208736.7959">15513 9969 44 0,'-15'11'22'0,"9"2"-31"15,6-7 41-15,-3-1-30 16,3 5 1-16,0 4 0 16,0 4 1-16,0 1-6 15,0-1 0-15,3 3 0 16,3-5 0-16,0-2-8 16,6-7 1-16,5-14-4 15,1-15 0-15</inkml:trace>
  <inkml:trace contextRef="#ctx0" brushRef="#br0" timeOffset="209123.0332">15926 9636 43 0,'-18'32'21'0,"7"5"-35"16,11-32 43-16,3 3-27 16,0-3 0-16,2 3 1 15,4 0 0-15,0 0-5 16,3-2 0-16,3 1 2 16,3-1 1-1,9 7-2 1,-3 0 0-16,-4 6 0 15,-2-1 1-15,-3-2 0 16,3 3 1-16,-6 2 0 16,-3 3 0-16,-6-1 0 15,-3 1 0-15,-6 0-1 16,-6-3 0-16,0-2-2 16,-9-1 1-16,0-4-4 15,-5-7 1-15,-4-7-6 0,0 0 0 16,-3-15-1-16,-2-9 1 15</inkml:trace>
  <inkml:trace contextRef="#ctx0" brushRef="#br0" timeOffset="209342.6601">15810 9591 52 0,'12'0'26'0,"33"-8"-48"0,-27 3 57 15,5-3-37-15,4 0 1 16,-3 0-3-16,0 0 0 16,-3 3 0-16,-3 0 0 15,2-3-7-15,-5-6 0 16</inkml:trace>
  <inkml:trace contextRef="#ctx0" brushRef="#br0" timeOffset="210156.1447">15685 9096 24 0,'-50'-21'12'0,"5"-16"-14"16,30 27 17-16,-9-4-14 16,-5-2 1-16,-4-2 0 15,-6-1 1-15,-6 6-3 16,-5 0 1-16,2 5 1 16,-5 5 0-16,-4 3 0 15,1 11 0-15,2 5-1 16,0 8 0-16,-2 5-1 0,2 13 0 15,4 8 1-15,5 6 0 16,3 7-1-16,10 9 1 16,2-1-1-16,6 9 1 15,6-1 0-15,6 11 0 16,6 0 0-16,3 3 0 16,9 2 1-16,3 3 0 0,9-3 0 15,9-2 0-15,9-6 0 16,5-2 0-16,13-9-1 15,2-4 1-15,1-6-2 16,8-3 1-16,4-10-1 16,-1-8 1-16,10-5-1 15,-7-6 0-15,1-7 1 16,-1-9 0-16,3-7 0 16,-2-6 1-16,2-5-1 15,4-5 0-15,-7-11-1 16,1-5 0-16,-4-6 0 15,-2-4 0-15,-1-4-1 16,-5-4 0-16,-4-6-1 16,-2-3 1-16,-7 3-1 15,-2-11 1-15,-3 1-1 16,-7 2 1-16,-5-3 0 16,0-2 0-16,-3 3 0 0,-7-4 1 15,-5 4-1-15,-6-6 0 16,-3-3 0-16,-9-2 1 15,-6-2-1-15,-3-7 0 16,1 1 0-16,-7-2 1 16,-12-6-1-16,-3-3 1 15,-3 8 0-15,-5 1 1 16,-10-1 1-16,-8 13 1 16,-4 6 0-16,-5 10 0 15,-10 6 0-15,-5 13 0 0,-3 8-3 16,-1 13 1-16,4 11-6 15,3 2 0-15,14 3-8 16,7 5 0-16</inkml:trace>
  <inkml:trace contextRef="#ctx0" brushRef="#br0" timeOffset="231458.8237">12479 3916 12 0,'3'-11'6'0,"0"1"-6"0,0 4 6 0,-3 1-6 16,3-3 0-16,-3 0 0 16,0 0 0-16,3-2 1 15,-3 2 0-15,0 0 1 16,3 3 1-16,-3 5 0 16,0-6 0-16,0 1 0 15,0 5 1-15,0 0-2 0,0 5 0 16,0 6-1-16,0 5 1 15,0 5-2-15,0 8 1 32,0 5-1-32,0 11 1 15,3 3 0-15,0 2 0 16,0-5 0-16,-3 8 0 0,0-3 0 16,-3 14 0-16,0-1-1 15,0-4 1-15,0-9 0 16,0 3 0-16,0-11 0 15,0-7 0-15,0-6 0 16,0-6 1-16,3-7-1 16,0-5 0-16,0-8-1 15,0-3 1-15,3-6-1 16,0-4 1-16,0-4-1 16,0-4 1-16,3-1-1 15,0-7 1-15,0-6-2 16,0 6 1-16,0-1-1 15,0-2 0-15,3 5 0 16,0 3 0-16,0 3-1 16,0 4 0-16,0 4 0 15,3 2 0-15,3 5 0 16,-4 6 1-16,1 2 0 0,3 6 0 16,0 2 0-16,3 3 1 15,0 5 0-15,3 0 0 16,-3 8 0-16,-1 3 0 15,1-3 1-15,-3 6 0 16,-3-4-1-16,-3 1 1 16,0 2-1-16,-3 1 1 15,0-1-1-15,0-7 1 0,0-6-5 16,-3-5 0-16,3-8-3 16,3-8 0-16</inkml:trace>
  <inkml:trace contextRef="#ctx0" brushRef="#br0" timeOffset="231744.8948">12923 4273 35 0,'-6'-3'17'0,"21"-2"-25"15,-9 5 33-15,6-5-26 0,0 2 1 16,3 0 0-16,-1 3 0 16,1-2-1-16,3-1 1 15,-3-2-3-15,3 2 0 0,-3 3-6 16,0 6 1-16</inkml:trace>
  <inkml:trace contextRef="#ctx0" brushRef="#br0" timeOffset="231982.4983">12866 4572 35 0,'9'0'17'0,"21"0"-24"15,-18-3 30-15,3 1-26 0,3-4 1 16,0 4-7-16,0-6 1 16,-1 0 5-16,7-3 0 15</inkml:trace>
  <inkml:trace contextRef="#ctx0" brushRef="#br0" timeOffset="232391.3326">13182 4141 23 0,'3'-16'11'0,"6"29"-13"15,0-13 18-15,-3 5-15 16,3 1 0-16,3 2 2 0,-1 5 0 16,1 5-4-16,-3 1 1 15,0 5 2-15,0 7 0 16,-3-1-1-16,-3 1 1 15,-3 4-1-15,-3-1 0 16,0-2-1-16,-3-6 1 16,-3 3 0-16,0-2 1 15,3-6 0-15,0-2 0 16,6-1 1-16,3-2 1 16,3 0 0-16,6-3 0 0,6 3-1 15,9-3 0-15,9 0-7 16,2-2 1-16,13-6-9 15,3-7 1-15</inkml:trace>
  <inkml:trace contextRef="#ctx0" brushRef="#br0" timeOffset="233561.7902">21094 3733 28 0,'0'-13'14'0,"3"8"-14"15,-6 2 16-15,0-5-14 16,0 3 0-16,0 0 1 16,0 2 1-16,0-2-4 15,0 5 0-15,0-3 3 0,0 3 0 0,0 5-1 16,0 6 0-16,-3 2 0 15,0 6 0-15,-3 7-1 16,0 8 0-16,3 6 0 16,-3 10 0-16,3 9 0 15,-3-1 0-15,0 0-1 16,3-2 0-16,-2-1 0 16,-1-2 1-16,0 0-1 15,3-5 1-15,0-9-1 16,0-4 1-16,0-6 0 15,0-5 0-15,0-8 0 16,0-6 0-16,3-5 0 16,0-10 1-16,3 0-1 15,0-8 1-15,3-6-2 16,3-5 0-16,0-2 0 16,3-1 0-16,0-4-1 15,3 4 0-15,0 1 0 16,2 2 0-16,4 0 1 0,0 3 0 15,0 10-1-15,0 3 0 16,-3 6 0-16,0 4 0 16,-3 6 0-16,0 6 1 15,-4 1 0-15,1 9 0 16,-3 3 1-16,0-1 1 16,-3 6-1-16,0 5 1 15,-3-8-1-15,0-3 1 16,0 1-2-16,0-11 1 0,0 0-5 15,3-6 0-15,0-10-6 16,6-13 0-16,3-3-3 16,6-8 0-1</inkml:trace>
  <inkml:trace contextRef="#ctx0" brushRef="#br0" timeOffset="233800.7785">21436 3956 39 0,'0'-3'19'0,"0"-2"-25"16,0 5 36-16,6 0-28 16,6 0 0-16,3 2 1 15,6-2 0 1,2 3-5-16,-2-3 1 15,0 3 0-15,-3 2 0 0,3-3-5 16,-3-2 1-16,-4 3-7 16,-2 2 1-16</inkml:trace>
  <inkml:trace contextRef="#ctx0" brushRef="#br0" timeOffset="234014.2681">21317 4228 43 0,'-6'-8'21'0,"18"29"-27"0,-6-21 38 16,6 0-32-16,3 3 1 15,-1-3-1-15,-2 3 1 16,0-3-6-16,3 0 1 15,0-3-7-15,6 11 0 0</inkml:trace>
  <inkml:trace contextRef="#ctx0" brushRef="#br0" timeOffset="234489.7921">21969 3913 27 0,'24'-13'13'0,"14"10"-16"0,-29 3 15 16,0 3-12-1,0 2 1-15,0 3-1 16,0 8 1-16,0 8-2 16,0 2 1-16,-3 6 0 15,-3 2 1-15,-6-4-1 16,-3 1 0-16,-6 1 0 16,-9 0 1-16,-9-3 0 15,-5-5 1-15,-1 0-2 16,-6-6 1-16,-2-2 0 0,-1-5 0 15,3-4-1-15,9-1 1 16,7-1 1-16,5-2 1 16,12 2 1-16,15 3 1 15,18 3 1-15,14 2 1 16,16 8 0-16,-12-5 1 16,29 18-3-16,3 1 1 15,-11 7-9-15,-9-5 0 16,-10 5-11-16,-5-2 0 15</inkml:trace>
  <inkml:trace contextRef="#ctx0" brushRef="#br0" timeOffset="248437.3713">5377 8551 12 0,'0'-8'6'0,"6"-5"-8"16,-3 8 7-16,0 2-6 16,3 1 1-16,0-1 0 15,-3-5 0-15,3 0 1 31,-3 3 1-31,3-3 0 16,0 3 1-16,0-1 0 0,0 1 0 16,3-6 0-16,0 1 0 0,3 2-2 15,-3 0 1-15,0-3-2 16,-1-2 1-16,4 3 0 16,-3-1 0-16,0-2-1 15,0-1 1-15,0 1 0 16,0-3 0-1,0-2-1-15,0-3 1 0,0-3-1 0,0 5 0 16,0 1 0-16,-3-1 0 16,0 1-1-16,0-1 1 15,-3 1 0-15,0-3 0 16,-1 2 0-16,1 3 0 0,0 0 0 16,0-2 0-16,3-1 0 15,0 1 1-15,3-1-1 16,0-2 0-16,0 3 0 15,3 2 0-15,-3-3 0 16,0 1 1 0,9-19-1-1,0 2 1-15,-4 3-1 16,1 3 0-16,-3 3 0 31,0-3 1-31,0 2-1 16,-3 1 0-16,0 2 0 15,-3 3 0-15,3-8 0 16,-3 2 1-16,0 3-1 16,0-2 0-16,0 0 0 0,-3 2 0 15,0 5 0-15,0-2 1 16,0-3-1-16,-3 0 0 16,0 3 0-16,3-5 1 15,-1 2 0-15,1 0 0 16,0 0-1-16,3-5 1 15,-3 3 0-15,0-1 0 16,0 6 0-16,0-3 0 16,-3 1-1-16,0-7 0 0,0 1 0 15,0 3 0-15,0-1 0 16,0-2 1-16,0 0-2 16,0 3 1-16,-3-6 0 15,0 6 0-15,0-1 0 16,0 1 1-16,0-1-2 15,-3 1 1-15,1-3 0 16,-1 2 0-16,0-5-1 16,0 1 1-16,-3-6-1 15,3 0 0-15,0 0 1 16,0-6 0-16,0 1-1 16,0 0 1-16,0-1 0 15,0 1 0-15,3-3-1 16,-3-8 1-16,0 8-1 15,0 0 1-15,-3-5-1 0,0 2 1 16,-3-5 0-16,1 6 0 16,2-4 0-16,-3 6 0 15,0 0 1-15,0-5 0 16,-3 8 0-16,0-1 1 16,0 4 0-16,-3-1 0 15,1 0 0-15,-4 1 1 16,-3-4-2-16,0 4 1 15,-3-1-2-15,-2 8 1 16,5-2-1-16,0-1 0 16,-6 4 0-16,0-4 0 0,1 6 0 15,-4 0 0-15,-3 0 0 16,0 0 0-16,-2-6-2 16,-1 4 0-16,0-1 0 15,1 0 1-15,-1 3-1 16,6 0 1-16,-3 0 0 15,4 2 0-15,-4 4 1 16,0-6 0-16,-2-1-1 16,5-1 1-16,0 2 0 15,0 2 0-15,1 1 0 16,-1-1 0-16,-3-2 0 16,3 3 0-16,4-1 0 15,2 1 0-15,3 2 0 0,0 0 0 16,-3 3 0-16,4 0 0 15,-1-3-1-15,-3 3 1 16,0 2 0-16,-3 3 0 16,7 1 0-16,-1 1 0 15,0 1 0-15,0 0 0 16,-3 0 0-16,4-1 0 16,-1 4 0-16,0-3 1 15,3-3-1-15,0 5 0 0,1 1 0 16,-1-1 0-16,6 3 0 15,-3 0 0 1,-12 0-1 0,0 5 1-16,1-2 0 15,-1 0 0-15,0 2 0 0,0 3 0 16,1 3 0-16,-1-3 1 16,3 3-2-16,-3-1 1 15,0 1 0-15,1 2 0 16,-1-2 0-16,3-1 0 15,0 4-1-15,-2-1 1 16,-1-2 0-16,0 5 0 16,-3 0 0-16,-2 5 0 15,5-3-1-15,-3 4 1 16,3-1 0-16,-2 3 1 16,-1 0-1-16,0-1 0 0,0 4 0 15,4-1 0-15,2 1 0 16,3-1 0-16,0 6-1 15,0-3 1-15,4 9 0 16,-1-4 0-16,3 3 0 16,0-5 0-16,3 2 0 15,-3 6 0-15,3-3 0 16,-2 0 0-16,2 6 0 16,3-1 0-16,0 8 0 15,3 1 0-15,6 2 0 16,-6-3 0-16,0-5 0 15,0 3 0-15,3 2 0 16,0-2 1-16,0-6-2 16,0 3 1-16,6 3 0 15,-6-3 1-15,3 3-1 16,3 7 0-16,0-2 0 16,0-2 0-16,3-6 0 0,3 5 1 15,0-5-1-15,3 3 0 16,3-3 0-16,-3 0 0 15,6-3 0-15,-6 3 1 16,3 0-1-16,0 3 0 16,-3-3 0-16,0 0 0 15,-1-2 0-15,4-4 0 16,0-2 0-16,-9 3 1 16,3 0-1-16,3 5 1 15,-3-8 0-15,0 0 0 0,0 3-1 16,0 2 1-16,-3-5 0 15,3 6 0-15,-6 2-1 16,0 0 0-16,3-3 0 16,0-2 1-16,0-3 0 15,0 3 0-15,0 0-1 16,-3 2 0-16,0 0 1 16,0-5 0-16,3 3-1 15,-3 3 0-15,-3-4 0 16,3 6 0-16,-3 0 0 15,0 1 1-15,0-1-1 16,3-3 1-16,-3 3-1 16,0-3 1-16,3-2-1 15,-6 3 1-15,3-4-1 16,0 4 0-16,3-4 0 16,0 1 0-16,-3-3 0 15,3 0 1-15,3 6-1 0,3-1 0 16,0-2 0-16,-3 2 0 15,3-5 0-15,3 1 0 16,-3-1 0-16,0-3 0 16,3 1 0-16,2 2 1 15,4-6-1-15,0-1 1 16,6-1 0-16,0-3 0 16,3 1-1-16,0-1 1 15,-1-2-1-15,1 0 1 0,3 0-1 16,3 0 0-16,-4 0 0 15,7 0 0-15,0-1 0 16,-3 4 1-16,2 2-1 16,-5-2 1-16,6 2-1 15,0-3 0-15,-1 1 0 16,1-1 0-16,0-2 0 16,3 3 0-16,2-1 0 15,-2-2 0-15,0 3 0 16,6 2 1-16,-10 0-1 15,1-2 1 1,18 2-1 0,-4 0 1-16,1 0-1 15,-6-2 0-15,2-1 0 16,-2-2 0-16,-1 0 0 16,4-3 0-16,-9 3-1 15,-3 0 1-15,-4 2 0 0,1 4 1 16,0 1-1-16,0-1 0 15,-1-4 0-15,4 6 0 16,-3-8 0-16,0 2 0 16,-3-5 0-16,2 3 0 15,1 3 0-15,-3-3 0 16,0 0 0-16,-1 2 0 16,1 1 0-16,0-1 0 15,0-2 0-15,-3 0 0 0,-1 0 0 16,1-3 1-16,0 3-1 15,3-3 0-15,-3 0 0 16,-1 1 0-16,1-4 0 16,0 1 0-16,0-3 0 15,0 0 0-15,-3-3 0 16,-1 0 1-16,4-2-1 16,-6 0 0-16,3-3 0 15,-3 0 0-15,0 0 0 16,-4 0 0-16,4 0 0 15,-6 0 1-15,0-3-1 16,0 3 1-16,-3-3-1 16,-3 1 0-16,3 2 0 15,-3 0 1-15,0 0-1 16,0 0 0-16,0 0 0 0,-3 0 0 16,3 0 0-16,-6 0 0 15,3 2-1-15,0 1 1 16,-3-3 0-16,0 0 0 15,3 3 0-15,-3-3 1 16,3 2-2-16,-3-2 1 16,0 0-5-16,-3 0 1 15,-3 3-8-15,-15-3 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22:42:17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3505 674 11 0,'0'0'5'0,"0"0"-2"0,0 0 6 0,0 0-8 16,-9 0 1-16,5 0 0 15,-1 0 1-15,1-8-4 16,0 8 0-16,0-4 2 15,-1 4 0-15,5-11 0 16,-13 3 0-16,5 5 1 16,4-5 0-16,-5 4 0 15,0-3 0-15,1-5 0 16,-5 5 0-16,5 3-1 16,-14-8 1-16,5 9-2 15,0 3 1-15,0 0 0 0,-9 0 0 16,-8 3 0-16,0 9 0 15,-5-12 0-15,-4 11 0 16,-8 8 0-16,4 0 1 0,4 8-1 16,0-8 1-16,5 8-1 15,3 3 1-15,5-3-1 16,0 11 0-16,5-8-1 16,-1 4 0-16,0 8-1 15,5 8 1-15,8 3-1 16,0-3 1-16,0-5 0 15,13 8 0-15,0-7-1 16,0 4 1-16,0-5 0 16,13 1 0-16,-8 0 0 15,3 3 0-15,1-7 0 16,-1 0 0-16,1 0 0 16,-1 3 0-16,5 1 0 0,0 4 0 15,0-5 0-15,-5 1 0 16,5-4 0-16,4 0 0 0,5 3 0 15,-9 1 0-15,8-4 0 32,-8 4 0-32,0-5 0 15,4 1 0-15,4 0-1 16,1-8 1-16,3 4 0 16,-3-11 0-16,3 4 0 15,5-5 0-15,5 1 0 0,-5-8 0 16,8-4 0-16,-4-3 0 15,9-9-1-15,13-3 0 16,-5-11 0-16,9 3 1 16,4-3 0-16,-4-1 0 15,0 1 0-15,9-4 0 0,-18 0 0 16,5-4 1-16,4-4-1 16,4-4 1-16,-4 4-1 15,0 0 1-15,-9-11-1 16,5 4 1-16,-13-1-1 15,-1-3 0-15,-3 4 0 0,-9-9 1 16,0 5-1-16,-9-4 1 16,1-7-2-16,-5-5 1 15,4 1-1-15,-4-1 0 32,0-3 0-32,-4 7 1 15,0-3 0-15,0 3 0 0,-13 4 0 16,0 0 1-16,-9-3 1 15,-3-1 0-15,-1 0-1 16,-4-7 0-16,-5 11-1 0,-3-4 1 16,3 4-1-16,1-7 0 15,-1 3-1-15,1 4 1 16,0 1 0-16,-1 3 0 16,1-4-1-16,4 7 1 0,-13-6 0 15,4 2 0-15,0 1 0 31,-4-7 0-31,0 3 0 16,0-4 0-16,-4-3-2 16,-9 7 1-16,1 0-1 15,-18 8 1-15,-9-1-1 16,5 13 1-16,-5-1 0 0,5 8 0 16,-9 7 0-16,5 16 1 15,-18 22-3-15,-25 16 0 16,-17 18-4-16,-5 20 0 0</inkml:trace>
  <inkml:trace contextRef="#ctx0" brushRef="#br0" timeOffset="44788.9904">2734 1641 13 0,'9'-19'6'0,"-5"-4"-5"16,-4 19 6-16,0-7-7 15,0 3 0-15,0 0 1 0,-4 1 1 16,-1-1-2-16,1 4 1 16,-5 4 0-16,-3 0 1 15,-1 4 1-15,-4 4 0 16,-1 3-1-16,1 4 1 15,5 4-1-15,-14-7 1 16,4 11-1-16,-12 7 1 16,0-7 0-16,-5 19 0 15,1-12-2-15,-13 8 1 16,3 4-1 0,1 8 1-16,0-1-2 15,-4 1 1-15,4-9-1 0,4 1 0 16,0-4 0-16,9 0 0 15,8 1 0-15,5-9 0 0,-5 0 0 16,0-7 0-16,9 0 0 16,0-11 1-16,4-1-1 15,1 0 0-15,12-7 0 16,0-4 0-16,4-7 0 16,9-12 0-16,8-4 0 15,0-4 0-15,5 4 0 16,4-7 0-16,0-4 0 15,0-1 0-15,4 9 0 16,-8-5 1-16,4-3-1 16,-13 3 0-16,4 5 0 15,1-1 1-15,8 1-1 0,-9 7 0 32,1-1 0-32,-10 9 0 0,1 0 0 15,-13 7 0-15,5 8 0 16,-10 7 0-16,-8 0 0 15,1 12 0-15,-10 8 0 0,-3 3 0 16,-5 8 0-16,4-12 0 16,0 8 0-16,1-3 1 15,12-5-1-15,0-3 0 0,-9-8 0 16,18-4 0-16,4-7 0 16,13-12 0-16,4-8 0 15,9 1 1-15,4-8-1 31,4-8 0-31,17-3 0 16,-12-4 0-16,8-4 0 16,0-1 0-16,-8-2 0 15,-1-1 1-15,5-4-2 16,-13 4 1-16,0 8 0 0,-4 3 0 16,-5 9 0-16,-4 3 1 15,-4 7-2-15,-4 5 1 0,-9 14 0 16,-9 16 1-16,-4 4-1 15,-13 11 0-15,-8 7 1 16,-13 9 0-16,4-1-1 16,9-11 1-16,-4-8 0 15,8 0 0-15,12-7-1 16,-3-8 1-16,8-4-1 16,5-3 1-16,8-9-1 0,8 1 0 15,14-11 0-15,3-9 1 16,1-3-1-16,8-11 1 0,-8 0-1 31,0 3 0-31,-5 4 0 16,-4 0 0-16,0 4 0 15,-4 8 0-15,0-1 0 16,-13 12 0-16,0 4 0 16,0 4 0-16,-9-4 0 0,9 7 0 15,0-3 0-15,0-1 0 16,9-3 0-16,4 0 0 15,0-12-5-15,4 1 1 0,13 7-7 16,-13-16 1-16</inkml:trace>
  <inkml:trace contextRef="#ctx0" brushRef="#br0" timeOffset="47039.7009">1668 3700 16 0,'-34'4'8'0,"8"-20"-3"0,26 13 4 0,-13-1-8 16,5-4 1-16,-1 1 1 15,5-1 0-15,-9 0-4 16,4-3 0-16,5-1 2 16,-4 1 0-16,3 3-1 15,5 1 1-15,-8-5-1 16,3 5 0-16,5-1 0 16,0 1 0-16,5-1 0 15,3-3 0-15,-3 7 0 16,3 0 0-16,5 0 1 15,-13 4 0-15,4-4-1 32,5 8 0-32,-9 8 0 15,-9 10 0-15,-4 9 0 16,-4 11 0-16,-4 7 0 16,0 1 1-16,-5-5-1 15,9-7 1-15,8-7 0 16,-4 3 1-16,0-15-1 0,13 0 1 15,0-11 0-15,5-4 0 16,8-16-1-16,4-3 1 16,-4-12-1-16,12-7 1 0,-3 7-2 15,3-7 1-15,1 0-1 16,-9 3 0-16,5 1 0 16,-1 3 0-16,-4 8-1 15,0 4 1-15,-4 7 0 16,-9 5 1-16,5 6-1 15,-9 13 1-15,0-1 0 16,0 4 0-16,0 8-1 16,-13 3 1-16,0-3-1 15,5-1 1-15,-1 1-1 0,5-8 1 0,-9-4-1 16,13 0 1-16,-9-3-1 16,9-8 0-16,0-4 0 15,0-12 1-15,9 5-1 16,4-5 1-16,0-11-1 15,8 1 1-15,5-1-1 16,-1-8 1-16,14-7-1 31,-5 0 0-31,0 4 0 16,1-4 0-16,3-4 0 0,-12 12 1 16,-5-1-1-16,-4 4 0 15,-8 12 0-15,-9 8 0 16,-9 14 0-16,-3 5 1 0,-6 10-1 15,-16 13 1-15,0 3-1 16,-5 7 0-16,-8 13 0 16,0-5 1-16,0 4 0 15,-4-4 0-15,-1 4-1 16,5-7 1-16,0-1-1 0,0-7 1 16,21-8-1-16,1-11 1 31,3 0-1-31,10-4 0 15,-1-11 0-15,13-4 1 16,0-16-2-16,13-7 1 0,4-4 0 16,13-7 0-16,-5-8 0 15,10-4 0-15,-5 4 0 16,-1-4 1-16,1 0-1 16,-8 15 0-16,-1 5 0 15,-4 6 0-15,-4 9-1 16,-4 14 1-16,-5 16-1 15,-8 8 1-15,-9 10-1 16,0 1 0-16,13 4-10 16,39-16 1-16</inkml:trace>
  <inkml:trace contextRef="#ctx0" brushRef="#br0" timeOffset="48458.4332">1647 5104 21 0,'-39'-11'10'0,"5"3"-4"0,25 4 6 16,-4 1-11-16,1 3 1 16,-6-4 0-16,1 4 1 15,0 0-4-15,-4 0 1 16,4 0 2 0,-5-4 1-16,9 8-3 15,-8 3 1-15,8 5-1 16,5 7 1-16,3 0-1 15,10 0 0-15,12 8-1 16,8 3 0-16,1 8 1 16,13 8 0-16,3 15 0 15,1 3 0-15,13 5 0 0,-9 15 0 0,0-1 0 16,4 5 0-16,-3-12 0 31,-1-7 1-31,-5-5-1 16,1-10 0-16,-13-5 0 0,0-11 1 15,-4-11 0-15,-9-4 0 16,0-8 0-16,-17 0 1 16,0-15-1-16,-8-11 1 0,-1-12-1 15,-4-11 1-15,-4-8-2 16,-4-19 0-16,-5-4 0 16,-13-15 0-16,5-7-1 15,-4-20 0-15,-5 0 0 16,4 1 0-16,1 14 0 15,8 9 0-15,4 14 0 16,9 16 1-16,4 11-1 16,-4 15 0-16,13 12 0 0,4 15 1 15,13 23-1-15,-1 23 1 16,14 18-1-16,4 20 0 16,9 15 1-1,-1 15 0-15,1 1 0 16,4 6 0-16,-14-14-1 15,6-4 1-15,-1 3 0 16,-8-18 0-16,-1-8 0 16,1-12 0-16,-5-7 0 15,1-15 0-15,-9-4 1 16,0-16 0-16,-5-10 0 0,-8-16 0 16,-4-12-1-16,0-7 1 15,-18-15-1-15,-4-16 0 16,5-18-1-16,-9-12 0 0,-4-27-2 15,-5-18 1-15,5 3-1 16,-4 8 1-16,3 7 0 16,-3 23 1-16,16 16 1 15,-3 18 0-15,3 16 1 16,9 19 0-16,13 15 1 0,9 23 0 16,-5 11 0-16,18 19 0 31,-10 12-1-31,10 15 1 15,4 8-1-15,-9-5 0 0,0 5 0 16,-4-12 0-16,0-11-2 16,-9-8 0-16,4-15-2 15,5-16 1-15,-9-14-6 16,18-20 0-16</inkml:trace>
  <inkml:trace contextRef="#ctx0" brushRef="#br0" timeOffset="50092.9995">2665 7327 23 0,'-17'8'11'0,"5"-16"-10"0,12 8 16 0,0 4-16 15,0 0 0-15,0 0 1 16,0-1 1-16,0 5-3 16,0 0 0-16,0 7 3 15,-9 8 0 17,9 38-1-32,9 7 1 15,-5-3-1-15,4 3 0 16,9 1-1-16,13-1 0 15,-12 5-1-15,7 3 0 16,5-12 1-16,-4 1 0 0,-5-8-1 16,5 0 1-16,-9-3-1 15,0-13 0-15,0-6 0 16,-4-9 1-16,0-7-1 16,-4-3 0-16,-5-9 0 15,-4-7 1-15,0-15-1 16,-4-8 1-16,-5-11-2 0,-4-12 1 15,-4-11 0-15,-9-4 0 16,-4-11-1-16,0-8 0 16,-4 0 0-16,4 4 0 0,5 4 0 15,-5 3 0-15,8 12 0 16,9 8 1-16,-12 7 0 31,8 11 0-31,-1 5 0 16,6 7 1-16,3 7-1 15,5 8 0-15,4 8 0 16,4 15 1-16,5 8-1 0,3 7 0 16,6 8 0-16,12 0 1 15,-5 11-1-15,14 8 0 0,-1 4 0 16,5-1 0-16,-4-3-1 16,-1 0 1-16,9-8 0 15,-4-7 0-15,-4-8 0 16,-9-7 0-16,-1-5 0 15,-11-7 1-15,-1 0-1 16,-4-7 1-16,-9-8-1 16,-4-4 1-16,-13-16-1 0,0-10 1 15,-8-1-1-15,-9-11 0 32,0-8 0-32,-9-15 0 0,1 1 0 0,-9-9 0 0,8-3 0 31,5 7 0-31,8 0 0 15,-4 12 0-15,13 7-1 16,4 8 1-16,0 8-1 16,1 3 1-16,-1 4 0 15,13 12 0-15,0 11-1 0,13 0 1 16,12 19 0-16,-8 8 0 16,13 11-1-16,9 7 1 15,-5 1 0-15,9 19 0 16,4-1 0-16,0 1 0 0,-4 4 0 15,-5-1 0-15,1-7 0 16,-5-4 1-16,-12-7-1 16,3-12 0-16,-12-8 0 31,0-3 0-31,-4-8 1 16,-1-12 0-16,-12-3-1 0,-5-8 0 15,-8-7 0-15,-4-4 1 16,-5-16-1-16,-12 5 0 15,-5-9 0-15,4-6 0 0,1-13 0 16,-9-10 0-16,8-13-1 16,-8-10 1-16,8 7-1 15,5 0 0-15,0 8 0 16,8 7 1-16,-8 8-1 16,8 15 0-16,1 12 1 15,8 3 1-15,-1 8-1 0,6 4 0 16,12 3 0-16,0 12 1 15,12 12-1-15,1 18 0 16,9 12 0-16,8 23 0 16,12 15-1-16,1 11 1 0,0-3-6 15,8 3 0-15,5-7-4 16,-13-23 1-16</inkml:trace>
  <inkml:trace contextRef="#ctx0" brushRef="#br0" timeOffset="52777.3661">1274 830 20 0,'-17'-4'10'0,"-26"4"-6"0,39 0 10 15,-9 0-14 1,0-7 0-16,-8 14 0 0,-1-7 1 15,5 0-1-15,-4-7 0 0,-5 3 0 16,5 4 1-16,4 0-1 16,-5 0 1-16,1 0-1 31,4 4 1-31,8 3-1 16,-4-7 1-16,13 0-1 15,0-11 1-15,0-12-1 16,13 4 1-16,-4 0-2 15,4 4 1-15,-1-4 0 0,1 3 1 16,-8 1-1-16,3 0 0 16,1 3 0-16,4 1 0 15,-9 0 0-15,4-1 0 0,5 5 0 16,-8-5 0-16,3 5 0 16,5 7 0-16,-13 0 0 15,0 7 1-15,9-7 0 16,-9 12 0-16,0-5 1 15,0 8 0-15,0 4 0 16,0 4 0-16,0 4-1 16,-9 3 1-16,9 5-1 15,-13 3 0-15,5 0-1 0,3 11 1 16,-8-11-1-16,5 12 1 16,-5-8-1-16,9-8 0 15,-5-4 0-15,1-3 0 16,3-4 0-16,5 3 1 15,5-14-1-15,12-4 1 16,0-1-1-16,17-7 1 0,0-7-1 31,5-13 1-31,8-2-1 16,4-5 1-16,5 0-1 16,4 5 0-16,-4-1-1 0,-1 7 1 15,-3 1-3-15,-10 4 0 16,-3 3-1-16,-5 1 0 0,-4-1-6 15,-4 8 1-15</inkml:trace>
  <inkml:trace contextRef="#ctx0" brushRef="#br0" timeOffset="53178.658">1655 563 22 0,'-30'4'11'0,"13"-27"-11"0,17 23 16 0,0 0-16 16,-8 0 0-16,3 0 1 16,5 0 0-16,-13 0-1 15,9 4 0-15,0 4 0 16,4 3 1-16,-9 5 0 16,5 10 0-16,4 16 0 15,0 0 0-15,0 15 0 16,4-4 1-16,5 12-1 15,-9 4 1-15,4-1-1 16,-4-11 1-16,0-4-4 0,-4-7 1 16,4 0-8-16,-9-4 1 15</inkml:trace>
  <inkml:trace contextRef="#ctx0" brushRef="#br0" timeOffset="54429.5914">1090 1595 16 0,'-13'4'8'0,"0"-4"-5"15,13 0 7-15,-8 7-10 32,4-7 0-32,-5 4 0 15,5 0 1-15,-5 4-1 0,9-1 1 16,-8 1 0-16,3-1 0 16,10 1 0-16,3-4 0 15,1 3 0-15,8 1 1 0,4-8-1 16,14 0 0-16,-10-8-1 15,9 1 1-15,9-8 0 16,4-4 0-16,9-4-1 16,4 4 1-16,-4 0-1 15,12 3 0-15,-8-6 1 16,-9 6 0-16,5 5-1 0,-9 0 0 16,-4-1 0-16,-9 5 1 15,-8-5-1-15,-5 12 0 16,-12 4 0-16,-9 4 0 0,-9-1 0 15,-4 1 0-15,-12 3 0 32,-10 4 1-32,1 8-2 15,0-4 1-15,-9 12-1 16,-4-5 1-16,0-7-2 16,0 4 1-16,0 4-1 0,13 3 1 15,8-14 0-15,9-1 0 16,17-15 1-16,4-8 1 15,22 1 0-15,17-1 1 16,8-7-3-16,13 0 0 16,13 3-5-16,-4-7 0 15</inkml:trace>
  <inkml:trace contextRef="#ctx0" brushRef="#br0" timeOffset="122581.0197">872 2695 28 0,'-13'0'14'0,"13"0"-16"0,0 0 15 0,0 0-15 16,0 0 0-16,0 0 0 15,0 0 1-15,0 0 1 32,0 0 0-32,0 0-6 15,0 0 1-15,13-4-1 16,0 8 1-16</inkml:trace>
  <inkml:trace contextRef="#ctx0" brushRef="#br0" timeOffset="123773.3042">8898 3704 33 0,'-34'-4'16'0,"21"4"-11"0,9-4 16 0,0-4-23 16,-5 5 1-16,-4-1-3 16,-8 4 1-16,-5 4-1 15,-8-1 0-15,8 1-5 16,-16-15 0-1</inkml:trace>
  <inkml:trace contextRef="#ctx0" brushRef="#br0" timeOffset="145775.3881">1728 2505 8 0,'-9'7'4'0,"44"-14"-4"16,-31 3 4-16,4 0-4 15,5 0 1-15,0 0 1 16,0 1 1-16,0-1-2 16,0 0 0-16,-5 0 2 0,1-3 1 15,4 7 0-15,0-4 0 16,-9 0-2-16,4 0 1 16,5-3-1-16,-9-1 0 0,5 0-1 15,0-7 1-15,3 4-1 16,-7-1 0-16,3 1 0 15,-3-1 0-15,3 1-1 16,-8-4 1-16,0 0-1 16,-8-1 0-16,3 1 0 15,5-4 0-15,-8 0 0 0,3 0 0 16,5 4 0-16,-8 0 0 16,-5-1 0-16,0 1 1 15,0 4-1-15,-8-5 1 0,4-3 0 16,0 8 1-16,0 0-2 31,-9-1 1-31,4 5-1 16,10-1 1-16,-14-3-1 15,-4 7 0-15,13 0-1 16,-9-7 0-16,-4 3 1 16,13 8 0-16,-13-8 0 0,13 1 0 15,-9 3 0-15,5-8 1 16,8 1-2-16,-8 3 1 15,4 5 1-15,-5-5 0 0,9 0 0 16,-12 5 0-16,3-5-1 16,1 0 0-16,4 1 0 15,-5-5 1-15,9 9-1 16,-12-1 0-16,-1-4 0 16,5 8 0-16,-5 0 0 15,0 0 1-15,-8 0-1 0,8 0 1 16,-4 4-2-16,0 0 1 15,-12 0-1-15,3-1 1 16,1 1 0-16,-10 4 0 16,1-1 0-16,9 1 0 15,-1-4 0-15,5-4 0 32,-4 0 0-32,8 4 1 0,0-1-1 15,-5 5 0-15,10 0 0 16,-10-1 1-16,10 1-2 15,-9 3 1-15,-5 1 0 16,5 7 0-16,-5 4-1 16,5-1 1-16,8-6-1 15,1 3 0-15,3 3 0 16,1 5 0-16,8 4 0 0,0-1 0 0,9 4 0 16,-5 4 1-16,1 4 0 31,3 0 0-31,-3 4 0 15,4-4 0-15,4-4 0 16,0 4 0-16,4-1 0 16,4 5 0-16,5-4 0 0,-4 0 0 15,4 0-1-15,-1 3 1 16,1-3 0-16,0 0 0 16,9 0-1-16,-18 0 1 0,17 0-1 15,-8-4 1-15,4 0-1 16,13-4 0-16,-4-7 0 15,8-1 1-15,-8-3-1 16,8 0 1-16,-8-4 0 16,-1 0 0-16,1 0 0 15,0-4 1-15,-5 1-1 16,1-5 0-16,-5 0 0 16,4 1 1-16,-8-5-1 0,8 5 1 15,-3-8-1-15,3-1 1 16,0 5-1-16,5-12 1 0,0 4-1 15,-5 0 0-15,9 0 0 32,0-7 0-32,9-1 0 15,-14 4 0-15,9 0 0 16,-8-7 0-16,0-4 0 16,8 3 0-16,0-3 0 15,-8 4 0-15,0-4 0 0,-1-4 0 16,1-1 0-16,4 1 0 15,-13-3 0-15,5-1 0 16,-1-4 0-16,5 0 0 16,-13 8 1-16,4 0 0 15,4 0-1-15,0 0 1 0,5 0-1 16,-4 0 1-16,3 0-1 16,-8 0 1-16,0 0-1 15,1 4 0-15,-6 4-2 16,-3-1 1-16,-9 5-7 15,-13 10 1-15</inkml:trace>
  <inkml:trace contextRef="#ctx0" brushRef="#br0" timeOffset="149968.3484">9386 2737 26 0,'-8'-4'13'0,"25"-4"-14"16,-17 8 14-16,4-3-13 16,-4 3 0-16,0 0 2 15,-4-8 1-15,-5 4-3 16,-8 4 1-16,0 4 1 0,0 0 0 15,-9-8-1-15,1 8 1 16,-5 0-1-16,-4-4 0 16,-1-4-1-16,-3-4 1 0,-5 1 0 15,4-1 0-15,-3-3 0 16,-1-1 0-16,-4 1 0 16,-5-1 1-16,1-3-1 15,-5 0 1-15,-12 0-1 16,-1-1 0-16,1 1 0 0,4 0 0 15,-5 4-1-15,5-5 1 16,-5 5-2-16,-3 3 1 16,-1 8 0-16,4 0 0 15,-8 0 0-15,-4 0 0 16,4 4 0 0,-4 0 0-16,-1 3 0 15,5 5 0-15,-4-1-1 16,4 5 1-16,0 3 0 15,0-4 0-15,0 4 0 16,8 7 0-16,5 5 0 16,0 7 0-16,4-4 0 0,0 8 0 15,13 0 0-15,0 4 0 16,4-1-1-16,4 9 1 16,1 3 0-16,-1-8 0 0,5 1 0 15,4-5 0-15,4-3 0 16,-4 8 0-16,5-5 0 15,3 1 1-15,5 0-1 16,4-1 0-16,5-3 0 16,8 4 1-16,4 0-1 15,0-1 1 1,1-3-1-16,3-4 1 16,1 0-1-16,4-3 1 15,-1-5-1-15,6-3 1 16,-1-5-1-16,-4 1 1 15,4-7-1-15,0-1 1 16,0-4-1-16,0 4 0 16,4 1 0-16,1-1 0 0,-1-4 0 15,1 4 1-15,3 5 0 16,5-5 0-16,0 0-1 16,5 0 0-16,-1 4 0 15,4-4 0-15,1 1 0 0,8-1 0 16,-4-4-1-16,4 1 1 15,-4-1 0-15,4-3 0 0,8 3 0 16,10 1 0-16,3-1-1 16,-4 4 1-16,0 4 1 15,5-3 0-15,4-1-1 16,-9-4 0-16,0 4 0 16,0-3 1-16,1 3 0 31,-1 0 0-31,0-3-1 15,-4-5 0-15,4 5 0 16,5-5 1-16,-1 1-1 0,1-8 1 16,-9 0-1-16,0 0 1 15,4-4-1-15,-4-4 1 16,0-3-1-16,-5-4 0 0,-3-4 1 16,-1-4 0-1,13-23-1 1,-8 1 1-16,-9-1 0 15,-9 0 1-15,-3-3 0 0,-5 7 0 16,-5-4-1-16,1-7 1 16,-5 0-1-16,1-4 0 15,-5 0-1-15,-4 3 1 16,0-3-1 0,-5 4 0-16,-3 0 0 15,-5-5 0-15,-5 9 0 16,-3 3 1-16,-5-3-1 15,-4-4 0 1,-5-16 0 0,5 4 1-16,0 4-1 0,0 12 1 15,4 3-1-15,0 1 0 16,5 3 0-16,-5 0 1 16,4 0-1-16,1 8 1 0,-9-4-1 15,-1 3 0-15,1 9 0 16,0-1 0-16,-4-3 0 15,-1 7 0-15,1 0-1 16,-5 4 1-16,5 4-2 16,-5 3 1-16,5 5-4 15,-1 7 0 1,5 0-6-16,-4 7 1 16,12 9-4-16,1-1 0 15</inkml:trace>
  <inkml:trace contextRef="#ctx0" brushRef="#br0" timeOffset="202317.0329">2520 571 2 0,'13'-8'1'0,"17"-3"-2"0,-26 3 2 15</inkml:trace>
  <inkml:trace contextRef="#ctx0" brushRef="#br0" timeOffset="206572.0529">2045 902 17 0,'-26'0'8'0,"13"-11"-12"0,5 11 17 0,3 0-13 16,-3 0 1-16,-1-8-1 16,5 4 1-16,-9 4-1 15,5 0 0-15,3 0 1 16,5-7 0-16,-8 3 0 0,8 0 0 16,0-3 0-16,0-1 0 15,13-3 0-15,8-12 1 16,13 0-1-16,5-8 1 15,8-3 0-15,0-4 0 0,4 0-1 16,9-4 0-16,0 0-1 16,0-3 1-16,-9-5-1 15,9 1 1-15,-4-1-1 16,4 5 1-16,-9 6-2 16,-4 13 1-16,-8 3 0 15,-5 0 1-15,-17 8-1 16,0 3 0-16,-4 9 0 15,0-9 1-15,0 5-1 16,-13 3 1-16,0 4-1 0,-13 0 0 16,0 0 0-16,-4 11 1 15,0 1-1-15,-9-1 0 32,-8 8 0-32,8 4 0 15,-8 0 0-15,-4 7 1 0,3 8-1 16,-3 0 0-16,-9 4-1 15,0 4 1-15,0-8-1 0,8 15 1 16,-8 1-1-16,0-1 0 16,8 4 0-16,-8 0 1 15,9 0-1-15,-5-4 1 0,13-7 0 16,0-4 0-16,13 0 0 16,4-16 0-16,5-10 0 15,3-9 0-15,5-14 0 16,0-1 0-16,0-3 0 15,13-1 0-15,0-11 0 16,0-3 0-16,0-1 0 16,8 0 0-16,5-7 0 15,-5-8 0-15,5 0 0 32,-1-3 0-32,10 3 0 15,-10-4 0-15,10 1 0 16,-5-1 0-16,4 4 0 0,0 8 1 15,0-4-1-15,5 7 1 0,-5 5-1 16,-4 3 1-16,0 4-1 16,0 4 1-16,-4 7-1 15,-5-3 0-15,1 11 0 0,-5 0 0 16,-5 3 0-16,6 5 0 31,-6-4 0-31,-7 0 1 16,3 3-1-16,-8 1 0 15,5 3 0-15,-5-3 0 0,0 3 0 16,0-7 0-16,-5 4 0 16,5-8 0-16,-8 7 0 15,3-3 1-15,-7 0-1 16,-6 0 0-16,6-1-1 0,-1 1 1 16,0 4 0-16,-4 11 0 15,0-8-1-15,0 5 1 16,-18 3 0-16,10 0 0 15,-1 3-1-15,0-3 1 0,5-3-1 16,-5 3 1-16,-4 4 0 16,13-8 0-16,-4-8 0 31,4 1 0-31,8 3 0 16,-4-7 1-16,0 4-1 15,0 3 1-15,5-11-1 0,4 4 0 16,-5 0 0-16,5 0 0 15,4-8 0-15,0-4 0 16,4-3 0-16,9-1 0 16,8-7 0-16,5 4 1 15,-5-4-1-15,9-4 0 16,0 0 0-16,9 4 0 0,-5-3 0 16,-4-5 1-16,13 0-1 15,-5-3 0-15,10 3 0 16,-1 1 0-16,4-1 0 0,-4 8 0 15,0-4-1-15,-8 0 1 16,-1 12 0-16,-4-1 1 16,1 9-1-16,-10 3 0 0,1 3-1 15,-5 1 1-15,-3 0 0 16,-1 0 1-16,-4 0-1 16,-13-1 0-16,0 1 0 31,-13 0 1-31,0 4 0 15,-4-5 1-15,0 5-1 16,-9-8 0-16,5 4-1 0,-14 4 1 16,1-8-1-16,-4 0 0 15,-1 11 0-15,-8-3 0 16,8 3-1-16,-3 4 0 16,-6-3 0-16,6 7 0 15,7-4 0-15,-12 0 0 0,9 8 0 16,-9 0 0-16,-5-4 0 15,10 4 1-15,3 3-1 16,13 9 1-16,1 3-1 31,-5-4 1-31,13 0 0 0,-5-3 0 16,9-1-1-16,0 0 1 16,1 5-1-16,3-9 1 15,5 1 0-15,-9-4 1 16,13-8-2-16,-9 0 1 0,5-7 0 15,0-4 1-15,4-4-1 16,0-8 0-16,0-3-1 16,4-1 1-16,9-7 0 15,-9 4 1-15,9-12-1 16,0 1 0-16,4-16 0 16,13 8 0-16,4-12 0 15,5 0 1-15,-1 1-1 16,5-1 1-16,4 0-1 0,-8 8 1 0,-5 4-1 15,-4 3 0-15,4 5 0 16,0 3 1-16,1 4-1 16,3 0 0-16,9 4 0 31,-17 3 0-31,5 1 0 16,-6-1 0-16,-3 5 0 15,0-1 0-15,-13 4 0 0,0 4 0 16,-1-7 0-16,-3 7 0 15,4 0 1-15,-13 0 0 16,0 0-1-16,0 0 0 16,0 0 1-16,-9 0 0 0,5 0-1 15,-9 0 0-15,-13 7 0 16,5 5 0-16,-5-8 0 16,-4 7 0-16,0 4-1 15,-4 0 1-15,8 16 0 16,-8-12 0-16,-4 8 0 15,3 3 0-15,-3 12 0 0,-9-12 0 16,0 8 0-16,0 12 0 31,8 3 0-31,-8-7 0 0,-4-8-1 16,4 4 1-16,-1 3 0 16,10-6 0-16,4-5 0 15,8-4 0-15,0-11 0 16,9-3 0-16,4-5 0 15,9-3 0-15,-4-5 0 16,8-3 0-16,8-3 0 0,-4-13 0 16,5 1-1-16,4-4 1 15,8 4 0-15,5-8 0 16,-9-4 0-16,13-7 0 16,0 0 0-16,13 0 0 0,4-12 0 15,4-7 0-15,1-4 0 16,3 7 0-16,-12-3 0 15,4 7 0-15,0 4 0 16,0 4 0-16,0 4 0 16,-12 7 0-16,3 4-1 31,-4 4 1-31,-8 8 0 0,-9 0 0 16,-4 7 0-16,-4 8 0 15,-1 7 0-15,-8-7 0 16,-8 15 0-16,-5-8 0 15,0 1 0-15,-13 7 1 16,5-4-1-16,-5 4 0 0,0-4 0 16,-8 12 0-16,-4-4-1 15,3-1 1-15,-3 9-1 16,-9-8 1-16,0 3-1 16,0 5 1-16,0-1 0 15,-1 1 0-15,6 11 0 16,-5-4 0-16,8-4 0 15,5 4 0-15,8-4-1 0,5 1 1 0,8-5 0 16,-9 0 0-16,18-7-4 16,-4-4 1-16,8-3-4 15,0-16 0-15</inkml:trace>
  <inkml:trace contextRef="#ctx0" brushRef="#br0" timeOffset="208254.3401">2212 164 18 0,'0'-12'9'0,"0"9"-10"0,0 3 12 16,0 0-10-16,0 0 0 15,0 0 1-15,0 0 0 16,0-4-3-16,0 4 1 16,0 0 1-1,0 0 1-15,0 0-2 0,0 0 1 32,4 0 0-32,9 0 1 15,8 0-2-15,1 4 1 16,3-4 0-16,5 0 0 0,5-4 0 15,-5 0 1-15,8 4-2 16,-8-4 0-16,0 0 0 16,-4 8 1-16,-1-4-1 15,1 0 0-15,0 4 0 16,4 0 1-16,8-4-1 0,-4 0 0 16,1 0 0-16,3-4 0 15,-8-4-1-15,0 5 1 16,0-1 0-16,0 4 0 15,-13 0 0-15,5 4 0 0,-1-1 0 32,-8-3 0-32,0 4 0 15,0 0 1-15,-13 0-1 16,0-4 0-16,4 4 2 16,-8 3 0-16,-5 1-1 15,5 3 1-15,-9 1 0 16,4-1 0-16,1 1-1 15,-5-1 0-15,0 0-1 0,-4-3 1 16,4 3-1-16,-8 1 0 0,-1-12 0 16,5 4 0-16,-13-1 0 15,5 1 1-15,7 0-1 16,-7 0 0-16,3-4 0 16,9 0 1-16,-12 0-1 15,8-4 0-15,4-4-1 16,0 1 1-16,9-1-1 0,-9-3 1 15,4-1 0-15,5 5 0 16,-5-1-1-16,1 1 1 16,-5-1 0-16,0 4 0 15,-4 4-1-15,0 0 1 16,0 0-1-16,-5 0 1 16,5 0 0-16,0 4 0 0,4 0-1 31,9 0 0-31,-5-1 1 15,5 1 0-15,4 0 0 16,4 0 0-16,5-4 0 0,4 0 0 16,4-4 0-16,13-4 0 15,-13 1 0-15,4-1 0 16,5 0-1-16,0 5 0 16,4-5 0-16,8 4 0 0,-3 4 1 15,7-7 0-15,1 3-1 16,4-4 1-16,0 8 1 15,5-4 0-15,-5-3-1 32,-4-5 0-17,12 1 1 1,-20-8 0-16,-5 8 0 0,-5-1 1 16,-8 8-2-16,-4 4 0 15,-9 4 1-15,-4 0 1 0,-4 0-2 16,-4 7 1-16,3 1-1 15,-12-9 0-15,0 5 1 16,4 3 0-16,-12 5 0 16,3 3 0-16,-4 3-1 15,1 5 1-15,3 0-1 16,-3 3 1-16,-5 4-1 16,4 5 0-16,0-1 0 0,1 0 0 15,-1 7-1-15,0-7 1 16,5 4 0-16,-5 8 0 15,5-8 0-15,4-4 0 16,0-8 0-16,-1 1 1 16,6-9-1-16,-6-6 0 15,14 3 0 1,-9 0 0-16,13-8 0 16,0-11 1-16,0 0-2 15,5-7 1-15,3-9 0 16,5-3 0-16,8 0-1 0,5-4 1 15,-9-3 0-15,13-1 0 16,-4 4 0-16,-5-7 0 16,5-4 0-16,0 3 0 0,8-3 0 15,-8 0 0-15,-5 3 0 16,5 5 0-16,-13 3 0 16,4 4 0-16,-4 7-4 15,-9 1 1-15,-13 15-7 16,-25 15 1-16</inkml:trace>
  <inkml:trace contextRef="#ctx0" brushRef="#br0" timeOffset="246089.8781">4874 7769 18 0,'-30'0'9'0,"26"-4"-7"16,4 4 9-16,0 0-13 16,-4 4 1-16,0-4-3 15,-5 0 1-15,-4 11 3 16,0 0 1-16,1 5-4 15,-1-1 1-15,0 0 0 0,4 4 1 32,-4-4 0-32,5-3 0 0,-1-1 2 0,5 1 0 15,0-1 1-15,-1-3 1 16,1-5 0-16,4 9 1 16,4-4-1-16,5-5 0 31,4 5-1-31,8-4 1 15,-4 0-2-15,13-1 1 0,5-3-2 16,16-7 1-16,-8-1 0 16,8-7 0-16,1 0-1 0,-5-4 0 15,-9 0 1-15,1 0 1 16,-9 0-1-16,-5 3 0 16,-3 5 1-16,-5-1 0 15,-4 5 0-15,-5-1 0 16,-8 8 0-1,-4-7 0-15,-5 7-1 16,-8 3 0-16,0 1-1 16,-17 0 0-16,-5 0 0 15,-8 3 0-15,5-3-1 16,-1 0 1-16,0 8 0 16,0-5 0-16,0 12 0 15,9-11 1-15,4-1 0 0,4 1 0 0,9-4-1 16,4 0 1-16,5-1-1 15,8-3 0-15,8 0 0 16,5-3 1-16,4-1-1 16,9 0 0-16,-5 0 0 15,9 4 0-15,0-4 0 16,-4 8 1-16,0 4-1 16,-1-4 0-16,-3 3 0 15,-5 1 0-15,0-4 1 16,-4 3 0-16,-9 5-1 0,-4-1 0 15,0-7 0-15,-4 4 1 16,-9-1-1 0,-4-3 1-16,-4 0-1 15,-1-4 0-15,1 0 0 16,-1 0 0-16,1 0 0 16,0 0 0-16,-1 0 0 15,5 4 0-15,4-1 0 16,9 1 0-16,4 0 0 15,8 4 1-15,10-1-1 16,12 1 0-16,8-1 0 0,1-3 0 0,-1-4 0 16,9 4 0-16,-4 0 0 15,0-4 0-15,-9 0-1 16,-4 0 1-16,-4 0 0 16,-5 0 1-16,-4 0-1 15,-8 0 1-15,-5 0-1 31,-4 4 1-31,-4 3 0 16,-13-7 0-16,-5 4-1 0,-8 4 0 16,-4-1 0-16,-4 1 0 15,-10 11-1-15,10 0 1 16,8-4-1-16,4 8 1 16,9 0 0-16,4-4 0 0,9 0-1 15,13-4 1-15,3 4-1 16,14-4 1-16,8-3-1 15,1-5 1-15,3-3 0 16,9-4 0-16,-13-4 0 16,5-11 0-16,0 0 0 0,-1 0 1 15,-8-4-1-15,-4 3 1 16,-5-3-1-16,-8 4 1 16,-4 4-1-16,-14 7 1 0,-8 12 0 31,-8 11 0-31,4-4 0 15,-17 8 0-15,8 3 0 16,-4 1 0-16,9-4-1 16,-1-4 1-16,9 0 0 15,0-4 0-15,1 0-1 16,-1-3 0-16,-4-1-3 0,-5 4 1 16,-8 1-3-16,-4 3 0 15,0 0-2-15,-5 7 1 16,1 1 0-16,8 0 0 15,4-8 3-15,9-4 0 0,4-4 3 16,5-3 0-16,8 3 2 16,4-7 1-16,4-8-1 15,1-7 1-15,0 7 0 16,3-3 1-16,1 3-2 16,-4 0 1-16,-9 4-2 0,0 0 0 15,0 0-1-15,-4 0 0 31,-5 4-2-31,-8 0 1 16,-5 3-1-16,-3 1 1 0,-1 7-1 16,-12 0 1-16,3 0 0 15,1 1 0-15,8 3 1 16,-12 3 1-16,4 5 0 16,4 4 1-16,4 3-1 15,9-4 1-15,-5-3-1 16,5-4 1-16,13-4-1 15,4-8 0-15,17-3 0 16,-4-8 0-16,4-15 0 0,9-8 0 16,4-8-1-16,4-3 1 0,5 0-1 15,-14-4 1-15,9-4-1 16,-8 0 0-16,0 4 0 16,-5 0 1-16,-8 4-1 15,0-1 1-15,-5 1-1 16,-3 0 0-16,-5 3 0 15,0 1 1-15,-9 3-1 32,-4 1 0-32,-4-1-1 0,0 8 1 15,-4 0 0-15,-1 11 0 0,-12 5 0 16,8 6 0-16,5 5-1 16,4 7 1-16,0 4 0 15,4 8 0-15,9 3-1 16,8 1 1-16,9 3-1 15,12-4 1-15,10-3-1 16,7-4 1-16,10-8-1 0,3-7 1 16,5-16 0-16,0-3 0 15,5-12 0-15,-6-8 1 16,1-3-1-16,-8-4 1 16,3-4-1-16,-3-3 1 15,-5-5 0-15,-9 1 0 0,-12 7 0 16,-9 0 0-16,-8 0 0 31,-13 4 0-31,-9 0 0 16,-17 7 0-16,0 9 0 15,-22 10 0-15,-3 8-1 16,-10 16 1-16,-3 11-2 0,-5 3 1 31,-12 43 0-31,16-1 0 16,13 5 0-16,22-5 0 0,4 1 0 15,17-5 0-15,13-10 0 16,13-1 0-16,4-7-1 16,9-12 1-16,13-11 0 15,8-4 0-15,0-12-1 16,-4-7 1-16,-1-7 0 16,5-20 1-16,-4 4-1 15,-4-3 0 1,-1-5 0-16,-3-3 1 15,-5-4-1-15,-9 4 0 16,-4-4 0-16,-8-1 0 0,-9 1 0 16,-5 0 1-16,-7 4-1 15,-14 7 0-15,-8 12 0 16,-14 11 1-16,-11 8-2 16,-10 15 1-16,1 8-1 15,-5 11 1-15,4 8-1 16,14 3 0-16,8 8 0 0,12 0 1 15,10 4-1-15,12-7 1 16,21 3-1-16,18-4 1 16,13-23-2-16,16-7 1 0,9-15-1 15,9-12 1-15,0-7 0 16,-5-16 0-16,5-7 0 16,-4-8 1-16,-1-4 1 31,1-3 1-31,-9-1-1 0,-5 1 1 0,-3-1 0 15,-14 5 0-15,-8-5-1 32,-8 4 1-32,-14-3-1 15,-21 7 1-15,-12 8-1 0,-10 3 1 16,-20 5-2-16,-5 7 1 16,-13 3-1-16,-13 20 0 0,-4 0-1 15,-4 15 1-15,9 8-1 16,-1 7 0-16,13 0 0 15,13 8 1-15,13 8-1 16,4-1 1-16,14 4-1 16,11-3 1-16,14-1-1 15,13-3 0-15,16-4 0 0,5-4 1 16,13-4-1-16,17-15 1 16,0-4 0-16,13-11 0 15,-9-4-1-15,4-15 1 0,-3-4 0 16,3-8 0-16,-8-7 0 15,0-8 0-15,-4-3 0 16,-5 6 0-16,0-6 0 16,-21-5 1-16,-12 5-1 31,-6-5 1-31,-12 8-1 16,0-3 1-16,-21 3-1 0,-9 0 1 15,-9 4-1-15,-3 4 1 16,-5 15-1-16,-9 3 0 15,0 16 0-15,9 8 0 16,-4 7-1-16,-5 4 1 16,13 12-1-16,5 7 0 15,4 7 0-15,4 12 1 0,8 4-1 16,9 8 0-16,5-8 0 16,4 0 1-16,12-4-1 15,9 0 1-15,9-15 0 0,8-4 0 31,0-12 0-31,5-7 0 16,8-3 0-16,-4-16 0 16,0-8 0-16,-1-11 1 0,1-8-1 15,0-7 0-15,0-4 0 16,-9-4 1-16,-4-7-1 16,-4 3 0-16,-9-7 0 15,-9-1 1-15,-8 1-1 16,-8 0 1-16,-9 11-1 0,-9 8 1 15,-8 7-1-15,-9 12 0 16,-13 11 0-16,-4 16 1 16,-4 14 0-16,4 8 0 15,-4 16-2-15,13 15 0 16,21 7-9-16,4 0 0 16</inkml:trace>
  <inkml:trace contextRef="#ctx0" brushRef="#br0" timeOffset="261550.488">19121 4952 12 0,'5'-8'6'0,"12"-11"-7"0,-9 12 6 0,1 3-5 16,-1-4 0-16,1 1-1 15,-1-1 1-15,-3-3 0 16,3 3 0-16,1 4 0 16,-5 0 0-16,0 1 0 15,5 3 0-15,0-4 2 32,-1 0 0-32,1 4 1 15,-5 0 0-15,5 4-1 16,-5 0 1-16,4-4-1 15,-3 3 1-15,-1 1-3 16,0 0 1-16,-4-4-4 0,4 4 1 16,1 0-3-16,-1 0 0 0</inkml:trace>
  <inkml:trace contextRef="#ctx0" brushRef="#br0" timeOffset="266902.5732">18680 5131 22 0,'5'-11'11'0,"3"-20"-10"16,-8 31 11-16,0 0-13 15,0 0 1-15,0-8 0 16,-4 5 0 0,0-1 0-16,-5 4 1 15,0 4-1-15,1 3 0 0,-1-3 0 16,1 7 0-16,-1-7 0 16,1 4 1-16,3 3-1 15,1-3 0-15,0 0 1 16,0 3 0-16,4-11 1 15,0 4 0-15,0 3 0 16,0-3 0-16,0 0 0 16,0-4 1-16,0 0-2 0,0 0 1 15,8-4-2-15,1-3 0 16,-1-1-1-16,9-3 1 16,0-1-1-16,5-3 0 15,4 0-1 1,-1-1 1-16,1 1 0 0,4-4 1 0,0 0 0 31,0 0 0-31,0-4 0 16,0 4 1-16,0-4 0 15,-5 12 1-15,-3 0-1 16,-5-1 1-16,0 5 0 16,-4 3 0-16,-5-4 0 0,-3 4 0 15,-5 4-1-15,0 0 1 31,-17 16-1-31,0-1 1 16,-1 4-1-16,-3 4 0 16,0-4-1-16,-1-4 1 0,1 0-1 15,-1 0 0-15,1 1 1 16,0-1 0-16,-1 4-1 16,1-8 1-16,-1 1-1 15,1-1 1 1,0-3 0-16,-1-1 0 15,5 1-1-15,0-4 1 16,0 7 0-16,4 1 0 0,0-5 0 16,-4 1 0-16,-4 3 1 15,3 8 0-15,-3 0 0 16,0 4 0-16,3 4 0 16,1 3 0-16,0 4-1 15,0 5 1-15,0-1-1 16,0-4 0-16,-5 4-1 0,1 0 1 15,4 0-1-15,0-4 0 16,0 4 0-16,4-3 1 16,0-1-1-16,0-7 0 15,5-1 0-15,-1-7 1 0,5 0-1 16,-1-7 0-16,1-5 0 16,0 5 0-16,4-1-3 31,0-3 1-31,4-5-7 15,5 1 1-15,12 8-6 16,-4-8 1-16</inkml:trace>
  <inkml:trace contextRef="#ctx0" brushRef="#br0" timeOffset="268722.4943">18269 5968 8 0,'-4'-11'4'0,"8"-1"4"0,-4 12-8 0,0 0 0 16,0-7 0-16,5-1 3 15,-5 8 1-15,4-7-4 16,-4-1 1-16,0 8 2 16,0-8 0-16,0 8 0 15,0 0 1-15,0 0-2 0,0 0 0 16,0 0 0-16,0-3 1 16,0 3-1-1,-4-4 1-15,-1 0-1 16,1 4 1-16,0 0-1 15,0 0 1-15,-5-8-1 16,0 1 0-16,1 3-1 16,-1-4 1-16,1 1-1 15,-1 11 0-15,1-4-1 16,-1-4 1-16,0 0-1 16,-3 0 0-16,-1-4 0 0,0 5 0 15,0 3 0-15,-4 0 0 16,0 0 0-16,0-4 0 0,0 0 0 15,-5-4 1-15,5 8-1 16,-4-3 0-16,-1 3-1 16,-3 0 1-16,-5-4 0 15,-5 8 0-15,1 3-1 16,0 5 1-16,-5-5-1 16,1 1 1-16,-1 3-1 15,1 1 1-15,-1 3 0 16,-4 0 0-16,5 4-1 15,-1 0 1 1,1 4 0-16,-1 4 0 0,1 7 0 16,4 8 0-16,-5-8 0 15,-4 0 0-15,5 4 0 16,3 1 1-16,5-1-1 16,5 0 1-16,3 7 0 15,5 1 0-15,0 3 0 16,9-7 0-16,-1 4-1 0,0 0 1 15,1-4-1-15,-1 11 1 16,5-4-1-16,0-3 0 16,-1 0 0-16,10-4 0 0,3-4 0 15,5-4 1-15,4-4-1 16,0-7 1-16,18 0-1 16,-5 0 1-16,4-4 0 31,0-8 0-31,5 4-1 15,8-7 1-15,-4 0 0 16,-1-4 0-16,1-4-1 0,0-4 1 16,0-4 0-16,0-7 1 15,4-4-2-15,8-4 1 16,-3 0-1-16,-5 0 1 16,0-3-1-16,0-5 1 15,9-3-1-15,-9 0 0 0,0-1 0 16,0-3 0-16,-4-3 0 15,-5 6 0-15,-4-3 0 16,-4-4 0-16,-4 0 0 16,-4 4 0-16,-1 0-1 0,-4-4 1 15,-4 1 0-15,-5-1 0 16,1 4 0-16,-9-4 1 16,-4-4-1-16,-5 4 0 0,1 0 0 31,-5 4 0-31,-4 4 0 15,-5-4 1-15,-3 0-2 16,-5 4 1-16,0 3-1 16,-5 1 0-16,1 7-2 15,0 12 1-15,0 11-3 16,-1 3 1-16,1 9-8 0,4 7 1 16</inkml:trace>
  <inkml:trace contextRef="#ctx0" brushRef="#br0" timeOffset="269308.6791">17670 6174 19 0,'-21'7'9'0,"4"-10"3"15,12 3 8-15,5 0-18 16,-4 3 1-16,4-3 0 0,0 4 0 15,0 0-5-15,0 4 1 16,4-5 3-16,5 1 0 16,4 0-2-16,4 0 1 15,4 4-1-15,5-5 1 16,4 1-1-16,0 0 0 16,0-4 0-1,-5 0 0-15,1 0 0 0,0-4 0 0,-1 4 0 16,-7-4 1-16,-1 8 0 15,-4-4 0-15,-5 0 0 16,-4 0 0-16,-4 4-1 16,-4 4 1-16,-4 3 0 15,-5 4 0-15,-9 0 0 16,-8 8 1-16,0 4-1 16,-8 0 1-16,-1 7-1 0,1 4 1 15,-1 0-1-15,1 4 0 16,-1 0-2-16,1-8 1 15,3 0-5-15,5 0 0 32,5-3-7-32,8 3 1 15</inkml:trace>
  <inkml:trace contextRef="#ctx0" brushRef="#br0" timeOffset="271206.7198">17435 7266 10 0,'0'-4'5'0,"4"-3"0"0,-4 7-4 0,0 0 2 16,0 0 0-16,0 4 2 16,0-4 1-16,0 0-8 31,-4-4 1-31,4 0 5 15,-5 0 0-15,1 4-2 16,0-4 0-16,-1 1-1 0,1 3 1 16,0 0-1-16,0-4 1 15,-1 0-1-15,1 4 0 16,0-4 0-16,-1 4 0 0,1 0 0 16,0-4 1-16,0 4 0 15,-1 0 0 1,-3 4 0-1,-1-4 1-15,1 0-1 16,-1 0 1-16,1 8-2 0,-1-4 0 16,0 3 0-16,1-3 1 15,-9 4-1-15,8-1 0 16,-4-3-1-16,1 0 1 16,-1 3-1-16,0-3 0 15,0 8 0 1,0-9 1-16,0 9-1 15,0-1 0-15,1 1 0 16,-6-1 0-16,6 1-1 16,-1 3 1-16,-4 0 0 15,0 0 0-15,-1 4 0 0,1 4 0 16,4 0 0-16,-4-4 0 16,0 8 0-16,4-1 1 15,1 5-1-15,-1-1 0 16,0 1 0-16,4-1 1 0,-4 12-1 15,1-4 1-15,-1 4-1 16,4 0 0-16,-4 7 0 16,5-3 1-16,-1 0 0 15,1 7 0-15,-1-4-1 16,1-7 1-16,3 4-1 31,1-4 1-31,0 0 0 16,-1-4 0-16,1-4-1 0,0-7 1 15,0-5-1-15,-1-3 1 16,5-3-1-16,-4-5 1 0,4 0-1 16,0-3 0-16,0-4 0 15,0 0 0-15,0 0 0 16,0-1 0-16,0-3 0 16,0 0 0-16,4 0-1 15,-4 0 1-15,5-3 0 16,-1-1 1-16,0 0-1 15,0 0 0-15,-4 4 0 0,0-8 1 16,0 1-1-16,0 7 1 16,0-8-1-16,0 8 0 15,0-4-1 1,0 1 1-16,-4-1 0 16,0 0 0-16,0 0 0 15,-1-3 0-15,1-1 0 16,0 4 0-16,-5 0 0 15,1-3 0-15,-1 3-1 16,0 0 1-16,-3 4-1 16,-1 4 0-16,-4 0 0 15,0 3 1-15,-1 5-2 0,-3 3 1 16,8-4 1-16,0 16 0 16,0 4-1-16,-8 3 1 0,8 0 0 15,0 8 1-15,1 0-1 16,3 3 1-16,5-3-1 15,4 8 0-15,0 3 0 16,8 8 1-16,1-4-2 16,4 12 1-16,4-5 0 15,4 1 0-15,1 0 0 0,8 3 0 16,12-3 0-16,5-8 0 16,5-7 0-16,8-5 0 31,4-7 0-31,4-11 1 15,-3-12-1-15,-5-7 0 0,0-16 0 16,4-11 0-16,4-8 0 16,-8-14 1-16,4-9-1 15,-4-7 0-15,-4-12 1 16,-5 1 0-16,-4-4-1 0,-8-4 1 16,-5-1-1-16,-8-3 1 15,-9 8-1-15,-4-8 1 16,-9 4-1-16,-4 0 0 0,-8-4 0 15,-5 4 0-15,0-4 0 16,-8 8 0-16,-5 3-1 16,-4-3 0-16,0 15 1 31,-4 0 0-31,-9 11-1 16,-4 4 1-16,-5 15 0 15,1 1 0-15,-5 18 0 16,-8 8 0-16,-4 19 0 15,-1 4 0-15,5 11-1 0,-5 16 1 16,1-1 0-16,8 8 0 16,4 4-3-16,9 4 0 15,9 0-6-15,8 3 0 0,8-3-3 16,10-12 1-16</inkml:trace>
  <inkml:trace contextRef="#ctx0" brushRef="#br0" timeOffset="271855.6918">17178 8522 30 0,'-9'8'15'0,"9"-23"-20"16,0 15 26-16,-4 0-20 16,0-4 1-16,-5 8 1 15,-4-1 0-15,-4 9-4 16,-4-1 1-16,-5 5 2 15,0 6 0-15,-4 1-1 16,0 4 1-16,0 3-2 0,0 5 1 31,5 3-1-31,-1 0 1 16,5 0-1-16,-1 4 0 16,9-1 0-16,5 1 0 0,4-4 0 15,4-3 0-15,8-9-1 16,5-7 1-16,4 0 0 15,9-7 0-15,4-8-1 16,4-8 1-16,5-4-1 16,-1-7 1-16,5-4 0 15,-5-4 0-15,-3 0-1 16,-1-3 1-16,0-1 0 16,-4-15 0-16,-8 12 0 0,-1-5 0 15,0 5 0-15,-8 7 1 16,-9-4-1-16,-4 8 1 15,-8 4-1-15,-9 8 0 0,-5 3 0 16,-3 11 1-16,-5 12-1 16,-5 16 1-16,-3 3-1 15,-1 7 1-15,5 9-2 16,4-1 1-16,9 4-10 31,8 0 0-31</inkml:trace>
  <inkml:trace contextRef="#ctx0" brushRef="#br0" timeOffset="273571.5644">17751 6893 21 0,'-4'-15'10'0,"8"19"-5"0,-4 0 7 0,0-4-12 16,0 0 1-16,0 0 2 16,-4 3 1-16,0 1-3 15,4 0 0-15,0 0 2 16,0 3 1-16,0 5 0 0,0 3 0 16,4 4-1-16,0 4 1 15,5 0-3-15,-1 7 1 16,5 8-1-16,0-3 0 15,9 10-1-15,-5-3 1 0,8 0-1 16,-3 0 0-16,3-4 0 31,1 8 1-31,0-1-1 16,0-7 1-16,4 0-1 16,-1 4 1-16,1-4-1 15,-4 0 1-15,4-7-1 0,-4-1 1 31,4 1-1-31,-5-5 1 16,-3-3-1-16,-9-4 0 16,-5-7 1-16,1-1 0 0,-5-7 0 15,-4 0 1-15,0-4 0 16,-4 0 0-16,0 3-1 16,-1-3 1-16,1 0-1 15,0-3 1-15,-1 3-1 16,1 0 0-16,0 0-1 0,0-4 1 15,-5 4 0-15,5 0 0 16,-1 0-1-16,1 0 1 16,0-4-1-16,0 4 0 15,4-4 0-15,0 4 0 0,0 0 0 16,0 0 0-16,0 0-1 31,0 4 1-31,4 4 0 16,-4-8 0-16,0 0 0 15,0 0 0-15,4 3 0 16,0 1 0-16,-4-4 0 0,0 0 1 16,5 8-1-16,-5-4 1 15,0 3-1-15,0 1 1 16,0 0-1-16,0-5 0 16,0 5 0-16,0 0 0 15,0-1 0-15,0-3 0 16,0 4 0-16,0-5 0 0,0 5 0 15,-5 0 0-15,1 3 0 16,-4 4 0-16,-1 4 0 31,-4 8 0-31,0 3 0 0,-4 8 0 16,-4 8 0-16,-1 0 0 16,5 7-1-16,0 8 1 15,0 0-1-15,4 11 1 0,5 1 0 16,-5-1 0-16,4 4-1 15,5-8 1-15,4 1 0 16,4-4 0-16,9-1-1 16,0-7 1-16,8 4 0 15,5-4 0-15,0-11 0 16,-1-4 0-16,1-4 0 0,8-7 0 16,5-5 0-16,-1-7 0 15,9-7-2-15,-4-9 0 16,4-6 0-16,0-13 0 0,-4-6 0 15,4-9 0-15,-4-7 0 16,0-4 0-16,-5 4 2 31,1-4 0-31,-5-7 1 16,1-12 1-16,-6 0-2 16,-3 0 1-16,-4-7-1 15,-5 7 0-15,-4-4 1 0,-5-4 0 16,-4 12-1-16,-4 4 0 15,-4-4 1-15,-4 4 1 16,-5 3-1-16,0 1 0 16,-9 7-1-16,-3 0 1 0,-5 4-1 15,0 0 0-15,-4-4 0 16,-5 0 0-16,-4 4 0 16,-4 4 0-16,-4-4 0 15,-1 7 1-15,5 5-3 16,-4 7 1-16,0 7-1 0,3 5 1 15,6 7-4-15,3 3 1 16,9 1-6-16,4 15 1 16,14 12-3-16,7-8 0 15</inkml:trace>
  <inkml:trace contextRef="#ctx0" brushRef="#br0" timeOffset="274545.6649">18642 8282 20 0,'8'-11'10'0,"-8"-4"-8"0,0 15 12 16,0 0-13-16,-4-4 1 15,0-4 1-15,0 5 1 16,-5 3-5-16,0-4 0 15,-3-4 3-15,-6 1 0 0,-3-5 0 16,0 5 0-16,-5-1-2 31,-8 0 0-31,-1 4 1 16,-3 4 0-16,-5 4 0 16,0 0 0-16,0 4-1 15,9-1 1-15,4 12 0 16,5 0 0-16,7 8-1 15,6 3 1-15,3 1-1 0,9 3 1 16,9 0-1-16,8 5 0 16,0-1 0-16,9 0 0 0,4 0 0 15,-1 4 0-15,10-8 0 16,-5 0 0-16,9 4 0 16,-9-7 1-16,1-1-1 15,-10-3 1-15,1-1 0 16,-9-3 0-16,-4 0-1 15,-13-4 0-15,-4 0-1 16,-9 0 1 0,-9-4-2-16,-8 1 0 15,0-9 0-15,0-3 0 0,1-4-1 16,-1-8 1-16,0 1 0 16,4 3 1-16,4-15 2 15,1 4 0-15,8-1 1 16,5-3 0-16,3 0 0 15,5-3 1-15,5-1-1 16,3-4 0-16,9-3-1 0,0-5 0 16,5-3 0-16,4-4 0 15,4 1-2-15,0-9 1 16,-5 1 0-16,5-1 0 16,0 1 0-16,0 3 1 0,-4 4 0 15,-1 4 1-15,-3 4-1 16,-1 3 1-16,-8 8-3 31,0 8 0-31,-13 15-9 0,9 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58:02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3209 8586 9 0,'-31'4'4'0,"13"-8"0"16,9 0 5-16,5 0-8 16,-10 4 1-16,-3 0 1 15,-1 4 0-15,-4 4-3 0,-1 3 0 0,1 1 2 16,4-4 1-16,0 0-1 16,1 0 1-16,3-4-1 15,1-4 0-15,0 0-1 31,8-4 0-31,-8-4 0 16,-1 0 1-16,6 0-1 16,3 0 0-16,1-4 0 15,-1-3 0-15,5-5 0 0,0-8 0 16,0 0-1-16,0-3 0 16,5-9 0-16,4 1 0 15,-1-5 0-15,10-7 0 0,4-1 0 16,-8-3 0-16,8-4 0 15,5 3 1 1,35-35-1 0,0 8 0-16,-4 0-1 15,0-8 1-15,4 12 0 16,-13 4 0-16,0 3-1 0,-4 1 1 16,-1 4 0-16,1 8 0 15,8-5 0-15,1 5 0 16,-10 4 0-16,5-1 0 0,0-7 0 31,9 0 0-31,-9 3 0 16,4 1 0-16,1 8 0 15,-5-1 0-15,-5 1 0 16,1 3 0-16,4 9 0 16,-5-1 0-16,1 4-1 0,4-3 1 15,0-1 0-15,0 5 0 16,0-1 0-16,8 4 0 15,1-7 0-15,5 3 0 16,-1 1 0-16,0 3 0 16,1 4 0-16,-6-3 0 0,6-5 0 15,-1 8 1-15,0 1-1 16,1-1 0-16,-5 4 0 16,4 4 0-16,-4 9 0 15,0-1 0-15,-5 4-1 16,5 4 1-1,4 0 0-15,-8 4 0 16,3 0-1-16,6 0 1 16,-5 4-1-16,-5 0 1 15,5 4-2-15,0 0 1 16,-5-4-3-16,1 7 0 16,-1 1-3-16,-13-4 1 0</inkml:trace>
  <inkml:trace contextRef="#ctx0" brushRef="#br0" timeOffset="929.5286">4237 5310 18 0,'14'-28'9'0,"35"0"-10"0,-32 16 13 0,10-3-12 16,9-1 0-16,13 0 0 16,-5 0 1-16,18 0-1 15,5 0 0-15,9 5 0 16,0-1 1-16,13 4 0 16,9 4 0-16,17 0 0 15,1 0 0-15,0 0 0 0,-1-4 1 16,10 8-1-16,-14 4 0 15,9 8 0-15,-8 8 0 16,-10 7-1-16,-8 1 1 16,4 8-1-16,-5 7 1 15,0-3-1-15,1-5 1 0,-1 5-1 16,-8-4 1-16,-9-5-1 16,-5 1 1-16,-13 3-1 15,-14 1 0-15,-4 0 0 16,-9-5 1-16,-8 1 0 0,-6-4 1 15,-3-9 0-15,-5-3 0 16,-5 0 0-16,-4-4 0 16,-4 0 1-16,-10 0 0 31,-3 0-1-31,-1-1 0 16,-4 1-1-16,-5 4 1 0,5 0-1 15,-5 4 0-15,-4 3-1 16,4-3 0-16,0 12 0 15,-4 0 0-15,-4 7 0 0,3 1 0 16,-3 3 0-16,-1 9 0 16,-4 11 0-16,-4-8 0 15,4 17 0-15,-1 3 0 16,-12 4 0-16,0 8 1 16,-19 0 0-16,-3 20 0 0,-5-8-1 15,-9 7 1-15,9 5-6 16,8 0 1-16,6 8-7 15,-10-24 1-15</inkml:trace>
  <inkml:trace contextRef="#ctx0" brushRef="#br0" timeOffset="100922.9014">21226 8499 27 0,'-8'-8'13'0,"12"4"-13"0,-4 4 13 0,0 0-13 15,0 4 0-15,0-4-1 16,-4 8 1-16,-1-5-1 16,1 9 0-16,-1 0-1 15,1 4 1-15,-1 0-3 16,1 4 1-16,-1 3-3 0,5 1 0 15</inkml:trace>
  <inkml:trace contextRef="#ctx0" brushRef="#br0" timeOffset="102491.9451">21258 8570 16 0,'-36'31'8'0,"-17"9"-6"0,39-28 13 0,-4 8-13 15,-4-1 1-15,0 1 0 16,4 4 1-16,0 8-6 16,5 3 1-16,4-3 3 15,5-1 0-15,8-3-2 16,5 4 1-16,0-8-2 15,4-9 1-15,5-7-1 0,0-8 1 16,0-8-1-16,4-11 1 16,0-9-1-16,-4-8 1 15,0 1 0-15,-5-5 0 16,-4-3 0-16,-9 3 0 0,-4-7 0 16,-5-1 1-16,-9 5 0 31,-4-1 1-31,-5 1 0 0,-4 19 1 0,-5 8-1 31,1 8 1-31,-1 16-1 16,-4 4 1-16,4 12-1 15,5 3 0-15,9 13-2 16,8 3 1-16,6 5-1 0,8-1 0 16,13 5 0-16,9-5 1 0,9-7-1 15,14-5 0-15,4-7-1 16,0-4 1-16,4-16 0 15,1-8 1-15,3-16-1 16,6-16 0-16,-5-3-1 16,-5-9 0-16,-8-3 0 15,-10-9 1-15,-8-7-2 0,-9 4 1 16,-9-9 1-16,-14 13 0 31,-8 7 1-31,-14 9 0 0,-9 11 0 16,1 12 1-16,-1 16-1 15,1 12 1-15,3 8-1 16,6 16 0-16,4-1-1 16,-1 9 1-16,14 7-1 15,5 5 0-15,4-1-1 16,0 0 1-16,4 1 0 16,1-5 0-16,-1-7 0 0,1-13 0 15,-1-3-1-15,1-12 0 16,4-12-3-16,-5-20 0 15,-4-12-3-15,0-7 0 16,-13-13-3-16,-5-3 0 0,-4-5 5 31,30 33 5-31,-61 35 2 16,17 7 1-16,10 21 3 16,8 15 0-16,5 9 3 15,8 15 0-15,5-12-6 16,9-12 0-16,4-7-3 0,5-13 1 31,4-7-3-31,1-16 1 16,-1-20-3-16,-4-12 0 0,-5-7-2 15,-8-13 1-15,-10-15-2 16,-13-9 1-16,-4-7 0 16,-9 4 1-16,0 15 5 15,0 13 1-15,-1 15 3 16,1 20 0-16,9 16 1 15,4 24 0-15,9 19-1 0,9 4 1 16,5 5-5-16,8-1 1 16,0-16-4-16,5-7 0 15,5-16-1-15,3-12 0 16,1-12-3-16,4-12 0 0</inkml:trace>
  <inkml:trace contextRef="#ctx0" brushRef="#br0" timeOffset="102691.0437">21302 8550 24 0,'-4'-24'12'0,"-19"24"-11"16,19 8 22-16,0 12-22 31,-10 8 1-31,5 7 1 16,-4 1 0-16,4 3-4 15,0-3 1-15,0-4 2 16,0-9 0-16,0-7-3 0,5-12 0 15,-5-8-6-15,-9-4 1 0,0-4-3 16,-8 4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2T01:38:32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5083 14761 18 0,'-6'-3'9'0,"3"-2"-5"0,3 5 10 0,-3-2-13 15,3 2 0-15,-3 0 2 16,3 0 0-16,-3-3-4 15,3 3 1-15,-3-3 2 16,3 3 0-16,-3-2-1 0,3 2 1 16,0-3-1-16,0 3 1 15,0-3-1-15,0 3 0 16,0 0 0-16,0 0 1 16,0 0-1-16,3 0 0 0,0 3 0 15,-3 2 0-15,0 3 0 16,0 5 0-16,0 6 0 15,-3 7 0-15,0 1 0 16,-3 2 0-16,-3 3 0 16,-3 5 0-16,-3 2-1 15,0 4 1-15,0 2-1 16,1 0 1-16,2-6 0 0,0-2 0 31,0 0-1-31,0-7 1 16,3-4-1-16,3-5 1 15,0-2 0-15,3-6 0 16,-3-2-1-16,3-4 0 16,3-1 1-16,3-1 0 15,0-2-1-15,3-1 1 0,0 1-1 16,3 0 1-16,0-1-1 16,3 1 1-16,3 2-1 15,3 1 0-15,2-4-1 16,7 3 1-16,0-2 0 15,12 0 0-15,2-6-1 16,-5 0 1-16,3-2-2 16,-1 5 0-16,-2 0-2 15,-3 0 0 1,9 0-7 0,-7 0 0-16</inkml:trace>
  <inkml:trace contextRef="#ctx0" brushRef="#br0" timeOffset="645.1167">5294 15232 31 0,'3'0'15'0,"-9"-8"-20"16,9 5 23-16,3-2-19 16,3 3 1-16,0-1-1 15,3 0 1-15,-3 3 0 16,3 0 1-16,0 3-2 15,2 0 1-15,4-1 0 16,-3 1 0-16,3-3 0 16,0-3 1-16,0-2-1 15,0-3 1-15,-1-3-1 0,4-2 0 16,-3 0 0-16,-3-3 0 16,0 0-1-16,-6 3 1 15,0 0-2-15,-3-1 1 16,-3 1 0-16,-6 0 0 15,-3 2 0-15,-3 1 0 16,-3 5 1-16,-3-1 0 16,0 4 0-16,-6 4 0 0,-2 4 0 15,2-1 0-15,3 5 0 16,0 4 1-16,-3 2-1 16,3 2 0-16,0 1 1 15,1 2 1-15,5 0 0 16,3-3 1-16,3 1 0 15,9-1 1-15,3 1-1 16,6-3 1-16,2 2-1 16,7-4 1-16,6-1-2 15,0 0 0-15,0-2-2 16,-1-1 1-16,4-2-6 16,-6-3 1-16,3 1-7 15,0 2 1-15</inkml:trace>
  <inkml:trace contextRef="#ctx0" brushRef="#br0" timeOffset="1198.8261">5854 14809 35 0,'-3'18'17'0,"18"6"-26"15,-9-16 27-15,-1 3-18 16,-2 2 0-16,0 3 2 15,-3 2 0-15,0 6-2 16,-3 0 0-16,0 5 1 16,-2 5 1-16,2 3-1 15,-3-2 1-15,3 2-2 0,-3-3 1 16,0 1-1-16,-3-4 1 16,3-4 0-16,0-6 0 15,3 3 0-15,0-8 0 16,3-6 1-16,3 3 0 15,3-5-1-15,0 0 1 16,3 0 0-16,0 0 0 16,3-2-1-16,2 1 1 0,4 1-1 15,3 0 0-15,6-2-1 16,-3 2 1-16,3-3-1 16,-4 0 0-16,4 0-1 15,0-2 0-15,-3 0-3 16,-3-3 0-16,-4-6-5 15,-2 1 1-15,-3 0-4 16,0-3 1-16</inkml:trace>
  <inkml:trace contextRef="#ctx0" brushRef="#br0" timeOffset="1574.9393">5583 15089 34 0,'-12'-2'17'0,"18"-4"-23"0,0 4 31 0,3-4-25 16,3 4 0-16,8 2 3 16,-2-3 0-16,6 0-2 15,6 3 0-15,0 0 1 16,-1 0 1-16,1 0-1 16,0 0 1-16,3 3-2 15,-1-3 0-15,1 3-4 16,0-1 0-16,-6 1-7 15,-3 0 1-15,2-3-2 16,-5-11 0-16</inkml:trace>
  <inkml:trace contextRef="#ctx0" brushRef="#br0" timeOffset="2299.5863">6815 14494 44 0,'-9'-3'22'0,"9"24"-40"16,0-13 45-16,0 6-27 15,-3 7 0-15,0 5 0 16,0 9 1-16,0 4-1 16,3 9 0-16,0 2 0 15,0 6 0-15,-3-3-1 16,3-3 1-16,0-2-2 15,3-3 0-15,0-3 0 16,0-2 0-16,0-9 0 0,3-4 1 16,-3-6 0-16,3-5 0 15,-3-3 1-15,0-2 1 16,3-6 0-16,0-5 1 16,0-5-1-16,0-6 1 15,3-2-2-15,0-6 0 16,0 1-1-16,0-1 0 0,-1-5-1 15,4 1 1-15,0-7-1 16,0 7 1-16,0-1 0 16,0 3 0-16,3 5 0 15,0 0 1-15,3 3-1 16,-1 2 1-16,1 6 0 16,0 5 0-16,0 0-1 15,0 5 1-15,0 0 0 16,0 6 1-16,0 0-1 15,-1 2 1-15,1 3-1 16,-3 2 1-16,3 1-1 16,-3 2 1-16,0 5 0 15,0 1 1-15,-3 2-1 16,-4 0 0-16,-2 3 0 16,0 0 0-16,-3-1 0 15,-3 1 0-15,0-6-4 16,-3 1 0-16,0-9-6 15,3-2 1-15</inkml:trace>
  <inkml:trace contextRef="#ctx0" brushRef="#br0" timeOffset="2671.8495">7559 14928 34 0,'9'0'17'0,"15"-19"-23"15,-18 17 29-15,6 2-23 16,6-6 1-16,-3 9 2 16,-1-3 0-16,1 3-4 15,3-1 1-15,0 4 1 16,0-1 1-16,0 0-2 16,-3 0 1-16,0 1-5 15,-4-1 1-15,-2 0-4 16,-6 3 0-16,-3 3-3 15,-3-1 0-15</inkml:trace>
  <inkml:trace contextRef="#ctx0" brushRef="#br0" timeOffset="2968.7307">7366 15256 35 0,'0'-11'17'0,"27"-15"-30"0,-16 15 34 15,1 1-18-15,3-1 1 16,0 0 1-16,3 4 1 0,3-1-8 16,0 5 0-16,2 3 4 15,1 5 0-15,-3 3-2 16,0 0 0-16,0 0-2 15,0 3 1-15,-4-3-3 16,-2-3 1-16,0 3-6 16,-3-6 0-16,6-2-1 15,-3-7 1-15</inkml:trace>
  <inkml:trace contextRef="#ctx0" brushRef="#br0" timeOffset="3441.4798">8169 14541 38 0,'-3'8'19'0,"3"-2"-38"0,0-6 42 0,0 0-21 15,0 5 0-15,0 0 4 16,0 3 0-16,0 0-7 15,3 5 1-15,0 6 3 16,0 7 1-16,3 3-1 16,3 6 0-16,0 5-2 15,0 2 0-15,3 6-1 16,0 2 0-16,3-8 0 16,-3 3 0-16,0 0 0 15,0 3 0-15,-4-9-2 16,1-4 1-16,0-3-4 15,-3-3 0-15,-3 0-6 16,0-8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3:02:06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9360 4067 19 0,'-22'-15'9'0,"4"-5"-8"0,9 4 9 0,0 4-10 16,1 0 0-16,-1 0-1 15,-5 4 1-15,5 0-1 32,0 5 1-32,5 3 0 15,4 3 0-15,9 1-1 16,4 8 1-16,10 0 0 16,3-8 0-16,10 4 1 15,13 0 0-15,4-8 1 0,10 0 0 16,3 0 0-16,1 0 0 15,4 4 0-15,5 8 0 16,4 0-1-16,-4 11 1 0,4 1-1 16,0 4 0-16,5 0-1 15,-5 3 0-15,0 5 0 16,0-5 1-16,-4-3-1 16,-10 4 0-16,-8 3-3 15,-4 5 1-15,-1 3-5 16,-9-7 1-16</inkml:trace>
  <inkml:trace contextRef="#ctx0" brushRef="#br0" timeOffset="486.7651">10762 3237 30 0,'14'-68'15'0,"35"41"-20"0,-36 19 26 0,0 8-22 16,10 0 1-16,3 8-1 15,5 7 1-15,5 9 0 32,9 4 0-32,-5 7-1 15,4 5 1-15,5-4-1 0,0 7 1 16,4 1 0-16,1 7 0 16,-1-7 0-16,-4 7 0 15,0-4 0-15,-4 9 1 0,-10 3-1 16,1 5 1-16,-9-1-1 15,-14 0 0-15,-9-4 0 16,-12 5 0-16,-10-5 0 16,-9-3 1-16,-17 7-1 15,-14 12 0-15,-14 12 1 16,-8 12 0-16,-18 0-1 16,-4 12 1-16,0 3-4 15,4 9 1-15,13 8-6 0,5 11 1 16</inkml:trace>
  <inkml:trace contextRef="#ctx0" brushRef="#br0" timeOffset="1067.5356">11007 6231 25 0,'-4'-43'12'0,"-1"-20"-16"0,5 43 19 16,-4 0-18-16,-5-8 1 15,0 1-1-15,0-5 0 0,-4 0 4 16,-1 1 0-16,1-1-2 16,0 4 0-16,-1 5 1 15,5 3 0-15,1 0 2 16,-1 0 0-16,0 5 1 15,0-1 0-15,0-4 1 0,0 8 0 16,-4-4-1-16,-1 8 1 16,-4 8-2-16,-4 4 1 15,-4 4-2-15,-1 4 1 16,-4 0-2-16,0 8 0 0,-1 11-1 16,6 5 1-16,-10 15 0 15,-4 9 0-15,-13-1-1 31,-1 8 1-31,-4 16-1 16,-8-3 0-16,-6 11-2 16,1-4 1-16,0 8-4 15,4-4 0-15,-4 0-3 16,4-20 1-16</inkml:trace>
  <inkml:trace contextRef="#ctx0" brushRef="#br0" timeOffset="1502.0552">9725 5808 27 0,'-4'4'13'0,"4"12"-17"16,0-4 26-16,-5 12-22 16,-4 15 0-16,-4 9-1 15,-5 7 1-15,0 0 0 0,-4 5 0 16,-9-9 0-16,0 5 0 15,4-5 0-15,1 4 0 16,-1-7 0-16,5-1 0 0,4-3 0 16,4-9 0-16,5 1 0 15,14-12 0-15,8-4 1 16,23-1 1-16,22-11 0 31,17-8 0-31,32-8 0 0,18 0 0 0,13 8-9 16,-5 8 0-16</inkml:trace>
  <inkml:trace contextRef="#ctx0" brushRef="#br0" timeOffset="3504.1777">9204 7482 20 0,'0'-44'10'0,"14"1"-8"16,-10 31 11-16,1-4-12 15,-1-4 1-15,-4 0 1 16,0-3 0-16,0 3-4 0,-4 0 1 16,-1 4 2-16,-4 4 0 15,0 8 0-15,1 8 0 16,-6 8-2-16,1 8 1 0,-9 16-1 15,-1 7 0-15,-8 13 0 16,-4 11 0-16,-1 0 0 16,-4 8 1-16,-5 8 1 15,1 4 0-15,-1 12 0 16,-4-4 1-16,-4 0-1 16,-5 8 0-16,0-12-2 0,0 0 0 15,5-4-4-15,4-8 1 31,5 4-7-31,-5-8 1 16</inkml:trace>
  <inkml:trace contextRef="#ctx0" brushRef="#br0" timeOffset="4002.9904">8292 7834 30 0,'0'-12'15'0,"-9"-4"-14"0,14 16 23 15,-1 0-24-15,1 8 0 16,-5 4 0-16,0 4 0 0,0 7 0 16,-5 9 0-16,1 4 0 15,-5 7 0-15,0 9-1 16,0 3 1-16,0-3 0 16,0-1 0-16,0-4 0 15,5 1 0-15,-1-12 0 16,1-1 1-16,-1-11 0 15,1 0 0-15,4-5 0 16,0-3 0-16,9-4 0 16,4-4 0-16,14-8-1 0,9-12 1 15,8-4-1-15,14-7 0 16,18-9 0-16,17-8 0 16,9 5 0-16,1-13 0 0,-5 13-3 15,0 3 0-15,-14 16-7 31,-30 4 1-31</inkml:trace>
  <inkml:trace contextRef="#ctx0" brushRef="#br0" timeOffset="68229.3459">13500 4681 1 0,'-14'11'0'0</inkml:trace>
  <inkml:trace contextRef="#ctx0" brushRef="#br0" timeOffset="69070.8561">13313 4760 11 0,'-14'-8'5'0,"-3"8"4"16,12-4 6-16,-4-8-13 15,0 4 1-15,-4-4 0 16,0 0 1-16,-1 0-6 15,1-3 1-15,0-5 2 0,-10 0 1 16,1 0-2-16,-14 1 1 16,1-5-1-16,-1 0 1 15,-8 0 0-15,-1 1 0 0,1-1-1 16,-10 0 1-16,1 4-1 16,4 4 1-16,-5-7-1 15,-12 11 0-15,-1 4 0 16,-4 8 0-16,-9 0-1 15,-9 8 1-15,8 12-1 16,6 3 1-16,13 1-1 16,4 8 1-16,0-5 0 15,9 13 0-15,4 4-1 16,5 3 1-16,0-3 0 16,0-5 0-16,-4 5-1 15,4 7 1-15,0-7 0 16,-1-1 0-16,1 1-1 15,0 3 1-15,5 1 0 16,4 3 0-16,4-4 0 16,5 5 0-16,4 3 0 15,4-3 0-15,6 3 0 0,-6 1 1 16,5-5-1-16,-4 4 0 16,0 1-1-16,4-9 1 15,0 1 0-15,4-5 0 16,5 1-1-16,9-1 1 15,0 5 0-15,9-5 0 32,0 9 0-32,4-5 0 0,0 5 0 15,5-5 0-15,4-3 0 16,5-1 0-16,8-7 0 16,10-1 0-16,8-7-1 15,9 0 0-15,14-16-1 16,4-8 0-16,4-4-2 15,1-12 0-15,-5 4 0 16,0-12 1-16,-14-8 0 16,6-7 1-16,-1-5 1 0,0-11 1 15,0-9 2-15,-4-3 1 16,-1-8 0-16,-8-4 1 16,-9 3 1-16,-9 1 0 15,-9-4-1-15,-5-8 1 16,-12-4-2-16,-10 4 1 0,-8-4-2 31,-14-8 1-31,-9 4-3 16,-13 4 1-16,-9 16-3 0,-14 7 1 15,-4 21-5-15,-4 15 0 16,9 24-3-16,-5-4 1 16</inkml:trace>
  <inkml:trace contextRef="#ctx0" brushRef="#br0" timeOffset="75722.7759">19994 4724 18 0,'-14'-8'9'0,"10"-31"-9"0,-1 31 10 0,5 8-10 16,-4-8 0-16,-5 4 0 16,5 0 1-16,-5 0-1 15,0 8 0-15,0 0 0 16,0 0 1-16,0 0 0 16,-4 8 0-16,4 3-1 15,0 5 1-15,4 0 0 0,5 8 0 16,5 15 0-16,4 13 1 15,0 7 0-15,0 16 0 16,-5 16 2-16,-4 4 0 16,0 0-1-16,-4 4 0 15,-1-12-1-15,-4-4 1 0,0-8-5 16,-4-12 1-16,0-11-8 31,-5-17 1-31</inkml:trace>
  <inkml:trace contextRef="#ctx0" brushRef="#br0" timeOffset="76539.9454">20617 5187 17 0,'26'-24'8'0,"14"-19"-2"0,-26 31 6 16,-1-8-12-16,1 0 0 15,-6-3 1-15,1-5 1 0,-9 0-2 16,-4 0 1-16,-5 1 0 15,-9-9 1-15,-4 1-1 32,-5 7 1-32,-8 0-2 15,-5 8 1-15,-5 5-1 16,-4 11 0-16,0 8 0 16,0 15 0-16,0 5 0 15,5 12 0-15,8 11 0 0,14 1 0 16,4 3 0-16,9 1 1 15,9 3-1-15,5 0 1 16,3-7-1-16,6-9 1 0,4-7-1 16,-1-4 0-16,6-12 0 15,-1-16 0-15,5-4-1 16,-5-4 1-16,0-12-1 16,-4-4 0-16,0-8 0 15,-5 1 1-15,0 3 0 0,1-4 0 16,-1 5 1-16,-4 3 0 47,4 16 0-47,1 4 1 15,4 16 0-15,-5 12 0 16,0 7 0-16,1 21 1 0,3 15-1 16,6 4 1-16,3 1 0 15,-8 7 1-15,0 4-1 16,-5-4 0-16,1 4-1 15,-10 0 0-15,1-4-4 0,-5-8 1 16,-5-7-10-16,-8-5 0 16</inkml:trace>
  <inkml:trace contextRef="#ctx0" brushRef="#br0" timeOffset="77407.7916">21004 6350 24 0,'-5'-16'12'0,"10"12"-7"15,-5 4 9-15,0-8-13 16,0 8 0-1,0 0 2-15,0-7 1 16,0 7-5-16,0-8 1 16,4 0 2-16,-4 8 0 0,9-4-1 15,5 4 0-15,-1 4-1 16,5 0 1-16,4 4-1 16,5-4 1-16,4 3-1 15,0 9 0-15,5 4 0 16,-1 4 0-16,10-4 0 15,-1 3 0-15,5 9 0 16,0 12 0-16,0 3 0 0,5 12 1 16,3 13-1-16,6 3 1 15,-1 16-1-15,0-4 0 16,-4 8 0-16,5 0 0 0,-14 0 1 16,-5-16 1-16,-8-8-1 31,-5-4 1-31,-4-11-1 0,-5-13 1 0,-4-11-5 15,-10-1 0-15,-3-15-7 32,-10-8 0-32</inkml:trace>
  <inkml:trace contextRef="#ctx0" brushRef="#br0" timeOffset="77944.1576">22522 8075 34 0,'9'4'17'0,"40"24"-22"16,-36-12 27-16,5 7-23 15,0 9 1-15,-5-4-2 16,5 3 1-16,-5 9 1 16,-9 7 0-16,1 5-1 15,-5-5 0-15,-5 5 0 0,-3-5 1 16,-6 5-1-16,-4-9 1 15,-8-11-1-15,-10-4 0 16,-8-9-1-16,-5-7 0 16,0-8 1-16,0-4 0 0,0-8 1 15,4-4 0-15,10 0 0 16,8 1 1-16,9-1 1 16,14 0 0-16,8 4 0 15,9 0 0-15,10 0 0 16,8 8 0-16,9 4-1 15,9 8 1-15,4 4-1 16,1 8 0 0,-5-1-3-16,0 13 0 15,-5-1-7-15,-8 1 1 0,-5-4-1 16,-9-12 1-16</inkml:trace>
  <inkml:trace contextRef="#ctx0" brushRef="#br0" timeOffset="78579.0131">23131 8261 28 0,'-13'-20'14'0,"13"-7"-21"15,0 15 29-15,5-4-19 16,-1-4 0-16,0-8 2 0,5 9 0 16,0-1-7-16,9 4 0 15,0 4 3-15,0 4 1 16,8 4-2-16,1 4 1 15,0 4-2-15,0 8 1 16,8 12-1-16,-4 8 1 0,5 7 0 16,-1-3 1-16,-8 3-1 15,0 9 1-15,-9-1-1 16,-5 5 1-16,-8 3-1 0,-10 4 0 16,-4 9 0-16,-4-13 0 15,-5 12-2-15,-4-7 1 16,-5-9-1-16,0 1 0 15,-8-13 0-15,-5-3 0 0,0-13 1 16,-5-11 0-16,1-4 2 16,4-8 1-16,-1-8 0 31,10-4 0-31,5-3 1 16,3-1 1-16,10-4-1 15,4 4 0-15,9 0-2 16,9 4 1-16,13 12-2 0,14 4 1 15,8 8-2-15,10 16 1 16,-5 8-2-16,4 7 1 0,-4 5-2 16,-9 3 0-16,-4 0-5 15,-5-3 1-15,-18-5-3 16,-8-11 0-16</inkml:trace>
  <inkml:trace contextRef="#ctx0" brushRef="#br0" timeOffset="79293.024">23332 10117 37 0,'0'4'18'0,"31"-12"-27"0,-22 8 35 0,0 0-26 15,13 4 0-15,9 4 1 16,9 3 0-16,5 9-1 16,4 4 0-16,4 12 1 15,9 3 0-15,5 5-1 0,-5-1 1 16,-8 1-2-16,-5 7 1 15,-9-7-3-15,-4-5 1 16,-5-3-4-16,-9-5 1 16,-4-3-5-16,-14-8 1 15</inkml:trace>
  <inkml:trace contextRef="#ctx0" brushRef="#br0" timeOffset="79930.0334">23510 11493 30 0,'22'16'15'0,"9"-4"-15"16,-17-8 27-16,-1 4-28 15,5 0 1-15,4 8 0 16,0 0 0-16,5 11-1 31,0 9 1-31,-1 3-1 16,-3 9 0-16,-6 3-1 0,-8 9 1 15,-9-5-1-15,-9 8 0 16,-4-3 1-16,-5-1 0 0,-8-7 2 16,-6-9 1-16,-3-7 1 15,-10-13 0-15,5-3 1 16,5-4 1-16,8-8 0 0,5 0 1 16,4 0-1-16,4 0 1 15,14 4-2-15,9-1 1 16,9 1-4-16,9 8 1 31,9 4-6-31,4-4 1 16,0-1-11-16,0-15 0 0,0-12-1 15,-9-7 0-15</inkml:trace>
  <inkml:trace contextRef="#ctx0" brushRef="#br0" timeOffset="80230.2601">23964 11577 59 0,'-14'63'29'0,"14"-31"-52"0,5-25 64 0,4 5-42 16,0 4 1-16,4 4 0 15,0 4 1-15,10 7-2 32,-1 5 0-32,9 3-1 0,14 1 0 15,4 4-1-15,0-13 0 16,4-3-3-16,5-8 0 0,4-8-3 16,0-16 1-16,-8-24-4 15,-10-12 1-15</inkml:trace>
  <inkml:trace contextRef="#ctx0" brushRef="#br0" timeOffset="80447.0889">24614 11122 45 0,'-9'19'22'0,"-5"37"-32"0,14-36 45 0,-4 11-32 16,-1 25 0-16,-3 19 1 15,-6 20 0-15,-8 27-8 16,-5 13 1-16,1 15 0 31,-6 8 1-31,-8 5-8 16,9-5 0-16,0-12-3 16,4-11 0-16</inkml:trace>
  <inkml:trace contextRef="#ctx0" brushRef="#br0" timeOffset="85815.7459">19597 5824 3 0,'-4'0'1'0,"0"-12"3"0,4 12 1 15,0-4-3-15,0-4 1 16,0 8 3-16,0 0 1 0,0 0-8 16,0-8 1-16,0 4 4 15,0 4 1-15,0 0-1 16,-5-4 0-16,1 0-3 15,-1 4 1-15,1 0-1 16,-5 0 1-16,0 4-1 16,0-4 0-16,0 4 0 0,-4 4 0 31,-5 0 1-31,-4 0 1 16,-5 4-1-16,0 4 0 0,-4 0-1 15,-9 3 1-15,4 1-1 16,-4 20 1-16,-4-5-2 15,-5 13 0-15,0 11 0 16,-4 8 0-16,-1 5 0 16,1 7 0-16,4-4 0 15,4 8 1-15,-8-4-2 16,-1 4 1-16,-3-4 0 0,3 1 1 16,1 3-2-16,-10-4 1 15,-3 0 0-15,3 0 1 16,1-8-1-16,9 0 0 15,-1 1 0-15,1-9 0 16,8-4 0 0,5-3 1-16,0-9-5 15,9 1 1-15,9-5-6 16,8-7 0-16</inkml:trace>
  <inkml:trace contextRef="#ctx0" brushRef="#br0" timeOffset="86734.7601">17216 7929 12 0,'-4'-4'6'0,"-1"-4"-2"0,1 8 0 16,-1 0-4 0,1 0 0-16,-5 0-1 31,0 0 1-31,5 4 0 0,-5 0 0 0,0 0 1 31,4 4 1-31,-3 0-1 16,3 0 1-16,1-1 0 0,-1 9 1 15,-4 0-1-15,0 8 1 16,0 11-2-16,-4 17 0 16,0 11 1-16,-5 4 0 15,-9 9 0-15,-4-1 0 0,-5 8 0 16,5-4 0-16,0 0-2 16,9-12 1-16,0-7-8 15,8-13 1-15</inkml:trace>
  <inkml:trace contextRef="#ctx0" brushRef="#br0" timeOffset="87131.3524">17207 8305 41 0,'-13'-12'20'0,"53"-8"-27"16,-22 16 38-16,4 4-32 16,14-4 1-16,-1 4-2 15,5-8 1-15,5 4 0 16,4 8 1-16,-5-4-2 16,1 4 1-16,-5 4-1 15,-9 4 0-15,-4 0 1 16,-5-4 1-16,-4 0 0 0,-5 0 0 15,-4-1 0-15,0 1 1 16,-5-4-1-16,-4 8 1 16,0 0 0-16,-4 16 0 15,-5-1 0-15,-4 13 0 16,-14 11 1-16,-4 13 1 16,0 11-1-16,0 8 0 0,-1 0-2 15,1 4 1-15,0-4-8 16,9-16 1-16,-5-11-5 15,9-25 0-15</inkml:trace>
  <inkml:trace contextRef="#ctx0" brushRef="#br0" timeOffset="87635.6489">16513 9527 30 0,'4'-20'15'0,"1"16"-14"15,-5 4 23-15,0 0-23 0,-5 0 0 16,1 12 0-16,-14 12 1 15,-4 16-2-15,-5 19 1 16,-8 24 1-16,-10 16 1 16,-4 16-1-16,0 19 1 31,-4 5-1-31,-5-1 0 0,0-7-1 16,-4-5 0-16,-1-11-3 15,1-8 0-15,9-16-9 16,-1-16 1-16,-4-12-1 15,5-27 0-15</inkml:trace>
  <inkml:trace contextRef="#ctx0" brushRef="#br0" timeOffset="88036.1484">14848 11501 37 0,'-13'16'18'0,"0"8"-25"16,13-12 35-16,-5 0-28 15,1 11 1-15,-5 13 0 16,0 12 0-16,-4 11-1 16,-1 16 0-16,-4 12 1 0,1 16 1 15,3 4-1-15,-4 0 0 16,-4 7-3-1,0-7 0-15,4-12-6 16,0-12 1-16,9-8-4 16,0-27 1-16</inkml:trace>
  <inkml:trace contextRef="#ctx0" brushRef="#br0" timeOffset="88584.0992">15552 11909 40 0,'-32'36'20'0,"10"7"-36"0,13-31 39 0,-4 4-23 15,-5 7 1-15,0 13 0 16,-4 8 0-16,-5 11-2 15,-4 12 1-15,-4 8 0 16,-1-3 1-16,0 7-1 16,10-4 1-1,3 0-1-15,10 4 1 16,4-8-2-16,9-3 1 0,9-5 0 16,9-4 0-16,9-7-1 15,4-5 0-15,4-15-1 16,5-8 1-16,9-12 0 15,0-12 0-15,5-16 1 16,-1-8 1-16,9-12-1 0,-4-7 1 16,0-5 0-16,-4-11 0 15,-10-8-1-15,-4 3 1 16,-4 1-2-16,-14-4 1 16,-9 11 0-16,-4 13 0 15,-9 7 1-15,-9 9 1 16,-8 15-1-16,-6 24 1 0,-8 15 1 31,0 21 1-31,-5 19-2 16,1 20 1-16,-1 12-3 15,1 4 0-15,3 0-10 0,10-4 1 16,0-20-3-16,0-12 1 16</inkml:trace>
  <inkml:trace contextRef="#ctx0" brushRef="#br0" timeOffset="100376.0184">21934 8957 10 0,'9'-19'5'0,"4"15"2"0,-8-4 5 16,-5 8-10-16,4-8 1 15,-4 8 0-15,0 0 1 0,0 0-5 16,-4-8 1-16,-1 8 3 16,-3 0 0-16,-1 0 0 15,-5 8 1-15,-4-4-1 16,-4 0 0-16,0 4 0 16,0-4 0-16,-1 4-1 15,1 3 1-15,4 1-2 16,1-4 0-1,3 4 0-15,1-4 0 16,0 0 0-16,-1 4 0 16,5-4 0-16,0 0 0 15,-4 7-1-15,0 5 1 16,-1 0-1-16,-8 8 1 0,0-1-1 16,-5 1 1-16,0 4 0 15,1 7 1-15,-5 13 0 16,-5-1 1-16,0 12 0 15,1 9 0-15,4 15 0 16,-5 4 0-16,0 20-1 16,-8-1 0-16,-1 9-2 15,1 4 0-15,-1-5 0 0,1-11 1 0,4 4-1 16,4-16 0-16,5-4-4 16,0-12 1-16,4-12-8 15,5-7 0-15,8-21-3 16,1-19 0-16</inkml:trace>
  <inkml:trace contextRef="#ctx0" brushRef="#br0" timeOffset="101060.9435">19945 11873 34 0,'-36'-12'17'0,"36"-11"-20"15,4 15 30-15,5-8-27 16,0-8 0-16,5 0 1 16,-5-7 0-16,4 3-1 15,0 0 1-15,9 1 0 0,1 3 0 16,3 4-1-16,6 4 1 15,-1 8-1-15,4 12 1 16,1 4-2-16,4 16 1 0,0 12-1 16,-4-1 1-16,-5 5 0 15,-4 19 0-15,-5 1-1 16,-9-1 1-16,-4 12-1 16,-4-4 1-16,-5-3-3 15,-9-5 1-15,-5 0-1 16,-4-3 0-16,-4-5 0 15,-5-11 1 1,-8-13-1-16,-5-3 1 16,0-12 1-16,-5-4 0 15,-4-12 1-15,5-12 0 16,4 0 0-16,4-7 1 0,14 3 0 16,9 4 0-16,8 4 1 15,10 4 0-15,8 8 0 16,9 4 1-16,9 8 0 15,5 12 0-15,-1 11-1 16,1 5 0-16,-5 7-1 0,-4 9 0 16,0-5-6-16,-1 5 1 15,1 3-6-15,4-8 1 16</inkml:trace>
  <inkml:trace contextRef="#ctx0" brushRef="#br0" timeOffset="101663.0953">21071 12162 17 0,'-18'-8'8'0,"0"8"-5"0,14 0 7 15,-5 0-10-15,-5 0 1 16,1 0 1-16,-5 4 0 16,-4 0-2-16,0 0 0 15,-5 0 2-15,-9 0 0 16,-4 4-1-16,0 8 1 15,0 4-1-15,-4-1 0 0,-1 13-1 16,-4 11 1-16,5 1-1 16,4 11 1-16,4 5-1 15,5 7 0-15,4 4 0 16,14 8 1-16,4-4-1 16,9 5 0-16,13-5-1 31,10-8 1-31,12-12-1 15,14-3 0-15,9-20-1 0,13-9 0 0,-8-15-1 16,-1-16 0-16,5-12-1 16,-1-11 1-16,1-17 0 15,-5-7 1-15,-8-8 2 16,-5-9 0-16,-9-11 1 16,-13-4 1-16,-14-8 1 15,0 24 0 1,-26-20 1-1,-18 16 1-15,-14 16-1 0,-8 23 0 16,-1 20-3-16,-8 16 1 16,-5 16-8-16,-4 20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32:23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15600 7430 12 0,'-17'-8'6'0,"-6"-15"-6"16,19 19 7-16,-5 0-4 31,0 4 0-31,0 0 0 16,-4 8 0-16,0 0-5 16,-5 3 1-16,0 1 3 15,-4-4 0-15,-1 4-2 16,1 8 0-16,-5 0 0 0,-8 3 0 15,-5-3 0-15,-5 0 1 0,-4 0-2 16,0 3 1-16,0 1 0 16,-4 0 0-16,0 4 0 15,-5 3 1-15,-5 1-1 0,14 11 0 32,-8 9 1-32,-6-1 0 0,-3 13-1 0,-6 7 1 31,6 4-1-31,-1 12 1 0,0 0-1 0,5-4 0 31,-5 8 0-31,14-8 0 16,4 20 0-16,9-4 0 0,-1-12 0 15,1 4 0-15,0-4 0 16,-4 0 0-16,-1 0 0 16,-4 4 1-16,5 4-1 15,-1-8 0-15,5-4-1 16,5 4 1-16,-1 0-1 0,9 0 1 15,1 0 0-15,3 4 0 0,1 4 0 16,4-8 0-16,1 0 0 16,-6 0 0-16,1-7 0 15,0-1 0-15,4-4 0 16,0 4 0-16,0 0 0 16,5 0 0-16,0 8 0 31,-5 8 0-31,5 0 0 15,4 8 1-15,0 0-1 16,0 4 0-16,4-8 0 16,1 8 1-16,-5-1-1 15,0-3 1-15,-4 0 0 0,-1 0 0 16,1 8-1-16,4-8 1 16,-4 7-1-16,4 1 1 0,0 4-1 15,5 8 1-15,4 11-1 16,0 5 0-16,4-1 0 15,9-3 1 1,18 62-1-16,1-15 0 16,-1-23 0-16,4-9 0 15,5-20 0-15,5-7 0 16,-1 0 0-16,5-8 0 0,9-9 0 16,5 1 0-16,-1-4-1 31,-9-8 1-31,5 12 0 15,5 0 0-15,-1-1 0 16,5 5 0-16,-1 4 0 16,10-8 0-16,0-20 0 15,8 0 1-15,-8 0 0 0,-9-16 0 16,-1 0-1-16,-3-3 1 16,4-9 0-16,-1-4 0 15,6-3 0-15,8-9 0 0,18-7-1 16,-14-4 1-16,5 3-1 15,5 1 1-15,4 3-1 16,8 1 0-16,6-5 0 16,3-3 1-16,-17-4-2 15,0-8 1 1,0-9 0-16,0 1 0 16,4-4 0-16,10-4 1 15,-10 0 0-15,-8 0 0 16,-1 0 0-16,0 0 0 15,1-4 0-15,8 0 0 16,-4 0 0-16,0-4 1 0,-9 0-2 16,-4-4 1-16,4-8-1 15,4-7 0-15,1-17 0 16,4-11 0-16,0-13 0 16,-9-3 0-16,-9-4-1 15,-14-4 1-15,-3-8 0 0,-10 0 0 16,-4-4-1-16,-4-1 1 15,-10-6-1-15,-8-1 1 16,-5-4 0-16,-4 8 0 0,-5-8 0 31,-4 12 0-31,0 4 0 16,0 7 0-16,0 5 0 16,4 0 1-16,-4 8-1 15,0 3 1-15,0 1-1 16,0-4 1-16,-5 3 0 15,1-15 0-15,-1 0-1 16,1-8 1-16,4-4-2 16,0-16 1-16,-1 4-1 0,1 0 1 0,5 0-2 15,3 4 1-15,1 4-1 16,0-4 0-16,9 0 0 16,0-7 1-16,-1 7 0 15,1 0 0-15,0-4 0 16,-5-12 1-16,0 0 0 15,-9-15 1-15,1-1-2 0,-10 4 1 16,1-11 0-16,-5-5 0 16,-9 1-1-16,-5 3 1 15,1-7-1-15,0 3 1 32,-14-3-1-32,5 0 0 0,-5-5-1 15,0 1 1-15,1-1 0 16,-5-11 0-16,-5 12-1 15,5-5 1-15,0 5 0 16,-1 8 0-16,-3 15 0 16,-1 0 0-16,5 13 0 0,0 11 1 15,0-4 0-15,4 16 0 32,0-56 0-32,1 1 0 15,12 15 0-15,1 5 0 16,4 11 0-16,5 0 0 0,-1 16 0 15,-4 8 1-15,-4 8-1 16,-5-4 0-16,-4 12 0 16,-9 3 1-16,0 1-1 31,-1 8 0-31,1-1 0 16,0 5 0-16,0 4 0 15,0 11 0-15,0-3 0 0,-1-1 0 16,1 4 0-16,0 1 0 15,-4-1 0-15,3 1 0 16,1 3 0-16,-4 4 0 0,-10 1 0 16,1-5 0-16,-5 9 0 15,-5-1 1-15,1-8-1 16,-1 5 1-16,1 3 0 16,0 8 0-16,-1 0 0 15,5 8 0-15,0-3 0 16,5 7 0-16,-5 16-1 15,-9 0 1-15,-4 15 0 0,-5 1 0 16,0 4-1-16,5-1 1 16,-1 1-1-16,6-4 0 15,3-4 0 1,1-1 1-16,8-3-1 16,1-4 0-16,-1 0 0 15,10-4 0-15,-1-4 0 16,-4 0 0-16,0-4 0 0,-5 0 0 15,-4 0 0-15,0-4 1 16,0-4-1-16,5 4 0 16,-1 0 0-16,1 0 0 0,-1-4-1 15,1 4 1-15,-1-4 0 16,10 0 0-16,-1 0 0 16,5-3 0-16,4-1 0 15,1 4 0-15,-1 4-1 16,9 0 0-16,5 4-6 15,13 0 0-15</inkml:trace>
  <inkml:trace contextRef="#ctx0" brushRef="#br0" timeOffset="17243.5451">15627 12103 6 0,'-4'-12'3'15,"-1"-43"-3"-15,5 35 3 0,5-4-3 16,-1-8 0-16,-4-11 1 16,-4-9 0-16,-1-3-2 15,-4-4 1-15,-4-9 0 16,-5 1 1-16,-4-8-1 0,0 0 0 15,-1 4 0-15,-3-1 0 16,-1 1 0-16,-4-4 0 16,-5 0 0-16,-4 4 0 15,-9-5 0-15,-4 9 1 0,-1-4-1 16,5-8 0-16,1 4 0 16,-6 3 0-16,-4-3 0 15,-4 4 0-15,9 8 0 16,4 11 0-16,-5 5 0 31,-8 11 0-31,-5 12 0 0,-9 9 0 0,-4 11 0 31,-4 4 1-31,-1 16-1 16,5 7 1-16,0 1-1 0,-5 16 1 16,-13 3-1-16,1 12 0 0,-1 13 0 15,4 7 1-15,5 4-1 16,13 16 0-16,5 12 0 15,-4 12 0-15,3-1 0 16,6 9 0-16,3 11 0 16,5 5 0-16,9 3 0 15,0 8 0-15,18 5 0 0,5 3 0 16,3 0 0-16,6 8 0 16,8-4 0-16,9 1 0 15,4-1 0-15,9 4 0 0,14-8 0 31,9 0 0-31,-1 8 0 0,10 0 0 0,-1 1 0 32,-4-9 0-32,-4-4 0 15,0-12 0-15,-1-7 0 16,5-8 0-16,9-1 0 16,0-7 1-16,0-5-1 15,14-7 0-15,3-12 0 0,1-12 1 16,0-8-1-16,-14-11 0 15,1-13-1-15,4-12 1 0,-1-7 0 16,6-12 0-16,3-12 0 16,-3-8 0-16,8-8 0 15,0-4 1-15,5-4-1 16,-9 0 1-16,-14 0 0 16,0 8 1-16,-4-8-1 15,0 0 1-15,0 5-1 16,0-13 1-16,0-4-1 15,0-8 1 1,0 1-2-16,5-17 0 16,-1-7 0-16,-4-5 1 15,0-7-1-15,-5-16 0 0,-4-4-1 16,1-12 1-16,-6-4 0 16,-8 0 0-16,-5 1 0 15,0-5 1-15,-4 8-1 16,0-8 0-16,-5 0 0 15,-4-4 0-15,-4 13 0 0,-5-5 1 16,-5 4-1-16,5-8 0 16,0 0 0-16,-4-4 0 15,-5-3-1-15,0 3 1 16,0 0 0-16,0-12 0 0,0 5 0 16,-4-1 0-16,0 4 0 31,-1-3 0-31,1 11 0 15,4-4 0-15,-4 4 0 16,-1 4 0-16,-8 4 0 16,-5 0 0-16,-4 8 0 0,4 4 1 15,1 8-1-15,-1 8 0 16,0 8 0-16,-4-8 0 16,4 7 0-16,1 9 1 0,-5 3-2 15,8 5 1-15,6 7-1 16,3 1 0-16,5-1-4 15,9 13 1-15</inkml:trace>
  <inkml:trace contextRef="#ctx0" brushRef="#br0" timeOffset="21064.7813">17003 9745 10 0,'-32'24'5'0,"1"-1"-5"15,22-19 5-15,0 8-5 0,1 0 1 0,-1 8-1 16,-5 0 1-16,1 3-2 15,0 5 1-15,-1 0 0 16,1-1 0-16,-5 5 0 16,5 0 0-16,-1 3-1 0,-3 5 1 15,-1 7 0-15,-5 5 1 32,-3-1-1-32,-1 8 0 15,-4 13 0-15,0 7 1 16,0 4 0-16,-1-4 0 0,10 12-1 15,0 8 1-15,0-4-1 16,4 8 0-16,5 8 0 16,-1 11 1-16,5 5-1 15,0 15 0-15,5 5 0 16,-1-5 0-16,1 8 0 16,4-7 0-16,4 7-1 15,5 4 1-15,5-3-1 0,8 3 1 16,0-4 0-16,-4-3 0 15,4 3 0-15,5-15 0 0,4-9 0 16,5 5 1-16,-10-8-1 16,6-9 0-16,3 5 0 31,5-8 0-31,5-12 0 16,13 3 0-16,-5-11-1 15,9-7 1-15,1-5 0 16,3-4 0-16,1 0 0 0,-9-20 1 15,0-11 0-15,0-8 0 16,4-5 0-16,5-7 1 16,0-4-1-16,-1-8 1 15,10-4-1-15,4-5 1 16,-4-3-2-16,-9-15 1 0,4-5-1 16,5-16 0-16,8-7 0 15,-8-17 0-15,8 1 0 16,1-20 0-16,-5-8 0 15,0-12 0-15,-9-8-1 0,-8-16 1 16,-1 9-1-16,-9-5 1 16,-4-8-2-16,-4-3 1 15,-5-9 0-15,-9-3 1 16,-4 0 0 0,-5-21 0-16,-9-3 0 15,-4 0 0-15,-4-4 0 16,-10-4 1-16,-8 0-1 15,-9 4 0-15,-5 3 0 16,-4 9 1-16,-5 8-1 16,-8-4 0-16,-14 11 0 15,-18 9 1-15,0-1-1 0,-4 1 1 16,-9-5-1-16,5 12 0 16,-10 5 0-16,-17-1 1 15,0 8-1-15,-1 1 0 16,6 11 0-16,-1 8 1 0,-4 20-1 15,-10 4 1-15,-3 19 0 16,4 16 0-16,4 13 0 16,9 19 1-16,-4 24-3 15,-9 7 1-15,17 17-6 16,19 15 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3:04:20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10135 9784 29 0,'9'-8'14'0,"8"-11"-12"0,-12 11 15 0,-1-4-14 16,1 0 0-16,-1 0 2 31,1-8 1-31,-5-11-7 16,4 3 0-16,-4-4 5 15,0 1 1-15,-4-1-1 0,-5-8 0 16,0 1 0-16,-4-1 0 15,-10-3-1-15,-8-5 1 16,-4-11-1-16,-10 0 0 16,-4-5-2-16,-4-15 1 0,-14 4-2 15,5-8 1-15,-5 8-1 16,0 4 1-16,-9-5-2 31,-4-3 1-31,-9-8 0 16,-9 4 0-16,-4-4-1 0,0 0 1 15,-10 4-1-15,-8 4 1 16,0 8-1-16,-14 3 1 16,-4 1-2-16,-4 12 0 0,-5 7 0 15,-18 9 0-15,1 7 0 16,-1 8 0-16,5 8-1 16,4 5 1-16,-4 7 0 15,13 4 0-15,0 4 0 16,9 4 1-16,-9 3-1 15,5 5 1-15,13 8-2 0,4 0 0 16,5 11-6-16,9 9 0 16,26-9-2-16,14-19 0 15</inkml:trace>
  <inkml:trace contextRef="#ctx0" brushRef="#br0" timeOffset="618.444">7406 7173 24 0,'-9'-8'12'0,"-4"8"-14"0,9-4 20 16,-5 4-18 0,-9 4 1-16,-9-4 0 15,-8 4 0-15,-5-4-1 16,-5 4 0-16,-8 4 0 16,-10 4 1-16,-12 0-1 15,-5 0 1-15,-5 3-1 16,-9 1 0-16,-3 0 0 15,-6 4 1-15,-4-4-1 0,1 4 0 16,-1 3 0-16,4 5 1 16,1 4-1-16,13 11 0 0,9-7 0 15,9-1 0-15,8 5 0 16,14-5 0-16,14 1 1 31,12 12 0-31,23-5 1 16,14 5 1-16,21 11 0 15,28 12 0-15,21 16 0 0,32 4 1 16,4 12-4-16,9 0 0 16,-13 8-10-16,-18-4 1 0</inkml:trace>
  <inkml:trace contextRef="#ctx0" brushRef="#br0" timeOffset="18796.68">7874 12756 13 0,'-27'-24'6'0,"18"12"-3"0,9 4 6 15,0-8-9-15,-4 4 0 16,-1-7 2-16,1 3 0 0,-1 0-2 16,1 4 1-16,-1-8 0 15,1 8 0-15,-1-3 0 16,1-5 0-16,0 4-1 15,-1-4 1-15,1-4-1 16,-1 1 0-16,1-13 0 16,-1 8 0-16,1 1 0 0,-5-5 0 15,4-4 0-15,1-3 0 16,0 3 0-16,-5 1 0 16,0-1 0-16,-5-3 0 15,-3 3 0-15,-6 0 0 16,-3 1 0-16,-5 3 0 15,-5 4 0 1,-4 1 1-16,-5-1-1 16,1 8 1-16,-5 4-1 15,-5 1 0-15,-3 11 0 16,8 8 0-16,-5 3 0 0,1 5 1 16,-1 12-2-16,-3 20 1 15,-10-5-1-15,4 13 0 16,1 3 0-16,-5 12 1 15,1 8-1-15,8 5 1 0,0-5 1 16,4 8 1-16,1 0-1 16,-5 0 1-16,0 12-1 15,-4 4 1-15,-5 0-1 16,-4 11 1-16,-14 5-2 16,5 12 0-16,0 11 0 15,0 5 0-15,4 11 0 0,5 8 0 16,9-4 0-16,0-3 0 15,4-17 0-15,9 1 1 16,0 3 0-16,9-7 0 16,4 3 0-1,5 9 1-15,4-13-1 16,5 5 0-16,9-5-1 16,8-3 1-16,10 3-1 15,13-3 0-15,8-9-1 16,10-3 1-16,8-20-1 15,5-8 1-15,9-16 0 16,-4-12 0-16,8-19 0 16,5-24 1-16,4-12 0 15,9-16 1-15,9-20-2 0,9-12 1 0,-5-19-1 16,-4 0 0-16,5-8 0 16,-10-13 1-16,-3-3-1 15,3-8 0-15,-4 0 1 16,0-16 0-16,0-3 0 15,-13-5 1-15,-9 0-1 16,0-7 1-16,-5-9-1 16,-4 0 1-16,-9-7-1 15,-4-4 0-15,-5 3 0 0,-4-7 0 16,-5 3-1-16,-4-7 0 16,4 0 0-16,0 3 0 31,-4 5-1-31,-4 7 1 15,-6-3-1-15,-3-5 1 16,-5 9-1-16,-9-9 1 0,-9-7-1 16,-4 12 0-16,-9-5-2 0,-5 20 0 15,5 17-1-15,-9 7 0 16,-9 24-5-16,0 39 0 16</inkml:trace>
  <inkml:trace contextRef="#ctx0" brushRef="#br0" timeOffset="40881.1003">17968 12309 7 0,'-9'0'3'0,"5"-12"0"0,4 12 4 0,0 0-7 31,0 0 0-31,4-4 1 16,1 0 1-16,-1 0-1 15,5 0 0-15,0 4 1 16,-9 0 0-16,9 0 0 15,0 0 1-15,0 4-1 0,0-4 0 16,4 4-1-16,1 0 1 16,-1 12 0-16,0 3 0 15,1 5 0-15,8 8 0 0,0-1 0 16,9 1 0-16,0 4-1 16,5-1 0-16,0 1-1 15,-5-1 1-15,0 5 0 16,-4-8 0-16,-5 3-2 15,-9-7 1-15,-4-4-4 16,-9-5 1-16,-4-7-5 16,-10-12 1-1</inkml:trace>
  <inkml:trace contextRef="#ctx0" brushRef="#br0" timeOffset="42298.8879">18787 12740 8 0,'-4'-4'4'0,"17"12"-2"0,-13-8 1 0,0 0-4 15,0 8 1-15,0-8 0 16,0 4 0-16,-4-4 0 16,4 0 0-16,0 0 1 0,0 0 0 15,0 0 1-15,0 0 0 16,0 0 0-16,0 0 1 16,0 0 0-16,0 0 1 15,0-8-1-15,0 8 0 16,-5 0-1-16,5 0 1 15,0 0-1-15,0 4 0 0,-4-4-1 32,-1 0 1-32,1 0-2 15,0 0 1-15,4 0-1 16,-5 4 0-16,1-4 0 16,4 4 1-16,-5-8-1 0,5 4 1 15,0 0 0-15,0 0 0 16,0 0 0-16,0 4 0 15,0-4-1-15,5 3 1 0,-5-3-1 16,4 4 1-16,-4-4-1 16,0 0 1-16,0 0-1 15,5 0 1-15,-5 0-1 16,0 0 0-16,0 0 0 16,4 4 1-16,-4-4 0 15,0 0 0-15,4 4-1 0,-4-4 1 31,0 4 0-31,0 0 1 16,0-4-1-16,0 0 1 16,0 0-1-16,0 0 1 0,0 0-1 15,0 0 0-15,-4 4-1 16,0 0 1-16,-1 0-1 16,1 0 1-16,-5 0-1 15,0 0 1-15,-9 0-1 16,9 0 0-16,0 0 0 0,0 0 0 15,0 0-1-15,5 0 1 16,4 0-2-16,-4 0 1 16,-1 0-2-16,1-4 1 15,4 4-1-15,-5-4 1 16,5 0-2-16,5 0 1 16,-5 0-6-16,9 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3:06:19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19606 12811 21 0,'-4'-20'10'0,"39"-4"-10"0,-21 20 11 16,4-3-10-16,-1-1 0 15,1 12 3-15,5 4 1 0,3 7-4 16,1 13 1-16,0 16 2 15,8 15 0-15,10 16-1 16,13 20 1-16,13 4-2 16,9 12 1-16,18 0-3 15,4 11 0-15,5-7 0 16,0-4 1-16,-9-8-2 16,-9-12 1-16,-14-8-4 0,-8-8 1 15,-9-12-6-15,-9-11 0 16</inkml:trace>
  <inkml:trace contextRef="#ctx0" brushRef="#br0" timeOffset="321.0465">20550 12894 27 0,'-18'-12'13'0,"-9"36"-15"15,10-12 18-15,-15 4-15 31,-8 19 1-31,-4 21 3 16,-10 19 0-16,-12 12-5 0,-10 24 0 16,-9 27 3-16,-17 12 0 15,-5 9-4-15,-4 7 0 16,0 0-8-16,-14 16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3:06:33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8929 11877 30 0,'-27'-4'15'0,"5"-12"-11"0,17 16 15 15,1-3-22-15,-14-1 1 16,-4 4-2-16,-1 0 1 0,-8 7 3 15,-13 5 1-15,-5 4-4 16,-5 8 0-16,-8 12 1 16,-9 3 0-16,-5 5 0 15,-8 11 1-15,-5 8 0 16,-5 5 0-16,-4 11 0 16,-13 12 1-1,-9 0 0-15,-5 4 0 16,-13 4 0-16,9 7 1 15,-9 5-1-15,-4 0 1 0,4 4-1 16,4-1 0-16,14 9 1 16,-5 12 0-16,10-5-1 15,-1 13 1-15,0 11 0 16,5 0 0-16,0 4 0 16,17-7 1-16,10-1-1 15,-1 4 1-15,14-7 0 16,4 11 1-16,9-4-3 0,9 1 1 15,9-5-1-15,13-4 1 16,10 1-1-16,8-13 0 16,9 1-1-16,4-5 0 0,10 1 1 15,-1-16 0-15,5-5 0 16,8-11 1-16,6-20 0 31,3-15 0-31,10-9 0 0,13-11 1 0,8-13-1 16,10-7 0-16,13-4 0 15,-4-12 0-15,8 0-1 32,5-4 0-32,4-4 0 15,1-8 0-15,3-8 0 0,1-8 1 16,5-8-1-16,-10-11 1 0,5-8-1 16,0-13 0-16,8-7 0 15,10-8 0-15,0-8-1 16,-1-4 1-16,-4 4-1 15,1-8 1-15,-6 8-1 16,1-8 0-16,-14 4 0 16,5 4 1-16,0-4-1 0,0-4 0 15,9-4-1-15,-1-8 1 16,-12-4 0-16,-10 1 1 16,1-5-2-16,-10-8 1 15,1-3 0-15,-5-5 1 16,0 4 0-16,-18-3 0 15,-4 3 0 1,-9 1 0-16,-13-1-1 16,-10 4 0-16,-12 1 1 15,-1-9 0-15,-8 1-1 16,-5-13 1-16,0 1-1 16,4 11 1-16,-4-7 0 0,0 11 1 15,-9 1-1-15,0 11 0 16,-4 8 1-16,-5 8 1 15,-4 20 0-15,-9-4 0 0,-14 12 0 16,-4-1 0-16,-13 13-1 16,-9 8 0-16,-5 11-1 15,-13-3 0-15,0-1-2 16,0 8 0-16,0 13-4 16,9 3 1-16,9 20-3 0,-10 0 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3:07:49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6832 13124 19 0,'-13'-4'9'0,"-9"-4"-9"0,17 8 10 15,-4-4-9-15,-9 4 1 16,1-8 1-16,-6 0 0 15,-8 8-4-15,0-4 1 0,0 4 2 32,-5-4 0-32,-4 4-1 15,0 4 1-15,0 4-2 16,-9-8 1-16,5 12 0 16,-10 0 0-16,-13 7-1 15,1 1 1-15,-6 8-1 16,-12 0 1-16,-1 7-1 0,1 13 0 15,-10-1 0-15,-4 8 0 16,0 9-1-16,1-5 1 0,-15 4-1 16,14 5 1-16,-4 3 0 15,4-4 0-15,-4 12-1 16,-5-8 1-16,-9 9 0 16,9 3 0-16,0 12-1 15,5-4 1-15,-5 8 0 16,5 7 0-16,0 1 0 15,13 0 0-15,4-4-1 16,9 8 1-16,14-5 0 16,0 1 0-16,4-4 0 15,4 0 0-15,-3-4 0 16,3-4 0 0,5 4 0-16,9 4 0 15,4-8 0-15,1 0 1 16,8-8-1-16,9 4 0 0,14-8 0 15,4-8 1-15,9 4-1 16,4 0 0-16,9-4 1 0,-8-7 0 16,8-5-1-16,5 0 1 15,-1-3-1-15,-8-5 0 16,4 4 0-16,1-3 1 0,3 3-1 16,10-4 0-16,0 5 0 15,4 3 1-15,4 4-1 31,1-15 1-31,4-5-1 16,13-3 1-16,-4-5-1 16,4 5 1-16,1-5 0 15,-6-11 0-15,6-4-1 0,-10 3 1 16,1-15-1-16,3 4 0 16,-3-12 0-16,4 0 1 15,-5-12-2-15,18-12 0 0,5-15 0 16,4-1 1-16,5-7-1 15,8-9 1-15,-4 9-1 16,5-5 0-16,-1-3 1 16,-4-1 0-16,-4 1 1 15,-1 3 0-15,10 1-1 16,-5-12 1-16,4-5 0 0,-4-11 0 16,5-8 0-16,-5-4 0 15,-9-4-1-15,4 0 0 16,-8-8 0-16,-5 4 0 15,-8-4 0-15,-6 8 0 16,1-12 0-16,-4 5 1 0,-1-9-1 16,1 0 1-16,-10-8-1 15,9 0 0-15,-13 1 0 32,5-5 0-32,-5 0 0 15,-4 16 0-15,-10 5 0 16,1-5 0-16,-9 12 0 15,0 0 1-15,-14 4-1 16,1 0 1-16,-5 0-1 0,-5 11 1 16,1 1-1-16,-1-4 1 15,-4 12-1-15,0-8 0 0,-4 3 0 16,-5 9 0-16,-4 0 0 16,-5-4 1-16,5 11 0 31,-5 5 0-31,1-1-1 15,-1 1 1-15,0 3-1 0,-4 5 1 16,9-9-1-16,0 5 0 16,-1-1 0-16,1-3 0 15,0-4-1-15,0 3 0 16,-1 1 1-16,1-5 0 16,-5 9-1-16,-4 3 0 15,0 9-1-15,-5 7 0 0,-4 12-7 16,9 16 0-16</inkml:trace>
  <inkml:trace contextRef="#ctx0" brushRef="#br0" timeOffset="7270.0563">13522 14093 35 0,'-13'8'17'0,"-1"-52"-23"0,10 24 18 0,-5-3-14 15,-5-5 0-15,-3-8 1 16,-10-7 0-16,0-9 2 16,-4-7 1-16,-4-4-2 15,-6 0 0-15,1-17 0 16,-4 1 0-16,-5-12 0 16,0-4 0-16,0-4-1 31,-13 0 1-31,4-7-1 15,-4-1 0-15,-5 0 0 0,18 24 0 16,-36-40 0-16,-4 9 0 16,-4 7-1-16,-10 0 1 0,10 4 0 15,4 8 1-15,4 0 0 16,5 0 0-16,0 4 0 16,-4 0 0-16,3 8-1 15,-3 4 0-15,-1 4 0 0,-4 8 1 16,-9 7-1-16,-4 5 0 15,-5 3 0-15,-4-3 1 32,4-4 0-32,0 11 0 0,9 5 0 15,0 7 1-15,-4 4-1 16,-5 13 1-16,0 11-1 16,-4 4 1-16,4 24-1 15,-4 11 1-15,0 9-1 16,-5 3 1-16,18 17-1 15,9 7 1-15,9 8-1 16,9 8 1-16,13 20-1 0,9 16 1 16,13-5-1-16,14 13 0 15,9 11 0-15,8-3 0 16,10 0 0-16,4 7 0 0,8 4-1 16,1 17 1-16,4-1-1 15,5-8 1-15,4 0 0 16,9-19 0-16,5-5-1 15,13-7 1-15,0-16 0 16,-1-4 1-16,10-8 0 16,4-16 0-16,5 0 0 15,-5 0 1 1,1-4 0-16,-1 12 0 16,0-12-2-16,-4-3 1 15,-1-1-1-15,6-4 1 16,8 16-1-16,4-15 0 0,-3-1 0 15,-1 0 1-15,0-4 0 16,0 5 0-16,-4 7-1 16,-1-8 1-16,1-4 0 15,4 1 0-15,-4-9 1 16,-5 4 0-16,5-7-1 16,4-1 0-16,4-11 1 0,1-1 0 15,-1-3-1-15,5 0 1 16,-4-5-2-16,-14-3 1 0,0 0-1 15,-4-5 0-15,-5 1 0 32,-4-8 1-32,0 0 0 15,-4-8 0-15,3-8 0 16,1-12 1-16,9-8-1 16,4-8 0-16,0-3-1 15,-4-1 1-15,4-8-1 0,-4-7 1 16,0 3 0-16,-5-11 0 15,-4 0 0-15,-9-5 1 16,-4-11-1-16,-10-8 1 0,-8 0-2 16,-9-20 0-16,-14-12 0 15,-8-15 0-15,-10-17-1 16,-3-3 1-16,-6-5-1 16,-3 9 0-16,-1 11-1 15,-4 13 1-15,0 19-7 16,-1 4 1-16,-17-4-4 15,9 4 0-15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3:08:41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5573 3929 4 0,'-36'24'2'0,"18"-28"-5"16,14 0 3-16,-5 0 10 15,-94-71-10 1,184 134 9-16,-108-75 0 15,0 4-12-15,9 4 1 16,5 0 6-16,4 0 0 16,9 1-2-16,4-1 0 15,10 0-2-15,8 0 1 16,9-4-1 0,5-4 1-16,-1-4-1 15,10-7 1-15,4 3-1 16,9-8 1-16,0 5 0 15,-5-1 0-15,5 0-1 16,0 12 1-16,-5-3 0 16,1 7 1-16,-1 12-2 15,5 4 1-15,-9 4-2 0,0 7 0 16,4 5-5-16,-4 16 1 0</inkml:trace>
  <inkml:trace contextRef="#ctx0" brushRef="#br0" timeOffset="1000.9927">11292 5816 8 0,'-45'28'4'0,"32"-20"-5"0,13-8 5 16,0 0-4-16,5-8 1 15,-5-4 1-15,0 0 1 0,0-4-2 16,-5 0 1-16,1 5 1 16,-5-1 0-16,0-4 0 15,0 0 0-15,0 0-1 31,-4 0 0-31,-1 1-2 0,1-5 1 0,-5 8 0 32,9-4 0-32,0 0-1 15,5 4 1-15,8-3-1 16,5-1 1-16,9 0-1 0,0 0 0 16,4 4-1-16,0-8 1 15,10 12-1-15,3-3 1 0,1 3 0 16,4-4 0-16,4 4 1 15,10 0 0-15,13 4 0 16,8 0 1-16,1-8-1 16,8 4 1-16,5 12-3 15,-4 12 1-15,-5 8-6 16,-35 11 0-16</inkml:trace>
  <inkml:trace contextRef="#ctx0" brushRef="#br0" timeOffset="2364.5141">6396 7098 9 0,'-4'0'4'0,"-5"-12"-1"0,9 12-1 0,0 0-2 16,-5 4 0-16,1-8 0 15,-1 4 1-15,1 4 1 0,-1-8 0 16,1-4 2-16,-1 0 0 16,1 0 0-16,-5 0 1 15,-4 1-1-15,-5-1 1 16,-4 0-3-16,-14 4 1 16,-8 0-1-16,-10 0 1 15,-4 4-1 1,-13 0 1-16,4 8-1 15,1 8 0-15,-6-5-1 16,1 5 1-16,-5 4-4 16,5-4 0-16,0-4-4 15,4 0 0-15,-4-1-3 16,18 5 0-16</inkml:trace>
  <inkml:trace contextRef="#ctx0" brushRef="#br0" timeOffset="9907.3562">6440 3185 4 0,'5'-24'2'0,"-5"9"2"0,0 7 3 0,-5 4-6 16,-3 0 1-16,-6 4 0 15,1 4 1-15,-5 0-3 16,5 0 1-16,-5 3 1 16,9 5 1-16,0 0 0 15,0-4 0-15,5 4-1 0,-1 8 1 16,5-4-2-16,5 7 1 15,-1 5 0-15,1 4 0 16,-1 3-1-16,-4 13 0 16,0 7-1-16,0-3 1 15,0 7-1-15,0 0 1 0,5 5-2 16,-1-1 1-16,0-12 0 31,1-3 0-31,4-9 0 16,0-3 1-16,-5-8-1 15,1-9 1-15,-5-7 0 0,0-8 0 16,-5-4 0-16,1-12 0 16,-1-7 0-16,1-5 0 15,-1-8-1-15,1-3 1 0,4-5-1 16,4 0 0-16,1-7 0 16,4-8 0-16,0-1 0 15,0 13 0-15,4-5 0 16,-4 5 0-16,4-5 0 15,0-3 0-15,5 7-1 16,0 1 1-16,9-5-1 16,-1 1 1-16,1 3-1 15,0 9 1-15,-5 7-1 0,0 8 1 16,5 8-1-16,0 12 1 31,0 4 0-31,4 8 0 16,0 4-1-16,-4 4 1 15,-5 4 0-15,-4 7 0 0,-5-3 1 16,-4 4 0-16,-14-5 0 16,-8 5 1-16,-18-8 0 15,-9 3 1-15,-14-3-1 0,-12-4 1 16,-6 8-2-16,1-5 1 16,-4 5-8-16,-1 4 0 15,5-1-3-15,-1-19 0 16</inkml:trace>
  <inkml:trace contextRef="#ctx0" brushRef="#br0" timeOffset="11206.09">12908 4605 11 0,'0'-15'5'0,"4"-1"0"0,-4 16 6 0,0 0-10 16,0-8 0-16,0 0 2 16,0 0 1-16,0 0-5 15,-4 4 1-15,-1-4 2 0,-4 0 1 16,0 4-1-16,-4-4 0 15,0 1-1-15,-10-1 1 32,1 0-1-32,-4-4 1 15,-1 0-1-15,-4 0 1 0,-1 0-1 16,6 4 0-16,-10 8-1 16,1 0 1-16,-1 4-2 15,0 4 1-15,1 4-1 16,-1 4 1-16,1 0 0 15,3 0 0-15,10 3 0 16,4-3 1-16,5 8-1 0,4 4 0 16,5 7 0-16,4 5 0 15,9-1 0-15,4 5 0 16,14 7 1-16,13-7 1 0,0-1 0 16,13-3 0-16,18-8 0 15,9-9 0-15,9-7 0 16,0-4 1-16,0-16-9 31,-13 4 0-31,-9-4-3 0,-45-12 0 0</inkml:trace>
  <inkml:trace contextRef="#ctx0" brushRef="#br0" timeOffset="12504.179">8190 5511 18 0,'4'-4'9'0,"-4"16"-6"16,-4-16 11-16,-5 4-13 16,-5-4 1-16,1 4-1 15,-5 0 1-15,-4 4-3 0,0-4 1 16,0 4 1-16,-5 0 0 16,-4 4-1-16,-1 0 1 15,-3 12-1-15,-1-4 0 0,5 7 0 31,0 9 0-31,9 0-1 0,-1-1 1 0,6 5 0 16,-1 4 0-16,9 3 0 31,0 9 0-31,5 7 0 16,4-4 0-16,4-7 0 16,5 3 0-16,0-11 0 15,0-5 0-15,4-3 0 0,5-4 0 16,4-5 0-16,0-3 1 15,1-12-1-15,-1 0 0 16,0-8 0-16,5-4 1 0,-5-4-1 16,0-8 0-16,1 1 0 15,-6-5 0-15,6 0 0 16,-5-4 0-16,-5-7 0 16,0-5 0-16,-4 8 0 15,-4 1 0-15,-5-1 0 16,0 0 1-16,0 4-1 15,0 1 1-15,0 7 1 16,0-4 0-16,13 4 1 0,9 4 1 16,14 5-1-16,8 3 0 15,-4 11-2-15,9 9 0 32,5 20-10-32,-1 0 1 0</inkml:trace>
  <inkml:trace contextRef="#ctx0" brushRef="#br0" timeOffset="40329.6395">11880 4332 18 0,'-5'-31'9'0,"18"-5"-8"16,-8 24 9-16,-1-4-10 0,1-3 1 16,-1 3 1-16,-4-4 0 0,-4 0-2 15,-1 8 0-15,-8 1 1 16,-5 3 0-16,-4 0 0 15,-9 0 0-15,-14 0-1 16,-4 4 1-16,-4-4-1 16,-5 8 0-16,0 0 0 15,-9 4 0-15,-4 4 0 0,-5-4 0 16,-4 0 0-16,-13 0 1 16,-9 4-1-16,4 0 0 15,0 3-1-15,4 9 1 31,1-8 0-31,-1 4 0 16,-4 0-1-16,9 0 1 0,0-1-1 16,0 9 0-16,5-8 0 15,8 0 1-15,-8 0-1 16,-10-1 1-16,1 5-1 16,4 0 1-16,0 0 0 15,4 8 0-15,0-9 0 0,14 1 0 16,0 0 0-16,4 4 0 15,5-5 0-15,0 1 1 16,-1 4-1-16,10 0 0 0,-1-1 0 16,1 5 0-16,4-4 0 15,-4 0 1-15,8-1-1 16,1 1 1-16,-1 0-1 31,-4 3 0-31,9-3 0 16,-4 4 0-16,-1 0-1 15,-4 7 1-15,-9 1 0 0,0-1 0 16,-4 1-1-16,0 4 1 16,-5 3 0-16,5 1 0 15,4 3 0-15,-4 5 0 16,4-1 0-16,0-4 0 16,4-3 0-16,-3-4 0 0,-6 3 0 15,5 1 0-15,0 3 0 16,-4 1 0-16,0-5 0 15,-5 8 0-15,9 1 0 0,5 3 0 16,4-3 0-16,4 3 0 16,1 8 0-16,-1-11 0 15,5-1 0-15,0-3 0 0,5-5 0 32,-5 5 0-32,0 3-1 15,4-7 1-15,5-5-1 16,-5 1 1-16,-4 3 0 15,4 1 0-15,5-5 0 16,0-3 1-16,0 4-1 16,0-1 0-16,4 5 0 15,0-9 1-15,5 5-1 0,0-8 0 16,4-1 0-16,0 1 0 16,1-4 0-16,8-5 0 15,0-3 0-15,-5-4 0 16,1 0 0-16,9-4 0 15,-5-5 0-15,4 1 1 0,1 4-1 16,4 0 0-16,0-8 0 16,0 0 1-16,-5 0-1 15,5 4 0-15,0-8 0 16,-4 4 1-16,4 0-1 16,0-4 1-1,0 8-1-15,-5-8 0 16,1 4 1-16,4 4 0 15,0-8-1-15,-5 4 1 0,1-8-1 16,0 4 1-16,4 4-1 16,-5 0 1-16,1-4-1 15,4 0 0-15,0 7 0 16,0-3 0-16,-5 0 0 16,5 0 0-16,0-4 0 15,0 4 0-15,0-4 0 16,5 4 0-16,-5-4 0 15,0 0 0-15,0 0-1 0,0 0 1 0,9-8 0 16,-5 4 0-16,0-4 0 16,1 1 1-16,-1-1-1 15,-4 8 0-15,0 0 0 16,0 0 0-16,0 0 0 16,9 0 0-16,-4 0 0 15,-1-8 0-15,-4 8 0 16,0 0 0-16,5-4 0 31,-5 4 0-31,0 0 0 16,0 0 1-16,0 0-1 15,4-4 0-15,1 4 0 0,-5 0 0 16,4 4 0-16,-4-4 0 16,0 0 0-16,0 0 1 0,4 0-1 15,-4 0 1-15,5 4-1 16,-1 4 1-16,-4-8-1 15,0 4 1-15,0 0-1 0,0-1 1 16,0 1-1-16,0 0 1 16,-4 0-1-16,4 4 1 15,0-4-1-15,-5 4 0 16,5 0 0-16,-4 0 0 16,4 4 0-1,0 0 0-15,0 0 0 16,4-1 0-16,1 5 0 15,-1 0 0-15,1 4-1 16,-1 0 1-16,1 3 0 16,4 1 0-16,4 0 0 15,5-4 0-15,8 7-1 16,6-3 1-16,3 4 0 16,1-1 1-16,8 1-1 0,1 0 0 15,-1-4 0-15,5 3 0 0,-4-3 0 16,4-4 0-16,4 0 0 15,1-5 0-15,3-7 0 16,10 0 1-16,0-8-1 16,9 0 0-16,-1-8 0 15,10-8 1-15,-9-3-1 16,-5-1 0-16,-4 0 1 0,4-4 0 16,-4 5 0-16,4-1 1 31,0 0-1-31,5-4 0 15,13-7 1-15,-5-1 0 16,-4-4-2-16,5 1 1 0,8-1-1 16,-4 5 1-16,5-5-1 15,8 0 1-15,-8 1-1 16,-5-1 1-16,-9 1-1 16,0-1 1-16,0 4-1 0,0-3 1 15,0-5-1-15,5 1 1 16,-1 7 0-16,5-8 0 15,-4 1-1-15,8-1 0 16,5-3 0-16,-4-5 1 0,8 13-1 16,1 3 0-16,-10-4 0 31,-8 1 0-31,-1 3 0 16,5 0 0-16,-4 1 0 15,-1 3 0-15,1 0 0 16,4-3 0-16,-4-9 0 15,-5 5 1-15,4-13-1 0,10 1 1 16,8-1-1-16,-4-3 0 16,9 7 0-16,-5-3 0 15,-13 3 0-15,-4 9 0 16,-10-13 0-16,6 5 0 0,-15-1 0 16,1-3 1-16,-5-1-1 15,-8-3 1-15,8-1-1 16,0-11 0-16,-4 0 0 15,5-5 1-15,-10-3-1 16,0 4 0-16,-4-12 0 0,-9 8 0 16,-8-1 0-16,-6 1 1 15,-3-4-1-15,-6 4 1 16,1 3-1-16,-4 5 1 16,-6 4-1-16,-8 7 1 0,0-3-1 31,-8 8 0-31,-6-1 0 15,-4 5 0-15,-13 7-1 16,-4-4 1-16,-1 1-1 16,-9 7 1-16,10 0-1 15,-1 1 1-15,5-5-1 16,4 9 0-16,1 3 1 0,-5 0 0 16,-10 4 0-16,-7 8 0 15,-6 8-1-15,-13 8 1 16,-8 0-1-16,-14 8 1 0,0 4-4 15,0 8 0-15,9 7-7 16,17-3 0-16</inkml:trace>
  <inkml:trace contextRef="#ctx0" brushRef="#br0" timeOffset="64616.7372">7589 4823 18 0,'-14'4'9'0,"-3"-20"-7"15,12 8 9-15,1 8-11 16,-1-8 1-16,-4 4-1 16,0 0 1-16,1 4-1 15,-15 4 1-15,6-4 0 16,-1 0 0-16,0 4 0 15,5 0 0-15,-1-4-1 0,5 4 1 0,0-4-1 16,5-8 1-16,4 4-1 16,0 4 1-16,4-11 0 15,1-17 1-15,8 4-1 16,5-12 1-16,0-3-1 16,9-9 0-16,4-3 1 31,4 7 0-31,5-11-1 15,0-4 0-15,5-1-1 0,-1 5 0 16,5 0 0-16,9-5 0 16,-4 5-1-16,8-1 0 15,9 5 0-15,0 8 0 0,1 3 1 16,-15 4 0-16,6 1-1 16,4 3 1-16,4 0 0 15,0 9 0-15,5 3 1 16,-1 0 0-16,-12 8-1 15,-5 4 0-15,-10 4 0 16,-3 0 1-16,-9 0-2 16,-10 4 0-16,-3 4-6 15,-1 0 0 1,0 0 0-16,-9-4 0 16</inkml:trace>
  <inkml:trace contextRef="#ctx0" brushRef="#br0" timeOffset="65347.7338">8074 3616 12 0,'-18'-19'6'0,"-9"-5"1"0,23 16 7 0,-5 0-14 15,0 4 1-15,-4-4 1 16,4-4 0-16,-9 4-3 16,9-4 1-16,0 9 1 0,0-1 1 15,5 4-2-15,0 0 1 16,4 0-1-16,8 0 1 15,10-4-1-15,9 0 1 16,9-4 0-16,4 4 0 0,9-4 0 31,0 4 1-31,-1 4-1 16,1-4 0-16,0 4-1 16,0 0 1-16,5 0 1 15,4-4 0-15,0 4-1 16,4-8 1-16,13 4-1 15,1-4 1-15,-5 0-1 0,-4 0 1 16,-13 0-2-16,-5 1 1 16,-5 7-1-16,-8 0 0 15,-5 4 0-15,-9 3 0 0,0 5 1 16,-8 4 0-16,-10 0 1 16,-8 8 0-16,-5 11 0 15,-9 9 0-15,-18 11 1 16,-22 16 0-16,-13 24-2 15,-9 0 1-15,-9 8-7 16,9 16 1 0,13 4-7-16,-17-13 0 15</inkml:trace>
  <inkml:trace contextRef="#ctx0" brushRef="#br0" timeOffset="72689.5047">8345 13685 12 0,'-26'12'6'0,"4"-8"-1"0,17-4 6 15,1 4-11-15,-1-4 1 16,1 0 0-16,-5 0 1 0,9 0-2 16,-5 0 0-16,1-4 1 15,-1 4 1-15,5 0-1 16,-8 0 0-16,8 0-1 15,8 0 0-15,6-4-1 0,4-4 0 16,8-8 0-16,-3-7 1 16,3-5-1-16,1-4 0 15,4-3 0-15,-4-5 1 0,4 1 1 16,-4-1 1-16,-1-7 0 16,-8 7 1-16,0-7 0 31,-5-1 1-31,1-3-1 15,4-1 1-15,-5-3-3 16,-4-8 1-16,0 7-2 16,0 1 0-16,-5-1-1 0,0 1 1 15,1 7-1-15,-5 9 1 16,0 3 0-16,-5 1 0 16,1 7 1-16,-5 0 0 0,0 5-1 15,0 3 0-15,0 0 1 16,1 0 0-16,-6 4-2 15,5-3 1-15,5 3-1 16,-1-4 1-16,5 4-1 16,-4 0 1-16,4 5-1 15,-5 7 1-15,5-4 0 0,-4 0 0 16,4 8 1-16,-4-4 0 31,-1 0 0-31,1 4 1 16,-1 4-1-16,1-12 0 15,-1 4 0-15,1 0 0 0,-1-4-1 16,1 0 1-16,0 0-1 16,-5 0 1-16,0 0-1 15,0 4 1-15,0-3-1 16,-4 3 1-16,-1-8-1 16,5 4 1-16,0 0 0 0,0 0 0 15,-8 0-1-15,-1 0 1 16,0 0-1-16,-4 0 1 15,0 0-1-15,-1 0 1 0,1-3-1 16,0-1 0-16,0-4 0 16,-1 0 0-16,5 0 0 15,-4 0 0-15,4 1 0 16,1 3 0-16,3-4 0 16,1 0 0-16,0 0 0 15,-1 4 0-15,-4-7 0 16,1 3 0-16,-1 0-1 31,0 0 1-31,0 0 0 0,-4-3 0 16,-5-9 0-16,5 8 0 15,0 0 0-15,-1 0 0 0,1 1 0 16,0-1 0-16,0-4 0 16,-1-4 1-16,-3 9-1 15,3-5 1-15,-8-4-1 16,0 5 0-16,0 3 0 15,0-4 1-15,-5-4-2 16,1 1 1-16,3-5 0 0,6 0 0 16,-1 5 0-16,-4-1 0 15,0 8 0-15,0-4 0 16,-9-3 0-16,-1 7 1 16,1-8-1-1,0 8 1-15,5 1-1 16,-1-1 1-16,1 0-1 15,-1 4 0-15,0-4-1 16,1 5 1-16,-1-9 0 16,1 0 0-16,-10 0 0 15,1-7 0-15,3 3-1 0,-3-4 1 16,-1 5 0-16,-4 3 1 16,5 4-1-16,-5 0 0 0,4 1 0 15,5-1 0-15,5 0 0 16,-1 0 1-16,1 1-2 15,-1-1 1-15,0 4 0 16,-4 0 0-16,-4-4-1 16,-1 5 1-16,1 3-1 15,-5 0 1-15,-5 4-1 16,5 0 1-16,-4 4-1 0,4 4 0 16,0 0-1-16,9 4 1 31,-4-4-1-31,-1 0 1 15,1 0 0-15,-10 0 1 16,-4 0-1-16,0 4 0 0,-4 0 1 16,0 0 0-16,-1 0-1 15,1 0 0-15,4 4-1 16,-4 0 1-16,-5-1 0 16,5 1 1-16,-14 0-1 15,14 0 0-15,-9 4 1 0,13-4 0 16,9 0 0-16,0 4 1 15,4 0-2-15,1 0 1 16,8 11-1-16,-4 1 1 0,5 8-1 16,3 7 0-16,1-3 0 15,-4 3 1-15,4 5-1 16,-1 7 1-16,1 1-1 16,9-1 1-16,-5 9 0 15,9 3 1-15,14 4-2 31,8 0 1-31,14 5 0 16,0-1 0-16,4 0 0 16,1 0 0-16,3-4-1 0,-3 9 0 0,3-5 1 15,1 0 0-15,4 4 0 16,0 0 0-16,0 5 0 16,5-9 0-16,9-8 0 15,8 4 0-15,0-7 0 16,5-5 0-16,0-4 0 15,-9 1 0-15,0-5 0 0,0 1 0 16,-4-5 0-16,-5 5 1 16,4-1 0-16,1 1 0 15,-1 3 0-15,1 1 0 16,4-5-1-16,4-11 1 16,0-1-1-1,5 1 1-15,-4-4-1 16,4-1 0-16,-5 1 0 15,0-8 0-15,5-1 0 16,0 5 0-16,0 4 0 16,-5-1 1-16,5 5-1 15,-4 0 1-15,-1 3 0 0,0 5 1 16,5 3-1-16,-4-3 0 16,-5-5 0-16,-5 1 0 15,1-9-1-15,-5-7 1 0,0 0-1 16,0 4 1-16,4-5-1 15,-4 1 1-15,0 4 0 16,-4 0 0-16,0 3-1 16,-1-3 1-16,5 0-1 15,5-1 1-15,-10 1-1 0,6 0 1 16,3-5-1-16,-4 1 1 31,-4 0-1-31,4-4 0 16,0-5 0-16,4-7 0 0,5-4 0 15,0-4 0-15,0-4 1 16,0-4 0-16,-9 1 0 16,0-1 0-16,14-4 1 15,-10 4 0-15,1 0-1 16,4 0 0-16,-5 0 0 16,-8 0 0-16,-1 0 0 15,1 0 0-15,-5-3-1 0,0 7 0 16,-4-4 0-16,4 0 1 15,-4 0-1-15,4-12 0 16,-4 4 0-16,-1-4 0 16,1-3 0-16,0-1 0 0,0 0 0 31,4 0 0-31,0 5 0 16,-4-5 0-16,-1 0 0 15,-3 0 0-15,-1 1 0 16,-4-9 0-16,-1 4 0 15,1-7 1-15,4-9-1 0,1 1 1 16,-1-5-1-16,0-3 0 16,1-1 0-16,-1 1 1 0,-4 4-2 15,-5-1 1-15,-4 5 0 16,-5 7 1-16,-4 4-1 16,-4 5 0-16,-1 7-1 15,-4 0 0-15,1 4-3 16,-6 8 0-16,1 4-8 15,4 8 0-15</inkml:trace>
  <inkml:trace contextRef="#ctx0" brushRef="#br0" timeOffset="76778.1117">9151 11466 16 0,'-4'0'8'0,"8"-8"-8"0,-4 8 9 16,0 0-7-16,0-4 0 16,-4-4 3-16,-1 0 0 0,1 0-5 15,-1 0 0-15,1-4 5 16,-1 4 0-16,-8 1 0 15,0-1 0-15,-5-4-2 16,0-4 0-16,-4-4 0 16,-5 0 0-16,-4-3-1 15,-9-1 0-15,0-4-1 0,-5 1 0 16,-4-5 0-16,-4 0 0 16,-5 1 0-16,0-5 0 15,0-4-1-15,-4 1 0 16,4-5 0-16,-9 1 1 15,1-1-2-15,-6 1 1 16,-3 3 0 0,-5 13 0-16,0 7 0 15,-5 4 1-15,5 8-3 16,-5 12 1-16,5 8-3 16,5 12 0-16,8 3-7 0,13 21 1 15,5-5-1-15,14-15 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2T01:40:43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17269 2302 12 0,'6'-11'6'0,"6"-5"4"16,-9 14 6 0,3-4-15-16,-3 4 1 0,2-3 0 15,1 5 1-15,-3 5-4 16,0 3 0-16,-3 2 3 15,-3 6 0-15,-3 5-2 16,1-5 1-16,-4 5-1 16,0 3 1-16,-3 3 0 15,0-1 0-15,-3 1 0 16,0 7 1-16,3-5-1 0,0 0 1 16,0 0-1-16,3-5 1 15,3 0-2-15,3-3 1 16,3 0-1-16,6-5 1 15,3-3-1-15,6-2 0 0,6 2 0 16,6-5 0-16,3-3 0 16,2-5 0-16,4 0-3 15,-6-2 1-15,-3-1-3 16,-1-10 0-16,1 10-4 16,-3-7 1-16</inkml:trace>
  <inkml:trace contextRef="#ctx0" brushRef="#br0" timeOffset="454.3603">17141 2326 20 0,'0'-6'10'0,"6"14"-13"16,-6-8 16-16,3 0-12 16,3 0 0-16,3-2 2 15,2-6 0-15,7 2-4 16,6 1 1-16,9 3 2 16,3-4 1-16,-1-2-1 15,7 6 1-15,-3-6-2 16,-1 8 1-16,-5-8-1 15,-3 8 0-15,-6 0-4 16,-3 2 0-16,-7 4-6 16,-2-4 1-16</inkml:trace>
  <inkml:trace contextRef="#ctx0" brushRef="#br0" timeOffset="751.2358">17025 2588 31 0,'3'-19'15'0,"38"1"-20"0,-26 12 27 0,6 1-21 16,6 2 0-16,0-5 0 15,5 8 0-15,4-5-2 16,0 2 1-16,0 3-1 16,-4-5 0-16,4 5-2 15,-3 0 0-15,-1 0-4 16,1 0 0-16,3-2-2 16,-3-4 1-16</inkml:trace>
  <inkml:trace contextRef="#ctx0" brushRef="#br0" timeOffset="1402.3463">17793 2598 26 0,'6'-16'13'0,"11"11"-19"16,-11 5 26-16,0 5-19 16,0-2 0-16,0 5 1 15,0 2 1-15,-3 6-4 16,3 0 0-16,0 3 1 16,-3 2 1-16,0-3-6 0,0-2 1 15,6 0-4-15,3-8 1 16</inkml:trace>
  <inkml:trace contextRef="#ctx0" brushRef="#br0" timeOffset="2124.1791">18546 2191 23 0,'-12'-13'11'0,"-6"13"-15"16,9 5 19-16,-3-5-16 16,-3 8 1-16,-6 0 0 15,1-3 0-15,-4 3 0 16,-3 10 1-16,0-4 0 15,-3 2 0-15,1-1 0 16,-1 1 1-16,3 5 1 0,0-5 0 16,1 3-1-16,5 5 1 15,3-3-1-15,0 5 0 16,3-2-1-16,3 3 0 16,3-1-1-16,3 0 1 15,3 1-1-15,3-1 0 16,6-4 0-16,3 1 0 15,0-7 0-15,3-3 0 16,6-2 0-16,0 2 1 0,3-5 0 16,2-2 0-16,1 1-1 15,-3-7 0-15,0-2 0 16,-3-3 0-16,0-1 0 16,-4-2 0-16,1 0-1 15,-3-5 1-15,0 3-1 16,-3-4 1-16,-3-2-1 15,-3 1 0-15,-3 1-1 16,-3 6 0-16,0-5 0 16,-3 3 1-16,-6-1-1 15,-3 3 1-15,-5 0 0 16,-4 5 0-16,3-2 1 16,0 5 0-16,3 5 1 15,3-5 1-15,6 0 1 16,3 3 0-16,6 2 0 15,6 3 1-15,9 0 0 16,6 0 0-16,3 5-1 16,3-5 1-16,-1 0-4 0,4 3 0 15,3-3-5-15,0-3 0 16,-4 3-6-16,1-3 0 16</inkml:trace>
  <inkml:trace contextRef="#ctx0" brushRef="#br0" timeOffset="2391.4045">18858 2498 37 0,'0'-3'18'0,"9"14"-21"16,-6-3 30-16,-3-1-27 15,0 4 1-15,-3 2 0 16,-3 8 0-16,0 1-6 16,0 1 0-16,0 1-5 15,-3-8 0-15</inkml:trace>
  <inkml:trace contextRef="#ctx0" brushRef="#br0" timeOffset="7952.521">17581 3564 11 0,'0'0'5'0,"6"-11"-4"0,-3 6 6 0,0-3-8 16,0 3 1-16,0-3 0 15,0 0 1-15,0 5 0 16,0-5 0-16,0 0 0 15,0 3 0-15,-3 0 0 16,3-3 1-16,-3 8 0 16,0 0 0-16,0 0-1 0,0 0 0 15,0-5 1-15,0 5 0 16,0-6-1-16,0 6 1 16,0 0-1-1,0 0 1-15,0 0 0 0,0 0 0 0,0 0-1 16,0 0 0-16,0 0 0 15,0 0 0-15,0 0-1 16,0 0 1-16,0 0-1 31,0 0 1-31,0 0-1 16,0 0 1-16,0 0-1 0,0 0 1 16,0 0-1-16,0 0 1 15,0 0-1-15,0 0 1 16,0 0-1-16,0 0 1 15,0 0-1-15,0 0 1 16,0 0 0-16,0 0 0 16,0 0 0-16,0 0 0 15,0 0-1-15,0 0 1 0,0 3-1 16,0-3 1-16,0 0-1 16,-3 0 1-16,3 3-1 15,0-1 1-15,0 1-1 16,0 7 1-16,0-2-1 15,0 8 0-15,0-5 0 0,0 10 1 16,0 3-1 0,0 5 1-16,-3 5 0 15,0 1 0-15,0-3 0 16,-3 5 0-16,0-3 0 16,0 3 1-16,-3-8-1 15,0 0 0-15,0 6 0 16,1-9 0-16,-1 1-1 0,0-6 1 15,0 0-2-15,0-5 1 16,0-6-6-16,-3 4 1 16,3-9-6-16,3-3 0 0</inkml:trace>
  <inkml:trace contextRef="#ctx0" brushRef="#br0" timeOffset="8556.1876">17909 3659 20 0,'-12'3'10'0,"6"5"-11"0,3-6 11 16,-3 4-10-16,0-1 0 15,-3 0 0-15,0 1 0 16,3 2 0-16,0 2 1 16,0 1 0-1,0-6 0-15,3 11 0 16,3-3 1-16,3-5-1 15,6 0 0-15,0-5-1 16,3 2 1-16,0-2-1 16,6-1 1-16,3-2-1 15,2 0 1-15,4 3-1 16,0-1 0-16,3 1 0 16,-3 0 0-16,-1-1 0 0,-2-2 1 15,0 3-1-15,-3 5 0 16,-3-3 1-16,-6 6 0 15,0-1-1-15,-6 4 1 16,2 2 0-16,-11-1 0 16,-5 7 0-16,-1-1 0 15,-3 0 0-15,-6 0 1 16,-6-2-1-16,0-1 1 16,-3-5-2-16,1 3 1 0,-1-3-1 15,0-5 1-15,-3-2-3 16,1-1 0-16,-1 0-4 15,0-7 1-15,0-4-3 16,3 1 0-16</inkml:trace>
  <inkml:trace contextRef="#ctx0" brushRef="#br0" timeOffset="8796.5249">17790 3728 26 0,'23'-13'13'0,"16"5"-15"0,-24 5 23 0,6-2-21 16,6 2 0-16,2 1 0 16,-2-1 0-16,0 3-2 15,0 0 1-15,-6 0-5 16,-3 0 0-16,-1 0-1 15,-2-3 0-15</inkml:trace>
  <inkml:trace contextRef="#ctx0" brushRef="#br0" timeOffset="9674.0097">17581 3328 8 0,'-65'16'4'0,"2"29"1"16,45-31 3-16,-11 4-6 15,-7 6 1-15,-3 8 2 16,-2 7 1-16,-1-2-7 15,0 6 1-15,1 2 4 16,5-3 0-16,3 6-1 16,6 5 0-16,7 5-2 15,5 5 0-15,6-2-1 16,3 3 1-16,9-11-1 16,9-6 0-16,8-2 0 15,7 0 1-15,6-5 0 16,3-3 1-16,8-3-1 0,4-5 0 15,3 0-1-15,8-7 1 16,4-1-1-16,-1-5 0 16,1-6-1-16,2-7 0 15,1-8 0-15,-7-6 1 16,7-2-1-16,-4-6 1 16,1-5 0-16,-4 1 1 15,4-4-1-15,-1-5 0 16,-5 1 0-16,-4-1 0 0,-8-5 0 15,0-3 0-15,-7-2 0 16,1 2 0-16,-6-2 0 16,-3-3 0-16,-7 3 0 15,-2-1 0-15,-6 3 0 16,-3 1 1-16,-6-1-1 16,-3 3 0-16,-3-5 0 15,-6 5 0-15,-6-3-1 16,-6 6 1-16,-3-1 0 15,0 3 0-15,-2 3 0 16,-7-2 0-16,-6 4 0 16,-2 3 0-16,-7 3 0 15,-12 8 1-15,-8 5-2 16,2 8 1-16,-11 5-1 16,-1 3 1-16,1 5-2 15,0 3 1-15,-1 6-5 16,16 4 0-16,14 8-2 15,3-20 1-15</inkml:trace>
  <inkml:trace contextRef="#ctx0" brushRef="#br0" timeOffset="13852.7412">17218 4479 11 0,'0'3'5'0,"0"-6"-2"0,0-2 6 16,0 5-8-16,0-3 1 15,-3-2 0-15,0 3 0 0,0 2-3 16,0 0 1-16,0-3 1 15,0 0 1-15,3-2-1 16,-3 5 0-16,0 0 0 16,0 3 1-16,3-3-1 15,-3 0 0-15,0 2 0 16,0 1 1-16,0 2-1 16,-2-2 0-16,-1 2 0 15,-3 3 0-15,0 5 0 16,-3-2 0-16,0 2 0 15,-3 6 1-15,-3-1-1 16,-3 1 0-16,0 2 0 16,-2 5 1-16,-4 1-1 15,-6-1 1-15,-3 1 0 16,1 4 0-16,-1 4 0 0,0-6 0 16,1 5 0-16,-4-2 0 15,3 5-1-15,3-5 1 16,4-6-2-16,-1 1 1 15,6-1-1-15,0-5 1 16,0-2-1-16,1-1 0 16,2 1 0-16,0-6 0 15,0 6-4-15,3-3 0 16,0-3-6-16,3 0 0 0</inkml:trace>
  <inkml:trace contextRef="#ctx0" brushRef="#br0" timeOffset="14873.1129">15873 5360 13 0,'0'-2'6'0,"6"-1"3"0,-6 3 0 16,0 0-8-16,0 0 1 15,0 0 1-15,0 0 0 16,-3 0-4-16,3 0 1 16,0 0 2-16,-3 0 1 15,0 0-1-15,3 0 0 16,-3 0-1-16,0 0 1 16,0 3 0-16,0-1 0 0,0 4-1 15,0-4 1-15,0 4-1 16,0-4 0-16,-3 4 0 15,0 2 0-15,0-3-1 16,0 0 1-16,0 3-1 16,0-3 1-16,0 1-1 15,0-1 1-15,0 3 0 16,0-3 0-16,0 3-1 16,1 0 1-16,-1 0-1 15,0 0 1-15,0 3-1 16,3-4 0-16,-3 4 0 15,0-3 0-15,3 3 0 16,-3 2 1-16,0-5-1 16,0 5 0-16,0 0 0 15,-3 6 1-15,0 2 0 16,0-3 0-16,-3 1-1 16,0 2 1-16,-2 6 0 15,2-1 0-15,0 8 0 0,0 3 1 16,-3-2-1-16,0-3 1 15,0 5-1-15,-3-8 1 16,0-3-1-16,1 1 0 16,2-6 0-16,3 0 0 15,0-5-3-15,3-8 1 16,3-6-5-16,0-2 1 16,6-2-7-16,6-6 0 0</inkml:trace>
  <inkml:trace contextRef="#ctx0" brushRef="#br0" timeOffset="15539.7">15959 5593 17 0,'-9'0'8'0,"6"-8"-5"16,3 6 5-16,-3 2-7 16,0 2 1-16,-3 4 1 15,-3 4 0-15,0 1-4 16,-2 5 1-16,2-3 3 16,0 3 0-16,0 5-2 15,3 0 1-15,0 3-1 16,3 2 1-16,3-4-1 15,0 1 0-15,6-7-1 16,3 5 0-16,6 1 0 16,-1-7 1-16,4-7-1 15,0 0 0-15,3-5 0 16,-3-8 1-16,0 2-2 0,0-8 1 16,-1-2-1-1,4-3 1-15,3-2-1 0,-6-1 1 16,0-2-1-16,-3 3 1 15,-3-1 0-15,-3 1 0 16,-3-1 0 0,-4-2 0-16,-4 0 0 15,-4 5 0-15,-3-3 0 16,-6 6 1-16,-3 0-1 16,-3 2 0-16,-3 6 0 15,-3 5 0-15,-2 3-2 16,-1-3 1-16,0 2-6 15,6 1 1-15</inkml:trace>
  <inkml:trace contextRef="#ctx0" brushRef="#br0" timeOffset="16512.2282">16456 5268 19 0,'-30'-3'9'0,"-2"-5"-9"0,23 3 10 0,-6 0-11 15,0-3 1-15,-3 2 0 16,-6 1 1-16,0 3-1 16,-5-4 1-16,-4 1 0 15,0 2 0-15,0-5 0 16,1 6 1-16,-7-4-2 16,-6 4 1-16,4 2-1 15,-1 2 1-15,0 1 0 16,1-3 0-16,-4 8 0 15,0 5 1-15,4 6-1 16,5 7 0-16,-3 3 0 16,1 6 0-16,2 2 1 15,-3 2 0-15,4 1 0 16,2 5 0-16,3 3 0 16,0-3 1-16,3 5-1 15,4 3 0-15,2 13-1 16,3-8 1-16,6-2-2 0,3 2 0 15,6-8 0-15,3-2 1 16,6-3-1-16,6-3 0 16,3-5 0-16,3-2 1 15,6 2-1-15,5-8 0 16,4 3 0-16,0-3 0 16,3-8 1-16,5-8 0 15,4 3-1-15,5-5 1 0,1-6 0 16,3-3 0-16,2-7-1 15,-5-3 1-15,-1 3-2 16,-2-6 1-16,0 1 0 16,-1-1 0-16,1-5-1 15,-3 0 1-15,-4-5-1 16,1-3 0-16,0 3 1 16,-1 0 0-16,-5-11-1 15,-3 3 1-15,-7 0-1 16,-2-3 1-16,-3 1 0 15,-3-1 1-15,-3-8-2 16,3 3 1-16,-6 0-1 16,0-3 1-16,-1 3 0 15,1 8 0-15,-3-8 0 16,0 3 0-16,-3 2 0 16,0 0 1-16,-3 1-1 15,-3 2 0-15,-3-3 0 16,-3-5 0-16,0-3 0 0,-3 3 0 15,0 3-1-15,0-1 1 16,0 3 0-16,1 6 0 16,-7 2-1-16,-6 6 1 15,0 2 0-15,0 5 0 16,-3 1 0-16,1 2 0 16,-1 0-3-16,6 8 0 15,3 8-6-15,3 2 0 16</inkml:trace>
  <inkml:trace contextRef="#ctx0" brushRef="#br0" timeOffset="20128.4517">18373 4106 9 0,'-3'6'4'0,"3"12"-1"0,0-18 5 0,0 0-6 31,0 0 1-31,0 3 0 16,0-3 1-16,0 0-5 16,0 0 0-16,3 2 3 0,0 1 0 15,0-3-2-15,0 5 1 16,0 1 0-16,-3-4 0 15,0 1-1-15,0 2 1 0,3-2 0 16,0 0 0-16,0 2 0 16,0 0 1-16,0 0-1 15,3 1 1-15,0-4-1 16,0 4 0-16,0-1 0 16,3 0 0-16,0 1 0 15,2-4 0-15,1 3 0 16,3 1 0-16,0-1 0 15,0-2 1-15,3 2-1 0,0 3 1 16,0 0-1-16,-1-6 0 16,4 4 0-16,9 2 0 15,0 0-1-15,3-3 1 16,-4 0-1-16,1 1 0 16,3-1 0-16,0 3 0 15,2 0 0-15,-2 0 1 0,3 0-1 16,-4 2 0-16,1 1 0 15,0-1 1-15,3 4-1 16,-1-1 1-16,1-3-1 16,-3 4 1-16,0-1-1 15,-1 0 1-15,4 3-1 16,0-3 0-16,0 0 0 16,-1 6 1-16,-2-3-1 15,-3-3 0-15,-3 3 0 16,8 0 1-16,-2 2 0 15,0-4 0-15,-1 7-1 16,4-8 1-16,-3 3 0 16,3-3 0-16,-1 3-1 15,1-3 1-15,0 0-1 16,0-2 1-16,-4-3-1 16,1 0 0-16,-6 0 0 15,-3 0 0-15,-4 2 0 16,-2 1 1-16,0-1-1 15,-3 1 1-15,-3-3 0 0,-3 0 0 16,-3 0 0-16,-3-3 0 16,0 0 0-16,-3 1 0 15,-3-1 0-15,0-2 0 16,-3 2-4-16,3-2 1 0,-3 2-10 16,0 0 1-16</inkml:trace>
  <inkml:trace contextRef="#ctx0" brushRef="#br0" timeOffset="22433.4774">20469 4879 12 0,'3'0'6'0,"0"-5"6"15,-3 5-5-15,0 0-7 16,0 0 0-16,0 0 1 16,0 0 0-16,3-3 0 0,-1 0 0 15,1 1 0-15,3-1 1 16,-3 0 0-16,-3 3 0 31,3 0 0-31,3 0 0 16,0-2-1-16,0-1 0 0,3 3 0 15,0 0 0-15,3 0 0 16,0 3 0-16,0-1 0 16,0 4 1-16,3 2-1 15,-3 2 1-15,2 6-1 16,-2 3 1-16,-3 2-1 15,0 0 0-15,-3 3 0 16,0 7 0-16,-3-4-1 16,-3 2 0-16,-3 0 1 15,-3-5 0-15,0 0-1 16,-3 0 0-16,-3-1 0 0,-3 1 0 16,-2-3 0-16,-1 1 1 15,-3-4-1-15,0-2 1 16,-3-3-1-16,-3-2 1 15,1-1-1-15,-1-4 1 16,-3-1-1-16,3-2 0 16,3-3 0-16,4 0 0 15,2 0 0-15,3 0 1 0,3-6-1 16,6 1 0-16,3 0 0 16,3-1 1-16,3 4-1 15,6-1 1-15,0 3-1 16,6 0 1-16,0 3 0 15,0 2 0-15,2 3 0 16,1-3 0-16,0 6 0 16,0 5 1-16,0 5-1 15,-3 0 0-15,0 3 0 16,-3-6 1-16,-1 4-1 16,-2-1 0-16,-3-3-1 15,-3-5 0-15,-3-2-2 16,-3-3 1-16,0-3-5 15,0 3 0-15,0-8-6 16,0-2 1-16</inkml:trace>
  <inkml:trace contextRef="#ctx0" brushRef="#br0" timeOffset="22972.4174">20814 5001 29 0,'-9'-14'14'0,"-3"28"-17"15,9-14 21-15,-6 5-18 16,0 3 1-16,-3 2 2 15,0 4 0-15,-8 4-4 0,5 1 1 16,-3 5 2-16,3-1 0 16,0-2 0-16,6-2 0 15,0 0-2-15,6-4 1 16,6 1-1-16,3-2 1 16,3-1-1-16,6 0 1 15,3-5-1-15,6 0 1 16,5-3-1-16,-2 0 0 15,12 6 0 1,-6 0 0-16,-7 2 0 16,-2 3 0-16,-6 0 0 15,-3-1 1-15,-3 7-1 16,-6 1 0-16,-6-7 0 16,-6 3 1-16,-3-1 0 15,-6 1 0-15,-6-3-1 16,-3-3 1-16,-2-5-1 15,-1-3 1-15,-3-2-4 16,0-3 1-16,-2-3-6 16,-1-7 1-16,3-9-3 15,3-7 0-15</inkml:trace>
  <inkml:trace contextRef="#ctx0" brushRef="#br0" timeOffset="23206.7957">20671 5069 29 0,'0'-10'14'0,"9"2"-18"0,-9 8 25 16,3-5-18-16,6-1 1 16,3 1 4-16,6-3 0 15,11 8-10-15,4-5 1 16,0 5 5-16,0 2 0 15,2 4-3-15,-8-1 0 0,0 3-7 16,-6 0 1-16,-3-3-7 16,-4 3 1-16</inkml:trace>
  <inkml:trace contextRef="#ctx0" brushRef="#br0" timeOffset="24115.2625">20948 4662 4 0,'-30'-19'2'0,"3"-10"9"0,18 24-10 15,-3 0 2-15,-5-3 1 16,-4 3 1-16,-3-3 0 16,0 5-8-16,-6 0 1 15,-8 3 4-15,-7 0 1 16,-3 6-3-16,-5 2 0 16,-4-1 0-16,1 9 0 15,-1 5 0-15,-2 3 1 16,-7-3-1-16,7 3 1 0,-1 5 0 15,3 6 1-15,1-1 0 16,5 11 1-16,10 3 0 16,5-3 0-16,3 5-1 15,6 0 1-15,7 3-1 16,2 3 0-16,6 5-1 16,6 2 0-16,3-2 0 15,6-3 1-15,0 0-1 16,6-5 0-16,3-8 0 15,6 0 0-15,5 0 0 16,7-5 0-16,-3 2-1 16,6 1 1-16,2-4-1 15,4-4 0-15,3-6 0 32,2-3 1-32,4-2-1 0,3-3 0 15,2 0 1-15,1-5 0 31,29-5-1-31,-6-6 0 16,-2-2 0-16,-4-6 0 16,-2-5-1-16,-4-5 1 15,1 0-1-15,-4-6 1 16,-2-5 0-16,-4-2 0 16,-2-6-1-16,-3-2 1 15,-1-1 0-15,-8-2 0 16,-6-2 0-16,-4-1 0 0,-5-2-1 15,-3-6 0-15,-3 0 0 16,-3-2 0-16,-4 3-1 16,-2-1 1-16,-3 11-1 15,-6-3 1-15,-3 3 0 16,-6-3 0-16,-6 1 1 16,-8 7 0-16,-7-2 0 15,-6 2 0-15,-3 0 0 16,-11 3 0-16,-7 0 0 15,-2 0 0-15,-7 5 0 16,-5 3 0-16,2 2-1 16,-2 3 1-16,-1 3-1 15,7 3 0-15,8 2-5 16,6 2 0-16,7 4-2 16,8-4 1-16</inkml:trace>
  <inkml:trace contextRef="#ctx0" brushRef="#br0" timeOffset="28147.9966">21117 5834 10 0,'-3'-3'5'0,"6"3"-1"0,-3 0 6 16,0 0-11-16,0 0 1 0,3 3 1 15,-3-3 1-15,0 0-2 16,0 0 1-16,0 0 0 16,0 3 1-16,0-3 0 15,0 0 0-15,3 5-1 16,-3-5 1-16,0 0-2 15,0 0 1-15,0 0 0 16,0 0 0-16,0 0-1 16,3 3 0-16,0-1 0 15,0 1 1-15,0-8-1 16,-3 10 1-16,3-5-1 16,-3 5 1-16,0-5 0 15,0 0 0-15,0 0-1 16,0 0 1-16,6-2 0 15,-6 2 0-15,3 0-1 16,-3 0 1-16,3 2-1 16,0 1 0-16,3-3 0 0,-3-5 1 15,0 7-1-15,-3 1 0 16,3 0 0-16,-3 2 1 16,0-5-1-16,3 2 1 15,0 1-1-15,0-3 1 16,0 3-1-16,0-3 1 15,3 0-1-15,0-3 1 32,3 3-1-32,-3 0 0 0,0 5 0 15,0-5 0-15,0 3 0 16,0-3 0-16,0 3 0 16,-1-1 0-16,1 1 0 15,0 2 0-15,0-5 1 16,3 6 1-16,0-4-1 15,0 3 0-15,3 1 0 16,0-1 0-16,3 0 0 16,0 3 0-16,0 0-2 15,-1 0 1-15,1 0 0 16,-3 0 1-16,9 3-1 16,-3 5 0-16,3-1 0 15,3 1 0-15,2-3 0 16,-2 3 1-16,0 6-1 15,6-4 0-15,-3-5 0 16,2 3 0-16,1 0 0 16,3 3 0-16,0-4 0 0,-1 4 0 15,-2-1 0-15,3 4 1 16,0-4-1-16,2 6 0 16,-5-3 0-16,3 6 0 15,-6-4 0-15,2-1 0 16,-5-4 0-16,0 3 1 15,-3-2-1-15,0-1 1 16,-3 1-1-16,-4-1 1 16,-2-4-1-16,0 4 1 15,-6-10-1-15,-3 3 1 0,0-6-1 16,-6 0 1-16,0-2-2 16,-3-1 1-16,-3-2-4 15,3 0 0-15,0 0-6 16,6-5 1-16</inkml:trace>
  <inkml:trace contextRef="#ctx0" brushRef="#br0" timeOffset="29727.2853">22576 6792 21 0,'3'-5'10'0,"9"-6"-3"15,-9 11 11-15,0-5-17 16,3-1 1-16,0 1 2 16,0-3 0-16,3 3-5 15,0 2 0-15,2 1 3 16,4-1 1-16,3 0-2 15,0 3 1-15,0 0-2 16,0 3 1-16,-3 2-1 16,-3 3 0-16,-4 8 0 0,-5 0 1 15,-6 2-1-15,-2 6 0 16,-4-3 0-16,-3-5 0 16,-3 3 0-16,0-3 1 15,0-3-1-15,3 0 1 16,0-5-1-16,3 0 0 15,6 3 0-15,3-3 0 16,6-1-1-16,6 7 1 16,6-6-1-16,3 8 0 0,-6-1 0 15,9 1 0-15,-10 0 0 16,-2 3 0-16,3 2 0 16,-6 3 1-16,-3-1 0 15,-3 1 0-15,-3 0 1 16,-6-3 1-16,-3 3 0 15,-9-3 0-15,3-2-1 16,-5-9 1-16,-4-2-2 16,0-2 1-16,-3-4-5 15,3-4 0-15,10-9-7 16,2 0 1-16</inkml:trace>
  <inkml:trace contextRef="#ctx0" brushRef="#br0" timeOffset="30149.195">23002 6932 29 0,'-27'5'14'0,"-3"30"-17"0,18-25 21 16,3 6-19-16,-6 8 1 15,0-3-1-15,4 3 1 0,2 0 0 16,9 0 0-16,0-1 0 16,9-4 0-16,5-3 0 15,7-6 0-15,0-2-1 16,6-5 0-16,6-8-1 15,-10 2 1-15,19-13 0 16,0-5 0-16,-6-3 0 16,-10-2 0-16,1-6-1 15,-12-2 1-15,0-3 0 16,-9 2 1-16,-9 1-1 16,-15 2 1-16,-12 3-3 15,-8 10 1-15,-7 9-3 16,-9-1 1-16</inkml:trace>
  <inkml:trace contextRef="#ctx0" brushRef="#br0" timeOffset="30904.4697">22963 6485 17 0,'-60'-21'8'0,"-23"15"-11"15,59 6 13-15,-14-2-9 16,-7 2 0-16,-9 0 2 15,-2 0 1-15,-1 5-5 16,-2-2 1-16,2 7 2 16,-5 6 1-16,5 8-1 15,6 0 0-15,7 5 0 16,8 5 0-16,6 3-1 0,7 11 1 16,2 2 0-16,6 3 0 15,6 0 0-15,3 3 1 16,6-6-1-16,6 3 0 15,0 0-1-15,6-3 1 16,3 6-1-16,5-3 1 16,4-1-1-16,6-9 0 15,6-1 0-15,5 0 0 0,4-5-1 16,6-10 1-16,5-3-1 16,7-6 1-16,-4-4-1 15,-2-4 0-15,5-5-1 16,4-5 1-16,-1-5-1 15,4-3 0-15,-4-8 0 16,7 3 0-16,-4-3 0 16,-2-2 0-16,-4-1 0 15,-2-5 0 1,14-29 1 0,-11 0 1-16,-16 3-1 15,-2 0 1-15,-12 2-1 16,-13 3 0-16,-8-2 0 15,-12-1 0-15,-9-2 0 16,-5 2 0-16,-13 3 0 16,-9-2 0-16,-6 4 0 15,-14 4 1-15,-4 7-1 16,-8 0 0-16,2 11-2 16,4 2 0-16,-1 9-6 0,7 5 1 15,2 7-2-15,4-2 0 16</inkml:trace>
  <inkml:trace contextRef="#ctx0" brushRef="#br0" timeOffset="35246.5312">19903 5797 8 0,'3'-3'4'0,"0"1"0"0,-3 2 0 15,0 0-4-15,0 0 0 16,-3 2 1-16,0 1 0 15,0 0 0-15,0-1 0 16,0 1 1-16,0 0 0 16,-3-1 1-16,3 1 0 15,0-3 0-15,3 5 0 16,-3-5-1-16,3 3 0 0,-3 2-1 16,3-5 1-16,-3 3-1 15,0-3 0-15,3 0 0 16,-3 0 1-16,0 2-1 15,3-2 0-15,0 3-1 16,0-3 1-16,0 3 0 16,0-1 0-16,0-2-1 15,0 3 1-15,0-3-1 16,0 3 1-16,0-1 0 16,0 1 1-16,-3-3-1 15,3 0 1-15,0 3 0 16,0-1 0-16,0-2 0 15,0 0 0-15,-3 3-2 16,3-3 0-16,0 0 1 16,0 0 0-16,0 3-1 15,-3-3 0-15,0 0 0 16,0 2 1-16,1 1 0 16,-1-1 0-16,0-2-1 0,0 3 0 15,0-3 0-15,0 8 0 16,0-8 0-16,0 5 0 15,0 1 0-15,-3-1 0 16,0-2 0-16,0-1 0 16,0 1 0-16,0-1 1 15,0 4-1-15,0 2 0 16,-3-3 0-16,0 3 1 0,0 0-1 16,0-3 0-16,0 0 0 15,-3 3 0-15,-2-2 0 16,-1-1 0-16,3 6 0 15,-9-3 0-15,0-1 0 16,3 4 0-16,0 2 0 16,-2-2 0-16,-1 5 0 15,-3 0 1-15,-3-3-1 16,-3 5 1-16,-2-4 0 16,5-1 0-16,0 3-1 15,6 2 1-15,-3-2-1 16,4 3 0-16,-4-4 0 15,3 1 1-15,-3 0-2 16,0 3 1-16,0-3 0 16,1-3 0-16,2 5 0 15,0-2 0-15,0-3 0 16,3 1 1-16,0-1-1 16,4-5 1-16,-1 2-1 0,3-4 0 15,-3 2 0-15,6-3 1 16,3 0-2-16,0-2 1 15,3 0 0-15,0 2 1 16,3-3-2-16,0 1 1 16,0 0-3-16,3-1 1 15,3 1-8-15,3 0 1 16,0-3-2-16,0-6 1 16</inkml:trace>
  <inkml:trace contextRef="#ctx0" brushRef="#br0" timeOffset="43882.2993">18352 6980 10 0,'0'-6'5'0,"0"9"3"0,0-3 3 16,0 3-10-1,0-3 1-15,-3 0 0 16,0 0 0-16,0 0-3 15,0 0 1-15,0 0 1 16,0 2 1-16,0-2-1 16,3 0 0-16,-3 0 0 15,3-2 1-15,0 2-1 16,0 0 0-16,0-3 0 16,0-2 0-16,3-1 0 15,3 4 0-15,-3-3 0 16,0-1 0-16,0 1 0 15,0 0 0-15,0-6-1 16,0 3 1-16,3-2-1 16,3-9 1-16,0 3 0 15,3 0 0-15,0-2 0 16,3 2 0-16,0 3-1 16,-3 2 0-16,-1 0 1 15,1 4 1-15,0 1-3 16,-3 4 0-16,0 4 1 15,0 6 0-15,-3 3 1 16,0 5 1-16,-3 5-2 16,-3 0 1-16,-3 3 0 15,0 2 1-15,-3 1-2 16,-3 2 1-16,-6-5-1 16,0 2 0-16,-3-2 1 15,1-3 0-15,-1 0-1 16,-3-2 1-16,-3-3-1 15,0-3 0-15,0-3 0 16,-2-2 1-16,2-2-1 16,3-4 1-16,6-2-1 15,0-2 0-15,6-4 0 0,3 1 0 16,0 0 1-16,6 0 0 16,0 5-1-16,3-3 1 15,6 3 0-15,0 3 0 16,3 2 0-16,-3 5 0 15,3 1-1-15,0 2 1 16,0 0-1-16,0 1 1 16,0-1 0-16,0 5 0 15,-4-2-1-15,-2 0 0 16,3 0-2-16,-3-8 1 0,3-3-5 16,0-2 0-16,0-8-5 15,6-6 1-15</inkml:trace>
  <inkml:trace contextRef="#ctx0" brushRef="#br0" timeOffset="44393.063">18656 6990 20 0,'-30'-2'10'0,"9"10"-11"15,15-6 11-15,-3 1-8 16,-3 5 0-16,1 0 2 16,-4 2 0-16,0 4-5 15,0-4 0-15,3-2 3 16,3 5 1-16,3 1-3 16,3 1 1-16,3 1-1 15,6 0 0-15,3 0 0 16,0-3 0-16,6 0 0 15,0-5 0-15,0 0 1 16,2-2 0-16,1-6-1 0,6 0 0 16,0-3 0-16,0-2 1 15,-3-3-1-15,-1-3 1 16,1-2-1-16,-6 0 0 16,-3 2 0-16,0 1 0 15,0-4 0-15,-6 4 0 16,-6-6 0-16,0 3 0 15,-3-1 0-15,-6 1 1 16,-3-3-1-16,-6 3 0 0,-3-3 0 16,-3 3 0-16,4 2 0 15,-4 1 1-15,0 2-3 16,-3 3 0-16,6 2-5 16,4-2 0-16</inkml:trace>
  <inkml:trace contextRef="#ctx0" brushRef="#br0" timeOffset="45452.8101">18897 6530 16 0,'0'0'8'0,"6"-11"-7"16,-3 6 7-16,0-3-7 0,0-2 1 15,0 2 0-15,-3-3 1 16,0 6-4-16,-3-3 1 16,-3-3 2-16,-3 3 0 15,0 0-1-15,-6 3 0 16,-3 0 0-16,-9 2 0 15,-5 0-1-15,-4 6 1 16,-6 0-1-16,-5-1 0 0,-10 6 0 16,7 3 1-16,-7 7-1 15,-3 1 0-15,-5 5-1 16,3 0 1-16,-7-3 0 16,1 3 1-16,5 5-1 15,7 2 0-15,-1 4 1 16,3 7 1-16,4 6-1 15,2 2 1-15,6 6-1 16,7-1 1-16,2 6-1 16,9 5 1-16,9 0-1 15,3-5 1-15,9-3-2 16,3 1 1-16,6-9 0 16,3-5 1-16,6-6-2 15,6-1 1-15,6-4 0 16,3 0 0-16,-4-5 0 0,7 1 1 15,3-7-1-15,6-1 0 16,2-1 0-16,1 0 1 16,2-3-1-16,4-2 0 15,-3-8-1-15,-1-3 0 16,-2-2 0-16,0-8 0 16,2 0-1-16,1-6 1 15,-4-2-1-15,-2-3 1 16,0-3-1-16,2 1 1 0,1-1-1 15,-6-5 1-15,-3 1-1 16,-1-4 1-16,-2 1-2 16,-3-3 1-16,0 0-1 15,-1-1 0-15,1 1-1 16,-3-5 1-16,0 5-1 16,-1-3 1-16,-2 0 1 15,-3-5 0-15,-3 6 1 16,0-1 0-16,-3 0 0 15,-3-2 0-15,-3 5 0 16,-1-3 1-16,-2 0-1 16,-3-5 0-16,0 3 0 15,-3-1 0-15,0-2 0 16,-3 0 0-16,-6-3-1 16,-2 3 1-16,-7-5-1 15,-9 8 1-15,0-6 0 16,-3 8 0-16,1 6 0 0,-4 7 0 15,-3 3 0-15,3 6 0 16,1 4-7-16,-4 6 0 16</inkml:trace>
  <inkml:trace contextRef="#ctx0" brushRef="#br0" timeOffset="51106.585">17912 7713 7 0,'3'2'3'0,"-3"-15"2"15,0 13-5-15,0 0 0 16,0 0 0-16,0 0 0 16,0 0 1-16,0 0 0 15,0 0 0-15,3-5 2 16,-3 5 0-16,0 0 0 15,0 0 0-15,0-6 0 16,0 6 1-16,0 0-2 16,0 0 0-16,0 0-1 15,0 0 1-15,0 0-1 0,0 0 0 16,0 0 0-16,0 0 0 16,0 0 0-16,0 0 0 15,0 0-1-15,0 3 1 16,3 0 0-16,-3-3 0 15,0 2 0-15,0-2 0 16,0 3-1-16,0-3 1 16,0 0 0-16,0 0 0 15,0 0-1-15,0 0 1 0,0 3-1 16,0-1 1-16,-3 1-1 16,3-3 1-16,0 0-1 15,0 3 0-15,0-1 1 16,0 1 0-16,0 0 0 15,0-3 0-15,0 2 0 16,-3-2 0-16,3 3 0 16,0-3 0-16,0 2-1 15,0-2 1-15,0 0-1 16,0 0 1-16,0 0-1 16,0 0 1-16,0 0-1 15,0 0 0-15,0 0 0 16,0 0 0-16,0 3 0 15,0-3 1-15,0 0-1 16,0 0 0-16,0 0 0 16,0 0 1-16,0 0 0 15,0-5 0-15,0 5-1 0,0 0 0 16,0-5 0-16,0 5 1 16,0 0-1-16,0 0 1 15,0 2-2-15,-3 3 1 16,-3 1 0-16,0 7 0 15,-6 3 0-15,-6 2 0 16,0 1 0-16,-3-3 1 16,-5 2 0-16,-4 6 0 15,-6 0 1-15,-3 5 0 0,1-3 0 16,-1-2 1-16,0 3-1 16,7-1 0-16,-1-2-1 15,3-3 1-15,3 0-1 16,3-2 0-16,1-3-1 15,2-3 0-15,3-2-2 16,3-1 1-16,0-2-3 16,3-3 1-16,6-2-6 15,3 0 0-15,3 2-3 16,0-2 0-16</inkml:trace>
  <inkml:trace contextRef="#ctx0" brushRef="#br0" timeOffset="51745.039">16819 8467 17 0,'-6'13'8'0,"3"-13"-5"0,3 5 10 0,-3 0-10 16,0-2 0-16,0 2 1 15,0 3 1-15,3 6-5 16,-2 1 0-16,-1 4 4 16,0 2 0-16,0 6-1 15,-3 4 1-15,0 1-1 16,0 2 0-16,0 1-1 0,-3-1 0 15,0 1 0-15,-3-1 0 16,0-7-1-16,3-6 1 16,0-3-3-16,0-5 0 15,3-2-5-15,3-3 1 16,9-11-7-16,3-7 1 16</inkml:trace>
  <inkml:trace contextRef="#ctx0" brushRef="#br0" timeOffset="52532.2305">17132 8557 23 0,'-6'-3'11'0,"6"-2"-13"0,0 5 14 15,0 0-10-15,3-6 0 16,3 1 0-16,0 2 1 16,0-2-4-16,0 3 0 0,0-1 2 15,0 0 1-15,0 1-1 16,-1-6 0-16,1 5-1 15,-3-2 0-15,-3 5 0 16,0 0 1-16,-3 0-1 16,-3-3 0-16,1 3-1 15,-4 3 1-15,-3 2 0 16,-3 6 0-16,-3-1 0 16,3 1 0-16,-3 5 1 15,3-3 0-15,3 0 0 16,1 3 0-16,2 5 0 15,3-2 0-15,3-1 0 16,3-2 0-16,3 3-1 16,6-1 1-16,2 1-1 15,4 2 0-15,6 0 0 16,0-3 1-16,0 4-1 16,0 1 1-16,-3 1-1 15,-1 0 1-15,-2 0-1 16,-3-3 1-16,-3 3-1 0,-3-3 1 15,-3-2-1-15,-3-4 1 16,-3 4 0-16,-6-6 0 16,-3-5-1-16,-3-3 0 15,-2-2 0-15,-1-6 0 16,0-5 0-16,0-2 1 16,3-1-1-16,3-7 1 15,3-6-1-15,3-5 0 0,3 0 0 16,3 0 1-16,0-3-2 15,0 0 1-15,0 3 0 16,0 3 1-16,0 2-1 16,0 3 0-16,0 5-1 15,0 5 0-15,3 6-1 16,-3 5 0-16,0 0-5 16,0 0 0-16,3 2-3 15,3-7 1-15</inkml:trace>
  <inkml:trace contextRef="#ctx0" brushRef="#br0" timeOffset="53451.2967">17394 8401 18 0,'-6'-8'9'0,"3"-11"-10"0,3 11 14 0,-3 0-11 16,0 0 0-16,-3-2 0 15,0-1 1-15,-3-2-4 16,3 0 1-16,-6-1 1 15,0-4 1-15,0-1-1 16,-2 6 0-16,-1-3-1 16,-6 0 1-16,-3 0-1 15,-3 1 0-15,-6-1 1 16,-2 3 0-16,-1 2 0 16,3 3 0-16,-5 3 0 15,-4 5 0-15,-3 5-1 16,-2 6 1-16,-1 2-2 15,-3 8 1-15,-2 8 0 16,2 3 0-16,4 5-1 16,-1 3 1-16,-3 2 1 0,1 0 1 15,2 6-1-15,3 2 0 16,7 8 1-16,2 3 0 16,3 3 0-16,7 2 0 15,2 8-2-15,9-3 1 16,6 3-1-16,9 3 0 15,6-5 0-15,3-6 0 16,6-5 0-16,9-6 0 16,2-5 0-16,10-5 1 0,-3-5-1 15,2-6 0-15,7-7 1 16,12-6 0-16,-4-2 0 16,4-6 1-16,2-5-1 15,4-6 0 1,-3-2 1-16,-1-5 0 15,1-3-1-15,2-5 0 16,-2-6-1-16,-7 6 1 16,4-5-1-16,-3-6 1 15,-1-5-1-15,-2 0 0 16,-7-3 0-16,1 0 0 0,-3-2-1 16,-3-9 0-16,-4 6 0 15,-2 0 1-15,-3-2-1 16,-6 4 0-16,-3-2 1 15,-4-2 0-15,-5-4 0 16,-6 1 0-16,-3-3 0 16,-3 0 1-16,-6 0-1 15,-3-5 0-15,-2 2 0 16,-4 3 1-16,-3-3-1 16,-3 3 1-16,-6 1 0 15,-2-1 0-15,-7 5 0 16,-3 3 0-16,6 10-1 15,-2 4 1-15,-1 7-7 16,9 8 0-16,9 2-6 16,7-9 1-16</inkml:trace>
  <inkml:trace contextRef="#ctx0" brushRef="#br0" timeOffset="99126.9204">23838 6548 16 0,'-15'-21'8'0,"3"5"-7"0,6 3 9 16,-3 3-9-16,0-1 0 15,1-2 1-15,-4-6 0 0,0 1-3 16,-3-3 1-16,3-1 2 16,-6 1 0-16,-3-3-1 15,0 1 1-15,-2-4-1 16,-4 1 0-16,-3-6-1 15,6 3 1-15,-9 2-1 16,-2-2 1-16,8 0-1 0,-6-3 1 16,0 3 0-16,4 0 0 15,-1 3 0-15,-3-6 1 16,0 0-1-16,-5 3 0 16,-1 0-1-16,-3 0 1 15,10 2 0-15,-7 1 1 16,-3 5-2-16,-2 0 1 0,5-3-1 15,-3 3 1-15,4 0 0 16,-7 5 0-16,3-3-2 16,4 6 1-16,2 0 0 15,0-1 1-15,-3 4-2 16,10-1 1-16,-7 3-1 16,-6-2 1-16,-2-1-1 15,8 3 1 1,-24 0-1-1,7 3 1-15,5 2-1 16,6-2 1-16,4 2-1 16,2 3 1-16,3-2-1 15,1 2 1-15,-1 0-1 16,3 0 1-16,3 0-1 16,-5 0 1-16,5 0-1 15,3 2 0-15,0 1 1 16,0-3 0-16,1 3-1 0,-1 2 1 15,0-2-1-15,3-1 0 16,0 1 0-16,0 0 1 16,1 2 0-16,-1-5 0 15,3 3 0-15,0 2 0 16,0 0 0-16,0 0 0 16,-3 1 0-16,1 2 0 15,-1 2 0-15,-6-2 0 0,3 3 0 16,3-6 0-16,-2 3 0 15,-1 3 0-15,3-1 0 16,-3-5 0-16,-3 3 0 16,0 0 0-16,1 0 0 15,-1 0 0-15,3 0 0 16,0 3 0-16,3-1 0 16,1 1 0-16,2 2 0 15,3 3 0-15,0 2 0 16,0 6 0-16,0-3 0 15,3 11 0-15,3 3 0 16,0-1 0-16,3 3-1 16,1 5 1-16,-1 1 0 15,0 2 0-15,0 0-1 16,0 5 1-16,3 8 0 16,-3-2 0-16,3-1 0 15,3-2 0-15,0-3 0 16,0 3 0-16,6-2 0 0,0-4 1 15,6 6-1-15,0 0 0 16,2 3 0-16,1-1 0 16,6-2 0-16,0 0 0 15,6 0-1-15,0 0 1 16,2-5 0-16,1-1 0 16,0-2-1-16,3 0 1 15,-1-3 0-15,4-5 1 0,0-2-1 16,-1-1 1-16,4 1 0 15,3-1 0-15,8-5 0 16,-2-2 0-16,0 2-1 16,-4-3 1-16,7 3-1 15,0-2 1-15,-4 2-1 16,1-3 0-16,5 3 0 16,-2-2 0-16,3-1 0 15,-1 1 0-15,7-6 0 16,-1-3 1-16,-2 4-1 15,-4-6 0-15,13-1 0 16,-7-1 0-16,-2-4 0 16,-4-2 0-16,-2 3 0 15,6-3 1-15,-1 0-1 16,-2-8 0-16,-4 0 0 16,1 0 0-16,0-3 0 15,-1 0 0-15,-2 1 0 16,2-4 1-16,-5 1-1 0,6-3 0 15,-1 0 0-15,-8 0 0 16,3 0 0-16,-4 0 0 16,1 0 0-16,0 3 1 15,-4-3-1-15,-2 0 0 16,0-2 1-16,-1-6 0 16,4 3-1-16,-6-3 1 15,3-5 0-15,-4 2 0 16,-8-2 0-16,3-3 0 0,-6-2-1 15,0 2 0-15,-1-3 0 16,1 1 1-16,0-6-1 16,-3 3 0-16,0-5 0 15,-3-1 1-15,-3 1-1 16,3-1 0-16,-4 4 0 16,-5-1 1-16,3-2-1 15,0-1 0-15,-3 1 0 16,-3 2 0-16,-3 0 0 15,6 1 0-15,-6-1-1 16,0 0 1-16,0 3 0 16,0-5 0-16,0 4-1 15,0-1 1-15,-6-4 0 16,6 4 0-16,-9-4-1 16,0 1 1-16,0-1 0 15,-6 4 0-15,-2-4 0 16,-4-2 1-16,-9 3-1 15,3-1 1-15,-5 4 0 0,-1-1 0 16,9 5-1-16,-3-2 1 16,0 8-2-16,4 3 1 15,-1 2-4-15,-3-3 1 16,3 6-6-16,-6 0 0 16</inkml:trace>
  <inkml:trace contextRef="#ctx0" brushRef="#br0" timeOffset="100141.6878">22668 4657 2 0,'-3'-3'1'0,"6"6"12"0,-3-3-11 16,0 0 1-16,0 0 1 0,0 2 0 15,0 4 1-15,0-1-7 16,-3 3 0-16,0 5 4 16,0-2 1-16,-3 7-3 15,-3 11 1-15,1 0-1 16,-1 11 1-16,0 5 0 15,0 0 0-15,-3 0-1 16,6 3 1-16,-3-6-1 16,3-5 1-16,0-8 0 15,0-5 0-15,3-3-1 0,0-5 1 16,0-5 0-16,0-4 0 16,3-1 0-16,3-1 0 15,-3-5-1-15,6-5 1 16,0-6-1-16,3-2 1 15,0 0-1-15,0-6 1 16,3 6-2-16,0-6 1 16,0 4 0-16,2-1 0 0,1 0-1 15,0 3 1-15,-3 5-1 16,0 2 1-16,0 1 0 16,-3 5 0-16,0 8-1 15,0 0 1-15,0 5 0 16,0 0 0-16,-3 1 0 15,-1 4 0-15,1 6 0 16,-3-3 1-16,-3 6 0 16,0 2 0-16,-3 0 0 15,-3 0 0-15,1-3-1 16,-4 1 1-16,-3-6-4 16,3-5 0-16,3-6-3 15,-3-7 0-15</inkml:trace>
  <inkml:trace contextRef="#ctx0" brushRef="#br0" timeOffset="100397.3558">22918 5048 19 0,'6'-8'9'0,"18"8"-13"15,-15 0 14-15,0 3-10 16,0 0 0-16,6-1-2 16,-3 1 1-16,0-3-2 15,-4 0 1-15,1 3-2 16,0 2 0-16</inkml:trace>
  <inkml:trace contextRef="#ctx0" brushRef="#br0" timeOffset="100647.3587">22903 5170 23 0,'15'-13'11'0,"12"21"-17"0,-18-8 24 0,0 0-18 16,0 0 0-16,0 0-1 16,0 2 1-16,0 1-3 15,3 0 1-15,-1-3-4 16,1 2 1-16</inkml:trace>
  <inkml:trace contextRef="#ctx0" brushRef="#br0" timeOffset="101076.9443">23484 4797 12 0,'-3'13'6'0,"3"24"-6"16,0-26 7-16,0 7-7 16,-3 6 0-16,0 5 3 15,-3 0 1-15,0 3-4 16,-3 0 0-16,6-3 2 0,-3 0 1 15,3 0-4-15,-3-8 0 16,6-2-4-16,-3-11 1 16</inkml:trace>
  <inkml:trace contextRef="#ctx0" brushRef="#br0" timeOffset="103967.1764">20162 6239 14 0,'3'-16'7'0,"6"-10"-9"0,-6 20 11 0,-3 1-8 16,0-6 0-16,0-2 2 16,0 3 0-16,0-4-3 15,0-2 0-15,3 1 1 16,-3 1 1-16,-3-2-1 15,0 3 1-15,0-3-2 16,0 3 1-16,3 0-1 16,-3-3 0-16,0-5 0 15,-3 0 1-15,0 0-1 16,-3 2 1-16,0-5-1 0,0 3 1 16,0 3-1-16,-3-4 0 15,1 1 0-15,-1 3 0 16,0 2 0-16,0-3 0 15,-3 3-1-15,-3 1 1 16,0 7 0-16,-3 0 0 16,-2 0 0-16,-1 0 0 0,-3 8 0 15,-3-3 0-15,3 3 0 16,-2 3 0-16,-4 2-1 16,-3 0 1-16,-2 1 0 15,-1 2 0-15,0 0-1 16,-3 2 1-16,-2 3 0 15,-1-2 0-15,3-1-1 16,1 1 1-16,-1 2 0 16,0 1 0-16,-2-1 0 15,-1 3 0-15,1-3-1 16,-4 3 1-16,0 0-1 16,1-1 0-16,-4 4 0 15,3 0 0-15,1-4 0 16,-1 1 1-16,-2 0-1 15,2 3 0 1,3-6 1-16,1 3 0 16,-1 0 0-16,0 0 0 15,7 2 0-15,2-2 0 16,3-3 0-16,0 3 0 16,1 0 0-16,-4 0 0 15,-3 0 0-15,4 0 0 16,-1 2 0-16,-3 1 0 15,0 4-1-15,-2-1 1 0,-1 1 0 16,3 4 0-16,4-1 0 16,-4 6 0-16,0-6 0 15,-2 6 0-15,-4 3 0 16,3-1 0-16,1-8-1 16,-7 6 1-16,0 0-1 15,1 2 1-15,2 3 0 16,3 3 0-16,-2 5 0 15,-4-5 0-15,1-1 0 16,2 4 0-16,-3-1 0 16,4-2 0-16,-1 5-1 15,0-3 1-15,4-2 0 16,2 2 1-16,3 3-1 16,1 3 1-16,-1 2-1 15,3-5 1-15,-3 3-1 16,1-6 1-16,2 3-2 15,3 3 1-15,0-1 0 0,1 3 0 16,-1 1 0-16,0-4 0 16,0-2 0-16,1 3 0 15,2 0 0-15,0-6 1 16,3-2-1-16,3 2 0 16,-3 0 0-16,1 3 1 15,-4-2-1-15,3 4 1 16,0-2-1-16,3 3 0 15,-5 2 0-15,2-2 1 0,3-1-1 16,0 4 0-16,0-6-1 16,3 5 1-16,1 0 0 15,2-2 1-15,0-3-2 16,0 5 1-16,-3 8 0 16,3-10 0-16,0 2 0 15,0 0 0-15,4 1 0 16,2 2 0-16,3-3 0 15,0-5 0-15,3 0 0 16,3 0 1-16,3-3-1 16,3-2 0-16,6-3 0 15,2-3 1-15,7-2 0 16,3 0 0-16,6-6 0 16,3-2 1-16,5-3 0 15,4-2 0-15,-3-1-1 16,5 1 1-16,4-6-2 15,8 0 1-15,-2 0-1 16,0-2 0-16,5 0-1 0,-5-3 1 16,2-3-1-16,1-3 1 15,8 1 0-15,-2-3 0 16,5-3 0-16,1-2 0 16,-4-3 0-16,4-2 1 15,2-4-1-15,4-1 0 16,-4-4 0-16,0-2 1 15,-2-3-1-15,-4 0 1 16,1 0-2-16,2 1 1 0,-2-6 0 16,-4-3 1-16,4 0-1 15,-4-5 0-15,1 0 0 16,-1-3 1-16,-2-2 0 16,2-3 0-16,-2 5-1 15,-1 1 1-15,1-9 0 16,2 0 0-16,1 3-1 15,-6 0 1-15,-1-5-1 16,1 5 0-16,-4-3 0 16,-2 3 0-16,-1 3 0 15,1-3 1-15,3-2-1 16,-10-1 1-16,1 0-1 16,-3-2 1-16,-1 0-1 15,-2 2 0-15,0-2 0 16,-1-6 1-16,-2 3-1 15,-3 3 0-15,0 0 0 16,2-3 0-16,-2 3 1 0,-3-6 0 16,3 3-1-16,-4 0 0 15,1 3-1-15,-3 5 1 16,0-3 0-16,-1 1 0 16,-2 2-1-16,0 0 1 15,0-3-1-15,3 1 1 16,-1 4 0-16,1-2 0 15,0 0 0-15,-3 3 0 16,-3 2 0-16,-3-2 0 0,2-3 0 16,-2 3 0-16,-3-1 0 15,0-2 0-15,-3 0 0 16,-3 0 0-16,3 3 0 16,-6 0 1-16,3 2-1 15,-3 3 1-15,2 0-1 16,-2 2 1-16,0 1-1 15,0 0 0-15,-3-3 0 16,0 0 1-16,-3-6-2 16,3 4 1-16,-3-1-1 15,-3 0 1-15,0 1 0 16,0 1 0-16,-3-4 0 16,0 0 0-1,0-6 1-15,-5-2 0 0,2 5 0 16,0 8 0-16,0-8 0 15,0 13 0-15,0 6-2 16,-3 2 0-16,0 5-4 16,0 4 0-16,-3 4-4 15,-3 0 1-15</inkml:trace>
  <inkml:trace contextRef="#ctx0" brushRef="#br0" timeOffset="181261.5175">17578 5612 6 0,'0'-5'3'0,"3"5"-3"0,-3 0 4 0,6-6-5 15,0 1 0-15,0-3 1 16,0 3 0-16,0 2 0 15,0-2 0-15,0 5 0 16,-3 0 1-16,3 2 0 16,0 4 0-16,-3 2 0 15,0 2 0-15,3 1-1 16,0 5 1-16,-3-3-1 16,0 3 1-16,0 5 0 15,-3 5 0-15,0 1-1 0,0 7 1 16,0 1 0-16,-3-4 0 15,0 1-1-15,0-3 1 16,0-5-1-16,0-3 0 16,3-5-1-16,-3-3 1 15,0-2 0-15,3-6 0 16,0 1 0-16,0-6 0 16,0-6 0-16,0 6 0 15,0-8 0-15,3-2 0 0,0-4 0 16,0 1 0-16,3-3-2 15,0 0 1-15,0-2-1 16,3 2 0-16,-1 0 0 16,1 3 0-16,-3 2 0 15,0 1 1-15,3 2 0 16,0 5 0-16,-3 1 0 16,0 7 1-16,0-2 0 15,0 4 0-15,0 4 0 16,0 5 0-16,6-3 0 15,-3 6 1-15,-3 2 0 16,0-3 0-16,-3 4 0 16,0-1 1-16,-3 3 0 15,0 2 0-15,-3-5 0 16,-3 0 0-16,0 0-3 16,3-2 0-16,-3-6-2 15,3 0 1-15</inkml:trace>
  <inkml:trace contextRef="#ctx0" brushRef="#br0" timeOffset="181666.1112">17998 5636 11 0,'0'-6'5'0,"0"27"-7"15,0-15 11-15,0-1-9 16,0 0 0-16,0 6 3 0,0 5 0 16,3 2-2-16,0 4 0 15,0 4 1-15,3 3 0 16,-3 0 0-16,0 0 0 16,0 0-2-16,-3-7 0 15,0-1-4-15,-3-5 0 16,0-3-1-16,0 0 1 15</inkml:trace>
  <inkml:trace contextRef="#ctx0" brushRef="#br0" timeOffset="182017.2525">17769 5927 16 0,'-3'-8'8'0,"12"29"-11"15,-9-21 15-15,6 3-13 0,3-3 1 16,3-3 2-16,5-2 1 15,4-3-2-15,3 0 0 16,3 0 1-16,3 0 1 16,-1 3-1-16,1-1 0 15,-3 6-3-15,0-5 1 16,-3 5-4-16,-4-3 0 16,-2-2-3-16,0 10 1 15</inkml:trace>
  <inkml:trace contextRef="#ctx0" brushRef="#br0" timeOffset="182407.8761">18284 5644 16 0,'-3'0'8'0,"3"15"-10"16,3-9 13-16,0-1-11 15,0 0 0-15,3 3 1 16,-3 3 0-16,0 2-1 0,0 3 1 15,0 0 0-15,0 5 1 16,0 3-1-16,0-3 1 16,-3 5-1-16,0 1 1 15,0-1-1-15,0-7 0 16,-3-1-1-16,3 1 0 16,-3-6-3-16,3-2 1 15,0-6-4-15,3 3 0 16</inkml:trace>
  <inkml:trace contextRef="#ctx0" brushRef="#br0" timeOffset="182769.9579">18459 5696 23 0,'0'6'11'0,"9"-19"-13"0,-3 7 19 15,0-2-17-15,3 0 0 16,3 3 1-16,3-3 0 15,3 0-1-15,0 0 1 16,0 0 0-16,-4 3 0 16,4 2 0-16,3 3 1 15,-3 0-2-15,-3 0 1 0,0 0-2 16,-3 3 0-16,-3 2-3 16,-1 1 0-16,1-1-4 15,-3 3 1-15</inkml:trace>
  <inkml:trace contextRef="#ctx0" brushRef="#br0" timeOffset="183066.8547">18424 5890 29 0,'9'-16'14'0,"29"-3"-20"15,-26 11 27-15,6 3-21 16,0 0 0-16,0-1 0 0,0 4 0 16,0-4 0-16,-4 4 0 15,-2 4-1-15,0 1 0 16,3 0-6-16,-6-1 1 15,6 1-1-15,-3 0 0 16</inkml:trace>
  <inkml:trace contextRef="#ctx0" brushRef="#br0" timeOffset="183646.5593">18894 5487 26 0,'3'-15'13'0,"9"7"-18"16,-9 5 25-16,3 3-20 16,0-3 0-16,3-2 0 0,3-3 1 15,-1 3-1-15,4-3 1 16,0 5 0-16,3 3 0 16,0 3-1-16,3 2 1 15,-6 3-1-15,3-3 1 16,-1 6-1-16,-2 2 0 15,-3-5 0-15,-3 8 0 32,-9 5 0-32,-3 3 0 0,-3-3-1 15,0 3 1-15,-6-3 0 16,-3-2 0-16,-2-1-1 16,-4 1 1-16,-3-3 0 15,6-1 0-15,0-1 0 16,3-4 0-16,3 1 0 15,6-3 0-15,9-3 0 16,6 0 0-16,9-2 0 16,6 0 1-16,3-1-1 15,9-2 1-15,-1 3 0 16,1-3 0-16,-6 3-1 16,-3-1 0-16,-7 1-2 15,-2 0 1-15,-3 2-7 16,-3 0 1-16</inkml:trace>
  <inkml:trace contextRef="#ctx0" brushRef="#br0" timeOffset="191883.1139">16876 4466 8 0,'0'-13'4'0,"3"5"-1"0,0 3 5 0,0 2-6 16,-3-2 1-16,3-1 0 16,-3 4 1-16,-3-1-5 15,-3 1 0-15,-3-1 3 16,-3 3 1-16,-3 0-2 15,-3 0 0-15,-3 0-1 16,-5 3 1-16,-7 2-1 16,-3 8 0-16,-5-2 0 0,-1 7 0 15,-6 1 0-15,-2 2 1 16,-7 0-1-16,0 5 0 16,-5-2 0-16,-3 3 1 15,-1 4-2-15,-2 1 1 16,2 5 0-16,-2 6 0 15,-1 4 0-15,4 6 0 0,-1 3 0 16,4 5 0-16,-1-1 0 16,-5-1 0-16,5 1-1 15,1 12 1-15,-1 2-1 16,1-3 0-16,2 1 1 16,7-3 0-16,-1-6-1 15,6 9 0-15,4-1 0 16,-1 0 1-16,3 1 0 15,7-3 0-15,2 2-1 16,0 3 1-16,3 0 0 16,7 0 0-16,2 0-1 15,6-5 1-15,3-8-1 16,6-5 1-16,6-1 0 16,6-4 1-16,6-9-2 15,3-5 1-15,9 0 0 16,2-8 1-16,7-2-1 15,6-4 1-15,-3-7-1 16,5-5 0-16,4-6 0 0,2 0 1 16,1-5 0-16,3-8 0 15,2-2 0-15,1-3 0 16,-1-3 0-16,1-5 0 0,0 2 0 16,2 1 0-16,1-1-1 15,-4-5 1-15,1 0-1 16,-1-2 0-16,4-1 1 15,-3-2 0-15,-1 3-1 16,4-8 1-16,-1 2-1 16,1 0 1-16,-4 0-1 15,-2 3 1-15,0 0 0 16,-4-3 0-16,-2 1 0 16,0 1 0-16,-1 4 0 15,1-3 0-15,-1 0 0 16,-2 0 0-16,-6 2-1 15,0-2 0-15,-4 3 0 0,1-1 1 16,-3 1-1-16,0-6 1 16,-1 3 0-16,1 0 1 15,-3-3-1-15,-3 0 0 16,-3-2 0-16,2 7 0 16,-2-4-1-16,0-4 1 15,-3 1-1-15,0 2 1 16,0 0-1-16,-3-5 0 0,-1-2 0 15,1-1 0-15,0 0 0 16,0 1 0-16,-3-4 0 16,0 9 0-16,0-6 0 15,-3-2 0-15,-3 2 0 16,0 3 1-16,-3 0-1 16,0-3 0-16,-3 3 0 15,0-2 0-15,0 2 0 16,-3 0 1-16,0 0-1 15,-3 2 0-15,0 3 0 16,-3 6 0-16,0-1 0 16,-3-2 0-16,0 0 0 15,-3 0 0 1,3 3 0-16,-6 2 1 16,1 0-1-16,-1 3 1 15,0 0 0-15,-3-6 0 16,-6 6-1-16,-6 0 1 15,-2 0-1-15,-1 2 1 16,-3 1-1-16,-5 2 1 16,-1 5-1-16,-3 1 0 15,4-1 0-15,-4 1 0 0,0 2-1 16,-2 0 0-16,5 0-4 16,1 2 0-16,-4 4-5 15,3 2 1-15</inkml:trace>
  <inkml:trace contextRef="#ctx0" brushRef="#br0" timeOffset="192905.1943">15063 4135 13 0,'0'-5'6'0,"3"-3"-1"0,-3 8 2 15,3-5-7-15,0 5 1 16,0 3 0-16,-3-1 0 16,3 3-1-16,-6 3 0 15,0 3 1-15,0 10 0 16,-3 3 0-16,-3 5 1 0,3 11-1 16,-3-1 1-16,-3 9-1 15,3 2 0-15,-2 1 0 16,-1 2 0-16,0-1-1 15,0-9 1-15,0-4-1 16,3-4 1-16,3-6-1 16,0-3 1-16,0-2-1 15,3-8 1-15,0-3-1 16,3-5 1-16,0-2-1 16,0-6 0-16,6-6 0 15,0-2 0-15,0-2-1 16,3-3 1-16,0-9-2 15,0 1 1-15,0-3-1 16,0 6 0-16,0-3-2 16,0 0 1-16,2 2 0 0,-2 1 1 31,6 4 0-31,-6 4 1 16,0 4-1-16,0 6 1 15,-3 6 1-15,3 2 0 16,-3-3-1-16,0 6 1 15,0-1 0-15,0 3 0 16,0 8 1-16,-3 1 0 16,0-1 0-16,0 0 1 15,-3 3 0-15,0 2 0 16,0-2-1-16,0-5 1 0,0-4-4 16,0-1 0-16,-3-6-3 15,3-3 1-15</inkml:trace>
  <inkml:trace contextRef="#ctx0" brushRef="#br0" timeOffset="193174.7771">15236 4503 16 0,'30'-10'8'0,"14"-17"-10"0,-32 19 13 0,3 0-14 16,0 0 1-16,0 0-6 15,0 6 0-15</inkml:trace>
  <inkml:trace contextRef="#ctx0" brushRef="#br0" timeOffset="193450.6682">15248 4659 19 0,'-6'3'9'0,"12"5"-13"15,-3-5 17-15,-3-1-14 16,3-2 1-16,3 3-1 15,0-3 1-15,0 0 0 16,2-3 0-16,1 1-5 16,0-4 1-16</inkml:trace>
  <inkml:trace contextRef="#ctx0" brushRef="#br0" timeOffset="193917.2222">15783 4048 10 0,'3'-18'5'0,"-3"23"-2"15,0-5 5-15,0 3-6 16,0 2 1-16,-3 0 2 15,0 3 0-15,1 3-6 16,-4 5 1-16,0 2 4 16,0 8 0-16,0 4-1 0,-3-1 0 15,0 2-2-15,-3 6 1 16,0 1-1-16,0-1 0 16,0-3-1-16,3 3 1 15,0 0-3-15,3-5 1 16,0-3-7-16,0-3 1 15</inkml:trace>
  <inkml:trace contextRef="#ctx0" brushRef="#br0" timeOffset="196931.6283">18674 2979 6 0,'3'-2'3'0,"-3"-1"-2"0,0 3 4 16,0 0-4-16,0 0 0 15,0 0 1-15,0 0 0 0,0 0-2 16,0-8 0-16,0 8 2 16,0 0 1-16,0 0-1 15,0 0 1-15,0 0-1 16,0 0 0-16,0 0 0 16,0 0 0-16,0 0-1 15,0 0 0-15,-3 0 0 0,0 0 0 16,3 0 0-16,-3 3 0 31,0 2 0-31,0 5 0 16,0 1 0-16,0 0 1 15,0 2-2-15,0 5 1 0,0 1-1 16,0 2 1-16,0 3-1 16,-3 0 0-16,3-3 0 15,-3 5 0-15,3 6 0 16,-6 0 0-16,6-8 0 15,0-6 1-15,0 3-1 16,0 1 0-16,0-4 0 16,0-2 1-16,0-3-1 15,0-2 0-15,0-1 0 16,3-4 0-16,0-4 0 16,0 1 1-16,0-3-1 15,3-5 1-15,0-1-1 16,3-2 0-16,0-2 0 15,0 4 0-15,3-1 0 0,-3-4 0 16,3-8 0-16,0 6 1 16,3 0-2-16,3 0 1 15,0-3 0-15,2 3 0 16,-2-1-1-16,3 4 1 16,-3-3-1-16,0 5 1 15,0 2 0-15,0 1 0 16,0 2 0-16,-3 6 0 15,-1 2-1-15,-2 3 1 0,-3 3 0 16,0 5 1-16,-3 0-2 16,0 2 1-16,-3-5 1 15,0 3 0-15,0 3-1 16,-3-1 1-16,0 3 0 16,-3-5 0-16,3 0 0 15,-3-3 0-15,3-2-3 16,-3-3 1-16,1-3-5 15,2-2 1-15,3-3-3 16,3-5 1-16</inkml:trace>
  <inkml:trace contextRef="#ctx0" brushRef="#br0" timeOffset="197306.5706">19227 2992 18 0,'3'-2'9'0,"-3"4"-13"0,0 1 16 15,0 0-12-15,0 5 1 0,-3 8 1 16,0-3 1-16,3 3-3 16,-3 7 0-16,3 1 1 15,0 3 1-15,0-1 0 16,0-2 0-16,0 2-2 16,0-2 1-16,-3 0-1 15,0-5 0-15,3-4-1 16,0-1 1-16,0-4-5 15,-3-2 0-15,3-2-1 16,0-1 0-16</inkml:trace>
  <inkml:trace contextRef="#ctx0" brushRef="#br0" timeOffset="197638.669">18995 3170 21 0,'6'-8'10'0,"12"8"-10"16,-9 0 19-16,6 0-17 15,0 0 0-15,9 0 3 16,2 0 0-16,7 0-6 16,0-6 1-16,-3 6 2 15,-4 6 1-15,-2-4-3 16,-3 4 1-16,-3-6-7 16,-3 0 1-16,-3 2-4 15,0 1 0-15</inkml:trace>
  <inkml:trace contextRef="#ctx0" brushRef="#br0" timeOffset="198338.6491">19579 2900 19 0,'0'-5'9'0,"6"2"-10"16,-6 3 13-16,5-3-12 16,1 1 1-16,0 2 1 15,3 0 0-15,3 0-2 16,-3 0 0-16,3 0 1 15,3 0 0-15,0 0 0 16,0 0 1 0,0 2-2-16,-1-2 1 15,1 3-1-15,-3 2 1 0,0 3-1 16,-3 3 1-16,0 2 0 16,-3-2 0-16,-6 4 0 15,-3 4 0-15,-3 5-1 16,0 0 1-16,-3-1-1 15,-3 4 1-15,-6-9-1 16,4 3 0-16,-1-2 0 16,0-6 0-16,3-2 0 15,0-1 0-15,3-2 0 16,0 0 0-16,3-2 0 16,0-1 1-16,3-2-1 15,6-1 1-15,3 1-2 16,6-1 1-16,0-2 0 15,3 3 0-15,3 0-1 16,0 5 1-16,-4-6-1 16,1 4 1-16,-3 2 0 15,0 5 0-15,-3 3 0 16,-3-6 0-16,-3 3 0 0,-3-2 0 16,-3 2 1-16,-3 1 1 15,-3 1 0-15,-3 1 0 16,-12 0 0-16,-5-3 1 15,-1 1-1-15,-3-4 0 16,0 3-2-16,1-7 0 16,-1-1-5-16,6-2 1 0,3-1-6 15,12-4 1-15</inkml:trace>
  <inkml:trace contextRef="#ctx0" brushRef="#br0" timeOffset="198765.0392">19998 3064 26 0,'30'-11'13'0,"33"-5"-19"16,-46 11 20-16,4 5-17 15,-3-3 0-15,0 1 0 16,0-3 1-16,0 5 2 16,0-3 0-16,-4-2-6 15,1 5 1-15</inkml:trace>
  <inkml:trace contextRef="#ctx0" brushRef="#br0" timeOffset="199132.9353">20239 3188 25 0,'21'-13'12'0,"24"13"-17"16,-27 0 23-16,-3 3-19 15,2-1 1-15,-2-2-3 16,0 3 0-16,-3 0-1 16,-3-1 0-1</inkml:trace>
  <inkml:trace contextRef="#ctx0" brushRef="#br0" timeOffset="199719.3017">20873 2749 13 0,'0'8'6'0,"-9"5"-5"15,6-10 5-15,-2 7-6 16,-4 1 0-16,-3 2 2 0,0 3 1 16,0-8-3-16,3 5 1 15,0 0 1-15,3 1 0 16,6-1 0-16,3 0 1 16,6-2-2-16,6-3 1 15,6-3-1-15,3-2 1 16,2 2-1-16,4-5 0 15,3-5-1-15,5 2 1 16,-2-5-2-16,-3 3 0 0,0-1-3 16,-4-1 0-16,-2 1-3 15,0 4 1-15</inkml:trace>
  <inkml:trace contextRef="#ctx0" brushRef="#br0" timeOffset="200078.7241">20966 2675 12 0,'-3'5'6'0,"3"19"-2"0,3-19 9 15,3 6-12-15,-3 10 0 16,3 8 3-16,-3-2 0 16,2 7-4-16,1 3 1 15,0 11 3-15,-6 5 0 16,0 5-1-16,-3-5 1 15,-3 0-2-15,0 2 1 16,1 3-6-16,-4-7 1 16,0 2-6-16,-6-8 0 0</inkml:trace>
  <inkml:trace contextRef="#ctx0" brushRef="#br0" timeOffset="207279.3245">18965 3866 1 0,'0'-3'0'0,"-3"8"1"31,3-5 1-31,0 0-2 16,0 3 0-16,0-1 0 15,-3 1 1-15,0 0-1 16,1-1 0-16,2 1 0 16,-3 0 0-16,0 2 0 15,3-2 0-15,-3-1 0 0,3 1 1 16,-3 0-1-16,3-1 0 15,0 1 0-15,0 0 0 0,0-3 0 16,-3 0 1-16,3 0-1 16,0 0 1-16,0 0-1 15,0 0 1-15,0 0-1 16,0 0 1-16,-3 2-1 16,0-2 1-16,0 0-1 15,0 3 1-15,0-3-1 16,0 2 0-1,0 1 0-15,0 0 0 16,0-1 0-16,0 1 0 16,0 0 0-16,0-1 0 15,0 1-1-15,0 0 1 0,0-1-1 16,0 1 0-16,0 0 0 16,0-1 0-16,3-2 0 15,-3 3 0-15,3 0 0 16,-3-1 0-16</inkml:trace>
  <inkml:trace contextRef="#ctx0" brushRef="#br0" timeOffset="220489.1197">17057 3474 8 0,'3'-3'4'0,"3"3"0"16,-6 0 5-16,0 0-8 15,0 0 0-15,0 0 1 16,0 0 1-16,3-2-3 0,0-1 0 15,0 0 2-15,0 3 1 16,0-8-1-16,0 3 1 16,0 3-1-16,0-4 0 15,-3 6 0-15,3-5 1 16,-3 0-1-16,0-1 1 16,0 1-1-16,0 2 0 15,-3-5 0-15,0 3 0 16,0 0-1-16,0-3 1 0,0 3-1 15,0-1 0-15,-3 1-1 16,0-3 0-16,0 0 0 16,0 6 0-16,-2-1 0 15,-1 0 0-15,0-2 0 16,-3 2 0-16,3 3 0 16,-3-2 0-16,0 2 0 15,-3 2 0-15,-3 4 0 16,0-1 0-16,-2 5 0 15,-1-4 0-15,0 4 0 16,3 4 0-16,0 1 0 16,0 1 0-16,1 3 0 15,-1 2 0-15,3 5 0 16,0-2 0-16,3 3 0 16,3-3 0-16,0-3 0 15,3 0 0-15,3-3 0 16,3-2 0-16,0 0-1 15,6-5 1-15,0-3 0 16,3-3 1-16,0-2-1 0,3-3 0 16,3-6 0-16,0 1 1 15,2-3-1-15,1 0 1 16,0-2-1-16,0-4 0 16,3-2 0-16,-3 3 0 15,-3-5 0-15,-3-3 0 16,2 2 0-16,-5 3 1 15,0 0-1-15,-3 3 0 16,0 0 0-16,-3 0 0 0,0 2 0 16,-3 8 0-16,0-5 0 15,0 8 0-15,0 3-1 16,-3 5 1-16,0 13 0 16,0 0 0-16,3 1 1 15,0-1 0-15,3 0 0 16,3 0 1-16,0-5 0 15,6-6 1-15,0 1 0 16,6-8 0-16,0-3-2 16,-1-6 1-16,1-2-6 15,3-2 1-15,-3-3-8 16,-3 5 0-16</inkml:trace>
  <inkml:trace contextRef="#ctx0" brushRef="#br0" timeOffset="223729.3376">20787 4297 6 0,'6'-5'3'0,"-3"2"-2"0,-3 3 4 15,0 0-4-15,0 0 1 0,0 0 0 16,0 0 1-16,0 0-3 16,0 0 0-16,-3 3 2 15,0-1 0-15,0 1-1 16,0 2 1-16,0 0-2 16,0 1 0-16,0-1 0 15,0 0 0-15,0 1 0 16,0-1 0-16,0 0 0 15,0 0 1-15,0 1 0 16,0-1 0-16,0 0 0 16,0 1 1-16,0-1-1 15,0 3 0-15,0 0 0 16,0-3 0-16,-2 6 0 16,2-1 0-16,0 1 0 15,0 2 0-15,0 6-1 16,-3-1 1-16,0 3-1 15,3 0 1-15,0-5-1 16,-3 3 0-16,3-3 0 0,-3 0 0 16,0-1 0-16,3-4 1 15,0 0-1-15,0-1 0 16,0 1 0-16,0-3 1 16,3 0-1-16,0-3 0 15,0-2 0-15,3 2 1 16,-3-5-1-16,0 3 0 15,3-1 0-15,-3-2 1 16,3-2 0-16,3-4 0 0,0 1-1 16,0-3 1-16,0 3 0 15,0-6 0-15,3 3-1 16,0-2 1-16,0-1-1 16,2 0 0-16,1-2 0 15,3 0 0-15,0 0 0 16,0 0 0-16,0 2 0 15,-3 3 0-15,3 0 0 16,-3 0 0-16,-1 5 0 16,-2 3 0-16,0 6 0 15,-3-1 0-15,0 0 0 16,0 3 0-16,0 0-1 16,0 0 1-16,-3 3 0 15,0-3 0-15,-3 2 0 0,0-2 1 16,0 5-1-16,0-2 0 15,0 2 0-15,0-2 1 16,-3-1-1-16,0 1 0 16,0 0 0-16,-3-1 1 15,0-2-1-15,-3 0 0 16,0 0 0-16,-3-3 1 16,-2 3-1-16,-1-2 1 0,0-4-1 15,0 3 0-15,0 1 0 16,0-6 1-16,0 0 0 15,0-6 1-15,3 1-1 16,-5 0 0-16,2 2 0 16,0-2 0-16,-3 0-7 15,0-1 1-15,0 4-4 16,3-6 0-16</inkml:trace>
  <inkml:trace contextRef="#ctx0" brushRef="#br0" timeOffset="232049.2534">21451 3926 2 0,'3'-2'1'0,"0"-1"4"15,-3 3 1-15,0 0-5 16,3-3 1-16,0 1-1 15,-3 2 1-15,0 0-3 16,3-3 0-16,0 1 1 16,0-1 1-16,-3 3-1 15,0 0 0-15,3-3 0 0,-3 3 1 16,6-2-1-16,-6 2 1 16,3 2 0-16,-3 1 1 15,0 0 0-15,3-1 0 16,-3 3 0-16,0 1 0 15,0 2 0-15,-3 2 1 16,0 4-2-16,0 1 1 0,0 9-1 16,-3-5 0-16,0 5 0 15,-3-3 1-15,0 3-2 16,0-1 1-16,0 1-1 16,0 8 0-16,0-8 0 15,0-3 1-15,-3 0-1 16,3 0 0-16,0-5 0 15,1-5 0-15,2-3 0 16,0 0 1-16,3-6-1 16,0-2 0-16,3 0 0 15,3-5 1-15,0 2-1 16,3 3 0-16,0-8 0 16,0 0 0-16,2-5 0 15,-2-3 0-15,3-2-1 16,0 2 1-16,3 0-2 0,0 3 1 15,0-3 0-15,0 0 0 16,0 3 0-16,0 2 0 16,-3 3 0-16,0 0 1 15,-1 3-1-15,1 5 1 16,-3 0 0-16,0 0 0 0,-3 3 0 16,0 2 0-16,0 0 0 15,-3 1 0-15,0 4 0 16,0 3 0-16,0 1 0 15,-3 1 1-15,3 1 0 16,-6 0 0-16,3 0 0 16,0-3 1-16,0 6-1 15,-3-3 1-15,3 0-1 16,-5-1 1-16,-1 1-1 16,0-2 0-16,3-1-1 15,0-3 0-15,0-2-2 16,3 0 0-16,3-5-5 15,0-3 1-15</inkml:trace>
  <inkml:trace contextRef="#ctx0" brushRef="#br0" timeOffset="232462.299">21784 3871 7 0,'3'5'3'0,"0"8"2"15,-3-10-2-15,3 5-1 16,0 0 0-16,0 8 3 0,0 2 0 16,0 6-5-16,0 5 0 15,0-2 3-15,0 2 1 16,0 0-1-16,0 0 0 15,-3 0-2-15,0 0 1 16,-3-5-2-16,0-3 1 16,0-2-3-16,0-3 1 15,-3-6-5-15,0-2 0 16</inkml:trace>
  <inkml:trace contextRef="#ctx0" brushRef="#br0" timeOffset="232759.2168">21656 4127 24 0,'0'-5'12'0,"24"-8"-14"15,-15 10 19-15,3 1-16 16,3-4 1-16,6 1 0 16,2 2 1-16,-2-2-4 15,0 3 0-15,3-1 2 16,-3 0 0-16,0 3-4 0,-4 0 1 16,1 3-5-16,-3-3 0 15</inkml:trace>
  <inkml:trace contextRef="#ctx0" brushRef="#br0" timeOffset="233338.7386">22118 3844 13 0,'3'-10'6'0,"8"2"-2"16,-8 3 4-16,3 2-7 16,3 3 0-16,3-3 1 15,3 1 1-15,0-6-3 16,3 5 0-16,0-2 1 15,0 2 1-15,-4 6-1 16,4-1 1-16,-3 1-1 16,0-3 0-16,-3 3 0 0,-3 5 0 15,-3 5 0-15,0 3 0 16,-3 5 0-16,-3 3 1 16,-3 0-1-16,-3 2 0 15,-3 3 0-15,-6 3 0 16,-3-3-1-16,-3-5 1 15,-2-3-2-15,-1-3 0 16,-3-2 0-16,3-2 0 0,3-7-1 16,6-1 1-16,-2-6 0 15,5-6 0-15,3 4 1 16,3-3 0-16,6-3 1 16,3 0 0-16,6 0 0 15,6 5 1-15,5 0 0 16,7 3 1-16,3 0-1 15,-3 3 1-15,0 2-4 16,-4-2 0-16,1 0-4 16,0 2 0-16,-6 0-4 15,0-2 1-15</inkml:trace>
  <inkml:trace contextRef="#ctx0" brushRef="#br0" timeOffset="233730.1275">22606 3815 20 0,'6'-2'10'0,"18"4"-12"16,-22-2 17-16,13 0-15 15,-3-2 0-15,3-1 0 16,3 3 1-16,0 0-1 15,-6 0 0-15,6 0 0 16,0 0 1-16,-4 0-1 16,-2 0 1-16,0 0-4 15,-3 0 1-15,-3 0-4 16,0 0 0-16</inkml:trace>
  <inkml:trace contextRef="#ctx0" brushRef="#br0" timeOffset="234328.8094">22615 3985 8 0,'12'-6'4'0,"8"12"-7"0,-11-6 1 0,0 0 1 16,3 0 1-16,0 0 0 16,0-3 0-16,3 3 0 15,0-3 0-15,0 1 1 16,3-1 0-16,-1 6 0 15,10-3 0-15,-3-3 0 16,9 3 0-16,-6 0-2 16,-4 0 1-16</inkml:trace>
  <inkml:trace contextRef="#ctx0" brushRef="#br0" timeOffset="239800.2954">23159 3686 12 0,'0'-8'6'0,"6"8"-4"0,-6 0 11 15,0 0-13-15,0 0 1 16,0 0 0-16,3-6 1 0,-3 6-2 16,0 0 0-16,0-2 2 15,6-1 0-15,-3 0 0 16,3 3 0-16,0-5 0 15,0 0 1-15,0 2-2 16,3 1 1-16,0-1-1 16,0 0 1-16,0 1-2 15,3 2 1-15,0 0-1 16,2-3 1-16,4 6-1 16,-3-3 1-16,0 2-1 15,-3-2 1-15,-3 3-1 16,0 2 1-16,0-2-1 15,-9 2 1-15,6 3-1 16,-12 3 0-16,-3-1-1 16,0 4 1-16,0-4 0 15,-6 3 0-15,-3 3 0 16,-3-5 0-16,-2 2 0 0,-1-5 0 16,0 0 0-16,6-3 0 15,0-2-1-15,3 2 1 16,1 0 0-16,5-5 0 15,0 3 0-15,6-3 0 16,3 0-1-16,3 3 1 16,3 2-2-16,3-5 1 15,2 5 0-15,1 1 0 0,3 2 0 16,0-1 0-16,-3 4 0 16,0 0 0-16,-3 2 1 15,0 0 1-15,-3 0-2 16,-3 1 1-16,-3 4 0 15,0 3 1-15,-6-2-1 16,-3 2 0-16,-12-5 0 16,3 2 0-16,-9 1 1 15,-2-3 0-15,-7-3 1 16,-3 0 0-16,0-2 0 16,1-3 0-16,-1 2-2 15,6-2 1-15,4-3-8 16,8 1 1-16,-3 2-2 15,9-11 0-15</inkml:trace>
  <inkml:trace contextRef="#ctx0" brushRef="#br0" timeOffset="265744.5714">19358 6596 14 0,'3'-13'7'0,"0"21"-3"0,-3-8 7 15,3-3-9-15,0 0 0 16,0-2 1-16,-3 5 0 15,0 0-4-15,3-2 1 16,0-1 2-16,0-2 0 0,3 2 0 16,0-2 0-16,0 2 0 15,0 0 1-15,0 1-1 16,0-1 0-16,0-2 0 16,0-1 1-16,-3 1-2 15,-3 5 1-15,0 0-1 16,3-5 0-16,-3 5-1 15,0 0 0-15,-3-5 0 16,0 2 0-16,-3-2 0 16,0 5 0-16,-3-3 0 0,-3 3 0 15,0-3 0 1,-3 6 0-16,0-3-1 16,0 3 1-16,-2 2-1 15,2-2 1-15,-6 2 0 16,0 0 0-16,0 0-1 15,0 3 1-15,4 0 0 16,-4 3 1-16,3-3-2 16,3 0 1-16,3 2 0 15,0-4 1-15,0 2-1 0,3 0 0 16,0 0 0-16,3 2 1 16,0 1-1-16,3-1 1 15,3 1 0-15,0-1 0 16,0 1 0-16,3-3 0 15,0 3 0-15,3-4 1 16,-3 1-1-16,3 0 0 0,0 0-1 16,0-2 1-16,3-1-1 15,-3 5 1-15,3 1-1 16,0-3 1-16,0-5-1 16,3 2 1-16,3 3-1 15,0-3 1-15,-1 0-1 16,-2-2 1-16,0 0-1 15,0-1 1-15,0-2-1 16,0 0 1-16,0 3-1 16,0-6 1-16,0 1-1 15,0 2 1-15,0 0-1 16,2-3 1-16,1 3-1 16,3 0 1-16,0-3-1 15,0-2 1-15,0 2-1 16,-3-2 1-16,2 0-1 15,-5 0 1-15,-3 2-1 16,-3 0 1-16,0 1-1 0,0 2 1 16,-3 2-1-16,-3 1 0 15,-6 2-2-15,0 6 0 16,-3 5-10-16,3 5 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3:11:16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5564 7782 22 0,'-14'0'11'0,"23"0"-7"0,-9 0 11 16,-9 8-16-16,0-4 1 15,-4 4-1-15,-5 8 1 16,0-4 0 0,-4 4 0-16,4-4 0 15,-4-1 0-15,9 1 0 16,4-4 0-16,0 4 1 16,4-4 1-16,5 4 0 15,5 4 1-15,-1 0-1 16,1 3 1-16,4 1-1 15,0 4 1-15,0-4-1 0,-5 3 0 16,0 1-2-16,5-4 1 16,-9-4 0-16,5-4 0 0,-5-1 0 15,0-7 0-15,-5 4 0 16,-4-8 0-16,1 12 0 16,3-4 0-16,1-4-1 15,-10 0 1-15,5-4-1 16,0-4 1-16,1-4-1 15,-1-8 1 1,0 4-1-16,0-3 0 16,0-5 0-16,5-4 1 15,4-8-1-15,-9-3 1 16,9-1-1-16,9 1 1 16,-5-5-1-16,5 4 1 0,4-7-2 15,1 11 1-15,3-7-1 16,1 3 1-16,13 0-1 15,1 1 1-15,3 3-1 16,5-15 0-16,-9 7 0 16,9 9 1-16,0-1 0 0,1 4 0 15,-1 8-1-15,0 5 1 16,-5 7 0-16,-4 8 0 16,1 8 0-16,-6 15 0 15,1 1 0-15,0 0 0 16,-5 3 0-16,-4 1 0 15,-5 0 0-15,-4-4 1 0,-5-5 0 32,-8 1 0-32,-5 0-1 15,-4-4 1-15,-5-4-1 16,0-4 1-16,-9-4 0 16,-4-4 0-16,0 0-1 0,-5 0 1 15,1-4-1-15,-1 8 0 16,-4-4 0-16,0 0 0 15,-4 3 0-15,-1 1 1 16,1 4-1-16,4 0 1 0,4 0-2 16,5 4 0-16,9 4-8 15,17 4 0-15,10-8-3 16,12-24 1-16</inkml:trace>
  <inkml:trace contextRef="#ctx0" brushRef="#br0" timeOffset="1466.7115">9133 8415 12 0,'0'-7'6'0,"9"-5"0"0,-9 12 4 0,9-4-8 15,-4-4 0-15,-5 0 3 16,0 0 0-16,-5 4-6 16,-4 4 0-16,-4 0 4 0,-9 0 0 15,-1 4-1-15,-8-4 1 16,-4 0-2-16,-10 0 1 16,1 4 0-16,-5-4 0 0,-5 8-1 15,-4 4 0-15,0 0 0 16,1 11 1-16,-1 1 0 15,9 8 1-15,4-1-1 32,10 13 0-32,8-1 0 15,18 5 0-15,9 3 0 16,9 5 0-16,13-5-1 0,14 1 1 16,8-5-1-16,5 0 0 15,5-11 0-15,-5 0 0 16,4-1-1-16,-4-11 0 15,-4-8-2-15,-1 4 1 0,-8-8-5 16,4 3 1-16,-5-3-7 16,1 0 1-16</inkml:trace>
  <inkml:trace contextRef="#ctx0" brushRef="#br0" timeOffset="5497.524">19135 7854 7 0,'35'-16'3'0,"14"-12"-1"0,-36 16 4 0,5-4-5 15,0 5 1-15,4-1 2 16,-8-4 0-16,-1 8-5 15,0-4 0-15,-4-4 3 16,5 0 1-16,3-3-2 0,-8 3 1 31,5 0 0-31,-10 0 1 16,1 4 1-16,3 0 1 31,-3 4 0-31,-5 5 1 16,0-5-1-16,-5 0 1 0,-3 4-2 15,-10 0 0-15,0 0-3 16,-13 4 1-16,0 4-2 16,0 4 1-16,-1 0-1 15,-3 3 0-15,-1 5 1 16,-4 4 1-16,0 4-1 0,0 7 0 16,4 5 0-16,5-4 0 15,9 11 0-15,4 1 0 16,5-1-2-16,-1 5 1 15,6 3 0-15,-1 5 0 16,9-5 0-16,0-3 0 16,0-1 0-16,0-11 0 0,4-1 0 15,1-7 0-15,3-4 0 32,6-9 1-32,4-7-1 0,4 0 0 0,0-16 0 15,0 0 1-15,1 1-1 16,-6-9 0-16,1 0 0 15,0-4 0 1,-5-4 0-16,1-3 0 16,-1-1 0-16,-4-8 0 15,0 5 0-15,4-1 1 16,-4 0-1-16,0 5 0 0,-5 3 0 16,1 4 0-16,-1 0 0 15,1 9 0-15,4 3 1 16,4 8 1-16,9 8 0 0,10 7 1 15,12 1-1-15,5 4 1 16,9 4-2-16,4-8 1 16,5 3-14-16,0 1 1 15,-14-28-3-15,-26-23 1 16</inkml:trace>
  <inkml:trace contextRef="#ctx0" brushRef="#br0" timeOffset="9305.9682">16584 9044 46 0,'-44'4'23'0,"35"-4"-24"0,9 0 24 0,0 0-25 16,-5 0 1-16,-4 4-1 16,-4 8 1-16,-5 4 2 15,5 20 0-15,0 3-2 16,-1 21 0-16,1 19 1 16,-1 4 0-16,1 8-1 0,0 16 1 15,4-1 0-15,0-7 0 16,0-8 0-16,0-4 0 15,0-11 0-15,0-5 0 0,0-16 0 32,1-11 1-32,-1-17-1 15,-5-7 1-15,1-12 0 16,0-20 0-16,4-4 0 16,0-11 0-16,4-9 0 15,1-3 1-15,4-9-1 16,4-11 0-16,1-1-2 15,4-7 1-15,0-4-2 0,4 0 1 16,5-4-2-16,4-1 1 0,0 5 0 16,5 16 0-16,4-1 0 15,0 1 1-15,9 7 0 16,-4 9 0-16,4 11 0 16,0 8 1-16,0 9-1 15,5 15 1-15,-5 7 0 16,0 5 0-16,0 8 0 15,0 8 0-15,-9 3 1 16,-9-3 1-16,-4 3 0 0,-9 1 0 16,-9 4 0-16,-13-5 1 15,-14 1-1-15,-27-8 1 32,-12-1 0-32,-19-7 1 0,-22 0-2 15,-8 0 1-15,-10-1-6 16,-13 1 0-16,18 12-9 15,4 3 0-15</inkml:trace>
  <inkml:trace contextRef="#ctx0" brushRef="#br0" timeOffset="14192.4877">22508 9092 16 0,'-17'-8'8'0,"17"20"-15"16,0-12 8-16,-5 0-2 16,1 4 1-16,-5 0 0 15,0 4 1-15,0 0-1 16,0-4 1-16,0 7 1 16,0-3 0-16,0 0 1 0,0 0 0 15,1-4-1-15,-1 8 1 31,4-8-1-31,1 0 1 16,-1 4-2-16,-4 0 1 0,5-4-1 16,-1 4 0-16,1-4 0 15,4 0 0-15,0-4 0 16,0 4 0-16,0-1-1 16,0 1 1-16,0-4 0 15,4 0 0-15,5 0 0 16,0 0 0-16,-4 0 0 15,4 0 0-15,-5-4 1 0,5 4 0 16,-5-7 0-16,-4 7 0 16,9-4-1-16,-4 0 1 0,-1 0-1 15,5 0 0-15,0 0-1 16,0 4 0-16,0-4 0 16,0 0 1-16,0 0 0 15,0-4 0-15,-5 0 0 16,5 4 0-16,-5-4 0 15,1 0 1-15,4-4-1 32,4 8 0-32,0-3-1 15,5 3 0-15,4-4 0 0,10-4 0 16,12 8-1-16,1 0 1 0,-1 0-1 16,-4 8 0-16,5 4 0 15,-10 4 1-15,1 4 0 16,-5 11 1-16,0-3 1 15,-4-4 0-15,-5 0 0 16,-4-1 1-16,-5 1 0 16,1-4 0-16,-5 0-1 15,-5-8 1-15,-4 0 0 0,-4-4 0 16,-5-4 0-16,-5-4 0 16,1 0-1-16,-5-4 0 15,-9-8-1-15,-4 8 0 16,-4-8-1-1,-1 0 0-15,-4 0-1 16,4 1 1-16,1-1-2 16,-1 4 1-16,-4 0 0 15,0 4 0-15,-4 4-1 16,-1 4 1-16,-8 4-1 16,4 0 1-16,4 4 0 15,10 8 1-15,-1 0-1 0,9 3 1 16,1 5 0-16,8 4 0 0,9 11 0 15,4 1 1-15,10 4 0 16,8 3 0-16,14 4 0 16,13 5 1-16,13-1 0 15,10 5 0-15,12-5 0 16,1 0 0-16,0-7-1 16,-5-9 1-16,-9-3 0 15,-4-4 0-15,-9-9-2 0,-9-3 0 16,-9-4-5-16,-13-8 0 15,-13-4-10-15,-23 0 0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3:13:05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7037 6876 24 0,'0'0'12'0,"9"-15"-15"0,-5 7 13 16,1 0-11-16,-5 8 1 16,0 0 0-16,0 0 1 0,0 0-1 15,4-8 0-15,-4 8 0 16,5 0 1-16,4 0 0 15,-1-4 1-15,1 4-1 16,0 4 1-16,5 4 0 16,3 15 0-16,1 9-1 15,4 16 0-15,5 3-1 16,0 20 1-16,-5-7-1 0,0 11 0 16,-4-4 0-16,-9 0 1 15,0-8-1-15,-9-7 1 16,0-9 0-16,-5-7 1 0,-3-8 0 15,-6-9 1-15,1-3 0 16,0-8 0-16,-5-8 0 16,0-4 1-16,0-8-2 15,0-8 0-15,-4 0-1 32,4-15 1-32,0-9-1 15,1 1 0-15,3-9 0 16,5-7 0-16,1 11-1 15,-1-11 0-15,4-9 0 0,1 1 1 16,4 4-1-16,4-4 0 16,1-1-1-16,8 5 1 0,9 3-1 15,9 13 1-15,9 3-1 16,9 5 1-16,0 7-1 16,5 8 0-16,8 8 0 15,0 8 1-15,1 8-1 16,-10 12 0-16,-4 4 1 0,-4 8 0 15,-10-1 0-15,-8 5 0 32,-9-4 2-32,-18 3 0 15,-18-3 2-15,-18 0 0 0,-22-8 0 16,-17-1 0-16,-19-3-1 16,-4 0 0-16,-8-8-6 15,-1 16 0-15,-5 11-11 16,15 1 0-16</inkml:trace>
  <inkml:trace contextRef="#ctx0" brushRef="#br0" timeOffset="2716.6065">2016 9753 19 0,'0'-8'9'0,"14"0"-4"0,-10 4 1 32,5 4-3-32,-9 0 0 15,0 0 1-15,-9 0 1 16,5 4-7-16,-10 0 1 0,1 4 3 15,-14 0 1-15,-4 0-3 16,-5 3 1-16,-8 1-1 16,-5 4 0-16,-13 0-1 15,-1 4 1-15,-8 11 1 16,4-3 1-16,5 0 0 16,0 3 1-16,8 1 1 15,19 0 0-15,21 3 1 0,14-3 0 16,18 8 0-16,27-9 0 0,17 1 0 15,14-4 0-15,13-1-1 32,9 1 0-32,-23 4-4 15,1-5 0-15,-14 5-10 16,-4 0 1-16,0 7-5 16,-36-27 0-16</inkml:trace>
  <inkml:trace contextRef="#ctx0" brushRef="#br0" timeOffset="3586.9772">5857 9907 22 0,'-4'-8'11'0,"8"8"-8"0,-4-8 12 16,0 4-13-16,-4 4 1 16,-5-4 4-16,-4 4 0 15,-5 0-8-15,-4 4 0 16,-5 4 5-16,0-4 1 0,-4 8-2 15,-9 0 0-15,-9-4-3 16,-4-4 1-16,-5-4 0 16,-5 8 0-16,6-4 0 15,3-1 0-15,5 1 0 16,9 4 0-16,5 8 0 0,3 8 0 16,6 4-1-16,8 7 0 15,9 1-1-15,9 7 1 16,13 5-1-16,10-1 0 0,3 5-1 31,14-9 1-31,5-3 0 16,-5-9 0-16,4-7-1 15,1-12 1-15,8-4-1 16,-8-12 1-16,-5-16 0 16,-9-11 1-16,-4-5-1 15,-5-8 0-15,-4-7 1 0,-5 0 0 16,-4 3 2-16,-4 9 0 15,-1 11 2-15,5 4 0 16,4 12 1-16,5 12 1 0,9 12-1 16,8 12 0-16,10 15-6 15,-1 5 1-15,1 11-14 16,-1-15 1-16</inkml:trace>
  <inkml:trace contextRef="#ctx0" brushRef="#br0" timeOffset="5487.3818">20118 6904 29 0,'-9'-12'14'0,"27"-8"-12"0,-13 13 14 16,-1-1-12-16,0 0 0 16,1-4 1-16,-5-4 1 15,0 8-8-15,0-4 1 16,-5-4 5-16,-3 8 0 15,3 1-2-15,-4-5 0 0,-4 4 0 16,-5-4 0-16,-4 0 0 16,0 0 0-16,-5 0 0 15,-9 0 0-15,1 5 0 16,-1-5 0-16,-9 4-1 16,1-4 1-16,-1 8-2 0,1 4 1 15,-1 4-1-15,10 8 0 31,-14 8-1-31,9 3 1 16,0 5-1-16,4 8 1 16,5 7-1-16,-5-3 1 0,10 3 0 15,-10 13 0-15,9-9 0 16,5 8 0-16,0 5 0 16,4-5 0-16,5 5-1 15,-1-5 1-15,5 4 0 16,5-3 0-16,0-1-1 0,12-4 0 15,1-3 0-15,0-1 1 16,5-3-1-16,3 3 1 16,-3-11 0-16,4-4 0 15,-1 3 0-15,6-11 1 0,8-4 0 16,-5-4 0-16,6-5 0 16,3-7 0-16,5-4-1 15,5-4 0-15,4 8-1 16,0-4 1-16,-5-11 0 31,-4-1 0-31,-4-8 0 16,-5 4 0-16,-4-4 0 0,-1-7 1 15,-8 7 0-15,0-4 0 0,-9 4-1 16,-5 1 1-16,-4-5-1 16,-4 0 1-16,0 0-1 15,-10 5 0-15,-4-1 1 16,1 0 0-16,-6 4-1 15,-3 0 1-15,-1 4 0 16,0 1 0-16,1-1-1 16,3 0 1-16,1 4-1 0,0 0 1 15,-1 8-1-15,1 4 0 16,4 4 0-16,1-8 1 16,3 8-1-16,5 0 0 15,5 4 0 1,4-5 0-16,9 9 1 15,13-8 1-15,23 0 0 16,17-4 0-16,18-4 1 16,18-12 0-16,-5-4-2 15,1-3 0-15,-14-1-7 16,-22 0 0-16,-23 8-11 16,-17 8 0-16</inkml:trace>
  <inkml:trace contextRef="#ctx0" brushRef="#br0" timeOffset="8258.3331">16348 9001 30 0,'5'-4'15'0,"4"-12"-14"16,-5 8 16-16,-4 0-15 16,0-4 1-16,0 5 0 15,-4-5 1-15,-1 4-5 16,-4 0 1-16,-4-4 3 0,-9 0 0 15,-10 0-1-15,-3 4 0 16,-1 8 0-16,-13-4 1 16,0 4-1-16,-4 4 0 0,-5 0 0 15,0 4 0-15,0 12-1 16,0 4 0-16,1-4-1 31,3 7 0-31,1 5-1 16,4 7 1-16,9 9-1 15,4-1 1-15,14 5 0 16,9 3 0-16,13 1 1 0,13-5 0 16,14 0 0-16,13 1 1 15,13-13 1-15,9-3 1 16,14-8-1-16,-5-8 0 0,-4-5-4 16,-5-3 0-16,-8-4-10 15,-14 8 1-15,-9-4-5 16,-18-8 1-16</inkml:trace>
  <inkml:trace contextRef="#ctx0" brushRef="#br0" timeOffset="10607.5288">22695 9397 18 0,'-22'-8'9'0,"0"-16"-7"0,13 16 10 16,-4-8-11-16,-5 4 0 15,-5-7 1-15,-3-5 1 16,-1-8-3-16,0 1 1 16,5-1 3-16,4 0 0 15,0 1 0-15,5 3 1 0,0 8-1 16,4 0 1-16,0 12-1 16,5 12 0-16,-5 16-2 15,4 24 0-15,1 31-1 16,-1 28 0-16,1 4-2 15,-5 11 1-15,0-3-1 16,5 0 1-16,-1-20 0 16,1-4 1-16,-1-12-1 15,1-12 1-15,-1-16 0 16,1-15 1-16,-1-12-1 16,1-16 0-16,0-8 1 15,-1-24 0-15,-4-20-1 16,5-19 1-16,-1-20-2 15,5-4 1-15,0-24-1 16,9-3 0-16,9-13-2 16,9 8 1-16,8 4-1 0,10-3 0 15,4 27 0-15,9 12 1 16,-1 11-1-16,6 13 1 16,4 23 0-16,-5 17 1 15,0 22 1-15,-4 17 0 0,-5 16 1 16,-13 7 1-16,-13 5 1 15,-18-1 0-15,-22 1 1 16,-41-5 0-16,-35 0 0 16,-35-11 0-16,-32-12-3 15,-31-12 0-15,-13-12-9 16,-18-4 0 0,-9 4-9-16,0-32 0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22:48:37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9058 4359 26 0,'-30'-4'13'0,"13"0"-13"15,13 4 13-15,-5 0-14 16,1 4 1-16,-1-4 0 16,-3 0 0-16,-1 0 0 15,-4 0 1-15,0 4-1 16,0 0 1-16,0-1 0 15,0 5 0-15,-5-1 0 16,-3 9 1-16,-1 6-1 16,-8 1 1-16,4 7 0 15,1-3 0-15,-1 11-1 16,0-1 1-16,0-2-1 0,0 6 1 16,5 1-2-16,-1-4 1 0,9-1-1 15,0 1 0-15,4-4 0 16,5 0 0-16,8-3 0 15,0 3 0-15,8-8 0 16,1 4 0-16,4-3 0 16,4-4 0-16,0-1 0 15,0 1 0-15,0-4 0 0,4 0 0 16,0-12-1-16,5-3 1 16,8-4 0-16,0-7 0 31,0-5 0-31,9 5 0 15,-9-8 0-15,0-4 0 16,-4 0 0-16,-1-4 0 0,-7 0 0 16,-5 1 0-16,-4-1 0 15,-1 0 0-15,-7 1 0 16,-5-1 1-16,0 4-1 16,-5 0 1-16,-3 4-1 0,-5 4 0 15,-4-5 0-15,-4 9 1 16,-1 3-1-16,-7 4 0 15,-1 8 0-15,-4-1 0 16,-5 12 1-16,5 15 0 0,5 12-1 16,-6 18 1-16,1 0-1 15,0 8 0-15,9 11-9 16,8 8 0-16</inkml:trace>
  <inkml:trace contextRef="#ctx0" brushRef="#br0" timeOffset="4853.6575">8977 5914 14 0,'-8'0'7'0,"-1"-8"-4"0,9 12 7 16,-4-4-11-16,0 0 1 16,-1 8-1-16,1-8 1 0,-5 7 0 15,1-3 1-15,-1 0-1 16,1 0 1-16,-1 3 0 16,-3-3 1-16,-1 0 0 31,0 3 1-31,0 1 0 15,-4-1 1-15,4 1 0 16,-8 3 0-16,-4 1-1 0,3 3 1 16,-3-4-1-16,-1 8 0 15,1 4-1-15,-5 3 1 0,0-3-2 16,-13 3 1-16,5 5-2 16,-9-1 1-16,0 4-1 15,1-4 1-15,-1 8-1 16,0 4 0-16,0 11 0 15,0-8 0-15,-4 0-1 16,9 1 1-16,-5 7 0 16,0 0 1-16,0-4-2 15,4 4 1-15,-3-8 0 0,-1-3 0 16,4 0 0-16,1-5 0 16,3-3-1-16,5-11 1 15,4 4-1-15,1-5 1 16,3 1-1-16,0-4 0 31,9-8-3-31,9-11 1 16,4-3-4-16,4-5 0 0,8-11-2 15,9-7 0-15</inkml:trace>
  <inkml:trace contextRef="#ctx0" brushRef="#br0" timeOffset="5278.8868">7908 6285 31 0,'-42'26'15'0,"12"8"-22"0,21-30 30 15,-4 7-24-15,-4 12 1 0,-8 0-1 16,-5 7 0-16,0 8 1 16,-4-4 0-16,0 7-1 15,-8 5 1-15,-5 3-1 16,4-4 0-16,1 5 0 0,-1-1 1 15,9 0 0-15,-4-7 0 16,3 7 0-16,6 0 0 16,3-4 1-16,5 1 0 0,12-1 2 15,14-7 0-15,12 4-1 16,17-5 1-16,21-2-3 16,13-5 0-16,26-4-8 15,0-18 1-15</inkml:trace>
  <inkml:trace contextRef="#ctx0" brushRef="#br0" timeOffset="6885.2886">7768 8097 18 0,'-51'-4'9'0,"33"-11"-8"0,14 15 9 15,0-4-11-15,0 4 1 0,-5 0-4 16,1 4 1-16,-1 0 3 16,1 0 0-16,-1 7-2 15,1 0 0-15,-1 4 2 16,1 1 0-16,-1-1 2 16,5 4 0-16,4-1 0 15,4 5 1-15,5 0-1 0,8 0 1 31,8-4-3-31,1 3 0 16,4-3 0-16,4 4 0 16,0 3 0-16,0 1 0 15,0 7-1-15,4 0 1 0,5 0 0 16,-1 8 0-16,5-1 0 16,4 8 1-16,5 1-1 15,3-5 1-15,1 0 0 16,-5 5 1-16,5-1-1 15,-9-4 0-15,-8 8-1 16,-5 4 1-16,-4 0 0 16,-9-4 0-16,1 3-1 0,-5 1 1 15,-4-8-2-15,-4-3 1 0,0-12-4 16,0-4 1-16,4-4-4 16,-5-10 1-16</inkml:trace>
  <inkml:trace contextRef="#ctx0" brushRef="#br0" timeOffset="7468.8788">8453 8748 28 0,'-47'41'14'0,"26"5"-21"15,25-39 28-15,13 1-21 16,0 3 0-16,5 4-1 0,-1 8 1 0,0 0 0 16,1 3 0-16,-1 1-1 15,-4-1 1-15,4 8-1 16,-4-4 1-16,0 5 0 31,0-5 0-31,5 0 0 16,-5 0 0-16,0-3 0 15,-5 3 1-15,1-3-1 16,0-5 1-16,0-3-1 0,-9 4 1 16,0-8-1-16,-4 0 1 15,-4-3 0-15,-4 3 0 16,-1-4 0-16,-8 4 0 0,0 0 1 16,-13 4 0-16,-12 8-1 15,-14 3 0-15,-12 8 0 0,-9 3 0 16,-8 16-1-16,9 4 1 31,3-5-4-31,14-3 0 16,12-3-6-16,8-5 1 15</inkml:trace>
  <inkml:trace contextRef="#ctx0" brushRef="#br0" timeOffset="8868.1487">7529 11233 11 0,'4'0'5'0,"1"4"0"31,-5-4-1-31,4 0-5 16,0-4 1-16,0-3 2 0,-4 7 0 15,5 0-1-15,-1 0 0 16,-4 0 2-16,0 0 0 16,0 0 0-16,0 0 1 15,0 0-2-15,0 4 1 16,0-4-1-16,-4 3 1 16,-1 1-2-16,-3 4 1 0,-1-1 0 15,1 1 1-15,-1 3-1 16,1 1 1-16,-5-1-1 15,0 0 0-15,-4 1 0 16,0 3 1-16,-4 4-1 16,0 3 0-16,-5 12 0 15,5-3 1-15,0 7-1 16,-9 3 0-16,-4 8 0 16,-5 4 0-16,-3 12-1 15,-9-1 0-15,0 8-1 16,-5 7 0-16,1 1 0 15,-5 3 0-15,5 0-1 16,8-7 1-16,4-8-1 0,9-7 1 16,9-12-3-16,3-8 0 15,5-10-5-15,5-12 1 16,3-12-5-16,5-18 1 0</inkml:trace>
  <inkml:trace contextRef="#ctx0" brushRef="#br0" timeOffset="9357.0483">6844 11551 18 0,'-22'27'9'0,"-3"18"-6"16,20-34 11-16,1 8-14 15,-4 4 0-15,-1-4 0 16,1 15 1-16,-1 8-1 16,1 7 0-16,-1 0-1 15,-4 0 1-15,-4 8 1 16,4 0 0-16,1 0 0 0,3-1 0 16,1-3 1-16,3-4 0 15,5-11 0-15,9-4 0 16,8 4-1-16,9-11 1 15,16 3-1-15,13-23 0 16,22-10-4-16,8-20 0 16,0-30-5-16,-4-11 0 15</inkml:trace>
  <inkml:trace contextRef="#ctx0" brushRef="#br0" timeOffset="10207.6993">6673 13254 20 0,'-13'19'10'0,"1"0"-9"0,12-16 13 0,-5 5-14 15,1 3 0-15,0-3 0 16,0 0 1-16,-9 14-1 15,0-3 0-15,-8 8 0 16,-5 3 1-16,-4 4 0 16,-4 4 0-16,-4 7 0 15,0 8 0-15,-5-7 0 16,-4-1 1-16,0 8-1 16,1 4 0-16,-1-1-1 0,0 1 1 31,4 7-1-31,5-7 0 15,0-4-1-15,4-4 0 0,8-11-3 16,0-4 0-16,9-7-3 16,0-8 0-16</inkml:trace>
  <inkml:trace contextRef="#ctx0" brushRef="#br0" timeOffset="10707.0527">5996 13659 19 0,'-21'34'9'0,"12"7"-10"16,9-29 15-16,-4 3-14 15,4 4 0-15,-4 3 0 0,-1 5 1 16,-3 3-2-16,-1 4 1 16,-8 4 0-16,5 4 0 15,-5 7-1-15,4 0 1 16,0 0 0 0,0 0 1-16,9-3 0 0,8-5 0 0,9-3 0 31,0-7 0-31,12-9 0 15,14-7 0-15,16-15-2 16,9-19 1-16,21-11-6 16,0-19 0-16</inkml:trace>
  <inkml:trace contextRef="#ctx0" brushRef="#br0" timeOffset="26732.6796">8956 9792 17 0,'0'-4'8'0,"-9"-3"-8"15,9 3 9-15,0 4-9 16,-4 0 0-16,0-8 1 0,-5 4 0 31,1 4-1-31,-1 0 0 16,1 4 1-16,-1-4 0 16,-4 0 0-16,1 0 1 0,3 4-1 15,-4 0 0-15,1 0 1 16,-1-8 0-16,4 4 0 15,-4-8 0-15,5 1-1 16,-1 3 1-16,-3-4-1 16,3 1 1-16,-4-5-1 15,1 1 0-15,-1 0 0 0,0-1 1 16,0 1-2-16,0 0 1 16,1-1-1-16,-1 1 1 15,-4 0 0-15,0 3 0 16,-9 0-1-16,1 1 1 0,-5 3 0 15,-8 0 0-15,-5 4 0 16,0 0 0-16,1 4-1 31,-5 4 0-31,0 3 0 16,-4 4 0-16,4 0 0 16,0 0 0-16,5 8-2 15,3-4 1-15,1 8 0 0,-4-1 0 16,3 8 0-16,-3-4 0 15,3 4 0-15,1-3 0 0,8 3 0 16,5 4 1-16,-1-1 0 16,5 1 0-16,4 0 0 15,4-4 0-15,0 4-1 16,5 4 1-16,-1-1 0 16,1 1 0-16,-1 11 0 15,5-4 0-15,0 0 0 16,-1-7 0-16,5-4 0 0,9-1 0 15,-1 1 0-15,-3-4 0 16,7 0 0-16,1 0 0 16,4-3-1-16,-4-1 1 0,4-7 0 15,0-1 0-15,0-3 0 16,4 0 1-16,1 0-1 31,3 0 0-31,1 0 0 16,-5 4 0-16,0-1 0 15,5 1 1-15,-5 0-2 0,1-4 1 16,-1 3 0-16,0 9 0 16,0-5 0-16,-4 8 1 15,0-7-1-15,1 7 0 0,-1-4 0 16,0-4 0-16,-5 1 0 16,5-1 0-16,0-3 0 15,5 0 1-15,-5-4-1 16,0 0 0-16,8 0 0 15,-3 3 1-15,3-7-1 16,1 1 1-16,-1-5 0 16,1-4 0-16,-1-7-1 0,1 4 1 15,4-8-1-15,0-3 1 16,-5-4-1-16,1-1 1 31,-1-3-1-31,-4-4 1 16,5-4 0-16,-5 5 0 0,1-5-1 15,-5-7 1-15,4-1-1 16,0-7 0-16,5 1 0 16,-1-5 0-16,1-3-1 15,4-5 1-15,-5 1-1 16,-3 8 1-16,-1-12 0 16,-4 3 0-16,0 5-1 0,-4-4 1 15,-1 7 0-15,-3-11 0 16,4 4 0-16,-5 4 1 15,1-1-1 1,-1 1 0-16,1-1 0 16,-9 1 0-16,0 7 0 15,-4-3 0-15,-1 3 0 16,-3 4 1-16,-1 0-1 16,1 0 0-16,-5 0 0 0,0 0 1 15,0 3-1-15,1 1 0 16,-5 3 0-16,-5 5 1 15,1 3 0-15,-5 4 0 16,1-8 0-16,-5 0 0 0,9 1 0 16,-5 3 0-16,5-4 0 15,0 0 0-15,4 1-1 16,0-1 0-16,0 0 0 16,0 1 0-16,4-1 0 15,-9 0 0-15,1 0 0 16,-4 1 0-16,-1 3-1 0,1 4 1 15,-5 0 0-15,0-1 0 16,4 5-3 0,5 3 1-16,4 1-7 15,13 3 0-15,21 4-1 16,-9-15 0-16</inkml:trace>
  <inkml:trace contextRef="#ctx0" brushRef="#br0" timeOffset="54792.3216">23316 3610 26 0,'8'0'13'0,"9"-4"-13"0,-17 4 14 16,4 0-14-16,1 0 0 15,-1 4 1-15,-4-1 1 16,0 1-2-16,0 0 1 16,-4 0 0-16,-1 0 0 0,-3-1 0 15,-1-3 0-15,1 0 0 16,-9-3 1-16,8-5-1 15,-3-3 0-15,-1-4 1 0,0-4 0 16,0 0-1-16,0 0 0 16,1-8-1-16,-5-3 1 15,-5 4-1-15,-7-1 1 0,-1 8-2 16,-4 4 1-16,-5 4 0 16,1 3 0-16,0 12-1 31,-1 3 1-31,1 9-2 15,4 6 0-15,0 1 0 16,8 11 1-16,1 8-1 16,12-5 1-16,9 13-1 0,8-5 1 15,9-3 0-15,8-1 1 16,5-3-2-16,3-8 1 16,6-7 0-16,7-8 0 15,-4 4 0-15,9-15 0 0,0-8 0 16,0-7 0-16,0-12 1 15,4 0 0-15,0-3-1 16,-4-1 1-16,0-3 0 16,-9-4 0-16,-8 0 1 15,-5 4 0-15,-3 7 1 16,-5 0 0-16,-4 8 0 0,-1 0 1 31,-3 4 0-31,-1-1 1 16,-3 12-2-16,-1 8 1 15,-4 15-1-15,0 3 1 0,-4 12-2 16,-1 11 1-16,-3 8-1 16,-1 7 0-16,5 19-1 15,0-7 1-15,4 11-1 16,4 0 1-16,0 8-1 16,-4-8 0-16,5 7-1 15,-5 1 0-15,0-16-3 0,-5-10 0 16,-3-9-6-16,-5-11 0 15</inkml:trace>
  <inkml:trace contextRef="#ctx0" brushRef="#br0" timeOffset="58803.4774">18001 6436 30 0,'4'-11'15'0,"0"-16"-11"0,-4 27 15 0,0 0-21 16,-4-4 0-16,0 1 0 15,0-1 1-15,-5 0 3 16,1 0 0-16,-1 0-1 16,1 4 0-16,-1 0 1 15,1 0 0-15,-1 0 0 16,1 0 1-16,-1 4-2 15,5 4 0-15,0-1 0 0,-1 8 1 16,-3 4-1 0,4 4 0-16,-1 11 0 15,-3 4 0-15,-1 4-1 16,1 14 1-16,-9 1-1 16,0 4 0-16,4-1 0 15,0 1 0-15,0 3 0 16,1-11 1-16,-1 4-1 0,4-1 0 15,1-6 0-15,-1-9 0 16,5-10 0-16,8-5 0 16,5-3 0-16,8-4 0 15,4-4 1-15,9-8 0 0,8-3-1 16,13-4 0-16,0-4 0 16,5-3 0-16,-1-1-3 15,5 1 1-15,-1-1-5 16,-3 1 0-16,3-5-4 15,1 1 0-15</inkml:trace>
  <inkml:trace contextRef="#ctx0" brushRef="#br0" timeOffset="59060.1683">18738 6916 44 0,'17'4'22'0,"38"-11"-31"0,-38 7 42 0,9 0-34 16,3 0 0-16,10 3-3 15,-1 1 0-15,-4 0 0 16,0 0 1-16,0 3-8 15,9 1 0-15</inkml:trace>
  <inkml:trace contextRef="#ctx0" brushRef="#br0" timeOffset="59472.2383">20313 6428 29 0,'13'42'14'0,"25"19"-25"0,-29-46 21 0,4 7-14 16,-5 5 0-16,-8-1 4 15,-4 8 0-15,0 4 3 16,-5 4 1-16,1-4-2 31,-1 3 1-31,1 1 1 16,8-4 1-16,0-4-1 16,12 4 0-16,14 7 0 15,8-7 0-15,17-4 0 16,17 8 1-16,13-5 2 0,21-3 0 15,13 0-3-15,9-3 1 16,-5-5-8-16,-8-3 0 16,8 0-10-16,-4-20 1 15</inkml:trace>
  <inkml:trace contextRef="#ctx0" brushRef="#br0" timeOffset="75522.8708">10152 9334 22 0,'-21'-23'11'0,"25"-26"-11"0,-4 27 12 0,5-1-13 16,-5-7 1-16,-5 3 0 15,-3 1 0-15,-9-1 0 31,-4 1 1-31,-5-5 0 16,-4 1 0-16,0 4 1 16,-8 3 0-16,0 0-1 0,-9 4 0 15,-4 4-1-15,-5 4 1 16,-3-1 0-16,-5 1 0 16,-4 4 0-16,0 3 1 15,0-4 0-15,-13 8 0 0,-5 4 0 16,1-4 0-16,-4-4-1 15,-5 4 1-15,5 8-1 16,-1 3 1-16,1 8-2 16,-5 0 1-16,5 7-1 15,4 1 0-15,-1 7 0 0,1 8 0 16,9 3-1-16,-5 0 1 16,0 5-1-16,-4 3 0 15,-1 11 0 1,5-7 0-16,1 3 0 15,3 1 1-15,5 3 0 16,3 4 0-16,14 0 0 16,0 0 0-16,4-3 0 15,4 3 0-15,0-4 0 16,-4 0 0-16,0-3-1 16,0-1 1-16,4-3 0 0,0 0 0 15,-4 0 0-15,4 11 1 16,4-8-1-16,-4 5 0 15,1-5 0-15,7 5 1 0,-3-9-1 16,-1 5 0-16,1-1 0 16,-1 1 0-16,0-4-1 15,-3 3 1-15,3 4 0 16,0 1 0-16,1-5 0 16,-1 5 0-16,1 3 0 15,3-11 0 1,-3 7 0-16,-1-4 1 15,5-3-1-15,4-4 1 16,-9 8 0-16,1-1 0 16,-1 4 0-16,-8-3 0 0,-9 7 0 15,1 4 0-15,-10 7 0 16,1 8 0-16,0 4-1 16,4 0 1-16,-4-4-1 15,0 11 0-15,-9-7 0 16,5 4 0-16,-5-1 0 15,5 9 0-15,4-5-1 16,-5-3 1-16,5 3 0 0,4 4 0 16,5-4-1-16,3 1 1 0,1-5-1 15,4-3 1-15,-9 0 0 16,5-4 0-16,8 0-1 16,5-4 1-16,-1 1 0 15,0-9 0-15,1 1 0 16,3 7 0-16,5-3 0 31,0-5 1-31,5 8-1 16,-10 5 0-16,18-5 0 0,-5-4 0 15,5 4 0-15,4 8 0 16,0 0 0-16,4 0 0 16,0-4 0-16,5 4 0 0,8-1-1 15,8-2 1-15,1-5 0 16,4-4 0-16,4-3 0 15,4-4 0-15,13-4-1 16,-4-8 1-16,13-3 0 16,3 4 0-16,5-5 0 15,9 1 1-15,0-8-1 16,4-3 1-16,-5-1-1 16,9 1 1-16,13-5-1 15,0-3 1-15,13-11-1 16,8-9 1-16,-4-10-1 15,4-8 1-15,5-8-1 0,-5 1 1 0,0-8-1 16,5-8 1-16,-9 4 0 16,-5-7 0-16,1-1 0 15,4-3 0-15,-4 0 0 16,3-8 0-16,6-4 0 16,-5-7 0-16,4-4-1 15,-4-8 1-15,4-7-1 16,4 0 1-16,1 0-1 15,-1 0 0-15,-3-4 0 32,-5-4 0-32,-1 1 0 15,-3 3 1-15,4 4-1 0,-4-8 0 16,-1-3 0-16,-3-1 1 16,-5 1-1-16,0-4 1 15,0-4-1-15,-4 3 0 0,5-3 0 16,-6 4 1-16,1-8-1 15,-4 0 0-15,-9-3 0 16,-4-5 1-16,0-10-1 16,-5 7 0-16,1-8 0 15,-5 0 1-15,-3 0-1 16,-1 1 0-16,-4-5 0 16,-1-7 0-16,5 4 0 15,1 0 1-15,-6-5-2 16,1 5 1-16,0-4 0 15,-9 0 0-15,5 8 0 0,-5 3 1 16,5 0-1-16,0 8 1 16,-5 0-1-16,4 0 0 15,-7 7 0-15,-1-3 1 0,0 3-1 16,0-7 1-16,4 0-1 31,-4 7 0-31,-4-3 1 16,0 3 0-16,-5 4-2 15,5 4 1-15,-9 4 0 16,1 0 0-16,-1 7-1 16,0 4 1-16,-4-3 0 0,0-1 1 15,-4 4-1-15,0 0 1 16,-5 4-1-16,-3-4 1 16,-5-3 0-16,0 7 0 0,-5-1-1 15,-3 5 0-15,-1 0 0 16,5-4 1-16,0 0-2 15,4 3 1-15,0 8-1 16,0 1 1-16,-4-1 0 16,4 4 0-16,-9-4 0 15,5 4 0-15,0 0 0 0,-1 8 0 16,5 3 0-16,-4 1 1 31,4-12-3-31,0 4 1 16,0 11 0-1,0 7 0-15,0 5 0 16,0 7 0-16,0 4-2 16,-4 4 1-16,0 7 0 15,-5-4 1-15,5 8-3 16,-5 4 0-16,1 7-4 16,-1 1 1-16,1 7-4 15,-1-8 0-15</inkml:trace>
  <inkml:trace contextRef="#ctx0" brushRef="#br0" timeOffset="98091.6562">19061 7991 10 0,'-21'19'5'0,"8"-19"-3"15,13 0 6-15,-4 4-5 16,0-4 0-16,-5 3 3 16,-4-3 0-16,9 4-7 15,-13-4 1-15,0 4 4 0,0 4 1 16,0-1-1-16,0 1 0 16,0-1-1-16,0 1 1 15,0-1-1-15,0-3 0 16,4 4 0-1,0-1 1-15,1-7-2 16,-1 4 0-16,4 0 0 16,1 0 0-16,-1 3-1 15,5-3 0-15,0 4-1 16,8-1 1-16,9-3-1 16,4 4 1-16,8-5-1 0,9-3 1 15,9-3-1-15,4-5 0 16,0 0 0-16,4 1 1 15,4-5-2-15,-4 1 1 0,0 0 0 16,-4-1 1-16,-4 5-1 16,-5-5 1-16,-8 1-1 15,-5 4 0-15,-3-1 1 16,-5 8 0-16,-4 0 0 16,-5 4 0-16,-4 0 0 15,-4 7 1-15,-8 4-1 16,-5 4 1-16,-4 4-1 15,0-1 1-15,-4 5-1 0,-1 7 1 32,-3 4 0-32,4 0 0 15,-5 11-1-15,-4 8 0 0,0-4 0 16,-4 7 0-16,5 8-1 16,-1-4 1-16,0-3-1 15,0 0 0-15,5-1 0 16,3-3 1-16,1 0-1 15,8-16 0-15,0 1-4 0,1-12 0 16,3-7-8-16,9-8 1 16,9-8-4-16,-5-14 0 15</inkml:trace>
  <inkml:trace contextRef="#ctx0" brushRef="#br0" timeOffset="99124.7246">19666 8638 11 0,'9'0'5'0,"8"11"-1"0,-13-7 0 0,4-8 0 15,-3 8 0-15,-5-4 2 16,0 0 1-16,0 0-8 15,8 0 1-15,1 0 5 16,-1 0 1-16,1-4-3 16,-5 1 1-16,5 3-1 15,-5 0 0-15,4 0-1 0,5 0 0 16,0-4 0-16,8 4 0 16,5 0 0-16,3 0 0 15,10 4 0-15,12-4 0 16,9 3-1-1,8-3 0-15,4 0-1 16,5 4 1-16,4 0-1 16,0 7 1-16,4 1-1 0,0 10 0 15,0 1 0-15,4 7 1 16,1 1-1-16,4 3 1 16,-1 3-1-16,5 9 0 15,-4-5 1-15,-5 5 0 0,-8 3-1 16,-4 8 1-16,-5-4 0 15,-8 3 0-15,-8 1 0 16,-10-4 0-16,-7-4-1 16,-9-11 0-16,-5-8-6 15,-4-7 1-15,-4-4-7 0,5-15 0 16</inkml:trace>
  <inkml:trace contextRef="#ctx0" brushRef="#br0" timeOffset="100037.6941">22583 9561 27 0,'4'0'13'0,"13"-19"-15"0,-12 12 16 16,3-1-12-16,-3-3 0 15,-5-4 2-15,0-1 1 16,0-2-6-16,-5-1 0 0,-3-4 3 16,-5-7 1-16,-13 3-2 15,-3 1 0-15,-10 7-1 16,-8 4 1-16,1 7-1 31,-6 8 1-31,-11 42-1 16,7-1 1-16,9 5 0 15,13-1 0-15,9 1-1 16,12-1 0-16,13-3-1 16,13-8 1-16,8 0-1 15,9-12 0-15,4-7-1 16,9-11 0-16,3-4-1 15,1-11 0-15,0-4-1 0,-9 3 1 16,14-14 0 0,-6-4 1-16,1-8 1 15,-8 11 0-15,-5 1 1 0,-9 3 0 32,1 8 3-32,-9 4 1 15,-4 7 0-15,-5 11 0 16,-4 9 0-16,-4 6 0 0,0 16 0 15,-4 23 1-15,0 7-2 16,-5 11 0-16,-4 16 1 16,1 11 0-16,-5-8 0 15,4 16 0-15,0-8-1 16,0-4 1-16,1-15-5 16,-1-12 1-16,0-18-9 15,0-15 1-15,0-23-6 0,-8-19 0 16</inkml:trace>
  <inkml:trace contextRef="#ctx0" brushRef="#br0" timeOffset="101224.033">18601 9304 10 0,'13'-15'5'0,"-13"18"10"0,0-3-4 0,0 0-9 16,0 0 1-16,0 0 1 16,0 0 1-16,0 0-5 15,0 0 0-15,0 0 4 16,0 0 0-16,-4-3-1 16,4 3 1-16,0-4-2 15,-4-4 1-15,-1 1-1 16,1 3 0-16,0-4 0 15,-5 8 0-15,-3-7-1 0,-1 7 1 16,-8 4-1-16,-5 11 0 16,-8 7-1-16,-13 16 1 31,5 8 0-31,-10 14 0 0,-11 16 0 16,-1 7 0-16,4 8 1 15,0 4 0-15,1-1-1 16,3-7 1-16,5-4-1 15,0-11 0-15,4-11-3 16,9-12 1-16,4-7-5 16,4-8 1-16,5-4-8 0,8-7 0 15</inkml:trace>
  <inkml:trace contextRef="#ctx0" brushRef="#br0" timeOffset="102059.2631">17183 10242 20 0,'-34'8'10'0,"0"18"-9"16,26-18 8-16,-14 11-8 15,-7 11 0-15,-5 4 2 16,-9 11 1-16,-8 8-4 31,-5 8 0-31,1-1 2 16,4 5 1-16,4 3-1 0,5-4 0 15,-1-3 0-15,9-1 0 16,4 5-1-16,9-9 0 16,4 9 0-16,8-16 0 15,5 0 0-15,8-4 0 0,5 5-1 16,4-9 1-16,4-7 0 16,8 0 0-16,9-3 0 15,13-12 1-15,0-8-1 16,4-7 0-16,9-8 0 15,-1-4 1-15,1-3-2 0,4-8 1 16,0-11-1-16,-1-4 0 16,1 0 0-16,4-12 0 15,-4 1-1-15,-4-4 1 32,-9-1-1-32,-4 1 0 0,-4 4 0 15,-9 3 1-15,-9-3 0 16,-8 11 0-16,-8 0 0 15,-14 4 1-15,-3 3-1 16,-9 12 1-16,-4 7 0 16,-13 8 0-16,-9 12-1 0,-4 3 1 15,5 8 0-15,-5 11 0 16,-4 15 0-16,-9 11 0 16,0 16 0-16,1 0 1 15,3 3-2-15,5 4 1 0,4 1-3 16,13-5 1-16,9-18-10 15,12-12 0-15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22:51:01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11217 11192 11 0,'-17'-4'5'0,"0"0"0"0,13 4 5 16,-1 4-9-16,-3-4 1 0,-1 4 0 15,1 0 1-15,-5-1-4 16,0 1 1-16,1 0 2 15,-1 0 0-15,4-4-2 16,-3 0 1-16,-1 7-1 16,4-3 1-16,-4 4-1 15,-4-1 0-15,9 1 0 0,-1-1 1 32,5 5-1-32,4-5 0 15,4 5 0-15,-4-5 1 16,5 1-1-16,-1 3 1 0,0 4 0 15,0 0 1-15,5 4-1 16,-5 4 1-16,0-8-1 16,1 12 1-16,-1-5-2 15,0 1 1-15,1 3-1 16,3-3 1-16,-4 4-1 16,5-1 0-16,-5-3 0 0,0 3 0 15,1 1 0-15,-5-1 0 16,4 8 0-16,-4 4 0 15,0 0 0-15,-4-4 0 16,4 0 0-16,-5-4 1 16,1 4 0-16,0 1 0 0,4-1-1 15,-4 0 0-15,-1 0 0 16,1-4 1-16,0 4-1 16,0 0 1-16,-5-7-1 31,5-1 1-31,4 1-1 15,0-1 0-15,0 0 0 0,0 1 1 16,0-4-1-16,0-1 0 16,4 5 0-16,-4-1 1 15,0 5-1-15,0-5 1 16,0 4-1-16,-4-7 0 16,4 0-1-16,0-1 0 0,0-3-1 15,0-7 0-15,0-1-4 16,8-3 1-16,1-8-3 15,4 3 0-15</inkml:trace>
  <inkml:trace contextRef="#ctx0" brushRef="#br0" timeOffset="1517.4643">11179 12788 6 0,'-5'16'3'0,"-20"6"3"0,21-22-1 0,-5 8-4 16,-4 7 0-16,1-4 0 16,-5 4 1-16,0 1-2 15,0-1 1-15,-1 0 1 16,1 4 1-16,5 0-1 16,-1 0 0-16,0 0 0 31,5 3 0-31,-1-3-1 15,1-4 0-15,3 4 0 16,1 4 1-16,0-4-1 0,0 7 0 16,-1 1 0-16,1-1 1 0,0 12-1 15,4-4 1-15,0 0-2 16,0 8 1-16,-5-1 0 16,5-3 0-16,-4 0-1 15,0-4 0-15,-5-4-1 16,1-3 1-16,-1-1-2 15,1-7 0-15,-1-15-5 0,5-8 1 16</inkml:trace>
  <inkml:trace contextRef="#ctx0" brushRef="#br0" timeOffset="2582.2275">11294 12966 13 0,'-5'12'6'0,"10"-12"-5"15,-5 0 5-15,4-8-6 16,0 1 0-16,-4 7 2 16,0-8 1-16,0 8-3 15,0 0 1-15,0 0 1 16,0-8 0-16,0 1-1 16,5-1 1-16,3 1-2 0,1-5 1 15,-1-3-1-15,1 4 0 16,-1-1 1-16,1 1 0 0,-1 0 0 15,-4 7 1-15,5-7 0 16,-1 11 1-16,1 0-1 16,-1 7 0-16,1-3 0 31,4 0 0-31,0 3-1 16,4-3 0-16,0 0-1 15,-5 0 1-15,1 3 0 16,0-3 0-16,-5 4 0 0,1 3 0 15,-5 0 0-15,-4 4 1 16,0 4-1-16,0 0 1 16,-4 4-1-16,0 0 1 0,-5-4-2 15,1-4 1-15,-5 4-1 16,-4 0 1-16,-4-1-1 16,-1 1 0-16,1 4-1 15,0-8 1-15,-1 4-1 16,1 0 1-16,-4 8-1 15,3-12 1-15,5 0 0 16,0-4 0-16,4-3-1 0,1 3 1 16,3-3 0-16,5-5 0 15,0 5-1-15,8-4 1 0,0-4-1 32,0 4 1-32,5-1 0 15,-5 1 1-15,5 0-1 16,-1 0 0-16,1 0 0 15,-1 3 0-15,1 1 0 16,-1 3 1-16,5 4-1 0,0 0 0 16,0 4 0-16,-1-4 0 15,5 4 0-15,0 4 0 16,-4 0 0-16,0-4 0 16,0-1 0-16,0 5 0 15,-1 4 0-15,-3-5 1 0,-1 1-1 16,-3 0 0-16,-1-1 0 15,-4-3 0-15,-4 0-1 16,-1-4 1-16,-3 1-1 16,-9-9 1-16,-5 1-2 15,-7-5 1 1,-1 5-3-16,-4-4 0 16,-9-4-5-16,5-4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33:57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14697 6904 9 0,'22'20'4'0,"18"-8"-3"0,-26-8 4 0,-1 0-5 16,5 8 0-16,0 3 0 15,4 1 1-15,0 0-2 16,0 4 1-16,5-4 0 15,9-1 0-15,-1 1 0 16,5-4 0-16,5 0 0 16,-1 4 1-16,1-4 1 15,-5 4 0-15,-4 3 0 16,-1 5 0-16,-4 0 0 0,0 3 1 16,5 1-2-16,0 4 1 15,-1 3-1-15,1 5 0 16,-1 0-1-16,1 3 1 15,4 1 0-15,-4 7 0 0,4 4 0 16,0 1 0-16,-9-5 0 16,5 5 1-16,-1 3-1 15,-4-4 1-15,-4-3-1 16,0 7 0-16,-5-3 0 16,0-5 0-16,1 0-1 15,-6 1 1 1,1-9-3-16,-4 1 1 15,-1-1-6-15,5-15 1 16</inkml:trace>
  <inkml:trace contextRef="#ctx0" brushRef="#br0" timeOffset="617.1423">15988 6904 22 0,'-23'20'11'0,"1"-24"-13"0,18 4 16 16,-1 8-14-16,-4 8 0 16,-4 7 0-16,0 13 1 15,-5 4-2-15,0 3 1 16,0 9 0-16,5-1 0 0,8 4 0 16,5 5 0-16,14-1-1 15,-1 0 1-15,5-3 0 16,4 3 0-16,1 0-1 15,3-7 1-15,-4-5 0 16,-4-3 0-16,5-1 0 16,-1 9 0-16,4-5 0 15,1-7 0-15,4 11 0 0,1-3 1 16,-1-1-1-16,0 5 0 16,-13-1 0-16,-5-7 1 15,-4-1-1 1,-9-3 1-16,-9-5-1 15,-4 5 0-15,-5-4 1 16,-13-1 0-16,4-7 0 16,-13 0 1-16,-9-1-1 15,-18 5 0-15,-8 0 0 16,-6-1 1-16,-3 5-1 16,4-5 0-16,8 5-1 0,-8 4 1 15,14-1-2-15,-1 1 1 16,13-9-8-16,14-7 1 15</inkml:trace>
  <inkml:trace contextRef="#ctx0" brushRef="#br0" timeOffset="5602.0615">14577 6544 10 0,'-5'-28'5'0,"10"1"-4"16,-1 15 5-16,5-4-6 15,0 0 1-15,-5-4-1 16,5 1 0-16,0 7-1 16,0-8 1-16,0 8 0 15,4 0 1-15,1 4-1 16,-1 4 1-16,1-4 0 0,3 0 1 0,1 8-1 16,4 0 1-16,1 0-1 15,-1 8 1-15,5 0-1 16,-1 0 1-16,1 0-2 15,0-4 1-15,17 8-1 16,-4 0 0-16,5-4 0 31,-1 0 1-31,-4-4-1 0,5 7 0 16,-5 1 0-16,-4-4 0 16,-1 0 0-16,5-4 0 15,0 4 0-15,5 0 0 16,-1 4 0-16,1 4 0 0,-1-1 0 15,5 1 0-15,9 0 0 16,-4 0 0-16,3 0 0 16,-3-4 0-16,-5 0 0 15,-5 3 1-15,1-3-1 16,4 0 0-16,-5 0 0 16,5 12 0-16,-4-5 0 0,-1 13 0 15,5 0 0-15,-4 3 0 16,4 5 0-16,4 0 0 15,-4-1 0-15,-4 5 0 0,-1-1 0 16,1-3 1-16,-5 7-1 16,-9-3 0-16,0 3-1 15,-4-3 1-15,-1 3 0 16,1 5 1-16,4-1-1 31,0 0 1-31,0-3-1 16,1-1 0-16,-6 1 0 15,1 3 1-15,0 1-2 0,-5-9 1 16,0 5 0-16,1 7 0 16,-1 1 0-16,-4-5 0 15,-1 4 0-15,10-3 0 16,0 3 0-16,0 1 0 0,-5 3 0 16,0-4 1-16,-4-3-1 15,0 3 0-15,-1-7 0 16,-3-5 0-16,-1 5 0 15,0 3 0-15,-4-3 0 0,0-5 0 16,0 8 0-16,0-3 1 16,0-1-1-16,0 1 0 31,-5 3 0-31,1 1 0 0,-5-1 0 16,0 1 0-16,0-5 0 15,0-3 0-15,0-1 0 16,-5 5 0-16,5-5-1 15,0 5 1-15,0-9 0 16,0 5 1-16,0-1-1 16,0 1 1-16,-4-1-1 0,-1-7 0 15,1-4 0-15,0-1 0 16,-1-7 0-16,1-4 0 16,-1-1-5-16,1-11 1 15,4-16-2-15,-5-15 1 16</inkml:trace>
  <inkml:trace contextRef="#ctx0" brushRef="#br0" timeOffset="6004.2167">16860 9021 11 0,'-22'39'5'0,"8"13"-4"0,14-36 7 16,5 3-8-16,8 5 0 15,-4 0 0-15,5 0 1 16,3 7-1-16,1 5 0 15,4 3 0-15,1-3 0 32,17 15 0-17,4-11 1-15,1-8-1 16,-5-9 1-16,4-7 0 16,-4-16 1-16,5-8-1 15,-5-15 0-15,0-21-1 16,5-23 1-16,8-16-5 15,5-32 1-15</inkml:trace>
  <inkml:trace contextRef="#ctx0" brushRef="#br0" timeOffset="7167.9369">15427 6465 8 0,'-13'4'4'0,"4"0"-1"0,9-4 2 0,0 0-5 16,4 0 1-16,9 0-1 16,5-4 1-16,5 4-2 15,3 0 1-15,10 0 0 16,-1 0 0-16,23 0 0 16,-4 0 0-16,8-4 0 0,5 4 0 15,-9-4 0-15,4 8 0 16,5-4 0-16,-1 4 0 15,6 0 1-15,8 8 0 16,-5 7 0-16,6 9 1 16,-6 0 0-16,-8 19 0 0,-5 13-1 15,5-1 1-15,-5 4-1 32,1 20 1-32,3-7-2 15,1 7 0-15,9-4 0 16,4 8 1-16,-4 0-1 15,-10-4 0-15,-8 8 0 0,-4 0 0 16,-5-4 0-16,0 4 1 16,0 0-1-16,4 4 0 0,-4 0 0 15,-4-4 0-15,-5 0 0 16,-5-8 0-16,1 0 0 16,4 0 0-16,0-4 0 15,0 4 0-15,4 0 0 16,-3 1 0-16,-10 3 0 15,0 8 0-15,0-12 0 16,-9 4 1-16,-4-8-1 0,0 8 0 31,0 4 0-31,-5-8 0 16,0 0 0-16,-4 4 0 16,0 4 0-16,0-4 0 0,0-4 0 15,0-4 1-15,0 4-1 16,0-7 0-16,-5 3 0 15,-4 0 1-15,0 0-1 16,-4-8 0-16,4-8 0 16,-5-3 0-16,1-1 0 15,-1-3 1-15,1-9-2 0,-1 0 1 16,1 1 0-16,0-8 1 16,4 3-1-16,0-3 1 15,0-5-1-15,0-7 1 0,-5 8 0 16,5-9 0-16,-4 1-1 31,-1-4 0-31,5-1-1 16,0 1 0-16,0 0-5 15,0-12 1-15</inkml:trace>
  <inkml:trace contextRef="#ctx0" brushRef="#br0" timeOffset="7638.0991">17844 10148 18 0,'-54'44'9'0,"45"27"-8"0,9-47 13 0,0 11-14 31,0 9 0-31,5 7 0 0,4 9 1 0,9-1-1 16,4 4 0-16,5 1 0 31,4 3 0-31,4 8 0 16,-4-8 0-16,5 1-1 0,-9-13 1 15,0-8 0-15,4-15 0 0,9-20 1 16,9-20 0-16,9-24 0 16,17-23 1-16,23-24-1 15,9-28 1-15,13-20-6 16,18-15 0-16,22-8-2 15,-44 3 0-15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22:53:11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10165 8763 11 0,'-21'26'5'0,"-9"12"2"16,22-30 6-16,-1-1-12 15,-4-3 0-15,1 4 1 16,-1 3 1-16,0 0-3 16,0 4 0-16,0-3 3 15,1-1 0-15,3 0-1 0,-4 1 0 16,5-1-1-16,-1-3 1 16,1-1-1-16,-1 1 0 15,5-4-1-15,0-4 1 0,4 0-1 16,0-8 1-16,0-7 0 15,0 0 0-15,4-8 0 16,5-15 1-16,-1 0-1 16,5-3 1-16,0-1-1 15,4-11 1-15,-5-7-1 16,1 3 0-16,4-11-1 0,5 0 1 16,3-8-1-16,1-7 0 15,3-4 0-15,5-19 0 16,9 0-1-16,8 0 1 15,0-11 0-15,9 3 0 16,-5 5 0-16,1-5 0 16,-1 12 0-1,13 3 0-15,-4 9 0 16,4-9 0-16,9 12 0 16,-1 4 0-16,1 0 0 15,0-8 0-15,8 15 0 0,9 8 0 16,-5 8 0-16,9 7 0 15,0 11 0-15,-9 4 0 0,-8 12 0 16,0 7 0-16,0 8 0 16,-8 7 1-16,-5 8-1 15,-4-1 1-15,-5 5-1 16,-8-1 0-16,-4 1-3 16,-9-4 0-16,1-8-6 15,-1-11 0-15</inkml:trace>
  <inkml:trace contextRef="#ctx0" brushRef="#br0" timeOffset="518.7888">12073 5634 26 0,'34'0'13'0,"39"0"-16"16,-52 0 18-16,9 0-15 0,4 4 1 15,4-1-1-15,9 9 1 16,0-5-1-16,0 1 0 16,-1-1 1-16,1 9 0 15,4-1-1-15,0 4 1 0,-4 3-1 16,0 1 1-16,-9 4 0 15,-8-1 1-15,0 4 0 16,-9 1 0-16,-4-1 0 16,-4 0 0-16,-4-3-1 15,-5-1 1-15,-4 8-2 16,-9-4 1-16,-12 12 0 16,-13 11 0-16,-13 11-1 15,-8 16 0 1,-18 7-2-16,-12 11 0 15,-8 0-7-15,-1 8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38:23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20688 8590 5 0,'-9'0'2'0,"-13"-8"3"0,17 8 2 0,-4 4-6 16,0 0 0-16,-8 7 1 16,3 5 0-16,1 4-2 15,0 8 0-15,-1-5 2 16,5 5 0-1,0 8-1-15,5-1 0 16,0 1 0-16,4 3 0 16,0-3 0-16,4 0 0 0,0-1-1 15,5 1 1-15,0 0-1 16,9-5 1-16,4 5-1 16,9-5 0-16,-4-3 0 15,9-8 1-15,-1-4-1 16,1-4 0-16,0-12 0 15,8-4 1-15,1-4-1 0,-1-8 1 16,5-8-1-16,-4 0 0 16,-1-3 0-16,1-5 0 15,4-4 0-15,-5-3 0 0,1-5 0 16,-1 5 0-16,-8-5 0 31,-1 1 0-31,-3-1 0 16,-6 1 1-16,-8 7-1 15,-5 1 1-15,-4-1-1 16,-9 4 1-16,-4-3-1 16,-5 7 1-16,-9-8-1 0,-4 5 0 15,-5 3 0-15,-4 0 0 16,0 5-1-16,-5-1 1 0,-8 8-1 16,-1 0 1-16,-4 0-1 15,0 8 1-15,5 8-1 16,-5 0 1-16,-5 4 0 15,5 8 0-15,0 8-1 16,1 4 1-16,3 4-2 16,9 3 0-16,10-3-3 15,12-4 1-15</inkml:trace>
  <inkml:trace contextRef="#ctx0" brushRef="#br0" timeOffset="998.2917">20813 9088 5 0,'-18'12'2'0,"-5"8"2"16,19-12-2-16,-5 3-2 15,0 5 1-15,-9 4 0 16,-4 0 1-16,0-4-1 15,0 3 0-15,-1 9 2 16,-3 8 0-16,-1-1 0 16,0-3 0-16,-4 12-1 0,0 3 1 0,0 4-1 15,0 1 1-15,0-1-2 16,-1 5 1-16,1 3-1 16,4-8 1-16,1 1-1 31,4-9 1-31,4 1-1 15,-5-5 0-15,6-3-1 16,3-4 1-16,1-1 0 0,0-7 0 16,-1-4-1-16,-4-4 1 15,1-4-1-15,-1-4 1 16,0-1-1-16,0-3 1 16,-4 0-1-16,-5-4 1 0,-4 0-1 15,0-4 0-15,0 0 0 16,-5 0 0-16,1 1 0 15,-1 3 0-15,0 0 0 16,5 3 0-16,0 5-1 16,4 0 1-16,5 8 0 15,0 4 0-15,4 4 0 16,5-1 0-16,4 9-1 0,4 0 1 16,5-1 0-16,5 9 0 15,-1-4-1-15,5 11 1 0,0-7-1 31,4-1 1-31,10-11 0 16,3-4 0-16,10-5 0 16,4-7 0-16,13-12 0 15,5-8 1-15,0-11-1 16,4-13 0-16,-13-4 0 16,-4-11 1-16,-9-9-1 15,-10 5 1-15,-8 3-1 16,-9 1 0-16,-5 3 0 0,-12 5 0 15,-10 3-1-15,-13 9 0 16,-5 3-2-16,0 4 1 16,10 4-4-16,17 0 0 15,22-7-1-15,23-9 0 0</inkml:trace>
  <inkml:trace contextRef="#ctx0" brushRef="#br0" timeOffset="1169.8128">21396 9329 11 0,'-14'12'5'0,"-4"8"-7"0,10-16 8 15,-1 4-11-15,0-4 1 0</inkml:trace>
  <inkml:trace contextRef="#ctx0" brushRef="#br0" timeOffset="1982.8213">21231 8997 17 0,'-9'-12'8'0,"5"-4"-11"0,4 16 17 16,0 4-14-16,-5 4 1 0,1 4 1 15,-1 4 0-15,1 4-2 16,4 7 0-16,0 5 2 15,4 4 0-15,5-5-1 16,4 5 0-16,5 3 0 16,13 5 1-16,1 3-1 15,8 1 0-15,4-1-1 0,-4 9 1 32,0-5 0-32,-4 1 0 15,-1-5-1-15,1-7 0 16,0-1 0-16,4-11 1 15,0-4-1-15,-5-1 0 0,1-11 0 16,-5 0 1-16,-4-8-1 16,-9 0 1-16,0 4 0 15,-10-8 0-15,-3 0 0 16,-5 4 1-16,-5 0-1 16,-8 4 0-16,-5 0-1 15,-4 12 0-15,-5 3-1 0,1-3 1 16,-1 4-1-16,0 7 1 15,5 5-1-15,0 0 1 0,8 15 0 16,1-7 0-16,4 3 0 16,0 1 0-16,5 3 0 15,-1 0 0-15,5-7-1 32,0 3 1-32,0 5 0 15,5-9 0-15,-1-7 0 16,5-8 0-16,4-5 0 0,5-3 1 15,9-4-1-15,4-4 0 16,5-4 0-16,4-8 1 16,0 4-1-16,4-12 0 15,5-12 0-15,-4-4 0 16,-1-7 0-16,-8-1 1 16,-5-8-1-16,-4-11 1 0,-9-8 0 15,-10-1 0-15,-12-3-1 16,-14 0 1-16,-13 7-1 15,-9 9 0-15,-9-1-2 0,-4 17 0 16,-14 15-7-16,9 12 1 16</inkml:trace>
  <inkml:trace contextRef="#ctx0" brushRef="#br0" timeOffset="3050.3538">19922 10493 5 0,'-17'0'2'0,"-1"7"4"0,18-7-9 16,-5 0 3-16,1 0 1 15,-1 4-1-15,1 0 0 0,-1 4 1 16,1-4 0-16,0 4 1 16,-1 4 0-16,-4 0 1 15,5 8 0-15,-5-1 0 32,0-3 1-32,0 4-2 15,0 0 0-15,-4 0 0 16,-1 7 0-16,1 1-1 0,0 4 0 15,-5-5-1-15,0 9 1 16,0 0 0-16,-4 7 0 16,0-3-1-16,0-1 0 15,4 5 0-15,-4-5 1 0,4-3-1 16,-5 0 0-16,-3-1 0 16,4 1 1-16,-5-5-1 15,0 1 0-15,-4-8 0 16,-5-4 1-16,-4-5-1 0,5 5 0 15,-1 4 0-15,-4 0 1 16,0 3-1-16,0 5 0 16,4 0 0-16,1-1 0 15,-1 13-1-15,5-5 1 0,4 5-1 16,5 3 1-16,0 1 0 31,-1-5 0-31,6 1 0 16,-1-1 0-16,4 1 0 15,6-5 0-15,3-3 0 16,5-4 0-16,5-1 0 16,3-7 0-16,10-4-1 0,5-8 1 15,8-8 0-15,9-8 0 16,0-4 0-16,9-4 0 16,0-12 0-16,0-3 1 15,-5-13-1-15,1 0 1 0,-5-7-1 16,-9-1 1-16,-4 1 0 15,-5 0 0-15,-9-1 0 16,-13 5 1-16,-9-1-2 16,-17 4 1-16,-6 5-1 15,-3 3 0-15,-5 16-1 16,0 4 1 0,4 9-4-16,9 3 0 15,14-4-2-15,13-8 0 16</inkml:trace>
  <inkml:trace contextRef="#ctx0" brushRef="#br0" timeOffset="4003.9725">20100 10512 13 0,'18'-23'6'0,"-9"-5"-3"16,-4 16 8-16,3 0-11 15,-3 4 1-15,4 8 0 16,0 4 0-16,0 8-1 15,-5 12 1-15,1 7 0 16,-1 5 1-16,0 4-1 0,1 3 1 16,4 9-1-16,4-1 1 15,5 4-1 1,4 9 0-16,0-1 0 16,1-4 0-16,-1-3-1 15,0 3 1-15,0-7-1 16,1-1 0-16,-1-8 0 15,-4 1 1-15,0-4-1 16,-1-5 0-16,-3-3 1 16,-5-5 1-16,-5-3 0 15,1-4 0-15,-5-8-1 0,0 0 1 16,-5-4 0-16,-4-4 0 16,-4-4-1-16,-5 0 0 15,0 0-1-15,-4 0 0 0,-5 0 0 16,-4 4 0-16,0 3-1 15,4 5 0-15,1 4 0 16,-1 4 0-16,0 16 0 16,5-1 1-16,4 5-1 15,5-5 0-15,4 5 1 16,4 3 0-16,5-3 0 0,5 0 0 31,4-1 0-31,0 1 0 16,0-9 0-16,4-3 0 0,0 0 0 15,5-1 0-15,0-3 0 16,4-4 0-16,5 0 0 16,-1-8 0-16,1-4 0 15,0-5 0-15,0-3 0 16,-5-7 0-16,0-5 0 16,0 0 1-16,-4-8-1 15,-4-4 1-15,-6-3-1 0,1-13 0 16,-4-3 0-16,-5-13 1 15,-9 1-1-15,0 7 0 16,-4 5 0-16,-5 7 0 0,-4 4-2 16,-5 13 0-16,0 3-6 15,5 4 0-15</inkml:trace>
  <inkml:trace contextRef="#ctx0" brushRef="#br0" timeOffset="5035.0851">21970 10595 16 0,'-9'-4'8'0,"4"-19"-3"16,5 23 7-16,0 0-13 31,-4 4 1-31,0 0 0 0,-5 4 0 16,0 3 0-16,-5 1 1 15,-3 8-1-15,-10 8 0 16,0 7 1-16,0 5 0 0,1 11-1 15,3 9 1-15,1 3-1 16,0 4 1-16,-5 4 0 16,5-3 1-16,4 3-1 15,5-4 0-15,4 0 0 16,-4-7 0-16,4-1-1 16,4-7 1-16,1-5-1 15,4 1 0-15,0-13 0 0,0-3 1 16,4-5-1-16,-4-7 0 15,5 0 1-15,-5-8 0 0,4-4 0 16,-4-4 0-16,0 0-1 16,0-4 1-16,-4 0 0 31,-5-4 0-31,0 4-1 16,-4 0 0-16,-5 0 0 15,-9 4 0-15,-9 0 0 16,-8 8 0-16,-1 11-1 0,1 9 1 15,-1 0-1-15,1 7 1 16,4 5-1-16,13-9 1 16,5 5-1-16,9 3 1 0,8 1-1 15,5-1 1-15,9-7 0 16,4-4 0-16,5 3-1 16,13-7 1-16,5-4 0 15,-5 3 0-15,9-7 0 16,0-4 1-16,-4-8-1 15,-1-12 0-15,-8-8 0 16,0-8 1-16,-1-11-1 16,-3-5 0-16,-5 0 0 15,-1-11 1 1,-3-8-1-16,-10-5 0 0,-4-7-3 16,-4-12 0-16,-10 12-4 15,-3 3 0-15</inkml:trace>
  <inkml:trace contextRef="#ctx0" brushRef="#br0" timeOffset="6173.5865">22237 10496 12 0,'-18'4'6'0,"0"0"-4"0,14-4 5 0,-1 4-5 16,-4 4 0-16,1 0 1 15,-1 4 1-15,0 4-5 32,4 4 1-32,1-1 3 15,4 1 1-15,9 8-2 16,4 4 1-16,5 3 0 0,0 1 0 15,-1 7-1-15,1 9 1 16,5-5-1-16,8 1 0 16,0 7-1-16,4 0 1 15,1 9-1-15,0-9 0 0,-1 8-1 16,5 5 1-16,5-1-2 16,-1 0 1-16,1 0 0 15,-5 1 1-15,0-9-1 16,-9-15 0-16,-4-5 0 15,-5-3 1-15,-4-12 0 16,-5-5 0-16,-4-3-1 0,-4-8 1 16,-1 4-1-16,5-4 0 15,-5 0 0-15,-4-8 0 32,-4 4 0-32,0 0 1 15,-5 0-2-15,0 0 1 0,-9 3 0 16,-9 9 1-16,0 8-1 15,-4 12 0-15,0-5 0 16,0 1 0-16,4 8 0 16,1 7 0-16,-1-3-1 0,5 7 1 15,-1 4 0-15,6 5 0 16,-1-1-1-16,9-4 1 16,4-7 0-16,5-1 0 15,5-11 0-15,4 4 0 16,9-9 0-16,-1-3 0 0,6-12 0 15,-1 3 0-15,9-3 0 32,5-8 0-32,-1-8 0 15,5-4 0-15,0-8 0 16,0-11 0-16,-4-1 0 0,-5-4 0 16,0 1 0-16,-4-5 1 15,0-12-1-15,-5 1 1 16,0-1-1-16,-4 1 0 15,-5-1 0-15,-4-7 0 0,-4 11-1 16,-10 9 1-16,-4-1-1 16,-4 4 1-16,0 1-1 15,-10 19 1-15,-8-4-1 16,-4 8 1-16,-1 8-2 16,-4 8 1-16,4 4-4 15,5 3 1-15,9 1-5 16,4-4 1-16</inkml:trace>
  <inkml:trace contextRef="#ctx0" brushRef="#br0" timeOffset="16262.9349">22313 7391 7 0,'0'4'3'0,"0"-8"-2"0,0 4 4 16,0 4-5-16,0-4 1 15,0 4-1-15,0-4 0 0,0 0-1 16,0 0 1-16,0 0 1 16,0 0 0-16,0 0 0 31,0 0 0-31,0 0 0 15,0 0 1-15,0 4-1 16,0 7 1-16,-5-7-2 16,1 8 1-16,-1 0-1 15,1 0 0-15,-1 0 0 0,1 0 1 16,4 0-1-16,0-1 1 16,0-3 0-16,0 0 0 15,0 0 0-15,0 4 0 0,0-8-1 16,0 4 0-16,0-4 0 15,0-4 0-15,-5 8 0 16,5-4 0-16,-4 0 0 31,-1 0 1-31,1 0-1 16,4 0 0-16,0-4 0 0,0 8 1 16,0-5-1-16,0 1 1 15,-4 0 0-15,-1 0 0 16,5 0-1-16,0 0 1 0,0 0-1 15,0-4 1-15,0 4-1 16,0-4 1-16,0 0-1 16,0 0 0-16,-4 0 0 15,4 4 0-15,0-4 0 16,0 0 0-16,0 0 0 16,0 0 0-16,0 0 0 15,0 0 0-15,0 0 0 0,4-8 0 16,-4 8 0-16,0 0 0 15,5-4 0-15,-5-4 0 0,4 0 0 16,0 1 0-16,-4-1 0 16,0 8 0-16,0-8 0 31,0 8 0-31,5-12 0 16,-5 4 1-16,4 0-1 15,-4 0 0-15,5 0 0 16,-1 0 0-16,1-4 0 0,-5 12 0 15,4-8-1-15,1 1 1 32,-5-1 0-32,0 8 0 15,0 0 0-15,0 0 1 0,0 0-1 16,0 0 0-16,4-12 0 16,-4 12 1-16,0 0-1 15,0-8 0-15,5 0 0 16,-5 0 0-16,0 0 0 15,0 8 0-15,0 0 0 16,4-8 0-16,-4 8 0 0,0 0 0 31,0 0 0-31,0 0 0 0,0 0 0 0,0 4 0 16,0 4-1-16,-4-4 1 0,4 4-1 31,-5-4 1-31,1 4-1 16,-1 4 1-16,1-8-1 15,-1 4 1-15,5-4 0 16,0 3 0-16,0-3 0 16,0 0 0-16,0-4-2 15,0 0 1-15,0 0-4 0,9 8 1 16</inkml:trace>
  <inkml:trace contextRef="#ctx0" brushRef="#br0" timeOffset="19546.1547">22357 7375 16 0,'-4'4'8'0,"-5"-4"-9"0,9 0 12 15,-5 4-11-15,1 4 0 16,-1 0 0-16,-4 0 0 16,5 11 0-16,-5-3 0 0,5 4 0 15,-1-4 0 1,5 19 1 0,-4 1 0-16,4 0 0 15,-5-1 1-15,5 9 0 16,-4-1 1-16,4-7-1 31,-5 3 0-31,5 5-1 0,0-5 1 16,0 1-1-16,-4-4 0 15,4-5-1-15,0 5 0 16,0-4 0-16,0-5 1 16,0-3-1-16,0-8 0 15,0 4 0-15,0-9 0 16,0 1 0-16,-5-8 0 0,5 8 0 15,0-12 1-15,0 0-1 16,0 0 0-16,0-8 0 16,0-4 0-16,0-3 0 15,0 3 0-15,0-8 0 0,0 0 0 16,5-4 0-16,-1-3 0 16,5-5 0-16,0 4 0 15,5 1 0-15,-1-5 0 16,5 0 0-1,4 1 0-15,0-1-1 16,5 0 1-16,0 9 0 16,-5-1 0-16,0 0-1 15,0 8 1-15,1 4 0 16,-6 5 1-16,-3 3-1 0,-1 12 0 16,-4 3 0-16,0 5 0 15,-5 8 0-15,-4 4 1 16,0-5-1-16,0 13 0 15,0 4 0-15,-4 3 1 16,-1 12 1-16,-3 5 0 0,-1 7 0 16,-5-4 0-16,-4 9 0 15,-4-5 0-15,4-8-1 16,1-7 1-16,-1-5-4 16,4-7 0-16,1-9-7 15,9-3 1-15</inkml:trace>
  <inkml:trace contextRef="#ctx0" brushRef="#br0" timeOffset="20065.3088">23056 7715 13 0,'-5'-4'6'0,"1"0"1"0,4 4 1 15,0 0-9-15,-5-8 1 16,1 0 0-16,0 4 0 0,4-3 1 16,0 3 0-16,0-4 1 15,8 0 0-15,6 0 1 16,4-4 0-16,4-4 0 15,9 0 1-15,9-3-2 16,-4 3 1-16,-1-4-1 16,-4 0 1-16,1 0-2 15,-1 5 0-15,-5-1-1 16,-3 4 1-16,-5 4-1 0,-5 8 0 16,0 8-4-16,-8 4 1 0,-1 4-5 15,-4-1 1-15,0 5-1 16,0-4 0-16</inkml:trace>
  <inkml:trace contextRef="#ctx0" brushRef="#br0" timeOffset="20382.3048">23056 8222 20 0,'9'-8'10'0,"22"-20"-9"0,-22 16 19 15,9-8-18-15,4 1 1 16,9-1 1-16,0-8 1 0,0 4-7 15,0 1 1-15,-4 3 3 16,4 0 1-16,0 8-2 16,-4 0 0-16,0 4-3 15,-5 4 0-15,0 4-7 16,-4 0 1-16</inkml:trace>
  <inkml:trace contextRef="#ctx0" brushRef="#br0" timeOffset="21116.1518">24013 7102 28 0,'13'-16'14'15,"0"20"-17"-15,-13-4 20 0,5 0-17 16,4 4 1-16,0 4-1 15,0 0 1-15,4 4-2 16,-4-4 1-16,4 7 0 16,1 5 0-16,-1 8 0 15,5 4 0-15,0-1 0 0,-1 5 0 16,1 3 0-16,0 5 0 16,-5 3 0-16,-4-3 0 0,-4-5 0 15,-1 5 1-15,-4 3-1 16,-4 1 1-16,-5-1-1 15,-5-7 0-15,-8 0 0 16,0-1 1-16,-5-3-1 16,0-5 0-16,1-3 0 15,-5-4 0-15,-1 0 0 32,1-5 0-32,-4-3 0 15,-1 0 0-15,5-4-1 0,0 0 1 16,4-4 0-16,5-4 0 15,4-4-1-15,5-4 1 16,-1 0-1-16,10-4 1 0,4 0 0 16,4-4 0-16,14 0-1 15,4 0 1-15,10 0 1 16,3 4 0-16,10 1 1 16,8 3 0-16,5 4 1 15,4 0 0-15,-4 7 0 16,-4 9 1-16,-1 4-1 0,-9 4 0 31,-4 11-2-31,-8 5 1 16,-10 4-6-16,0 7 0 15,-13-4-6-15,-5 1 0 0</inkml:trace>
  <inkml:trace contextRef="#ctx0" brushRef="#br0" timeOffset="24849.0724">23172 9223 6 0,'4'-16'3'0,"0"4"5"0,-4 12-9 0,0 0 2 16,0 0 0-16,5-8 0 15,-5 8 1-15,0 0-2 16,4-4 0-16,-4 4 1 15,0 0 1-15,5-8-1 16,-1 0 1-16,1 0-1 16,-5 8 0-16,0 0 0 0,0 0 1 31,0 0-2-31,0 0 1 16,0 4-1-16,0-4 1 15,0 4-1-15,0 0 0 16,0 0 0-16,-5 0 0 0,5 0 1 15,0 0 0-15,-4 0-1 16,4 0 0-16,0 0-1 16,0 0 1-16,0 0 0 15,0 0 1-15,0-4-2 16,0 4 1-16,0-4 0 16,0 0 1-16,0 0-1 15,0 0 1-15,0 0-1 0,0 0 0 16,0 0 0-16,0 0 1 0,4-8-1 15,-4 8 0-15,5-8 0 16,-5 8 1-16,0 0-1 16,0 0 1-16,0 0-1 15,0 0 1-15,0 0-1 32,0 0 0-32,0 0 0 15,0 0 0-15,0 0 0 16,-5 4 0-16,1 0-1 0,-1 4 1 15,-4 3-3-15,1-3 1 16,-1 4-3-16,-5 4 0 16</inkml:trace>
  <inkml:trace contextRef="#ctx0" brushRef="#br0" timeOffset="27453.8466">23114 9238 8 0,'-5'16'4'0,"-4"-8"-3"16,5-8 3-16,-1 4-4 15,-3-4 0-15,-1 4 0 16,0 0 1-16,0 0-1 16,0 0 1-16,0 0 1 15,5 4 1-15,-1-8 0 16,1-8 0-16,4 8 0 16,9-8 0-16,4-4 0 15,5-4 0-15,4-8-1 16,5 5 0-16,-5-1-1 15,5 4 0-15,-5 0 0 0,0 0 0 16,0 9 0-16,-4-1 0 16,0 4-1-16,0 0 1 0,0 8-1 15,-1 8 1-15,1 3-1 16,0 9 1-16,0 0-1 16,-5 4 1-16,-4 7 0 15,0 13 0-15,-9-5 0 16,0 9 1-16,-4 3-1 15,-5 4 1-15,0-3-1 0,-5 3 0 16,1 4-1-16,-5-3 1 16,-4-13-1-16,0-3 0 15,-5-5 0-15,0-3 0 16,1-8 0-16,-1-5 0 16,-4-7 0-16,4-4 0 15,5-8 0 1,4-4 0-16,5-4-1 15,4-8 1-15,9-4-1 16,4-11 0-16,10-1 0 16,3 0 1-16,6 1-1 0,-1 3 1 15,9-4 0-15,-4 12 0 16,4 4 1-16,-4 4 1 16,8 5-1-16,1 6 0 15,-10 5 0-15,-3 4 1 0,-5 4-3 16,-5 4 1-16,0-4-9 15,-4 0 1-15</inkml:trace>
  <inkml:trace contextRef="#ctx0" brushRef="#br0" timeOffset="28171.4656">23630 9041 12 0,'-22'0'6'0,"26"0"-1"15,-4 0-1-15,-4-4-4 16,-1-4 0-16,-4 0 0 16,5-4 0-16,-5 0 0 15,0-4 1-15,0-4-1 16,5-3 0-16,-1-5 0 0,1 0 0 15,4 8 0-15,-5 1 1 16,5-1 0-16,0 0 1 16,0 4 0-16,9 0 0 0,-4 1 1 15,4 3 0-15,4 0-1 16,5 4 1-16,-5 4-2 16,1 4 1-16,-1 4-1 15,0 4 1-15,5 0-1 16,4 4 0-16,1 4 0 15,-6 3 0-15,1 5 0 0,-4 8 0 16,-6 3-1-16,-3 5 1 16,-5-1-1-16,-9 1 1 31,-4 4-1-31,-5 3 1 16,4-3-1-16,1-1 0 0,-5-3-1 15,-8-5 0-15,-1 1 0 16,-4-1 1-16,0-3 0 15,-1-4 0-15,1-4 0 16,9-9 0-16,4-3 0 16,5 0 1-16,8-4-1 0,10 0 1 15,8-8-1-15,5 0 1 16,9-4-1-16,-1 0 1 16,-3 0-3-16,-1 0 0 0,0 4-6 15,0 0 1-15</inkml:trace>
  <inkml:trace contextRef="#ctx0" brushRef="#br0" timeOffset="28590.4993">23893 9191 34 0,'8'-24'17'0,"24"-8"-20"16,-19 25 29-16,0-1-27 16,5 0 0-16,0 0 1 15,0 0 0-15,4 4-1 16,-4 4 1-16,0 0-4 15,-5 4 1-15,0 4-4 0,-4-4 1 16,-4 4-3-16,-1-4 0 16</inkml:trace>
  <inkml:trace contextRef="#ctx0" brushRef="#br0" timeOffset="28836.5331">24124 9242 24 0,'-4'24'12'0,"8"-24"-13"0,0 4 23 16,1-4-20-16,-5 4 1 15,4 4 0-15,5 8 0 0,-4-4-6 16,-1 3 1-16,1 1-2 15,4 0 0-15,-1 0-4 16,1-4 0-16</inkml:trace>
  <inkml:trace contextRef="#ctx0" brushRef="#br0" timeOffset="29472.0018">24565 8744 21 0,'-9'0'10'0,"4"4"-9"16,5-4 16-16,-4 4-17 31,-1 0 0-31,-3 0 0 16,-1 4 1-16,0 7-2 15,0 5 1-15,-5 4 0 16,6 8 0-16,-6 7 0 0,1 5 0 16,-1-9 0-16,6 5 1 15,-1-1 0-15,0-3 0 16,9-4 0-16,13-5 1 0,0-11 0 16,10 0 0-16,3-8 0 15,6-4 1-15,3-4-2 16,1 4 0-16,-5-8-4 15,9-4 0-15,-4-8-5 16,-1-4 0-16</inkml:trace>
  <inkml:trace contextRef="#ctx0" brushRef="#br0" timeOffset="29774.7247">24734 8617 31 0,'-18'20'15'0,"9"39"-13"16,9-39 26-16,0 4-27 15,-4 15 0-15,-5 9 0 16,0 7 0-16,0 13-2 16,0-1 1-16,-4 8 0 15,-1 8 1-15,5 0-2 16,5 8 1-16,0-4-3 0,-1-8 0 16,5-4-7-16,0 9 0 15</inkml:trace>
  <inkml:trace contextRef="#ctx0" brushRef="#br0" timeOffset="31339.4706">23118 10512 9 0,'5'8'4'0,"12"20"0"0,-8-20 5 0,9 8-7 15,0 3 1-15,4 1 1 16,0 8 1-16,5 8-6 0,-5-9 0 16,1 17 4-16,-10 19 0 15,-4-4-2-15,-5 5 1 16,-4-5-1-16,-9 8 0 16,-8-11-2-16,-6-5 1 0,-3-7-1 15,-6-17 1-15,-3 1-1 31,-1-8 0-31,5-4-1 16,4-12 1-16,5-4 1 16,4 0 1-16,9-20 0 15,9 0 1-15,9-4 0 16,5 1 1-16,8 3 0 16,5 4 0-16,4 4-2 0,4 12 1 15,-3 12-2-15,-6 0 0 16,1 8-5-16,0 3 1 0,-1 1-4 15,1-4 0-15</inkml:trace>
  <inkml:trace contextRef="#ctx0" brushRef="#br0" timeOffset="32176.5367">23652 9966 19 0,'5'-35'9'0,"17"11"-10"16,-13 16 14-16,0-4-13 16,0 0 0-16,0 4 0 0,-9 8 0 15,4-4 0-15,-4 4 1 16,0 4-1-16,0-4 0 16,0 12 0-16,0 0 1 15,0 4-1-15,0 0 1 0,4 4-1 16,-4-1 1-16,5 1 0 15,-5 4 1-15,4 0-1 16,-4 7 1-16,5-3-1 16,-1 0 1-16,1 7-1 15,-5 5 0-15,0-1 0 16,0 1 0-16,-5 0-1 0,1-5 1 16,-5-3-1-16,0-1 1 15,0-3-1-15,0 0 0 16,0-8 0-16,0-5 0 15,5-3-1 1,-1-4 1-16,5-4-1 16,0 0 1-16,9-4 0 15,5-4 0-15,-1 0-1 16,5 0 1-16,4 4 0 0,5 0 0 16,4 8 0-16,-4 0 0 15,-5 0 0-15,0 0 0 16,-4 0 0-16,-5 4 0 0,1 0 0 15,-5-1 1-15,-5 1-1 16,-4 0 0-16,-9 0 1 16,-4 0 0-16,-5 4-1 15,-4 0 0-15,-5 3 0 16,-4-3 1-16,-5 4-2 16,14-4 0-16,-5-4-4 0,5 0 1 31,0-1-3-31,4 1 0 15</inkml:trace>
  <inkml:trace contextRef="#ctx0" brushRef="#br0" timeOffset="32793.6409">24293 10077 22 0,'-13'4'11'0,"31"4"-12"0,-14-4 18 15,5 0-17-15,0 0 1 0,0 4 0 32,0-4 0-32,0 0-2 15,-1 0 1-15,6 0-1 16,-5 0 1-16,0-1-2 0,0 1 1 16,-1 0-4-16,6-4 0 15,4 0-2-15,-5 0 1 16</inkml:trace>
  <inkml:trace contextRef="#ctx0" brushRef="#br0" timeOffset="33123.4646">24311 10584 25 0,'4'-12'12'0,"36"-8"-13"0,-26 12 25 16,4 0-24-16,4-4 0 15,9-4 0-15,-4 4 0 16,-1 1-2-16,1-1 1 16,-5 0-7-16,1 4 1 15</inkml:trace>
  <inkml:trace contextRef="#ctx0" brushRef="#br0" timeOffset="33774.6217">25063 9852 20 0,'-18'-4'10'0,"23"-8"-9"0,-5 12 13 15,0 0-14-15,0-4 1 16,-5 4 0-16,-4 4 0 16,1 0-1-16,-6-4 0 0,1 4 1 15,-5 4 0-15,0-8-1 16,-4 11 0-16,-5-3 0 31,-4 12 0-31,0-4 0 16,0 8 0-16,4-1-1 15,5 5 1-15,9 0 1 16,4 7 0-16,9-7 0 16,9 8 1-16,8 7 0 0,10 5 1 15,0 3-1-15,8-3 0 16,-4 7-1-16,1 4 1 0,-6 1-1 15,-3-9 0-15,-6 1-1 16,-3 3 0-16,-5-4-1 16,-5-3 0-16,-8-5 0 15,-10 1 1-15,-3-16-1 16,-6-9 0-16,-3-7 0 16,-10-8 1-16,0-12 0 15,1-7 0 1,8-13-1-16,0-8 1 15,14 9 1-15,4-13 0 16,14-15 0-16,21-5 0 16,14-7 0-16,5-12 0 0,-1-4 0 15,1 0 0-15,-5 11-3 16,-5 5 1-16,1 4-7 16,-9 11 0-16</inkml:trace>
  <inkml:trace contextRef="#ctx0" brushRef="#br0" timeOffset="49471.8612">20221 11846 13 0,'0'-12'6'0,"0"12"-6"0,0 0 7 0,8 0-7 15,1-4 0-15,0 4 0 16,0 0 0-16,-4-4 0 16,4 0 0-16,-1 0 0 15,1-4 1-15,0 4 0 16,0 0 1-16,0 4-1 15,0 0 1-15,4 0 0 0,5 0 0 16,4 0-1-16,5-4 0 16,0-4-1-16,4 4 0 31,5-4 0-31,4 4 0 0,0 4 0 16,-9 0 1-16,9 4 0 15,-9 0 0-15,-4 0-1 16,-1 4 1-16,-3-4 0 15,-1 4 0-15,0 0-1 16,0 0 1-16,1 0-1 16,-1-8 0-16,5 0 0 0,-1 4 1 15,1-8 0-15,0 4 0 16,-1 0 0-16,1 4 1 16,0 0-1-16,0 0 0 15,-1 4 0-15,-3-1 0 0,-1-3-1 16,5 4 0-16,8-8 0 15,5-4 0-15,9 0-1 16,-4-3 1-16,-5 3 0 16,0 0 0-16,-5 0 0 15,-3 4 0-15,-6 0 0 0,-4 4 1 16,-4 0-1-16,0 0 1 16,0-4 0-16,0 3 0 15,0-3-1-15,-1 4 1 31,6 0-1-31,-1-4 0 16,0 4 1-16,0 0 0 0,1 0 0 16,-6 4 0-16,1 0 0 15,0 4 0-15,-5 0 0 16,1 8 1-16,-1-5-1 16,0 1 0-16,5-4-1 0,4 4 1 15,-4 0-1-15,5-4 1 16,3 0-1-16,1-5 0 0,0-3 0 15,-1 4 0-15,6 0 0 16,-10 0 0-16,4 4 0 16,1-4 0-16,-5 0 0 31,1-4 0-31,-1-4 0 16,0 0 0-16,5-4 0 15,9-4 0-15,-1 8 0 0,5-4 0 16,0-4 0-16,0 8 1 15,-4-8-1-15,4 8 1 32,4-12-1-32,-3 12 0 15,7-8 0-15,1 0 1 0,0 1-2 16,-4-1 1-16,-1 4 0 16,1-4 1-16,-1 0-2 15,1 0 1-15,-5 4 0 16,-9 0 0-16,-9 8-5 15,-17 4 1-15,-10 12-5 16,-26-8 0 0</inkml:trace>
  <inkml:trace contextRef="#ctx0" brushRef="#br0" timeOffset="85749.2748">20732 13563 17 0,'-17'16'8'0,"-10"3"-11"16,22-15 8-16,-3 4-8 0,-6-4 1 0,1 0-1 16,4 4 1-16,-4-4 1 15,4 4 1-15</inkml:trace>
  <inkml:trace contextRef="#ctx0" brushRef="#br0" timeOffset="85843.0215">20559 13673 8 0,'0'0'4'0,"0"-7"-12"16,0 7 7-16</inkml:trace>
  <inkml:trace contextRef="#ctx0" brushRef="#br0" timeOffset="86417.4474">20594 13507 12 0,'18'-19'6'0,"40"-61"-8"0,-49 65 13 15,4-5-11-15,1 0 0 16,-5 0 2-16,0 4 1 15,-1 1-2-15,1 7 0 0,-9 8 1 32,5 8 1-32,4 3-1 15,-5 17 1-15,1 8-2 16,-5 11 1-16,4 13-2 16,0 3 1-16,-4 12 0 15,0 0 0-15,0-4 0 0,0 16 0 16,0-15-1-1,0-5 1-15,0-8 0 16,0-7 0-16,0-9-1 16,0-7 0-16,5-12 0 15,-1-13 1-15,-4-11-1 0,5-7 1 16,-1-13-1-16,1-20 0 16,4 1 0-16,0-9 0 15,-1 1 0-15,6-13 1 0,-1 5-1 16,-4 0 1-16,0-9-1 15,4 1 1-15,1 8-1 16,-1 3 1-16,0 1-1 16,5 3 0-16,0 5 0 15,-5 3 0-15,1 1 0 16,-1 7 0-16,5 4 0 16,0 4 0-16,4 9 0 0,0 3 0 15,5 4 0-15,0 8 0 16,-1 12 0-16,1 11 1 15,0 13 1-15,-1 4 0 0,-3 19 0 16,3 4 0-16,-8 9 0 16,-5 3 1-16,-13 8-1 15,-8 8 1-15,-6-12-5 32,1-8 1-32,-9-8-9 15,4-15 0-15</inkml:trace>
  <inkml:trace contextRef="#ctx0" brushRef="#br0" timeOffset="87465.0701">20314 12847 23 0,'-13'4'11'0,"8"-12"-9"0,5 8 10 16,0 0-13-16,-4 0 1 15,-1 4-1-15,-4 3 1 0,1 1 0 16,-1 4 0-16,-5 0-1 15,5 0 1-15,0 0 0 16,1 0 0-16,-6 0 0 16,1-1 0-16,-5-3 0 15,0 0 1-15,-4 0-1 16,-5 0 1-16,-8 4-1 16,-1 0 1-16,0 8-1 15,-4-1 1-15,5 5-1 16,4-4 1-1,-1 0-1-15,1 0 0 16,0 3 0-16,0 1 0 0,0 0 0 16,0-1 1-16,4-7-1 15,0 8 1-15,5-4-1 16,4-4 1-16,5-1-1 16,0-3 1-16,4-4-1 15,4 0 0-15,1 0 0 16,-1 0 0-16,5-4 0 0,-4 4 1 15,4 0-1-15,-5 4 0 16,5 0 0-16,0-1 1 16,0-3-1-16,0 0 1 15,5 4-1-15,-1-4 1 16,1 0 0-16,-1-4 1 0,1 0-1 16,-1 0 0-16,5 4 0 31,0 0 0-31,0 0-1 15,0 3 1-15,4 1-1 16,5 0 0-16,4 0 0 0,5 0 0 16,4 0 0-16,5 0 0 15,4-1 0-15,4 1 0 16,1 0 0-16,-1 0 1 0,-4 0-1 16,0 0 0-16,-9 0 0 15,-8 0 0-15,-6 3 0 16,-3 1 0-16,-1 0-3 15,-8 0 1-15,-1 0-6 16,-4-4 0-16</inkml:trace>
  <inkml:trace contextRef="#ctx0" brushRef="#br0" timeOffset="89060.0538">19548 13946 8 0,'-8'4'4'0,"3"12"-1"15,5-12-3-15,0 0 0 0,-4 0 1 16,-1 0-1-16,1 4 1 16,4-8 0-16,-5 4 1 15,5-4 1-15,0 0 1 16,0 0 0-16,5-8 0 0,4-4 1 16,0 0 0-16,4-4-2 15,0 1 0-15,5-1-1 16,0 4 0-16,4 0-1 15,5 4 0-15,4 0 0 16,5 0 1-16,-1 8-1 16,14-4 1-16,0 4-1 15,0 8 1-15,0 0 0 0,-4 8 0 16,-1-4-2-16,-13 8 1 16,-4 3-3-16,-9 1 0 15,-5 4-7-15,-8-16 1 16</inkml:trace>
  <inkml:trace contextRef="#ctx0" brushRef="#br0" timeOffset="90120.2513">18111 13179 12 0,'4'-32'6'0,"5"-19"-1"0,-4 35 0 16,-1 0-6-16,1-4 1 15,3 5-1-15,1-1 1 16,0 0 0-16,0 4 1 15,4 0-1-15,5 4 0 16,0 8 0-16,4 4 1 0,1 4 0 16,3 4 0-16,1 12 0 15,0 7 1-15,-5 13 0 16,0-5 0-16,0-3-1 16,1 8 1-16,-1 3-1 15,-4-3 1-15,0-1-2 16,-1 1 1-16,-3 11-1 15,-5-4 1-15,4-3-1 16,-9-1 1-16,-8 13-1 16,-5-5 0-16,0-3 0 15,-4-5 1-15,0 1-1 16,-5-9 1-16,-5-3-2 0,1-5 0 16,-5 1-1-16,-4-4 0 15,0-9-1-15,0-3 1 16,0-4-1-16,4-8 0 15,5-8 1-15,4-8 0 0,5-4 1 16,-1-7 0-16,5-5 0 16,5 4 1-16,0-3 0 15,4 3 0-15,4 4 0 16,5 0 1-16,4 8 0 16,5 1 0-16,4 7 1 15,5 8 0 1,4 3 1-16,5 5 0 15,8 4 0-15,5 0 0 16,-4 4-1-16,-5 4 1 16,-5-1-7-16,-3-7 1 15,-6-4-3-15,-3-16 0 0</inkml:trace>
  <inkml:trace contextRef="#ctx0" brushRef="#br0" timeOffset="90870.8098">18810 12170 14 0,'-14'12'7'0,"-8"8"-7"0,18-12 11 16,-10 3-11-16,1 5 1 0,-9 0 1 15,8 4 1-15,1 4-3 16,0 11 0-16,4 1 2 15,4 7 0-15,5 5-1 16,5 7 1-16,-1 1-1 16,1-1 0-16,3 4-1 15,-3-7 1-15,4-1-1 16,4-3 0-16,-4-13 0 0,0-3 1 16,-5-4-1-16,5-9 0 15,-4-7 0-15,-1-4 0 16,1-8 0-16,-1-8 1 0,1-8-1 15,3-3 0-15,1-9 0 16,0 0 0-16,0-7 0 16,5-9 1-16,-1 1-2 15,0-5 1-15,1 1-1 32,-1 3 1-32,0 9-1 15,5 7 1-15,0 8 0 0,0 4 1 16,4 12 0-16,5 16 0 15,-5 12 1-15,-4 15 0 16,0 5 0-16,-10 11 1 0,1 5-3 16,-4-5 1-16,-1 4-8 15,1-3 0-15</inkml:trace>
  <inkml:trace contextRef="#ctx0" brushRef="#br0" timeOffset="91637.0743">22281 13230 20 0,'-4'8'10'0,"8"0"-7"16,-4-8 9-16,0 0-11 15,0 4 0-15,-4 0 2 0,-1 0 1 16,-3 12-5-16,-6-4 1 16,1 0 3-16,-5-4 0 15,-4 3-2-15,-5 9 1 16,-13 0-2-16,-4 0 0 15,-10 3 0-15,1 9 0 0,-1-4-1 16,1 0 0-16,8-5 0 16,5 5 1-16,9-4 0 15,4-1 0-15,5-7 0 16,4 0 0-16,5-4 0 16,4 0 0-16,5 0 0 31,4-4 0-31,9 0 1 15,4-1 1-15,5 1-1 0,4 0 0 16,5 4 0-16,4 4 1 0,4 4 0 16,-3-4 0-16,3-1-3 15,5 5 0-15,-4 0-8 16,-5-8 1-16</inkml:trace>
  <inkml:trace contextRef="#ctx0" brushRef="#br0" timeOffset="92181.8992">22989 13313 36 0,'4'12'18'0,"28"0"-23"16,-23 0 29-16,4 8-24 15,-4 0 0-15,0 15 0 16,0 13 1-16,-5-1-1 0,-4 9 0 16,-4 7-1-16,-1 4 0 15,-8-4-1-15,-5 5 0 32,-9-5-2-32,-8-4 1 15,-10-11-4-15,-13-5 0 16,-4-7 1-16,4-16 1 0,9-8 1 15,14-8 1-15,8-16 3 16,14-8 0-16,8-8 7 16,10 0 0-16,17-3 0 15,13 3 1-15,10 8-2 16,4 5 1-16,-5-1-2 16,1 12 0-16,-5 8-8 0,0 0 1 15,-9 4-8-15,-4-1 0 16</inkml:trace>
  <inkml:trace contextRef="#ctx0" brushRef="#br0" timeOffset="92903.5716">23612 12146 29 0,'-4'4'14'0,"26"8"-15"0,-18-8 20 0,-4 8-19 15,5 8 0-15,-1 3 1 32,-4 13 0-32,0 16-1 15,5-1 1-15,-1 8 0 16,-4 9 0-16,0 3 0 15,0 0 0-15,0 4-1 16,0-4 1-16,0-3-1 0,5-13 1 16,-1-4-1-16,-4-7 1 15,0-8 0-15,0-9 0 16,0-7 0-16,0-8 0 0,0-12 0 16,0-12 0-16,0-4 0 15,0-8 0-15,0-3-1 16,0-9 1-16,5-3-1 15,-1-1 0-15,5-3-1 16,4-5 1-16,1 5 0 16,3-1 0-16,1 8-1 15,0 1 1-15,4 7 0 0,1 8 0 16,-1 8 0-16,-4 12 1 16,-1 8 0-16,1 16 0 31,-4 8 0-31,-6 11 1 15,1 9 0-15,-4 7 0 0,-5 16-1 16,-5 0 1-16,1-3-4 16,-5-1 0-16,5-12-3 15,-1-7 0-15,1-17-6 16,4-11 0-16,4-24 0 16,5-8 0-16</inkml:trace>
  <inkml:trace contextRef="#ctx0" brushRef="#br0" timeOffset="93175.9791">24235 12119 20 0,'-13'4'10'0,"-14"27"-9"15,23-23 19-15,-5 8-16 16,0 4 0-16,0 3 2 15,5 17 1-15,4 15-9 16,0-3 1-16,0 7 5 31,4 8 0-31,-4 1-3 0,-9-1 1 16,5 4-3-16,-1-11 1 16,1-5-4-16,4-12 1 15,0-7-3-15,-5-12 0 16,1-8-4-16,4-16 0 15</inkml:trace>
  <inkml:trace contextRef="#ctx0" brushRef="#br0" timeOffset="93454.058">23879 12645 19 0,'-4'16'9'0,"13"-20"-1"15,0 4 13-15,-1 0-17 16,10-4 1-16,5-4 2 16,3 0 1-16,14 0-11 0,5 4 1 15,4-4 4-15,-5 4 1 16,-4 4-6-16,-4 4 0 15,0-4-8-15,-1-4 1 0</inkml:trace>
  <inkml:trace contextRef="#ctx0" brushRef="#br0" timeOffset="93755.3304">24605 12071 62 0,'9'56'31'0,"48"86"-44"16,-43-95 62-16,4 17-59 16,-1 11 1-16,-3 16-23 31,-19-4 0-31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42:25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10531 6663 14 0,'-18'0'7'0,"9"8"-7"16,9-8 7-16,0 0-8 16,0 0 1-16,0 0-1 15,-4 0 1-15,4 0 0 16,0 0 0-16,0 0 0 0,0 0 0 15,-5 8 0-15,1-8 1 16,4 0 0-16,0 0 0 16,-5 0 0-1,5 0 0-15,0 0 0 16,0-8 1-16,5 0-2 16,-1-4 1-16,1 0-1 0,8 0 1 15,-4-4-1-15,0-3 1 16,4-1-1-16,1 0 1 15,-1 4 0-15,5 4 0 16,0-4-1-16,4 5 1 0,0 3-1 16,5 0 1-16,-1-4 0 15,6-4 0-15,-1 4-1 16,-5 0 1-16,6 4 0 16,-6 0 0-16,-3 5 0 15,-6 3 0-15,1 7 0 16,-9 1 0-16,-4 4 0 15,-5 0 0-15,-5 4-1 0,-4 4 1 32,-4 3-1-32,0 5 0 15,-1 4 1-15,-4-1 0 0,-4 5-1 16,-5 4 1-16,-4 3 0 16,0-3 0-16,-5 3 0 15,5-3 0-15,0-5-1 16,0 5 0-16,4-4 0 15,1-5 0-15,3-3-1 16,6 4 1-16,-6-9 0 0,10 1 0 16,4-4 0-16,0-4 0 15,5-4 0-15,4-1 0 16,0 1 0-16,0-4 1 0,0 0-1 16,4 0 1-16,1-4-1 31,-1 0 1-31,5-4 0 0,4 0 1 0,10-4-1 15,-1 0 0-15,9 4 0 16,5-8 1-16,4 8-1 16,0 0 0-16,0 0 0 31,4-4 0-31,5 4-1 16,5 4 1-16,-5 0-1 0,-5 0 1 0,-8 0 0 15,-5 4 0-15,-9 4-6 16,-13 0 1-16,-9 7-6 15,-13-3 1-15</inkml:trace>
  <inkml:trace contextRef="#ctx0" brushRef="#br0" timeOffset="10943.6297">14986 6330 14 0,'0'-11'7'0,"9"-1"-8"0,-9 12 7 15,0 0-6-15,0 0 0 16,0 0 1-16,0-8 1 16,0 8-2-16,0 0 1 0,0 0 1 15,0-8 0-15,0 8 0 16,0 0 1-16,9-12-1 15,0 4 0-15,4 0-1 16,5-4 1-16,9 0-1 16,0 1 0-16,8-9-1 15,5 0 1-15,0 0-1 16,0 0 1-16,5-3 0 16,-1 3 0-16,-4 4 0 0,0 0 0 15,-4 8 0-15,0 8 0 16,-10-4 0-16,-3 12 0 15,-6 0 0-15,1 4 0 0,-9 4-1 16,-9 4 1-16,-9-1-1 16,-9 5 0-16,-4 4 0 31,-5 4 0-31,-4-5-1 16,0 9 1-16,-4-8-1 0,-1-1 0 15,5-3 0-15,4-4 1 16,5-4-1-16,4-1 1 15,5-7-1-15,8 0 1 0,5 0 0 16,5 0 1-16,4-4-1 16,-1 0 0-16,1 0 0 15,5-4 1-15,-1 0-1 16,0 0 0-16,5 4-1 16,9 0 1-16,4 0 0 15,5 0 0-15,4 4 0 16,0 4 0-16,0 3 0 0,0 5 0 31,-9 4 1-31,-9 0 0 16,1-1-1-16,-6 9 1 0,-3 4 0 15,-5-5 0-15,4 1-1 16,-9 0 1-16,-4 3-1 16,-4 1 0-16,0-5 1 15,-10 9 0-15,-4 4 0 16,-8-1 0-16,-10-3 0 15,-4-5 1-15,-9 1 0 16,0-1 0-16,-9-3 0 16,-13 0 0-16,0-5-1 15,4 1 0-15,0-4-6 0,1 4 0 16,12 3-5-16,10-15 1 16</inkml:trace>
  <inkml:trace contextRef="#ctx0" brushRef="#br0" timeOffset="15747.2537">13976 6160 24 0,'-18'-20'12'0,"0"28"-10"0,9-8 13 0,-4 4-15 15,-5 4 1-15,-13 4 0 16,-5 8 0-16,-8 4-2 31,4 7 1-31,-5 9 0 16,-4-1 1-16,5 9-1 0,-1 11 0 15,1 5 0-15,-1 11 1 16,10 4-1-16,-1 12 1 16,1 0 0-16,8-4 0 15,5 4 0-15,8-4 0 0,5 4 0 16,5 0 0-16,4 0-1 16,4 4 1-16,5-4-1 15,0 0 0-15,9 0 0 16,4 4 0-16,9-4-1 15,5-8 1-15,-5-8-1 16,5-8 1-16,4-7-1 0,9-13 1 31,26-19-1-31,-3-8 1 16,-10-8 0 0,0-9 0-16,-4-3-1 15,-4-7 1-15,-1-1 0 16,-4-16 0-16,4-8-1 15,-4-7 0-15,5-17 0 16,-1-3 0-16,9-12 0 16,1-8 1-16,-5-1-1 15,-5-14 0-15,-4 3 1 0,0-4 0 16,0 8 0-16,-9-4 1 16,-4 4-1-16,-5 3 1 15,-9 9 0-15,-13-4 0 16,-9-8-1-16,-5 8 1 15,-8-4-1-15,-5 4 0 0,-4 0 0 16,-5-8 0-16,-8 15-1 16,-14 1 0-16,-14 0 0 15,-3 8 0-15,-10-1 1 16,-4 5 0-16,-5 11 1 0,19 9 0 16,-1 3 0-16,0 9 0 15,9 11-6-15,18 16 1 31,13 20-3-31,-4-1 0 16</inkml:trace>
  <inkml:trace contextRef="#ctx0" brushRef="#br0" timeOffset="41764.0665">7980 8740 2 0,'-22'-12'1'0,"0"4"-2"16,18 4 1-16,-5 0 0 31,0 0 0-31,0-4 9 15,-76-15-9 1,143 38 1-16,-80-19 1 16,0 0 2-16,-1 4 0 0,1 0 0 15,4 0 1-15,-4 0-2 16,-9 4 0-16,4 0-2 16,-4 4 1-16,-5 0-1 15,-4 8 1-15,0-4-1 0,-4 8 1 16,-10 3-1-16,-3 9 0 15,-10 0-1-15,4-1 1 16,-3 5-2-16,-10 7 1 0,-13 1-1 16,-4 11 0-16,-5-3-1 15,-9 7 1-15,4 4-1 16,-3 5 0-16,-1 3 1 31,4 0 0-31,5 0 0 16,5 1 1-16,0 7 0 0,12 0 1 15,15 4 0-15,-1 4 0 16,5 12 0-16,-1 4 0 16,1 8 0-16,-5-1 0 15,5 13-1-15,4-12 1 0,13 3-1 16,10-11 1-16,13 4-1 16,4-12 0-16,13-8 0 15,5 0 0-15,14 4-1 16,8-12 1-16,9 4-1 15,9-3 1-15,5-1 0 16,-1-12 0-16,5-4 0 16,0-3 0-1,13-9 0-15,5-7 0 16,9-9 0-16,8-11 1 16,1 4-1-16,-5-17 0 15,9-11 0-15,5-7 1 0,-1-17-2 16,14-8 1-16,-5-11-1 15,1-13 1-15,-10 1-1 16,-8-8 0-16,-5-1 0 16,0-11 1-16,-4-4 1 15,-10 4 0-15,-3-8 0 0,-5-4 0 16,-5 0 1-16,-4 4 0 16,-5 7-1-16,-4-3 1 15,-4 0-1-15,-9-4 1 0,-5 4-2 16,-4-8 0-16,0-4-1 15,-5-4 0-15,-9-4-1 32,1-8 1-32,-5 4-1 15,-9-4 0-15,-4 1 1 16,-10-1 0-16,-3 0 1 16,-1 20 1-16,-4 4 0 0,0 8 0 15,0 3 0-15,-1 5 0 16,-3 8 0-16,-1 3 0 15,5 5-3-15,0 4 1 16,0 3-5-16,8 1 0 16</inkml:trace>
  <inkml:trace contextRef="#ctx0" brushRef="#br0" timeOffset="42840.5076">9961 9310 19 0,'-31'19'9'0,"9"45"-11"0,17-45 13 0,1 13-12 31,-1 12 1-31,1 7-1 16,-5 8 1-16,-4 24 0 0,8 8 0 16,1 8 0-16,8 20 0 15,1 16 0-15,12-1 0 16,6 9 0-16,8-1 0 15,9-4 0-15,0 5 0 16,9-9-1-16,4 1 1 16,5-1-1-16,0-7 0 0,0-12-1 15,-9-4 1-15,-5-17-1 16,5-6 0-16,0-21 1 16,9-20 1-16,-4-15 0 15,-5-24 1-15,-5-16 1 16,-4-16 0-16,5-15 0 15,-10-13 1-15,-12-7-1 0,-1-12 0 32,-13-5 0-32,-9-7 0 15,-14-4-1-15,-3-16 1 0,-15 5-1 16,-8-13 0-16,0-4 0 16,-4 0 0-16,-1-11-1 15,-8 3 0-15,-1 4 1 16,-8-7 0-16,-5 7-1 15,5 8 1-15,-5 4 0 16,-4 9 0-16,0 7 0 0,0 7 0 16,-1 9-1-16,1 12 1 15,-9 16-2-15,4 11 1 16,10 16-6-16,8 16 1 16,13 24-2-16,5 12 0 15</inkml:trace>
  <inkml:trace contextRef="#ctx0" brushRef="#br0" timeOffset="48181.3537">15418 8906 5 0,'-9'-8'2'0,"0"8"-1"16,5 0 2-16,-5-4-4 15,0 0 1-15,-4 4-1 16,-1-4 1-16,5 0-1 16,-4 0 1-16,4 0 0 15,-22-19 0 1,40 46 2-16,-31-23 1 16,4 8 0-16,-4 0 0 15,-5 8 1-15,-9 4 1 16,1-4-2-16,-5 3 0 15,-5 9-3-15,-4 4 1 16,-4 7-1-16,-10 9 1 16,5-5-2-1,-4 9 1-15,-13 7-1 16,-6 8 1-16,-3 5 0 16,-1 7 0-16,-4 0-1 15,-4 16 1-15,13 4 0 16,-5 0 0-16,-4 15 0 15,-4 1 0-15,4 8 0 16,0-5 0-16,0 9 0 16,17-8 0-16,14-1 0 15,9 1 0-15,9-4-1 16,9-12 0-16,13-4 0 16,14-8 1-16,13-8-1 15,13-16 1-15,9-8-1 16,9-3 0-16,23-5 1 15,3-7 0-15,10-21 0 16,-9 1 1-16,9-8 0 16,4-8 0-16,0-8 1 0,0-8 0 15,9-4 0-15,0-8 0 16,4-11-1-16,-12-13 0 16,-1 1 0-16,4-9 0 15,-4-3-1-15,-8-1 1 16,-6 1-1-16,-3 0 0 0,3-9 0 15,-3 5 0-15,-5-4 0 16,4-5 0-16,-9 1 0 16,-4-8 0-16,0-8 0 15,-4 0 1-15,-10-4-1 16,-4-4 0-16,-8-8 0 16,-10 8 1-16,-8-8-1 15,-1 0 1-15,-13-8-1 16,-4 4 0-16,-5-3-1 15,-4-9 1-15,-9 4-1 16,-5 8 1-16,-9 4-1 16,-8 8 1-16,0 20-4 15,-1 12 1-15,1 31-2 16,4 24 0-16</inkml:trace>
  <inkml:trace contextRef="#ctx0" brushRef="#br0" timeOffset="49794.968">17114 10394 12 0,'-71'43'6'0,"4"-3"-2"16,49-28 9-16,0 7-12 16,0 5 0-16,1 4 1 0,3-4 0 15,10 3-2-15,4 1 0 16,9 8 2 0,4 7 0-16,9 5-1 15,5 7 1-15,9 4-1 16,13 9 0-1,40 54-2 1,-23-31 1-16,28 36 0 16,8-5 0-16,14-7 0 15,-5 12 0-15,5-13 0 16,-9 9 1-16,4 0 0 0,0-1 0 16,9 5-1-16,-4 12 1 0,0-5 0 15,-5 12 0-15,0-3 0 16,10 11 0-16,-1 4-1 15,4-3 1-15,-3 7-1 16,-6 0 1-16,1 0-1 31,4-7 1-31,5-9-1 16,-9-4 0-16,-5-11 0 0,-9-12 0 16,5-12 0-16,-5-13 0 15,5-6 0-15,0-9 0 16,0-20 0-16,-9 4 0 15,4-15 0-15,-4-1 0 0,0-7 0 16,-4-9 0-16,8-11-1 16,0-12 1-16,-8-8 0 15,-5-8 0-15,-9-16 0 16,-4-19 0-16,-1-12 0 16,-4-21 0-16,-4-19 0 15,0-7 0-15,4-21-1 0,0-19 0 16,-8-9 0-16,-10-7 0 15,-8 4 0-15,-10-17 0 0,-13-3 0 16,-8 0 1-16,-10-12 0 16,-8 4 1-16,-14 0-1 15,-13 0 1-15,-5-4-1 16,-4 4 1-16,-13-7-1 31,-10 3 0-31,-3 4 0 16,3 8 0-16,-12 7-1 15,-10 17 1-15,-4 8 0 0,-9 11 1 16,-4 8 1-16,4 9 0 16,-4 7 0-16,-14 4 1 15,0 8-1-15,-4 8 0 16,-5 0 0-16,5 8 0 0,0 4-2 16,-5-1 1-16,1 9-1 15,-1 0 0-15,0 8-1 16,5 7 1-16,-9 1-1 15,5 3 0-15,-1 5 0 16,0 3 1-16,14 5-2 16,4-9 1-16,0 12-1 15,1 9 1-15,3-5 0 16,-4 4 0-16,9 0 0 16,5 5 0-16,4 3 1 15,0 4 0-15,0 4-1 16,0 4 1-16,-5 4-1 15,5 4 1-15,0 4-1 0,9 0 1 16,9 0-1-16,4 4 0 16,5 7 0-16,4 5 0 15,0 0 0-15,5 8 0 16,-1-1 0-16,5 1 1 16,5 7 0-16,-1-3 0 15,5 12 0-15,5-1 1 16,-1 4-1-16,1 13 1 0,3-1-1 15,10 16 1-15,4 0-1 16,1 4 1-16,8 12-2 16,9 8 1-16,9-4-6 15,13 4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43:44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11897 5749 21 0,'-9'-16'10'0,"-4"-12"-9"16,9 16 10-16,-5-3-11 16,-5-5 0-16,-3 0-1 15,-6 4 1-15,-8 0 0 16,-13 1 0-16,4-1 0 15,-5-8 0-15,-4 4-1 16,-4-4 1-16,-10 1 0 16,1 3 0-16,-9 0 0 15,-9 4 0-15,-14 12 1 16,-13 0 0-16,-4 8 0 16,9 8 0-16,-9 4-1 0,-14 4 1 15,0 4 0-15,1 15 0 16,3 1-1-16,6 3 0 15,-10-7 0-15,-13 7 0 0,0 9 0 16,-4 7 1-16,-1 4-2 16,-4 9 1-16,1-5 0 15,3-4 0-15,10 1 0 16,-1 3 0-16,-13-4 0 16,5 4 1-16,-1 1-1 15,10-5 0-15,-5 4 0 16,-9 0 0-1,9 9 0-15,0-1 0 16,4 4 0-16,1 4 0 0,-5 8 0 16,4 4 0-16,5 12 0 15,9 4 0-15,4 11 0 16,1-3 0-16,-1 7-1 16,0 17 1-16,9-9 0 15,1 9 0-15,-1 11-1 16,13-3 1-16,10 3 0 0,4-4 0 15,4 0-1-15,5-3 0 16,4 3 0-16,5 8 1 16,4-3 0-16,-5 7 0 0,6 8-1 15,-1-4 1-15,4 8 0 16,1 0 1-16,13 4-1 31,-5-3 0-31,5 3 0 16,5-12 0-16,4 16 0 15,4-12 1-15,0-8-1 16,9 0 1-16,5-3-1 0,9-1 1 16,-1 0 0-16,1-8 0 15,8-11-1-15,5 3 0 16,4 1 0-16,1-17 0 16,-1 1 0-16,0-8 0 0,5-5 0 15,9-7 0-15,0 8 0 16,8-8 1-16,5-8-1 15,5 0 0-15,4-1 0 16,9-14 1-16,-5-5-1 16,5-4 0-16,4-4 0 0,1 0 0 15,-1 1 0-15,0-5 0 16,0-4 0-16,1 0 1 31,4 1-1-31,4-5 0 0,0-8 0 16,5-3 0-16,-1-8-1 15,-3-5 1-15,3 1 0 16,1-1 0-16,4-3 0 16,0-4 0-16,5-1 0 15,-1-7 0-15,5-4 0 16,-13-4 0-16,4-4 0 0,9-4 0 16,0-4 0-16,5-4 0 15,3 0 0-15,6-4 1 16,-14 4-1-16,0 0 0 15,4 4 0-15,5 0 0 16,5-4 0-16,3-4 0 16,1-4 0-16,-9-4 0 15,5-7 0-15,-1-5 0 16,-4-12 0-16,9 1 0 0,4-9 0 16,-9-7 0-16,-4-8 0 15,5-1 1-15,-1-7-1 0,0 0 0 16,5 0 0-16,-9-8 0 31,-9-1 0-31,-4-3 0 16,-10-4 0-16,1 4 0 15,4-12 0-15,0 0 1 0,9-7-1 16,0-9 0-16,0-8 0 16,-4-8 1-16,-9 1-1 15,4-1 1-15,0 1-1 16,0 3 0-16,-9 8 0 0,-4-3 1 15,0 3 0-15,-5 4 1 16,0-4-1-16,-4 5 0 16,0-5 0-16,-5 0 0 15,5 4-1-15,9 0 0 0,-5 1-1 16,1-5 0-16,-6 8 0 31,-3 8 0-31,-1 4 0 16,-4 4 1-16,0 8-1 15,-4 4 0-15,-1-4 0 16,-4 0 1-16,-4 4-1 0,0-8 1 16,-1 0-1-16,-4-4 0 15,0 4 1-15,1 4 0 16,-1-1 0-16,4 1 0 16,-3 0 1-16,3 12 0 0,-8 4 1 15,0-4 0-15,-5 7 0 16,-4-7 1-16,-1 0-1 15,1 8 1-15,0-9-1 16,0 1 0-16,-5 0-1 16,1 8 1-16,-1-1-2 15,-4-3 1-15,0 4-1 16,0 3 1 0,-5-3-1-16,0 4 1 15,1 3-1-15,-1-3 1 0,1-4-1 16,-1-1 1-16,-4-3-1 15,0-4 1-15,0-4-1 16,0 0 0-16,-4-4 0 16,-1-1 1-16,-4 1-1 15,-4 4 1-15,-5 0-1 16,1 4 0-16,-6-4 1 16,1-5 0-16,-5 5-1 0,5-4 1 15,-5 0-1-15,5-8 1 16,4 0-1-16,0-4 1 15,1-4-1-15,-1-4 0 16,5 12 0-16,-5 4 0 16,4 12 0-16,1 3 0 15,4 1-1-15,0 8 1 0,-9-1 0 16,5 5 0-16,-5 4-1 16,9-5 1-16,0-7 0 15,1 0 0-15,-1-1-1 16,4 5 1-16,1 0 0 15,-1-1 0 1,1 1 0-16,-1-4 0 16,1 3-1-16,-1 5 1 0,1 7 0 15,0 5 1-15,-1-5-1 16,-4 9 0-16,5-5-1 16,-1 9 1-16,1-9 0 15,-1 13 0-15,1-1-1 16,0 12 1-16,-5 0-4 15,9 9 1-15,0 18-8 16,4 25 1-16</inkml:trace>
  <inkml:trace contextRef="#ctx0" brushRef="#br0" timeOffset="5784.242">9494 4087 28 0,'-22'0'14'0,"17"-12"-14"16,5 12 15-16,5 4-14 31,-5-4 0-31,0 4 3 0,0 0 0 0,-5 8-5 31,-4 4 1-31,-9 12 2 16,-8 7 0-16,-10 5-1 0,-8 3 1 15,-1 5-2-15,5 3 0 16,-13 8 0-16,13-11 1 0,-1-8-1 16,6 3 1-16,8-7-1 15,5-9 1-15,9 1-1 16,8-8 1-16,10-8 0 16,12-12 0-16,6 0-1 0,12-4 1 15,14-4-1-15,9-4 0 16,9 0 0-16,4 0 1 15,0 4-4-15,0 4 1 0,-4 4-3 16,-13-4 1-16,-1 0-4 16,-8-3 1-16,-5 7-3 15,4-8 0-15</inkml:trace>
  <inkml:trace contextRef="#ctx0" brushRef="#br0" timeOffset="6189.0436">10148 3961 24 0,'-22'-4'12'0,"4"-20"-12"0,14 16 23 16,-1 8-23-16,1 0 1 15,-1 4-1-15,1 4 1 16,-1 8-2-16,1 3 1 0,-1 9 0 16,1 16 0-16,0 7 0 15,4 4 0-15,0 1 1 16,0 7 1-16,0 4 0 15,4 20 1-15,-4 0-1 16,0-19 1-16,0 19 0 16,-4 0 0-16,-5 8-1 15,-5-8 0-15,1-4-3 0,0-4 0 16,-1-8-5-16,5-11 1 16,0 3-6-16,5-20 1 15</inkml:trace>
  <inkml:trace contextRef="#ctx0" brushRef="#br0" timeOffset="8438.4087">20367 8586 39 0,'-40'-72'19'0,"14"-46"-18"0,12 86 19 16,-3-23-21-16,-15-9 1 0,-8-3 1 15,-13 0 0-15,-5-8-1 31,-13-5 1-31,-18 5 0 16,-5-4 0-16,-12-16 0 16,-6 4 0-16,-8 0-1 15,-5 0 0-15,1-4 0 16,-1 8 1-16,5 12-1 0,0 8 1 16,0 4-1-16,-5-1 0 15,9 9 0-15,-8 3 0 16,-1 5 0-16,0 3 0 15,-13 1-1-15,14 3 1 16,8 1-1-16,-4-1 1 16,4 5-1-16,-4 7 0 0,0 4-1 15,4 4 1-15,5 8-1 16,4 1 0-16,0-5 0 16,-4 8 1-16,9 0 0 15,-5 0 1-15,9 0-1 16,0 4 1-16,4 4 0 15,1 0 0 1,8 0-1-16,5 0 1 16,5 4-1-16,-1 0 1 0,5-4-1 15,0 4 0-15,8 0 0 16,1 0 1-16,4 0-1 16,0 4 0-16,0 0 0 15,0 4 1-15,-4 3-1 16,9 1 1-16,-5 0-1 15,0 4 0-15,-4 0 1 0,-1-1 0 16,1 9-1-16,9 8 1 16,4-1-1-16,4 5 1 15,5-4-1-15,0-5 1 16,0 1 0-16,4-1 0 0,1 5 0 16,4 0 0-16,-1-1 0 15,1 5 1-15,0-1-1 31,0-3 0-31,0 4 0 16,-5 3 1-16,1 1 0 16,-5 3 0-16,4 5 0 0,0-5 0 15,1 4 1-15,4 1 0 16,4 3-1-16,0 1 1 0,0 3-2 16,10-4 1-16,-1 1 0 15,-4 7 0-15,-1 0-2 16,1-3 1-16,4 3 0 15,0 4 0-15,10-3 0 16,-1 7 0-16,4-4 0 16,5 8 0-16,0-4-1 15,9-3 1-15,4 7 0 0,-4-8 0 16,5 0-1-16,4 5 1 16,-1-5 0-16,6 4 0 15,3 12 0-15,1-16 0 16,9 9 0-16,4-1 1 15,0 4-1-15,9 8 0 16,0 0 0-16,4-8 0 0,-4 12 1 16,0 0 0-16,0-4-1 15,-9-4 1-15,0 8 0 16,0 4 0 15,27 40 0-31,-14-32 1 16,14 23-2-16,-5-7 1 0,5 7-1 15,0 5 1-15,-5-8-1 16,-4-1 1-16,-5-7-1 16,1 8 1-16,-1-9-1 15,5-3 1-15,4-4 0 16,5-4 1-16,4 4-1 16,14 0 0-16,4 7 0 15,5 1 0-15,-1 4-1 16,9-5 1-16,-4-7-1 15,5-4 0-15,8-4 0 0,-4-8 0 16,0 0 0-16,4-12 0 16,0-8 0-16,14-3 0 15,-5-9 2-15,0-8 0 16,5-11 0-16,-5-8 1 16,-4-13-1-1,-1-15 0-15,-8-12 0 16,0-3 0-16,-5-13-2 15,10-8 0-15,3-7-2 0,-3-17 1 16,-1-11-1-16,5-8 1 16,-5-8-2-16,5-4 1 15,-1 4 0-15,-3-8 0 0,-6 4 1 16,1 0 1-16,-9 0 0 16,0-4 0-16,4-8 2 15,-8 4 0-15,-9-4 0 16,-10-8 1-16,-8 0-1 31,-5 0 1-31,-4-4-1 16,-13-3 1-16,-10 7-2 15,-4-12 0-15,-4-7-1 0,-5-5 1 16,-4 4-1-16,-4-19 0 16,-1 0-2-16,-4-13 1 15,-9 9-1-15,-5 4 0 0,-4-1 0 16,-8 5 1-16,-6 3 0 15,-12 1 0-15,-1 7 1 16,-13-11 1-16,-13 11 0 16,-9 5 1-16,-18-9-3 15,-23 13 1-15,-12 3-3 16,-14-4 0-16,0 16-10 0,-27 9 1 16,-4 7-1-16,-18-12 0 15</inkml:trace>
  <inkml:trace contextRef="#ctx0" brushRef="#br0" timeOffset="9524.8041">15049 4416 27 0,'-5'-40'13'0,"32"12"-14"0,-18 16 21 16,9 1-20-16,4-9 0 0,0-4 0 16,0 0 1-16,1 4-1 15,-1 1 0-15,0 3 1 16,0-4 1-16,-4 4-1 15,4 4 0-15,-4 4 0 16,0 8 1-16,0 8 0 16,0 4 1-16,-1 12-2 15,-3 8 0-15,-1 11 0 0,0 13 1 16,1 3-1-16,-5 12 0 16,0 4-1-16,0-3 1 15,-9-1-1 1,-5 8 0-16,-4-4 0 15,0-4 0-15,-4 0-1 16,-5-7 1-16,-4-1 0 16,0 0 0-16,-5-11 0 15,5-1 0-15,-10 1-1 16,1-13 1-16,-4-3 0 16,4-5 0-16,-1 1-1 15,6-8 1-15,-1 4 0 0,5-9 0 16,8 1 0-16,1-8 0 15,4 0 0-15,5-4 0 0,4-4 0 16,9 4 0-16,4-4-1 16,5-8 1-16,8 4 0 15,1 0 0-15,9-12 0 16,8 4 0-16,10-4 0 16,12 0 0-16,19-8 0 0,22 8 1 15,26 1-1-15,19-1 1 16,12 8-1-16,1 8 1 15,-14 0-1-15,-26 8 0 16,-18 7-3-16,-27 9 0 16,-22 12-7-16,-18-13 0 31</inkml:trace>
  <inkml:trace contextRef="#ctx0" brushRef="#br0" timeOffset="11376.2903">18596 1523 24 0,'-9'-27'12'0,"9"35"-12"15,0-8 13-15,0 8-13 16,-4 3 1-16,-5-7 0 15,-5 12 0-15,-8 8-1 16,-5 8 0-16,-8 7 1 16,-10 13 1-16,-4 7-2 0,5 8 1 15,4-11 0-15,4-1 0 16,5 0 0-16,13-3 0 16,9-5 0-16,18-7 0 15,22-1 0-15,23-7 0 16,8 0-1-16,14-1 0 15,8-7-3-15,1 0 0 16,-1-4-5-16,5-1 0 0</inkml:trace>
  <inkml:trace contextRef="#ctx0" brushRef="#br0" timeOffset="11708.8838">19157 1749 26 0,'-22'4'13'0,"-1"24"-16"15,19-21 21-15,-1 9-18 16,-4 12 0-16,1 8 1 31,-1 7 1-31,0 16-2 16,-5 5 0-16,-3 15 1 15,-1 16 1-15,0 12-1 0,0 3 1 0,-4 13-2 32,0-8 0-32,4-4-4 15,0-12 1-15,5-12-5 16,13-32 0-16</inkml:trace>
  <inkml:trace contextRef="#ctx0" brushRef="#br0" timeOffset="11993.4222">19896 2346 53 0,'22'8'26'0,"71"12"-43"16,-66-16 55-16,4 4-41 15,-4 4 0-15,0 0-4 0,-5-1 0 16,0-3 2-1,-4 8 1-15,4 0-9 16,5-20 1-16</inkml:trace>
  <inkml:trace contextRef="#ctx0" brushRef="#br0" timeOffset="12507.9604">20897 1678 37 0,'-18'-32'18'0,"27"8"-23"16,-4 20 34-16,4 0-30 15,4 4 0-15,0 4 0 16,1 4 0-16,3 4 1 15,6 8 0-15,-1-4-1 16,0 4 0-16,0 11 0 16,5 5 0-16,0 11-1 15,-5-3 0-15,0 3 1 0,1 5 1 16,-1 3 0-16,-4-7 0 16,-1 7 0-16,-8 12 1 15,-4-7-1-15,-10 11 1 16,-8-4-3-16,-9 8 1 15,-14-12-1-15,-4 5 0 16,-9-17-1-16,-4-3 0 0,-5-13 0 16,-4-3 0-16,-1-12 2 31,10-8 1-31,8-5 1 0,14-3 0 0,13-8 2 31,18 4 1-31,14 0 0 16,17 0 0-16,13 0-1 15,19 8 1-15,12 4-3 16,5 8 1-16,1 4-8 16,-1 3 1-16,-5 5-5 0,-3-20 1 15</inkml:trace>
  <inkml:trace contextRef="#ctx0" brushRef="#br0" timeOffset="12808.6605">22148 2065 34 0,'-9'-11'17'0,"27"11"-21"0,-5 4 30 16,14-4-26-16,8 0 0 15,14 0 0-15,9 0 0 16,0 0-4-16,-5 3 1 16,-4 1-6-16,-4 0 0 0</inkml:trace>
  <inkml:trace contextRef="#ctx0" brushRef="#br0" timeOffset="13126.6193">21778 2722 33 0,'14'-12'16'0,"110"-19"-21"0,-75 23 27 15,18-4-25-15,0-8 0 16,0 0-3-16,4-3 0 15,5-1 4-15,-5 0 0 0,-5 4-7 16,6-7 1-16</inkml:trace>
  <inkml:trace contextRef="#ctx0" brushRef="#br0" timeOffset="13622.7544">22971 1682 28 0,'0'-12'14'0,"27"-8"-22"0,-14 16 28 16,5-4-20-16,9 4 0 0,4 4 0 15,5 0 0-15,8 8 0 16,-4 8 0-16,0 4-1 16,5 19 1-16,4 9-1 15,0 3 1-15,0 1 0 16,-5 3 0-16,-4 0 1 15,-9 1 0-15,-8 3-1 16,-15 8 1-16,-12-3 0 16,-14-1 0-16,-8-8-1 15,-10 1 0-15,-9-1-1 0,-4-11 0 16,0-5 0-16,5-7 0 16,4-8 1-16,13-5 1 15,9-7 1-15,18 4 0 0,18-8 0 16,22 8 1-16,23-4-3 15,21 4 1-15,10 7-9 16,4 5 1-16</inkml:trace>
  <inkml:trace contextRef="#ctx0" brushRef="#br0" timeOffset="30637.7715">14025 5420 13 0,'-13'0'6'0,"-5"-23"1"16,13 19 7-16,1-4-13 16,-1 4 0-16,-4-8 2 15,-4 0 1-15,-5 4-4 16,-4-4 0-16,-9 0 2 16,-9 1 1-16,-5-1 0 0,-4 0 0 15,-9 0-1-15,-8 0 1 16,-1-4-1-16,-4 4 0 15,-9 1 0-15,-9-1 1 0,0 4-2 16,-5 4 1-16,1 4-1 16,-1 8 0-16,14 8-1 15,9-1 1-15,-5 13-1 16,5 8 0-16,0 7-1 16,0-3 1-16,4 3 0 15,4 9 0-15,10 7-1 16,4-7 0-1,5 7 1-15,8 8 0 16,5 0-1-16,9 9 1 16,4 3-1-16,13-4 1 0,5-8-1 15,9 4 1-15,9-3-1 16,9-5 1-16,8-8 0 16,10 1 0-16,4-5-1 15,4 1 1-15,5-1-1 16,0 0 1-16,4 9-2 15,5-1 1-15,0-4-1 0,-5 1 0 16,14-5 0-16,-5-11 0 16,0-1 0-16,5-11 0 15,4 0 1-15,0-8 0 16,0-9 1-16,0-7 0 0,0-11 0 16,1-9 1-16,-1 0 0 15,-5-8 0-15,-3-8 0 31,-10-7 0-31,0-5-1 16,-4-7 1-16,0-8-1 16,-9-1 1-16,-5-11-2 0,-4 0 1 15,-4-4 0-15,-5-8 0 16,-4-4 0-16,-5 3 0 0,-4 5 1 16,-9-4 0-16,-14 4 1 15,-12-4 0-15,-15 0 0 16,-17 8 0-16,-22-12-1 15,-27 4 0-15,-22 4-3 16,-9 19 0-16,-4 13-7 16,-10 19 0-16</inkml:trace>
  <inkml:trace contextRef="#ctx0" brushRef="#br0" timeOffset="32056.505">10504 7513 19 0,'0'-23'9'0,"18"-13"-9"0,-14 28 9 0,1-4-10 0,-1 0 1 16,1-7-1-16,-5 3 1 15,0 0 0-15,0-4 1 16,-5 0 0-16,-4 5 0 16,-13-1 1-16,4 0 0 15,-17 0 0-15,-10-4 1 16,-4 4 0-16,-9 5 0 16,-4-1-1-16,-5 0 0 0,-4 0-1 31,4-4 0-31,-4 4-1 15,-5-4 0-15,-13-3-1 16,5 3 1-16,-5 4-1 16,0 0 0-16,4 0 0 15,1 0 1-15,-5 8-1 16,-5-3 1-16,1-1-1 16,4 0 1-16,-5 8 0 0,1 12 0 15,8-1 0-15,-4 13 1 16,-9 0-1-16,0 8 0 0,5 15 0 15,-5 8 0-15,5 13 0 16,12 7 0-16,6 12-1 16,4 0 1-16,13 0 0 15,13 4 0-15,10 8 0 16,12-4 0-16,10-4 0 16,4 0 0-16,5 4 0 15,4-8 0-15,8 0-1 0,6 0 1 31,4 0-1-31,13-4 1 16,4-4-1-16,10-8 1 0,13-3-1 16,17-1 1-16,6-12 0 15,-1 1 0-15,4-5 0 16,10-11 0-16,-1-9 0 16,1-3 0-16,8-8 1 15,-4-8 0-15,-5-12 0 16,5-8 0-16,5-16 0 15,-5-12 0-15,13-3 0 0,-9-5 0 16,-4-7-1-16,-9-1 1 16,-4-7-2-16,-1 4 1 15,-4-5 0-15,-4 5 1 16,9-8-1-16,-10-1 0 0,-3-7-1 16,-1-8 1-16,-9 0-1 31,-4-4 1-31,-9 0-1 15,-5 0 0-15,-3-4 0 16,-10 4 0-16,-9-1 0 16,-13-7 1-16,-9 4-1 15,-14 4 1-15,-21 8 0 0,-19 8 0 16,-17 8-2-16,-9 23 1 16,0 20-5-16,18 8 0 15</inkml:trace>
  <inkml:trace contextRef="#ctx0" brushRef="#br0" timeOffset="36110.6249">6859 7937 5 0,'-13'0'2'0,"8"-4"1"0,5 4 3 16,0 0-5-16,0 0 0 15,0 0 1 1,0 0 0-16,9 0-2 15,4 0 0-15,1 0 2 16,3 0 0-16,6 0 0 0,-1 0 0 16,-4 0 0-16,0 4 0 15,-1 4-1-15,1 3 1 16,-4 1-1-16,-1 4 0 16,-4 0-1-16,0 4 1 0,-5 4 0 15,1-1 0-15,-5 1-1 16,0 8 1-16,-5 3-1 15,-8 9 0-15,-9-5 0 16,-5-3 0-16,-4 0 0 16,0 3 0-16,-1-3 0 15,10-9 0 1,4-3-1-16,9-8 1 16,9-4-1-16,5 8 1 15,13-12-1-15,4 3 1 16,5 1-1-16,-1-4 0 0,1 8 0 15,0 0 1-15,-1 0-1 16,-3 3 1-16,-1 1 0 16,-4 0 1-16,-5 4 0 15,-4-1 1-15,-5-3 0 16,-8 0 0-16,-9 4 1 16,-5-4 0-16,-18 7 0 0,-13 1 0 15,-13-4-2-15,-5-1 1 16,5 1-6-16,4 4 0 15,0-4-4-15,14-16 1 0</inkml:trace>
  <inkml:trace contextRef="#ctx0" brushRef="#br0" timeOffset="36845.4978">11052 8123 20 0,'-14'-20'10'0,"10"-8"-12"0,4 20 16 16,-5 0-13-16,-4-4 1 0,-4 5 0 15,-5-1 0-15,1 0-2 16,-1 4 0-16,-5 4 2 16,1 4 0-16,0 4 0 15,0 4 0-15,4 19 0 16,0 13 0-16,5 23 1 16,-1 16 0-16,5 20-1 15,5 20 1-15,0 19-2 0,-1 4 1 16,-4 13-11-16,-4-17 1 15</inkml:trace>
  <inkml:trace contextRef="#ctx0" brushRef="#br0" timeOffset="43496.5095">7753 9519 11 0,'-35'4'5'0,"-5"8"1"16,35-12 5-16,-4 0-13 16,-8 4 1-16,3-4 1 15,-8 4 0-15,0 4 1 16,0 4 1-16,-1-4-1 16,-3 4 1-1,-1-5 1-15,0-3 0 16,0 0 0-16,-4-4 1 15,-4 4-2-15,-10-4 0 16,5 4 0-16,0 0 0 0,0-4-1 16,4-8 0-16,-4 0-1 15,0-3 1-15,0 7-1 16,-4-4 0-16,-5 0 0 16,0 0 1-16,0-4-1 15,0 0 1-15,0 0 0 16,-4 0 0-16,4 1-1 15,-5-1 0-15,5-4 0 16,0 4 0-16,0 4-1 0,0 4 1 16,-9 4 0-16,1 4 0 15,-6 12 0-15,1 0 0 16,4 7 0-16,-9 5 0 0,9 8 0 16,5-1 1-16,4 1-1 15,9 11 1-15,4-7 0 16,10 7 0-16,3-3-1 31,6 0 1-31,8-1-1 16,4 1 0-16,10 3-1 15,4 8 0-15,4 1 0 0,0-1 0 16,5 1 0-16,0-1 0 0,4 4 0 16,5 1 1-16,4 3 0 15,9-12 0-15,14-3-1 16,3-5 1-16,10-3 0 15,-4-8 0-15,3-1-1 16,5 1 1-16,5-4 0 16,-5-1 0-16,5 1 1 0,0-12 1 15,4-4 0-15,0 0 0 16,-9-5-1-16,0-3 1 16,1-4 0-1,3-7 0-15,-4-9-2 16,-8-8 0-16,4-4 1 15,-5-3 0-15,-9-1-1 16,-8-8 1-16,-1-7-1 16,-8-1 1-16,-9-7 0 15,-5-8 1-15,-9-12-1 16,-8 3 0-16,-14-7 0 0,-9-8 0 16,-9-4-1-16,-4 0 1 15,0 16-1-15,-5 0 0 16,1 4 0-16,-5 15 0 15,4 9-5-15,5 11 1 0,4 8-7 16,5 21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46:22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23452 6552 21 0,'-36'0'10'0,"23"-4"-17"0,13 4 10 16,0-8-9-16,0 4 0 0</inkml:trace>
  <inkml:trace contextRef="#ctx0" brushRef="#br0" timeOffset="1530.3418">23857 5947 17 0,'-27'-12'8'0,"27"-36"-15"16,0 36 17-16,-4-3-11 15,-5-1 0-15,-4 0-1 16,-5 4 0-16,0 0 3 16,-4 0 0-16,-5 4-2 15,-4-7 1-15,0 3 0 16,-5 0 1-16,-4 4 0 0,-4 0 0 16,-1-4 0-16,0 0 1 15,-3-4 0-15,-6 9 0 16,-4-1-1-16,5-4 0 0,-5 4 0 15,-4 0 0-15,-1 0-1 16,5 0 0-16,-13-4-2 16,9 4 1-16,0-4-1 15,-1 1 0-15,1-1 0 16,0 0 0-16,4 0 1 16,0 0 0-16,9 4 2 31,0-4 1-31,0 8 0 15,0 0 0-15,0 4 0 0,0 4 1 0,0 0-1 16,0 0 1-16,5 8-3 16,-1-4 1-16,1 0-1 15,-1 16 1-15,-4-8-1 16,5 7 1-16,4 1-1 16,-5 0 1-16,5 0 0 15,-4-5 0-15,-1 5 1 16,1 0 0-16,-5 0-1 0,0-1 1 15,0 1-1-15,0 0 0 16,-5-1 0-16,1-3 0 16,-9 8 0-16,8-4 0 15,5-1 0-15,5 9 0 16,-1-8 0-16,5 4 1 16,0-5-2-16,0 5 1 0,4 4-1 15,1-5 1-15,4 5-2 16,-5 4 1-16,1 15-1 15,3 0 0-15,1 1 0 16,4 3 0-16,1-3 0 16,8-1 0-16,9-7 0 31,9 3 1-31,5-3-1 16,12-5 1-16,14-7-1 0,1-8 1 0,3-1-1 15,5-3 1-15,0-4 0 16,0-4 0-16,5 0 0 15,4 0 1-15,4 3-1 16,1 1 0-16,-1 4 1 16,5 4 0-1,0-1-1-15,0 5 0 16,13 4 1-16,-9 3 0 16,1-7 0-16,3 0 0 15,6-1-1-15,-1 5 1 0,0-4 0 16,0 3 0-16,0-3-1 15,10-4 1-15,-10 8-1 16,-4-1 1-16,4 1-1 16,4-4 0-16,1 7 0 15,0-11 0-15,4 4 0 16,9-5 1-16,-9-3-1 0,-4-12 1 16,-5-4-1-16,0 0 1 15,-4-4-1-15,0-8 1 16,-5 0-1-16,-4-12 0 15,0-3 0-15,-9-1 0 0,-5-8-1 16,1-11 1-16,-1-1-1 31,-4 1 1-31,0-17-1 16,0-7 0-16,0 0 0 16,-4-16 1-16,0 4 0 15,-1-5 0-15,1-3 0 0,4 4 0 16,0-8 0-16,-4 8 0 15,-1-4 0-15,-8 4 0 16,-14 4 0-16,-4 8 1 0,-9 0-2 16,-9 3 1-16,-4 9-3 15,-5 12 0-15,-4 7-5 16,17-8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48:10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12761 12997 23 0,'-22'0'11'0,"4"-8"-11"0,13 4 12 0,-4 0-12 15,-4 0 1-15,-5 0 0 16,0-4 1-16,1 0-2 15,-1 0 1 1,-4 1 2-16,-5-5 1 16,0 0-1-16,-4-4 0 0,-5 0 0 15,1 0 0-15,-1-3-1 16,-4-1 0-16,5 4-2 16,-1-8 0-16,-4-4 0 15,0 5 1-15,-5-1-1 16,1-4 0-16,4 5 0 15,0-1 1-15,-5 4-1 0,1 0 1 16,-5 4-1-16,0 1 1 16,0-5-1-16,-9 4 0 15,4 0 0-15,1 0 0 0,-5 4 0 16,-4 1 1-16,0-1-1 16,4 4 0-16,-5 0 0 15,6 8 0-15,-6 4-1 31,1 0 1-31,-5 4-1 16,5-4 1-16,0 0-1 16,-1 4 1-16,1-1-1 15,0 5 1-15,4 4-1 16,0-4 0-16,0 8 0 0,-4 0 1 16,-1-1-1-16,1 1 1 15,4 4-1-15,0-4 1 16,0-4 0-16,1 7 0 0,3-7 0 15,5 0 0-15,0-4 0 16,5 0 0-16,4 3 0 16,0 5 1-16,-9 4-1 15,9 0 0-15,-5 3 0 0,1 1 0 16,4 8 0-16,-1-5 0 31,6 9 0-31,-1 0 0 16,5-1-1-16,4 5 1 15,1-5-1-15,3 5 1 0,6-5-1 16,3 9 1-16,1-9 0 16,8-3 0-16,1 0 0 15,4 3 0-15,4-3 0 16,5-1 1-16,5 5-1 16,-1-8 1-16,9 7-1 0,1 1 1 15,3-1 0-15,5-3 0 16,1-1 0-16,8-3 0 15,0 8 0-15,4-9 0 0,-4 1 0 16,5 0 0-16,-1-1-1 16,5 5 1-16,-4-5-1 15,-5-3 0-15,0 0 0 16,0-8 0-16,4-1-1 16,1 1 1-16,4-4 0 15,4-4 0-15,-4 0 0 16,0-4 0-16,-4-4 0 31,4 0 1-31,0-4-1 0,9 4 1 16,-5-4-1-16,0 0 1 0,-4-4-1 15,5 0 1-15,8 0-1 16,0-4 1-16,1-4-1 16,-10 8 0-16,1-4 0 15,-6-4 0-15,6 4 0 16,-5 12 1-16,0-8-1 15,0-4 1-15,0 0-1 0,-5-3 1 16,5-1-1-16,-4 0 1 16,-1-4-1-16,1 4 1 15,-5-4 0-15,0 0 0 16,-5 1 0 0,6-1 0-16,-1 0 0 15,-9 8 0-15,0-4-1 16,-4 4 1-16,-5-4-1 15,5-3 1-15,-1-1-1 16,5-4 0-16,-4-4 0 16,4 1 0-16,0-1 1 15,5-4 0-15,-5 0 0 0,0 5 1 16,1-5 0-16,-6 4 0 16,-8 1 0-16,4-1 0 0,1 4-2 15,-10-4 1-15,0 1-1 16,1 3 1-16,-1-4-2 15,5 0 1-15,0 1-1 16,4-5 0-16,9-8 0 16,-9 5 0-16,0-1 0 15,1-4 1-15,-5-3 0 0,-5-1 1 16,0 1-1-16,-4-1 1 31,0 0 0-31,-4 5 0 16,-10-1-1-16,-4 1 1 0,-13 3-1 15,-5 4 1-15,-8 5-2 16,-1-1 1-16,-9 0 0 16,10 4 0-16,-1 4-1 15,1 5 0-15,3-1-3 16,10 4 1-16,0 4-5 16,4 4 1-16,5 8-7 15,4 8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50:02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23715 3276 28 0,'-23'-28'14'0,"14"-19"-13"16,5 39 14-16,-1 0-15 15,1 0 1-15,-14 0 1 16,-4 4 0-16,-5 4-3 0,-8 0 0 16,-5 8 1-16,0-4 1 15,-5 4-2-15,-8 0 1 16,-5 8-1-16,0 0 0 0,0-4 0 16,5-1 0-16,-5 5 1 15,0-12 0-15,0 8 0 16,-4-4 1-16,-1 12 0 15,1 0 0-15,-9 7-1 16,0 5 1-16,-5 7-1 16,0 13 0-16,1 3 0 0,-5 5 0 15,-5 7-1-15,5 4 0 16,4 4 0-16,9 0 0 16,1-3 0-16,8 7 1 31,-4-12-1-31,13 8 0 15,4 0 1-15,9 1 0 0,5 15 0 16,9-4 0-16,-5 4-1 16,5 0 1-16,4 4 0 15,5-5 0-15,4-2-1 16,9 10 1-16,4 1 0 16,5-12 0-16,0-4-1 0,5 5 1 15,3-9-1-15,15-4 1 16,8-12 0-16,9-4 0 15,4-3-1-15,-13-17 0 0,40 9 1 16,-4-5 0-16,-5 5-1 16,5-5 1-16,-1 1-1 31,6-4 1-31,-6-5 0 16,10-3 1-16,4 3-1 15,0-3 1-15,-9-4-1 0,4-1 1 16,5-11-1-16,0-4 0 15,5-8 0-15,8-4 0 16,-17 0 0-16,-1-12 0 16,-8-4 0-16,-5-11 0 0,-4-5 0 15,0-12 1-15,0-3-1 16,-1-12 1-16,-3-9-2 16,-1-15 0-16,-4-4-1 15,-5-8 1-15,-4-11-1 16,5-9 0-16,-1-12 1 15,-4-3 0-15,-4-17 2 16,-1 9 1-16,-4 7 0 0,-4-7 1 16,-10 7 1-16,1-3 0 0,-18-1-1 15,-9 12 1-15,-4 13-1 16,-14-9 0-16,0 8-2 31,-18 8 1-31,-8-3-3 16,-10 7 0-16,-8 4-1 15,-9 0 1-15,-5 8-1 16,1 4 1-16,-1 7-1 0,5 9 0 16,-5 8-1-16,5 7 1 15,4 21-5-15,9 19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21C38-A0CB-8842-94D6-0BC4CE40181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95E86-EE5C-AE47-AB91-ACA9AF0F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60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0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3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13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798"/>
            <a:ext cx="5032375" cy="4111625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8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BA77-BE22-4891-A592-9EEA9D68D0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0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0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91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6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47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93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46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1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24AD6CA-71F2-49CC-90F2-4DE823ACF61C}" type="datetime1">
              <a:rPr lang="en-US" smtClean="0">
                <a:solidFill>
                  <a:prstClr val="black"/>
                </a:solidFill>
              </a:rPr>
              <a:pPr/>
              <a:t>1/23/2015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47FAE-5710-4A65-A7B1-CFFBF93CF0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3897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56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60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7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3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38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11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31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798"/>
            <a:ext cx="5032375" cy="4111625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9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32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798"/>
            <a:ext cx="5032375" cy="4111625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5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33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798"/>
            <a:ext cx="5032375" cy="4111625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2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31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34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798"/>
            <a:ext cx="5032375" cy="4111625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58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35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798"/>
            <a:ext cx="5032375" cy="4111625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62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36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798"/>
            <a:ext cx="5032375" cy="4111625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37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798"/>
            <a:ext cx="5032375" cy="4111625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42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59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99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0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3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D37B-17E8-471E-A771-598FE74C3D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6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81A65-8E08-4F19-9984-9A65BDFEC1D5}" type="slidenum">
              <a:rPr lang="en-US"/>
              <a:pPr/>
              <a:t>9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203" y="4343715"/>
            <a:ext cx="5033596" cy="4112281"/>
          </a:xfrm>
        </p:spPr>
        <p:txBody>
          <a:bodyPr/>
          <a:lstStyle/>
          <a:p>
            <a:r>
              <a:rPr lang="en-US"/>
              <a:t>So, </a:t>
            </a:r>
            <a:r>
              <a:rPr lang="en-US" b="1"/>
              <a:t>AVL trees will be Binary Search Trees </a:t>
            </a:r>
            <a:r>
              <a:rPr lang="en-US"/>
              <a:t>with </a:t>
            </a:r>
            <a:r>
              <a:rPr lang="en-US" b="1"/>
              <a:t>one extra feature</a:t>
            </a:r>
            <a:r>
              <a:rPr lang="en-US"/>
              <a:t>:</a:t>
            </a:r>
          </a:p>
          <a:p>
            <a:endParaRPr lang="en-US"/>
          </a:p>
          <a:p>
            <a:r>
              <a:rPr lang="en-US" b="1"/>
              <a:t>They balance themselves</a:t>
            </a:r>
            <a:r>
              <a:rPr lang="en-US"/>
              <a:t>!</a:t>
            </a:r>
          </a:p>
          <a:p>
            <a:endParaRPr lang="en-US"/>
          </a:p>
          <a:p>
            <a:r>
              <a:rPr lang="en-US"/>
              <a:t>The result is that</a:t>
            </a:r>
            <a:r>
              <a:rPr lang="en-US" b="1"/>
              <a:t> all AVL trees at any point </a:t>
            </a:r>
            <a:r>
              <a:rPr lang="en-US"/>
              <a:t>will have a </a:t>
            </a:r>
            <a:r>
              <a:rPr lang="en-US" b="1"/>
              <a:t>logarithmic asymptotic bound </a:t>
            </a:r>
            <a:r>
              <a:rPr lang="en-US"/>
              <a:t>on their depths</a:t>
            </a:r>
          </a:p>
        </p:txBody>
      </p:sp>
    </p:spTree>
    <p:extLst>
      <p:ext uri="{BB962C8B-B14F-4D97-AF65-F5344CB8AC3E}">
        <p14:creationId xmlns:p14="http://schemas.microsoft.com/office/powerpoint/2010/main" val="164535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BA77-BE22-4891-A592-9EEA9D68D0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9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BA77-BE22-4891-A592-9EEA9D68D0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5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5599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250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341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754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04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255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591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98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25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459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168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727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4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4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0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Winter 2015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CSE373: Data Structures &amp; Algorithms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B048AC8-D41E-4C7B-8EE3-A52489AA1F0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3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notesSlide" Target="../notesSlides/notesSlide8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image" Target="../media/image8.emf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notesSlide" Target="../notesSlides/notesSlide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slideLayout" Target="../slideLayouts/slideLayout13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image" Target="../media/image9.emf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9" Type="http://schemas.openxmlformats.org/officeDocument/2006/relationships/tags" Target="../tags/tag223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34" Type="http://schemas.openxmlformats.org/officeDocument/2006/relationships/tags" Target="../tags/tag218.xml"/><Relationship Id="rId42" Type="http://schemas.openxmlformats.org/officeDocument/2006/relationships/notesSlide" Target="../notesSlides/notesSlide11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tags" Target="../tags/tag217.xml"/><Relationship Id="rId38" Type="http://schemas.openxmlformats.org/officeDocument/2006/relationships/tags" Target="../tags/tag222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tags" Target="../tags/tag213.xml"/><Relationship Id="rId41" Type="http://schemas.openxmlformats.org/officeDocument/2006/relationships/slideLayout" Target="../slideLayouts/slideLayout15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tags" Target="../tags/tag216.xml"/><Relationship Id="rId37" Type="http://schemas.openxmlformats.org/officeDocument/2006/relationships/tags" Target="../tags/tag221.xml"/><Relationship Id="rId40" Type="http://schemas.openxmlformats.org/officeDocument/2006/relationships/tags" Target="../tags/tag224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tags" Target="../tags/tag220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tags" Target="../tags/tag215.xml"/><Relationship Id="rId44" Type="http://schemas.openxmlformats.org/officeDocument/2006/relationships/image" Target="../media/image10.emf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Relationship Id="rId35" Type="http://schemas.openxmlformats.org/officeDocument/2006/relationships/tags" Target="../tags/tag219.xml"/><Relationship Id="rId43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image" Target="../media/image12.emf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3" Type="http://schemas.openxmlformats.org/officeDocument/2006/relationships/tags" Target="../tags/tag253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" Type="http://schemas.openxmlformats.org/officeDocument/2006/relationships/tags" Target="../tags/tag273.xml"/><Relationship Id="rId21" Type="http://schemas.openxmlformats.org/officeDocument/2006/relationships/tags" Target="../tags/tag291.xml"/><Relationship Id="rId34" Type="http://schemas.openxmlformats.org/officeDocument/2006/relationships/customXml" Target="../ink/ink10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notesSlide" Target="../notesSlides/notesSlide16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tags" Target="../tags/tag299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slideLayout" Target="../slideLayouts/slideLayout13.xml"/><Relationship Id="rId37" Type="http://schemas.openxmlformats.org/officeDocument/2006/relationships/image" Target="../media/image6.emf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customXml" Target="../ink/ink11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tags" Target="../tags/tag301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35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4.xml"/><Relationship Id="rId5" Type="http://schemas.openxmlformats.org/officeDocument/2006/relationships/image" Target="../media/image14.emf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emf"/><Relationship Id="rId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tags" Target="../tags/tag327.xml"/><Relationship Id="rId39" Type="http://schemas.openxmlformats.org/officeDocument/2006/relationships/image" Target="../media/image161.emf"/><Relationship Id="rId3" Type="http://schemas.openxmlformats.org/officeDocument/2006/relationships/tags" Target="../tags/tag304.xml"/><Relationship Id="rId21" Type="http://schemas.openxmlformats.org/officeDocument/2006/relationships/tags" Target="../tags/tag322.xml"/><Relationship Id="rId34" Type="http://schemas.openxmlformats.org/officeDocument/2006/relationships/slideLayout" Target="../slideLayouts/slideLayout13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customXml" Target="../ink/ink18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tags" Target="../tags/tag321.xml"/><Relationship Id="rId29" Type="http://schemas.openxmlformats.org/officeDocument/2006/relationships/tags" Target="../tags/tag330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image" Target="../media/image140.emf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customXml" Target="../ink/ink17.xml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31" Type="http://schemas.openxmlformats.org/officeDocument/2006/relationships/tags" Target="../tags/tag332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26" Type="http://schemas.openxmlformats.org/officeDocument/2006/relationships/tags" Target="../tags/tag360.xml"/><Relationship Id="rId39" Type="http://schemas.openxmlformats.org/officeDocument/2006/relationships/tags" Target="../tags/tag373.xml"/><Relationship Id="rId3" Type="http://schemas.openxmlformats.org/officeDocument/2006/relationships/tags" Target="../tags/tag337.xml"/><Relationship Id="rId21" Type="http://schemas.openxmlformats.org/officeDocument/2006/relationships/tags" Target="../tags/tag355.xml"/><Relationship Id="rId34" Type="http://schemas.openxmlformats.org/officeDocument/2006/relationships/tags" Target="../tags/tag368.xml"/><Relationship Id="rId42" Type="http://schemas.openxmlformats.org/officeDocument/2006/relationships/tags" Target="../tags/tag376.xml"/><Relationship Id="rId47" Type="http://schemas.openxmlformats.org/officeDocument/2006/relationships/tags" Target="../tags/tag381.xml"/><Relationship Id="rId50" Type="http://schemas.openxmlformats.org/officeDocument/2006/relationships/notesSlide" Target="../notesSlides/notesSlide18.xml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33" Type="http://schemas.openxmlformats.org/officeDocument/2006/relationships/tags" Target="../tags/tag367.xml"/><Relationship Id="rId38" Type="http://schemas.openxmlformats.org/officeDocument/2006/relationships/tags" Target="../tags/tag372.xml"/><Relationship Id="rId46" Type="http://schemas.openxmlformats.org/officeDocument/2006/relationships/tags" Target="../tags/tag380.xml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tags" Target="../tags/tag354.xml"/><Relationship Id="rId29" Type="http://schemas.openxmlformats.org/officeDocument/2006/relationships/tags" Target="../tags/tag363.xml"/><Relationship Id="rId41" Type="http://schemas.openxmlformats.org/officeDocument/2006/relationships/tags" Target="../tags/tag375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tags" Target="../tags/tag358.xml"/><Relationship Id="rId32" Type="http://schemas.openxmlformats.org/officeDocument/2006/relationships/tags" Target="../tags/tag366.xml"/><Relationship Id="rId37" Type="http://schemas.openxmlformats.org/officeDocument/2006/relationships/tags" Target="../tags/tag371.xml"/><Relationship Id="rId40" Type="http://schemas.openxmlformats.org/officeDocument/2006/relationships/tags" Target="../tags/tag374.xml"/><Relationship Id="rId45" Type="http://schemas.openxmlformats.org/officeDocument/2006/relationships/tags" Target="../tags/tag379.xml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tags" Target="../tags/tag362.xml"/><Relationship Id="rId36" Type="http://schemas.openxmlformats.org/officeDocument/2006/relationships/tags" Target="../tags/tag370.xml"/><Relationship Id="rId49" Type="http://schemas.openxmlformats.org/officeDocument/2006/relationships/slideLayout" Target="../slideLayouts/slideLayout13.xml"/><Relationship Id="rId10" Type="http://schemas.openxmlformats.org/officeDocument/2006/relationships/tags" Target="../tags/tag344.xml"/><Relationship Id="rId19" Type="http://schemas.openxmlformats.org/officeDocument/2006/relationships/tags" Target="../tags/tag353.xml"/><Relationship Id="rId31" Type="http://schemas.openxmlformats.org/officeDocument/2006/relationships/tags" Target="../tags/tag365.xml"/><Relationship Id="rId44" Type="http://schemas.openxmlformats.org/officeDocument/2006/relationships/tags" Target="../tags/tag378.xml"/><Relationship Id="rId52" Type="http://schemas.openxmlformats.org/officeDocument/2006/relationships/image" Target="../media/image150.emf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tags" Target="../tags/tag356.xml"/><Relationship Id="rId27" Type="http://schemas.openxmlformats.org/officeDocument/2006/relationships/tags" Target="../tags/tag361.xml"/><Relationship Id="rId30" Type="http://schemas.openxmlformats.org/officeDocument/2006/relationships/tags" Target="../tags/tag364.xml"/><Relationship Id="rId35" Type="http://schemas.openxmlformats.org/officeDocument/2006/relationships/tags" Target="../tags/tag369.xml"/><Relationship Id="rId43" Type="http://schemas.openxmlformats.org/officeDocument/2006/relationships/tags" Target="../tags/tag377.xml"/><Relationship Id="rId48" Type="http://schemas.openxmlformats.org/officeDocument/2006/relationships/tags" Target="../tags/tag382.xml"/><Relationship Id="rId8" Type="http://schemas.openxmlformats.org/officeDocument/2006/relationships/tags" Target="../tags/tag342.xml"/><Relationship Id="rId51" Type="http://schemas.openxmlformats.org/officeDocument/2006/relationships/customXml" Target="../ink/ink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tags" Target="../tags/tag408.xml"/><Relationship Id="rId3" Type="http://schemas.openxmlformats.org/officeDocument/2006/relationships/tags" Target="../tags/tag385.xml"/><Relationship Id="rId21" Type="http://schemas.openxmlformats.org/officeDocument/2006/relationships/tags" Target="../tags/tag403.xml"/><Relationship Id="rId34" Type="http://schemas.openxmlformats.org/officeDocument/2006/relationships/notesSlide" Target="../notesSlides/notesSlide19.xml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slideLayout" Target="../slideLayouts/slideLayout13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tags" Target="../tags/tag402.xml"/><Relationship Id="rId29" Type="http://schemas.openxmlformats.org/officeDocument/2006/relationships/tags" Target="../tags/tag411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tags" Target="../tags/tag414.xml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tags" Target="../tags/tag410.xml"/><Relationship Id="rId36" Type="http://schemas.openxmlformats.org/officeDocument/2006/relationships/image" Target="../media/image160.emf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tags" Target="../tags/tag413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tags" Target="../tags/tag412.xml"/><Relationship Id="rId35" Type="http://schemas.openxmlformats.org/officeDocument/2006/relationships/customXml" Target="../ink/ink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417.xml"/><Relationship Id="rId21" Type="http://schemas.openxmlformats.org/officeDocument/2006/relationships/image" Target="../media/image17.emf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20" Type="http://schemas.openxmlformats.org/officeDocument/2006/relationships/customXml" Target="../ink/ink21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10" Type="http://schemas.openxmlformats.org/officeDocument/2006/relationships/tags" Target="../tags/tag424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434.xml"/><Relationship Id="rId21" Type="http://schemas.openxmlformats.org/officeDocument/2006/relationships/image" Target="../media/image18.emf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customXml" Target="../ink/ink22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10" Type="http://schemas.openxmlformats.org/officeDocument/2006/relationships/tags" Target="../tags/tag441.xml"/><Relationship Id="rId19" Type="http://schemas.openxmlformats.org/officeDocument/2006/relationships/notesSlide" Target="../notesSlides/notesSlide21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26" Type="http://schemas.openxmlformats.org/officeDocument/2006/relationships/tags" Target="../tags/tag474.xml"/><Relationship Id="rId3" Type="http://schemas.openxmlformats.org/officeDocument/2006/relationships/tags" Target="../tags/tag451.xml"/><Relationship Id="rId21" Type="http://schemas.openxmlformats.org/officeDocument/2006/relationships/tags" Target="../tags/tag469.xm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tags" Target="../tags/tag473.xml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tags" Target="../tags/tag468.xml"/><Relationship Id="rId29" Type="http://schemas.openxmlformats.org/officeDocument/2006/relationships/image" Target="../media/image17.png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tags" Target="../tags/tag472.xml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tags" Target="../tags/tag471.xml"/><Relationship Id="rId28" Type="http://schemas.openxmlformats.org/officeDocument/2006/relationships/notesSlide" Target="../notesSlides/notesSlide22.xml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31" Type="http://schemas.openxmlformats.org/officeDocument/2006/relationships/image" Target="../media/image20.emf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tags" Target="../tags/tag470.xml"/><Relationship Id="rId27" Type="http://schemas.openxmlformats.org/officeDocument/2006/relationships/slideLayout" Target="../slideLayouts/slideLayout13.xml"/><Relationship Id="rId30" Type="http://schemas.openxmlformats.org/officeDocument/2006/relationships/customXml" Target="../ink/ink2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26" Type="http://schemas.openxmlformats.org/officeDocument/2006/relationships/tags" Target="../tags/tag500.xml"/><Relationship Id="rId39" Type="http://schemas.openxmlformats.org/officeDocument/2006/relationships/tags" Target="../tags/tag513.xml"/><Relationship Id="rId21" Type="http://schemas.openxmlformats.org/officeDocument/2006/relationships/tags" Target="../tags/tag495.xml"/><Relationship Id="rId34" Type="http://schemas.openxmlformats.org/officeDocument/2006/relationships/tags" Target="../tags/tag508.xml"/><Relationship Id="rId42" Type="http://schemas.openxmlformats.org/officeDocument/2006/relationships/tags" Target="../tags/tag516.xml"/><Relationship Id="rId47" Type="http://schemas.openxmlformats.org/officeDocument/2006/relationships/tags" Target="../tags/tag521.xml"/><Relationship Id="rId50" Type="http://schemas.openxmlformats.org/officeDocument/2006/relationships/tags" Target="../tags/tag524.xml"/><Relationship Id="rId55" Type="http://schemas.openxmlformats.org/officeDocument/2006/relationships/tags" Target="../tags/tag529.xml"/><Relationship Id="rId63" Type="http://schemas.openxmlformats.org/officeDocument/2006/relationships/tags" Target="../tags/tag537.xml"/><Relationship Id="rId68" Type="http://schemas.openxmlformats.org/officeDocument/2006/relationships/tags" Target="../tags/tag542.xml"/><Relationship Id="rId7" Type="http://schemas.openxmlformats.org/officeDocument/2006/relationships/tags" Target="../tags/tag481.xml"/><Relationship Id="rId71" Type="http://schemas.openxmlformats.org/officeDocument/2006/relationships/customXml" Target="../ink/ink24.xml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9" Type="http://schemas.openxmlformats.org/officeDocument/2006/relationships/tags" Target="../tags/tag503.xml"/><Relationship Id="rId11" Type="http://schemas.openxmlformats.org/officeDocument/2006/relationships/tags" Target="../tags/tag485.xml"/><Relationship Id="rId24" Type="http://schemas.openxmlformats.org/officeDocument/2006/relationships/tags" Target="../tags/tag498.xml"/><Relationship Id="rId32" Type="http://schemas.openxmlformats.org/officeDocument/2006/relationships/tags" Target="../tags/tag506.xml"/><Relationship Id="rId37" Type="http://schemas.openxmlformats.org/officeDocument/2006/relationships/tags" Target="../tags/tag511.xml"/><Relationship Id="rId40" Type="http://schemas.openxmlformats.org/officeDocument/2006/relationships/tags" Target="../tags/tag514.xml"/><Relationship Id="rId45" Type="http://schemas.openxmlformats.org/officeDocument/2006/relationships/tags" Target="../tags/tag519.xml"/><Relationship Id="rId53" Type="http://schemas.openxmlformats.org/officeDocument/2006/relationships/tags" Target="../tags/tag527.xml"/><Relationship Id="rId58" Type="http://schemas.openxmlformats.org/officeDocument/2006/relationships/tags" Target="../tags/tag532.xml"/><Relationship Id="rId66" Type="http://schemas.openxmlformats.org/officeDocument/2006/relationships/tags" Target="../tags/tag540.xml"/><Relationship Id="rId74" Type="http://schemas.openxmlformats.org/officeDocument/2006/relationships/image" Target="../media/image19.emf"/><Relationship Id="rId5" Type="http://schemas.openxmlformats.org/officeDocument/2006/relationships/tags" Target="../tags/tag479.xml"/><Relationship Id="rId15" Type="http://schemas.openxmlformats.org/officeDocument/2006/relationships/tags" Target="../tags/tag489.xml"/><Relationship Id="rId23" Type="http://schemas.openxmlformats.org/officeDocument/2006/relationships/tags" Target="../tags/tag497.xml"/><Relationship Id="rId28" Type="http://schemas.openxmlformats.org/officeDocument/2006/relationships/tags" Target="../tags/tag502.xml"/><Relationship Id="rId36" Type="http://schemas.openxmlformats.org/officeDocument/2006/relationships/tags" Target="../tags/tag510.xml"/><Relationship Id="rId49" Type="http://schemas.openxmlformats.org/officeDocument/2006/relationships/tags" Target="../tags/tag523.xml"/><Relationship Id="rId57" Type="http://schemas.openxmlformats.org/officeDocument/2006/relationships/tags" Target="../tags/tag531.xml"/><Relationship Id="rId61" Type="http://schemas.openxmlformats.org/officeDocument/2006/relationships/tags" Target="../tags/tag535.xml"/><Relationship Id="rId10" Type="http://schemas.openxmlformats.org/officeDocument/2006/relationships/tags" Target="../tags/tag484.xml"/><Relationship Id="rId19" Type="http://schemas.openxmlformats.org/officeDocument/2006/relationships/tags" Target="../tags/tag493.xml"/><Relationship Id="rId31" Type="http://schemas.openxmlformats.org/officeDocument/2006/relationships/tags" Target="../tags/tag505.xml"/><Relationship Id="rId44" Type="http://schemas.openxmlformats.org/officeDocument/2006/relationships/tags" Target="../tags/tag518.xml"/><Relationship Id="rId52" Type="http://schemas.openxmlformats.org/officeDocument/2006/relationships/tags" Target="../tags/tag526.xml"/><Relationship Id="rId60" Type="http://schemas.openxmlformats.org/officeDocument/2006/relationships/tags" Target="../tags/tag534.xml"/><Relationship Id="rId65" Type="http://schemas.openxmlformats.org/officeDocument/2006/relationships/tags" Target="../tags/tag539.xml"/><Relationship Id="rId73" Type="http://schemas.openxmlformats.org/officeDocument/2006/relationships/customXml" Target="../ink/ink25.xml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4" Type="http://schemas.openxmlformats.org/officeDocument/2006/relationships/tags" Target="../tags/tag488.xml"/><Relationship Id="rId22" Type="http://schemas.openxmlformats.org/officeDocument/2006/relationships/tags" Target="../tags/tag496.xml"/><Relationship Id="rId27" Type="http://schemas.openxmlformats.org/officeDocument/2006/relationships/tags" Target="../tags/tag501.xml"/><Relationship Id="rId30" Type="http://schemas.openxmlformats.org/officeDocument/2006/relationships/tags" Target="../tags/tag504.xml"/><Relationship Id="rId35" Type="http://schemas.openxmlformats.org/officeDocument/2006/relationships/tags" Target="../tags/tag509.xml"/><Relationship Id="rId43" Type="http://schemas.openxmlformats.org/officeDocument/2006/relationships/tags" Target="../tags/tag517.xml"/><Relationship Id="rId48" Type="http://schemas.openxmlformats.org/officeDocument/2006/relationships/tags" Target="../tags/tag522.xml"/><Relationship Id="rId56" Type="http://schemas.openxmlformats.org/officeDocument/2006/relationships/tags" Target="../tags/tag530.xml"/><Relationship Id="rId64" Type="http://schemas.openxmlformats.org/officeDocument/2006/relationships/tags" Target="../tags/tag538.xml"/><Relationship Id="rId69" Type="http://schemas.openxmlformats.org/officeDocument/2006/relationships/slideLayout" Target="../slideLayouts/slideLayout13.xml"/><Relationship Id="rId8" Type="http://schemas.openxmlformats.org/officeDocument/2006/relationships/tags" Target="../tags/tag482.xml"/><Relationship Id="rId51" Type="http://schemas.openxmlformats.org/officeDocument/2006/relationships/tags" Target="../tags/tag525.xml"/><Relationship Id="rId72" Type="http://schemas.openxmlformats.org/officeDocument/2006/relationships/image" Target="../media/image21.emf"/><Relationship Id="rId3" Type="http://schemas.openxmlformats.org/officeDocument/2006/relationships/tags" Target="../tags/tag477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tags" Target="../tags/tag499.xml"/><Relationship Id="rId33" Type="http://schemas.openxmlformats.org/officeDocument/2006/relationships/tags" Target="../tags/tag507.xml"/><Relationship Id="rId38" Type="http://schemas.openxmlformats.org/officeDocument/2006/relationships/tags" Target="../tags/tag512.xml"/><Relationship Id="rId46" Type="http://schemas.openxmlformats.org/officeDocument/2006/relationships/tags" Target="../tags/tag520.xml"/><Relationship Id="rId59" Type="http://schemas.openxmlformats.org/officeDocument/2006/relationships/tags" Target="../tags/tag533.xml"/><Relationship Id="rId67" Type="http://schemas.openxmlformats.org/officeDocument/2006/relationships/tags" Target="../tags/tag541.xml"/><Relationship Id="rId20" Type="http://schemas.openxmlformats.org/officeDocument/2006/relationships/tags" Target="../tags/tag494.xml"/><Relationship Id="rId41" Type="http://schemas.openxmlformats.org/officeDocument/2006/relationships/tags" Target="../tags/tag515.xml"/><Relationship Id="rId54" Type="http://schemas.openxmlformats.org/officeDocument/2006/relationships/tags" Target="../tags/tag528.xml"/><Relationship Id="rId62" Type="http://schemas.openxmlformats.org/officeDocument/2006/relationships/tags" Target="../tags/tag536.xml"/><Relationship Id="rId70" Type="http://schemas.openxmlformats.org/officeDocument/2006/relationships/notesSlide" Target="../notesSlides/notesSlide23.xml"/><Relationship Id="rId1" Type="http://schemas.openxmlformats.org/officeDocument/2006/relationships/tags" Target="../tags/tag475.xml"/><Relationship Id="rId6" Type="http://schemas.openxmlformats.org/officeDocument/2006/relationships/tags" Target="../tags/tag48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55.xml"/><Relationship Id="rId18" Type="http://schemas.openxmlformats.org/officeDocument/2006/relationships/tags" Target="../tags/tag560.xml"/><Relationship Id="rId26" Type="http://schemas.openxmlformats.org/officeDocument/2006/relationships/tags" Target="../tags/tag568.xml"/><Relationship Id="rId39" Type="http://schemas.openxmlformats.org/officeDocument/2006/relationships/tags" Target="../tags/tag581.xml"/><Relationship Id="rId3" Type="http://schemas.openxmlformats.org/officeDocument/2006/relationships/tags" Target="../tags/tag545.xml"/><Relationship Id="rId21" Type="http://schemas.openxmlformats.org/officeDocument/2006/relationships/tags" Target="../tags/tag563.xml"/><Relationship Id="rId34" Type="http://schemas.openxmlformats.org/officeDocument/2006/relationships/tags" Target="../tags/tag576.xml"/><Relationship Id="rId42" Type="http://schemas.openxmlformats.org/officeDocument/2006/relationships/tags" Target="../tags/tag584.xml"/><Relationship Id="rId47" Type="http://schemas.openxmlformats.org/officeDocument/2006/relationships/notesSlide" Target="../notesSlides/notesSlide24.xml"/><Relationship Id="rId7" Type="http://schemas.openxmlformats.org/officeDocument/2006/relationships/tags" Target="../tags/tag549.xml"/><Relationship Id="rId12" Type="http://schemas.openxmlformats.org/officeDocument/2006/relationships/tags" Target="../tags/tag554.xml"/><Relationship Id="rId17" Type="http://schemas.openxmlformats.org/officeDocument/2006/relationships/tags" Target="../tags/tag559.xml"/><Relationship Id="rId25" Type="http://schemas.openxmlformats.org/officeDocument/2006/relationships/tags" Target="../tags/tag567.xml"/><Relationship Id="rId33" Type="http://schemas.openxmlformats.org/officeDocument/2006/relationships/tags" Target="../tags/tag575.xml"/><Relationship Id="rId38" Type="http://schemas.openxmlformats.org/officeDocument/2006/relationships/tags" Target="../tags/tag580.xml"/><Relationship Id="rId46" Type="http://schemas.openxmlformats.org/officeDocument/2006/relationships/slideLayout" Target="../slideLayouts/slideLayout13.xml"/><Relationship Id="rId2" Type="http://schemas.openxmlformats.org/officeDocument/2006/relationships/tags" Target="../tags/tag544.xml"/><Relationship Id="rId16" Type="http://schemas.openxmlformats.org/officeDocument/2006/relationships/tags" Target="../tags/tag558.xml"/><Relationship Id="rId20" Type="http://schemas.openxmlformats.org/officeDocument/2006/relationships/tags" Target="../tags/tag562.xml"/><Relationship Id="rId29" Type="http://schemas.openxmlformats.org/officeDocument/2006/relationships/tags" Target="../tags/tag571.xml"/><Relationship Id="rId41" Type="http://schemas.openxmlformats.org/officeDocument/2006/relationships/tags" Target="../tags/tag583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24" Type="http://schemas.openxmlformats.org/officeDocument/2006/relationships/tags" Target="../tags/tag566.xml"/><Relationship Id="rId32" Type="http://schemas.openxmlformats.org/officeDocument/2006/relationships/tags" Target="../tags/tag574.xml"/><Relationship Id="rId37" Type="http://schemas.openxmlformats.org/officeDocument/2006/relationships/tags" Target="../tags/tag579.xml"/><Relationship Id="rId40" Type="http://schemas.openxmlformats.org/officeDocument/2006/relationships/tags" Target="../tags/tag582.xml"/><Relationship Id="rId45" Type="http://schemas.openxmlformats.org/officeDocument/2006/relationships/tags" Target="../tags/tag587.xml"/><Relationship Id="rId5" Type="http://schemas.openxmlformats.org/officeDocument/2006/relationships/tags" Target="../tags/tag547.xml"/><Relationship Id="rId15" Type="http://schemas.openxmlformats.org/officeDocument/2006/relationships/tags" Target="../tags/tag557.xml"/><Relationship Id="rId23" Type="http://schemas.openxmlformats.org/officeDocument/2006/relationships/tags" Target="../tags/tag565.xml"/><Relationship Id="rId28" Type="http://schemas.openxmlformats.org/officeDocument/2006/relationships/tags" Target="../tags/tag570.xml"/><Relationship Id="rId36" Type="http://schemas.openxmlformats.org/officeDocument/2006/relationships/tags" Target="../tags/tag578.xml"/><Relationship Id="rId49" Type="http://schemas.openxmlformats.org/officeDocument/2006/relationships/image" Target="../media/image22.emf"/><Relationship Id="rId10" Type="http://schemas.openxmlformats.org/officeDocument/2006/relationships/tags" Target="../tags/tag552.xml"/><Relationship Id="rId19" Type="http://schemas.openxmlformats.org/officeDocument/2006/relationships/tags" Target="../tags/tag561.xml"/><Relationship Id="rId31" Type="http://schemas.openxmlformats.org/officeDocument/2006/relationships/tags" Target="../tags/tag573.xml"/><Relationship Id="rId44" Type="http://schemas.openxmlformats.org/officeDocument/2006/relationships/tags" Target="../tags/tag586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tags" Target="../tags/tag556.xml"/><Relationship Id="rId22" Type="http://schemas.openxmlformats.org/officeDocument/2006/relationships/tags" Target="../tags/tag564.xml"/><Relationship Id="rId27" Type="http://schemas.openxmlformats.org/officeDocument/2006/relationships/tags" Target="../tags/tag569.xml"/><Relationship Id="rId30" Type="http://schemas.openxmlformats.org/officeDocument/2006/relationships/tags" Target="../tags/tag572.xml"/><Relationship Id="rId35" Type="http://schemas.openxmlformats.org/officeDocument/2006/relationships/tags" Target="../tags/tag577.xml"/><Relationship Id="rId43" Type="http://schemas.openxmlformats.org/officeDocument/2006/relationships/tags" Target="../tags/tag585.xml"/><Relationship Id="rId48" Type="http://schemas.openxmlformats.org/officeDocument/2006/relationships/customXml" Target="../ink/ink26.xml"/><Relationship Id="rId8" Type="http://schemas.openxmlformats.org/officeDocument/2006/relationships/tags" Target="../tags/tag550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00.xml"/><Relationship Id="rId18" Type="http://schemas.openxmlformats.org/officeDocument/2006/relationships/tags" Target="../tags/tag605.xml"/><Relationship Id="rId26" Type="http://schemas.openxmlformats.org/officeDocument/2006/relationships/tags" Target="../tags/tag613.xml"/><Relationship Id="rId39" Type="http://schemas.openxmlformats.org/officeDocument/2006/relationships/tags" Target="../tags/tag626.xml"/><Relationship Id="rId3" Type="http://schemas.openxmlformats.org/officeDocument/2006/relationships/tags" Target="../tags/tag590.xml"/><Relationship Id="rId21" Type="http://schemas.openxmlformats.org/officeDocument/2006/relationships/tags" Target="../tags/tag608.xml"/><Relationship Id="rId34" Type="http://schemas.openxmlformats.org/officeDocument/2006/relationships/tags" Target="../tags/tag621.xml"/><Relationship Id="rId42" Type="http://schemas.openxmlformats.org/officeDocument/2006/relationships/tags" Target="../tags/tag629.xml"/><Relationship Id="rId47" Type="http://schemas.openxmlformats.org/officeDocument/2006/relationships/notesSlide" Target="../notesSlides/notesSlide25.xml"/><Relationship Id="rId7" Type="http://schemas.openxmlformats.org/officeDocument/2006/relationships/tags" Target="../tags/tag594.xml"/><Relationship Id="rId12" Type="http://schemas.openxmlformats.org/officeDocument/2006/relationships/tags" Target="../tags/tag599.xml"/><Relationship Id="rId17" Type="http://schemas.openxmlformats.org/officeDocument/2006/relationships/tags" Target="../tags/tag604.xml"/><Relationship Id="rId25" Type="http://schemas.openxmlformats.org/officeDocument/2006/relationships/tags" Target="../tags/tag612.xml"/><Relationship Id="rId33" Type="http://schemas.openxmlformats.org/officeDocument/2006/relationships/tags" Target="../tags/tag620.xml"/><Relationship Id="rId38" Type="http://schemas.openxmlformats.org/officeDocument/2006/relationships/tags" Target="../tags/tag625.xml"/><Relationship Id="rId46" Type="http://schemas.openxmlformats.org/officeDocument/2006/relationships/slideLayout" Target="../slideLayouts/slideLayout13.xml"/><Relationship Id="rId2" Type="http://schemas.openxmlformats.org/officeDocument/2006/relationships/tags" Target="../tags/tag589.xml"/><Relationship Id="rId16" Type="http://schemas.openxmlformats.org/officeDocument/2006/relationships/tags" Target="../tags/tag603.xml"/><Relationship Id="rId20" Type="http://schemas.openxmlformats.org/officeDocument/2006/relationships/tags" Target="../tags/tag607.xml"/><Relationship Id="rId29" Type="http://schemas.openxmlformats.org/officeDocument/2006/relationships/tags" Target="../tags/tag616.xml"/><Relationship Id="rId41" Type="http://schemas.openxmlformats.org/officeDocument/2006/relationships/tags" Target="../tags/tag628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1" Type="http://schemas.openxmlformats.org/officeDocument/2006/relationships/tags" Target="../tags/tag598.xml"/><Relationship Id="rId24" Type="http://schemas.openxmlformats.org/officeDocument/2006/relationships/tags" Target="../tags/tag611.xml"/><Relationship Id="rId32" Type="http://schemas.openxmlformats.org/officeDocument/2006/relationships/tags" Target="../tags/tag619.xml"/><Relationship Id="rId37" Type="http://schemas.openxmlformats.org/officeDocument/2006/relationships/tags" Target="../tags/tag624.xml"/><Relationship Id="rId40" Type="http://schemas.openxmlformats.org/officeDocument/2006/relationships/tags" Target="../tags/tag627.xml"/><Relationship Id="rId45" Type="http://schemas.openxmlformats.org/officeDocument/2006/relationships/tags" Target="../tags/tag632.xml"/><Relationship Id="rId5" Type="http://schemas.openxmlformats.org/officeDocument/2006/relationships/tags" Target="../tags/tag592.xml"/><Relationship Id="rId15" Type="http://schemas.openxmlformats.org/officeDocument/2006/relationships/tags" Target="../tags/tag602.xml"/><Relationship Id="rId23" Type="http://schemas.openxmlformats.org/officeDocument/2006/relationships/tags" Target="../tags/tag610.xml"/><Relationship Id="rId28" Type="http://schemas.openxmlformats.org/officeDocument/2006/relationships/tags" Target="../tags/tag615.xml"/><Relationship Id="rId36" Type="http://schemas.openxmlformats.org/officeDocument/2006/relationships/tags" Target="../tags/tag623.xml"/><Relationship Id="rId49" Type="http://schemas.openxmlformats.org/officeDocument/2006/relationships/image" Target="../media/image23.emf"/><Relationship Id="rId10" Type="http://schemas.openxmlformats.org/officeDocument/2006/relationships/tags" Target="../tags/tag597.xml"/><Relationship Id="rId19" Type="http://schemas.openxmlformats.org/officeDocument/2006/relationships/tags" Target="../tags/tag606.xml"/><Relationship Id="rId31" Type="http://schemas.openxmlformats.org/officeDocument/2006/relationships/tags" Target="../tags/tag618.xml"/><Relationship Id="rId44" Type="http://schemas.openxmlformats.org/officeDocument/2006/relationships/tags" Target="../tags/tag631.xml"/><Relationship Id="rId4" Type="http://schemas.openxmlformats.org/officeDocument/2006/relationships/tags" Target="../tags/tag591.xml"/><Relationship Id="rId9" Type="http://schemas.openxmlformats.org/officeDocument/2006/relationships/tags" Target="../tags/tag596.xml"/><Relationship Id="rId14" Type="http://schemas.openxmlformats.org/officeDocument/2006/relationships/tags" Target="../tags/tag601.xml"/><Relationship Id="rId22" Type="http://schemas.openxmlformats.org/officeDocument/2006/relationships/tags" Target="../tags/tag609.xml"/><Relationship Id="rId27" Type="http://schemas.openxmlformats.org/officeDocument/2006/relationships/tags" Target="../tags/tag614.xml"/><Relationship Id="rId30" Type="http://schemas.openxmlformats.org/officeDocument/2006/relationships/tags" Target="../tags/tag617.xml"/><Relationship Id="rId35" Type="http://schemas.openxmlformats.org/officeDocument/2006/relationships/tags" Target="../tags/tag622.xml"/><Relationship Id="rId43" Type="http://schemas.openxmlformats.org/officeDocument/2006/relationships/tags" Target="../tags/tag630.xml"/><Relationship Id="rId48" Type="http://schemas.openxmlformats.org/officeDocument/2006/relationships/customXml" Target="../ink/ink27.xml"/><Relationship Id="rId8" Type="http://schemas.openxmlformats.org/officeDocument/2006/relationships/tags" Target="../tags/tag59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4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customXml" Target="../ink/ink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13" Type="http://schemas.openxmlformats.org/officeDocument/2006/relationships/tags" Target="../tags/tag645.xml"/><Relationship Id="rId18" Type="http://schemas.openxmlformats.org/officeDocument/2006/relationships/tags" Target="../tags/tag650.xml"/><Relationship Id="rId26" Type="http://schemas.openxmlformats.org/officeDocument/2006/relationships/tags" Target="../tags/tag658.xml"/><Relationship Id="rId3" Type="http://schemas.openxmlformats.org/officeDocument/2006/relationships/tags" Target="../tags/tag635.xml"/><Relationship Id="rId21" Type="http://schemas.openxmlformats.org/officeDocument/2006/relationships/tags" Target="../tags/tag653.xml"/><Relationship Id="rId7" Type="http://schemas.openxmlformats.org/officeDocument/2006/relationships/tags" Target="../tags/tag639.xml"/><Relationship Id="rId12" Type="http://schemas.openxmlformats.org/officeDocument/2006/relationships/tags" Target="../tags/tag644.xml"/><Relationship Id="rId17" Type="http://schemas.openxmlformats.org/officeDocument/2006/relationships/tags" Target="../tags/tag649.xml"/><Relationship Id="rId25" Type="http://schemas.openxmlformats.org/officeDocument/2006/relationships/tags" Target="../tags/tag657.xml"/><Relationship Id="rId2" Type="http://schemas.openxmlformats.org/officeDocument/2006/relationships/tags" Target="../tags/tag634.xml"/><Relationship Id="rId16" Type="http://schemas.openxmlformats.org/officeDocument/2006/relationships/tags" Target="../tags/tag648.xml"/><Relationship Id="rId20" Type="http://schemas.openxmlformats.org/officeDocument/2006/relationships/tags" Target="../tags/tag652.xml"/><Relationship Id="rId29" Type="http://schemas.openxmlformats.org/officeDocument/2006/relationships/notesSlide" Target="../notesSlides/notesSlide27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tags" Target="../tags/tag643.xml"/><Relationship Id="rId24" Type="http://schemas.openxmlformats.org/officeDocument/2006/relationships/tags" Target="../tags/tag656.xml"/><Relationship Id="rId5" Type="http://schemas.openxmlformats.org/officeDocument/2006/relationships/tags" Target="../tags/tag637.xml"/><Relationship Id="rId15" Type="http://schemas.openxmlformats.org/officeDocument/2006/relationships/tags" Target="../tags/tag647.xml"/><Relationship Id="rId23" Type="http://schemas.openxmlformats.org/officeDocument/2006/relationships/tags" Target="../tags/tag655.xml"/><Relationship Id="rId28" Type="http://schemas.openxmlformats.org/officeDocument/2006/relationships/slideLayout" Target="../slideLayouts/slideLayout15.xml"/><Relationship Id="rId10" Type="http://schemas.openxmlformats.org/officeDocument/2006/relationships/tags" Target="../tags/tag642.xml"/><Relationship Id="rId19" Type="http://schemas.openxmlformats.org/officeDocument/2006/relationships/tags" Target="../tags/tag651.xml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4" Type="http://schemas.openxmlformats.org/officeDocument/2006/relationships/tags" Target="../tags/tag646.xml"/><Relationship Id="rId22" Type="http://schemas.openxmlformats.org/officeDocument/2006/relationships/tags" Target="../tags/tag654.xml"/><Relationship Id="rId27" Type="http://schemas.openxmlformats.org/officeDocument/2006/relationships/tags" Target="../tags/tag65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tags" Target="../tags/tag672.xml"/><Relationship Id="rId18" Type="http://schemas.openxmlformats.org/officeDocument/2006/relationships/tags" Target="../tags/tag677.xml"/><Relationship Id="rId26" Type="http://schemas.openxmlformats.org/officeDocument/2006/relationships/tags" Target="../tags/tag685.xml"/><Relationship Id="rId3" Type="http://schemas.openxmlformats.org/officeDocument/2006/relationships/tags" Target="../tags/tag662.xml"/><Relationship Id="rId21" Type="http://schemas.openxmlformats.org/officeDocument/2006/relationships/tags" Target="../tags/tag680.xml"/><Relationship Id="rId7" Type="http://schemas.openxmlformats.org/officeDocument/2006/relationships/tags" Target="../tags/tag666.xml"/><Relationship Id="rId12" Type="http://schemas.openxmlformats.org/officeDocument/2006/relationships/tags" Target="../tags/tag671.xml"/><Relationship Id="rId17" Type="http://schemas.openxmlformats.org/officeDocument/2006/relationships/tags" Target="../tags/tag676.xml"/><Relationship Id="rId25" Type="http://schemas.openxmlformats.org/officeDocument/2006/relationships/tags" Target="../tags/tag684.xml"/><Relationship Id="rId2" Type="http://schemas.openxmlformats.org/officeDocument/2006/relationships/tags" Target="../tags/tag661.xml"/><Relationship Id="rId16" Type="http://schemas.openxmlformats.org/officeDocument/2006/relationships/tags" Target="../tags/tag675.xml"/><Relationship Id="rId20" Type="http://schemas.openxmlformats.org/officeDocument/2006/relationships/tags" Target="../tags/tag679.xml"/><Relationship Id="rId29" Type="http://schemas.openxmlformats.org/officeDocument/2006/relationships/slideLayout" Target="../slideLayouts/slideLayout15.xml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tags" Target="../tags/tag670.xml"/><Relationship Id="rId24" Type="http://schemas.openxmlformats.org/officeDocument/2006/relationships/tags" Target="../tags/tag683.xml"/><Relationship Id="rId32" Type="http://schemas.openxmlformats.org/officeDocument/2006/relationships/image" Target="../media/image24.emf"/><Relationship Id="rId5" Type="http://schemas.openxmlformats.org/officeDocument/2006/relationships/tags" Target="../tags/tag664.xml"/><Relationship Id="rId15" Type="http://schemas.openxmlformats.org/officeDocument/2006/relationships/tags" Target="../tags/tag674.xml"/><Relationship Id="rId23" Type="http://schemas.openxmlformats.org/officeDocument/2006/relationships/tags" Target="../tags/tag682.xml"/><Relationship Id="rId28" Type="http://schemas.openxmlformats.org/officeDocument/2006/relationships/tags" Target="../tags/tag687.xml"/><Relationship Id="rId10" Type="http://schemas.openxmlformats.org/officeDocument/2006/relationships/tags" Target="../tags/tag669.xml"/><Relationship Id="rId19" Type="http://schemas.openxmlformats.org/officeDocument/2006/relationships/tags" Target="../tags/tag678.xml"/><Relationship Id="rId31" Type="http://schemas.openxmlformats.org/officeDocument/2006/relationships/customXml" Target="../ink/ink28.xml"/><Relationship Id="rId4" Type="http://schemas.openxmlformats.org/officeDocument/2006/relationships/tags" Target="../tags/tag663.xml"/><Relationship Id="rId9" Type="http://schemas.openxmlformats.org/officeDocument/2006/relationships/tags" Target="../tags/tag668.xml"/><Relationship Id="rId14" Type="http://schemas.openxmlformats.org/officeDocument/2006/relationships/tags" Target="../tags/tag673.xml"/><Relationship Id="rId22" Type="http://schemas.openxmlformats.org/officeDocument/2006/relationships/tags" Target="../tags/tag681.xml"/><Relationship Id="rId27" Type="http://schemas.openxmlformats.org/officeDocument/2006/relationships/tags" Target="../tags/tag686.xml"/><Relationship Id="rId30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95.xml"/><Relationship Id="rId13" Type="http://schemas.openxmlformats.org/officeDocument/2006/relationships/tags" Target="../tags/tag700.xml"/><Relationship Id="rId18" Type="http://schemas.openxmlformats.org/officeDocument/2006/relationships/tags" Target="../tags/tag705.xml"/><Relationship Id="rId26" Type="http://schemas.openxmlformats.org/officeDocument/2006/relationships/tags" Target="../tags/tag713.xml"/><Relationship Id="rId3" Type="http://schemas.openxmlformats.org/officeDocument/2006/relationships/tags" Target="../tags/tag690.xml"/><Relationship Id="rId21" Type="http://schemas.openxmlformats.org/officeDocument/2006/relationships/tags" Target="../tags/tag708.xml"/><Relationship Id="rId7" Type="http://schemas.openxmlformats.org/officeDocument/2006/relationships/tags" Target="../tags/tag694.xml"/><Relationship Id="rId12" Type="http://schemas.openxmlformats.org/officeDocument/2006/relationships/tags" Target="../tags/tag699.xml"/><Relationship Id="rId17" Type="http://schemas.openxmlformats.org/officeDocument/2006/relationships/tags" Target="../tags/tag704.xml"/><Relationship Id="rId25" Type="http://schemas.openxmlformats.org/officeDocument/2006/relationships/tags" Target="../tags/tag712.xml"/><Relationship Id="rId2" Type="http://schemas.openxmlformats.org/officeDocument/2006/relationships/tags" Target="../tags/tag689.xml"/><Relationship Id="rId16" Type="http://schemas.openxmlformats.org/officeDocument/2006/relationships/tags" Target="../tags/tag703.xml"/><Relationship Id="rId20" Type="http://schemas.openxmlformats.org/officeDocument/2006/relationships/tags" Target="../tags/tag707.xml"/><Relationship Id="rId29" Type="http://schemas.openxmlformats.org/officeDocument/2006/relationships/slideLayout" Target="../slideLayouts/slideLayout15.xml"/><Relationship Id="rId1" Type="http://schemas.openxmlformats.org/officeDocument/2006/relationships/tags" Target="../tags/tag688.xml"/><Relationship Id="rId6" Type="http://schemas.openxmlformats.org/officeDocument/2006/relationships/tags" Target="../tags/tag693.xml"/><Relationship Id="rId11" Type="http://schemas.openxmlformats.org/officeDocument/2006/relationships/tags" Target="../tags/tag698.xml"/><Relationship Id="rId24" Type="http://schemas.openxmlformats.org/officeDocument/2006/relationships/tags" Target="../tags/tag711.xml"/><Relationship Id="rId5" Type="http://schemas.openxmlformats.org/officeDocument/2006/relationships/tags" Target="../tags/tag692.xml"/><Relationship Id="rId15" Type="http://schemas.openxmlformats.org/officeDocument/2006/relationships/tags" Target="../tags/tag702.xml"/><Relationship Id="rId23" Type="http://schemas.openxmlformats.org/officeDocument/2006/relationships/tags" Target="../tags/tag710.xml"/><Relationship Id="rId28" Type="http://schemas.openxmlformats.org/officeDocument/2006/relationships/tags" Target="../tags/tag715.xml"/><Relationship Id="rId10" Type="http://schemas.openxmlformats.org/officeDocument/2006/relationships/tags" Target="../tags/tag697.xml"/><Relationship Id="rId19" Type="http://schemas.openxmlformats.org/officeDocument/2006/relationships/tags" Target="../tags/tag706.xml"/><Relationship Id="rId4" Type="http://schemas.openxmlformats.org/officeDocument/2006/relationships/tags" Target="../tags/tag691.xml"/><Relationship Id="rId9" Type="http://schemas.openxmlformats.org/officeDocument/2006/relationships/tags" Target="../tags/tag696.xml"/><Relationship Id="rId14" Type="http://schemas.openxmlformats.org/officeDocument/2006/relationships/tags" Target="../tags/tag701.xml"/><Relationship Id="rId22" Type="http://schemas.openxmlformats.org/officeDocument/2006/relationships/tags" Target="../tags/tag709.xml"/><Relationship Id="rId27" Type="http://schemas.openxmlformats.org/officeDocument/2006/relationships/tags" Target="../tags/tag714.xml"/><Relationship Id="rId30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23.xml"/><Relationship Id="rId13" Type="http://schemas.openxmlformats.org/officeDocument/2006/relationships/tags" Target="../tags/tag728.xml"/><Relationship Id="rId18" Type="http://schemas.openxmlformats.org/officeDocument/2006/relationships/tags" Target="../tags/tag733.xml"/><Relationship Id="rId26" Type="http://schemas.openxmlformats.org/officeDocument/2006/relationships/tags" Target="../tags/tag741.xml"/><Relationship Id="rId3" Type="http://schemas.openxmlformats.org/officeDocument/2006/relationships/tags" Target="../tags/tag718.xml"/><Relationship Id="rId21" Type="http://schemas.openxmlformats.org/officeDocument/2006/relationships/tags" Target="../tags/tag736.xml"/><Relationship Id="rId7" Type="http://schemas.openxmlformats.org/officeDocument/2006/relationships/tags" Target="../tags/tag722.xml"/><Relationship Id="rId12" Type="http://schemas.openxmlformats.org/officeDocument/2006/relationships/tags" Target="../tags/tag727.xml"/><Relationship Id="rId17" Type="http://schemas.openxmlformats.org/officeDocument/2006/relationships/tags" Target="../tags/tag732.xml"/><Relationship Id="rId25" Type="http://schemas.openxmlformats.org/officeDocument/2006/relationships/tags" Target="../tags/tag740.xml"/><Relationship Id="rId33" Type="http://schemas.openxmlformats.org/officeDocument/2006/relationships/image" Target="../media/image25.emf"/><Relationship Id="rId2" Type="http://schemas.openxmlformats.org/officeDocument/2006/relationships/tags" Target="../tags/tag717.xml"/><Relationship Id="rId16" Type="http://schemas.openxmlformats.org/officeDocument/2006/relationships/tags" Target="../tags/tag731.xml"/><Relationship Id="rId20" Type="http://schemas.openxmlformats.org/officeDocument/2006/relationships/tags" Target="../tags/tag735.xml"/><Relationship Id="rId29" Type="http://schemas.openxmlformats.org/officeDocument/2006/relationships/tags" Target="../tags/tag744.xml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11" Type="http://schemas.openxmlformats.org/officeDocument/2006/relationships/tags" Target="../tags/tag726.xml"/><Relationship Id="rId24" Type="http://schemas.openxmlformats.org/officeDocument/2006/relationships/tags" Target="../tags/tag739.xml"/><Relationship Id="rId32" Type="http://schemas.openxmlformats.org/officeDocument/2006/relationships/customXml" Target="../ink/ink29.xml"/><Relationship Id="rId5" Type="http://schemas.openxmlformats.org/officeDocument/2006/relationships/tags" Target="../tags/tag720.xml"/><Relationship Id="rId15" Type="http://schemas.openxmlformats.org/officeDocument/2006/relationships/tags" Target="../tags/tag730.xml"/><Relationship Id="rId23" Type="http://schemas.openxmlformats.org/officeDocument/2006/relationships/tags" Target="../tags/tag738.xml"/><Relationship Id="rId28" Type="http://schemas.openxmlformats.org/officeDocument/2006/relationships/tags" Target="../tags/tag743.xml"/><Relationship Id="rId10" Type="http://schemas.openxmlformats.org/officeDocument/2006/relationships/tags" Target="../tags/tag725.xml"/><Relationship Id="rId19" Type="http://schemas.openxmlformats.org/officeDocument/2006/relationships/tags" Target="../tags/tag734.xml"/><Relationship Id="rId31" Type="http://schemas.openxmlformats.org/officeDocument/2006/relationships/notesSlide" Target="../notesSlides/notesSlide30.xml"/><Relationship Id="rId4" Type="http://schemas.openxmlformats.org/officeDocument/2006/relationships/tags" Target="../tags/tag719.xml"/><Relationship Id="rId9" Type="http://schemas.openxmlformats.org/officeDocument/2006/relationships/tags" Target="../tags/tag724.xml"/><Relationship Id="rId14" Type="http://schemas.openxmlformats.org/officeDocument/2006/relationships/tags" Target="../tags/tag729.xml"/><Relationship Id="rId22" Type="http://schemas.openxmlformats.org/officeDocument/2006/relationships/tags" Target="../tags/tag737.xml"/><Relationship Id="rId27" Type="http://schemas.openxmlformats.org/officeDocument/2006/relationships/tags" Target="../tags/tag742.xml"/><Relationship Id="rId30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52.xml"/><Relationship Id="rId13" Type="http://schemas.openxmlformats.org/officeDocument/2006/relationships/tags" Target="../tags/tag757.xml"/><Relationship Id="rId18" Type="http://schemas.openxmlformats.org/officeDocument/2006/relationships/tags" Target="../tags/tag762.xml"/><Relationship Id="rId26" Type="http://schemas.openxmlformats.org/officeDocument/2006/relationships/tags" Target="../tags/tag770.xml"/><Relationship Id="rId3" Type="http://schemas.openxmlformats.org/officeDocument/2006/relationships/tags" Target="../tags/tag747.xml"/><Relationship Id="rId21" Type="http://schemas.openxmlformats.org/officeDocument/2006/relationships/tags" Target="../tags/tag765.xml"/><Relationship Id="rId7" Type="http://schemas.openxmlformats.org/officeDocument/2006/relationships/tags" Target="../tags/tag751.xml"/><Relationship Id="rId12" Type="http://schemas.openxmlformats.org/officeDocument/2006/relationships/tags" Target="../tags/tag756.xml"/><Relationship Id="rId17" Type="http://schemas.openxmlformats.org/officeDocument/2006/relationships/tags" Target="../tags/tag761.xml"/><Relationship Id="rId25" Type="http://schemas.openxmlformats.org/officeDocument/2006/relationships/tags" Target="../tags/tag769.xml"/><Relationship Id="rId2" Type="http://schemas.openxmlformats.org/officeDocument/2006/relationships/tags" Target="../tags/tag746.xml"/><Relationship Id="rId16" Type="http://schemas.openxmlformats.org/officeDocument/2006/relationships/tags" Target="../tags/tag760.xml"/><Relationship Id="rId20" Type="http://schemas.openxmlformats.org/officeDocument/2006/relationships/tags" Target="../tags/tag764.xml"/><Relationship Id="rId29" Type="http://schemas.openxmlformats.org/officeDocument/2006/relationships/tags" Target="../tags/tag773.xml"/><Relationship Id="rId1" Type="http://schemas.openxmlformats.org/officeDocument/2006/relationships/tags" Target="../tags/tag745.xml"/><Relationship Id="rId6" Type="http://schemas.openxmlformats.org/officeDocument/2006/relationships/tags" Target="../tags/tag750.xml"/><Relationship Id="rId11" Type="http://schemas.openxmlformats.org/officeDocument/2006/relationships/tags" Target="../tags/tag755.xml"/><Relationship Id="rId24" Type="http://schemas.openxmlformats.org/officeDocument/2006/relationships/tags" Target="../tags/tag768.xml"/><Relationship Id="rId32" Type="http://schemas.openxmlformats.org/officeDocument/2006/relationships/notesSlide" Target="../notesSlides/notesSlide31.xml"/><Relationship Id="rId5" Type="http://schemas.openxmlformats.org/officeDocument/2006/relationships/tags" Target="../tags/tag749.xml"/><Relationship Id="rId15" Type="http://schemas.openxmlformats.org/officeDocument/2006/relationships/tags" Target="../tags/tag759.xml"/><Relationship Id="rId23" Type="http://schemas.openxmlformats.org/officeDocument/2006/relationships/tags" Target="../tags/tag767.xml"/><Relationship Id="rId28" Type="http://schemas.openxmlformats.org/officeDocument/2006/relationships/tags" Target="../tags/tag772.xml"/><Relationship Id="rId10" Type="http://schemas.openxmlformats.org/officeDocument/2006/relationships/tags" Target="../tags/tag754.xml"/><Relationship Id="rId19" Type="http://schemas.openxmlformats.org/officeDocument/2006/relationships/tags" Target="../tags/tag763.xml"/><Relationship Id="rId31" Type="http://schemas.openxmlformats.org/officeDocument/2006/relationships/slideLayout" Target="../slideLayouts/slideLayout15.xml"/><Relationship Id="rId4" Type="http://schemas.openxmlformats.org/officeDocument/2006/relationships/tags" Target="../tags/tag748.xml"/><Relationship Id="rId9" Type="http://schemas.openxmlformats.org/officeDocument/2006/relationships/tags" Target="../tags/tag753.xml"/><Relationship Id="rId14" Type="http://schemas.openxmlformats.org/officeDocument/2006/relationships/tags" Target="../tags/tag758.xml"/><Relationship Id="rId22" Type="http://schemas.openxmlformats.org/officeDocument/2006/relationships/tags" Target="../tags/tag766.xml"/><Relationship Id="rId27" Type="http://schemas.openxmlformats.org/officeDocument/2006/relationships/tags" Target="../tags/tag771.xml"/><Relationship Id="rId30" Type="http://schemas.openxmlformats.org/officeDocument/2006/relationships/tags" Target="../tags/tag77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82.xml"/><Relationship Id="rId13" Type="http://schemas.openxmlformats.org/officeDocument/2006/relationships/tags" Target="../tags/tag787.xml"/><Relationship Id="rId18" Type="http://schemas.openxmlformats.org/officeDocument/2006/relationships/tags" Target="../tags/tag792.xml"/><Relationship Id="rId26" Type="http://schemas.openxmlformats.org/officeDocument/2006/relationships/tags" Target="../tags/tag800.xml"/><Relationship Id="rId3" Type="http://schemas.openxmlformats.org/officeDocument/2006/relationships/tags" Target="../tags/tag777.xml"/><Relationship Id="rId21" Type="http://schemas.openxmlformats.org/officeDocument/2006/relationships/tags" Target="../tags/tag795.xml"/><Relationship Id="rId34" Type="http://schemas.openxmlformats.org/officeDocument/2006/relationships/image" Target="../media/image26.emf"/><Relationship Id="rId7" Type="http://schemas.openxmlformats.org/officeDocument/2006/relationships/tags" Target="../tags/tag781.xml"/><Relationship Id="rId12" Type="http://schemas.openxmlformats.org/officeDocument/2006/relationships/tags" Target="../tags/tag786.xml"/><Relationship Id="rId17" Type="http://schemas.openxmlformats.org/officeDocument/2006/relationships/tags" Target="../tags/tag791.xml"/><Relationship Id="rId25" Type="http://schemas.openxmlformats.org/officeDocument/2006/relationships/tags" Target="../tags/tag799.xml"/><Relationship Id="rId33" Type="http://schemas.openxmlformats.org/officeDocument/2006/relationships/customXml" Target="../ink/ink30.xml"/><Relationship Id="rId2" Type="http://schemas.openxmlformats.org/officeDocument/2006/relationships/tags" Target="../tags/tag776.xml"/><Relationship Id="rId16" Type="http://schemas.openxmlformats.org/officeDocument/2006/relationships/tags" Target="../tags/tag790.xml"/><Relationship Id="rId20" Type="http://schemas.openxmlformats.org/officeDocument/2006/relationships/tags" Target="../tags/tag794.xml"/><Relationship Id="rId29" Type="http://schemas.openxmlformats.org/officeDocument/2006/relationships/tags" Target="../tags/tag803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1" Type="http://schemas.openxmlformats.org/officeDocument/2006/relationships/tags" Target="../tags/tag785.xml"/><Relationship Id="rId24" Type="http://schemas.openxmlformats.org/officeDocument/2006/relationships/tags" Target="../tags/tag798.xml"/><Relationship Id="rId32" Type="http://schemas.openxmlformats.org/officeDocument/2006/relationships/notesSlide" Target="../notesSlides/notesSlide32.xml"/><Relationship Id="rId5" Type="http://schemas.openxmlformats.org/officeDocument/2006/relationships/tags" Target="../tags/tag779.xml"/><Relationship Id="rId15" Type="http://schemas.openxmlformats.org/officeDocument/2006/relationships/tags" Target="../tags/tag789.xml"/><Relationship Id="rId23" Type="http://schemas.openxmlformats.org/officeDocument/2006/relationships/tags" Target="../tags/tag797.xml"/><Relationship Id="rId28" Type="http://schemas.openxmlformats.org/officeDocument/2006/relationships/tags" Target="../tags/tag802.xml"/><Relationship Id="rId10" Type="http://schemas.openxmlformats.org/officeDocument/2006/relationships/tags" Target="../tags/tag784.xml"/><Relationship Id="rId19" Type="http://schemas.openxmlformats.org/officeDocument/2006/relationships/tags" Target="../tags/tag793.xml"/><Relationship Id="rId31" Type="http://schemas.openxmlformats.org/officeDocument/2006/relationships/slideLayout" Target="../slideLayouts/slideLayout15.xml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4" Type="http://schemas.openxmlformats.org/officeDocument/2006/relationships/tags" Target="../tags/tag788.xml"/><Relationship Id="rId22" Type="http://schemas.openxmlformats.org/officeDocument/2006/relationships/tags" Target="../tags/tag796.xml"/><Relationship Id="rId27" Type="http://schemas.openxmlformats.org/officeDocument/2006/relationships/tags" Target="../tags/tag801.xml"/><Relationship Id="rId30" Type="http://schemas.openxmlformats.org/officeDocument/2006/relationships/tags" Target="../tags/tag80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12.xml"/><Relationship Id="rId13" Type="http://schemas.openxmlformats.org/officeDocument/2006/relationships/tags" Target="../tags/tag817.xml"/><Relationship Id="rId18" Type="http://schemas.openxmlformats.org/officeDocument/2006/relationships/tags" Target="../tags/tag822.xml"/><Relationship Id="rId26" Type="http://schemas.openxmlformats.org/officeDocument/2006/relationships/tags" Target="../tags/tag830.xml"/><Relationship Id="rId3" Type="http://schemas.openxmlformats.org/officeDocument/2006/relationships/tags" Target="../tags/tag807.xml"/><Relationship Id="rId21" Type="http://schemas.openxmlformats.org/officeDocument/2006/relationships/tags" Target="../tags/tag825.xml"/><Relationship Id="rId7" Type="http://schemas.openxmlformats.org/officeDocument/2006/relationships/tags" Target="../tags/tag811.xml"/><Relationship Id="rId12" Type="http://schemas.openxmlformats.org/officeDocument/2006/relationships/tags" Target="../tags/tag816.xml"/><Relationship Id="rId17" Type="http://schemas.openxmlformats.org/officeDocument/2006/relationships/tags" Target="../tags/tag821.xml"/><Relationship Id="rId25" Type="http://schemas.openxmlformats.org/officeDocument/2006/relationships/tags" Target="../tags/tag829.xml"/><Relationship Id="rId2" Type="http://schemas.openxmlformats.org/officeDocument/2006/relationships/tags" Target="../tags/tag806.xml"/><Relationship Id="rId16" Type="http://schemas.openxmlformats.org/officeDocument/2006/relationships/tags" Target="../tags/tag820.xml"/><Relationship Id="rId20" Type="http://schemas.openxmlformats.org/officeDocument/2006/relationships/tags" Target="../tags/tag824.xml"/><Relationship Id="rId1" Type="http://schemas.openxmlformats.org/officeDocument/2006/relationships/tags" Target="../tags/tag805.xml"/><Relationship Id="rId6" Type="http://schemas.openxmlformats.org/officeDocument/2006/relationships/tags" Target="../tags/tag810.xml"/><Relationship Id="rId11" Type="http://schemas.openxmlformats.org/officeDocument/2006/relationships/tags" Target="../tags/tag815.xml"/><Relationship Id="rId24" Type="http://schemas.openxmlformats.org/officeDocument/2006/relationships/tags" Target="../tags/tag828.xml"/><Relationship Id="rId5" Type="http://schemas.openxmlformats.org/officeDocument/2006/relationships/tags" Target="../tags/tag809.xml"/><Relationship Id="rId15" Type="http://schemas.openxmlformats.org/officeDocument/2006/relationships/tags" Target="../tags/tag819.xml"/><Relationship Id="rId23" Type="http://schemas.openxmlformats.org/officeDocument/2006/relationships/tags" Target="../tags/tag827.xml"/><Relationship Id="rId28" Type="http://schemas.openxmlformats.org/officeDocument/2006/relationships/notesSlide" Target="../notesSlides/notesSlide33.xml"/><Relationship Id="rId10" Type="http://schemas.openxmlformats.org/officeDocument/2006/relationships/tags" Target="../tags/tag814.xml"/><Relationship Id="rId19" Type="http://schemas.openxmlformats.org/officeDocument/2006/relationships/tags" Target="../tags/tag823.xml"/><Relationship Id="rId4" Type="http://schemas.openxmlformats.org/officeDocument/2006/relationships/tags" Target="../tags/tag808.xml"/><Relationship Id="rId9" Type="http://schemas.openxmlformats.org/officeDocument/2006/relationships/tags" Target="../tags/tag813.xml"/><Relationship Id="rId14" Type="http://schemas.openxmlformats.org/officeDocument/2006/relationships/tags" Target="../tags/tag818.xml"/><Relationship Id="rId22" Type="http://schemas.openxmlformats.org/officeDocument/2006/relationships/tags" Target="../tags/tag826.xml"/><Relationship Id="rId27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5.emf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customXml" Target="../ink/ink3.xml"/><Relationship Id="rId2" Type="http://schemas.openxmlformats.org/officeDocument/2006/relationships/tags" Target="../tags/tag27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tags" Target="../tags/tag80.xml"/><Relationship Id="rId21" Type="http://schemas.openxmlformats.org/officeDocument/2006/relationships/tags" Target="../tags/tag62.xml"/><Relationship Id="rId34" Type="http://schemas.openxmlformats.org/officeDocument/2006/relationships/tags" Target="../tags/tag75.xml"/><Relationship Id="rId42" Type="http://schemas.openxmlformats.org/officeDocument/2006/relationships/tags" Target="../tags/tag83.xml"/><Relationship Id="rId47" Type="http://schemas.openxmlformats.org/officeDocument/2006/relationships/tags" Target="../tags/tag88.xml"/><Relationship Id="rId50" Type="http://schemas.openxmlformats.org/officeDocument/2006/relationships/tags" Target="../tags/tag91.xml"/><Relationship Id="rId55" Type="http://schemas.openxmlformats.org/officeDocument/2006/relationships/slideLayout" Target="../slideLayouts/slideLayout13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46" Type="http://schemas.openxmlformats.org/officeDocument/2006/relationships/tags" Target="../tags/tag87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tags" Target="../tags/tag70.xml"/><Relationship Id="rId41" Type="http://schemas.openxmlformats.org/officeDocument/2006/relationships/tags" Target="../tags/tag82.xml"/><Relationship Id="rId54" Type="http://schemas.openxmlformats.org/officeDocument/2006/relationships/tags" Target="../tags/tag95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45" Type="http://schemas.openxmlformats.org/officeDocument/2006/relationships/tags" Target="../tags/tag86.xml"/><Relationship Id="rId53" Type="http://schemas.openxmlformats.org/officeDocument/2006/relationships/tags" Target="../tags/tag94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49" Type="http://schemas.openxmlformats.org/officeDocument/2006/relationships/tags" Target="../tags/tag90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4" Type="http://schemas.openxmlformats.org/officeDocument/2006/relationships/tags" Target="../tags/tag85.xml"/><Relationship Id="rId52" Type="http://schemas.openxmlformats.org/officeDocument/2006/relationships/tags" Target="../tags/tag93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tags" Target="../tags/tag84.xml"/><Relationship Id="rId48" Type="http://schemas.openxmlformats.org/officeDocument/2006/relationships/tags" Target="../tags/tag89.xml"/><Relationship Id="rId56" Type="http://schemas.openxmlformats.org/officeDocument/2006/relationships/notesSlide" Target="../notesSlides/notesSlide4.xml"/><Relationship Id="rId8" Type="http://schemas.openxmlformats.org/officeDocument/2006/relationships/tags" Target="../tags/tag49.xml"/><Relationship Id="rId51" Type="http://schemas.openxmlformats.org/officeDocument/2006/relationships/tags" Target="../tags/tag92.xml"/><Relationship Id="rId3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slideLayout" Target="../slideLayouts/slideLayout13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31.xml"/><Relationship Id="rId7" Type="http://schemas.openxmlformats.org/officeDocument/2006/relationships/customXml" Target="../ink/ink4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smtClean="0"/>
              <a:t>Lecture 7: </a:t>
            </a:r>
            <a:r>
              <a:rPr lang="en-US" sz="3200" dirty="0" smtClean="0"/>
              <a:t>AVL </a:t>
            </a:r>
            <a:r>
              <a:rPr lang="en-US" sz="3200" i="0" dirty="0" smtClean="0"/>
              <a:t>Trees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430720" y="223560"/>
              <a:ext cx="4374720" cy="2041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4960" y="218160"/>
                <a:ext cx="4386240" cy="20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9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6451600" y="3771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11</a:t>
            </a:r>
          </a:p>
        </p:txBody>
      </p:sp>
      <p:sp>
        <p:nvSpPr>
          <p:cNvPr id="315397" name="Oval 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37528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315398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740400" y="31051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315399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31051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315400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318000" y="24384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5401" name="AutoShape 9"/>
          <p:cNvCxnSpPr>
            <a:cxnSpLocks noChangeShapeType="1"/>
            <a:stCxn id="315400" idx="3"/>
            <a:endCxn id="315399" idx="0"/>
          </p:cNvCxnSpPr>
          <p:nvPr>
            <p:custDataLst>
              <p:tags r:id="rId6"/>
            </p:custDataLst>
          </p:nvPr>
        </p:nvCxnSpPr>
        <p:spPr bwMode="auto">
          <a:xfrm flipH="1">
            <a:off x="3149600" y="2701925"/>
            <a:ext cx="1243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02" name="AutoShape 10"/>
          <p:cNvCxnSpPr>
            <a:cxnSpLocks noChangeShapeType="1"/>
            <a:stCxn id="315400" idx="5"/>
            <a:endCxn id="315398" idx="0"/>
          </p:cNvCxnSpPr>
          <p:nvPr>
            <p:custDataLst>
              <p:tags r:id="rId7"/>
            </p:custDataLst>
          </p:nvPr>
        </p:nvCxnSpPr>
        <p:spPr bwMode="auto">
          <a:xfrm>
            <a:off x="4751388" y="2701925"/>
            <a:ext cx="12430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04" name="AutoShape 12"/>
          <p:cNvCxnSpPr>
            <a:cxnSpLocks noChangeShapeType="1"/>
            <a:stCxn id="315398" idx="5"/>
            <a:endCxn id="315395" idx="0"/>
          </p:cNvCxnSpPr>
          <p:nvPr>
            <p:custDataLst>
              <p:tags r:id="rId8"/>
            </p:custDataLst>
          </p:nvPr>
        </p:nvCxnSpPr>
        <p:spPr bwMode="auto">
          <a:xfrm>
            <a:off x="6173788" y="33686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05" name="AutoShape 13"/>
          <p:cNvCxnSpPr>
            <a:cxnSpLocks noChangeShapeType="1"/>
            <a:stCxn id="315399" idx="3"/>
            <a:endCxn id="315397" idx="0"/>
          </p:cNvCxnSpPr>
          <p:nvPr>
            <p:custDataLst>
              <p:tags r:id="rId9"/>
            </p:custDataLst>
          </p:nvPr>
        </p:nvCxnSpPr>
        <p:spPr bwMode="auto">
          <a:xfrm flipH="1">
            <a:off x="2235200" y="3368675"/>
            <a:ext cx="735013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5436" name="Oval 44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537200" y="449897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10</a:t>
            </a:r>
          </a:p>
        </p:txBody>
      </p:sp>
      <p:cxnSp>
        <p:nvCxnSpPr>
          <p:cNvPr id="315437" name="AutoShape 45"/>
          <p:cNvCxnSpPr>
            <a:cxnSpLocks noChangeShapeType="1"/>
            <a:stCxn id="315395" idx="3"/>
          </p:cNvCxnSpPr>
          <p:nvPr>
            <p:custDataLst>
              <p:tags r:id="rId11"/>
            </p:custDataLst>
          </p:nvPr>
        </p:nvCxnSpPr>
        <p:spPr bwMode="auto">
          <a:xfrm flipH="1">
            <a:off x="5867400" y="4035425"/>
            <a:ext cx="658813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5438" name="Oval 4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264400" y="4495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12</a:t>
            </a:r>
          </a:p>
        </p:txBody>
      </p:sp>
      <p:cxnSp>
        <p:nvCxnSpPr>
          <p:cNvPr id="315439" name="AutoShape 47"/>
          <p:cNvCxnSpPr>
            <a:cxnSpLocks noChangeShapeType="1"/>
            <a:stCxn id="315395" idx="5"/>
            <a:endCxn id="315438" idx="1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6851078" y="4049930"/>
            <a:ext cx="521844" cy="4535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5440" name="Oval 48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851400" y="3816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7</a:t>
            </a:r>
          </a:p>
        </p:txBody>
      </p:sp>
      <p:cxnSp>
        <p:nvCxnSpPr>
          <p:cNvPr id="315441" name="AutoShape 4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5181600" y="3352800"/>
            <a:ext cx="658813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3657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81600" y="4419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72400" y="4400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19600" y="3733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052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86600" y="3733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2362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Is this an AVL tree?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1494" y="5220062"/>
            <a:ext cx="66309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Yes! </a:t>
            </a:r>
            <a:r>
              <a:rPr lang="en-US" sz="2400" dirty="0" smtClean="0">
                <a:solidFill>
                  <a:srgbClr val="000000"/>
                </a:solidFill>
              </a:rPr>
              <a:t>Because the </a:t>
            </a:r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eft </a:t>
            </a:r>
            <a:r>
              <a:rPr lang="en-US" sz="2400" dirty="0">
                <a:solidFill>
                  <a:srgbClr val="000000"/>
                </a:solidFill>
              </a:rPr>
              <a:t>and right </a:t>
            </a:r>
            <a:r>
              <a:rPr lang="en-US" sz="2400" dirty="0" err="1">
                <a:solidFill>
                  <a:srgbClr val="000000"/>
                </a:solidFill>
              </a:rPr>
              <a:t>subtrees</a:t>
            </a:r>
            <a:r>
              <a:rPr lang="en-US" sz="2400" dirty="0">
                <a:solidFill>
                  <a:srgbClr val="000000"/>
                </a:solidFill>
              </a:rPr>
              <a:t> of </a:t>
            </a:r>
            <a:r>
              <a:rPr lang="en-US" sz="2400" i="1" dirty="0">
                <a:solidFill>
                  <a:srgbClr val="0000FF"/>
                </a:solidFill>
              </a:rPr>
              <a:t>every node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have </a:t>
            </a:r>
            <a:r>
              <a:rPr lang="en-US" sz="2400" i="1" dirty="0">
                <a:solidFill>
                  <a:srgbClr val="0000FF"/>
                </a:solidFill>
              </a:rPr>
              <a:t>heights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differing by </a:t>
            </a:r>
            <a:r>
              <a:rPr lang="en-US" sz="2400" i="1" dirty="0">
                <a:solidFill>
                  <a:srgbClr val="0000FF"/>
                </a:solidFill>
              </a:rPr>
              <a:t>at most 1</a:t>
            </a:r>
          </a:p>
          <a:p>
            <a:endParaRPr lang="en-US" sz="2400" dirty="0" err="1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/>
              <p14:cNvContentPartPr/>
              <p14:nvPr/>
            </p14:nvContentPartPr>
            <p14:xfrm>
              <a:off x="1913040" y="2167920"/>
              <a:ext cx="6062040" cy="3287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08000" y="2162520"/>
                <a:ext cx="6072480" cy="32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82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07" name="Oval 1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844800" y="4076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315408" name="Oval 1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604000" y="3467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11</a:t>
            </a:r>
          </a:p>
        </p:txBody>
      </p:sp>
      <p:sp>
        <p:nvSpPr>
          <p:cNvPr id="315409" name="Oval 1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181600" y="3467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5410" name="Oval 1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3448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315411" name="Oval 1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8928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315412" name="Oval 20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315413" name="Oval 2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470400" y="2133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5414" name="AutoShape 22"/>
          <p:cNvCxnSpPr>
            <a:cxnSpLocks noChangeShapeType="1"/>
            <a:stCxn id="315413" idx="3"/>
            <a:endCxn id="315412" idx="0"/>
          </p:cNvCxnSpPr>
          <p:nvPr>
            <p:custDataLst>
              <p:tags r:id="rId8"/>
            </p:custDataLst>
          </p:nvPr>
        </p:nvCxnSpPr>
        <p:spPr bwMode="auto">
          <a:xfrm flipH="1">
            <a:off x="3302000" y="2397125"/>
            <a:ext cx="1243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15" name="AutoShape 23"/>
          <p:cNvCxnSpPr>
            <a:cxnSpLocks noChangeShapeType="1"/>
            <a:stCxn id="315413" idx="5"/>
            <a:endCxn id="315411" idx="0"/>
          </p:cNvCxnSpPr>
          <p:nvPr>
            <p:custDataLst>
              <p:tags r:id="rId9"/>
            </p:custDataLst>
          </p:nvPr>
        </p:nvCxnSpPr>
        <p:spPr bwMode="auto">
          <a:xfrm>
            <a:off x="4903788" y="2397125"/>
            <a:ext cx="1243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16" name="AutoShape 24"/>
          <p:cNvCxnSpPr>
            <a:cxnSpLocks noChangeShapeType="1"/>
            <a:stCxn id="315411" idx="3"/>
            <a:endCxn id="315409" idx="0"/>
          </p:cNvCxnSpPr>
          <p:nvPr>
            <p:custDataLst>
              <p:tags r:id="rId10"/>
            </p:custDataLst>
          </p:nvPr>
        </p:nvCxnSpPr>
        <p:spPr bwMode="auto">
          <a:xfrm flipH="1">
            <a:off x="5435600" y="30638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17" name="AutoShape 25"/>
          <p:cNvCxnSpPr>
            <a:cxnSpLocks noChangeShapeType="1"/>
            <a:stCxn id="315411" idx="5"/>
            <a:endCxn id="315408" idx="0"/>
          </p:cNvCxnSpPr>
          <p:nvPr>
            <p:custDataLst>
              <p:tags r:id="rId11"/>
            </p:custDataLst>
          </p:nvPr>
        </p:nvCxnSpPr>
        <p:spPr bwMode="auto">
          <a:xfrm>
            <a:off x="6326188" y="30638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18" name="AutoShape 26"/>
          <p:cNvCxnSpPr>
            <a:cxnSpLocks noChangeShapeType="1"/>
            <a:stCxn id="315412" idx="3"/>
            <a:endCxn id="315410" idx="0"/>
          </p:cNvCxnSpPr>
          <p:nvPr>
            <p:custDataLst>
              <p:tags r:id="rId12"/>
            </p:custDataLst>
          </p:nvPr>
        </p:nvCxnSpPr>
        <p:spPr bwMode="auto">
          <a:xfrm flipH="1">
            <a:off x="2387600" y="3063875"/>
            <a:ext cx="735013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19" name="AutoShape 27"/>
          <p:cNvCxnSpPr>
            <a:cxnSpLocks noChangeShapeType="1"/>
            <a:stCxn id="315410" idx="5"/>
            <a:endCxn id="315407" idx="0"/>
          </p:cNvCxnSpPr>
          <p:nvPr>
            <p:custDataLst>
              <p:tags r:id="rId13"/>
            </p:custDataLst>
          </p:nvPr>
        </p:nvCxnSpPr>
        <p:spPr bwMode="auto">
          <a:xfrm>
            <a:off x="2566988" y="3711575"/>
            <a:ext cx="531813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5420" name="Oval 28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336800" y="4762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2</a:t>
            </a:r>
          </a:p>
        </p:txBody>
      </p:sp>
      <p:cxnSp>
        <p:nvCxnSpPr>
          <p:cNvPr id="315421" name="AutoShape 29"/>
          <p:cNvCxnSpPr>
            <a:cxnSpLocks noChangeShapeType="1"/>
            <a:stCxn id="315407" idx="4"/>
            <a:endCxn id="315420" idx="7"/>
          </p:cNvCxnSpPr>
          <p:nvPr>
            <p:custDataLst>
              <p:tags r:id="rId15"/>
            </p:custDataLst>
          </p:nvPr>
        </p:nvCxnSpPr>
        <p:spPr bwMode="auto">
          <a:xfrm flipH="1">
            <a:off x="2770188" y="4381500"/>
            <a:ext cx="328613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5426" name="Oval 34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3759200" y="3448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5</a:t>
            </a:r>
          </a:p>
        </p:txBody>
      </p:sp>
      <p:cxnSp>
        <p:nvCxnSpPr>
          <p:cNvPr id="315427" name="AutoShape 35"/>
          <p:cNvCxnSpPr>
            <a:cxnSpLocks noChangeShapeType="1"/>
            <a:stCxn id="315412" idx="5"/>
            <a:endCxn id="315426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3545504" y="2980353"/>
            <a:ext cx="403797" cy="5315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4724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67200" y="3429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68694" y="3429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62800" y="3429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29000" y="4038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53200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526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588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1480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Is this an AVL tree?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74346" y="5429037"/>
            <a:ext cx="71921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Nope!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l</a:t>
            </a:r>
            <a:r>
              <a:rPr lang="en-US" sz="2400" dirty="0" smtClean="0"/>
              <a:t>eft </a:t>
            </a:r>
            <a:r>
              <a:rPr lang="en-US" sz="2400" dirty="0"/>
              <a:t>and right </a:t>
            </a:r>
            <a:r>
              <a:rPr lang="en-US" sz="2400" dirty="0" err="1"/>
              <a:t>subtrees</a:t>
            </a:r>
            <a:r>
              <a:rPr lang="en-US" sz="2400" dirty="0"/>
              <a:t> of </a:t>
            </a:r>
            <a:r>
              <a:rPr lang="en-US" sz="2400" dirty="0" smtClean="0"/>
              <a:t>some nodes (e.g. 1, 4, 6) have </a:t>
            </a:r>
            <a:r>
              <a:rPr lang="en-US" sz="2400" dirty="0"/>
              <a:t>heights </a:t>
            </a:r>
            <a:r>
              <a:rPr lang="en-US" sz="2400" dirty="0" smtClean="0"/>
              <a:t>that differ </a:t>
            </a:r>
            <a:r>
              <a:rPr lang="en-US" sz="2400" dirty="0"/>
              <a:t>by </a:t>
            </a:r>
            <a:r>
              <a:rPr lang="en-US" sz="2400" i="1" dirty="0" smtClean="0">
                <a:solidFill>
                  <a:srgbClr val="FF0000"/>
                </a:solidFill>
              </a:rPr>
              <a:t>more than 1</a:t>
            </a:r>
            <a:endParaRPr lang="en-US" sz="2400" i="1" dirty="0">
              <a:solidFill>
                <a:srgbClr val="FF0000"/>
              </a:solidFill>
            </a:endParaRPr>
          </a:p>
          <a:p>
            <a:endParaRPr lang="en-US" sz="2400" dirty="0" err="1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" name="Ink 4"/>
              <p14:cNvContentPartPr/>
              <p14:nvPr/>
            </p14:nvContentPartPr>
            <p14:xfrm>
              <a:off x="1757880" y="538560"/>
              <a:ext cx="6747840" cy="4865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52480" y="534240"/>
                <a:ext cx="6758280" cy="48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7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What do AVL trees give us?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2416996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 we have an AVL tree, then the number of nodes is an exponential function of the height.</a:t>
            </a:r>
          </a:p>
          <a:p>
            <a:endParaRPr lang="en-US" dirty="0" smtClean="0"/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Thus the height is a log function of the number of nodes!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And thus find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But as we insert and delete elements, we need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Track balance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Detect imbalance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Restore balance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26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An AVL Tree</a:t>
            </a:r>
          </a:p>
        </p:txBody>
      </p:sp>
      <p:sp>
        <p:nvSpPr>
          <p:cNvPr id="311300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 flipH="1">
            <a:off x="4333875" y="790575"/>
            <a:ext cx="1790700" cy="2647950"/>
          </a:xfrm>
          <a:custGeom>
            <a:avLst/>
            <a:gdLst>
              <a:gd name="G0" fmla="+- 7575 0 0"/>
              <a:gd name="G1" fmla="+- 21600 0 7575"/>
              <a:gd name="G2" fmla="*/ 7575 1 2"/>
              <a:gd name="G3" fmla="+- 21600 0 G2"/>
              <a:gd name="G4" fmla="+/ 7575 21600 2"/>
              <a:gd name="G5" fmla="+/ G1 0 2"/>
              <a:gd name="G6" fmla="*/ 21600 21600 7575"/>
              <a:gd name="G7" fmla="*/ G6 1 2"/>
              <a:gd name="G8" fmla="+- 21600 0 G7"/>
              <a:gd name="G9" fmla="*/ 21600 1 2"/>
              <a:gd name="G10" fmla="+- 7575 0 G9"/>
              <a:gd name="G11" fmla="?: G10 G8 0"/>
              <a:gd name="G12" fmla="?: G10 G7 21600"/>
              <a:gd name="T0" fmla="*/ 17812 w 21600"/>
              <a:gd name="T1" fmla="*/ 10800 h 21600"/>
              <a:gd name="T2" fmla="*/ 10800 w 21600"/>
              <a:gd name="T3" fmla="*/ 21600 h 21600"/>
              <a:gd name="T4" fmla="*/ 3788 w 21600"/>
              <a:gd name="T5" fmla="*/ 10800 h 21600"/>
              <a:gd name="T6" fmla="*/ 10800 w 21600"/>
              <a:gd name="T7" fmla="*/ 0 h 21600"/>
              <a:gd name="T8" fmla="*/ 5588 w 21600"/>
              <a:gd name="T9" fmla="*/ 5588 h 21600"/>
              <a:gd name="T10" fmla="*/ 16012 w 21600"/>
              <a:gd name="T11" fmla="*/ 1601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575" y="21600"/>
                </a:lnTo>
                <a:lnTo>
                  <a:pt x="1402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8F8F8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10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1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2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3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1973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7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8"/>
            </p:custDataLst>
          </p:nvPr>
        </p:nvCxnSpPr>
        <p:spPr bwMode="auto">
          <a:xfrm>
            <a:off x="4217988" y="4002088"/>
            <a:ext cx="1698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9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86000" y="42513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19600" y="4267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4015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480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0574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06750" y="15843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11335" name="AutoShape 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5105400"/>
            <a:ext cx="3048000" cy="685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dirty="0"/>
              <a:t>Track height at all </a:t>
            </a:r>
            <a:r>
              <a:rPr lang="en-US" sz="2000" dirty="0" smtClean="0"/>
              <a:t>times!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254109" y="787675"/>
            <a:ext cx="2234254" cy="2641325"/>
            <a:chOff x="6254109" y="787675"/>
            <a:chExt cx="2234254" cy="2641325"/>
          </a:xfrm>
        </p:grpSpPr>
        <p:sp>
          <p:nvSpPr>
            <p:cNvPr id="311326" name="Rectangle 3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553200" y="1638300"/>
              <a:ext cx="9144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11327" name="Rectangle 3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553200" y="2095500"/>
              <a:ext cx="9144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11328" name="Rectangle 3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553200" y="2552700"/>
              <a:ext cx="4572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9" name="Rectangle 3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10400" y="2552700"/>
              <a:ext cx="4572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0" name="Line 3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6559550" y="2819400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1" name="Line 35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7283450" y="2819400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2" name="Text Box 3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473950" y="1660525"/>
              <a:ext cx="768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value</a:t>
              </a:r>
              <a:endParaRPr lang="en-US" sz="2000" dirty="0"/>
            </a:p>
          </p:txBody>
        </p:sp>
        <p:sp>
          <p:nvSpPr>
            <p:cNvPr id="311333" name="Text Box 3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7125" y="2117725"/>
              <a:ext cx="8675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</a:rPr>
                <a:t>height</a:t>
              </a:r>
            </a:p>
          </p:txBody>
        </p:sp>
        <p:sp>
          <p:nvSpPr>
            <p:cNvPr id="311334" name="Text Box 3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73950" y="2574925"/>
              <a:ext cx="10144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children</a:t>
              </a:r>
            </a:p>
          </p:txBody>
        </p:sp>
        <p:sp>
          <p:nvSpPr>
            <p:cNvPr id="40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553200" y="1219200"/>
              <a:ext cx="9144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4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467600" y="1219200"/>
              <a:ext cx="6976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 key 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54109" y="787675"/>
              <a:ext cx="1616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latin typeface="+mn-lt"/>
                </a:rPr>
                <a:t>Node object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" name="Ink 6"/>
              <p14:cNvContentPartPr/>
              <p14:nvPr/>
            </p14:nvContentPartPr>
            <p14:xfrm>
              <a:off x="7409160" y="1983960"/>
              <a:ext cx="1179720" cy="735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03400" y="1979640"/>
                <a:ext cx="1188720" cy="74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346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  <p:bldP spid="3113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sz="3600" dirty="0"/>
              <a:t>AVL </a:t>
            </a:r>
            <a:r>
              <a:rPr lang="en-US" sz="3600" dirty="0" smtClean="0"/>
              <a:t>tree operations</a:t>
            </a:r>
            <a:endParaRPr lang="en-US" sz="3600" dirty="0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1200" y="1466850"/>
            <a:ext cx="8432800" cy="4629150"/>
          </a:xfrm>
        </p:spPr>
        <p:txBody>
          <a:bodyPr/>
          <a:lstStyle/>
          <a:p>
            <a:r>
              <a:rPr lang="en-US" b="1" dirty="0"/>
              <a:t>AVL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as BST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AVL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>
                <a:solidFill>
                  <a:schemeClr val="accent2"/>
                </a:solidFill>
              </a:rPr>
              <a:t>: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First </a:t>
            </a:r>
            <a:r>
              <a:rPr lang="en-US" dirty="0">
                <a:solidFill>
                  <a:schemeClr val="accent2"/>
                </a:solidFill>
              </a:rPr>
              <a:t>BST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i="1" dirty="0" smtClean="0">
                <a:solidFill>
                  <a:schemeClr val="accent2"/>
                </a:solidFill>
              </a:rPr>
              <a:t>then</a:t>
            </a:r>
            <a:r>
              <a:rPr lang="en-US" dirty="0" smtClean="0">
                <a:solidFill>
                  <a:schemeClr val="accent2"/>
                </a:solidFill>
              </a:rPr>
              <a:t> check balance and potentially “</a:t>
            </a:r>
            <a:r>
              <a:rPr lang="en-US" dirty="0">
                <a:solidFill>
                  <a:schemeClr val="accent2"/>
                </a:solidFill>
              </a:rPr>
              <a:t>fix” the AVL </a:t>
            </a:r>
            <a:r>
              <a:rPr lang="en-US" dirty="0" smtClean="0">
                <a:solidFill>
                  <a:schemeClr val="accent2"/>
                </a:solidFill>
              </a:rPr>
              <a:t>tree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Four different imbalance cases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r>
              <a:rPr lang="en-US" b="1" dirty="0" smtClean="0"/>
              <a:t>AVL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“easy way” is lazy deletion</a:t>
            </a:r>
          </a:p>
          <a:p>
            <a:pPr lvl="1"/>
            <a:r>
              <a:rPr lang="en-US" dirty="0" smtClean="0"/>
              <a:t>Otherwise, do the deletion and then check for several imbalance cases (we will skip this)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Insert: detect potential imbalance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800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 the new node as in a BST (a new leaf)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node on the path from the root to the new leaf, the insertion may (or may not) have changed the node’s height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 after insertion in a </a:t>
            </a:r>
            <a:r>
              <a:rPr lang="en-US" dirty="0" err="1" smtClean="0"/>
              <a:t>subtree</a:t>
            </a:r>
            <a:r>
              <a:rPr lang="en-US" dirty="0" smtClean="0"/>
              <a:t>, detect height imbalance and perform a </a:t>
            </a:r>
            <a:r>
              <a:rPr lang="en-US" i="1" dirty="0" smtClean="0"/>
              <a:t>rotation</a:t>
            </a:r>
            <a:r>
              <a:rPr lang="en-US" dirty="0" smtClean="0"/>
              <a:t> to restore balance at that node</a:t>
            </a:r>
            <a:endParaRPr lang="en-US" sz="1000" dirty="0" smtClean="0"/>
          </a:p>
          <a:p>
            <a:pPr marL="457200" indent="-457200">
              <a:buNone/>
            </a:pPr>
            <a:endParaRPr lang="en-US" sz="1500" dirty="0" smtClean="0"/>
          </a:p>
          <a:p>
            <a:pPr marL="457200" indent="-457200">
              <a:buNone/>
            </a:pPr>
            <a:r>
              <a:rPr lang="en-US" dirty="0" smtClean="0"/>
              <a:t>All the action is in defining the correct </a:t>
            </a:r>
            <a:r>
              <a:rPr lang="en-US" dirty="0" smtClean="0">
                <a:solidFill>
                  <a:schemeClr val="accent2"/>
                </a:solidFill>
              </a:rPr>
              <a:t>rotations</a:t>
            </a:r>
            <a:r>
              <a:rPr lang="en-US" dirty="0" smtClean="0"/>
              <a:t> to restore balance</a:t>
            </a:r>
            <a:endParaRPr lang="en-US" sz="1000" dirty="0" smtClean="0"/>
          </a:p>
          <a:p>
            <a:pPr marL="457200" indent="-457200">
              <a:buNone/>
            </a:pPr>
            <a:endParaRPr lang="en-US" sz="1500" dirty="0" smtClean="0"/>
          </a:p>
          <a:p>
            <a:pPr marL="457200" indent="-457200">
              <a:buNone/>
            </a:pPr>
            <a:r>
              <a:rPr lang="en-US" dirty="0" smtClean="0"/>
              <a:t>Fact that an implementation can ignore:</a:t>
            </a:r>
          </a:p>
          <a:p>
            <a:pPr marL="857250" lvl="1" indent="-457200"/>
            <a:r>
              <a:rPr lang="en-US" dirty="0" smtClean="0"/>
              <a:t>There must be a </a:t>
            </a:r>
            <a:r>
              <a:rPr lang="en-US" dirty="0" smtClean="0">
                <a:solidFill>
                  <a:srgbClr val="FF0000"/>
                </a:solidFill>
              </a:rPr>
              <a:t>deepest</a:t>
            </a:r>
            <a:r>
              <a:rPr lang="en-US" dirty="0" smtClean="0"/>
              <a:t> element that is imbalanced after the insert (all descendants still balanced)</a:t>
            </a:r>
          </a:p>
          <a:p>
            <a:pPr marL="857250" lvl="1" indent="-457200"/>
            <a:r>
              <a:rPr lang="en-US" dirty="0" smtClean="0"/>
              <a:t>After rebalancing this deepest node, every node is balanced</a:t>
            </a:r>
          </a:p>
          <a:p>
            <a:pPr marL="857250" lvl="1" indent="-457200"/>
            <a:r>
              <a:rPr lang="en-US" dirty="0" smtClean="0"/>
              <a:t>So </a:t>
            </a:r>
            <a:r>
              <a:rPr lang="en-US" dirty="0" smtClean="0">
                <a:solidFill>
                  <a:srgbClr val="FF0000"/>
                </a:solidFill>
              </a:rPr>
              <a:t>at most one node needs to be rebalanced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393720" y="4482360"/>
              <a:ext cx="1200600" cy="632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7600" y="4475520"/>
                <a:ext cx="1210320" cy="6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82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95400"/>
            <a:ext cx="3048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insertion violates balance property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happens to be at the root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b="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only way to fix this?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94500" y="1447800"/>
            <a:ext cx="1868656" cy="2241550"/>
            <a:chOff x="6794500" y="1447800"/>
            <a:chExt cx="1868656" cy="2241550"/>
          </a:xfrm>
        </p:grpSpPr>
        <p:sp>
          <p:nvSpPr>
            <p:cNvPr id="8" name="Oval 13" descr="50%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861300" y="1600200"/>
              <a:ext cx="488950" cy="488950"/>
            </a:xfrm>
            <a:prstGeom prst="ellipse">
              <a:avLst/>
            </a:prstGeom>
            <a:pattFill prst="pct50">
              <a:fgClr>
                <a:srgbClr val="0000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sp>
          <p:nvSpPr>
            <p:cNvPr id="9" name="Oval 14" descr="50%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359650" y="2393950"/>
              <a:ext cx="488950" cy="488950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sp>
          <p:nvSpPr>
            <p:cNvPr id="10" name="Oval 15" descr="50%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4500" y="3200400"/>
              <a:ext cx="488950" cy="488950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1</a:t>
              </a:r>
            </a:p>
          </p:txBody>
        </p:sp>
        <p:cxnSp>
          <p:nvCxnSpPr>
            <p:cNvPr id="11" name="AutoShape 16"/>
            <p:cNvCxnSpPr>
              <a:cxnSpLocks noChangeAspect="1" noChangeShapeType="1"/>
              <a:stCxn id="9" idx="3"/>
              <a:endCxn id="10" idx="0"/>
            </p:cNvCxnSpPr>
            <p:nvPr>
              <p:custDataLst>
                <p:tags r:id="rId20"/>
              </p:custDataLst>
            </p:nvPr>
          </p:nvCxnSpPr>
          <p:spPr bwMode="auto">
            <a:xfrm rot="5400000">
              <a:off x="7040563" y="2809707"/>
              <a:ext cx="389105" cy="3922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" name="AutoShape 17"/>
            <p:cNvCxnSpPr>
              <a:cxnSpLocks noChangeAspect="1" noChangeShapeType="1"/>
              <a:stCxn id="8" idx="3"/>
              <a:endCxn id="9" idx="0"/>
            </p:cNvCxnSpPr>
            <p:nvPr>
              <p:custDataLst>
                <p:tags r:id="rId21"/>
              </p:custDataLst>
            </p:nvPr>
          </p:nvCxnSpPr>
          <p:spPr bwMode="auto">
            <a:xfrm rot="5400000">
              <a:off x="7580313" y="2041357"/>
              <a:ext cx="376405" cy="3287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Text Box 11"/>
            <p:cNvSpPr txBox="1"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350250" y="1447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2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 Box 11"/>
            <p:cNvSpPr txBox="1"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85100" y="2209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1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 Box 11"/>
            <p:cNvSpPr txBox="1"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175500" y="2971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65750" y="1447800"/>
            <a:ext cx="1303506" cy="1435100"/>
            <a:chOff x="5365750" y="1447800"/>
            <a:chExt cx="1303506" cy="1435100"/>
          </a:xfrm>
        </p:grpSpPr>
        <p:sp>
          <p:nvSpPr>
            <p:cNvPr id="16" name="Oval 13" descr="50%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867400" y="1600200"/>
              <a:ext cx="488950" cy="488950"/>
            </a:xfrm>
            <a:prstGeom prst="ellipse">
              <a:avLst/>
            </a:prstGeom>
            <a:pattFill prst="pct50">
              <a:fgClr>
                <a:srgbClr val="0000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sp>
          <p:nvSpPr>
            <p:cNvPr id="17" name="Oval 14" descr="50%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365750" y="2393950"/>
              <a:ext cx="488950" cy="488950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cxnSp>
          <p:nvCxnSpPr>
            <p:cNvPr id="20" name="AutoShape 17"/>
            <p:cNvCxnSpPr>
              <a:cxnSpLocks noChangeAspect="1" noChangeShapeType="1"/>
              <a:stCxn id="16" idx="3"/>
              <a:endCxn id="17" idx="0"/>
            </p:cNvCxnSpPr>
            <p:nvPr>
              <p:custDataLst>
                <p:tags r:id="rId14"/>
              </p:custDataLst>
            </p:nvPr>
          </p:nvCxnSpPr>
          <p:spPr bwMode="auto">
            <a:xfrm rot="5400000">
              <a:off x="5586413" y="2041357"/>
              <a:ext cx="376405" cy="3287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Text Box 11"/>
            <p:cNvSpPr txBox="1"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56350" y="1447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1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 Box 11"/>
            <p:cNvSpPr txBox="1"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91200" y="2209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43400" y="1371600"/>
            <a:ext cx="801856" cy="641350"/>
            <a:chOff x="4343400" y="1371600"/>
            <a:chExt cx="801856" cy="641350"/>
          </a:xfrm>
        </p:grpSpPr>
        <p:sp>
          <p:nvSpPr>
            <p:cNvPr id="24" name="Oval 13" descr="50%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0" y="1524000"/>
              <a:ext cx="488950" cy="488950"/>
            </a:xfrm>
            <a:prstGeom prst="ellipse">
              <a:avLst/>
            </a:prstGeom>
            <a:pattFill prst="pct50">
              <a:fgClr>
                <a:srgbClr val="0000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sp>
          <p:nvSpPr>
            <p:cNvPr id="25" name="Text Box 11"/>
            <p:cNvSpPr txBox="1"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32350" y="13716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04782" y="4451350"/>
            <a:ext cx="2069340" cy="1479550"/>
            <a:chOff x="6794500" y="2209800"/>
            <a:chExt cx="2069340" cy="1479550"/>
          </a:xfrm>
        </p:grpSpPr>
        <p:sp>
          <p:nvSpPr>
            <p:cNvPr id="27" name="Oval 13" descr="50%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179998" y="3200223"/>
              <a:ext cx="488950" cy="488950"/>
            </a:xfrm>
            <a:prstGeom prst="ellipse">
              <a:avLst/>
            </a:prstGeom>
            <a:pattFill prst="pct50">
              <a:fgClr>
                <a:srgbClr val="0000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sp>
          <p:nvSpPr>
            <p:cNvPr id="28" name="Oval 14" descr="50%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9650" y="2393950"/>
              <a:ext cx="488950" cy="488950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sp>
          <p:nvSpPr>
            <p:cNvPr id="29" name="Oval 15" descr="50%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794500" y="3200400"/>
              <a:ext cx="488950" cy="488950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1</a:t>
              </a:r>
            </a:p>
          </p:txBody>
        </p:sp>
        <p:cxnSp>
          <p:nvCxnSpPr>
            <p:cNvPr id="30" name="AutoShape 16"/>
            <p:cNvCxnSpPr>
              <a:cxnSpLocks noChangeAspect="1" noChangeShapeType="1"/>
              <a:stCxn id="28" idx="3"/>
              <a:endCxn id="29" idx="0"/>
            </p:cNvCxnSpPr>
            <p:nvPr>
              <p:custDataLst>
                <p:tags r:id="rId5"/>
              </p:custDataLst>
            </p:nvPr>
          </p:nvCxnSpPr>
          <p:spPr bwMode="auto">
            <a:xfrm rot="5400000">
              <a:off x="7040563" y="2809707"/>
              <a:ext cx="389105" cy="3922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17"/>
            <p:cNvCxnSpPr>
              <a:cxnSpLocks noChangeAspect="1" noChangeShapeType="1"/>
              <a:stCxn id="28" idx="5"/>
              <a:endCxn id="27" idx="1"/>
            </p:cNvCxnSpPr>
            <p:nvPr>
              <p:custDataLst>
                <p:tags r:id="rId6"/>
              </p:custDataLst>
            </p:nvPr>
          </p:nvCxnSpPr>
          <p:spPr bwMode="auto">
            <a:xfrm>
              <a:off x="7776995" y="2811295"/>
              <a:ext cx="474608" cy="4605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" name="Text Box 11"/>
            <p:cNvSpPr txBox="1"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536532" y="2951943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33" name="Text Box 11"/>
            <p:cNvSpPr txBox="1"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785100" y="2209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1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34" name="Text Box 11"/>
            <p:cNvSpPr txBox="1"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175500" y="2971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/>
              <p14:cNvContentPartPr/>
              <p14:nvPr/>
            </p14:nvContentPartPr>
            <p14:xfrm>
              <a:off x="7771320" y="1022760"/>
              <a:ext cx="1027440" cy="1235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65920" y="1018080"/>
                <a:ext cx="1038600" cy="12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046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Fix: Apply “Single Rotation”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Single rotation:</a:t>
            </a:r>
            <a:r>
              <a:rPr lang="en-US" dirty="0" smtClean="0"/>
              <a:t> The basic operation we’ll use to rebalance</a:t>
            </a:r>
          </a:p>
          <a:p>
            <a:pPr lvl="1"/>
            <a:r>
              <a:rPr lang="en-US" dirty="0" smtClean="0"/>
              <a:t>Move child of unbalanced node into parent position</a:t>
            </a:r>
          </a:p>
          <a:p>
            <a:pPr lvl="1"/>
            <a:r>
              <a:rPr lang="en-US" dirty="0" smtClean="0"/>
              <a:t>Parent becomes the “other” child (always okay in a BST!)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subtrees</a:t>
            </a:r>
            <a:r>
              <a:rPr lang="en-US" dirty="0" smtClean="0"/>
              <a:t> move in only way BST allows (next slide)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AutoShape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 rot="5035242">
            <a:off x="1771352" y="3551546"/>
            <a:ext cx="2248497" cy="2841128"/>
          </a:xfrm>
          <a:custGeom>
            <a:avLst/>
            <a:gdLst>
              <a:gd name="G0" fmla="+- 10539633 0 0"/>
              <a:gd name="G1" fmla="+- 7878576 0 0"/>
              <a:gd name="G2" fmla="+- 10539633 0 7878576"/>
              <a:gd name="G3" fmla="+- 10800 0 0"/>
              <a:gd name="G4" fmla="+- 0 0 105396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900 0 0"/>
              <a:gd name="G9" fmla="+- 0 0 7878576"/>
              <a:gd name="G10" fmla="+- 8900 0 2700"/>
              <a:gd name="G11" fmla="cos G10 10539633"/>
              <a:gd name="G12" fmla="sin G10 10539633"/>
              <a:gd name="G13" fmla="cos 13500 10539633"/>
              <a:gd name="G14" fmla="sin 13500 10539633"/>
              <a:gd name="G15" fmla="+- G11 10800 0"/>
              <a:gd name="G16" fmla="+- G12 10800 0"/>
              <a:gd name="G17" fmla="+- G13 10800 0"/>
              <a:gd name="G18" fmla="+- G14 10800 0"/>
              <a:gd name="G19" fmla="*/ 8900 1 2"/>
              <a:gd name="G20" fmla="+- G19 5400 0"/>
              <a:gd name="G21" fmla="cos G20 10539633"/>
              <a:gd name="G22" fmla="sin G20 10539633"/>
              <a:gd name="G23" fmla="+- G21 10800 0"/>
              <a:gd name="G24" fmla="+- G12 G23 G22"/>
              <a:gd name="G25" fmla="+- G22 G23 G11"/>
              <a:gd name="G26" fmla="cos 10800 10539633"/>
              <a:gd name="G27" fmla="sin 10800 10539633"/>
              <a:gd name="G28" fmla="cos 8900 10539633"/>
              <a:gd name="G29" fmla="sin 8900 105396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878576"/>
              <a:gd name="G36" fmla="sin G34 7878576"/>
              <a:gd name="G37" fmla="+/ 7878576 105396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900 G39"/>
              <a:gd name="G43" fmla="sin 89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464 w 21600"/>
              <a:gd name="T5" fmla="*/ 17666 h 21600"/>
              <a:gd name="T6" fmla="*/ 5842 w 21600"/>
              <a:gd name="T7" fmla="*/ 19311 h 21600"/>
              <a:gd name="T8" fmla="*/ 3930 w 21600"/>
              <a:gd name="T9" fmla="*/ 16458 h 21600"/>
              <a:gd name="T10" fmla="*/ -1951 w 21600"/>
              <a:gd name="T11" fmla="*/ 15234 h 21600"/>
              <a:gd name="T12" fmla="*/ 297 w 21600"/>
              <a:gd name="T13" fmla="*/ 10587 h 21600"/>
              <a:gd name="T14" fmla="*/ 4944 w 21600"/>
              <a:gd name="T15" fmla="*/ 1283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393" y="13723"/>
                </a:moveTo>
                <a:cubicBezTo>
                  <a:pt x="3091" y="15730"/>
                  <a:pt x="4484" y="17421"/>
                  <a:pt x="6320" y="18490"/>
                </a:cubicBezTo>
                <a:lnTo>
                  <a:pt x="5364" y="20132"/>
                </a:lnTo>
                <a:cubicBezTo>
                  <a:pt x="3136" y="18834"/>
                  <a:pt x="1446" y="16783"/>
                  <a:pt x="599" y="14347"/>
                </a:cubicBezTo>
                <a:lnTo>
                  <a:pt x="-1951" y="15234"/>
                </a:lnTo>
                <a:lnTo>
                  <a:pt x="297" y="10587"/>
                </a:lnTo>
                <a:lnTo>
                  <a:pt x="4944" y="12836"/>
                </a:lnTo>
                <a:lnTo>
                  <a:pt x="2393" y="13723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721475" y="3810000"/>
            <a:ext cx="487363" cy="487363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9" name="Oval 5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867400" y="4876800"/>
            <a:ext cx="488950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0" name="Oval 6" descr="50%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7543800" y="4876800"/>
            <a:ext cx="487363" cy="487363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11" name="AutoShape 7"/>
          <p:cNvCxnSpPr>
            <a:cxnSpLocks noChangeAspect="1" noChangeShapeType="1"/>
            <a:stCxn id="8" idx="3"/>
            <a:endCxn id="9" idx="0"/>
          </p:cNvCxnSpPr>
          <p:nvPr>
            <p:custDataLst>
              <p:tags r:id="rId5"/>
            </p:custDataLst>
          </p:nvPr>
        </p:nvCxnSpPr>
        <p:spPr bwMode="auto">
          <a:xfrm rot="5400000">
            <a:off x="6126957" y="4210909"/>
            <a:ext cx="650810" cy="6809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8"/>
          <p:cNvCxnSpPr>
            <a:cxnSpLocks noChangeAspect="1" noChangeShapeType="1"/>
            <a:stCxn id="8" idx="5"/>
            <a:endCxn id="10" idx="0"/>
          </p:cNvCxnSpPr>
          <p:nvPr>
            <p:custDataLst>
              <p:tags r:id="rId6"/>
            </p:custDataLst>
          </p:nvPr>
        </p:nvCxnSpPr>
        <p:spPr bwMode="auto">
          <a:xfrm rot="16200000" flipH="1">
            <a:off x="7137068" y="4226386"/>
            <a:ext cx="650810" cy="6500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Text Box 9"/>
          <p:cNvSpPr txBox="1"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940675" y="4648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 Box 10"/>
          <p:cNvSpPr txBox="1"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5715000" y="4572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5" name="Text Box 11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7088188" y="3505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" name="AutoShape 12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251325" y="4267200"/>
            <a:ext cx="854075" cy="304800"/>
          </a:xfrm>
          <a:prstGeom prst="rightArrow">
            <a:avLst>
              <a:gd name="adj1" fmla="val 50000"/>
              <a:gd name="adj2" fmla="val 700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 descr="50%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3084344" y="3873560"/>
            <a:ext cx="488950" cy="488950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18" name="Oval 14" descr="50%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2246144" y="4667310"/>
            <a:ext cx="488950" cy="488950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</a:p>
        </p:txBody>
      </p:sp>
      <p:cxnSp>
        <p:nvCxnSpPr>
          <p:cNvPr id="20" name="AutoShape 16"/>
          <p:cNvCxnSpPr>
            <a:cxnSpLocks noChangeAspect="1" noChangeShapeType="1"/>
            <a:stCxn id="18" idx="3"/>
          </p:cNvCxnSpPr>
          <p:nvPr>
            <p:custDataLst>
              <p:tags r:id="rId13"/>
            </p:custDataLst>
          </p:nvPr>
        </p:nvCxnSpPr>
        <p:spPr bwMode="auto">
          <a:xfrm rot="5400000">
            <a:off x="1933239" y="5084655"/>
            <a:ext cx="384510" cy="3845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17"/>
          <p:cNvCxnSpPr>
            <a:cxnSpLocks noChangeAspect="1" noChangeShapeType="1"/>
            <a:stCxn id="17" idx="3"/>
            <a:endCxn id="23" idx="1"/>
          </p:cNvCxnSpPr>
          <p:nvPr>
            <p:custDataLst>
              <p:tags r:id="rId14"/>
            </p:custDataLst>
          </p:nvPr>
        </p:nvCxnSpPr>
        <p:spPr bwMode="auto">
          <a:xfrm rot="5400000">
            <a:off x="2733492" y="4216308"/>
            <a:ext cx="347860" cy="4970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" name="Text Box 18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004844" y="527691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3" name="Text Box 19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658894" y="443871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4" name="Text Box 20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3497094" y="3581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799" y="3048000"/>
            <a:ext cx="3946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+mn-lt"/>
              </a:rPr>
              <a:t>AVL Property violated </a:t>
            </a:r>
            <a:r>
              <a:rPr lang="en-US" sz="2000" b="0" dirty="0" smtClean="0">
                <a:latin typeface="+mn-lt"/>
              </a:rPr>
              <a:t>at node 6</a:t>
            </a:r>
            <a:endParaRPr lang="en-US" sz="2000" b="0" dirty="0">
              <a:latin typeface="+mn-lt"/>
            </a:endParaRPr>
          </a:p>
        </p:txBody>
      </p:sp>
      <p:sp>
        <p:nvSpPr>
          <p:cNvPr id="27" name="AutoShape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55951" y="5742174"/>
            <a:ext cx="5157620" cy="48412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dirty="0" smtClean="0"/>
              <a:t>Child’s new-height = old-height-before-insert</a:t>
            </a:r>
            <a:endParaRPr lang="en-US" sz="2000" dirty="0"/>
          </a:p>
        </p:txBody>
      </p:sp>
      <p:sp>
        <p:nvSpPr>
          <p:cNvPr id="34" name="Oval 5" descr="50%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547644" y="5429310"/>
            <a:ext cx="488950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2602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27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example generalized: Left of Left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1447800"/>
          </a:xfrm>
        </p:spPr>
        <p:txBody>
          <a:bodyPr/>
          <a:lstStyle/>
          <a:p>
            <a:r>
              <a:rPr lang="en-US" dirty="0" smtClean="0"/>
              <a:t>Insertion into </a:t>
            </a:r>
            <a:r>
              <a:rPr lang="en-US" dirty="0">
                <a:solidFill>
                  <a:srgbClr val="0000FF"/>
                </a:solidFill>
              </a:rPr>
              <a:t>left-left </a:t>
            </a:r>
            <a:r>
              <a:rPr lang="en-US" dirty="0" smtClean="0"/>
              <a:t>grandchild causes an imbalance</a:t>
            </a:r>
          </a:p>
          <a:p>
            <a:pPr lvl="1"/>
            <a:r>
              <a:rPr lang="en-US" dirty="0" smtClean="0"/>
              <a:t>1 of 4 possible imbalance causes (other 3 coming up!)</a:t>
            </a:r>
            <a:endParaRPr lang="en-US" dirty="0"/>
          </a:p>
          <a:p>
            <a:r>
              <a:rPr lang="en-US" dirty="0" smtClean="0"/>
              <a:t>Creates an imbalance in the AVL tree (specifically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/>
              <a:t>is imbalanced)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cxnSp>
        <p:nvCxnSpPr>
          <p:cNvPr id="8" name="AutoShape 3"/>
          <p:cNvCxnSpPr>
            <a:cxnSpLocks noChangeShapeType="1"/>
            <a:stCxn id="9" idx="3"/>
            <a:endCxn id="13" idx="7"/>
          </p:cNvCxnSpPr>
          <p:nvPr>
            <p:custDataLst>
              <p:tags r:id="rId1"/>
            </p:custDataLst>
          </p:nvPr>
        </p:nvCxnSpPr>
        <p:spPr bwMode="auto">
          <a:xfrm rot="5400000">
            <a:off x="2054808" y="3368301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31623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/>
              <a:t>a</a:t>
            </a:r>
          </a:p>
        </p:txBody>
      </p:sp>
      <p:cxnSp>
        <p:nvCxnSpPr>
          <p:cNvPr id="10" name="AutoShape 5"/>
          <p:cNvCxnSpPr>
            <a:cxnSpLocks noChangeShapeType="1"/>
            <a:stCxn id="9" idx="5"/>
            <a:endCxn id="11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3063980" y="3349729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39052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2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54200" y="436245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47800" y="379095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14" name="AutoShape 9"/>
          <p:cNvCxnSpPr>
            <a:cxnSpLocks noChangeShapeType="1"/>
            <a:stCxn id="13" idx="5"/>
            <a:endCxn id="12" idx="0"/>
          </p:cNvCxnSpPr>
          <p:nvPr>
            <p:custDataLst>
              <p:tags r:id="rId7"/>
            </p:custDataLst>
          </p:nvPr>
        </p:nvCxnSpPr>
        <p:spPr bwMode="auto">
          <a:xfrm rot="16200000" flipH="1">
            <a:off x="1994005" y="4057754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43624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16" name="AutoShape 11"/>
          <p:cNvCxnSpPr>
            <a:cxnSpLocks noChangeShapeType="1"/>
            <a:stCxn id="13" idx="3"/>
            <a:endCxn id="15" idx="0"/>
          </p:cNvCxnSpPr>
          <p:nvPr>
            <p:custDataLst>
              <p:tags r:id="rId9"/>
            </p:custDataLst>
          </p:nvPr>
        </p:nvCxnSpPr>
        <p:spPr bwMode="auto">
          <a:xfrm rot="5400000">
            <a:off x="1181579" y="4006954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8800" y="40386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4098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33800" y="3717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0" name="Text Box 5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8563" y="3402013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solidFill>
                  <a:srgbClr val="0000FF"/>
                </a:solidFill>
              </a:rPr>
              <a:t>h+1</a:t>
            </a:r>
          </a:p>
        </p:txBody>
      </p:sp>
      <p:sp>
        <p:nvSpPr>
          <p:cNvPr id="26" name="Text Box 5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24200" y="3108325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h+2</a:t>
            </a:r>
          </a:p>
        </p:txBody>
      </p:sp>
      <p:cxnSp>
        <p:nvCxnSpPr>
          <p:cNvPr id="27" name="AutoShape 3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5400000">
            <a:off x="2584265" y="2965263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4876800" y="2895601"/>
            <a:ext cx="3657600" cy="2743199"/>
            <a:chOff x="4876800" y="2895601"/>
            <a:chExt cx="3657600" cy="2743199"/>
          </a:xfrm>
        </p:grpSpPr>
        <p:cxnSp>
          <p:nvCxnSpPr>
            <p:cNvPr id="31" name="AutoShape 3"/>
            <p:cNvCxnSpPr>
              <a:cxnSpLocks noChangeShapeType="1"/>
              <a:stCxn id="32" idx="3"/>
              <a:endCxn id="36" idx="7"/>
            </p:cNvCxnSpPr>
            <p:nvPr>
              <p:custDataLst>
                <p:tags r:id="rId16"/>
              </p:custDataLst>
            </p:nvPr>
          </p:nvCxnSpPr>
          <p:spPr bwMode="auto">
            <a:xfrm rot="5400000">
              <a:off x="6398208" y="3444501"/>
              <a:ext cx="386184" cy="55954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" name="Oval 4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81800" y="3238500"/>
              <a:ext cx="609600" cy="3429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33" name="AutoShape 5"/>
            <p:cNvCxnSpPr>
              <a:cxnSpLocks noChangeShapeType="1"/>
              <a:stCxn id="32" idx="5"/>
              <a:endCxn id="34" idx="0"/>
            </p:cNvCxnSpPr>
            <p:nvPr>
              <p:custDataLst>
                <p:tags r:id="rId18"/>
              </p:custDataLst>
            </p:nvPr>
          </p:nvCxnSpPr>
          <p:spPr bwMode="auto">
            <a:xfrm rot="16200000" flipH="1">
              <a:off x="7407380" y="3425929"/>
              <a:ext cx="450267" cy="6607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4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391400" y="398145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35" name="AutoShap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197600" y="4438650"/>
              <a:ext cx="889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36" name="Oval 8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791200" y="3867150"/>
              <a:ext cx="6096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cxnSp>
          <p:nvCxnSpPr>
            <p:cNvPr id="37" name="AutoShape 9"/>
            <p:cNvCxnSpPr>
              <a:cxnSpLocks noChangeShapeType="1"/>
              <a:stCxn id="36" idx="5"/>
              <a:endCxn id="35" idx="0"/>
            </p:cNvCxnSpPr>
            <p:nvPr>
              <p:custDataLst>
                <p:tags r:id="rId22"/>
              </p:custDataLst>
            </p:nvPr>
          </p:nvCxnSpPr>
          <p:spPr bwMode="auto">
            <a:xfrm rot="16200000" flipH="1">
              <a:off x="6337405" y="4133954"/>
              <a:ext cx="278817" cy="3305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" name="AutoShape 1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76800" y="443865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cxnSp>
          <p:nvCxnSpPr>
            <p:cNvPr id="39" name="AutoShape 11"/>
            <p:cNvCxnSpPr>
              <a:cxnSpLocks noChangeShapeType="1"/>
              <a:stCxn id="36" idx="3"/>
              <a:endCxn id="38" idx="0"/>
            </p:cNvCxnSpPr>
            <p:nvPr>
              <p:custDataLst>
                <p:tags r:id="rId24"/>
              </p:custDataLst>
            </p:nvPr>
          </p:nvCxnSpPr>
          <p:spPr bwMode="auto">
            <a:xfrm rot="5400000">
              <a:off x="5524979" y="4083154"/>
              <a:ext cx="278817" cy="4321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Text Box 1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902200" y="4114800"/>
              <a:ext cx="736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41" name="Text Box 1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781800" y="417512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2" name="Text Box 1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77200" y="379412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3" name="Text Box 5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541963" y="3478213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rgbClr val="0000FF"/>
                  </a:solidFill>
                </a:rPr>
                <a:t>h+2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44" name="Text Box 5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467600" y="3184525"/>
              <a:ext cx="6014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rgbClr val="C00000"/>
                  </a:solidFill>
                </a:rPr>
                <a:t>h+3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5" name="AutoShape 3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6927665" y="3041463"/>
              <a:ext cx="304797" cy="1307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Oval 1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486400" y="5467350"/>
              <a:ext cx="304800" cy="17145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5638800" y="5314950"/>
              <a:ext cx="0" cy="1524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961560" y="3231720"/>
              <a:ext cx="7697880" cy="973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55800" y="3223800"/>
                <a:ext cx="7710480" cy="9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/>
              <p14:cNvContentPartPr/>
              <p14:nvPr/>
            </p14:nvContentPartPr>
            <p14:xfrm>
              <a:off x="8582040" y="6560640"/>
              <a:ext cx="148320" cy="403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77000" y="6556320"/>
                <a:ext cx="15732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490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9800" y="1309680"/>
              <a:ext cx="3517200" cy="3156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60" y="1305360"/>
                <a:ext cx="3531960" cy="31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1520" y="249480"/>
              <a:ext cx="8133480" cy="5400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760" y="244800"/>
                <a:ext cx="8147160" cy="54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83640" y="842760"/>
              <a:ext cx="5688720" cy="4305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7520" y="839520"/>
                <a:ext cx="5698800" cy="431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088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Announcements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HW2 due </a:t>
            </a:r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 smtClean="0"/>
          </a:p>
          <a:p>
            <a:r>
              <a:rPr lang="en-US" dirty="0" smtClean="0"/>
              <a:t>TA sessions this week</a:t>
            </a:r>
          </a:p>
          <a:p>
            <a:pPr lvl="1"/>
            <a:r>
              <a:rPr lang="en-US" smtClean="0"/>
              <a:t>Thursday</a:t>
            </a:r>
            <a:r>
              <a:rPr lang="en-US" dirty="0" smtClean="0"/>
              <a:t>: Binary Search Trees and AVL Trees</a:t>
            </a:r>
          </a:p>
          <a:p>
            <a:pPr lvl="1"/>
            <a:endParaRPr lang="en-US" dirty="0"/>
          </a:p>
          <a:p>
            <a:r>
              <a:rPr lang="en-US" dirty="0" smtClean="0"/>
              <a:t>Last lecture: Binary </a:t>
            </a:r>
            <a:r>
              <a:rPr lang="en-US" dirty="0"/>
              <a:t>Search </a:t>
            </a:r>
            <a:r>
              <a:rPr lang="en-US" dirty="0" smtClean="0"/>
              <a:t>Trees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Today… </a:t>
            </a:r>
            <a:r>
              <a:rPr lang="en-US" dirty="0">
                <a:solidFill>
                  <a:srgbClr val="0000FF"/>
                </a:solidFill>
              </a:rPr>
              <a:t>AVL Trees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1560" y="126720"/>
              <a:ext cx="8325360" cy="3780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80" y="120600"/>
                <a:ext cx="8336880" cy="37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5880" y="27360"/>
              <a:ext cx="6882840" cy="3412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20" y="21240"/>
                <a:ext cx="6892560" cy="34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22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00"/>
            <a:ext cx="7772400" cy="1143000"/>
          </a:xfrm>
        </p:spPr>
        <p:txBody>
          <a:bodyPr/>
          <a:lstStyle/>
          <a:p>
            <a:r>
              <a:rPr lang="en-US" dirty="0" smtClean="0"/>
              <a:t>The general left-left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62500"/>
            <a:ext cx="82296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So we </a:t>
            </a:r>
            <a:r>
              <a:rPr lang="en-US" i="1" dirty="0" smtClean="0">
                <a:solidFill>
                  <a:srgbClr val="FF0000"/>
                </a:solidFill>
              </a:rPr>
              <a:t>rotate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at </a:t>
            </a:r>
            <a:r>
              <a:rPr lang="en-US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  <a:p>
            <a:pPr lvl="1"/>
            <a:r>
              <a:rPr lang="en-US" sz="1800" dirty="0" smtClean="0"/>
              <a:t>Move left child </a:t>
            </a:r>
            <a:r>
              <a:rPr lang="en-US" sz="1800" dirty="0"/>
              <a:t>of unbalanced node into parent position</a:t>
            </a:r>
          </a:p>
          <a:p>
            <a:pPr lvl="1"/>
            <a:r>
              <a:rPr lang="en-US" sz="1800" dirty="0"/>
              <a:t>Parent becomes the </a:t>
            </a:r>
            <a:r>
              <a:rPr lang="en-US" sz="1800" dirty="0" smtClean="0"/>
              <a:t>right child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  <a:cs typeface="Courier New" pitchFamily="49" charset="0"/>
              </a:rPr>
              <a:t>Other sub-trees move in the only way BST allows: </a:t>
            </a:r>
          </a:p>
          <a:p>
            <a:pPr lvl="2"/>
            <a:r>
              <a:rPr lang="en-US" sz="1800" dirty="0" smtClean="0">
                <a:solidFill>
                  <a:schemeClr val="accent2"/>
                </a:solidFill>
                <a:cs typeface="Courier New" pitchFamily="49" charset="0"/>
              </a:rPr>
              <a:t>using BST facts: X &lt; b &lt; Y &lt; a &lt; Z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536868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rotation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restores balance at the node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 same height as before insertion,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 ancestors now balanced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31" name="AutoShape 3"/>
          <p:cNvCxnSpPr>
            <a:cxnSpLocks noChangeShapeType="1"/>
            <a:stCxn id="32" idx="3"/>
            <a:endCxn id="36" idx="7"/>
          </p:cNvCxnSpPr>
          <p:nvPr>
            <p:custDataLst>
              <p:tags r:id="rId1"/>
            </p:custDataLst>
          </p:nvPr>
        </p:nvCxnSpPr>
        <p:spPr bwMode="auto">
          <a:xfrm rot="5400000">
            <a:off x="1978608" y="3127041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921040"/>
            <a:ext cx="609600" cy="3429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33" name="AutoShape 5"/>
          <p:cNvCxnSpPr>
            <a:cxnSpLocks noChangeShapeType="1"/>
            <a:stCxn id="32" idx="5"/>
            <a:endCxn id="34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2987780" y="3108469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366399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5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8000" y="412119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6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71600" y="354969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37" name="AutoShape 9"/>
          <p:cNvCxnSpPr>
            <a:cxnSpLocks noChangeShapeType="1"/>
            <a:stCxn id="36" idx="5"/>
            <a:endCxn id="35" idx="0"/>
          </p:cNvCxnSpPr>
          <p:nvPr>
            <p:custDataLst>
              <p:tags r:id="rId7"/>
            </p:custDataLst>
          </p:nvPr>
        </p:nvCxnSpPr>
        <p:spPr bwMode="auto">
          <a:xfrm rot="16200000" flipH="1">
            <a:off x="1917805" y="3816494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12119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39" name="AutoShape 11"/>
          <p:cNvCxnSpPr>
            <a:cxnSpLocks noChangeShapeType="1"/>
            <a:stCxn id="36" idx="3"/>
            <a:endCxn id="38" idx="0"/>
          </p:cNvCxnSpPr>
          <p:nvPr>
            <p:custDataLst>
              <p:tags r:id="rId9"/>
            </p:custDataLst>
          </p:nvPr>
        </p:nvCxnSpPr>
        <p:spPr bwMode="auto">
          <a:xfrm rot="5400000">
            <a:off x="1105379" y="3765694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2600" y="3797340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385766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2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347666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3" name="Text Box 5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22363" y="3160753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4" name="Text Box 5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0" y="2867065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C00000"/>
                </a:solidFill>
              </a:rPr>
              <a:t>h+3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45" name="AutoShape 3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5400000">
            <a:off x="2508065" y="2724003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66800" y="5149890"/>
            <a:ext cx="304800" cy="17145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1219200" y="4997490"/>
            <a:ext cx="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48" name="AutoShape 3"/>
          <p:cNvCxnSpPr>
            <a:cxnSpLocks noChangeShapeType="1"/>
            <a:stCxn id="49" idx="5"/>
            <a:endCxn id="53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7321654" y="3194194"/>
            <a:ext cx="278818" cy="3178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" name="Oval 4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6781800" y="2921039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50" name="AutoShape 5"/>
          <p:cNvCxnSpPr>
            <a:cxnSpLocks noChangeShapeType="1"/>
            <a:stCxn id="53" idx="5"/>
            <a:endCxn id="51" idx="0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7778855" y="3841894"/>
            <a:ext cx="393117" cy="279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AutoShape 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43800" y="417834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52" name="AutoShap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53200" y="417834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53" name="Oval 8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7315200" y="349254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7" name="Text Box 1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0800" y="3797339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29400" y="372114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9" name="Text Box 1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08962" y="385766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0" name="Text Box 5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924800" y="334014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467600" y="2867064"/>
            <a:ext cx="633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62" name="AutoShape 3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rot="5400000">
            <a:off x="6927665" y="2724002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5410200" y="3873540"/>
            <a:ext cx="1143000" cy="1238250"/>
            <a:chOff x="5410200" y="4191000"/>
            <a:chExt cx="1143000" cy="1238250"/>
          </a:xfrm>
        </p:grpSpPr>
        <p:sp>
          <p:nvSpPr>
            <p:cNvPr id="55" name="AutoShap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410200" y="419100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63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486400" y="5257800"/>
              <a:ext cx="304800" cy="17145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auto">
            <a:xfrm>
              <a:off x="5638800" y="5105400"/>
              <a:ext cx="0" cy="1524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1" name="AutoShape 5"/>
          <p:cNvCxnSpPr>
            <a:cxnSpLocks noChangeShapeType="1"/>
            <a:stCxn id="53" idx="3"/>
            <a:endCxn id="52" idx="0"/>
          </p:cNvCxnSpPr>
          <p:nvPr>
            <p:custDataLst>
              <p:tags r:id="rId29"/>
            </p:custDataLst>
          </p:nvPr>
        </p:nvCxnSpPr>
        <p:spPr bwMode="auto">
          <a:xfrm rot="5400000">
            <a:off x="7004529" y="3778394"/>
            <a:ext cx="393117" cy="406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" name="AutoShape 3"/>
          <p:cNvCxnSpPr>
            <a:cxnSpLocks noChangeShapeType="1"/>
            <a:stCxn id="49" idx="3"/>
          </p:cNvCxnSpPr>
          <p:nvPr>
            <p:custDataLst>
              <p:tags r:id="rId30"/>
            </p:custDataLst>
          </p:nvPr>
        </p:nvCxnSpPr>
        <p:spPr bwMode="auto">
          <a:xfrm rot="5400000">
            <a:off x="6115528" y="3117994"/>
            <a:ext cx="659818" cy="8512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" name="AutoShape 11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176712" y="326394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1038240" y="1833120"/>
              <a:ext cx="6714360" cy="1471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2480" y="1828080"/>
                <a:ext cx="6726240" cy="14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/>
              <p14:cNvContentPartPr/>
              <p14:nvPr/>
            </p14:nvContentPartPr>
            <p14:xfrm>
              <a:off x="1761120" y="5216760"/>
              <a:ext cx="1234800" cy="343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53920" y="5210640"/>
                <a:ext cx="1247400" cy="3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734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 animBg="1"/>
      <p:bldP spid="51" grpId="0" animBg="1"/>
      <p:bldP spid="52" grpId="0" animBg="1"/>
      <p:bldP spid="53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6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292565" y="5057827"/>
            <a:ext cx="639159" cy="359527"/>
          </a:xfrm>
          <a:prstGeom prst="ellipse">
            <a:avLst/>
          </a:prstGeom>
          <a:solidFill>
            <a:srgbClr val="FF6873"/>
          </a:solidFill>
          <a:ln w="381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dirty="0"/>
          </a:p>
        </p:txBody>
      </p:sp>
      <p:sp>
        <p:nvSpPr>
          <p:cNvPr id="55" name="Oval 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085589" y="1855463"/>
            <a:ext cx="639159" cy="359527"/>
          </a:xfrm>
          <a:prstGeom prst="ellipse">
            <a:avLst/>
          </a:prstGeom>
          <a:solidFill>
            <a:srgbClr val="FF6873"/>
          </a:solidFill>
          <a:ln w="381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 </a:t>
            </a:r>
            <a:r>
              <a:rPr lang="en-US" b="1" i="0" dirty="0" smtClean="0">
                <a:latin typeface="Courier New" pitchFamily="49" charset="0"/>
                <a:cs typeface="Courier New" pitchFamily="49" charset="0"/>
              </a:rPr>
              <a:t>insert(16)</a:t>
            </a:r>
            <a:endParaRPr lang="en-US" b="1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8542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10</a:t>
            </a:r>
          </a:p>
        </p:txBody>
      </p:sp>
      <p:sp>
        <p:nvSpPr>
          <p:cNvPr id="8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9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165600" y="18859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22</a:t>
            </a:r>
          </a:p>
        </p:txBody>
      </p:sp>
      <p:sp>
        <p:nvSpPr>
          <p:cNvPr id="10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73200" y="18859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11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794000" y="1371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15</a:t>
            </a:r>
          </a:p>
        </p:txBody>
      </p:sp>
      <p:cxnSp>
        <p:nvCxnSpPr>
          <p:cNvPr id="12" name="AutoShape 9"/>
          <p:cNvCxnSpPr>
            <a:cxnSpLocks noChangeShapeType="1"/>
            <a:stCxn id="11" idx="3"/>
            <a:endCxn id="10" idx="0"/>
          </p:cNvCxnSpPr>
          <p:nvPr>
            <p:custDataLst>
              <p:tags r:id="rId8"/>
            </p:custDataLst>
          </p:nvPr>
        </p:nvCxnSpPr>
        <p:spPr bwMode="auto">
          <a:xfrm flipH="1">
            <a:off x="1727200" y="163512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0"/>
          <p:cNvCxnSpPr>
            <a:cxnSpLocks noChangeShapeType="1"/>
            <a:stCxn id="11" idx="5"/>
            <a:endCxn id="9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3688379" y="1154728"/>
            <a:ext cx="270447" cy="11919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2"/>
          <p:cNvCxnSpPr>
            <a:cxnSpLocks noChangeShapeType="1"/>
            <a:stCxn id="10" idx="3"/>
            <a:endCxn id="8" idx="0"/>
          </p:cNvCxnSpPr>
          <p:nvPr>
            <p:custDataLst>
              <p:tags r:id="rId10"/>
            </p:custDataLst>
          </p:nvPr>
        </p:nvCxnSpPr>
        <p:spPr bwMode="auto">
          <a:xfrm flipH="1">
            <a:off x="1016000" y="21494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3"/>
          <p:cNvCxnSpPr>
            <a:cxnSpLocks noChangeShapeType="1"/>
            <a:stCxn id="10" idx="5"/>
            <a:endCxn id="7" idx="0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1796079" y="2240578"/>
            <a:ext cx="422847" cy="2013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Oval 14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" y="3219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3</a:t>
            </a:r>
            <a:endParaRPr lang="en-US" dirty="0"/>
          </a:p>
        </p:txBody>
      </p:sp>
      <p:cxnSp>
        <p:nvCxnSpPr>
          <p:cNvPr id="17" name="AutoShape 15"/>
          <p:cNvCxnSpPr>
            <a:cxnSpLocks noChangeShapeType="1"/>
            <a:stCxn id="8" idx="3"/>
            <a:endCxn id="16" idx="0"/>
          </p:cNvCxnSpPr>
          <p:nvPr>
            <p:custDataLst>
              <p:tags r:id="rId13"/>
            </p:custDataLst>
          </p:nvPr>
        </p:nvCxnSpPr>
        <p:spPr bwMode="auto">
          <a:xfrm flipH="1">
            <a:off x="406400" y="281622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270000" y="32004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6</a:t>
            </a:r>
            <a:endParaRPr lang="en-US" dirty="0"/>
          </a:p>
        </p:txBody>
      </p:sp>
      <p:cxnSp>
        <p:nvCxnSpPr>
          <p:cNvPr id="19" name="AutoShape 17"/>
          <p:cNvCxnSpPr>
            <a:cxnSpLocks noChangeShapeType="1"/>
            <a:stCxn id="8" idx="5"/>
            <a:endCxn id="18" idx="0"/>
          </p:cNvCxnSpPr>
          <p:nvPr>
            <p:custDataLst>
              <p:tags r:id="rId15"/>
            </p:custDataLst>
          </p:nvPr>
        </p:nvCxnSpPr>
        <p:spPr bwMode="auto">
          <a:xfrm>
            <a:off x="1195388" y="2816225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Oval 1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3479800" y="255111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19</a:t>
            </a:r>
          </a:p>
        </p:txBody>
      </p:sp>
      <p:cxnSp>
        <p:nvCxnSpPr>
          <p:cNvPr id="21" name="AutoShape 19"/>
          <p:cNvCxnSpPr>
            <a:cxnSpLocks noChangeShapeType="1"/>
            <a:stCxn id="9" idx="3"/>
            <a:endCxn id="20" idx="0"/>
          </p:cNvCxnSpPr>
          <p:nvPr>
            <p:custDataLst>
              <p:tags r:id="rId17"/>
            </p:custDataLst>
          </p:nvPr>
        </p:nvCxnSpPr>
        <p:spPr bwMode="auto">
          <a:xfrm rot="5400000">
            <a:off x="3776268" y="2087386"/>
            <a:ext cx="421260" cy="5061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22"/>
          <p:cNvCxnSpPr>
            <a:cxnSpLocks noChangeShapeType="1"/>
            <a:stCxn id="20" idx="3"/>
            <a:endCxn id="24" idx="0"/>
          </p:cNvCxnSpPr>
          <p:nvPr>
            <p:custDataLst>
              <p:tags r:id="rId18"/>
            </p:custDataLst>
          </p:nvPr>
        </p:nvCxnSpPr>
        <p:spPr bwMode="auto">
          <a:xfrm rot="5400000">
            <a:off x="3193656" y="2877961"/>
            <a:ext cx="443484" cy="2775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23"/>
          <p:cNvCxnSpPr>
            <a:cxnSpLocks noChangeShapeType="1"/>
            <a:endCxn id="25" idx="0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3822700" y="28956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24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3022600" y="3238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17</a:t>
            </a:r>
          </a:p>
        </p:txBody>
      </p:sp>
      <p:sp>
        <p:nvSpPr>
          <p:cNvPr id="25" name="Oval 25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911600" y="3238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20</a:t>
            </a:r>
          </a:p>
        </p:txBody>
      </p:sp>
      <p:sp>
        <p:nvSpPr>
          <p:cNvPr id="26" name="Oval 26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749800" y="2514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24</a:t>
            </a:r>
          </a:p>
        </p:txBody>
      </p:sp>
      <p:cxnSp>
        <p:nvCxnSpPr>
          <p:cNvPr id="27" name="AutoShape 27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4521200" y="2133600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30"/>
          <p:cNvCxnSpPr>
            <a:cxnSpLocks noChangeShapeType="1"/>
            <a:endCxn id="29" idx="0"/>
          </p:cNvCxnSpPr>
          <p:nvPr>
            <p:custDataLst>
              <p:tags r:id="rId24"/>
            </p:custDataLst>
          </p:nvPr>
        </p:nvCxnSpPr>
        <p:spPr bwMode="auto">
          <a:xfrm flipH="1">
            <a:off x="2921000" y="3505200"/>
            <a:ext cx="304800" cy="247650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29" name="Oval 31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2667000" y="3771900"/>
            <a:ext cx="508000" cy="28575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16</a:t>
            </a:r>
          </a:p>
        </p:txBody>
      </p:sp>
      <p:sp>
        <p:nvSpPr>
          <p:cNvPr id="30" name="Oval 4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0" y="5124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10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3479800" y="5124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2" name="Oval 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191000" y="4457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33" name="Oval 8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5511800" y="3943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15</a:t>
            </a:r>
          </a:p>
        </p:txBody>
      </p:sp>
      <p:cxnSp>
        <p:nvCxnSpPr>
          <p:cNvPr id="34" name="AutoShape 9"/>
          <p:cNvCxnSpPr>
            <a:cxnSpLocks noChangeShapeType="1"/>
            <a:stCxn id="33" idx="3"/>
            <a:endCxn id="32" idx="0"/>
          </p:cNvCxnSpPr>
          <p:nvPr>
            <p:custDataLst>
              <p:tags r:id="rId30"/>
            </p:custDataLst>
          </p:nvPr>
        </p:nvCxnSpPr>
        <p:spPr bwMode="auto">
          <a:xfrm flipH="1">
            <a:off x="4445000" y="420687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" name="AutoShape 12"/>
          <p:cNvCxnSpPr>
            <a:cxnSpLocks noChangeShapeType="1"/>
            <a:stCxn id="32" idx="3"/>
            <a:endCxn id="31" idx="0"/>
          </p:cNvCxnSpPr>
          <p:nvPr>
            <p:custDataLst>
              <p:tags r:id="rId31"/>
            </p:custDataLst>
          </p:nvPr>
        </p:nvCxnSpPr>
        <p:spPr bwMode="auto">
          <a:xfrm flipH="1">
            <a:off x="3733800" y="472122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" name="AutoShape 13"/>
          <p:cNvCxnSpPr>
            <a:cxnSpLocks noChangeShapeType="1"/>
            <a:stCxn id="32" idx="5"/>
            <a:endCxn id="30" idx="0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4513879" y="4812328"/>
            <a:ext cx="422847" cy="2013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" name="Oval 14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2870200" y="57912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3</a:t>
            </a:r>
            <a:endParaRPr lang="en-US" dirty="0"/>
          </a:p>
        </p:txBody>
      </p:sp>
      <p:cxnSp>
        <p:nvCxnSpPr>
          <p:cNvPr id="38" name="AutoShape 15"/>
          <p:cNvCxnSpPr>
            <a:cxnSpLocks noChangeShapeType="1"/>
            <a:stCxn id="31" idx="3"/>
            <a:endCxn id="37" idx="0"/>
          </p:cNvCxnSpPr>
          <p:nvPr>
            <p:custDataLst>
              <p:tags r:id="rId34"/>
            </p:custDataLst>
          </p:nvPr>
        </p:nvCxnSpPr>
        <p:spPr bwMode="auto">
          <a:xfrm flipH="1">
            <a:off x="3124200" y="538797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9" name="Oval 16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987800" y="57721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6</a:t>
            </a:r>
            <a:endParaRPr lang="en-US" dirty="0"/>
          </a:p>
        </p:txBody>
      </p:sp>
      <p:cxnSp>
        <p:nvCxnSpPr>
          <p:cNvPr id="40" name="AutoShape 17"/>
          <p:cNvCxnSpPr>
            <a:cxnSpLocks noChangeShapeType="1"/>
            <a:stCxn id="31" idx="5"/>
            <a:endCxn id="39" idx="0"/>
          </p:cNvCxnSpPr>
          <p:nvPr>
            <p:custDataLst>
              <p:tags r:id="rId36"/>
            </p:custDataLst>
          </p:nvPr>
        </p:nvCxnSpPr>
        <p:spPr bwMode="auto">
          <a:xfrm>
            <a:off x="3913188" y="5387975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Oval 18"/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6527800" y="4495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19</a:t>
            </a:r>
          </a:p>
        </p:txBody>
      </p:sp>
      <p:cxnSp>
        <p:nvCxnSpPr>
          <p:cNvPr id="43" name="AutoShape 22"/>
          <p:cNvCxnSpPr>
            <a:cxnSpLocks noChangeShapeType="1"/>
            <a:stCxn id="42" idx="3"/>
            <a:endCxn id="45" idx="0"/>
          </p:cNvCxnSpPr>
          <p:nvPr>
            <p:custDataLst>
              <p:tags r:id="rId38"/>
            </p:custDataLst>
          </p:nvPr>
        </p:nvCxnSpPr>
        <p:spPr bwMode="auto">
          <a:xfrm rot="5400000">
            <a:off x="6241656" y="4822648"/>
            <a:ext cx="443484" cy="2775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23"/>
          <p:cNvCxnSpPr>
            <a:cxnSpLocks noChangeShapeType="1"/>
            <a:stCxn id="52" idx="3"/>
            <a:endCxn id="46" idx="0"/>
          </p:cNvCxnSpPr>
          <p:nvPr>
            <p:custDataLst>
              <p:tags r:id="rId39"/>
            </p:custDataLst>
          </p:nvPr>
        </p:nvCxnSpPr>
        <p:spPr bwMode="auto">
          <a:xfrm rot="5400000">
            <a:off x="7134625" y="5410816"/>
            <a:ext cx="384747" cy="226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" name="Oval 24"/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70600" y="5183187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17</a:t>
            </a:r>
          </a:p>
        </p:txBody>
      </p:sp>
      <p:sp>
        <p:nvSpPr>
          <p:cNvPr id="46" name="Oval 25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6959600" y="5716587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20</a:t>
            </a:r>
          </a:p>
        </p:txBody>
      </p:sp>
      <p:cxnSp>
        <p:nvCxnSpPr>
          <p:cNvPr id="47" name="AutoShape 30"/>
          <p:cNvCxnSpPr>
            <a:cxnSpLocks noChangeShapeType="1"/>
            <a:stCxn id="45" idx="3"/>
            <a:endCxn id="48" idx="0"/>
          </p:cNvCxnSpPr>
          <p:nvPr>
            <p:custDataLst>
              <p:tags r:id="rId42"/>
            </p:custDataLst>
          </p:nvPr>
        </p:nvCxnSpPr>
        <p:spPr bwMode="auto">
          <a:xfrm rot="5400000">
            <a:off x="5912250" y="5483841"/>
            <a:ext cx="289497" cy="175995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48" name="Oval 31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715000" y="5716587"/>
            <a:ext cx="508000" cy="28575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16</a:t>
            </a:r>
          </a:p>
        </p:txBody>
      </p:sp>
      <p:cxnSp>
        <p:nvCxnSpPr>
          <p:cNvPr id="49" name="AutoShape 10"/>
          <p:cNvCxnSpPr>
            <a:cxnSpLocks noChangeShapeType="1"/>
            <a:stCxn id="33" idx="5"/>
            <a:endCxn id="42" idx="1"/>
          </p:cNvCxnSpPr>
          <p:nvPr>
            <p:custDataLst>
              <p:tags r:id="rId44"/>
            </p:custDataLst>
          </p:nvPr>
        </p:nvCxnSpPr>
        <p:spPr bwMode="auto">
          <a:xfrm rot="16200000" flipH="1">
            <a:off x="6098603" y="4034055"/>
            <a:ext cx="350394" cy="6567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Oval 6"/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7366000" y="5087937"/>
            <a:ext cx="508000" cy="285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53" name="Oval 26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7950200" y="5716587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24</a:t>
            </a:r>
          </a:p>
        </p:txBody>
      </p:sp>
      <p:cxnSp>
        <p:nvCxnSpPr>
          <p:cNvPr id="54" name="AutoShape 27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auto">
          <a:xfrm>
            <a:off x="7721600" y="5335587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6" name="AutoShape 10"/>
          <p:cNvCxnSpPr>
            <a:cxnSpLocks noChangeShapeType="1"/>
            <a:stCxn id="42" idx="5"/>
            <a:endCxn id="52" idx="1"/>
          </p:cNvCxnSpPr>
          <p:nvPr>
            <p:custDataLst>
              <p:tags r:id="rId48"/>
            </p:custDataLst>
          </p:nvPr>
        </p:nvCxnSpPr>
        <p:spPr bwMode="auto">
          <a:xfrm rot="16200000" flipH="1">
            <a:off x="7005860" y="4695248"/>
            <a:ext cx="390081" cy="4789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" name="Ink 2"/>
              <p14:cNvContentPartPr/>
              <p14:nvPr/>
            </p14:nvContentPartPr>
            <p14:xfrm>
              <a:off x="2956320" y="1128240"/>
              <a:ext cx="5905080" cy="3643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49840" y="1122480"/>
                <a:ext cx="5916600" cy="36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628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5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9" grpId="0" animBg="1"/>
      <p:bldP spid="42" grpId="0" animBg="1"/>
      <p:bldP spid="45" grpId="0" animBg="1"/>
      <p:bldP spid="46" grpId="0" animBg="1"/>
      <p:bldP spid="48" grpId="0" animBg="1"/>
      <p:bldP spid="52" grpId="0" animBg="1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general right-right case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dirty="0" smtClean="0"/>
              <a:t>Mirror image to left-left case, so you rotate the other way</a:t>
            </a:r>
          </a:p>
          <a:p>
            <a:pPr lvl="1"/>
            <a:r>
              <a:rPr lang="en-US" dirty="0" smtClean="0"/>
              <a:t>Exact same concept, but needs different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Oval 4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3238500"/>
            <a:ext cx="609600" cy="3429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AutoShape 5"/>
          <p:cNvCxnSpPr>
            <a:cxnSpLocks noChangeShapeType="1"/>
            <a:stCxn id="8" idx="5"/>
          </p:cNvCxnSpPr>
          <p:nvPr>
            <p:custDataLst>
              <p:tags r:id="rId2"/>
            </p:custDataLst>
          </p:nvPr>
        </p:nvCxnSpPr>
        <p:spPr bwMode="auto">
          <a:xfrm rot="16200000" flipH="1">
            <a:off x="2254355" y="3397354"/>
            <a:ext cx="431219" cy="6988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0" y="464820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1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0" y="464820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cxnSp>
        <p:nvCxnSpPr>
          <p:cNvPr id="13" name="AutoShape 9"/>
          <p:cNvCxnSpPr>
            <a:cxnSpLocks noChangeShapeType="1"/>
            <a:stCxn id="45" idx="3"/>
            <a:endCxn id="11" idx="0"/>
          </p:cNvCxnSpPr>
          <p:nvPr>
            <p:custDataLst>
              <p:tags r:id="rId5"/>
            </p:custDataLst>
          </p:nvPr>
        </p:nvCxnSpPr>
        <p:spPr bwMode="auto">
          <a:xfrm rot="5400000">
            <a:off x="2413479" y="4153004"/>
            <a:ext cx="431217" cy="559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8290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15" name="AutoShape 11"/>
          <p:cNvCxnSpPr>
            <a:cxnSpLocks noChangeShapeType="1"/>
            <a:stCxn id="8" idx="3"/>
            <a:endCxn id="14" idx="0"/>
          </p:cNvCxnSpPr>
          <p:nvPr>
            <p:custDataLst>
              <p:tags r:id="rId7"/>
            </p:custDataLst>
          </p:nvPr>
        </p:nvCxnSpPr>
        <p:spPr bwMode="auto">
          <a:xfrm rot="5400000">
            <a:off x="1210154" y="3349729"/>
            <a:ext cx="2978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3581400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09800" y="4251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57600" y="4460875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Text Box 5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33600" y="3048000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C00000"/>
                </a:solidFill>
              </a:rPr>
              <a:t>h+3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2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5695950"/>
            <a:ext cx="304800" cy="17145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3810000" y="5543550"/>
            <a:ext cx="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Oval 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2819400" y="39243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b</a:t>
            </a:r>
          </a:p>
        </p:txBody>
      </p:sp>
      <p:sp>
        <p:nvSpPr>
          <p:cNvPr id="46" name="Text Box 5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70163" y="3535363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48" name="AutoShape 5"/>
          <p:cNvCxnSpPr>
            <a:cxnSpLocks noChangeShapeType="1"/>
            <a:endCxn id="10" idx="0"/>
          </p:cNvCxnSpPr>
          <p:nvPr>
            <p:custDataLst>
              <p:tags r:id="rId15"/>
            </p:custDataLst>
          </p:nvPr>
        </p:nvCxnSpPr>
        <p:spPr bwMode="auto">
          <a:xfrm rot="16200000" flipH="1">
            <a:off x="3219450" y="4324350"/>
            <a:ext cx="381000" cy="2666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" name="AutoShape 3"/>
          <p:cNvCxnSpPr>
            <a:cxnSpLocks noChangeShapeType="1"/>
            <a:stCxn id="69" idx="3"/>
            <a:endCxn id="73" idx="7"/>
          </p:cNvCxnSpPr>
          <p:nvPr>
            <p:custDataLst>
              <p:tags r:id="rId16"/>
            </p:custDataLst>
          </p:nvPr>
        </p:nvCxnSpPr>
        <p:spPr bwMode="auto">
          <a:xfrm rot="5400000">
            <a:off x="6626808" y="3673101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9" name="Oval 4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010400" y="34671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70" name="AutoShape 5"/>
          <p:cNvCxnSpPr>
            <a:cxnSpLocks noChangeShapeType="1"/>
            <a:stCxn id="69" idx="5"/>
            <a:endCxn id="71" idx="0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7635980" y="3654529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" name="AutoShap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20000" y="4210050"/>
            <a:ext cx="1143000" cy="10477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72" name="AutoShap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26200" y="466725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73" name="Oval 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019800" y="409575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74" name="AutoShape 9"/>
          <p:cNvCxnSpPr>
            <a:cxnSpLocks noChangeShapeType="1"/>
            <a:stCxn id="73" idx="5"/>
            <a:endCxn id="72" idx="0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6566005" y="4362554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5" name="AutoShape 1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05400" y="46672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76" name="AutoShape 11"/>
          <p:cNvCxnSpPr>
            <a:cxnSpLocks noChangeShapeType="1"/>
            <a:stCxn id="73" idx="3"/>
            <a:endCxn id="75" idx="0"/>
          </p:cNvCxnSpPr>
          <p:nvPr>
            <p:custDataLst>
              <p:tags r:id="rId24"/>
            </p:custDataLst>
          </p:nvPr>
        </p:nvCxnSpPr>
        <p:spPr bwMode="auto">
          <a:xfrm rot="5400000">
            <a:off x="5753579" y="4311754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" name="Text Box 1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0800" y="4343400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8" name="Text Box 1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10400" y="44037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79" name="Text Box 1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05800" y="4022725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70563" y="3706813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1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96200" y="3413125"/>
            <a:ext cx="633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82" name="AutoShape 3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rot="5400000">
            <a:off x="7156265" y="3270063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5" name="Oval 1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82000" y="5410200"/>
            <a:ext cx="304800" cy="17145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8534400" y="5257800"/>
            <a:ext cx="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AutoShape 11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4252912" y="37338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" name="Ink 6"/>
              <p14:cNvContentPartPr/>
              <p14:nvPr/>
            </p14:nvContentPartPr>
            <p14:xfrm>
              <a:off x="1884240" y="2577960"/>
              <a:ext cx="4882680" cy="3351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78480" y="2572560"/>
                <a:ext cx="4891680" cy="336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881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  <p:bldP spid="11" grpId="0" animBg="1"/>
      <p:bldP spid="14" grpId="0" animBg="1"/>
      <p:bldP spid="16" grpId="0"/>
      <p:bldP spid="17" grpId="0"/>
      <p:bldP spid="18" grpId="0"/>
      <p:bldP spid="20" grpId="0"/>
      <p:bldP spid="42" grpId="0" animBg="1"/>
      <p:bldP spid="43" grpId="0" animBg="1"/>
      <p:bldP spid="45" grpId="0" animBg="1"/>
      <p:bldP spid="46" grpId="0"/>
      <p:bldP spid="69" grpId="0" animBg="1"/>
      <p:bldP spid="71" grpId="0" animBg="1"/>
      <p:bldP spid="72" grpId="0" animBg="1"/>
      <p:bldP spid="73" grpId="0" animBg="1"/>
      <p:bldP spid="75" grpId="0" animBg="1"/>
      <p:bldP spid="77" grpId="0"/>
      <p:bldP spid="78" grpId="0"/>
      <p:bldP spid="79" grpId="0"/>
      <p:bldP spid="80" grpId="0"/>
      <p:bldP spid="81" grpId="0"/>
      <p:bldP spid="85" grpId="0" animBg="1"/>
      <p:bldP spid="86" grpId="0" animBg="1"/>
      <p:bldP spid="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cases to go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Unfortunately, single rotations are not enough for insertions in the left-right </a:t>
            </a:r>
            <a:r>
              <a:rPr lang="en-US" dirty="0" err="1" smtClean="0"/>
              <a:t>subtree</a:t>
            </a:r>
            <a:r>
              <a:rPr lang="en-US" dirty="0" smtClean="0"/>
              <a:t> or the right-left </a:t>
            </a:r>
            <a:r>
              <a:rPr lang="en-US" dirty="0" err="1" smtClean="0"/>
              <a:t>subtree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Simple example: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(1),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(6),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(3)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First wrong idea:</a:t>
            </a:r>
            <a:r>
              <a:rPr lang="en-US" dirty="0" smtClean="0"/>
              <a:t> single rotation like we did for left-left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821112" y="46609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5410200"/>
            <a:ext cx="487362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9" name="Oval 14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4600575"/>
            <a:ext cx="487363" cy="487362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0" name="Oval 15" descr="50%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3856037"/>
            <a:ext cx="487362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1</a:t>
            </a:r>
          </a:p>
        </p:txBody>
      </p:sp>
      <p:cxnSp>
        <p:nvCxnSpPr>
          <p:cNvPr id="11" name="AutoShape 16"/>
          <p:cNvCxnSpPr>
            <a:cxnSpLocks noChangeAspect="1" noChangeShapeType="1"/>
            <a:stCxn id="10" idx="5"/>
            <a:endCxn id="9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2489661" y="4179554"/>
            <a:ext cx="328548" cy="513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7"/>
          <p:cNvCxnSpPr>
            <a:cxnSpLocks noChangeAspect="1" noChangeShapeType="1"/>
            <a:stCxn id="9" idx="3"/>
            <a:endCxn id="8" idx="0"/>
          </p:cNvCxnSpPr>
          <p:nvPr>
            <p:custDataLst>
              <p:tags r:id="rId6"/>
            </p:custDataLst>
          </p:nvPr>
        </p:nvCxnSpPr>
        <p:spPr bwMode="auto">
          <a:xfrm rot="5400000">
            <a:off x="2399110" y="5070936"/>
            <a:ext cx="393635" cy="2848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Text Box 18"/>
          <p:cNvSpPr txBox="1"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 Box 19"/>
          <p:cNvSpPr txBox="1"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" name="Text Box 20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2346325" y="35814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19" name="Oval 13" descr="50%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5350" y="4191000"/>
            <a:ext cx="488950" cy="488950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20" name="Oval 15" descr="50%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029200" y="5181600"/>
            <a:ext cx="488950" cy="488950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cxnSp>
        <p:nvCxnSpPr>
          <p:cNvPr id="21" name="AutoShape 16"/>
          <p:cNvCxnSpPr>
            <a:cxnSpLocks noChangeAspect="1" noChangeShapeType="1"/>
            <a:endCxn id="20" idx="0"/>
          </p:cNvCxnSpPr>
          <p:nvPr>
            <p:custDataLst>
              <p:tags r:id="rId12"/>
            </p:custDataLst>
          </p:nvPr>
        </p:nvCxnSpPr>
        <p:spPr bwMode="auto">
          <a:xfrm flipH="1">
            <a:off x="5273675" y="4506913"/>
            <a:ext cx="741363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" name="Oval 22" descr="50%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7011987" y="5164138"/>
            <a:ext cx="487363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cxnSp>
        <p:nvCxnSpPr>
          <p:cNvPr id="23" name="AutoShape 24"/>
          <p:cNvCxnSpPr>
            <a:cxnSpLocks noChangeAspect="1" noChangeShapeType="1"/>
            <a:endCxn id="22" idx="0"/>
          </p:cNvCxnSpPr>
          <p:nvPr>
            <p:custDataLst>
              <p:tags r:id="rId14"/>
            </p:custDataLst>
          </p:nvPr>
        </p:nvCxnSpPr>
        <p:spPr bwMode="auto">
          <a:xfrm>
            <a:off x="6454775" y="4438650"/>
            <a:ext cx="801687" cy="709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 Box 19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432550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 Box 18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518150" y="487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6" name="Text Box 18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467600" y="487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14606" y="3918083"/>
            <a:ext cx="1775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Violates order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property!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7032600" y="4589280"/>
              <a:ext cx="508320" cy="544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27200" y="4584600"/>
                <a:ext cx="519120" cy="5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6576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9" grpId="0" animBg="1"/>
      <p:bldP spid="20" grpId="0" animBg="1"/>
      <p:bldP spid="22" grpId="0" animBg="1"/>
      <p:bldP spid="24" grpId="0"/>
      <p:bldP spid="25" grpId="0"/>
      <p:bldP spid="2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cases to go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Unfortunately, single rotations are not enough for insertions in the left-right </a:t>
            </a:r>
            <a:r>
              <a:rPr lang="en-US" dirty="0" err="1" smtClean="0"/>
              <a:t>subtree</a:t>
            </a:r>
            <a:r>
              <a:rPr lang="en-US" dirty="0" smtClean="0"/>
              <a:t> or the right-left </a:t>
            </a:r>
            <a:r>
              <a:rPr lang="en-US" dirty="0" err="1" smtClean="0"/>
              <a:t>subtree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Simple example: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(1),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(6),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(3)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Second wrong idea:</a:t>
            </a:r>
            <a:r>
              <a:rPr lang="en-US" dirty="0" smtClean="0"/>
              <a:t> single rotation on the child of the unbalanced node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46609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5410200"/>
            <a:ext cx="487362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9" name="Oval 14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4600575"/>
            <a:ext cx="487363" cy="487362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0" name="Oval 15" descr="50%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3856037"/>
            <a:ext cx="487362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1</a:t>
            </a:r>
          </a:p>
        </p:txBody>
      </p:sp>
      <p:cxnSp>
        <p:nvCxnSpPr>
          <p:cNvPr id="11" name="AutoShape 16"/>
          <p:cNvCxnSpPr>
            <a:cxnSpLocks noChangeAspect="1" noChangeShapeType="1"/>
            <a:stCxn id="10" idx="5"/>
            <a:endCxn id="9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2489661" y="4179554"/>
            <a:ext cx="328548" cy="513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7"/>
          <p:cNvCxnSpPr>
            <a:cxnSpLocks noChangeAspect="1" noChangeShapeType="1"/>
            <a:stCxn id="9" idx="3"/>
            <a:endCxn id="8" idx="0"/>
          </p:cNvCxnSpPr>
          <p:nvPr>
            <p:custDataLst>
              <p:tags r:id="rId6"/>
            </p:custDataLst>
          </p:nvPr>
        </p:nvCxnSpPr>
        <p:spPr bwMode="auto">
          <a:xfrm rot="5400000">
            <a:off x="2399110" y="5070936"/>
            <a:ext cx="393635" cy="2848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Text Box 18"/>
          <p:cNvSpPr txBox="1"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 Box 19"/>
          <p:cNvSpPr txBox="1"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" name="Text Box 20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2346325" y="35814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27" name="Oval 21" descr="50%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477000" y="5486400"/>
            <a:ext cx="487362" cy="487362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28" name="Oval 22" descr="50%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4648200"/>
            <a:ext cx="487363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29" name="Oval 23" descr="50%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5410200" y="3856037"/>
            <a:ext cx="487362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cxnSp>
        <p:nvCxnSpPr>
          <p:cNvPr id="30" name="AutoShape 24"/>
          <p:cNvCxnSpPr>
            <a:cxnSpLocks noChangeAspect="1" noChangeShapeType="1"/>
            <a:stCxn id="29" idx="5"/>
            <a:endCxn id="28" idx="0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856749" y="4241466"/>
            <a:ext cx="376173" cy="4372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25"/>
          <p:cNvCxnSpPr>
            <a:cxnSpLocks noChangeAspect="1" noChangeShapeType="1"/>
            <a:stCxn id="28" idx="5"/>
            <a:endCxn id="27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6366453" y="5132171"/>
            <a:ext cx="423565" cy="2848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Text Box 26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7818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3" name="Text Box 27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519862" y="454025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34" name="Text Box 28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667375" y="35052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5986" y="3918083"/>
            <a:ext cx="2066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Still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unbalanced!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1967760" y="4254480"/>
              <a:ext cx="1476000" cy="1839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2000" y="4249080"/>
                <a:ext cx="1487160" cy="18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354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 animBg="1"/>
      <p:bldP spid="29" grpId="0" animBg="1"/>
      <p:bldP spid="32" grpId="0"/>
      <p:bldP spid="33" grpId="0"/>
      <p:bldP spid="34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two wrongs make a right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743200"/>
          </a:xfrm>
        </p:spPr>
        <p:txBody>
          <a:bodyPr/>
          <a:lstStyle/>
          <a:p>
            <a:r>
              <a:rPr lang="en-US" dirty="0" smtClean="0"/>
              <a:t>First idea violated the order property</a:t>
            </a:r>
          </a:p>
          <a:p>
            <a:r>
              <a:rPr lang="en-US" dirty="0" smtClean="0"/>
              <a:t>Second idea didn’t fix balance</a:t>
            </a:r>
          </a:p>
          <a:p>
            <a:r>
              <a:rPr lang="en-US" dirty="0" smtClean="0"/>
              <a:t>But if we do both single rotations, starting with the second, it works!  (And not just for this example.)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Double rotation: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Rotate problematic child and grandchild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Then rotate between self and new child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66800" y="3932238"/>
            <a:ext cx="1479550" cy="2314575"/>
            <a:chOff x="1066800" y="3932238"/>
            <a:chExt cx="1479550" cy="2314575"/>
          </a:xfrm>
        </p:grpSpPr>
        <p:grpSp>
          <p:nvGrpSpPr>
            <p:cNvPr id="27" name="Group 26"/>
            <p:cNvGrpSpPr/>
            <p:nvPr/>
          </p:nvGrpSpPr>
          <p:grpSpPr>
            <a:xfrm>
              <a:off x="1066800" y="4206875"/>
              <a:ext cx="1479550" cy="2039938"/>
              <a:chOff x="1066800" y="4206875"/>
              <a:chExt cx="1479550" cy="2039938"/>
            </a:xfrm>
          </p:grpSpPr>
          <p:sp>
            <p:nvSpPr>
              <p:cNvPr id="8" name="Oval 13" descr="50%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295400" y="5761038"/>
                <a:ext cx="487362" cy="485775"/>
              </a:xfrm>
              <a:prstGeom prst="ellipse">
                <a:avLst/>
              </a:prstGeom>
              <a:pattFill prst="pct50">
                <a:fgClr>
                  <a:srgbClr val="008000"/>
                </a:fgClr>
                <a:bgClr>
                  <a:schemeClr val="bg1"/>
                </a:bgClr>
              </a:pattFill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9" name="Oval 14" descr="50%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752600" y="4951413"/>
                <a:ext cx="487363" cy="487362"/>
              </a:xfrm>
              <a:prstGeom prst="ellipse">
                <a:avLst/>
              </a:prstGeom>
              <a:pattFill prst="pct50">
                <a:fgClr>
                  <a:srgbClr val="0000FF"/>
                </a:fgClr>
                <a:bgClr>
                  <a:schemeClr val="bg1"/>
                </a:bgClr>
              </a:pattFill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/>
                  <a:t>6</a:t>
                </a:r>
              </a:p>
            </p:txBody>
          </p:sp>
          <p:sp>
            <p:nvSpPr>
              <p:cNvPr id="10" name="Oval 15" descr="50%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066800" y="4206875"/>
                <a:ext cx="487362" cy="487363"/>
              </a:xfrm>
              <a:prstGeom prst="ellipse">
                <a:avLst/>
              </a:prstGeom>
              <a:pattFill prst="pct50">
                <a:fgClr>
                  <a:srgbClr val="CC9900"/>
                </a:fgClr>
                <a:bgClr>
                  <a:srgbClr val="FFFFFF"/>
                </a:bgClr>
              </a:patt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cxnSp>
            <p:nvCxnSpPr>
              <p:cNvPr id="11" name="AutoShape 16"/>
              <p:cNvCxnSpPr>
                <a:cxnSpLocks noChangeAspect="1" noChangeShapeType="1"/>
                <a:stCxn id="10" idx="5"/>
                <a:endCxn id="9" idx="0"/>
              </p:cNvCxnSpPr>
              <p:nvPr>
                <p:custDataLst>
                  <p:tags r:id="rId23"/>
                </p:custDataLst>
              </p:nvPr>
            </p:nvCxnSpPr>
            <p:spPr bwMode="auto">
              <a:xfrm rot="16200000" flipH="1">
                <a:off x="1575261" y="4530392"/>
                <a:ext cx="328548" cy="5134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2" name="AutoShape 17"/>
              <p:cNvCxnSpPr>
                <a:cxnSpLocks noChangeAspect="1" noChangeShapeType="1"/>
                <a:stCxn id="9" idx="3"/>
                <a:endCxn id="8" idx="0"/>
              </p:cNvCxnSpPr>
              <p:nvPr>
                <p:custDataLst>
                  <p:tags r:id="rId24"/>
                </p:custDataLst>
              </p:nvPr>
            </p:nvCxnSpPr>
            <p:spPr bwMode="auto">
              <a:xfrm rot="5400000">
                <a:off x="1484710" y="5421774"/>
                <a:ext cx="393635" cy="2848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3" name="Text Box 18"/>
              <p:cNvSpPr txBox="1"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752600" y="5608638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14" name="Text Box 19"/>
              <p:cNvSpPr txBox="1"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209800" y="4770438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  <p:sp>
          <p:nvSpPr>
            <p:cNvPr id="15" name="Text Box 20"/>
            <p:cNvSpPr txBox="1"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431925" y="393223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 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3200" y="3932238"/>
            <a:ext cx="2546350" cy="2468562"/>
            <a:chOff x="2743200" y="3932238"/>
            <a:chExt cx="2546350" cy="2468562"/>
          </a:xfrm>
        </p:grpSpPr>
        <p:sp>
          <p:nvSpPr>
            <p:cNvPr id="7" name="AutoShape 11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743200" y="5011738"/>
              <a:ext cx="852488" cy="304800"/>
            </a:xfrm>
            <a:prstGeom prst="rightArrow">
              <a:avLst>
                <a:gd name="adj1" fmla="val 50000"/>
                <a:gd name="adj2" fmla="val 6992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" descr="50%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648200" y="5913438"/>
              <a:ext cx="487362" cy="487362"/>
            </a:xfrm>
            <a:prstGeom prst="ellipse">
              <a:avLst/>
            </a:prstGeom>
            <a:pattFill prst="pct50">
              <a:fgClr>
                <a:srgbClr val="0000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17" name="Oval 22" descr="50%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91000" y="5075238"/>
              <a:ext cx="487363" cy="485775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/>
                <a:t>3</a:t>
              </a:r>
            </a:p>
          </p:txBody>
        </p:sp>
        <p:sp>
          <p:nvSpPr>
            <p:cNvPr id="18" name="Oval 23" descr="50%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81400" y="4283075"/>
              <a:ext cx="487362" cy="487363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/>
                <a:t>1</a:t>
              </a:r>
            </a:p>
          </p:txBody>
        </p:sp>
        <p:cxnSp>
          <p:nvCxnSpPr>
            <p:cNvPr id="19" name="AutoShape 24"/>
            <p:cNvCxnSpPr>
              <a:cxnSpLocks noChangeAspect="1" noChangeShapeType="1"/>
              <a:stCxn id="18" idx="5"/>
              <a:endCxn id="17" idx="0"/>
            </p:cNvCxnSpPr>
            <p:nvPr>
              <p:custDataLst>
                <p:tags r:id="rId14"/>
              </p:custDataLst>
            </p:nvPr>
          </p:nvCxnSpPr>
          <p:spPr bwMode="auto">
            <a:xfrm rot="16200000" flipH="1">
              <a:off x="4027949" y="4668504"/>
              <a:ext cx="376173" cy="437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5"/>
            <p:cNvCxnSpPr>
              <a:cxnSpLocks noChangeAspect="1" noChangeShapeType="1"/>
              <a:stCxn id="17" idx="5"/>
              <a:endCxn id="16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4537653" y="5559209"/>
              <a:ext cx="423565" cy="2848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Text Box 26"/>
            <p:cNvSpPr txBox="1"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53000" y="5608638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2" name="Text Box 27"/>
            <p:cNvSpPr txBox="1"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91062" y="496728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 1</a:t>
              </a:r>
            </a:p>
          </p:txBody>
        </p:sp>
        <p:sp>
          <p:nvSpPr>
            <p:cNvPr id="23" name="Text Box 28"/>
            <p:cNvSpPr txBox="1"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838575" y="393223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 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19712" y="4422775"/>
            <a:ext cx="3125788" cy="1825625"/>
            <a:chOff x="5319712" y="4422775"/>
            <a:chExt cx="3125788" cy="1825625"/>
          </a:xfrm>
        </p:grpSpPr>
        <p:sp>
          <p:nvSpPr>
            <p:cNvPr id="32" name="Text Box 10"/>
            <p:cNvSpPr txBox="1"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488238" y="44227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1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19712" y="4770437"/>
              <a:ext cx="3125788" cy="1477963"/>
              <a:chOff x="5319712" y="4770437"/>
              <a:chExt cx="3125788" cy="1477963"/>
            </a:xfrm>
          </p:grpSpPr>
          <p:sp>
            <p:nvSpPr>
              <p:cNvPr id="24" name="AutoShape 11"/>
              <p:cNvSpPr>
                <a:spLocks noChangeAspect="1"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319712" y="5029200"/>
                <a:ext cx="852488" cy="304800"/>
              </a:xfrm>
              <a:prstGeom prst="rightArrow">
                <a:avLst>
                  <a:gd name="adj1" fmla="val 50000"/>
                  <a:gd name="adj2" fmla="val 6992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8" name="AutoShape 6"/>
              <p:cNvCxnSpPr>
                <a:cxnSpLocks noChangeAspect="1" noChangeShapeType="1"/>
                <a:stCxn id="34" idx="3"/>
                <a:endCxn id="33" idx="0"/>
              </p:cNvCxnSpPr>
              <p:nvPr>
                <p:custDataLst>
                  <p:tags r:id="rId3"/>
                </p:custDataLst>
              </p:nvPr>
            </p:nvCxnSpPr>
            <p:spPr bwMode="auto">
              <a:xfrm rot="5400000">
                <a:off x="6668014" y="5239327"/>
                <a:ext cx="575965" cy="4674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7"/>
              <p:cNvCxnSpPr>
                <a:cxnSpLocks noChangeAspect="1" noChangeShapeType="1"/>
                <a:stCxn id="34" idx="5"/>
                <a:endCxn id="35" idx="0"/>
              </p:cNvCxnSpPr>
              <p:nvPr>
                <p:custDataLst>
                  <p:tags r:id="rId4"/>
                </p:custDataLst>
              </p:nvPr>
            </p:nvCxnSpPr>
            <p:spPr bwMode="auto">
              <a:xfrm rot="16200000" flipH="1">
                <a:off x="7465003" y="5254408"/>
                <a:ext cx="575965" cy="43729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30" name="Text Box 8"/>
              <p:cNvSpPr txBox="1"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108950" y="5456237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1" name="Text Box 9"/>
              <p:cNvSpPr txBox="1"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172200" y="5532437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3" name="Oval 23" descr="50%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478588" y="5761037"/>
                <a:ext cx="487362" cy="487363"/>
              </a:xfrm>
              <a:prstGeom prst="ellipse">
                <a:avLst/>
              </a:prstGeom>
              <a:pattFill prst="pct50">
                <a:fgClr>
                  <a:srgbClr val="CC9900"/>
                </a:fgClr>
                <a:bgClr>
                  <a:srgbClr val="FFFFFF"/>
                </a:bgClr>
              </a:patt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34" name="Oval 22" descr="50%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18350" y="4770437"/>
                <a:ext cx="487363" cy="485775"/>
              </a:xfrm>
              <a:prstGeom prst="ellipse">
                <a:avLst/>
              </a:prstGeom>
              <a:pattFill prst="pct50">
                <a:fgClr>
                  <a:srgbClr val="008000"/>
                </a:fgClr>
                <a:bgClr>
                  <a:schemeClr val="bg1"/>
                </a:bgClr>
              </a:pattFill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35" name="Oval 21" descr="50%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727950" y="5761037"/>
                <a:ext cx="487362" cy="487362"/>
              </a:xfrm>
              <a:prstGeom prst="ellipse">
                <a:avLst/>
              </a:prstGeom>
              <a:pattFill prst="pct50">
                <a:fgClr>
                  <a:srgbClr val="0000FF"/>
                </a:fgClr>
                <a:bgClr>
                  <a:schemeClr val="bg1"/>
                </a:bgClr>
              </a:pattFill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</p:grpSp>
      </p:grpSp>
      <p:pic>
        <p:nvPicPr>
          <p:cNvPr id="5122" name="Picture 2" descr="C:\Users\Shapiro\AppData\Local\Microsoft\Windows\Temporary Internet Files\Content.IE5\TTARKZH0\yay[1]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72" y="3126876"/>
            <a:ext cx="1361281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/>
              <p14:cNvContentPartPr/>
              <p14:nvPr/>
            </p14:nvContentPartPr>
            <p14:xfrm>
              <a:off x="1193760" y="3934080"/>
              <a:ext cx="3674520" cy="24044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88360" y="3929400"/>
                <a:ext cx="3684240" cy="24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680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general right-left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533400" y="1219200"/>
            <a:ext cx="4267200" cy="2619375"/>
            <a:chOff x="533400" y="381000"/>
            <a:chExt cx="4267200" cy="2619375"/>
          </a:xfrm>
        </p:grpSpPr>
        <p:cxnSp>
          <p:nvCxnSpPr>
            <p:cNvPr id="7" name="AutoShape 3"/>
            <p:cNvCxnSpPr>
              <a:cxnSpLocks noChangeShapeType="1"/>
              <a:stCxn id="8" idx="6"/>
              <a:endCxn id="11" idx="1"/>
            </p:cNvCxnSpPr>
            <p:nvPr>
              <p:custDataLst>
                <p:tags r:id="rId47"/>
              </p:custDataLst>
            </p:nvPr>
          </p:nvCxnSpPr>
          <p:spPr bwMode="auto">
            <a:xfrm>
              <a:off x="2351088" y="801688"/>
              <a:ext cx="1086801" cy="34134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773238" y="638175"/>
              <a:ext cx="577850" cy="32702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9" name="AutoShape 5"/>
            <p:cNvCxnSpPr>
              <a:cxnSpLocks noChangeShapeType="1"/>
              <a:stCxn id="8" idx="2"/>
              <a:endCxn id="10" idx="0"/>
            </p:cNvCxnSpPr>
            <p:nvPr>
              <p:custDataLst>
                <p:tags r:id="rId49"/>
              </p:custDataLst>
            </p:nvPr>
          </p:nvCxnSpPr>
          <p:spPr bwMode="auto">
            <a:xfrm rot="10800000" flipV="1">
              <a:off x="1011238" y="801687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AutoShap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54038" y="12477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52800" y="1095375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cxnSp>
          <p:nvCxnSpPr>
            <p:cNvPr id="13" name="AutoShape 10"/>
            <p:cNvCxnSpPr>
              <a:cxnSpLocks noChangeShapeType="1"/>
              <a:stCxn id="11" idx="6"/>
              <a:endCxn id="35" idx="0"/>
            </p:cNvCxnSpPr>
            <p:nvPr>
              <p:custDataLst>
                <p:tags r:id="rId52"/>
              </p:custDataLst>
            </p:nvPr>
          </p:nvCxnSpPr>
          <p:spPr bwMode="auto">
            <a:xfrm>
              <a:off x="3933825" y="1258094"/>
              <a:ext cx="409575" cy="4468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476500" y="1501775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c</a:t>
              </a:r>
            </a:p>
          </p:txBody>
        </p:sp>
        <p:cxnSp>
          <p:nvCxnSpPr>
            <p:cNvPr id="15" name="AutoShape 12"/>
            <p:cNvCxnSpPr>
              <a:cxnSpLocks noChangeShapeType="1"/>
              <a:stCxn id="14" idx="3"/>
              <a:endCxn id="24" idx="0"/>
            </p:cNvCxnSpPr>
            <p:nvPr>
              <p:custDataLst>
                <p:tags r:id="rId54"/>
              </p:custDataLst>
            </p:nvPr>
          </p:nvCxnSpPr>
          <p:spPr bwMode="auto">
            <a:xfrm rot="5400000">
              <a:off x="2213996" y="1738613"/>
              <a:ext cx="3050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14" idx="5"/>
              <a:endCxn id="22" idx="0"/>
            </p:cNvCxnSpPr>
            <p:nvPr>
              <p:custDataLst>
                <p:tags r:id="rId55"/>
              </p:custDataLst>
            </p:nvPr>
          </p:nvCxnSpPr>
          <p:spPr bwMode="auto">
            <a:xfrm rot="16200000" flipH="1">
              <a:off x="2990357" y="1761631"/>
              <a:ext cx="228867" cy="267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Text Box 16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276600" y="1765300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43400" y="1323975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752600" y="169227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20" name="AutoShape 40"/>
            <p:cNvCxnSpPr>
              <a:cxnSpLocks noChangeShapeType="1"/>
              <a:stCxn id="11" idx="2"/>
              <a:endCxn id="14" idx="7"/>
            </p:cNvCxnSpPr>
            <p:nvPr>
              <p:custDataLst>
                <p:tags r:id="rId59"/>
              </p:custDataLst>
            </p:nvPr>
          </p:nvCxnSpPr>
          <p:spPr bwMode="auto">
            <a:xfrm rot="10800000" flipV="1">
              <a:off x="2971082" y="1258093"/>
              <a:ext cx="381719" cy="2915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33400" y="101917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" name="AutoShap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819400" y="2009775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24" name="AutoShape 5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676400" y="2085975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25" name="Oval 5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306281" y="2813339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5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414196" y="2667000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62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281238" y="11430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754438" y="738188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246188" y="3810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35" name="AutoShape 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886200" y="17049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37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259556" y="3612356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304800" y="3885334"/>
            <a:ext cx="4284336" cy="2591666"/>
            <a:chOff x="304800" y="3885334"/>
            <a:chExt cx="4284336" cy="2591666"/>
          </a:xfrm>
        </p:grpSpPr>
        <p:cxnSp>
          <p:nvCxnSpPr>
            <p:cNvPr id="38" name="AutoShape 3"/>
            <p:cNvCxnSpPr>
              <a:cxnSpLocks noChangeShapeType="1"/>
              <a:stCxn id="39" idx="6"/>
              <a:endCxn id="42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2122488" y="4306022"/>
              <a:ext cx="606425" cy="2936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" name="Oval 4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544638" y="4142509"/>
              <a:ext cx="577850" cy="32702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40" name="AutoShape 5"/>
            <p:cNvCxnSpPr>
              <a:cxnSpLocks noChangeShapeType="1"/>
              <a:stCxn id="39" idx="2"/>
              <a:endCxn id="41" idx="0"/>
            </p:cNvCxnSpPr>
            <p:nvPr>
              <p:custDataLst>
                <p:tags r:id="rId27"/>
              </p:custDataLst>
            </p:nvPr>
          </p:nvCxnSpPr>
          <p:spPr bwMode="auto">
            <a:xfrm rot="10800000" flipV="1">
              <a:off x="782638" y="4306021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" name="AutoShape 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5438" y="4752109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42" name="Oval 7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38400" y="4599709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43" name="AutoShape 10"/>
            <p:cNvCxnSpPr>
              <a:cxnSpLocks noChangeShapeType="1"/>
              <a:stCxn id="42" idx="6"/>
              <a:endCxn id="61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3019425" y="4762428"/>
              <a:ext cx="394494" cy="2667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12"/>
            <p:cNvCxnSpPr>
              <a:cxnSpLocks noChangeShapeType="1"/>
              <a:stCxn id="42" idx="3"/>
              <a:endCxn id="53" idx="0"/>
            </p:cNvCxnSpPr>
            <p:nvPr>
              <p:custDataLst>
                <p:tags r:id="rId31"/>
              </p:custDataLst>
            </p:nvPr>
          </p:nvCxnSpPr>
          <p:spPr bwMode="auto">
            <a:xfrm rot="5400000">
              <a:off x="2181685" y="4791304"/>
              <a:ext cx="255621" cy="4279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13"/>
            <p:cNvCxnSpPr>
              <a:cxnSpLocks noChangeShapeType="1"/>
              <a:stCxn id="61" idx="3"/>
              <a:endCxn id="52" idx="0"/>
            </p:cNvCxnSpPr>
            <p:nvPr>
              <p:custDataLst>
                <p:tags r:id="rId32"/>
              </p:custDataLst>
            </p:nvPr>
          </p:nvCxnSpPr>
          <p:spPr bwMode="auto">
            <a:xfrm rot="5400000">
              <a:off x="2968491" y="5273543"/>
              <a:ext cx="205776" cy="2753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Text Box 1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438400" y="5181600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48" name="Text Box 1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657599" y="4828309"/>
              <a:ext cx="9315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49" name="Text Box 1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655762" y="48768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1" name="Text Box 4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04800" y="4523509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2" name="AutoShape 5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514600" y="5514109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53" name="AutoShape 5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00200" y="5133109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54" name="Oval 5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696681" y="5881255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800840" y="5715000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63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895600" y="4327525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58" name="Text Box 64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017588" y="3885334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59" name="AutoShape 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52800" y="5715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61" name="Oval 11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124200" y="50292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63" name="AutoShape 10"/>
            <p:cNvCxnSpPr>
              <a:cxnSpLocks noChangeShapeType="1"/>
              <a:stCxn id="61" idx="5"/>
              <a:endCxn id="59" idx="0"/>
            </p:cNvCxnSpPr>
            <p:nvPr>
              <p:custDataLst>
                <p:tags r:id="rId45"/>
              </p:custDataLst>
            </p:nvPr>
          </p:nvCxnSpPr>
          <p:spPr bwMode="auto">
            <a:xfrm rot="16200000" flipH="1">
              <a:off x="3511057" y="5416056"/>
              <a:ext cx="406667" cy="1912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" name="Text Box 1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937000" y="54864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93" name="AutoShape 11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39624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4876800" y="3505200"/>
            <a:ext cx="4267200" cy="2286000"/>
            <a:chOff x="4876800" y="3505200"/>
            <a:chExt cx="4267200" cy="2286000"/>
          </a:xfrm>
        </p:grpSpPr>
        <p:sp>
          <p:nvSpPr>
            <p:cNvPr id="72" name="Oval 4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813550" y="3733800"/>
              <a:ext cx="577850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 smtClean="0"/>
                <a:t>c</a:t>
              </a:r>
              <a:endParaRPr lang="en-US" b="1" dirty="0"/>
            </a:p>
          </p:txBody>
        </p:sp>
        <p:cxnSp>
          <p:nvCxnSpPr>
            <p:cNvPr id="73" name="AutoShape 5"/>
            <p:cNvCxnSpPr>
              <a:cxnSpLocks noChangeShapeType="1"/>
              <a:stCxn id="72" idx="3"/>
              <a:endCxn id="94" idx="0"/>
            </p:cNvCxnSpPr>
            <p:nvPr>
              <p:custDataLst>
                <p:tags r:id="rId4"/>
              </p:custDataLst>
            </p:nvPr>
          </p:nvCxnSpPr>
          <p:spPr bwMode="auto">
            <a:xfrm rot="5400000">
              <a:off x="6273117" y="3773904"/>
              <a:ext cx="386029" cy="864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4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76800" y="4953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cxnSp>
          <p:nvCxnSpPr>
            <p:cNvPr id="76" name="AutoShape 10"/>
            <p:cNvCxnSpPr>
              <a:cxnSpLocks noChangeShapeType="1"/>
              <a:stCxn id="72" idx="5"/>
              <a:endCxn id="90" idx="0"/>
            </p:cNvCxnSpPr>
            <p:nvPr>
              <p:custDataLst>
                <p:tags r:id="rId6"/>
              </p:custDataLst>
            </p:nvPr>
          </p:nvCxnSpPr>
          <p:spPr bwMode="auto">
            <a:xfrm rot="16200000" flipH="1">
              <a:off x="7496195" y="3823513"/>
              <a:ext cx="330467" cy="7093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7" name="AutoShape 12"/>
            <p:cNvCxnSpPr>
              <a:cxnSpLocks noChangeShapeType="1"/>
              <a:stCxn id="94" idx="5"/>
              <a:endCxn id="84" idx="0"/>
            </p:cNvCxnSpPr>
            <p:nvPr>
              <p:custDataLst>
                <p:tags r:id="rId7"/>
              </p:custDataLst>
            </p:nvPr>
          </p:nvCxnSpPr>
          <p:spPr bwMode="auto">
            <a:xfrm rot="16200000" flipH="1">
              <a:off x="6315376" y="4600875"/>
              <a:ext cx="200059" cy="3517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8" name="AutoShape 13"/>
            <p:cNvCxnSpPr>
              <a:cxnSpLocks noChangeShapeType="1"/>
              <a:stCxn id="90" idx="3"/>
              <a:endCxn id="83" idx="0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7536883" y="4743751"/>
              <a:ext cx="395555" cy="153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9" name="Text Box 1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86600" y="4877666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80" name="Text Box 1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05800" y="41910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81" name="Text Box 1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08762" y="45720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42153" y="4114800"/>
              <a:ext cx="6014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83" name="AutoShape 5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239000" y="5018088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84" name="AutoShape 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96000" y="48768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U</a:t>
              </a:r>
            </a:p>
          </p:txBody>
        </p:sp>
        <p:sp>
          <p:nvSpPr>
            <p:cNvPr id="85" name="Oval 5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24600" y="5604164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5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428759" y="5437909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6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91400" y="35052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89" name="AutoShap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153400" y="50292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90" name="Oval 1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26362" y="43434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1" name="AutoShape 10"/>
            <p:cNvCxnSpPr>
              <a:cxnSpLocks noChangeShapeType="1"/>
              <a:stCxn id="90" idx="5"/>
              <a:endCxn id="89" idx="0"/>
            </p:cNvCxnSpPr>
            <p:nvPr>
              <p:custDataLst>
                <p:tags r:id="rId20"/>
              </p:custDataLst>
            </p:nvPr>
          </p:nvCxnSpPr>
          <p:spPr bwMode="auto">
            <a:xfrm rot="16200000" flipH="1">
              <a:off x="8212438" y="4631037"/>
              <a:ext cx="4066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2" name="Text Box 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661400" y="48006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94" name="Oval 7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743575" y="4398962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99" name="AutoShape 3"/>
            <p:cNvCxnSpPr>
              <a:cxnSpLocks noChangeShapeType="1"/>
              <a:stCxn id="94" idx="3"/>
              <a:endCxn id="74" idx="0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5443203" y="4567538"/>
              <a:ext cx="276259" cy="4946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6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953000" y="47244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" name="Ink 2"/>
              <p14:cNvContentPartPr/>
              <p14:nvPr/>
            </p14:nvContentPartPr>
            <p14:xfrm>
              <a:off x="1499760" y="1105200"/>
              <a:ext cx="3213000" cy="4049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494360" y="1099800"/>
                <a:ext cx="3223440" cy="40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" name="Ink 11"/>
              <p14:cNvContentPartPr/>
              <p14:nvPr/>
            </p14:nvContentPartPr>
            <p14:xfrm>
              <a:off x="5335920" y="784080"/>
              <a:ext cx="3333960" cy="2685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31600" y="779760"/>
                <a:ext cx="3344760" cy="26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8737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524000"/>
          </a:xfrm>
        </p:spPr>
        <p:txBody>
          <a:bodyPr/>
          <a:lstStyle/>
          <a:p>
            <a:r>
              <a:rPr lang="en-US" dirty="0" smtClean="0"/>
              <a:t>Like in the left-left and right-right cases, the height of the </a:t>
            </a:r>
            <a:r>
              <a:rPr lang="en-US" dirty="0" err="1" smtClean="0"/>
              <a:t>subtree</a:t>
            </a:r>
            <a:r>
              <a:rPr lang="en-US" dirty="0" smtClean="0"/>
              <a:t> after rebalancing is the same as before the insert</a:t>
            </a:r>
          </a:p>
          <a:p>
            <a:pPr lvl="1"/>
            <a:r>
              <a:rPr lang="en-US" sz="1800" dirty="0" smtClean="0"/>
              <a:t>So no ancestor in the tree will need rebalancing</a:t>
            </a:r>
          </a:p>
          <a:p>
            <a:r>
              <a:rPr lang="en-US" dirty="0" smtClean="0"/>
              <a:t>Does not have to be implemented as two rotations; can just do: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28600" y="2714625"/>
            <a:ext cx="8839200" cy="2619375"/>
            <a:chOff x="228600" y="2714625"/>
            <a:chExt cx="8839200" cy="2619375"/>
          </a:xfrm>
        </p:grpSpPr>
        <p:cxnSp>
          <p:nvCxnSpPr>
            <p:cNvPr id="7" name="AutoShape 3"/>
            <p:cNvCxnSpPr>
              <a:cxnSpLocks noChangeShapeType="1"/>
              <a:stCxn id="8" idx="6"/>
              <a:endCxn id="11" idx="1"/>
            </p:cNvCxnSpPr>
            <p:nvPr>
              <p:custDataLst>
                <p:tags r:id="rId1"/>
              </p:custDataLst>
            </p:nvPr>
          </p:nvCxnSpPr>
          <p:spPr bwMode="auto">
            <a:xfrm>
              <a:off x="2046288" y="3135313"/>
              <a:ext cx="1086801" cy="34134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468438" y="2971800"/>
              <a:ext cx="577850" cy="32702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9" name="AutoShape 5"/>
            <p:cNvCxnSpPr>
              <a:cxnSpLocks noChangeShapeType="1"/>
              <a:stCxn id="8" idx="2"/>
              <a:endCxn id="10" idx="0"/>
            </p:cNvCxnSpPr>
            <p:nvPr>
              <p:custDataLst>
                <p:tags r:id="rId3"/>
              </p:custDataLst>
            </p:nvPr>
          </p:nvCxnSpPr>
          <p:spPr bwMode="auto">
            <a:xfrm rot="10800000" flipV="1">
              <a:off x="706438" y="3135312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AutoShap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9238" y="35814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48000" y="3429000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cxnSp>
          <p:nvCxnSpPr>
            <p:cNvPr id="12" name="AutoShape 10"/>
            <p:cNvCxnSpPr>
              <a:cxnSpLocks noChangeShapeType="1"/>
              <a:stCxn id="11" idx="6"/>
              <a:endCxn id="28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3629025" y="3591719"/>
              <a:ext cx="409575" cy="4468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Oval 1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71700" y="38354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c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3" idx="3"/>
              <a:endCxn id="22" idx="0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1909196" y="4072238"/>
              <a:ext cx="3050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3"/>
            <p:cNvCxnSpPr>
              <a:cxnSpLocks noChangeShapeType="1"/>
              <a:stCxn id="13" idx="5"/>
              <a:endCxn id="21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2685557" y="4095256"/>
              <a:ext cx="228867" cy="267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Text Box 1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71800" y="4098925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38600" y="36576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47800" y="40259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19" name="AutoShape 40"/>
            <p:cNvCxnSpPr>
              <a:cxnSpLocks noChangeShapeType="1"/>
              <a:stCxn id="11" idx="2"/>
              <a:endCxn id="13" idx="7"/>
            </p:cNvCxnSpPr>
            <p:nvPr>
              <p:custDataLst>
                <p:tags r:id="rId13"/>
              </p:custDataLst>
            </p:nvPr>
          </p:nvCxnSpPr>
          <p:spPr bwMode="auto">
            <a:xfrm rot="10800000" flipV="1">
              <a:off x="2666282" y="3591718"/>
              <a:ext cx="381719" cy="2915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Text Box 4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8600" y="33528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1" name="AutoShape 5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514600" y="4343400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22" name="AutoShape 5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71600" y="44196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23" name="Oval 5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01481" y="5146964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5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109396" y="5029200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6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76438" y="3476625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49638" y="3071813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27" name="Text Box 6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41388" y="2714625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28" name="AutoShape 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81400" y="40386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29" name="Oval 4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13550" y="3048000"/>
              <a:ext cx="577850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 smtClean="0"/>
                <a:t>c</a:t>
              </a:r>
              <a:endParaRPr lang="en-US" b="1" dirty="0"/>
            </a:p>
          </p:txBody>
        </p:sp>
        <p:cxnSp>
          <p:nvCxnSpPr>
            <p:cNvPr id="30" name="AutoShape 5"/>
            <p:cNvCxnSpPr>
              <a:cxnSpLocks noChangeShapeType="1"/>
              <a:stCxn id="29" idx="3"/>
              <a:endCxn id="49" idx="0"/>
            </p:cNvCxnSpPr>
            <p:nvPr>
              <p:custDataLst>
                <p:tags r:id="rId24"/>
              </p:custDataLst>
            </p:nvPr>
          </p:nvCxnSpPr>
          <p:spPr bwMode="auto">
            <a:xfrm rot="5400000">
              <a:off x="6273117" y="3088104"/>
              <a:ext cx="386029" cy="864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1" name="AutoShape 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76800" y="42672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cxnSp>
          <p:nvCxnSpPr>
            <p:cNvPr id="32" name="AutoShape 10"/>
            <p:cNvCxnSpPr>
              <a:cxnSpLocks noChangeShapeType="1"/>
              <a:stCxn id="29" idx="5"/>
              <a:endCxn id="45" idx="0"/>
            </p:cNvCxnSpPr>
            <p:nvPr>
              <p:custDataLst>
                <p:tags r:id="rId26"/>
              </p:custDataLst>
            </p:nvPr>
          </p:nvCxnSpPr>
          <p:spPr bwMode="auto">
            <a:xfrm rot="16200000" flipH="1">
              <a:off x="7496195" y="3137713"/>
              <a:ext cx="330467" cy="7093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12"/>
            <p:cNvCxnSpPr>
              <a:cxnSpLocks noChangeShapeType="1"/>
              <a:stCxn id="49" idx="5"/>
              <a:endCxn id="40" idx="0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6315376" y="3915075"/>
              <a:ext cx="200059" cy="3517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13"/>
            <p:cNvCxnSpPr>
              <a:cxnSpLocks noChangeShapeType="1"/>
              <a:stCxn id="45" idx="3"/>
              <a:endCxn id="39" idx="0"/>
            </p:cNvCxnSpPr>
            <p:nvPr>
              <p:custDataLst>
                <p:tags r:id="rId28"/>
              </p:custDataLst>
            </p:nvPr>
          </p:nvCxnSpPr>
          <p:spPr bwMode="auto">
            <a:xfrm rot="5400000">
              <a:off x="7536883" y="4057951"/>
              <a:ext cx="395555" cy="153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" name="Text Box 1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86600" y="4191866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36" name="Text Box 1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305800" y="35052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608762" y="38862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38" name="Text Box 4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342153" y="3429000"/>
              <a:ext cx="6014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9" name="AutoShape 5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239000" y="4332288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40" name="AutoShape 5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096000" y="41910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U</a:t>
              </a:r>
            </a:p>
          </p:txBody>
        </p:sp>
        <p:sp>
          <p:nvSpPr>
            <p:cNvPr id="41" name="Oval 5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324600" y="4918364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5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6428759" y="4752109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63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91400" y="28194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44" name="AutoShape 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53400" y="43434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45" name="Oval 11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726362" y="36576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46" name="AutoShape 10"/>
            <p:cNvCxnSpPr>
              <a:cxnSpLocks noChangeShapeType="1"/>
              <a:stCxn id="45" idx="5"/>
              <a:endCxn id="44" idx="0"/>
            </p:cNvCxnSpPr>
            <p:nvPr>
              <p:custDataLst>
                <p:tags r:id="rId40"/>
              </p:custDataLst>
            </p:nvPr>
          </p:nvCxnSpPr>
          <p:spPr bwMode="auto">
            <a:xfrm rot="16200000" flipH="1">
              <a:off x="8212438" y="3945237"/>
              <a:ext cx="4066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Text Box 1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661400" y="41148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8" name="AutoShape 11"/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405312" y="3048000"/>
              <a:ext cx="852488" cy="304800"/>
            </a:xfrm>
            <a:prstGeom prst="rightArrow">
              <a:avLst>
                <a:gd name="adj1" fmla="val 50000"/>
                <a:gd name="adj2" fmla="val 6992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"/>
            <p:cNvSpPr>
              <a:spLocks noChangeAspect="1"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743575" y="3713162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50" name="AutoShape 3"/>
            <p:cNvCxnSpPr>
              <a:cxnSpLocks noChangeShapeType="1"/>
              <a:stCxn id="49" idx="3"/>
              <a:endCxn id="31" idx="0"/>
            </p:cNvCxnSpPr>
            <p:nvPr>
              <p:custDataLst>
                <p:tags r:id="rId44"/>
              </p:custDataLst>
            </p:nvPr>
          </p:nvCxnSpPr>
          <p:spPr bwMode="auto">
            <a:xfrm rot="5400000">
              <a:off x="5443203" y="3881738"/>
              <a:ext cx="276259" cy="4946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1" name="Text Box 19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953000" y="40386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685800" y="532362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Easier to remember than you may think: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0" kern="0" dirty="0" smtClean="0">
                <a:latin typeface="+mn-lt"/>
              </a:rPr>
              <a:t>	Move c to grandparent’s position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0" kern="0" dirty="0">
                <a:latin typeface="+mn-lt"/>
              </a:rPr>
              <a:t> </a:t>
            </a:r>
            <a:r>
              <a:rPr lang="en-US" b="0" kern="0" dirty="0" smtClean="0">
                <a:latin typeface="+mn-lt"/>
              </a:rPr>
              <a:t>    Put a, b, X, U, V, and Z in the only legal positions for a BST</a:t>
            </a:r>
            <a:endParaRPr lang="en-US" b="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4" name="Ink 53"/>
              <p14:cNvContentPartPr/>
              <p14:nvPr/>
            </p14:nvContentPartPr>
            <p14:xfrm>
              <a:off x="1921320" y="2662200"/>
              <a:ext cx="6387120" cy="10314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14120" y="2655360"/>
                <a:ext cx="6402240" cy="10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132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last case: left-right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90600"/>
          </a:xfrm>
        </p:spPr>
        <p:txBody>
          <a:bodyPr/>
          <a:lstStyle/>
          <a:p>
            <a:r>
              <a:rPr lang="en-US" dirty="0" smtClean="0"/>
              <a:t>Mirror image of right-left</a:t>
            </a:r>
          </a:p>
          <a:p>
            <a:pPr lvl="1"/>
            <a:r>
              <a:rPr lang="en-US" dirty="0" smtClean="0"/>
              <a:t>Again, no new concepts, only new code to write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Oval 4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317750" y="2847975"/>
            <a:ext cx="577850" cy="3270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10" name="AutoShape 5"/>
          <p:cNvCxnSpPr>
            <a:cxnSpLocks noChangeShapeType="1"/>
            <a:stCxn id="9" idx="3"/>
            <a:endCxn id="31" idx="0"/>
          </p:cNvCxnSpPr>
          <p:nvPr>
            <p:custDataLst>
              <p:tags r:id="rId2"/>
            </p:custDataLst>
          </p:nvPr>
        </p:nvCxnSpPr>
        <p:spPr bwMode="auto">
          <a:xfrm rot="5400000">
            <a:off x="1652698" y="2679324"/>
            <a:ext cx="301892" cy="11974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0"/>
          <p:cNvCxnSpPr>
            <a:cxnSpLocks noChangeShapeType="1"/>
            <a:stCxn id="9" idx="5"/>
            <a:endCxn id="29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2969042" y="2969042"/>
            <a:ext cx="454292" cy="770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2"/>
          <p:cNvCxnSpPr>
            <a:cxnSpLocks noChangeShapeType="1"/>
            <a:stCxn id="32" idx="3"/>
            <a:endCxn id="23" idx="0"/>
          </p:cNvCxnSpPr>
          <p:nvPr>
            <p:custDataLst>
              <p:tags r:id="rId4"/>
            </p:custDataLst>
          </p:nvPr>
        </p:nvCxnSpPr>
        <p:spPr bwMode="auto">
          <a:xfrm rot="5400000">
            <a:off x="1702027" y="4177807"/>
            <a:ext cx="254267" cy="2293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13"/>
          <p:cNvCxnSpPr>
            <a:cxnSpLocks noChangeShapeType="1"/>
            <a:stCxn id="32" idx="5"/>
            <a:endCxn id="22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2325854" y="4193021"/>
            <a:ext cx="406935" cy="351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44196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18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33528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9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426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20" name="AutoShape 40"/>
          <p:cNvCxnSpPr>
            <a:cxnSpLocks noChangeShapeType="1"/>
            <a:stCxn id="31" idx="5"/>
            <a:endCxn id="32" idx="1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1563421" y="3553693"/>
            <a:ext cx="227313" cy="5334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Text Box 4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4114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2" name="AutoShape 5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86000" y="4572268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V</a:t>
            </a:r>
          </a:p>
        </p:txBody>
      </p:sp>
      <p:sp>
        <p:nvSpPr>
          <p:cNvPr id="23" name="AutoShape 5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9200" y="4419600"/>
            <a:ext cx="9906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U</a:t>
            </a:r>
          </a:p>
        </p:txBody>
      </p:sp>
      <p:sp>
        <p:nvSpPr>
          <p:cNvPr id="24" name="Oval 5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49081" y="5146964"/>
            <a:ext cx="208319" cy="18703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956996" y="5029200"/>
            <a:ext cx="0" cy="16625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6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09800" y="35814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27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3400" y="31242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28" name="Text Box 6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25908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h+3</a:t>
            </a:r>
          </a:p>
        </p:txBody>
      </p:sp>
      <p:sp>
        <p:nvSpPr>
          <p:cNvPr id="29" name="AutoShap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4200" y="35814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0" name="AutoShap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2400" y="42672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1" name="Oval 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14400" y="3429000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b</a:t>
            </a:r>
          </a:p>
        </p:txBody>
      </p:sp>
      <p:sp>
        <p:nvSpPr>
          <p:cNvPr id="32" name="Oval 11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858962" y="3886200"/>
            <a:ext cx="579438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c</a:t>
            </a:r>
          </a:p>
        </p:txBody>
      </p:sp>
      <p:cxnSp>
        <p:nvCxnSpPr>
          <p:cNvPr id="36" name="AutoShape 12"/>
          <p:cNvCxnSpPr>
            <a:cxnSpLocks noChangeShapeType="1"/>
            <a:stCxn id="31" idx="3"/>
            <a:endCxn id="30" idx="0"/>
          </p:cNvCxnSpPr>
          <p:nvPr>
            <p:custDataLst>
              <p:tags r:id="rId22"/>
            </p:custDataLst>
          </p:nvPr>
        </p:nvCxnSpPr>
        <p:spPr bwMode="auto">
          <a:xfrm rot="5400000">
            <a:off x="524335" y="3792045"/>
            <a:ext cx="560421" cy="3898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AutoShape 11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30480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737350" y="3048000"/>
            <a:ext cx="577850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c</a:t>
            </a:r>
            <a:endParaRPr lang="en-US" b="1" dirty="0"/>
          </a:p>
        </p:txBody>
      </p:sp>
      <p:cxnSp>
        <p:nvCxnSpPr>
          <p:cNvPr id="51" name="AutoShape 5"/>
          <p:cNvCxnSpPr>
            <a:cxnSpLocks noChangeShapeType="1"/>
            <a:stCxn id="50" idx="3"/>
            <a:endCxn id="70" idx="0"/>
          </p:cNvCxnSpPr>
          <p:nvPr>
            <p:custDataLst>
              <p:tags r:id="rId25"/>
            </p:custDataLst>
          </p:nvPr>
        </p:nvCxnSpPr>
        <p:spPr bwMode="auto">
          <a:xfrm rot="5400000">
            <a:off x="6196917" y="3088104"/>
            <a:ext cx="386029" cy="8640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00600" y="42672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53" name="AutoShape 10"/>
          <p:cNvCxnSpPr>
            <a:cxnSpLocks noChangeShapeType="1"/>
            <a:stCxn id="50" idx="5"/>
            <a:endCxn id="66" idx="0"/>
          </p:cNvCxnSpPr>
          <p:nvPr>
            <p:custDataLst>
              <p:tags r:id="rId27"/>
            </p:custDataLst>
          </p:nvPr>
        </p:nvCxnSpPr>
        <p:spPr bwMode="auto">
          <a:xfrm rot="16200000" flipH="1">
            <a:off x="7419995" y="3137713"/>
            <a:ext cx="330467" cy="709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" name="AutoShape 12"/>
          <p:cNvCxnSpPr>
            <a:cxnSpLocks noChangeShapeType="1"/>
            <a:stCxn id="70" idx="5"/>
            <a:endCxn id="61" idx="0"/>
          </p:cNvCxnSpPr>
          <p:nvPr>
            <p:custDataLst>
              <p:tags r:id="rId28"/>
            </p:custDataLst>
          </p:nvPr>
        </p:nvCxnSpPr>
        <p:spPr bwMode="auto">
          <a:xfrm rot="16200000" flipH="1">
            <a:off x="6239176" y="3915075"/>
            <a:ext cx="200059" cy="3517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13"/>
          <p:cNvCxnSpPr>
            <a:cxnSpLocks noChangeShapeType="1"/>
            <a:stCxn id="66" idx="3"/>
            <a:endCxn id="60" idx="0"/>
          </p:cNvCxnSpPr>
          <p:nvPr>
            <p:custDataLst>
              <p:tags r:id="rId29"/>
            </p:custDataLst>
          </p:nvPr>
        </p:nvCxnSpPr>
        <p:spPr bwMode="auto">
          <a:xfrm rot="5400000">
            <a:off x="7460683" y="4057951"/>
            <a:ext cx="395555" cy="1531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6" name="Text Box 1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10400" y="4191866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57" name="Text Box 1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0" y="35052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32562" y="3886200"/>
            <a:ext cx="401638" cy="3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59" name="Text Box 4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65953" y="3429000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0" name="AutoShape 5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62800" y="4332288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V</a:t>
            </a:r>
          </a:p>
        </p:txBody>
      </p:sp>
      <p:sp>
        <p:nvSpPr>
          <p:cNvPr id="61" name="AutoShape 5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19800" y="4191000"/>
            <a:ext cx="990600" cy="58189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U</a:t>
            </a:r>
          </a:p>
        </p:txBody>
      </p:sp>
      <p:sp>
        <p:nvSpPr>
          <p:cNvPr id="62" name="Oval 5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248400" y="4918364"/>
            <a:ext cx="208319" cy="18703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5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352559" y="4752109"/>
            <a:ext cx="0" cy="16625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Text Box 63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315200" y="28194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65" name="AutoShape 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077200" y="43434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6" name="Oval 11"/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7650162" y="3657600"/>
            <a:ext cx="579438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67" name="AutoShape 10"/>
          <p:cNvCxnSpPr>
            <a:cxnSpLocks noChangeShapeType="1"/>
            <a:stCxn id="66" idx="5"/>
            <a:endCxn id="65" idx="0"/>
          </p:cNvCxnSpPr>
          <p:nvPr>
            <p:custDataLst>
              <p:tags r:id="rId41"/>
            </p:custDataLst>
          </p:nvPr>
        </p:nvCxnSpPr>
        <p:spPr bwMode="auto">
          <a:xfrm rot="16200000" flipH="1">
            <a:off x="8136238" y="3945237"/>
            <a:ext cx="406667" cy="3896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8" name="Text Box 1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585200" y="41148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70" name="Oval 7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667375" y="3713162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71" name="AutoShape 3"/>
          <p:cNvCxnSpPr>
            <a:cxnSpLocks noChangeShapeType="1"/>
            <a:stCxn id="70" idx="3"/>
            <a:endCxn id="52" idx="0"/>
          </p:cNvCxnSpPr>
          <p:nvPr>
            <p:custDataLst>
              <p:tags r:id="rId44"/>
            </p:custDataLst>
          </p:nvPr>
        </p:nvCxnSpPr>
        <p:spPr bwMode="auto">
          <a:xfrm rot="5400000">
            <a:off x="5367003" y="3881738"/>
            <a:ext cx="276259" cy="49466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" name="Text Box 1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76800" y="4038600"/>
            <a:ext cx="401638" cy="3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" name="Ink 6"/>
              <p14:cNvContentPartPr/>
              <p14:nvPr/>
            </p14:nvContentPartPr>
            <p14:xfrm>
              <a:off x="477360" y="2392920"/>
              <a:ext cx="7813440" cy="1369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0520" y="2384280"/>
                <a:ext cx="7828560" cy="138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3444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2" grpId="0" animBg="1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8" grpId="0"/>
      <p:bldP spid="70" grpId="0" animBg="1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305800" cy="1143000"/>
          </a:xfrm>
        </p:spPr>
        <p:txBody>
          <a:bodyPr/>
          <a:lstStyle/>
          <a:p>
            <a:r>
              <a:rPr lang="en-US" sz="3200" dirty="0" smtClean="0"/>
              <a:t>Review: Binary </a:t>
            </a:r>
            <a:r>
              <a:rPr lang="en-US" sz="3200" dirty="0" smtClean="0">
                <a:solidFill>
                  <a:srgbClr val="0000FF"/>
                </a:solidFill>
              </a:rPr>
              <a:t>Search</a:t>
            </a:r>
            <a:r>
              <a:rPr lang="en-US" sz="3200" dirty="0" smtClean="0"/>
              <a:t> Tree (BST)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76800" y="2133600"/>
            <a:ext cx="3886200" cy="3886200"/>
            <a:chOff x="4610100" y="2133600"/>
            <a:chExt cx="3886200" cy="3886200"/>
          </a:xfrm>
        </p:grpSpPr>
        <p:sp>
          <p:nvSpPr>
            <p:cNvPr id="15363" name="Oval 3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768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5364" name="Oval 4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8105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15365" name="Oval 5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7437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5366" name="Oval 6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769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5367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6101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368" name="Oval 8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277100" y="302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15369" name="Oval 9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43500" y="302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5370" name="Oval 1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0300" y="2133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</a:p>
          </p:txBody>
        </p:sp>
        <p:cxnSp>
          <p:nvCxnSpPr>
            <p:cNvPr id="15371" name="AutoShape 11"/>
            <p:cNvCxnSpPr>
              <a:cxnSpLocks noChangeShapeType="1"/>
              <a:stCxn id="15370" idx="3"/>
              <a:endCxn id="15369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5334000" y="24780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2" name="AutoShape 12"/>
            <p:cNvCxnSpPr>
              <a:cxnSpLocks noChangeShapeType="1"/>
              <a:stCxn id="15370" idx="5"/>
              <a:endCxn id="15368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6535738" y="24780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3" name="AutoShape 13"/>
            <p:cNvCxnSpPr>
              <a:cxnSpLocks noChangeShapeType="1"/>
              <a:stCxn id="15368" idx="3"/>
              <a:endCxn id="15365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6934200" y="33670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4" name="AutoShape 14"/>
            <p:cNvCxnSpPr>
              <a:cxnSpLocks noChangeShapeType="1"/>
              <a:stCxn id="15368" idx="5"/>
              <a:endCxn id="15364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7602538" y="33670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5" name="AutoShape 15"/>
            <p:cNvCxnSpPr>
              <a:cxnSpLocks noChangeShapeType="1"/>
              <a:stCxn id="15369" idx="3"/>
              <a:endCxn id="15367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800600" y="33670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6" name="AutoShape 16"/>
            <p:cNvCxnSpPr>
              <a:cxnSpLocks noChangeShapeType="1"/>
              <a:stCxn id="15369" idx="5"/>
              <a:endCxn id="15366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5468938" y="33670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7" name="AutoShape 17"/>
            <p:cNvCxnSpPr>
              <a:cxnSpLocks noChangeShapeType="1"/>
              <a:stCxn id="15367" idx="5"/>
              <a:endCxn id="15363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935538" y="4256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78" name="Oval 18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1153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15379" name="Oval 1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810500" y="5638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13</a:t>
              </a:r>
            </a:p>
          </p:txBody>
        </p:sp>
        <p:sp>
          <p:nvSpPr>
            <p:cNvPr id="15380" name="Oval 2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436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</a:p>
          </p:txBody>
        </p:sp>
        <p:cxnSp>
          <p:nvCxnSpPr>
            <p:cNvPr id="15381" name="AutoShape 21"/>
            <p:cNvCxnSpPr>
              <a:cxnSpLocks noChangeShapeType="1"/>
              <a:stCxn id="15366" idx="5"/>
              <a:endCxn id="15380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6002338" y="4256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2" name="Oval 22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770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</a:p>
          </p:txBody>
        </p:sp>
        <p:cxnSp>
          <p:nvCxnSpPr>
            <p:cNvPr id="15383" name="AutoShape 23"/>
            <p:cNvCxnSpPr>
              <a:cxnSpLocks noChangeShapeType="1"/>
              <a:stCxn id="15365" idx="3"/>
              <a:endCxn id="15382" idx="0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6667500" y="42560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4" name="AutoShape 24"/>
            <p:cNvCxnSpPr>
              <a:cxnSpLocks noChangeShapeType="1"/>
              <a:stCxn id="15378" idx="4"/>
              <a:endCxn id="1537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8001000" y="5181600"/>
              <a:ext cx="304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5" name="AutoShape 25"/>
            <p:cNvCxnSpPr>
              <a:cxnSpLocks noChangeShapeType="1"/>
              <a:stCxn id="15364" idx="5"/>
              <a:endCxn id="15378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8135704" y="4236804"/>
              <a:ext cx="170096" cy="563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5386" name="Rectangle 27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371600"/>
            <a:ext cx="48768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Structure</a:t>
            </a:r>
            <a:r>
              <a:rPr lang="en-US" sz="2400" dirty="0" smtClean="0"/>
              <a:t> property (binary tree)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ach node has </a:t>
            </a:r>
            <a:r>
              <a:rPr lang="en-US" sz="2000" dirty="0" smtClean="0">
                <a:sym typeface="Symbol" pitchFamily="18" charset="2"/>
              </a:rPr>
              <a:t> 2</a:t>
            </a:r>
            <a:r>
              <a:rPr lang="en-US" sz="2000" dirty="0" smtClean="0"/>
              <a:t> children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esult: keeps operations simple</a:t>
            </a:r>
          </a:p>
          <a:p>
            <a:pPr lvl="2">
              <a:buFontTx/>
              <a:buNone/>
            </a:pPr>
            <a:endParaRPr lang="en-US" sz="18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Order</a:t>
            </a:r>
            <a:r>
              <a:rPr lang="en-US" sz="2400" dirty="0" smtClean="0"/>
              <a:t> property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 keys in left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 smaller</a:t>
            </a:r>
            <a:br>
              <a:rPr lang="en-US" sz="2000" dirty="0" smtClean="0"/>
            </a:br>
            <a:r>
              <a:rPr lang="en-US" sz="2000" dirty="0" smtClean="0"/>
              <a:t>than node’s key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 keys in right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 larger</a:t>
            </a:r>
            <a:br>
              <a:rPr lang="en-US" sz="2000" dirty="0" smtClean="0"/>
            </a:br>
            <a:r>
              <a:rPr lang="en-US" sz="2000" dirty="0" smtClean="0"/>
              <a:t>than node’s key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esult: easy to find any given key</a:t>
            </a:r>
          </a:p>
          <a:p>
            <a:pPr lvl="1">
              <a:buFontTx/>
              <a:buNone/>
            </a:pPr>
            <a:endParaRPr lang="en-US" sz="2000" dirty="0" smtClean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/>
              <p14:cNvContentPartPr/>
              <p14:nvPr/>
            </p14:nvContentPartPr>
            <p14:xfrm>
              <a:off x="4646880" y="2660760"/>
              <a:ext cx="2203560" cy="3287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43280" y="2655360"/>
                <a:ext cx="2211120" cy="32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4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Insert, summarized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as in a BST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Check back up path for imbalance, which will be 1 of 4 cases: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ode’s left-left grandchild is too tall</a:t>
            </a:r>
          </a:p>
          <a:p>
            <a:pPr lvl="1"/>
            <a:r>
              <a:rPr lang="en-US" dirty="0" smtClean="0"/>
              <a:t>Node’s left-right grandchild is too tall</a:t>
            </a:r>
          </a:p>
          <a:p>
            <a:pPr lvl="1"/>
            <a:r>
              <a:rPr lang="en-US" dirty="0" smtClean="0"/>
              <a:t>Node’s right-left grandchild is too tall</a:t>
            </a:r>
          </a:p>
          <a:p>
            <a:pPr lvl="1"/>
            <a:r>
              <a:rPr lang="en-US" dirty="0" smtClean="0"/>
              <a:t>Node’s right-right grandchild is too tall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Only one case occurs because tree was balanced before insert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After the appropriate single or double rotation, the smallest-unbalanced </a:t>
            </a:r>
            <a:r>
              <a:rPr lang="en-US" dirty="0" err="1" smtClean="0">
                <a:solidFill>
                  <a:schemeClr val="accent2"/>
                </a:solidFill>
              </a:rPr>
              <a:t>subtree</a:t>
            </a:r>
            <a:r>
              <a:rPr lang="en-US" dirty="0" smtClean="0">
                <a:solidFill>
                  <a:schemeClr val="accent2"/>
                </a:solidFill>
              </a:rPr>
              <a:t> has the same height as before the insertion</a:t>
            </a:r>
          </a:p>
          <a:p>
            <a:pPr lvl="1"/>
            <a:r>
              <a:rPr lang="en-US" dirty="0" smtClean="0"/>
              <a:t>So all ancestors are now balanced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75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973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988" y="4002088"/>
            <a:ext cx="1698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86000" y="42513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19600" y="4267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0480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574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6750" y="15843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6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973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988" y="4002088"/>
            <a:ext cx="1698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38300" y="48206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19600" y="4267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17019" y="4354512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16250" y="322195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9650" y="22494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1720850" y="52175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6" name="Straight Arrow Connector 5"/>
          <p:cNvCxnSpPr>
            <a:stCxn id="311313" idx="3"/>
            <a:endCxn id="32" idx="7"/>
          </p:cNvCxnSpPr>
          <p:nvPr/>
        </p:nvCxnSpPr>
        <p:spPr bwMode="auto">
          <a:xfrm flipH="1">
            <a:off x="2046054" y="4897204"/>
            <a:ext cx="454492" cy="376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713317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0975" y="643502"/>
            <a:ext cx="36704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+mn-lt"/>
              </a:rPr>
              <a:t>What’s the deepest node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hat </a:t>
            </a:r>
            <a:r>
              <a:rPr lang="en-US" sz="2400" b="0" dirty="0" smtClean="0">
                <a:solidFill>
                  <a:srgbClr val="FF0000"/>
                </a:solidFill>
                <a:latin typeface="+mn-lt"/>
              </a:rPr>
              <a:t>is unbalanced?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0" dirty="0" smtClean="0">
                <a:solidFill>
                  <a:srgbClr val="FF0000"/>
                </a:solidFill>
                <a:latin typeface="+mn-lt"/>
              </a:rPr>
              <a:t> What’s the case?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0" dirty="0" smtClean="0">
                <a:solidFill>
                  <a:srgbClr val="FF0000"/>
                </a:solidFill>
                <a:latin typeface="+mn-lt"/>
              </a:rPr>
              <a:t>What do we do?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231322" y="3090823"/>
            <a:ext cx="2388493" cy="3173951"/>
          </a:xfrm>
          <a:custGeom>
            <a:avLst/>
            <a:gdLst>
              <a:gd name="connsiteX0" fmla="*/ 1753703 w 2388493"/>
              <a:gd name="connsiteY0" fmla="*/ 98241 h 3173951"/>
              <a:gd name="connsiteX1" fmla="*/ 1670576 w 2388493"/>
              <a:gd name="connsiteY1" fmla="*/ 113356 h 3173951"/>
              <a:gd name="connsiteX2" fmla="*/ 1647904 w 2388493"/>
              <a:gd name="connsiteY2" fmla="*/ 120913 h 3173951"/>
              <a:gd name="connsiteX3" fmla="*/ 1625233 w 2388493"/>
              <a:gd name="connsiteY3" fmla="*/ 136027 h 3173951"/>
              <a:gd name="connsiteX4" fmla="*/ 1587448 w 2388493"/>
              <a:gd name="connsiteY4" fmla="*/ 181369 h 3173951"/>
              <a:gd name="connsiteX5" fmla="*/ 1579891 w 2388493"/>
              <a:gd name="connsiteY5" fmla="*/ 204040 h 3173951"/>
              <a:gd name="connsiteX6" fmla="*/ 1557220 w 2388493"/>
              <a:gd name="connsiteY6" fmla="*/ 226711 h 3173951"/>
              <a:gd name="connsiteX7" fmla="*/ 1542106 w 2388493"/>
              <a:gd name="connsiteY7" fmla="*/ 256939 h 3173951"/>
              <a:gd name="connsiteX8" fmla="*/ 1511878 w 2388493"/>
              <a:gd name="connsiteY8" fmla="*/ 272053 h 3173951"/>
              <a:gd name="connsiteX9" fmla="*/ 1489207 w 2388493"/>
              <a:gd name="connsiteY9" fmla="*/ 324952 h 3173951"/>
              <a:gd name="connsiteX10" fmla="*/ 1474093 w 2388493"/>
              <a:gd name="connsiteY10" fmla="*/ 370294 h 3173951"/>
              <a:gd name="connsiteX11" fmla="*/ 1466536 w 2388493"/>
              <a:gd name="connsiteY11" fmla="*/ 392965 h 3173951"/>
              <a:gd name="connsiteX12" fmla="*/ 1451422 w 2388493"/>
              <a:gd name="connsiteY12" fmla="*/ 445865 h 3173951"/>
              <a:gd name="connsiteX13" fmla="*/ 1436308 w 2388493"/>
              <a:gd name="connsiteY13" fmla="*/ 468536 h 3173951"/>
              <a:gd name="connsiteX14" fmla="*/ 1406080 w 2388493"/>
              <a:gd name="connsiteY14" fmla="*/ 551663 h 3173951"/>
              <a:gd name="connsiteX15" fmla="*/ 1368295 w 2388493"/>
              <a:gd name="connsiteY15" fmla="*/ 619676 h 3173951"/>
              <a:gd name="connsiteX16" fmla="*/ 1353180 w 2388493"/>
              <a:gd name="connsiteY16" fmla="*/ 665018 h 3173951"/>
              <a:gd name="connsiteX17" fmla="*/ 1322952 w 2388493"/>
              <a:gd name="connsiteY17" fmla="*/ 687689 h 3173951"/>
              <a:gd name="connsiteX18" fmla="*/ 1277610 w 2388493"/>
              <a:gd name="connsiteY18" fmla="*/ 748146 h 3173951"/>
              <a:gd name="connsiteX19" fmla="*/ 1224711 w 2388493"/>
              <a:gd name="connsiteY19" fmla="*/ 808602 h 3173951"/>
              <a:gd name="connsiteX20" fmla="*/ 1194483 w 2388493"/>
              <a:gd name="connsiteY20" fmla="*/ 831273 h 3173951"/>
              <a:gd name="connsiteX21" fmla="*/ 1156698 w 2388493"/>
              <a:gd name="connsiteY21" fmla="*/ 861501 h 3173951"/>
              <a:gd name="connsiteX22" fmla="*/ 1103799 w 2388493"/>
              <a:gd name="connsiteY22" fmla="*/ 921957 h 3173951"/>
              <a:gd name="connsiteX23" fmla="*/ 1081128 w 2388493"/>
              <a:gd name="connsiteY23" fmla="*/ 929514 h 3173951"/>
              <a:gd name="connsiteX24" fmla="*/ 1050899 w 2388493"/>
              <a:gd name="connsiteY24" fmla="*/ 952185 h 3173951"/>
              <a:gd name="connsiteX25" fmla="*/ 1013114 w 2388493"/>
              <a:gd name="connsiteY25" fmla="*/ 1012641 h 3173951"/>
              <a:gd name="connsiteX26" fmla="*/ 982886 w 2388493"/>
              <a:gd name="connsiteY26" fmla="*/ 1057984 h 3173951"/>
              <a:gd name="connsiteX27" fmla="*/ 967772 w 2388493"/>
              <a:gd name="connsiteY27" fmla="*/ 1080655 h 3173951"/>
              <a:gd name="connsiteX28" fmla="*/ 914873 w 2388493"/>
              <a:gd name="connsiteY28" fmla="*/ 1125997 h 3173951"/>
              <a:gd name="connsiteX29" fmla="*/ 892202 w 2388493"/>
              <a:gd name="connsiteY29" fmla="*/ 1148668 h 3173951"/>
              <a:gd name="connsiteX30" fmla="*/ 884645 w 2388493"/>
              <a:gd name="connsiteY30" fmla="*/ 1171339 h 3173951"/>
              <a:gd name="connsiteX31" fmla="*/ 839303 w 2388493"/>
              <a:gd name="connsiteY31" fmla="*/ 1231795 h 3173951"/>
              <a:gd name="connsiteX32" fmla="*/ 824189 w 2388493"/>
              <a:gd name="connsiteY32" fmla="*/ 1262023 h 3173951"/>
              <a:gd name="connsiteX33" fmla="*/ 741061 w 2388493"/>
              <a:gd name="connsiteY33" fmla="*/ 1337594 h 3173951"/>
              <a:gd name="connsiteX34" fmla="*/ 665491 w 2388493"/>
              <a:gd name="connsiteY34" fmla="*/ 1443392 h 3173951"/>
              <a:gd name="connsiteX35" fmla="*/ 627706 w 2388493"/>
              <a:gd name="connsiteY35" fmla="*/ 1473620 h 3173951"/>
              <a:gd name="connsiteX36" fmla="*/ 597478 w 2388493"/>
              <a:gd name="connsiteY36" fmla="*/ 1549190 h 3173951"/>
              <a:gd name="connsiteX37" fmla="*/ 589921 w 2388493"/>
              <a:gd name="connsiteY37" fmla="*/ 1571861 h 3173951"/>
              <a:gd name="connsiteX38" fmla="*/ 567250 w 2388493"/>
              <a:gd name="connsiteY38" fmla="*/ 1594532 h 3173951"/>
              <a:gd name="connsiteX39" fmla="*/ 529465 w 2388493"/>
              <a:gd name="connsiteY39" fmla="*/ 1624760 h 3173951"/>
              <a:gd name="connsiteX40" fmla="*/ 491680 w 2388493"/>
              <a:gd name="connsiteY40" fmla="*/ 1677660 h 3173951"/>
              <a:gd name="connsiteX41" fmla="*/ 461452 w 2388493"/>
              <a:gd name="connsiteY41" fmla="*/ 1707888 h 3173951"/>
              <a:gd name="connsiteX42" fmla="*/ 408552 w 2388493"/>
              <a:gd name="connsiteY42" fmla="*/ 1768344 h 3173951"/>
              <a:gd name="connsiteX43" fmla="*/ 393438 w 2388493"/>
              <a:gd name="connsiteY43" fmla="*/ 1806129 h 3173951"/>
              <a:gd name="connsiteX44" fmla="*/ 340539 w 2388493"/>
              <a:gd name="connsiteY44" fmla="*/ 1866585 h 3173951"/>
              <a:gd name="connsiteX45" fmla="*/ 295197 w 2388493"/>
              <a:gd name="connsiteY45" fmla="*/ 1934598 h 3173951"/>
              <a:gd name="connsiteX46" fmla="*/ 249855 w 2388493"/>
              <a:gd name="connsiteY46" fmla="*/ 1979941 h 3173951"/>
              <a:gd name="connsiteX47" fmla="*/ 234741 w 2388493"/>
              <a:gd name="connsiteY47" fmla="*/ 2002612 h 3173951"/>
              <a:gd name="connsiteX48" fmla="*/ 189399 w 2388493"/>
              <a:gd name="connsiteY48" fmla="*/ 2063068 h 3173951"/>
              <a:gd name="connsiteX49" fmla="*/ 181842 w 2388493"/>
              <a:gd name="connsiteY49" fmla="*/ 2085739 h 3173951"/>
              <a:gd name="connsiteX50" fmla="*/ 136499 w 2388493"/>
              <a:gd name="connsiteY50" fmla="*/ 2146195 h 3173951"/>
              <a:gd name="connsiteX51" fmla="*/ 113828 w 2388493"/>
              <a:gd name="connsiteY51" fmla="*/ 2161309 h 3173951"/>
              <a:gd name="connsiteX52" fmla="*/ 98714 w 2388493"/>
              <a:gd name="connsiteY52" fmla="*/ 2206651 h 3173951"/>
              <a:gd name="connsiteX53" fmla="*/ 91157 w 2388493"/>
              <a:gd name="connsiteY53" fmla="*/ 2229322 h 3173951"/>
              <a:gd name="connsiteX54" fmla="*/ 76043 w 2388493"/>
              <a:gd name="connsiteY54" fmla="*/ 2244437 h 3173951"/>
              <a:gd name="connsiteX55" fmla="*/ 53372 w 2388493"/>
              <a:gd name="connsiteY55" fmla="*/ 2304893 h 3173951"/>
              <a:gd name="connsiteX56" fmla="*/ 15587 w 2388493"/>
              <a:gd name="connsiteY56" fmla="*/ 2357792 h 3173951"/>
              <a:gd name="connsiteX57" fmla="*/ 8030 w 2388493"/>
              <a:gd name="connsiteY57" fmla="*/ 2388020 h 3173951"/>
              <a:gd name="connsiteX58" fmla="*/ 473 w 2388493"/>
              <a:gd name="connsiteY58" fmla="*/ 2410691 h 3173951"/>
              <a:gd name="connsiteX59" fmla="*/ 15587 w 2388493"/>
              <a:gd name="connsiteY59" fmla="*/ 2705415 h 3173951"/>
              <a:gd name="connsiteX60" fmla="*/ 30701 w 2388493"/>
              <a:gd name="connsiteY60" fmla="*/ 2841441 h 3173951"/>
              <a:gd name="connsiteX61" fmla="*/ 45815 w 2388493"/>
              <a:gd name="connsiteY61" fmla="*/ 2871670 h 3173951"/>
              <a:gd name="connsiteX62" fmla="*/ 68486 w 2388493"/>
              <a:gd name="connsiteY62" fmla="*/ 2947240 h 3173951"/>
              <a:gd name="connsiteX63" fmla="*/ 98714 w 2388493"/>
              <a:gd name="connsiteY63" fmla="*/ 2992582 h 3173951"/>
              <a:gd name="connsiteX64" fmla="*/ 159171 w 2388493"/>
              <a:gd name="connsiteY64" fmla="*/ 3053038 h 3173951"/>
              <a:gd name="connsiteX65" fmla="*/ 212070 w 2388493"/>
              <a:gd name="connsiteY65" fmla="*/ 3075709 h 3173951"/>
              <a:gd name="connsiteX66" fmla="*/ 302754 w 2388493"/>
              <a:gd name="connsiteY66" fmla="*/ 3121051 h 3173951"/>
              <a:gd name="connsiteX67" fmla="*/ 332982 w 2388493"/>
              <a:gd name="connsiteY67" fmla="*/ 3136165 h 3173951"/>
              <a:gd name="connsiteX68" fmla="*/ 400995 w 2388493"/>
              <a:gd name="connsiteY68" fmla="*/ 3143722 h 3173951"/>
              <a:gd name="connsiteX69" fmla="*/ 476566 w 2388493"/>
              <a:gd name="connsiteY69" fmla="*/ 3151279 h 3173951"/>
              <a:gd name="connsiteX70" fmla="*/ 559693 w 2388493"/>
              <a:gd name="connsiteY70" fmla="*/ 3166394 h 3173951"/>
              <a:gd name="connsiteX71" fmla="*/ 688162 w 2388493"/>
              <a:gd name="connsiteY71" fmla="*/ 3173951 h 3173951"/>
              <a:gd name="connsiteX72" fmla="*/ 1066014 w 2388493"/>
              <a:gd name="connsiteY72" fmla="*/ 3166394 h 3173951"/>
              <a:gd name="connsiteX73" fmla="*/ 1111356 w 2388493"/>
              <a:gd name="connsiteY73" fmla="*/ 3151279 h 3173951"/>
              <a:gd name="connsiteX74" fmla="*/ 1171812 w 2388493"/>
              <a:gd name="connsiteY74" fmla="*/ 3136165 h 3173951"/>
              <a:gd name="connsiteX75" fmla="*/ 1232268 w 2388493"/>
              <a:gd name="connsiteY75" fmla="*/ 3113494 h 3173951"/>
              <a:gd name="connsiteX76" fmla="*/ 1254939 w 2388493"/>
              <a:gd name="connsiteY76" fmla="*/ 3105937 h 3173951"/>
              <a:gd name="connsiteX77" fmla="*/ 1353180 w 2388493"/>
              <a:gd name="connsiteY77" fmla="*/ 3098380 h 3173951"/>
              <a:gd name="connsiteX78" fmla="*/ 1375852 w 2388493"/>
              <a:gd name="connsiteY78" fmla="*/ 3083266 h 3173951"/>
              <a:gd name="connsiteX79" fmla="*/ 1413637 w 2388493"/>
              <a:gd name="connsiteY79" fmla="*/ 3075709 h 3173951"/>
              <a:gd name="connsiteX80" fmla="*/ 1436308 w 2388493"/>
              <a:gd name="connsiteY80" fmla="*/ 3045481 h 3173951"/>
              <a:gd name="connsiteX81" fmla="*/ 1481650 w 2388493"/>
              <a:gd name="connsiteY81" fmla="*/ 3007696 h 3173951"/>
              <a:gd name="connsiteX82" fmla="*/ 1542106 w 2388493"/>
              <a:gd name="connsiteY82" fmla="*/ 2917012 h 3173951"/>
              <a:gd name="connsiteX83" fmla="*/ 1579891 w 2388493"/>
              <a:gd name="connsiteY83" fmla="*/ 2871670 h 3173951"/>
              <a:gd name="connsiteX84" fmla="*/ 1625233 w 2388493"/>
              <a:gd name="connsiteY84" fmla="*/ 2818770 h 3173951"/>
              <a:gd name="connsiteX85" fmla="*/ 1670576 w 2388493"/>
              <a:gd name="connsiteY85" fmla="*/ 2750757 h 3173951"/>
              <a:gd name="connsiteX86" fmla="*/ 1746146 w 2388493"/>
              <a:gd name="connsiteY86" fmla="*/ 2644959 h 3173951"/>
              <a:gd name="connsiteX87" fmla="*/ 1783931 w 2388493"/>
              <a:gd name="connsiteY87" fmla="*/ 2592060 h 3173951"/>
              <a:gd name="connsiteX88" fmla="*/ 1844387 w 2388493"/>
              <a:gd name="connsiteY88" fmla="*/ 2478704 h 3173951"/>
              <a:gd name="connsiteX89" fmla="*/ 1867058 w 2388493"/>
              <a:gd name="connsiteY89" fmla="*/ 2433362 h 3173951"/>
              <a:gd name="connsiteX90" fmla="*/ 1942628 w 2388493"/>
              <a:gd name="connsiteY90" fmla="*/ 2335121 h 3173951"/>
              <a:gd name="connsiteX91" fmla="*/ 1972857 w 2388493"/>
              <a:gd name="connsiteY91" fmla="*/ 2274665 h 3173951"/>
              <a:gd name="connsiteX92" fmla="*/ 1980414 w 2388493"/>
              <a:gd name="connsiteY92" fmla="*/ 2251994 h 3173951"/>
              <a:gd name="connsiteX93" fmla="*/ 2010642 w 2388493"/>
              <a:gd name="connsiteY93" fmla="*/ 2199094 h 3173951"/>
              <a:gd name="connsiteX94" fmla="*/ 2055984 w 2388493"/>
              <a:gd name="connsiteY94" fmla="*/ 2108410 h 3173951"/>
              <a:gd name="connsiteX95" fmla="*/ 2063541 w 2388493"/>
              <a:gd name="connsiteY95" fmla="*/ 2070625 h 3173951"/>
              <a:gd name="connsiteX96" fmla="*/ 2086212 w 2388493"/>
              <a:gd name="connsiteY96" fmla="*/ 2040397 h 3173951"/>
              <a:gd name="connsiteX97" fmla="*/ 2101326 w 2388493"/>
              <a:gd name="connsiteY97" fmla="*/ 2017726 h 3173951"/>
              <a:gd name="connsiteX98" fmla="*/ 2116440 w 2388493"/>
              <a:gd name="connsiteY98" fmla="*/ 1987498 h 3173951"/>
              <a:gd name="connsiteX99" fmla="*/ 2131554 w 2388493"/>
              <a:gd name="connsiteY99" fmla="*/ 1964827 h 3173951"/>
              <a:gd name="connsiteX100" fmla="*/ 2161782 w 2388493"/>
              <a:gd name="connsiteY100" fmla="*/ 1911927 h 3173951"/>
              <a:gd name="connsiteX101" fmla="*/ 2184453 w 2388493"/>
              <a:gd name="connsiteY101" fmla="*/ 1843914 h 3173951"/>
              <a:gd name="connsiteX102" fmla="*/ 2192010 w 2388493"/>
              <a:gd name="connsiteY102" fmla="*/ 1806129 h 3173951"/>
              <a:gd name="connsiteX103" fmla="*/ 2207124 w 2388493"/>
              <a:gd name="connsiteY103" fmla="*/ 1783458 h 3173951"/>
              <a:gd name="connsiteX104" fmla="*/ 2214681 w 2388493"/>
              <a:gd name="connsiteY104" fmla="*/ 1760787 h 3173951"/>
              <a:gd name="connsiteX105" fmla="*/ 2229795 w 2388493"/>
              <a:gd name="connsiteY105" fmla="*/ 1723002 h 3173951"/>
              <a:gd name="connsiteX106" fmla="*/ 2244909 w 2388493"/>
              <a:gd name="connsiteY106" fmla="*/ 1692774 h 3173951"/>
              <a:gd name="connsiteX107" fmla="*/ 2275138 w 2388493"/>
              <a:gd name="connsiteY107" fmla="*/ 1624760 h 3173951"/>
              <a:gd name="connsiteX108" fmla="*/ 2290252 w 2388493"/>
              <a:gd name="connsiteY108" fmla="*/ 1556747 h 3173951"/>
              <a:gd name="connsiteX109" fmla="*/ 2312923 w 2388493"/>
              <a:gd name="connsiteY109" fmla="*/ 1450949 h 3173951"/>
              <a:gd name="connsiteX110" fmla="*/ 2328037 w 2388493"/>
              <a:gd name="connsiteY110" fmla="*/ 1367822 h 3173951"/>
              <a:gd name="connsiteX111" fmla="*/ 2343151 w 2388493"/>
              <a:gd name="connsiteY111" fmla="*/ 1277137 h 3173951"/>
              <a:gd name="connsiteX112" fmla="*/ 2350708 w 2388493"/>
              <a:gd name="connsiteY112" fmla="*/ 1246909 h 3173951"/>
              <a:gd name="connsiteX113" fmla="*/ 2358265 w 2388493"/>
              <a:gd name="connsiteY113" fmla="*/ 1209124 h 3173951"/>
              <a:gd name="connsiteX114" fmla="*/ 2373379 w 2388493"/>
              <a:gd name="connsiteY114" fmla="*/ 1171339 h 3173951"/>
              <a:gd name="connsiteX115" fmla="*/ 2388493 w 2388493"/>
              <a:gd name="connsiteY115" fmla="*/ 1103326 h 3173951"/>
              <a:gd name="connsiteX116" fmla="*/ 2380936 w 2388493"/>
              <a:gd name="connsiteY116" fmla="*/ 347623 h 3173951"/>
              <a:gd name="connsiteX117" fmla="*/ 2358265 w 2388493"/>
              <a:gd name="connsiteY117" fmla="*/ 302281 h 3173951"/>
              <a:gd name="connsiteX118" fmla="*/ 2343151 w 2388493"/>
              <a:gd name="connsiteY118" fmla="*/ 256939 h 3173951"/>
              <a:gd name="connsiteX119" fmla="*/ 2305366 w 2388493"/>
              <a:gd name="connsiteY119" fmla="*/ 211597 h 3173951"/>
              <a:gd name="connsiteX120" fmla="*/ 2282695 w 2388493"/>
              <a:gd name="connsiteY120" fmla="*/ 188926 h 3173951"/>
              <a:gd name="connsiteX121" fmla="*/ 2260023 w 2388493"/>
              <a:gd name="connsiteY121" fmla="*/ 158698 h 3173951"/>
              <a:gd name="connsiteX122" fmla="*/ 2207124 w 2388493"/>
              <a:gd name="connsiteY122" fmla="*/ 128470 h 3173951"/>
              <a:gd name="connsiteX123" fmla="*/ 2192010 w 2388493"/>
              <a:gd name="connsiteY123" fmla="*/ 105798 h 3173951"/>
              <a:gd name="connsiteX124" fmla="*/ 2123997 w 2388493"/>
              <a:gd name="connsiteY124" fmla="*/ 45342 h 3173951"/>
              <a:gd name="connsiteX125" fmla="*/ 2108883 w 2388493"/>
              <a:gd name="connsiteY125" fmla="*/ 15114 h 3173951"/>
              <a:gd name="connsiteX126" fmla="*/ 2071098 w 2388493"/>
              <a:gd name="connsiteY126" fmla="*/ 7557 h 3173951"/>
              <a:gd name="connsiteX127" fmla="*/ 2040870 w 2388493"/>
              <a:gd name="connsiteY127" fmla="*/ 0 h 3173951"/>
              <a:gd name="connsiteX128" fmla="*/ 1844387 w 2388493"/>
              <a:gd name="connsiteY128" fmla="*/ 22671 h 3173951"/>
              <a:gd name="connsiteX129" fmla="*/ 1821716 w 2388493"/>
              <a:gd name="connsiteY129" fmla="*/ 30228 h 3173951"/>
              <a:gd name="connsiteX130" fmla="*/ 1776374 w 2388493"/>
              <a:gd name="connsiteY130" fmla="*/ 60456 h 3173951"/>
              <a:gd name="connsiteX131" fmla="*/ 1761260 w 2388493"/>
              <a:gd name="connsiteY131" fmla="*/ 83127 h 3173951"/>
              <a:gd name="connsiteX132" fmla="*/ 1753703 w 2388493"/>
              <a:gd name="connsiteY132" fmla="*/ 98241 h 31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388493" h="3173951">
                <a:moveTo>
                  <a:pt x="1753703" y="98241"/>
                </a:moveTo>
                <a:cubicBezTo>
                  <a:pt x="1738589" y="103279"/>
                  <a:pt x="1698114" y="107455"/>
                  <a:pt x="1670576" y="113356"/>
                </a:cubicBezTo>
                <a:cubicBezTo>
                  <a:pt x="1662787" y="115025"/>
                  <a:pt x="1655029" y="117351"/>
                  <a:pt x="1647904" y="120913"/>
                </a:cubicBezTo>
                <a:cubicBezTo>
                  <a:pt x="1639780" y="124975"/>
                  <a:pt x="1632210" y="130213"/>
                  <a:pt x="1625233" y="136027"/>
                </a:cubicBezTo>
                <a:cubicBezTo>
                  <a:pt x="1610908" y="147965"/>
                  <a:pt x="1595940" y="164385"/>
                  <a:pt x="1587448" y="181369"/>
                </a:cubicBezTo>
                <a:cubicBezTo>
                  <a:pt x="1583886" y="188494"/>
                  <a:pt x="1584310" y="197412"/>
                  <a:pt x="1579891" y="204040"/>
                </a:cubicBezTo>
                <a:cubicBezTo>
                  <a:pt x="1573963" y="212932"/>
                  <a:pt x="1563432" y="218014"/>
                  <a:pt x="1557220" y="226711"/>
                </a:cubicBezTo>
                <a:cubicBezTo>
                  <a:pt x="1550672" y="235878"/>
                  <a:pt x="1550072" y="248973"/>
                  <a:pt x="1542106" y="256939"/>
                </a:cubicBezTo>
                <a:cubicBezTo>
                  <a:pt x="1534140" y="264905"/>
                  <a:pt x="1521954" y="267015"/>
                  <a:pt x="1511878" y="272053"/>
                </a:cubicBezTo>
                <a:cubicBezTo>
                  <a:pt x="1487899" y="308021"/>
                  <a:pt x="1502516" y="280589"/>
                  <a:pt x="1489207" y="324952"/>
                </a:cubicBezTo>
                <a:cubicBezTo>
                  <a:pt x="1484629" y="340212"/>
                  <a:pt x="1479131" y="355180"/>
                  <a:pt x="1474093" y="370294"/>
                </a:cubicBezTo>
                <a:cubicBezTo>
                  <a:pt x="1471574" y="377851"/>
                  <a:pt x="1468468" y="385237"/>
                  <a:pt x="1466536" y="392965"/>
                </a:cubicBezTo>
                <a:cubicBezTo>
                  <a:pt x="1464115" y="402651"/>
                  <a:pt x="1456843" y="435023"/>
                  <a:pt x="1451422" y="445865"/>
                </a:cubicBezTo>
                <a:cubicBezTo>
                  <a:pt x="1447360" y="453989"/>
                  <a:pt x="1441346" y="460979"/>
                  <a:pt x="1436308" y="468536"/>
                </a:cubicBezTo>
                <a:cubicBezTo>
                  <a:pt x="1426513" y="507716"/>
                  <a:pt x="1428382" y="507059"/>
                  <a:pt x="1406080" y="551663"/>
                </a:cubicBezTo>
                <a:cubicBezTo>
                  <a:pt x="1386903" y="590017"/>
                  <a:pt x="1382853" y="583283"/>
                  <a:pt x="1368295" y="619676"/>
                </a:cubicBezTo>
                <a:cubicBezTo>
                  <a:pt x="1362378" y="634468"/>
                  <a:pt x="1362017" y="651762"/>
                  <a:pt x="1353180" y="665018"/>
                </a:cubicBezTo>
                <a:cubicBezTo>
                  <a:pt x="1346193" y="675498"/>
                  <a:pt x="1331424" y="678369"/>
                  <a:pt x="1322952" y="687689"/>
                </a:cubicBezTo>
                <a:cubicBezTo>
                  <a:pt x="1306007" y="706328"/>
                  <a:pt x="1292724" y="727994"/>
                  <a:pt x="1277610" y="748146"/>
                </a:cubicBezTo>
                <a:cubicBezTo>
                  <a:pt x="1255824" y="777195"/>
                  <a:pt x="1253171" y="783699"/>
                  <a:pt x="1224711" y="808602"/>
                </a:cubicBezTo>
                <a:cubicBezTo>
                  <a:pt x="1215232" y="816896"/>
                  <a:pt x="1203389" y="822367"/>
                  <a:pt x="1194483" y="831273"/>
                </a:cubicBezTo>
                <a:cubicBezTo>
                  <a:pt x="1160301" y="865455"/>
                  <a:pt x="1200834" y="846789"/>
                  <a:pt x="1156698" y="861501"/>
                </a:cubicBezTo>
                <a:cubicBezTo>
                  <a:pt x="1134027" y="895507"/>
                  <a:pt x="1135287" y="906213"/>
                  <a:pt x="1103799" y="921957"/>
                </a:cubicBezTo>
                <a:cubicBezTo>
                  <a:pt x="1096674" y="925519"/>
                  <a:pt x="1088685" y="926995"/>
                  <a:pt x="1081128" y="929514"/>
                </a:cubicBezTo>
                <a:cubicBezTo>
                  <a:pt x="1071052" y="937071"/>
                  <a:pt x="1057886" y="941705"/>
                  <a:pt x="1050899" y="952185"/>
                </a:cubicBezTo>
                <a:cubicBezTo>
                  <a:pt x="1000536" y="1027728"/>
                  <a:pt x="1067499" y="976385"/>
                  <a:pt x="1013114" y="1012641"/>
                </a:cubicBezTo>
                <a:cubicBezTo>
                  <a:pt x="999834" y="1052484"/>
                  <a:pt x="1014335" y="1020246"/>
                  <a:pt x="982886" y="1057984"/>
                </a:cubicBezTo>
                <a:cubicBezTo>
                  <a:pt x="977072" y="1064961"/>
                  <a:pt x="973586" y="1073678"/>
                  <a:pt x="967772" y="1080655"/>
                </a:cubicBezTo>
                <a:cubicBezTo>
                  <a:pt x="944332" y="1108783"/>
                  <a:pt x="944061" y="1100979"/>
                  <a:pt x="914873" y="1125997"/>
                </a:cubicBezTo>
                <a:cubicBezTo>
                  <a:pt x="906759" y="1132952"/>
                  <a:pt x="899759" y="1141111"/>
                  <a:pt x="892202" y="1148668"/>
                </a:cubicBezTo>
                <a:cubicBezTo>
                  <a:pt x="889683" y="1156225"/>
                  <a:pt x="888207" y="1164214"/>
                  <a:pt x="884645" y="1171339"/>
                </a:cubicBezTo>
                <a:cubicBezTo>
                  <a:pt x="874537" y="1191555"/>
                  <a:pt x="850425" y="1215111"/>
                  <a:pt x="839303" y="1231795"/>
                </a:cubicBezTo>
                <a:cubicBezTo>
                  <a:pt x="833054" y="1241168"/>
                  <a:pt x="830815" y="1252912"/>
                  <a:pt x="824189" y="1262023"/>
                </a:cubicBezTo>
                <a:cubicBezTo>
                  <a:pt x="784046" y="1317219"/>
                  <a:pt x="789427" y="1308574"/>
                  <a:pt x="741061" y="1337594"/>
                </a:cubicBezTo>
                <a:cubicBezTo>
                  <a:pt x="721359" y="1370430"/>
                  <a:pt x="692707" y="1421619"/>
                  <a:pt x="665491" y="1443392"/>
                </a:cubicBezTo>
                <a:lnTo>
                  <a:pt x="627706" y="1473620"/>
                </a:lnTo>
                <a:cubicBezTo>
                  <a:pt x="613652" y="1529835"/>
                  <a:pt x="628696" y="1478949"/>
                  <a:pt x="597478" y="1549190"/>
                </a:cubicBezTo>
                <a:cubicBezTo>
                  <a:pt x="594243" y="1556469"/>
                  <a:pt x="594340" y="1565233"/>
                  <a:pt x="589921" y="1571861"/>
                </a:cubicBezTo>
                <a:cubicBezTo>
                  <a:pt x="583993" y="1580753"/>
                  <a:pt x="574092" y="1586322"/>
                  <a:pt x="567250" y="1594532"/>
                </a:cubicBezTo>
                <a:cubicBezTo>
                  <a:pt x="540956" y="1626085"/>
                  <a:pt x="566682" y="1612354"/>
                  <a:pt x="529465" y="1624760"/>
                </a:cubicBezTo>
                <a:cubicBezTo>
                  <a:pt x="518178" y="1641691"/>
                  <a:pt x="504806" y="1662659"/>
                  <a:pt x="491680" y="1677660"/>
                </a:cubicBezTo>
                <a:cubicBezTo>
                  <a:pt x="482297" y="1688384"/>
                  <a:pt x="469833" y="1696364"/>
                  <a:pt x="461452" y="1707888"/>
                </a:cubicBezTo>
                <a:cubicBezTo>
                  <a:pt x="414966" y="1771805"/>
                  <a:pt x="455316" y="1752756"/>
                  <a:pt x="408552" y="1768344"/>
                </a:cubicBezTo>
                <a:cubicBezTo>
                  <a:pt x="403514" y="1780939"/>
                  <a:pt x="400417" y="1794497"/>
                  <a:pt x="393438" y="1806129"/>
                </a:cubicBezTo>
                <a:cubicBezTo>
                  <a:pt x="351235" y="1876467"/>
                  <a:pt x="378126" y="1816469"/>
                  <a:pt x="340539" y="1866585"/>
                </a:cubicBezTo>
                <a:cubicBezTo>
                  <a:pt x="304375" y="1914804"/>
                  <a:pt x="332695" y="1892933"/>
                  <a:pt x="295197" y="1934598"/>
                </a:cubicBezTo>
                <a:cubicBezTo>
                  <a:pt x="280898" y="1950486"/>
                  <a:pt x="261712" y="1962156"/>
                  <a:pt x="249855" y="1979941"/>
                </a:cubicBezTo>
                <a:cubicBezTo>
                  <a:pt x="244817" y="1987498"/>
                  <a:pt x="240083" y="1995267"/>
                  <a:pt x="234741" y="2002612"/>
                </a:cubicBezTo>
                <a:cubicBezTo>
                  <a:pt x="219925" y="2022984"/>
                  <a:pt x="189399" y="2063068"/>
                  <a:pt x="189399" y="2063068"/>
                </a:cubicBezTo>
                <a:cubicBezTo>
                  <a:pt x="186880" y="2070625"/>
                  <a:pt x="185711" y="2078776"/>
                  <a:pt x="181842" y="2085739"/>
                </a:cubicBezTo>
                <a:cubicBezTo>
                  <a:pt x="172168" y="2103151"/>
                  <a:pt x="154846" y="2131518"/>
                  <a:pt x="136499" y="2146195"/>
                </a:cubicBezTo>
                <a:cubicBezTo>
                  <a:pt x="129407" y="2151869"/>
                  <a:pt x="121385" y="2156271"/>
                  <a:pt x="113828" y="2161309"/>
                </a:cubicBezTo>
                <a:lnTo>
                  <a:pt x="98714" y="2206651"/>
                </a:lnTo>
                <a:cubicBezTo>
                  <a:pt x="96195" y="2214208"/>
                  <a:pt x="96789" y="2223689"/>
                  <a:pt x="91157" y="2229322"/>
                </a:cubicBezTo>
                <a:lnTo>
                  <a:pt x="76043" y="2244437"/>
                </a:lnTo>
                <a:cubicBezTo>
                  <a:pt x="69503" y="2264058"/>
                  <a:pt x="62408" y="2286821"/>
                  <a:pt x="53372" y="2304893"/>
                </a:cubicBezTo>
                <a:cubicBezTo>
                  <a:pt x="47847" y="2315943"/>
                  <a:pt x="20722" y="2350946"/>
                  <a:pt x="15587" y="2357792"/>
                </a:cubicBezTo>
                <a:cubicBezTo>
                  <a:pt x="13068" y="2367868"/>
                  <a:pt x="10883" y="2378034"/>
                  <a:pt x="8030" y="2388020"/>
                </a:cubicBezTo>
                <a:cubicBezTo>
                  <a:pt x="5842" y="2395679"/>
                  <a:pt x="473" y="2402725"/>
                  <a:pt x="473" y="2410691"/>
                </a:cubicBezTo>
                <a:cubicBezTo>
                  <a:pt x="473" y="2627262"/>
                  <a:pt x="-4165" y="2586906"/>
                  <a:pt x="15587" y="2705415"/>
                </a:cubicBezTo>
                <a:cubicBezTo>
                  <a:pt x="16970" y="2723400"/>
                  <a:pt x="19502" y="2807845"/>
                  <a:pt x="30701" y="2841441"/>
                </a:cubicBezTo>
                <a:cubicBezTo>
                  <a:pt x="34263" y="2852129"/>
                  <a:pt x="42026" y="2861061"/>
                  <a:pt x="45815" y="2871670"/>
                </a:cubicBezTo>
                <a:cubicBezTo>
                  <a:pt x="54660" y="2896437"/>
                  <a:pt x="57945" y="2923146"/>
                  <a:pt x="68486" y="2947240"/>
                </a:cubicBezTo>
                <a:cubicBezTo>
                  <a:pt x="75767" y="2963882"/>
                  <a:pt x="87815" y="2978050"/>
                  <a:pt x="98714" y="2992582"/>
                </a:cubicBezTo>
                <a:cubicBezTo>
                  <a:pt x="124115" y="3026450"/>
                  <a:pt x="128531" y="3035530"/>
                  <a:pt x="159171" y="3053038"/>
                </a:cubicBezTo>
                <a:cubicBezTo>
                  <a:pt x="231105" y="3094142"/>
                  <a:pt x="154259" y="3048731"/>
                  <a:pt x="212070" y="3075709"/>
                </a:cubicBezTo>
                <a:cubicBezTo>
                  <a:pt x="242695" y="3090001"/>
                  <a:pt x="272526" y="3105937"/>
                  <a:pt x="302754" y="3121051"/>
                </a:cubicBezTo>
                <a:cubicBezTo>
                  <a:pt x="312830" y="3126089"/>
                  <a:pt x="321786" y="3134921"/>
                  <a:pt x="332982" y="3136165"/>
                </a:cubicBezTo>
                <a:lnTo>
                  <a:pt x="400995" y="3143722"/>
                </a:lnTo>
                <a:cubicBezTo>
                  <a:pt x="426172" y="3146372"/>
                  <a:pt x="451504" y="3147699"/>
                  <a:pt x="476566" y="3151279"/>
                </a:cubicBezTo>
                <a:cubicBezTo>
                  <a:pt x="504446" y="3155262"/>
                  <a:pt x="531690" y="3163394"/>
                  <a:pt x="559693" y="3166394"/>
                </a:cubicBezTo>
                <a:cubicBezTo>
                  <a:pt x="602346" y="3170964"/>
                  <a:pt x="645339" y="3171432"/>
                  <a:pt x="688162" y="3173951"/>
                </a:cubicBezTo>
                <a:cubicBezTo>
                  <a:pt x="814113" y="3171432"/>
                  <a:pt x="940219" y="3173133"/>
                  <a:pt x="1066014" y="3166394"/>
                </a:cubicBezTo>
                <a:cubicBezTo>
                  <a:pt x="1081923" y="3165542"/>
                  <a:pt x="1095900" y="3155143"/>
                  <a:pt x="1111356" y="3151279"/>
                </a:cubicBezTo>
                <a:cubicBezTo>
                  <a:pt x="1131508" y="3146241"/>
                  <a:pt x="1152362" y="3143459"/>
                  <a:pt x="1171812" y="3136165"/>
                </a:cubicBezTo>
                <a:lnTo>
                  <a:pt x="1232268" y="3113494"/>
                </a:lnTo>
                <a:cubicBezTo>
                  <a:pt x="1239754" y="3110772"/>
                  <a:pt x="1247035" y="3106925"/>
                  <a:pt x="1254939" y="3105937"/>
                </a:cubicBezTo>
                <a:cubicBezTo>
                  <a:pt x="1287529" y="3101863"/>
                  <a:pt x="1320433" y="3100899"/>
                  <a:pt x="1353180" y="3098380"/>
                </a:cubicBezTo>
                <a:cubicBezTo>
                  <a:pt x="1360737" y="3093342"/>
                  <a:pt x="1367348" y="3086455"/>
                  <a:pt x="1375852" y="3083266"/>
                </a:cubicBezTo>
                <a:cubicBezTo>
                  <a:pt x="1387879" y="3078756"/>
                  <a:pt x="1402745" y="3082517"/>
                  <a:pt x="1413637" y="3075709"/>
                </a:cubicBezTo>
                <a:cubicBezTo>
                  <a:pt x="1424318" y="3069034"/>
                  <a:pt x="1427402" y="3054387"/>
                  <a:pt x="1436308" y="3045481"/>
                </a:cubicBezTo>
                <a:cubicBezTo>
                  <a:pt x="1450220" y="3031569"/>
                  <a:pt x="1466536" y="3020291"/>
                  <a:pt x="1481650" y="3007696"/>
                </a:cubicBezTo>
                <a:cubicBezTo>
                  <a:pt x="1506088" y="2958821"/>
                  <a:pt x="1494347" y="2977797"/>
                  <a:pt x="1542106" y="2917012"/>
                </a:cubicBezTo>
                <a:cubicBezTo>
                  <a:pt x="1554261" y="2901542"/>
                  <a:pt x="1568978" y="2888040"/>
                  <a:pt x="1579891" y="2871670"/>
                </a:cubicBezTo>
                <a:cubicBezTo>
                  <a:pt x="1602909" y="2837141"/>
                  <a:pt x="1588583" y="2855420"/>
                  <a:pt x="1625233" y="2818770"/>
                </a:cubicBezTo>
                <a:cubicBezTo>
                  <a:pt x="1639508" y="2775946"/>
                  <a:pt x="1626465" y="2805895"/>
                  <a:pt x="1670576" y="2750757"/>
                </a:cubicBezTo>
                <a:cubicBezTo>
                  <a:pt x="1692892" y="2722862"/>
                  <a:pt x="1731930" y="2665098"/>
                  <a:pt x="1746146" y="2644959"/>
                </a:cubicBezTo>
                <a:cubicBezTo>
                  <a:pt x="1758642" y="2627256"/>
                  <a:pt x="1775883" y="2612179"/>
                  <a:pt x="1783931" y="2592060"/>
                </a:cubicBezTo>
                <a:cubicBezTo>
                  <a:pt x="1813672" y="2517707"/>
                  <a:pt x="1784017" y="2586030"/>
                  <a:pt x="1844387" y="2478704"/>
                </a:cubicBezTo>
                <a:cubicBezTo>
                  <a:pt x="1852671" y="2463976"/>
                  <a:pt x="1857685" y="2447422"/>
                  <a:pt x="1867058" y="2433362"/>
                </a:cubicBezTo>
                <a:cubicBezTo>
                  <a:pt x="1925493" y="2345710"/>
                  <a:pt x="1885943" y="2432296"/>
                  <a:pt x="1942628" y="2335121"/>
                </a:cubicBezTo>
                <a:cubicBezTo>
                  <a:pt x="2028870" y="2187277"/>
                  <a:pt x="1904852" y="2376666"/>
                  <a:pt x="1972857" y="2274665"/>
                </a:cubicBezTo>
                <a:cubicBezTo>
                  <a:pt x="1975376" y="2267108"/>
                  <a:pt x="1977276" y="2259316"/>
                  <a:pt x="1980414" y="2251994"/>
                </a:cubicBezTo>
                <a:cubicBezTo>
                  <a:pt x="1991920" y="2225145"/>
                  <a:pt x="1995462" y="2221864"/>
                  <a:pt x="2010642" y="2199094"/>
                </a:cubicBezTo>
                <a:cubicBezTo>
                  <a:pt x="2029811" y="2122420"/>
                  <a:pt x="1999314" y="2231195"/>
                  <a:pt x="2055984" y="2108410"/>
                </a:cubicBezTo>
                <a:cubicBezTo>
                  <a:pt x="2061367" y="2096748"/>
                  <a:pt x="2058324" y="2082362"/>
                  <a:pt x="2063541" y="2070625"/>
                </a:cubicBezTo>
                <a:cubicBezTo>
                  <a:pt x="2068656" y="2059116"/>
                  <a:pt x="2078891" y="2050646"/>
                  <a:pt x="2086212" y="2040397"/>
                </a:cubicBezTo>
                <a:cubicBezTo>
                  <a:pt x="2091491" y="2033006"/>
                  <a:pt x="2096820" y="2025612"/>
                  <a:pt x="2101326" y="2017726"/>
                </a:cubicBezTo>
                <a:cubicBezTo>
                  <a:pt x="2106915" y="2007945"/>
                  <a:pt x="2110851" y="1997279"/>
                  <a:pt x="2116440" y="1987498"/>
                </a:cubicBezTo>
                <a:cubicBezTo>
                  <a:pt x="2120946" y="1979612"/>
                  <a:pt x="2127048" y="1972713"/>
                  <a:pt x="2131554" y="1964827"/>
                </a:cubicBezTo>
                <a:cubicBezTo>
                  <a:pt x="2169905" y="1897711"/>
                  <a:pt x="2124959" y="1967161"/>
                  <a:pt x="2161782" y="1911927"/>
                </a:cubicBezTo>
                <a:cubicBezTo>
                  <a:pt x="2183439" y="1803640"/>
                  <a:pt x="2153166" y="1937776"/>
                  <a:pt x="2184453" y="1843914"/>
                </a:cubicBezTo>
                <a:cubicBezTo>
                  <a:pt x="2188515" y="1831729"/>
                  <a:pt x="2187500" y="1818156"/>
                  <a:pt x="2192010" y="1806129"/>
                </a:cubicBezTo>
                <a:cubicBezTo>
                  <a:pt x="2195199" y="1797625"/>
                  <a:pt x="2203062" y="1791582"/>
                  <a:pt x="2207124" y="1783458"/>
                </a:cubicBezTo>
                <a:cubicBezTo>
                  <a:pt x="2210686" y="1776333"/>
                  <a:pt x="2211884" y="1768246"/>
                  <a:pt x="2214681" y="1760787"/>
                </a:cubicBezTo>
                <a:cubicBezTo>
                  <a:pt x="2219444" y="1748085"/>
                  <a:pt x="2224286" y="1735398"/>
                  <a:pt x="2229795" y="1723002"/>
                </a:cubicBezTo>
                <a:cubicBezTo>
                  <a:pt x="2234370" y="1712708"/>
                  <a:pt x="2240725" y="1703234"/>
                  <a:pt x="2244909" y="1692774"/>
                </a:cubicBezTo>
                <a:cubicBezTo>
                  <a:pt x="2271888" y="1625326"/>
                  <a:pt x="2246059" y="1668378"/>
                  <a:pt x="2275138" y="1624760"/>
                </a:cubicBezTo>
                <a:cubicBezTo>
                  <a:pt x="2280176" y="1602089"/>
                  <a:pt x="2285030" y="1579376"/>
                  <a:pt x="2290252" y="1556747"/>
                </a:cubicBezTo>
                <a:cubicBezTo>
                  <a:pt x="2302636" y="1503081"/>
                  <a:pt x="2299242" y="1533033"/>
                  <a:pt x="2312923" y="1450949"/>
                </a:cubicBezTo>
                <a:cubicBezTo>
                  <a:pt x="2327165" y="1365499"/>
                  <a:pt x="2311823" y="1416463"/>
                  <a:pt x="2328037" y="1367822"/>
                </a:cubicBezTo>
                <a:cubicBezTo>
                  <a:pt x="2333075" y="1337594"/>
                  <a:pt x="2335718" y="1306867"/>
                  <a:pt x="2343151" y="1277137"/>
                </a:cubicBezTo>
                <a:cubicBezTo>
                  <a:pt x="2345670" y="1267061"/>
                  <a:pt x="2348455" y="1257048"/>
                  <a:pt x="2350708" y="1246909"/>
                </a:cubicBezTo>
                <a:cubicBezTo>
                  <a:pt x="2353494" y="1234370"/>
                  <a:pt x="2354574" y="1221427"/>
                  <a:pt x="2358265" y="1209124"/>
                </a:cubicBezTo>
                <a:cubicBezTo>
                  <a:pt x="2362163" y="1196131"/>
                  <a:pt x="2369089" y="1184208"/>
                  <a:pt x="2373379" y="1171339"/>
                </a:cubicBezTo>
                <a:cubicBezTo>
                  <a:pt x="2378715" y="1155331"/>
                  <a:pt x="2385498" y="1118300"/>
                  <a:pt x="2388493" y="1103326"/>
                </a:cubicBezTo>
                <a:cubicBezTo>
                  <a:pt x="2385974" y="851425"/>
                  <a:pt x="2385827" y="599489"/>
                  <a:pt x="2380936" y="347623"/>
                </a:cubicBezTo>
                <a:cubicBezTo>
                  <a:pt x="2380516" y="326008"/>
                  <a:pt x="2366385" y="320551"/>
                  <a:pt x="2358265" y="302281"/>
                </a:cubicBezTo>
                <a:cubicBezTo>
                  <a:pt x="2351795" y="287723"/>
                  <a:pt x="2353350" y="269178"/>
                  <a:pt x="2343151" y="256939"/>
                </a:cubicBezTo>
                <a:cubicBezTo>
                  <a:pt x="2330556" y="241825"/>
                  <a:pt x="2318437" y="226302"/>
                  <a:pt x="2305366" y="211597"/>
                </a:cubicBezTo>
                <a:cubicBezTo>
                  <a:pt x="2298266" y="203609"/>
                  <a:pt x="2289650" y="197040"/>
                  <a:pt x="2282695" y="188926"/>
                </a:cubicBezTo>
                <a:cubicBezTo>
                  <a:pt x="2274498" y="179363"/>
                  <a:pt x="2268929" y="167604"/>
                  <a:pt x="2260023" y="158698"/>
                </a:cubicBezTo>
                <a:cubicBezTo>
                  <a:pt x="2237147" y="135822"/>
                  <a:pt x="2233063" y="137116"/>
                  <a:pt x="2207124" y="128470"/>
                </a:cubicBezTo>
                <a:cubicBezTo>
                  <a:pt x="2202086" y="120913"/>
                  <a:pt x="2198432" y="112220"/>
                  <a:pt x="2192010" y="105798"/>
                </a:cubicBezTo>
                <a:cubicBezTo>
                  <a:pt x="2160875" y="74662"/>
                  <a:pt x="2149925" y="79913"/>
                  <a:pt x="2123997" y="45342"/>
                </a:cubicBezTo>
                <a:cubicBezTo>
                  <a:pt x="2117238" y="36330"/>
                  <a:pt x="2118050" y="21662"/>
                  <a:pt x="2108883" y="15114"/>
                </a:cubicBezTo>
                <a:cubicBezTo>
                  <a:pt x="2098431" y="7648"/>
                  <a:pt x="2083637" y="10343"/>
                  <a:pt x="2071098" y="7557"/>
                </a:cubicBezTo>
                <a:cubicBezTo>
                  <a:pt x="2060959" y="5304"/>
                  <a:pt x="2050946" y="2519"/>
                  <a:pt x="2040870" y="0"/>
                </a:cubicBezTo>
                <a:cubicBezTo>
                  <a:pt x="1873817" y="8353"/>
                  <a:pt x="1937584" y="-8395"/>
                  <a:pt x="1844387" y="22671"/>
                </a:cubicBezTo>
                <a:cubicBezTo>
                  <a:pt x="1836830" y="25190"/>
                  <a:pt x="1828344" y="25809"/>
                  <a:pt x="1821716" y="30228"/>
                </a:cubicBezTo>
                <a:lnTo>
                  <a:pt x="1776374" y="60456"/>
                </a:lnTo>
                <a:cubicBezTo>
                  <a:pt x="1771336" y="68013"/>
                  <a:pt x="1768352" y="77453"/>
                  <a:pt x="1761260" y="83127"/>
                </a:cubicBezTo>
                <a:cubicBezTo>
                  <a:pt x="1755040" y="88103"/>
                  <a:pt x="1768817" y="93203"/>
                  <a:pt x="1753703" y="98241"/>
                </a:cubicBezTo>
                <a:close/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207" y="455295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</a:rPr>
              <a:t>left-left</a:t>
            </a:r>
            <a:endParaRPr lang="en-US" sz="2000" b="0" dirty="0" smtClean="0">
              <a:solidFill>
                <a:srgbClr val="3333FF"/>
              </a:solidFill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" name="Ink 9"/>
              <p14:cNvContentPartPr/>
              <p14:nvPr/>
            </p14:nvContentPartPr>
            <p14:xfrm>
              <a:off x="1416600" y="1215000"/>
              <a:ext cx="7055640" cy="4732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10120" y="1208520"/>
                <a:ext cx="7068600" cy="47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51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6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973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988" y="4002088"/>
            <a:ext cx="1698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52421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19600" y="4267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47593" y="444469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16250" y="322195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9650" y="224948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3206750" y="458612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3317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3</a:t>
            </a:r>
            <a:endParaRPr lang="en-US" sz="2000" b="0" dirty="0" smtClean="0">
              <a:solidFill>
                <a:srgbClr val="3333FF"/>
              </a:solidFill>
            </a:endParaRPr>
          </a:p>
        </p:txBody>
      </p:sp>
      <p:cxnSp>
        <p:nvCxnSpPr>
          <p:cNvPr id="10" name="Straight Arrow Connector 9"/>
          <p:cNvCxnSpPr>
            <a:stCxn id="311302" idx="5"/>
            <a:endCxn id="32" idx="0"/>
          </p:cNvCxnSpPr>
          <p:nvPr/>
        </p:nvCxnSpPr>
        <p:spPr bwMode="auto">
          <a:xfrm>
            <a:off x="3150954" y="4008204"/>
            <a:ext cx="246296" cy="577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909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13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418078" y="455677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754" y="3982804"/>
            <a:ext cx="390824" cy="5739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52421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3269" y="4267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47593" y="444469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16250" y="322195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9650" y="224948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3206750" y="458612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3317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3</a:t>
            </a:r>
            <a:endParaRPr lang="en-US" sz="2000" b="0" dirty="0" smtClean="0">
              <a:solidFill>
                <a:srgbClr val="3333FF"/>
              </a:solidFill>
            </a:endParaRPr>
          </a:p>
        </p:txBody>
      </p:sp>
      <p:cxnSp>
        <p:nvCxnSpPr>
          <p:cNvPr id="10" name="Straight Arrow Connector 9"/>
          <p:cNvCxnSpPr>
            <a:stCxn id="311302" idx="5"/>
            <a:endCxn id="32" idx="0"/>
          </p:cNvCxnSpPr>
          <p:nvPr/>
        </p:nvCxnSpPr>
        <p:spPr bwMode="auto">
          <a:xfrm>
            <a:off x="3150954" y="4008204"/>
            <a:ext cx="246296" cy="577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11304" idx="4"/>
          </p:cNvCxnSpPr>
          <p:nvPr/>
        </p:nvCxnSpPr>
        <p:spPr bwMode="auto">
          <a:xfrm>
            <a:off x="4083050" y="4038600"/>
            <a:ext cx="0" cy="514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Oval 1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3895725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13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" name="Ink 4"/>
              <p14:cNvContentPartPr/>
              <p14:nvPr/>
            </p14:nvContentPartPr>
            <p14:xfrm>
              <a:off x="3913920" y="4026240"/>
              <a:ext cx="237960" cy="928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09600" y="4022280"/>
                <a:ext cx="248760" cy="9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7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14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693017" y="453323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754" y="3982804"/>
            <a:ext cx="665763" cy="550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52421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4419" y="4189252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47593" y="444469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16250" y="322195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9650" y="224948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3206750" y="458612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4588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4</a:t>
            </a:r>
            <a:endParaRPr lang="en-US" sz="2000" b="0" dirty="0" smtClean="0">
              <a:solidFill>
                <a:srgbClr val="3333FF"/>
              </a:solidFill>
            </a:endParaRPr>
          </a:p>
        </p:txBody>
      </p:sp>
      <p:cxnSp>
        <p:nvCxnSpPr>
          <p:cNvPr id="10" name="Straight Arrow Connector 9"/>
          <p:cNvCxnSpPr>
            <a:stCxn id="311302" idx="5"/>
            <a:endCxn id="32" idx="0"/>
          </p:cNvCxnSpPr>
          <p:nvPr/>
        </p:nvCxnSpPr>
        <p:spPr bwMode="auto">
          <a:xfrm>
            <a:off x="3150954" y="4008204"/>
            <a:ext cx="246296" cy="577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11304" idx="4"/>
          </p:cNvCxnSpPr>
          <p:nvPr/>
        </p:nvCxnSpPr>
        <p:spPr bwMode="auto">
          <a:xfrm>
            <a:off x="4083050" y="4038600"/>
            <a:ext cx="0" cy="514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Oval 1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3895725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13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220929" y="4858651"/>
            <a:ext cx="227129" cy="333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6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4406573" y="519167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87573" y="51343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0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2419" y="4297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3333FF"/>
                </a:solidFill>
                <a:latin typeface="+mn-lt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8344" y="2440057"/>
            <a:ext cx="2448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What is the </a:t>
            </a:r>
            <a:r>
              <a:rPr lang="en-US" sz="2000" dirty="0" smtClean="0">
                <a:solidFill>
                  <a:srgbClr val="FF0000"/>
                </a:solidFill>
              </a:rPr>
              <a:t>deepest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unbalanced node?</a:t>
            </a:r>
          </a:p>
        </p:txBody>
      </p:sp>
    </p:spTree>
    <p:extLst>
      <p:ext uri="{BB962C8B-B14F-4D97-AF65-F5344CB8AC3E}">
        <p14:creationId xmlns:p14="http://schemas.microsoft.com/office/powerpoint/2010/main" val="35006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14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15</a:t>
            </a:r>
            <a:endParaRPr lang="en-US" sz="2000" dirty="0"/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693017" y="453323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754" y="3982804"/>
            <a:ext cx="665763" cy="550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52421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4419" y="4189252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47593" y="444469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16250" y="322195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9650" y="224948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3206750" y="458612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3317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4</a:t>
            </a:r>
            <a:endParaRPr lang="en-US" sz="2000" b="0" dirty="0" smtClean="0">
              <a:solidFill>
                <a:srgbClr val="3333FF"/>
              </a:solidFill>
            </a:endParaRPr>
          </a:p>
        </p:txBody>
      </p:sp>
      <p:cxnSp>
        <p:nvCxnSpPr>
          <p:cNvPr id="10" name="Straight Arrow Connector 9"/>
          <p:cNvCxnSpPr>
            <a:stCxn id="311302" idx="5"/>
            <a:endCxn id="32" idx="0"/>
          </p:cNvCxnSpPr>
          <p:nvPr/>
        </p:nvCxnSpPr>
        <p:spPr bwMode="auto">
          <a:xfrm>
            <a:off x="3150954" y="4008204"/>
            <a:ext cx="246296" cy="577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11304" idx="4"/>
          </p:cNvCxnSpPr>
          <p:nvPr/>
        </p:nvCxnSpPr>
        <p:spPr bwMode="auto">
          <a:xfrm>
            <a:off x="4083050" y="4038600"/>
            <a:ext cx="0" cy="514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Oval 1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3895725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13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220929" y="4858651"/>
            <a:ext cx="227129" cy="333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6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4406573" y="519167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87573" y="51343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0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2419" y="4297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3333FF"/>
                </a:solidFill>
                <a:latin typeface="+mn-lt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8344" y="2440057"/>
            <a:ext cx="2448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What is the </a:t>
            </a:r>
            <a:r>
              <a:rPr lang="en-US" sz="2000" dirty="0" smtClean="0">
                <a:solidFill>
                  <a:srgbClr val="FF0000"/>
                </a:solidFill>
              </a:rPr>
              <a:t>deepest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unbalanced node?</a:t>
            </a:r>
          </a:p>
        </p:txBody>
      </p:sp>
      <p:sp>
        <p:nvSpPr>
          <p:cNvPr id="15" name="6-Point Star 14"/>
          <p:cNvSpPr/>
          <p:nvPr/>
        </p:nvSpPr>
        <p:spPr bwMode="auto">
          <a:xfrm>
            <a:off x="4047326" y="2700906"/>
            <a:ext cx="287167" cy="283594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2651" y="3754405"/>
            <a:ext cx="2119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Which of the four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cases is this?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7217" y="4914236"/>
            <a:ext cx="1824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3333FF"/>
                </a:solidFill>
                <a:latin typeface="+mn-lt"/>
              </a:rPr>
              <a:t>Still left-left!</a:t>
            </a:r>
          </a:p>
          <a:p>
            <a:r>
              <a:rPr lang="en-US" sz="2000" dirty="0" smtClean="0">
                <a:solidFill>
                  <a:srgbClr val="3333FF"/>
                </a:solidFill>
              </a:rPr>
              <a:t>Single rotation</a:t>
            </a:r>
            <a:endParaRPr lang="en-US" sz="2000" b="0" dirty="0" smtClean="0">
              <a:solidFill>
                <a:srgbClr val="3333FF"/>
              </a:solidFill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" name="Ink 4"/>
              <p14:cNvContentPartPr/>
              <p14:nvPr/>
            </p14:nvContentPartPr>
            <p14:xfrm>
              <a:off x="3579840" y="2028240"/>
              <a:ext cx="1062720" cy="1203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74080" y="2022840"/>
                <a:ext cx="1074960" cy="12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2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14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170507" y="374967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397066" y="280592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15</a:t>
            </a:r>
            <a:endParaRPr lang="en-US" sz="2000" dirty="0"/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8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9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0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574235" y="450479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924407" y="450951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4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5"/>
            </p:custDataLst>
          </p:nvPr>
        </p:nvCxnSpPr>
        <p:spPr bwMode="auto">
          <a:xfrm>
            <a:off x="5495711" y="4074879"/>
            <a:ext cx="269024" cy="42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24075" y="452421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40357" y="448057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01068" y="3631341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91413" y="247380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47593" y="444469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016250" y="322195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79650" y="224948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3206750" y="458612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3317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3</a:t>
            </a:r>
            <a:endParaRPr lang="en-US" sz="2000" b="0" dirty="0" smtClean="0">
              <a:solidFill>
                <a:srgbClr val="3333FF"/>
              </a:solidFill>
            </a:endParaRPr>
          </a:p>
        </p:txBody>
      </p:sp>
      <p:cxnSp>
        <p:nvCxnSpPr>
          <p:cNvPr id="10" name="Straight Arrow Connector 9"/>
          <p:cNvCxnSpPr>
            <a:stCxn id="311302" idx="5"/>
            <a:endCxn id="32" idx="0"/>
          </p:cNvCxnSpPr>
          <p:nvPr/>
        </p:nvCxnSpPr>
        <p:spPr bwMode="auto">
          <a:xfrm>
            <a:off x="3150954" y="4008204"/>
            <a:ext cx="246296" cy="577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Oval 16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4067058" y="3767754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13</a:t>
            </a:r>
            <a:endParaRPr lang="en-US" sz="2000" dirty="0"/>
          </a:p>
        </p:txBody>
      </p:sp>
      <p:cxnSp>
        <p:nvCxnSpPr>
          <p:cNvPr id="6" name="Straight Arrow Connector 5"/>
          <p:cNvCxnSpPr>
            <a:endCxn id="39" idx="0"/>
          </p:cNvCxnSpPr>
          <p:nvPr/>
        </p:nvCxnSpPr>
        <p:spPr bwMode="auto">
          <a:xfrm>
            <a:off x="4334493" y="4142609"/>
            <a:ext cx="295760" cy="389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6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4439753" y="45321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43533" y="44904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0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5085" y="3730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3333FF"/>
                </a:solidFill>
                <a:latin typeface="+mn-lt"/>
              </a:rPr>
              <a:t>1</a:t>
            </a:r>
          </a:p>
        </p:txBody>
      </p:sp>
      <p:cxnSp>
        <p:nvCxnSpPr>
          <p:cNvPr id="23" name="Straight Arrow Connector 22"/>
          <p:cNvCxnSpPr>
            <a:stCxn id="311301" idx="3"/>
            <a:endCxn id="311312" idx="0"/>
          </p:cNvCxnSpPr>
          <p:nvPr/>
        </p:nvCxnSpPr>
        <p:spPr bwMode="auto">
          <a:xfrm flipH="1">
            <a:off x="5114907" y="4074879"/>
            <a:ext cx="111396" cy="434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311306" idx="5"/>
            <a:endCxn id="311304" idx="1"/>
          </p:cNvCxnSpPr>
          <p:nvPr/>
        </p:nvCxnSpPr>
        <p:spPr bwMode="auto">
          <a:xfrm>
            <a:off x="3684354" y="2230204"/>
            <a:ext cx="768508" cy="6315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11304" idx="3"/>
            <a:endCxn id="38" idx="0"/>
          </p:cNvCxnSpPr>
          <p:nvPr/>
        </p:nvCxnSpPr>
        <p:spPr bwMode="auto">
          <a:xfrm flipH="1">
            <a:off x="4257558" y="3131130"/>
            <a:ext cx="195304" cy="6366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311304" idx="5"/>
            <a:endCxn id="311301" idx="1"/>
          </p:cNvCxnSpPr>
          <p:nvPr/>
        </p:nvCxnSpPr>
        <p:spPr bwMode="auto">
          <a:xfrm>
            <a:off x="4722270" y="3131130"/>
            <a:ext cx="504033" cy="6743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955235" y="44904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3333FF"/>
                </a:solidFill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43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Now efficiency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Worst-case complexity of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Tree is balanced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Worst-case complexity of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Tree starts balanced</a:t>
            </a:r>
          </a:p>
          <a:p>
            <a:pPr lvl="1"/>
            <a:r>
              <a:rPr lang="en-US" dirty="0" smtClean="0"/>
              <a:t>A rotation is </a:t>
            </a:r>
            <a:r>
              <a:rPr lang="en-US" i="1" dirty="0" smtClean="0"/>
              <a:t>O</a:t>
            </a:r>
            <a:r>
              <a:rPr lang="en-US" dirty="0" smtClean="0"/>
              <a:t>(1) and there’s an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path to root</a:t>
            </a:r>
          </a:p>
          <a:p>
            <a:pPr lvl="1"/>
            <a:r>
              <a:rPr lang="en-US" dirty="0" smtClean="0"/>
              <a:t>Tree ends balanced</a:t>
            </a:r>
          </a:p>
          <a:p>
            <a:endParaRPr lang="en-US" dirty="0" smtClean="0"/>
          </a:p>
          <a:p>
            <a:r>
              <a:rPr lang="en-US" dirty="0" smtClean="0"/>
              <a:t>Worst-case complexity of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buildTree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n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Takes some more rotation action to handle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2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Pros and Cons of AVL Trees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318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000" b="0" dirty="0">
                <a:solidFill>
                  <a:srgbClr val="C00000"/>
                </a:solidFill>
                <a:latin typeface="+mj-lt"/>
              </a:rPr>
              <a:t>Arguments for AVL trees:</a:t>
            </a:r>
          </a:p>
          <a:p>
            <a:pPr marL="457200" indent="-457200"/>
            <a:endParaRPr lang="en-US" sz="2000" b="0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All operations logarithmic worst-case because trees </a:t>
            </a:r>
            <a:r>
              <a:rPr lang="en-US" sz="2000" b="0" dirty="0">
                <a:latin typeface="+mj-lt"/>
              </a:rPr>
              <a:t>are </a:t>
            </a:r>
            <a:r>
              <a:rPr lang="en-US" sz="2000" b="0" i="1" dirty="0">
                <a:latin typeface="+mj-lt"/>
              </a:rPr>
              <a:t>always</a:t>
            </a:r>
            <a:r>
              <a:rPr lang="en-US" sz="2000" b="0" dirty="0">
                <a:latin typeface="+mj-lt"/>
              </a:rPr>
              <a:t> </a:t>
            </a:r>
            <a:r>
              <a:rPr lang="en-US" sz="2000" b="0" dirty="0" smtClean="0">
                <a:latin typeface="+mj-lt"/>
              </a:rPr>
              <a:t> balanced</a:t>
            </a:r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Height </a:t>
            </a:r>
            <a:r>
              <a:rPr lang="en-US" sz="2000" b="0" dirty="0">
                <a:latin typeface="+mj-lt"/>
              </a:rPr>
              <a:t>balancing adds no more than a constant factor to the speed of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000" b="0" dirty="0" smtClean="0">
                <a:latin typeface="+mj-lt"/>
              </a:rPr>
              <a:t> and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delete</a:t>
            </a:r>
            <a:endParaRPr lang="en-US" sz="2000" b="0" dirty="0">
              <a:latin typeface="+mj-lt"/>
            </a:endParaRPr>
          </a:p>
          <a:p>
            <a:pPr marL="457200" indent="-457200"/>
            <a:endParaRPr lang="en-US" sz="2000" b="0" dirty="0">
              <a:latin typeface="+mj-lt"/>
            </a:endParaRPr>
          </a:p>
          <a:p>
            <a:pPr marL="457200" indent="-457200"/>
            <a:r>
              <a:rPr lang="en-US" sz="2000" b="0" dirty="0">
                <a:solidFill>
                  <a:srgbClr val="00B050"/>
                </a:solidFill>
                <a:latin typeface="+mj-lt"/>
              </a:rPr>
              <a:t>Arguments against </a:t>
            </a:r>
            <a:r>
              <a:rPr lang="en-US" sz="2000" b="0" dirty="0" smtClean="0">
                <a:solidFill>
                  <a:srgbClr val="00B050"/>
                </a:solidFill>
                <a:latin typeface="+mj-lt"/>
              </a:rPr>
              <a:t>AVL </a:t>
            </a:r>
            <a:r>
              <a:rPr lang="en-US" sz="2000" b="0" dirty="0">
                <a:solidFill>
                  <a:srgbClr val="00B050"/>
                </a:solidFill>
                <a:latin typeface="+mj-lt"/>
              </a:rPr>
              <a:t>trees</a:t>
            </a:r>
            <a:r>
              <a:rPr lang="en-US" sz="2000" b="0" dirty="0" smtClean="0">
                <a:solidFill>
                  <a:srgbClr val="00B050"/>
                </a:solidFill>
                <a:latin typeface="+mj-lt"/>
              </a:rPr>
              <a:t>:</a:t>
            </a:r>
          </a:p>
          <a:p>
            <a:pPr marL="457200" indent="-457200"/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 smtClean="0">
                <a:latin typeface="+mj-lt"/>
              </a:rPr>
              <a:t>More di</a:t>
            </a:r>
            <a:r>
              <a:rPr lang="en-US" sz="2000" b="0" dirty="0" smtClean="0">
                <a:latin typeface="+mj-lt"/>
              </a:rPr>
              <a:t>fficult </a:t>
            </a:r>
            <a:r>
              <a:rPr lang="en-US" sz="2000" b="0" dirty="0">
                <a:latin typeface="+mj-lt"/>
              </a:rPr>
              <a:t>to program &amp; </a:t>
            </a:r>
            <a:r>
              <a:rPr lang="en-US" sz="2000" b="0" dirty="0" smtClean="0">
                <a:latin typeface="+mj-lt"/>
              </a:rPr>
              <a:t>debug [but done once in a library!]</a:t>
            </a: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More </a:t>
            </a:r>
            <a:r>
              <a:rPr lang="en-US" sz="2000" b="0" dirty="0">
                <a:latin typeface="+mj-lt"/>
              </a:rPr>
              <a:t>space for height </a:t>
            </a:r>
            <a:r>
              <a:rPr lang="en-US" sz="2000" b="0" dirty="0" smtClean="0">
                <a:latin typeface="+mj-lt"/>
              </a:rPr>
              <a:t>field</a:t>
            </a:r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>
                <a:latin typeface="+mj-lt"/>
              </a:rPr>
              <a:t>Asymptotically faster but rebalancing </a:t>
            </a:r>
            <a:r>
              <a:rPr lang="en-US" sz="2000" b="0" dirty="0" smtClean="0">
                <a:latin typeface="+mj-lt"/>
              </a:rPr>
              <a:t>takes a little time</a:t>
            </a:r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If </a:t>
            </a:r>
            <a:r>
              <a:rPr lang="en-US" sz="2000" b="0" i="1" dirty="0" smtClean="0">
                <a:latin typeface="+mj-lt"/>
              </a:rPr>
              <a:t>amortized</a:t>
            </a:r>
            <a:r>
              <a:rPr lang="en-US" sz="2000" b="0" dirty="0" smtClean="0">
                <a:latin typeface="+mj-lt"/>
              </a:rPr>
              <a:t> (later) logarithmic time is enough, use splay trees (also in the text)</a:t>
            </a: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6229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BST: Efficiency of Operations?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Problem: operations may be inefficient if BST is unbalanced.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Find, insert, delete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O(n) in the worst case</a:t>
            </a:r>
          </a:p>
          <a:p>
            <a:r>
              <a:rPr lang="en-US" dirty="0" err="1" smtClean="0"/>
              <a:t>BuildTree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O(n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 in the worst case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28249" y="2743823"/>
            <a:ext cx="2059663" cy="3382340"/>
            <a:chOff x="6779537" y="1371600"/>
            <a:chExt cx="2059663" cy="3382340"/>
          </a:xfrm>
        </p:grpSpPr>
        <p:sp>
          <p:nvSpPr>
            <p:cNvPr id="11" name="Oval 4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772400" y="23622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8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391400" y="19050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0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79537" y="13716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18" name="AutoShape 12"/>
            <p:cNvCxnSpPr>
              <a:cxnSpLocks noChangeShapeType="1"/>
              <a:stCxn id="16" idx="5"/>
              <a:endCxn id="14" idx="0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7088667" y="1466464"/>
              <a:ext cx="361233" cy="515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4"/>
            <p:cNvCxnSpPr>
              <a:cxnSpLocks noChangeShapeType="1"/>
              <a:stCxn id="14" idx="5"/>
              <a:endCxn id="11" idx="0"/>
            </p:cNvCxnSpPr>
            <p:nvPr>
              <p:custDataLst>
                <p:tags r:id="rId5"/>
              </p:custDataLst>
            </p:nvPr>
          </p:nvCxnSpPr>
          <p:spPr bwMode="auto">
            <a:xfrm rot="16200000" flipH="1">
              <a:off x="7623199" y="2077196"/>
              <a:ext cx="285033" cy="2849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Oval 1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110396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29600" y="32004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27" name="AutoShape 24"/>
            <p:cNvCxnSpPr>
              <a:cxnSpLocks noChangeShapeType="1"/>
              <a:stCxn id="23" idx="4"/>
              <a:endCxn id="24" idx="0"/>
            </p:cNvCxnSpPr>
            <p:nvPr>
              <p:custDataLst>
                <p:tags r:id="rId8"/>
              </p:custDataLst>
            </p:nvPr>
          </p:nvCxnSpPr>
          <p:spPr bwMode="auto">
            <a:xfrm rot="16200000" flipH="1">
              <a:off x="8198224" y="3033221"/>
              <a:ext cx="215153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25"/>
            <p:cNvCxnSpPr>
              <a:cxnSpLocks noChangeShapeType="1"/>
              <a:stCxn id="11" idx="5"/>
              <a:endCxn id="23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8000626" y="2537969"/>
              <a:ext cx="249174" cy="2419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" name="Oval 4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05800" y="37140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4" name="AutoShape 14"/>
            <p:cNvCxnSpPr>
              <a:cxnSpLocks noChangeShapeType="1"/>
              <a:endCxn id="33" idx="0"/>
            </p:cNvCxnSpPr>
            <p:nvPr>
              <p:custDataLst>
                <p:tags r:id="rId11"/>
              </p:custDataLst>
            </p:nvPr>
          </p:nvCxnSpPr>
          <p:spPr bwMode="auto">
            <a:xfrm rot="16200000" flipH="1">
              <a:off x="8279197" y="3551629"/>
              <a:ext cx="285034" cy="397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" name="Oval 18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458200" y="4135375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19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567596" y="45522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7" name="AutoShape 24"/>
            <p:cNvCxnSpPr>
              <a:cxnSpLocks noChangeShapeType="1"/>
              <a:stCxn id="35" idx="4"/>
              <a:endCxn id="36" idx="0"/>
            </p:cNvCxnSpPr>
            <p:nvPr>
              <p:custDataLst>
                <p:tags r:id="rId14"/>
              </p:custDataLst>
            </p:nvPr>
          </p:nvCxnSpPr>
          <p:spPr bwMode="auto">
            <a:xfrm rot="16200000" flipH="1">
              <a:off x="8541124" y="4389959"/>
              <a:ext cx="215153" cy="1093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25"/>
            <p:cNvCxnSpPr>
              <a:cxnSpLocks noChangeShapeType="1"/>
              <a:stCxn id="33" idx="5"/>
              <a:endCxn id="35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8441228" y="3982601"/>
              <a:ext cx="249174" cy="563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5245920" y="2275920"/>
              <a:ext cx="1609200" cy="1756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42680" y="2271960"/>
                <a:ext cx="1616400" cy="17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i="1" dirty="0" smtClean="0"/>
              <a:t>Observation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BST: the shallower the better!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ym typeface="Symbol" pitchFamily="18" charset="2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i="1" dirty="0" smtClean="0">
                <a:sym typeface="Symbol" pitchFamily="18" charset="2"/>
              </a:rPr>
              <a:t>Solution</a:t>
            </a:r>
            <a:r>
              <a:rPr lang="en-US" dirty="0" smtClean="0">
                <a:sym typeface="Symbol" pitchFamily="18" charset="2"/>
              </a:rPr>
              <a:t>:  Require and maintain a </a:t>
            </a:r>
            <a:r>
              <a:rPr lang="en-US" b="1" dirty="0" smtClean="0">
                <a:solidFill>
                  <a:schemeClr val="accent2"/>
                </a:solidFill>
                <a:sym typeface="Symbol" pitchFamily="18" charset="2"/>
              </a:rPr>
              <a:t>Balance Condition</a:t>
            </a:r>
            <a:r>
              <a:rPr lang="en-US" dirty="0" smtClean="0">
                <a:sym typeface="Symbol" pitchFamily="18" charset="2"/>
              </a:rPr>
              <a:t> that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>
                <a:sym typeface="Symbol" pitchFamily="18" charset="2"/>
              </a:rPr>
              <a:t>E</a:t>
            </a:r>
            <a:r>
              <a:rPr lang="en-US" dirty="0" smtClean="0">
                <a:sym typeface="Symbol" pitchFamily="18" charset="2"/>
              </a:rPr>
              <a:t>nsures depth is always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O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log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</a:t>
            </a:r>
            <a:r>
              <a:rPr lang="en-US" sz="2400" dirty="0" smtClean="0">
                <a:sym typeface="Symbol" pitchFamily="18" charset="2"/>
              </a:rPr>
              <a:t>     </a:t>
            </a:r>
            <a:r>
              <a:rPr lang="en-US" dirty="0" smtClean="0">
                <a:sym typeface="Symbol" pitchFamily="18" charset="2"/>
              </a:rPr>
              <a:t>– strong enough!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s efficient to maintain         		   – not too strong!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How can we make a BST </a:t>
            </a:r>
            <a:r>
              <a:rPr lang="en-US" dirty="0"/>
              <a:t>e</a:t>
            </a:r>
            <a:r>
              <a:rPr lang="en-US" dirty="0" smtClean="0"/>
              <a:t>fficient?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3965077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When we </a:t>
            </a:r>
            <a:r>
              <a:rPr lang="en-US" sz="2000" dirty="0">
                <a:solidFill>
                  <a:srgbClr val="0000FF"/>
                </a:solidFill>
              </a:rPr>
              <a:t>build</a:t>
            </a:r>
            <a:r>
              <a:rPr lang="en-US" sz="2000" dirty="0"/>
              <a:t> the tree, make sure it’s balanced. </a:t>
            </a:r>
            <a:endParaRPr lang="en-US" sz="2000" dirty="0" smtClean="0"/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BUT</a:t>
            </a:r>
            <a:r>
              <a:rPr lang="en-US" sz="2000" dirty="0"/>
              <a:t>…Balancing a tree </a:t>
            </a:r>
            <a:r>
              <a:rPr lang="en-US" sz="2000" dirty="0">
                <a:solidFill>
                  <a:srgbClr val="0000FF"/>
                </a:solidFill>
              </a:rPr>
              <a:t>only</a:t>
            </a:r>
            <a:r>
              <a:rPr lang="en-US" sz="2000" dirty="0"/>
              <a:t> at build time is insufficient because sequences of operations can eventually transform our carefully balanced tree into the </a:t>
            </a:r>
            <a:r>
              <a:rPr lang="en-US" sz="2000" i="1" dirty="0">
                <a:solidFill>
                  <a:srgbClr val="FF0000"/>
                </a:solidFill>
              </a:rPr>
              <a:t>dreaded list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</a:t>
            </a:r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So, we also need to also </a:t>
            </a:r>
            <a:r>
              <a:rPr lang="en-US" sz="2000" dirty="0">
                <a:solidFill>
                  <a:srgbClr val="0000FF"/>
                </a:solidFill>
              </a:rPr>
              <a:t>keep</a:t>
            </a:r>
            <a:r>
              <a:rPr lang="en-US" sz="2000" dirty="0"/>
              <a:t> the tree balanced as we perform </a:t>
            </a:r>
            <a:r>
              <a:rPr lang="en-US" sz="2000" dirty="0" smtClean="0"/>
              <a:t>operations.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Potential Balance Conditions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4648200" cy="501491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 smtClean="0"/>
              <a:t>Left and right </a:t>
            </a:r>
            <a:r>
              <a:rPr lang="en-US" dirty="0" err="1" smtClean="0"/>
              <a:t>subtrees</a:t>
            </a:r>
            <a:r>
              <a:rPr lang="en-US" dirty="0" smtClean="0"/>
              <a:t> of the </a:t>
            </a:r>
            <a:r>
              <a:rPr lang="en-US" i="1" dirty="0" smtClean="0">
                <a:solidFill>
                  <a:srgbClr val="0000FF"/>
                </a:solidFill>
              </a:rPr>
              <a:t>root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have equal number of nodes</a:t>
            </a:r>
          </a:p>
          <a:p>
            <a:pPr marL="533400" indent="-533400"/>
            <a:endParaRPr lang="en-US" dirty="0" smtClean="0"/>
          </a:p>
          <a:p>
            <a:pPr marL="533400" indent="-533400"/>
            <a:endParaRPr lang="en-US" dirty="0" smtClean="0"/>
          </a:p>
          <a:p>
            <a:pPr marL="533400" indent="-533400"/>
            <a:endParaRPr lang="en-US" dirty="0" smtClean="0"/>
          </a:p>
          <a:p>
            <a:pPr marL="533400" indent="-533400">
              <a:buFontTx/>
              <a:buNone/>
            </a:pPr>
            <a:r>
              <a:rPr lang="en-US" dirty="0" smtClean="0"/>
              <a:t>2.	Left and right </a:t>
            </a:r>
            <a:r>
              <a:rPr lang="en-US" dirty="0" err="1" smtClean="0"/>
              <a:t>subtrees</a:t>
            </a:r>
            <a:r>
              <a:rPr lang="en-US" dirty="0" smtClean="0"/>
              <a:t> of the </a:t>
            </a:r>
            <a:r>
              <a:rPr lang="en-US" i="1" dirty="0" smtClean="0">
                <a:solidFill>
                  <a:srgbClr val="0000FF"/>
                </a:solidFill>
              </a:rPr>
              <a:t>root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equal </a:t>
            </a:r>
            <a:r>
              <a:rPr lang="en-US" i="1" dirty="0" smtClean="0"/>
              <a:t>height</a:t>
            </a:r>
          </a:p>
        </p:txBody>
      </p:sp>
      <p:sp>
        <p:nvSpPr>
          <p:cNvPr id="30310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209800"/>
            <a:ext cx="3657600" cy="609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Too weak!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Height mismatch example:</a:t>
            </a:r>
          </a:p>
        </p:txBody>
      </p:sp>
      <p:sp>
        <p:nvSpPr>
          <p:cNvPr id="303109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4191000"/>
            <a:ext cx="3657600" cy="685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Too weak!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Double chain example: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443396" y="1371600"/>
            <a:ext cx="3395804" cy="3382340"/>
            <a:chOff x="5443396" y="1371600"/>
            <a:chExt cx="3395804" cy="3382340"/>
          </a:xfrm>
        </p:grpSpPr>
        <p:sp>
          <p:nvSpPr>
            <p:cNvPr id="10" name="Oval 3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28923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4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72400" y="23622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6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399291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7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638800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8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391400" y="19050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9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19046" y="18422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10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779537" y="13716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18" name="AutoShape 11"/>
            <p:cNvCxnSpPr>
              <a:cxnSpLocks noChangeShapeType="1"/>
              <a:stCxn id="17" idx="3"/>
              <a:endCxn id="16" idx="0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6154848" y="1553976"/>
              <a:ext cx="664298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2"/>
            <p:cNvCxnSpPr>
              <a:cxnSpLocks noChangeShapeType="1"/>
              <a:stCxn id="17" idx="5"/>
              <a:endCxn id="15" idx="0"/>
            </p:cNvCxnSpPr>
            <p:nvPr>
              <p:custDataLst>
                <p:tags r:id="rId34"/>
              </p:custDataLst>
            </p:nvPr>
          </p:nvCxnSpPr>
          <p:spPr bwMode="auto">
            <a:xfrm rot="16200000" flipH="1">
              <a:off x="7088667" y="1466464"/>
              <a:ext cx="361233" cy="515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14"/>
            <p:cNvCxnSpPr>
              <a:cxnSpLocks noChangeShapeType="1"/>
              <a:stCxn id="15" idx="5"/>
              <a:endCxn id="11" idx="0"/>
            </p:cNvCxnSpPr>
            <p:nvPr>
              <p:custDataLst>
                <p:tags r:id="rId35"/>
              </p:custDataLst>
            </p:nvPr>
          </p:nvCxnSpPr>
          <p:spPr bwMode="auto">
            <a:xfrm rot="16200000" flipH="1">
              <a:off x="7623199" y="2077196"/>
              <a:ext cx="285033" cy="2849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15"/>
            <p:cNvCxnSpPr>
              <a:cxnSpLocks noChangeShapeType="1"/>
              <a:stCxn id="16" idx="3"/>
              <a:endCxn id="14" idx="0"/>
            </p:cNvCxnSpPr>
            <p:nvPr>
              <p:custDataLst>
                <p:tags r:id="rId36"/>
              </p:custDataLst>
            </p:nvPr>
          </p:nvCxnSpPr>
          <p:spPr bwMode="auto">
            <a:xfrm flipH="1">
              <a:off x="5774602" y="2024623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16"/>
            <p:cNvCxnSpPr>
              <a:cxnSpLocks noChangeShapeType="1"/>
              <a:stCxn id="16" idx="5"/>
              <a:endCxn id="13" idx="0"/>
            </p:cNvCxnSpPr>
            <p:nvPr>
              <p:custDataLst>
                <p:tags r:id="rId37"/>
              </p:custDataLst>
            </p:nvPr>
          </p:nvCxnSpPr>
          <p:spPr bwMode="auto">
            <a:xfrm>
              <a:off x="6251041" y="2024623"/>
              <a:ext cx="284052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17"/>
            <p:cNvCxnSpPr>
              <a:cxnSpLocks noChangeShapeType="1"/>
              <a:stCxn id="14" idx="5"/>
              <a:endCxn id="10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5870795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" name="Oval 18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10396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19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229600" y="32004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20"/>
            <p:cNvSpPr>
              <a:spLocks noChangeAspect="1"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589414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28" name="AutoShape 21"/>
            <p:cNvCxnSpPr>
              <a:cxnSpLocks noChangeShapeType="1"/>
              <a:stCxn id="13" idx="5"/>
              <a:endCxn id="27" idx="0"/>
            </p:cNvCxnSpPr>
            <p:nvPr>
              <p:custDataLst>
                <p:tags r:id="rId42"/>
              </p:custDataLst>
            </p:nvPr>
          </p:nvCxnSpPr>
          <p:spPr bwMode="auto">
            <a:xfrm>
              <a:off x="6631286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24"/>
            <p:cNvCxnSpPr>
              <a:cxnSpLocks noChangeShapeType="1"/>
              <a:stCxn id="25" idx="4"/>
              <a:endCxn id="26" idx="0"/>
            </p:cNvCxnSpPr>
            <p:nvPr>
              <p:custDataLst>
                <p:tags r:id="rId43"/>
              </p:custDataLst>
            </p:nvPr>
          </p:nvCxnSpPr>
          <p:spPr bwMode="auto">
            <a:xfrm rot="16200000" flipH="1">
              <a:off x="8198224" y="3033221"/>
              <a:ext cx="215153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25"/>
            <p:cNvCxnSpPr>
              <a:cxnSpLocks noChangeShapeType="1"/>
              <a:stCxn id="11" idx="5"/>
              <a:endCxn id="25" idx="0"/>
            </p:cNvCxnSpPr>
            <p:nvPr>
              <p:custDataLst>
                <p:tags r:id="rId44"/>
              </p:custDataLst>
            </p:nvPr>
          </p:nvCxnSpPr>
          <p:spPr bwMode="auto">
            <a:xfrm rot="16200000" flipH="1">
              <a:off x="8000626" y="2537969"/>
              <a:ext cx="249174" cy="2419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" name="Oval 22"/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443396" y="280287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4" name="AutoShape 23"/>
            <p:cNvCxnSpPr>
              <a:cxnSpLocks noChangeShapeType="1"/>
              <a:endCxn id="33" idx="0"/>
            </p:cNvCxnSpPr>
            <p:nvPr>
              <p:custDataLst>
                <p:tags r:id="rId46"/>
              </p:custDataLst>
            </p:nvPr>
          </p:nvCxnSpPr>
          <p:spPr bwMode="auto">
            <a:xfrm flipH="1">
              <a:off x="5579198" y="251460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" name="Oval 22"/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205396" y="27700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6" name="AutoShape 23"/>
            <p:cNvCxnSpPr>
              <a:cxnSpLocks noChangeShapeType="1"/>
              <a:endCxn id="35" idx="0"/>
            </p:cNvCxnSpPr>
            <p:nvPr>
              <p:custDataLst>
                <p:tags r:id="rId48"/>
              </p:custDataLst>
            </p:nvPr>
          </p:nvCxnSpPr>
          <p:spPr bwMode="auto">
            <a:xfrm flipH="1">
              <a:off x="6341198" y="2481823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4" name="Oval 4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305800" y="37140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45" name="AutoShape 14"/>
            <p:cNvCxnSpPr>
              <a:cxnSpLocks noChangeShapeType="1"/>
              <a:endCxn id="44" idx="0"/>
            </p:cNvCxnSpPr>
            <p:nvPr>
              <p:custDataLst>
                <p:tags r:id="rId50"/>
              </p:custDataLst>
            </p:nvPr>
          </p:nvCxnSpPr>
          <p:spPr bwMode="auto">
            <a:xfrm rot="16200000" flipH="1">
              <a:off x="8279197" y="3551629"/>
              <a:ext cx="285034" cy="397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6" name="Oval 18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8458200" y="4135375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19"/>
            <p:cNvSpPr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8567596" y="45522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48" name="AutoShape 24"/>
            <p:cNvCxnSpPr>
              <a:cxnSpLocks noChangeShapeType="1"/>
              <a:stCxn id="46" idx="4"/>
              <a:endCxn id="47" idx="0"/>
            </p:cNvCxnSpPr>
            <p:nvPr>
              <p:custDataLst>
                <p:tags r:id="rId53"/>
              </p:custDataLst>
            </p:nvPr>
          </p:nvCxnSpPr>
          <p:spPr bwMode="auto">
            <a:xfrm rot="16200000" flipH="1">
              <a:off x="8541124" y="4389959"/>
              <a:ext cx="215153" cy="1093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25"/>
            <p:cNvCxnSpPr>
              <a:cxnSpLocks noChangeShapeType="1"/>
              <a:stCxn id="44" idx="5"/>
              <a:endCxn id="46" idx="0"/>
            </p:cNvCxnSpPr>
            <p:nvPr>
              <p:custDataLst>
                <p:tags r:id="rId54"/>
              </p:custDataLst>
            </p:nvPr>
          </p:nvCxnSpPr>
          <p:spPr bwMode="auto">
            <a:xfrm rot="16200000" flipH="1">
              <a:off x="8441228" y="3982601"/>
              <a:ext cx="249174" cy="563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7" name="Group 86"/>
          <p:cNvGrpSpPr/>
          <p:nvPr/>
        </p:nvGrpSpPr>
        <p:grpSpPr>
          <a:xfrm>
            <a:off x="5029200" y="3780460"/>
            <a:ext cx="3405612" cy="2544140"/>
            <a:chOff x="4833796" y="3780460"/>
            <a:chExt cx="3405612" cy="2544140"/>
          </a:xfrm>
        </p:grpSpPr>
        <p:sp>
          <p:nvSpPr>
            <p:cNvPr id="52" name="Oval 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434404" y="47710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00804" y="472175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Oval 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53404" y="43138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Oval 9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81050" y="425110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Oval 1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41541" y="37804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58" name="AutoShape 11"/>
            <p:cNvCxnSpPr>
              <a:cxnSpLocks noChangeShapeType="1"/>
              <a:stCxn id="57" idx="3"/>
              <a:endCxn id="56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816852" y="3962836"/>
              <a:ext cx="664298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12"/>
            <p:cNvCxnSpPr>
              <a:cxnSpLocks noChangeShapeType="1"/>
              <a:stCxn id="57" idx="5"/>
              <a:endCxn id="55" idx="0"/>
            </p:cNvCxnSpPr>
            <p:nvPr>
              <p:custDataLst>
                <p:tags r:id="rId11"/>
              </p:custDataLst>
            </p:nvPr>
          </p:nvCxnSpPr>
          <p:spPr bwMode="auto">
            <a:xfrm rot="16200000" flipH="1">
              <a:off x="6750671" y="3875324"/>
              <a:ext cx="361233" cy="515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14"/>
            <p:cNvCxnSpPr>
              <a:cxnSpLocks noChangeShapeType="1"/>
              <a:stCxn id="55" idx="5"/>
              <a:endCxn id="52" idx="0"/>
            </p:cNvCxnSpPr>
            <p:nvPr>
              <p:custDataLst>
                <p:tags r:id="rId12"/>
              </p:custDataLst>
            </p:nvPr>
          </p:nvCxnSpPr>
          <p:spPr bwMode="auto">
            <a:xfrm rot="16200000" flipH="1">
              <a:off x="7285203" y="4486056"/>
              <a:ext cx="285033" cy="2849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15"/>
            <p:cNvCxnSpPr>
              <a:cxnSpLocks noChangeShapeType="1"/>
              <a:stCxn id="56" idx="3"/>
              <a:endCxn id="54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436606" y="4433483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4" name="Oval 18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772400" y="519240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Oval 1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891604" y="56092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68" name="AutoShape 24"/>
            <p:cNvCxnSpPr>
              <a:cxnSpLocks noChangeShapeType="1"/>
              <a:stCxn id="64" idx="4"/>
              <a:endCxn id="65" idx="0"/>
            </p:cNvCxnSpPr>
            <p:nvPr>
              <p:custDataLst>
                <p:tags r:id="rId16"/>
              </p:custDataLst>
            </p:nvPr>
          </p:nvCxnSpPr>
          <p:spPr bwMode="auto">
            <a:xfrm rot="16200000" flipH="1">
              <a:off x="7860228" y="5442081"/>
              <a:ext cx="215153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25"/>
            <p:cNvCxnSpPr>
              <a:cxnSpLocks noChangeShapeType="1"/>
              <a:stCxn id="52" idx="5"/>
              <a:endCxn id="64" idx="0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7662630" y="4946829"/>
              <a:ext cx="249174" cy="2419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Oval 22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05400" y="521173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3"/>
            <p:cNvCxnSpPr>
              <a:cxnSpLocks noChangeShapeType="1"/>
              <a:endCxn id="70" idx="0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5241202" y="492346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4" name="Oval 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967804" y="612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75" name="AutoShape 14"/>
            <p:cNvCxnSpPr>
              <a:cxnSpLocks noChangeShapeType="1"/>
              <a:endCxn id="74" idx="0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7941201" y="5960489"/>
              <a:ext cx="285034" cy="397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0" name="Oval 19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986196" y="562535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81" name="AutoShape 24"/>
            <p:cNvCxnSpPr>
              <a:cxnSpLocks noChangeShapeType="1"/>
              <a:stCxn id="70" idx="4"/>
              <a:endCxn id="80" idx="0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5075642" y="5459793"/>
              <a:ext cx="211917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" name="Oval 4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33796" y="60960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83" name="AutoShape 14"/>
            <p:cNvCxnSpPr>
              <a:cxnSpLocks noChangeShapeType="1"/>
              <a:stCxn id="80" idx="4"/>
              <a:endCxn id="82" idx="0"/>
            </p:cNvCxnSpPr>
            <p:nvPr>
              <p:custDataLst>
                <p:tags r:id="rId25"/>
              </p:custDataLst>
            </p:nvPr>
          </p:nvCxnSpPr>
          <p:spPr bwMode="auto">
            <a:xfrm rot="5400000">
              <a:off x="4911328" y="5885330"/>
              <a:ext cx="26894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320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nimBg="1"/>
      <p:bldP spid="303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Potential Balance Conditions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8229600" cy="5014913"/>
          </a:xfrm>
        </p:spPr>
        <p:txBody>
          <a:bodyPr/>
          <a:lstStyle/>
          <a:p>
            <a:pPr marL="533400" indent="-533400">
              <a:buFont typeface="+mj-lt"/>
              <a:buAutoNum type="arabicPeriod" startAt="3"/>
            </a:pPr>
            <a:r>
              <a:rPr lang="en-US" dirty="0" smtClean="0"/>
              <a:t>Left and right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00FF"/>
                </a:solidFill>
              </a:rPr>
              <a:t>every node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have equal number of nodes</a:t>
            </a:r>
          </a:p>
          <a:p>
            <a:pPr marL="533400" indent="-533400"/>
            <a:endParaRPr lang="en-US" dirty="0" smtClean="0"/>
          </a:p>
          <a:p>
            <a:pPr marL="533400" indent="-533400"/>
            <a:endParaRPr lang="en-US" dirty="0" smtClean="0"/>
          </a:p>
          <a:p>
            <a:pPr marL="533400" indent="-533400"/>
            <a:endParaRPr lang="en-US" dirty="0" smtClean="0"/>
          </a:p>
          <a:p>
            <a:pPr marL="533400" indent="-533400">
              <a:buFont typeface="+mj-lt"/>
              <a:buAutoNum type="arabicPeriod" startAt="4"/>
            </a:pPr>
            <a:r>
              <a:rPr lang="en-US" dirty="0" smtClean="0"/>
              <a:t>Left and right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00FF"/>
                </a:solidFill>
              </a:rPr>
              <a:t>every node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equal </a:t>
            </a:r>
            <a:r>
              <a:rPr lang="en-US" i="1" dirty="0" smtClean="0"/>
              <a:t>height</a:t>
            </a:r>
          </a:p>
        </p:txBody>
      </p:sp>
      <p:sp>
        <p:nvSpPr>
          <p:cNvPr id="30310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209800"/>
            <a:ext cx="3657600" cy="609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Too strong!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Only perfect trees (2</a:t>
            </a:r>
            <a:r>
              <a:rPr lang="en-US" sz="2000" i="1" baseline="3000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i="1" dirty="0">
                <a:solidFill>
                  <a:srgbClr val="000000"/>
                </a:solidFill>
                <a:latin typeface="Arial"/>
              </a:rPr>
              <a:t> – 1 nodes)</a:t>
            </a:r>
          </a:p>
        </p:txBody>
      </p:sp>
      <p:sp>
        <p:nvSpPr>
          <p:cNvPr id="303109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4191000"/>
            <a:ext cx="3657600" cy="685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Too strong!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Only perfect trees (2</a:t>
            </a:r>
            <a:r>
              <a:rPr lang="en-US" sz="2000" i="1" baseline="3000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i="1" dirty="0">
                <a:solidFill>
                  <a:srgbClr val="000000"/>
                </a:solidFill>
                <a:latin typeface="Arial"/>
              </a:rPr>
              <a:t> – 1 nodes)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3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828923" y="2783541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399291" y="231289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231289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9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019046" y="1842247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0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6779537" y="1371600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8" name="AutoShape 11"/>
          <p:cNvCxnSpPr>
            <a:cxnSpLocks noChangeShapeType="1"/>
            <a:stCxn id="17" idx="3"/>
            <a:endCxn id="16" idx="0"/>
          </p:cNvCxnSpPr>
          <p:nvPr>
            <p:custDataLst>
              <p:tags r:id="rId10"/>
            </p:custDataLst>
          </p:nvPr>
        </p:nvCxnSpPr>
        <p:spPr bwMode="auto">
          <a:xfrm flipH="1">
            <a:off x="6154848" y="1553976"/>
            <a:ext cx="664298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2"/>
          <p:cNvCxnSpPr>
            <a:cxnSpLocks noChangeShapeType="1"/>
            <a:stCxn id="17" idx="5"/>
            <a:endCxn id="67" idx="1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7138298" y="1416833"/>
            <a:ext cx="314572" cy="5684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15"/>
          <p:cNvCxnSpPr>
            <a:cxnSpLocks noChangeShapeType="1"/>
            <a:stCxn id="16" idx="3"/>
            <a:endCxn id="14" idx="0"/>
          </p:cNvCxnSpPr>
          <p:nvPr>
            <p:custDataLst>
              <p:tags r:id="rId12"/>
            </p:custDataLst>
          </p:nvPr>
        </p:nvCxnSpPr>
        <p:spPr bwMode="auto">
          <a:xfrm flipH="1">
            <a:off x="5774602" y="2024623"/>
            <a:ext cx="284053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16"/>
          <p:cNvCxnSpPr>
            <a:cxnSpLocks noChangeShapeType="1"/>
            <a:stCxn id="16" idx="5"/>
            <a:endCxn id="13" idx="0"/>
          </p:cNvCxnSpPr>
          <p:nvPr>
            <p:custDataLst>
              <p:tags r:id="rId13"/>
            </p:custDataLst>
          </p:nvPr>
        </p:nvCxnSpPr>
        <p:spPr bwMode="auto">
          <a:xfrm>
            <a:off x="6251041" y="2024623"/>
            <a:ext cx="284052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17"/>
          <p:cNvCxnSpPr>
            <a:cxnSpLocks noChangeShapeType="1"/>
            <a:stCxn id="14" idx="5"/>
            <a:endCxn id="10" idx="0"/>
          </p:cNvCxnSpPr>
          <p:nvPr>
            <p:custDataLst>
              <p:tags r:id="rId14"/>
            </p:custDataLst>
          </p:nvPr>
        </p:nvCxnSpPr>
        <p:spPr bwMode="auto">
          <a:xfrm>
            <a:off x="5870795" y="2495270"/>
            <a:ext cx="93929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Oval 20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589414" y="2783541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8" name="AutoShape 21"/>
          <p:cNvCxnSpPr>
            <a:cxnSpLocks noChangeShapeType="1"/>
            <a:stCxn id="13" idx="5"/>
            <a:endCxn id="27" idx="0"/>
          </p:cNvCxnSpPr>
          <p:nvPr>
            <p:custDataLst>
              <p:tags r:id="rId16"/>
            </p:custDataLst>
          </p:nvPr>
        </p:nvCxnSpPr>
        <p:spPr bwMode="auto">
          <a:xfrm>
            <a:off x="6631286" y="2495270"/>
            <a:ext cx="93929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Oval 22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443396" y="2802871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4" name="AutoShape 23"/>
          <p:cNvCxnSpPr>
            <a:cxnSpLocks noChangeShapeType="1"/>
            <a:endCxn id="33" idx="0"/>
          </p:cNvCxnSpPr>
          <p:nvPr>
            <p:custDataLst>
              <p:tags r:id="rId18"/>
            </p:custDataLst>
          </p:nvPr>
        </p:nvCxnSpPr>
        <p:spPr bwMode="auto">
          <a:xfrm flipH="1">
            <a:off x="5579198" y="2514600"/>
            <a:ext cx="93930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Oval 22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205396" y="277009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6" name="AutoShape 23"/>
          <p:cNvCxnSpPr>
            <a:cxnSpLocks noChangeShapeType="1"/>
            <a:endCxn id="35" idx="0"/>
          </p:cNvCxnSpPr>
          <p:nvPr>
            <p:custDataLst>
              <p:tags r:id="rId20"/>
            </p:custDataLst>
          </p:nvPr>
        </p:nvCxnSpPr>
        <p:spPr bwMode="auto">
          <a:xfrm flipH="1">
            <a:off x="6341198" y="2481823"/>
            <a:ext cx="93930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" name="Oval 3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349905" y="277009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Oval 6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7920273" y="2299447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" name="Oval 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7159782" y="2299447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" name="Oval 9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7540028" y="1828800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2" name="AutoShape 15"/>
          <p:cNvCxnSpPr>
            <a:cxnSpLocks noChangeShapeType="1"/>
            <a:stCxn id="67" idx="3"/>
            <a:endCxn id="66" idx="0"/>
          </p:cNvCxnSpPr>
          <p:nvPr>
            <p:custDataLst>
              <p:tags r:id="rId25"/>
            </p:custDataLst>
          </p:nvPr>
        </p:nvCxnSpPr>
        <p:spPr bwMode="auto">
          <a:xfrm flipH="1">
            <a:off x="7295584" y="2011176"/>
            <a:ext cx="284053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" name="AutoShape 16"/>
          <p:cNvCxnSpPr>
            <a:cxnSpLocks noChangeShapeType="1"/>
            <a:stCxn id="67" idx="5"/>
            <a:endCxn id="63" idx="0"/>
          </p:cNvCxnSpPr>
          <p:nvPr>
            <p:custDataLst>
              <p:tags r:id="rId26"/>
            </p:custDataLst>
          </p:nvPr>
        </p:nvCxnSpPr>
        <p:spPr bwMode="auto">
          <a:xfrm>
            <a:off x="7772023" y="2011176"/>
            <a:ext cx="284052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6" name="AutoShape 17"/>
          <p:cNvCxnSpPr>
            <a:cxnSpLocks noChangeShapeType="1"/>
            <a:stCxn id="66" idx="5"/>
            <a:endCxn id="62" idx="0"/>
          </p:cNvCxnSpPr>
          <p:nvPr>
            <p:custDataLst>
              <p:tags r:id="rId27"/>
            </p:custDataLst>
          </p:nvPr>
        </p:nvCxnSpPr>
        <p:spPr bwMode="auto">
          <a:xfrm>
            <a:off x="7391777" y="2481823"/>
            <a:ext cx="93929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7" name="Oval 20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8110396" y="277009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8" name="AutoShape 21"/>
          <p:cNvCxnSpPr>
            <a:cxnSpLocks noChangeShapeType="1"/>
            <a:stCxn id="63" idx="5"/>
            <a:endCxn id="77" idx="0"/>
          </p:cNvCxnSpPr>
          <p:nvPr>
            <p:custDataLst>
              <p:tags r:id="rId29"/>
            </p:custDataLst>
          </p:nvPr>
        </p:nvCxnSpPr>
        <p:spPr bwMode="auto">
          <a:xfrm>
            <a:off x="8152268" y="2481823"/>
            <a:ext cx="93929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" name="Oval 22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6964378" y="278942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84" name="AutoShape 23"/>
          <p:cNvCxnSpPr>
            <a:cxnSpLocks noChangeShapeType="1"/>
            <a:endCxn id="79" idx="0"/>
          </p:cNvCxnSpPr>
          <p:nvPr>
            <p:custDataLst>
              <p:tags r:id="rId31"/>
            </p:custDataLst>
          </p:nvPr>
        </p:nvCxnSpPr>
        <p:spPr bwMode="auto">
          <a:xfrm flipH="1">
            <a:off x="7100180" y="2501153"/>
            <a:ext cx="93930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5" name="Oval 22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7726378" y="2756647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86" name="AutoShape 23"/>
          <p:cNvCxnSpPr>
            <a:cxnSpLocks noChangeShapeType="1"/>
            <a:endCxn id="85" idx="0"/>
          </p:cNvCxnSpPr>
          <p:nvPr>
            <p:custDataLst>
              <p:tags r:id="rId33"/>
            </p:custDataLst>
          </p:nvPr>
        </p:nvCxnSpPr>
        <p:spPr bwMode="auto">
          <a:xfrm flipH="1">
            <a:off x="7862180" y="2468376"/>
            <a:ext cx="93930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005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nimBg="1"/>
      <p:bldP spid="30310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27" grpId="0" animBg="1"/>
      <p:bldP spid="33" grpId="0" animBg="1"/>
      <p:bldP spid="35" grpId="0" animBg="1"/>
      <p:bldP spid="62" grpId="0" animBg="1"/>
      <p:bldP spid="63" grpId="0" animBg="1"/>
      <p:bldP spid="66" grpId="0" animBg="1"/>
      <p:bldP spid="67" grpId="0" animBg="1"/>
      <p:bldP spid="77" grpId="0" animBg="1"/>
      <p:bldP spid="79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3429000" cy="457200"/>
          </a:xfrm>
        </p:spPr>
        <p:txBody>
          <a:bodyPr/>
          <a:lstStyle/>
          <a:p>
            <a:fld id="{5CF82CBE-DADA-47CE-83AB-4F35C1CE1BFC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AVL Balance Condition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8445" y="1371600"/>
            <a:ext cx="8534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Left </a:t>
            </a:r>
            <a:r>
              <a:rPr lang="en-US" dirty="0"/>
              <a:t>and right </a:t>
            </a:r>
            <a:r>
              <a:rPr lang="en-US" dirty="0" err="1"/>
              <a:t>subtrees</a:t>
            </a:r>
            <a:r>
              <a:rPr lang="en-US" dirty="0"/>
              <a:t> of </a:t>
            </a:r>
            <a:r>
              <a:rPr lang="en-US" i="1" dirty="0">
                <a:solidFill>
                  <a:srgbClr val="0000FF"/>
                </a:solidFill>
              </a:rPr>
              <a:t>every </a:t>
            </a:r>
            <a:r>
              <a:rPr lang="en-US" i="1" dirty="0" smtClean="0">
                <a:solidFill>
                  <a:srgbClr val="0000FF"/>
                </a:solidFill>
              </a:rPr>
              <a:t>node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have </a:t>
            </a:r>
            <a:r>
              <a:rPr lang="en-US" i="1" dirty="0" smtClean="0">
                <a:solidFill>
                  <a:srgbClr val="0000FF"/>
                </a:solidFill>
              </a:rPr>
              <a:t>heights</a:t>
            </a:r>
            <a:r>
              <a:rPr lang="en-US" i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differing by at most 1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i="1" dirty="0" smtClean="0"/>
              <a:t>Definition</a:t>
            </a:r>
            <a:r>
              <a:rPr lang="en-US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balance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node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/>
              <a:t>= </a:t>
            </a:r>
            <a:r>
              <a:rPr lang="en-US" dirty="0" smtClean="0"/>
              <a:t>height(</a:t>
            </a:r>
            <a:r>
              <a:rPr lang="en-US" i="1" dirty="0" err="1" smtClean="0"/>
              <a:t>node</a:t>
            </a:r>
            <a:r>
              <a:rPr lang="en-US" dirty="0" err="1" smtClean="0"/>
              <a:t>.left</a:t>
            </a:r>
            <a:r>
              <a:rPr lang="en-US" dirty="0"/>
              <a:t>) – </a:t>
            </a:r>
            <a:r>
              <a:rPr lang="en-US" dirty="0" smtClean="0"/>
              <a:t>height(</a:t>
            </a:r>
            <a:r>
              <a:rPr lang="en-US" i="1" dirty="0" err="1" smtClean="0"/>
              <a:t>node</a:t>
            </a:r>
            <a:r>
              <a:rPr lang="en-US" dirty="0" err="1" smtClean="0"/>
              <a:t>.right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AVL </a:t>
            </a:r>
            <a:r>
              <a:rPr lang="en-US" i="1" dirty="0"/>
              <a:t>property</a:t>
            </a:r>
            <a:r>
              <a:rPr lang="en-US" dirty="0"/>
              <a:t>: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for every node </a:t>
            </a:r>
            <a:r>
              <a:rPr lang="en-US" b="1" i="1" dirty="0" smtClean="0">
                <a:solidFill>
                  <a:schemeClr val="accent2"/>
                </a:solidFill>
              </a:rPr>
              <a:t>x,   </a:t>
            </a:r>
            <a:r>
              <a:rPr lang="en-US" b="1" dirty="0" smtClean="0">
                <a:solidFill>
                  <a:srgbClr val="FF0000"/>
                </a:solidFill>
              </a:rPr>
              <a:t>–1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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balance(</a:t>
            </a:r>
            <a:r>
              <a:rPr lang="en-US" b="1" i="1" dirty="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) 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   </a:t>
            </a:r>
            <a:endParaRPr lang="en-US" b="1" i="1" dirty="0">
              <a:solidFill>
                <a:srgbClr val="FF0000"/>
              </a:solidFill>
            </a:endParaRPr>
          </a:p>
          <a:p>
            <a:pPr lvl="3"/>
            <a:endParaRPr lang="en-US" dirty="0"/>
          </a:p>
          <a:p>
            <a:r>
              <a:rPr lang="en-US" dirty="0"/>
              <a:t>Ensures small depth</a:t>
            </a:r>
          </a:p>
          <a:p>
            <a:pPr lvl="1"/>
            <a:r>
              <a:rPr lang="en-US" dirty="0" smtClean="0"/>
              <a:t>This is because an </a:t>
            </a:r>
            <a:r>
              <a:rPr lang="en-US" dirty="0"/>
              <a:t>AVL tree of </a:t>
            </a:r>
            <a:r>
              <a:rPr lang="en-US" dirty="0" smtClean="0"/>
              <a:t>height </a:t>
            </a:r>
            <a:r>
              <a:rPr lang="en-US" i="1" dirty="0" smtClean="0"/>
              <a:t>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must </a:t>
            </a:r>
            <a:r>
              <a:rPr lang="en-US" dirty="0"/>
              <a:t>have </a:t>
            </a:r>
            <a:r>
              <a:rPr lang="en-US" dirty="0" smtClean="0"/>
              <a:t>a number of nodes </a:t>
            </a:r>
            <a:r>
              <a:rPr lang="en-US" i="1" dirty="0" smtClean="0"/>
              <a:t>exponential</a:t>
            </a:r>
            <a:r>
              <a:rPr lang="en-US" dirty="0" smtClean="0"/>
              <a:t> in </a:t>
            </a:r>
            <a:r>
              <a:rPr lang="en-US" i="1" dirty="0" smtClean="0"/>
              <a:t>h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i="1" dirty="0" smtClean="0">
                <a:solidFill>
                  <a:srgbClr val="C00000"/>
                </a:solidFill>
              </a:rPr>
              <a:t>Thus height must be </a:t>
            </a:r>
            <a:r>
              <a:rPr lang="en-US" b="1" i="1" dirty="0" smtClean="0">
                <a:solidFill>
                  <a:srgbClr val="C00000"/>
                </a:solidFill>
              </a:rPr>
              <a:t>log(number of nodes).    </a:t>
            </a:r>
          </a:p>
          <a:p>
            <a:pPr lvl="1"/>
            <a:endParaRPr lang="en-US" i="1" dirty="0"/>
          </a:p>
          <a:p>
            <a:r>
              <a:rPr lang="en-US" dirty="0" smtClean="0"/>
              <a:t>Efficient </a:t>
            </a:r>
            <a:r>
              <a:rPr lang="en-US" dirty="0"/>
              <a:t>to maintain</a:t>
            </a:r>
          </a:p>
          <a:p>
            <a:pPr lvl="1"/>
            <a:r>
              <a:rPr lang="en-US" dirty="0"/>
              <a:t>Using single and double rotations</a:t>
            </a:r>
          </a:p>
        </p:txBody>
      </p:sp>
      <p:sp>
        <p:nvSpPr>
          <p:cNvPr id="2375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CC99"/>
                </a:solidFill>
                <a:latin typeface="Times New Roman" pitchFamily="18" charset="0"/>
              </a:rPr>
              <a:t>Adelson-Velskii and Landis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Winter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 descr="C:\Users\Shapiro\AppData\Local\Microsoft\Windows\Temporary Internet Files\Content.IE5\N8G9AB0X\happy-smiley-pictur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60" y="5348984"/>
            <a:ext cx="1564240" cy="117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519960" y="2550960"/>
              <a:ext cx="2516040" cy="256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6720" y="2546280"/>
                <a:ext cx="2524320" cy="25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2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FB4-0CEE-4CDE-9E9E-CFB7392ADB87}" type="slidenum">
              <a:rPr lang="en-US"/>
              <a:pPr/>
              <a:t>9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AVL Tree </a:t>
            </a:r>
            <a:r>
              <a:rPr lang="en-US" dirty="0"/>
              <a:t>Data Structure</a:t>
            </a:r>
          </a:p>
        </p:txBody>
      </p:sp>
      <p:sp>
        <p:nvSpPr>
          <p:cNvPr id="238618" name="Rectangle 26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85800" y="1371600"/>
            <a:ext cx="7353300" cy="4953000"/>
          </a:xfrm>
        </p:spPr>
        <p:txBody>
          <a:bodyPr/>
          <a:lstStyle/>
          <a:p>
            <a:pPr marL="457200" indent="-457200">
              <a:buNone/>
            </a:pPr>
            <a:r>
              <a:rPr lang="en-US" sz="2000" dirty="0"/>
              <a:t>An AVL tree is a </a:t>
            </a:r>
            <a:r>
              <a:rPr lang="en-US" sz="2000" dirty="0">
                <a:solidFill>
                  <a:srgbClr val="0000FF"/>
                </a:solidFill>
              </a:rPr>
              <a:t>self-balancing </a:t>
            </a:r>
            <a:r>
              <a:rPr lang="en-US" sz="2000" dirty="0"/>
              <a:t>binary search tree.</a:t>
            </a:r>
          </a:p>
          <a:p>
            <a:pPr marL="457200" indent="-457200">
              <a:buFontTx/>
              <a:buNone/>
            </a:pPr>
            <a:endParaRPr lang="en-US" sz="2000" i="1" dirty="0" smtClean="0"/>
          </a:p>
          <a:p>
            <a:pPr marL="457200" indent="-457200">
              <a:buFontTx/>
              <a:buNone/>
            </a:pPr>
            <a:r>
              <a:rPr lang="en-US" sz="2000" i="1" dirty="0" smtClean="0"/>
              <a:t>Structural </a:t>
            </a:r>
            <a:r>
              <a:rPr lang="en-US" sz="2000" i="1" dirty="0"/>
              <a:t>properties</a:t>
            </a:r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Binary tree </a:t>
            </a:r>
            <a:r>
              <a:rPr lang="en-US" sz="2000" dirty="0" smtClean="0"/>
              <a:t>property (</a:t>
            </a:r>
            <a:r>
              <a:rPr lang="en-US" sz="2000" dirty="0"/>
              <a:t>same as BST</a:t>
            </a:r>
            <a:r>
              <a:rPr lang="en-US" sz="2000" dirty="0" smtClean="0"/>
              <a:t>)</a:t>
            </a:r>
            <a:endParaRPr lang="en-US" sz="2000" dirty="0"/>
          </a:p>
          <a:p>
            <a:pPr marL="838200" lvl="1" indent="-381000">
              <a:buFontTx/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Order</a:t>
            </a:r>
            <a:r>
              <a:rPr lang="en-US" sz="2000" dirty="0" smtClean="0"/>
              <a:t> property </a:t>
            </a:r>
            <a:r>
              <a:rPr lang="en-US" sz="2000" dirty="0" smtClean="0">
                <a:sym typeface="Symbol" pitchFamily="18" charset="2"/>
              </a:rPr>
              <a:t>(same </a:t>
            </a:r>
            <a:r>
              <a:rPr lang="en-US" sz="2000" dirty="0">
                <a:sym typeface="Symbol" pitchFamily="18" charset="2"/>
              </a:rPr>
              <a:t>as for </a:t>
            </a:r>
            <a:r>
              <a:rPr lang="en-US" sz="2000" dirty="0" smtClean="0">
                <a:sym typeface="Symbol" pitchFamily="18" charset="2"/>
              </a:rPr>
              <a:t>BST)</a:t>
            </a:r>
            <a:endParaRPr lang="en-US" sz="2000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sz="2000" dirty="0"/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Balance property: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/>
              <a:t>balance of every node </a:t>
            </a:r>
            <a:r>
              <a:rPr lang="en-US" sz="2000" dirty="0" smtClean="0"/>
              <a:t>is between </a:t>
            </a:r>
            <a:r>
              <a:rPr lang="en-US" sz="2000" dirty="0"/>
              <a:t>-1 and </a:t>
            </a:r>
            <a:r>
              <a:rPr lang="en-US" sz="2000" dirty="0" smtClean="0"/>
              <a:t>1</a:t>
            </a:r>
            <a:endParaRPr lang="en-US" sz="2000" dirty="0">
              <a:solidFill>
                <a:schemeClr val="accent2"/>
              </a:solidFill>
            </a:endParaRPr>
          </a:p>
          <a:p>
            <a:pPr marL="838200" lvl="1" indent="-381000">
              <a:buFontTx/>
              <a:buNone/>
            </a:pPr>
            <a:endParaRPr lang="en-US" sz="2000" dirty="0" smtClean="0"/>
          </a:p>
          <a:p>
            <a:pPr marL="838200" lvl="1" indent="-381000">
              <a:buFontTx/>
              <a:buNone/>
            </a:pPr>
            <a:r>
              <a:rPr lang="en-US" sz="2000" dirty="0" smtClean="0"/>
              <a:t>Result: </a:t>
            </a:r>
            <a:r>
              <a:rPr lang="en-US" sz="2000" b="1" dirty="0" smtClean="0">
                <a:solidFill>
                  <a:srgbClr val="0000FF"/>
                </a:solidFill>
              </a:rPr>
              <a:t>Worst-case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depth </a:t>
            </a:r>
            <a:r>
              <a:rPr lang="en-US" sz="2000" dirty="0" smtClean="0">
                <a:solidFill>
                  <a:srgbClr val="0000FF"/>
                </a:solidFill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O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(log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sym typeface="Symbol" pitchFamily="18" charset="2"/>
              </a:rPr>
              <a:t> </a:t>
            </a:r>
            <a:endParaRPr lang="en-US" sz="2000" b="1" dirty="0" smtClean="0">
              <a:solidFill>
                <a:srgbClr val="0000FF"/>
              </a:solidFill>
              <a:latin typeface="Courier New" pitchFamily="49" charset="0"/>
              <a:sym typeface="Symbol" pitchFamily="18" charset="2"/>
            </a:endParaRP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Named after inventors </a:t>
            </a:r>
            <a:r>
              <a:rPr lang="en-US" sz="2000" dirty="0" err="1"/>
              <a:t>Adelson-Velskii</a:t>
            </a:r>
            <a:r>
              <a:rPr lang="en-US" sz="2000" dirty="0"/>
              <a:t> and Landis (AVL)</a:t>
            </a:r>
          </a:p>
          <a:p>
            <a:pPr lvl="1"/>
            <a:r>
              <a:rPr lang="en-US" sz="2000" dirty="0"/>
              <a:t>First invented in 1962</a:t>
            </a:r>
          </a:p>
          <a:p>
            <a:pPr marL="838200" lvl="1" indent="-381000">
              <a:buFontTx/>
              <a:buNone/>
            </a:pPr>
            <a:endParaRPr lang="en-US" sz="2000" b="1" dirty="0" smtClean="0">
              <a:solidFill>
                <a:srgbClr val="0000FF"/>
              </a:solidFill>
              <a:latin typeface="Courier New" pitchFamily="49" charset="0"/>
              <a:sym typeface="Symbol" pitchFamily="18" charset="2"/>
            </a:endParaRPr>
          </a:p>
          <a:p>
            <a:pPr marL="1257300" lvl="2" indent="-342900">
              <a:buFontTx/>
              <a:buNone/>
            </a:pPr>
            <a:endParaRPr lang="en-US" b="1" dirty="0">
              <a:solidFill>
                <a:srgbClr val="0000FF"/>
              </a:solidFill>
              <a:latin typeface="Courier New" pitchFamily="49" charset="0"/>
              <a:sym typeface="Symbol" pitchFamily="18" charset="2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18" grpId="0" uiExpand="1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6074</TotalTime>
  <Words>2789</Words>
  <Application>Microsoft Office PowerPoint</Application>
  <PresentationFormat>On-screen Show (4:3)</PresentationFormat>
  <Paragraphs>914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dan_design_template</vt:lpstr>
      <vt:lpstr>CSE373: Data Structures &amp; Algorithms  Lecture 7: AVL Trees</vt:lpstr>
      <vt:lpstr>Announcements</vt:lpstr>
      <vt:lpstr>Review: Binary Search Tree (BST)</vt:lpstr>
      <vt:lpstr>BST: Efficiency of Operations?</vt:lpstr>
      <vt:lpstr>How can we make a BST efficient? </vt:lpstr>
      <vt:lpstr>Potential Balance Conditions</vt:lpstr>
      <vt:lpstr>Potential Balance Conditions</vt:lpstr>
      <vt:lpstr>The AVL Balance Condition</vt:lpstr>
      <vt:lpstr>The AVL Tree Data Structure</vt:lpstr>
      <vt:lpstr>Is this an AVL tree?</vt:lpstr>
      <vt:lpstr>Is this an AVL tree?</vt:lpstr>
      <vt:lpstr>What do AVL trees give us?</vt:lpstr>
      <vt:lpstr>An AVL Tree</vt:lpstr>
      <vt:lpstr>AVL tree operations</vt:lpstr>
      <vt:lpstr>Insert: detect potential imbalance</vt:lpstr>
      <vt:lpstr>Case #1: Example</vt:lpstr>
      <vt:lpstr>Fix: Apply “Single Rotation”</vt:lpstr>
      <vt:lpstr>The example generalized: Left of Left</vt:lpstr>
      <vt:lpstr>PowerPoint Presentation</vt:lpstr>
      <vt:lpstr>PowerPoint Presentation</vt:lpstr>
      <vt:lpstr>The general left-left case</vt:lpstr>
      <vt:lpstr>Another example: insert(16)</vt:lpstr>
      <vt:lpstr>The general right-right case</vt:lpstr>
      <vt:lpstr>Two cases to go</vt:lpstr>
      <vt:lpstr>Two cases to go</vt:lpstr>
      <vt:lpstr>Sometimes two wrongs make a right </vt:lpstr>
      <vt:lpstr>The general right-left case</vt:lpstr>
      <vt:lpstr>Comments</vt:lpstr>
      <vt:lpstr>The last case: left-right</vt:lpstr>
      <vt:lpstr>Insert, summarized</vt:lpstr>
      <vt:lpstr>Example</vt:lpstr>
      <vt:lpstr>Insert a 6</vt:lpstr>
      <vt:lpstr>Insert a 6</vt:lpstr>
      <vt:lpstr>Insert a 13</vt:lpstr>
      <vt:lpstr>Insert a 14</vt:lpstr>
      <vt:lpstr>Insert a 14</vt:lpstr>
      <vt:lpstr>Insert a 14</vt:lpstr>
      <vt:lpstr>Now efficiency</vt:lpstr>
      <vt:lpstr>Pros and Cons of AVL Trees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CSE373: Data Structures &amp; Algorithms  Lecture 6: Binary Search Trees continued</dc:title>
  <dc:creator>Aaron Bauer</dc:creator>
  <cp:lastModifiedBy>shapiro</cp:lastModifiedBy>
  <cp:revision>192</cp:revision>
  <dcterms:created xsi:type="dcterms:W3CDTF">2014-01-16T19:44:47Z</dcterms:created>
  <dcterms:modified xsi:type="dcterms:W3CDTF">2015-01-23T22:57:12Z</dcterms:modified>
</cp:coreProperties>
</file>