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8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9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1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2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13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4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15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19.xml" ContentType="application/vnd.openxmlformats-officedocument.presentationml.notesSlide+xml"/>
  <Override PartName="/ppt/ink/ink3.xml" ContentType="application/inkml+xml"/>
  <Override PartName="/ppt/notesSlides/notesSlide20.xml" ContentType="application/vnd.openxmlformats-officedocument.presentationml.notesSlide+xml"/>
  <Override PartName="/ppt/ink/ink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notesSlides/notesSlide23.xml" ContentType="application/vnd.openxmlformats-officedocument.presentationml.notesSlide+xml"/>
  <Override PartName="/ppt/ink/ink5.xml" ContentType="application/inkml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6.xml" ContentType="application/inkml+xml"/>
  <Override PartName="/ppt/notesSlides/notesSlide27.xml" ContentType="application/vnd.openxmlformats-officedocument.presentationml.notesSlide+xml"/>
  <Override PartName="/ppt/ink/ink7.xml" ContentType="application/inkml+xml"/>
  <Override PartName="/ppt/notesSlides/notesSlide28.xml" ContentType="application/vnd.openxmlformats-officedocument.presentationml.notesSlide+xml"/>
  <Override PartName="/ppt/ink/ink8.xml" ContentType="application/inkml+xml"/>
  <Override PartName="/ppt/notesSlides/notesSlide29.xml" ContentType="application/vnd.openxmlformats-officedocument.presentationml.notesSlide+xml"/>
  <Override PartName="/ppt/ink/ink9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0.xml" ContentType="application/inkml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32.xml" ContentType="application/vnd.openxmlformats-officedocument.presentationml.notesSlide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7" r:id="rId3"/>
    <p:sldId id="330" r:id="rId4"/>
    <p:sldId id="317" r:id="rId5"/>
    <p:sldId id="318" r:id="rId6"/>
    <p:sldId id="320" r:id="rId7"/>
    <p:sldId id="321" r:id="rId8"/>
    <p:sldId id="325" r:id="rId9"/>
    <p:sldId id="326" r:id="rId10"/>
    <p:sldId id="327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29" r:id="rId19"/>
    <p:sldId id="331" r:id="rId20"/>
    <p:sldId id="314" r:id="rId21"/>
    <p:sldId id="315" r:id="rId22"/>
    <p:sldId id="316" r:id="rId23"/>
    <p:sldId id="263" r:id="rId24"/>
    <p:sldId id="265" r:id="rId25"/>
    <p:sldId id="269" r:id="rId26"/>
    <p:sldId id="270" r:id="rId27"/>
    <p:sldId id="272" r:id="rId28"/>
    <p:sldId id="273" r:id="rId29"/>
    <p:sldId id="275" r:id="rId30"/>
    <p:sldId id="276" r:id="rId31"/>
    <p:sldId id="277" r:id="rId32"/>
    <p:sldId id="278" r:id="rId33"/>
    <p:sldId id="280" r:id="rId34"/>
    <p:sldId id="283" r:id="rId35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33"/>
    <a:srgbClr val="CC0000"/>
    <a:srgbClr val="D6009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>
      <p:cViewPr varScale="1">
        <p:scale>
          <a:sx n="95" d="100"/>
          <a:sy n="95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5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3T23:46:12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2139 4133 12 0,'-12'5'6'0,"12"-8"-4"15,0 3 6-15,-6-2-7 16,0-4 1-16,3 1-1 15,0 0 1-15,3-3-3 0,-3 0 0 16,3 0 1-16,0 0 1 31,-3 0-1-31,0 0 0 16,0 3 0-16,0-6 1 16,3 1 0-16,-9-1 0 0,9 3 0 15,-6 0 0-15,3 0 0 16,0-2 0-16,3-6 0 15,-3 8 0-15,0-3-1 16,0 1 0-16,-2 2 0 16,-1 0 1-16,-9 5-2 15,-3 3 1-15,0 3 0 16,-6 2 0-16,0 3 0 0,1 5 1 16,2 3-1-16,-9 5 0 15,3 3 1-15,0 0 0 16,4-3 0-16,2 3 0 15,0 8 0-15,3 0 1 16,3-1-1-16,3 1 1 16,3 5-2-16,-6-5 1 15,9-3-1-15,3 0 1 16,1 0-1-16,-1-8 1 0,3-2-1 16,3-1 0-16,2-7 0 15,1-6 0-15,9-5 0 16,-6-5 1-16,0-3-1 15,0 0 0-15,6-5 0 16,3-3 0-16,-3-5 0 16,6 2 0-16,-1-4 0 15,7-4 0-15,-3-2 0 16,3 0 1-16,-6-3-1 16,-1 8 0-16,-8 0 0 15,0 1 1-15,6-1-1 16,-9 3 0-16,0 2 0 15,-3 1 0-15,0 4 0 16,0-1 0-16,-3 1 0 16,0 4 0-16,-3 4 0 15,0 6 0-15,-3 6 0 16,-3 4 0-16,3 6 0 0,-6 5 0 16,0 3 0-16,-3 3 0 15,-6 7 0-15,3-5 0 16,0 6 0-16,4 4 1 15,-1-2-1-15,9 6 0 16,-6-4 1-16,9-2 0 16,0-5 0-16,12-3 0 0,3-2 1 15,2-6 0-15,1-11 0 16,12-7 1-16,-6-14-1 16,12-10 0-16,-4 0-1 15,10-3 1-15,-6 3-5 16,-4 3 1-16,-11 7-8 15,-9 11 0-15</inkml:trace>
  <inkml:trace contextRef="#ctx0" brushRef="#br0" timeOffset="2557.4669">4139 4019 13 0,'3'-11'6'0,"0"-7"-1"0,-3 18 7 0,3-11-11 15,0 6 0-15,0-3 0 16,0 3 0-16,0 0-2 16,0-3 1-16,0 0 0 15,-3-3 1-15,0 0-1 16,0-2 1-16,-3 0-1 16,0 0 1-16,-3 0 0 0,0-1 1 15,0 6-2-15,-6 0 1 16,-3 1-1-16,-3 7 1 15,-2 2-1-15,-1 3 0 16,-3 6 0-16,-3 5 0 0,-3 0 0 16,-2 8 0-16,2 10 0 15,-3 3 1-15,3 0-1 16,4 5 0-16,-1 6 0 16,9-8 0-16,3-1 0 15,6 1 0-15,3 2 0 16,3-10 0-16,6 0 0 15,6-6 0-15,3-10 0 16,9-3 0-16,6-7 0 16,-1-4 1-16,1-7-1 15,-3-5 0-15,3-4 0 16,0-2 1-16,5-2-1 16,1-11 0-16,0 0 0 15,0-3 0-15,-4 0 0 16,-2-2 1-1,0-1-2-15,-3-2 0 0,-6 6 0 16,-6 2 1-16,-1 2-1 16,-2 6 1-16,-6 0-1 15,-3 8 0-15,0 2 0 16,0 6 1-16,0 5 0 16,0 0 0-16,-3 10 0 15,-3 9 1-15,3 12-1 16,-3 7 1-16,4 7 1 15,-4 2 0-15,3 6-1 16,0 8 1-16,3-3 0 16,0 6 0-16,3-6-3 15,3-3 1-15,5-2-7 16,1-5 0-16</inkml:trace>
  <inkml:trace contextRef="#ctx0" brushRef="#br0" timeOffset="3087.0732">4440 4479 26 0,'-9'-13'13'0,"15"26"-15"16,-3-13 19-16,0-2-16 16,3 2 0-16,3 5 0 15,0 0 1-15,2 11-3 16,4-3 1-16,3 6 1 16,3 2 0-16,3 6-1 15,3 4 1 1,20 22-1-1,1-5 1-15,-6 5-1 0,-1-6 0 16,-8-10 0-16,-3 0 0 16,-3-5 0-16,-4-3 1 15,-2 0-1-15,-3 1 1 16,-3-7-4-16,0-1 0 16,-3-1-5-16,0 3 1 15</inkml:trace>
  <inkml:trace contextRef="#ctx0" brushRef="#br0" timeOffset="3798.5865">5264 4694 28 0,'-6'-3'14'0,"9"35"-18"0,-6-24 22 16,0 8-18-16,-6 7 0 15,1 17-1-15,-1 13 1 16,-6 5 0-16,-3 6 0 0,-3 15 0 16,-3 6 0-16,0-1 0 15,1 1 0 1,-4-6 0-16,3-10 0 0,3-3 0 16,3-10 1-16,6-8-1 15,0-9 0-15,4-10 1 16,2-5 0-16,3-8-1 15,0-5 1-15,3-11 0 16,6-16 0-16,2 0 0 16,7-8 0-16,3-5-1 15,0 0 1-15,0 0-1 16,3 0 0-16,12 0-1 16,-4-1 1-16,4 7-1 15,0-4 1-15,3 11-1 0,-7 3 1 16,1 5 0-16,-3 8 0 15,0 5 0-15,-4 6 0 16,1 8 0-16,-3-1 0 16,-3 11 0-16,-3 0 1 15,-3 0-1-15,-3-2 0 16,-3 5 0-16,-3-1 0 31,-21 22 1-31,-6-2 0 16,-6-14 0-16,-20-3 0 0,-7-8 0 15,-14-4 1-15,-4-7-1 16,-14-1 0-16,0-4-5 16,-4-2 0-16,7 0-5 15,17-3 1-15</inkml:trace>
  <inkml:trace contextRef="#ctx0" brushRef="#br0" timeOffset="6193.6663">7738 3810 9 0,'0'0'4'0,"15"-13"0"0,-9 5-3 16,0 3 0-16,0-6 1 16,0 0 0-16,-1 6 1 0,1-8-4 15,0 2 1-15,0 1 2 16,0 4 0-16,-3 1-1 15,3-5 0-15,-6 2 0 16,0-3 0-16,-3-2 0 16,0 2 0-16,-6 1 0 15,0-4 1-15,-3 4-1 16,-2 2 1-16,-4 5-1 16,-3 3 0-16,-6 0-1 15,-3 0 1-15,1 5-1 0,-7 3 1 16,6 3 0-16,0 5 0 15,1 5-1-15,-4 8 1 16,0 0-1-16,0 8 1 16,10-2-1-16,5-4 0 0,6 4 0 15,6-3 0-15,6-3 0 16,6-5 0-16,6-3 0 16,3-8 0-16,5-3 0 15,4-10 1-15,3-7-1 16,0-7 1-16,3 1-1 15,-4-5 0-15,-2-4-1 16,-3-1 1-16,-3-1-1 16,-3-5 0-16,-6-6 0 15,0 6 0-15,-6 0 0 16,-3 3 0-16,0 7 1 16,-3 11 1-16,-3 3 0 15,0 8 1-15,-6 7 0 16,6 9 1-16,0 15-1 31,-3 11 1-31,0 5-1 16,3 6 0-16,3-1-1 0,0 6 1 15,0-8-5-15,6-3 1 16,3-7-7-16,6-6 1 16</inkml:trace>
  <inkml:trace contextRef="#ctx0" brushRef="#br0" timeOffset="6525.454">7794 4000 25 0,'-9'3'12'0,"21"8"-11"16,-3-6 19-16,3 8-17 15,6 6 0-15,3 5 0 16,3 5 0-16,8 8-5 0,1 2 1 16,3 4 2-16,0 4 1 15,-4-2-2-15,-2-2 0 16,-3-6 0-16,-3 0 0 15,0-5-4-15,-7 2 1 16,1-10-6-16,-6 2 1 16</inkml:trace>
  <inkml:trace contextRef="#ctx0" brushRef="#br0" timeOffset="7341.3706">8640 4564 12 0,'-3'-5'6'0,"-6"-14"2"0,9 14 2 0,-3-3-8 16,0 0 1-16,-6 5 0 15,3-2 1-15,-3 8-5 16,0 5 1-16,0 8 3 15,-3 7 0-15,0 9-1 16,-3 10 1-16,-2 17-2 16,-4 15 1-16,0 0-1 15,-3 0 1-15,6-11-1 16,3-2 0-16,4-13-1 16,-1-8 1-16,6-9 1 15,0-7 0-15,3-8-1 16,0-11 1-16,3-2-1 15,3-11 0-15,3-8-1 0,0-5 1 16,9-3-1-16,2-5 0 16,4 3-1-16,9-6 1 15,0 5-1-15,-1 4 1 16,1 4-1-16,0 14 0 16,0 5 1-16,-3 10 0 15,-4 6-1-15,-2 8 1 16,-3 3 0-16,-6 7 0 15,-9-5 0-15,-9 3 1 0,-9 2-1 16,-6 1 1-16,-14 2 0 16,-7-3 0-16,-9-2-1 15,-5-3 1-15,-7-5-1 16,7-1 0-16,8-4-4 16,9-6 1-16,10 0-7 15,11 6 0-15</inkml:trace>
  <inkml:trace contextRef="#ctx0" brushRef="#br0" timeOffset="7761.2032">8979 5562 29 0,'-24'-14'14'0,"24"1"-13"16,0 10 21-16,0-2-21 15,0 2 1-15,0 3 2 16,0 0 0-16,6 0-4 15,3 6 1-15,3 2 2 16,3 5 0-16,0 13-1 16,0 4 1-16,0 4-1 0,-7 6 0 15,4 5-1-15,3 5 0 16,3-8 0-16,3-2 1 16,-3-6-1-16,0-2 1 0,0-3-3 15,-4-8 1-15,-2 6-5 16,0-9 0-16,-3-2-5 15,3-3 0-15,0 6-3 16,-3-3 0-16</inkml:trace>
  <inkml:trace contextRef="#ctx0" brushRef="#br0" timeOffset="8402.7694">9580 6379 37 0,'3'-3'18'0,"39"-10"-26"15,-27 16 35-15,3 0-28 16,3 4 1-16,2 1-1 16,-2-5 0-16,0 2 1 15,3 1 1 1,0-4-2-16,-1 1 1 0,4-3 0 16,0-5 0-16,3-1-1 15,-3-4 1-15,-1-3-1 16,1-1 1-16,-3-2 0 15,-3 3 0-15,-6 0 0 16,-3-3 0-16,-6 0-2 16,-6 0 1-16,-3 0-1 15,-3 3 0-15,-6 3-1 16,3 2 0-16,-18 5 1 16,-6 3 0-16,4 5 1 15,-1 6 0-15,3 2 1 16,3 8 0-16,0 11 0 15,1 0 1-15,2 0-1 16,0 2 1-16,3 0 0 16,0 6 0-16,6 0 0 15,6 2 1-15,6 3 1 0,9-3 0 16,9 9 1-16,9 2 0 16,15 2 1-16,11 1 0 15,19-3 1-15,8-3 1 16,12-2-5-16,0-6 1 15,-5-10-10-15,-4-9 1 16,-14-9-6-16,-19-22 0 16</inkml:trace>
  <inkml:trace contextRef="#ctx0" brushRef="#br0" timeOffset="12722.1621">10622 4220 9 0,'0'-10'4'0,"0"-6"-5"0,3 8 5 0,0 2-4 16,-3 1 0-16,0 0 0 31,0 0 1-31,0 5-1 16,0-6 1-16,0 1 1 15,0 5 1-15,0 0 0 16,0 8 1-16,-3 5 0 0,0 8 0 16,0 3-1-16,0 13 1 15,-6 8-2-15,0 3 1 0,0 2-2 16,-3-2 1-16,1-9-2 15,2 1 1-15,0-11-1 16,3-8 1-16,0-7-1 16,0-4 1-16,0-7 0 15,3-6 0-15,0-7-1 16,0-9 1-16,0-5-1 16,0-5 1-16,3-8-1 15,0-3 1-15,0 3-2 16,6-5 0-16,0-3 0 15,6 3 1-15,3-1-1 16,3 4 1-16,8 2-1 16,-2 2 1-16,0 9 0 15,0 2 1-15,0 11-1 0,-1 2 0 16,1 8 0-16,-6 9 0 16,-3 4 0-16,-3 4 0 15,-6 4 0-15,-6 3 0 16,-3 6 0-16,-6-1 0 0,-3-2 0 15,-3 2 0-15,-6 4-1 16,-5-1 1-16,-4-3-1 16,0 1 1-16,0-6-1 15,3-5 0-15,4-1 0 16,5-7 0-16,3 6 1 16,3-9 1-16,6-2 0 15,6-1 1-15,6 1-1 16,6-3 1-16,6 3-1 15,3 2 0-15,5 5 0 16,-2 6 0-16,-6 11-1 16,-3-1 1-16,-3 3-1 15,-3 0 0-15,0 6-1 16,-3-6 0-16,-3-3-4 16,-3-4 0-16,0-7-3 15,0-1 0-15</inkml:trace>
  <inkml:trace contextRef="#ctx0" brushRef="#br0" timeOffset="13026.6729">10973 4355 35 0,'3'-16'17'0,"30"8"-24"0,-24 6 33 16,3-1-26-16,3 3 0 15,0 0-3-15,3 0 1 16,-4 3-5-16,-2 5 1 15,-6-1-3-15,-3-4 0 32</inkml:trace>
  <inkml:trace contextRef="#ctx0" brushRef="#br0" timeOffset="13654.7907">11363 4130 26 0,'6'3'13'0,"0"-1"-17"15,-6 4 24-15,-3 4-20 16,0 11 1-16,-6 3 0 16,0 3 0-16,-3 7-1 15,-2 1 0-15,-1 4 0 16,0 6 1-16,3-5-1 15,0-6 1-15,6-2-1 16,0-11 1-16,0-5-1 0,3-5 0 16,3-9 1-16,0-7 0 15,0-8-1-15,3-8 1 16,3-11-1-16,0-3 0 16,3-2 0-16,0-10 0 15,6-1-2-15,3 1 1 16,2-6 0-16,4 2 0 15,3 9 2-15,6 10 0 16,6 6 0-16,-7 7 1 0,-2 14-1 16,-3 10 1-16,-3 3-1 15,-7 8 0-15,-5 0-1 16,-3 3 0-16,-3-1-2 16,-6 3 1-16,-6 0-1 15,-9 1 1-15,-8-1-1 16,-4-3 1-16,-3-2-1 15,-6-3 0-15,1 3 2 16,-4-5 0-16,9-3-1 16,3 0 1-16,10 0 1 15,5 2 0-15,6 3 1 16,9 3 1-16,9 3 0 16,5-1 0-16,10 11 0 15,6 1 1-15,9 1-1 16,-4 1 0-16,-2 5-2 15,-3 0 1-15,-6-5-5 16,-10 2 1-16,-5-7-8 0,-9-1 0 16</inkml:trace>
  <inkml:trace contextRef="#ctx0" brushRef="#br0" timeOffset="16091.5354">14620 3463 22 0,'0'-5'11'0,"-6"10"-10"15,3-5 11-15,0 3-12 16,0 2 1-16,0 3-1 15,-3 8 1-15,3 5-1 16,-3 3 0-16,0 8 1 16,0 2 0-16,3-2-1 15,0 2 1-15,-3-4-1 16,0-7 1-16,3-2-1 16,0-5 1-16,0-5 0 15,0-3 0-15,3-3 0 16,0-5 0-16,6-8 0 15,-3-5 0-15,3-3 0 16,3-2 0-16,0-1-1 16,3-5 0-16,0-2 0 15,3-6 0-15,0-2-1 16,2 7 1-16,4 3 0 0,3 3 0 16,0 8-1-16,0 5 1 15,-3 3-1-15,-1 7 1 16,-2 14-1-16,0-2 1 15,-3 4 0-15,-3 3 0 16,-3 0 0-16,0 3 0 0,-3-5 0 16,-3 7 0-16,0-5 0 15,-3 6 0-15,-3-9 0 16,-3 6 1-16,0-5-1 16,-6-1 1-16,-3 1-1 15,-3-3 0-15,-6-3 0 16,3-3 1-16,-2-2-1 15,2-2 0-15,-3-6 0 16,0 0 1-16,0-3-1 16,1 0 0-16,-1 1 0 15,6-1 1 1,0 6-7 15,6-1 1-31,0 4-3 16,9-1 1-16</inkml:trace>
  <inkml:trace contextRef="#ctx0" brushRef="#br0" timeOffset="17679.1756">14640 3683 8 0,'6'0'4'0,"-6"-5"-2"0,0 5 1 16,0 0-2-16,0 0 0 0,0-3 1 15,0 3 0-15,0 0-3 16,0 0 1-16,-3-3 1 15,3-2 1-15,-3 0-1 16,0 2 0-16,1 6 0 16,-4-1 0-16,3-2 0 15,0 3 0-15,0-3 0 16,0 3 0-16,0-3 0 16,3 0 0-16,0 0 0 15,0 0 0-15,0 0-1 16,0 0 1-16,0 2 0 15,3-2 1-15,-3 3-1 16,-3-3 1-16,0 3-1 16,0-1 0-16,0-2-1 15,0 3 1-15,-3-3-1 0,0 3 1 16,3-3-1-16,0 0 1 16,0 0 0-16,0-6 0 15,0 1 0-15,0 2 0 16,0 1-1-16,0 2 1 15,0-6-1-15,0 1 1 16,3 0-1-16,0 0 0 16,0-6 0-16,0 3 0 15,0-5 0-15,0 2 0 0,0 1 0 16,3-6 1-16,-3-3-1 16,0-2 0-16,0 0 0 15,0 0 0-15,3-3 0 16,3 3 0-16,-3 0 0 15,3 2 0-15,0 3 0 16,0 0 0-16,-3 0 0 16,3 3 0-16,-3 5-1 15,0-2 1-15,0 2-1 16,-3 3 1-16,0-3-1 16,0-3 0-16,0 3 0 15,-3 0 0-15,0 3 0 16,0 5 1-16,0-3-1 15,0 6 1-15,0-1-2 16,0 4 1-16,3-1-2 16,0 3 0-16,0 3-3 0,9 4 1 15</inkml:trace>
  <inkml:trace contextRef="#ctx0" brushRef="#br0" timeOffset="18578.2944">14676 4083 12 0,'-6'-3'6'0,"0"8"-1"0,6-7 7 15,-3 4-11-15,0-2 0 16,-3 3 2-16,3-3 0 0,-3 2-3 16,-2 1 0-1,-1 0 2-15,0-1 0 0,0 1 0 16,-3 2 0-16,0 1-1 16,0-1 0-16,0 0 0 15,0 0 1-15,0 3 0 16,-3 0 0-16,4 3 0 15,-1 5 0-15,0 0-1 16,0 5 1-16,0-3-1 16,-3 9 1-16,-3-1-1 15,-3 3 0-15,-3 3-1 16,1 8 0-16,-1 0 0 16,0-3 1-16,3 2-1 15,0-2 0-15,4-2 0 16,-1-1 0-16,0-7 0 15,0-6 1-15,3 0-1 16,3-5 1-16,0-3-1 16,3-5 1-16,0 0-2 15,0 0 1-15,3-6-5 16,1 4 0-16,2-4-4 0,3 4 0 16</inkml:trace>
  <inkml:trace contextRef="#ctx0" brushRef="#br0" timeOffset="19372.7172">13849 5315 12 0,'12'-18'6'0,"11"2"-4"16,-17 11 2-16,0-3-3 16,0 0 0-16,0 0 3 15,-3-3 0-15,0 9-4 16,0-6 0-16,-3 8 3 16,3-5 1-16,3-1-1 15,-3 1 0-15,-3-3-1 16,0 0 0-16,-3-3 0 15,-3 4 1-15,-3-1-2 16,-3 5 1-16,-3 3-1 0,-2 5 1 16,-4 1-1-16,-3 4 0 15,-3 9 0-15,-3 4 0 16,1 9-1-16,-7 5 1 16,0 3-1-16,3 0 0 15,4-1 0-15,5 4 1 31,9 7-1-31,3-10 1 16,6-9 0-16,0-7 0 0,12-5-1 16,3-9 1-16,3-4-1 15,3-12 1-15,6-4-3 16,2-6 0-16,4-3 0 16,-3-5 1-16,-3-2-1 15,0-11 0-15,0 0 0 16,-4 5 1-16,1 6 1 15,-6 5 0-15,0 5 1 16,-3 5 0-16,-3 6 1 16,-3 5 0-16,0 16 0 15,3 7 1-15,0 9-1 16,3 5 1-16,3 3-2 16,3-3 0-16,2-5-2 15,7-3 0-15,6-5-8 16,6-8 0-16,5-11-1 15,13-18 0-15</inkml:trace>
  <inkml:trace contextRef="#ctx0" brushRef="#br0" timeOffset="19907.9053">14885 4228 27 0,'8'-11'13'0,"28"27"-15"0,-27-5 26 15,3-1-22-15,3 9 1 16,0 5 1-16,3 13 1 16,0 5-7-16,5 1 1 15,1 7 4-15,3 3 0 16,6-3-2-16,5-2 1 16,4-1-1-16,0-4 0 0,-7-4 0 15,-5-7 0-15,-3-6-1 16,-6-4 0-16,-3-1-2 15,-3-3 0-15,-4 1-5 16,-5 2 0-16,-6 3-4 16,-3 8 1-16</inkml:trace>
  <inkml:trace contextRef="#ctx0" brushRef="#br0" timeOffset="20573.1024">15429 5247 30 0,'6'-14'15'0,"12"20"-20"16,-12-6 25-16,3 0-21 15,3 0 1-15,0 0-1 16,6 0 1-16,-1 0 0 16,1 0 1-16,3 0-1 15,6-3 0-15,6-2 0 16,2 2 0-16,1 1 0 15,-3-4 0-15,0-4-1 16,-4 2 1-16,-2 0-1 16,-3-3 1-16,-3-2 0 15,-6 2 0-15,-3 1-1 16,-9-1 1-16,-6 1 0 16,-6-1 0-16,-3 3-1 0,-3 5 0 15,-6-2 0-15,-6 8 1 16,-2-1 0-16,-4 1 0 0,-3 2 0 15,-3 3 1-15,-5 8 0 16,2-3 0-16,3 1-1 16,4 2 1-16,2-1 1 15,3 7 0-15,0 1-1 16,4 4 1-16,2-1-1 16,6 6 1-16,6-3 0 15,6 6 1-15,12-4 0 16,15 6 0-16,18 8 1 15,11-5 0-15,22-3 1 16,5 0 0-16,15-3 0 16,0-7 0-16,4-11-2 15,-7-6 1-15,-12-7-8 16,-8-3 0-16,-13-3-10 16,-11-15 0-16</inkml:trace>
  <inkml:trace contextRef="#ctx0" brushRef="#br0" timeOffset="49772.6743">18272 3278 17 0,'6'-5'8'0,"-6"0"-8"0,0 5 8 16,0 0-8-16,0 0 0 15,0 0 0-15,0-6 0 16,0 6 0-16,0-2 0 0,0-6 1 15,0 8 0-15,0-3 0 16,0 0 0-16,-3 3 0 16,3-2 0-16,-3 2 0 15,3 2 1-15,0 1-1 16,-3 0 0-16,3 5 0 0,0-6 0 16,-3 6 0-16,3 5 1 15,0 1-2-15,0-4 1 16,-3 4 0-16,0 1 0 15,0 4 0-15,0 5 0 16,6 7 0-16,0-1 0 16,0 9 0-16,0 4 0 15,3-4-1-15,0 6 0 16,0 0 0-16,-3-2 0 0,-3 2 0 16,0-8 0-16,3-3 0 15,-3 0 0-15,0-7 0 16,0 2 1-16,0-8-1 15,0-8 0-15,0 1 1 16,3-6 0-16,-3-6 0 16,0-2 1-16,3-8-1 15,0-2 0-15,0-4 0 16,3-1 0-16,0-4-1 16,2 3 0-16,1-2 0 15,0 2 0-15,3-3-1 16,3 1 1-16,3-1-1 15,6 6 1 1,0 0-1-16,-1 5 0 16,4 2 0-16,-3 6 0 15,-3 3 0-15,0 5 1 16,-3 0-1-16,-4 3 1 16,1-1 0-16,0 3 0 15,0 3 0-15,-3 3 0 16,0-1 0-16,-3 1 0 0,-3 2 0 15,0 3 0-15,-6 2 0 16,0-2 0-16,-6 3 0 16,0-4 1-16,-3-1-1 15,-3-7 1-15,-6 1-1 16,-6-5 1-16,-5-3 0 16,-4 0 0-16,-3-3 0 15,-6-5 1-15,-5 3-1 16,-1-6 0-16,4 0-1 15,-1-2 1-15,3-3-4 16,1 6 1-16,5-4-7 16,6 12 1-16</inkml:trace>
  <inkml:trace contextRef="#ctx0" brushRef="#br0" timeOffset="50320.5738">18403 4429 36 0,'-6'-10'18'0,"6"10"-25"16,0 0 30-16,-3 0-24 15,-3 2 1-15,0 6 0 16,-3 0 0-16,-9 5 0 16,0 8 0-16,-2 3 0 0,-4 0 1 15,-3 5-1 1,3 8 1-16,-3 0-1 16,-5 6 1-16,2 4 0 0,-3 9 0 15,0 5 0-15,1-6 1 16,2 1 0-16,0 5 1 15,-3-11-1-15,4-2 1 16,2-6-1-16,0-2 0 16,0-6-1-16,3-2 0 15,7-11-2-15,-1 0 1 16,3-5-5-16,-3 0 0 16,3-6-7-16,3 1 1 15</inkml:trace>
  <inkml:trace contextRef="#ctx0" brushRef="#br0" timeOffset="50995.5309">17816 5890 34 0,'3'-22'17'0,"12"-9"-21"0,-9 23 25 16,-3-3-23-16,0-2 1 15,-3 0-1-15,0-1 1 16,-6 1 1-16,-3 0 1 15,-3 0-2-15,1 0 0 16,-7 2 1-16,-6 6 0 16,0-1 0-16,-6 4 0 15,-2 4 0-15,-4 9 1 16,-3 5 0-16,3 5 0 16,4 8 0-16,-1 8 1 0,3 3 0 15,3-3 0-15,4 0 0 16,2 5 0-16,6 1-1 15,3-6 0-15,9-3 0 16,6-5 0-16,6-5-1 16,0-6 1-16,6-4-2 15,3-9 1-15,2-5 0 16,7-3 0-16,3-5 0 16,0-5 0-16,-1-5-1 15,-2-3 1-15,-3-3-1 16,0-5 0-16,-3 2-1 15,0-5 1-15,-7 1-1 16,-2 9 1-16,-6 1 0 16,0 5 0-16,-3 11 0 0,-3 10 1 15,-3 9 1-15,0 2 0 16,3 7 1-16,3 12 0 16,3 2 0-16,3 5 0 15,3 0-2-15,6 1 0 31</inkml:trace>
  <inkml:trace contextRef="#ctx0" brushRef="#br0" timeOffset="51671.3075">18793 4538 24 0,'18'-8'12'0,"-9"-6"-8"0,-6 14 2 16,2 3-6-16,-2 0 0 15,3 2 0-15,0 0 1 16,0 3 0-16,3 3 0 0,0-3 1 16,3 5 1-16,0 3 0 15,0 8 0-15,3 5 0 16,3 3 0-16,2 7-1 15,4 4 0-15,-3 4-1 16,3 3 0-16,6 1 0 16,-1-1 0-16,4 6 0 15,0-9 0-15,-3 3 0 16,-1 1 0-16,1-4-1 16,0 4 1-16,3-6-1 0,-3-6 1 15,-1 1 0-15,-2-6 0 16,-6-2-1-16,-3-11 1 15,-3-2-1-15,-6-1 0 16,-3-7-3-16,-6-3 0 16,-6-3-8-16,-9 3 1 15</inkml:trace>
  <inkml:trace contextRef="#ctx0" brushRef="#br0" timeOffset="52917.1587">19460 5932 22 0,'0'0'11'0,"8"-3"-10"15,-8 3 11-15,3 0-13 16,0 0 0-16,0 6 1 16,0-4 1-16,-3-2 0 15,6-5 0-15,0 2 0 16,0 1 0-16,3 2 1 15,0 2 0-15,3-4 0 16,0 2 1-16,3 5-1 16,3-5 0-16,5 0-1 15,1 0 1-15,0 0 0 16,0-3 0-16,0-2-1 0,0-3 0 16,2 0 0-16,1-8 0 15,3 0 0-15,-3 3 1 16,-1-3-2-16,-5 0 1 15,0 1-1-15,-6-4 1 16,-6 0-2-16,-3 1 1 16,-6 2-1-16,-3-2 0 15,-6-1 0-15,-3 1 0 16,-6-1-1-16,0 6 1 16,-2 2 0-16,-1 3 0 0,-9 3 0 15,0 5 0-15,-3 5 1 16,1 1 0-16,-1 1 1 15,3 1 0-15,0 3 0 16,4 0 0-16,2 2 0 16,3 3 0-16,3 0 0 15,3 2 0-15,3 1-1 16,0-1 1-16,3 6-1 16,-2 2 0-16,5-2 0 15,0 0 1-15,6 0 0 16,3-6 0-16,3 9 0 15,8-3 1-15,1-1 0 16,3 1 0-16,3-5-1 16,3 2 1-16,6 0-1 15,-1-5 1-15,4 0 0 16,0-3 0-16,6 3 0 16,8-3 0-16,4 0 0 0,-1-2 0 15,1-3-1-15,-3-3 1 16,-4 1-2-16,-2-4 0 15,-9 1-3-15,-7-3 0 16,-5 0-6-16,-15 0 1 16,-9 5-6-16,-6-5 1 15</inkml:trace>
  <inkml:trace contextRef="#ctx0" brushRef="#br0" timeOffset="55332.7015">19626 6551 24 0,'-9'-13'12'0,"12"2"-14"0,0 6 16 16,-3 5-14-16,0 0 1 16,0-5 1-16,0 5 0 15,0 0-2-15,0-6 0 16,0 4 1-16,-3-1 1 16,3-2-1-16,-3 5 1 15,-6 0-1-15,0 0 1 0,0 5-1 16,1-5 1-16,-4 3 0 15,0-3 0-15,-3 2 0 16,0 4 0-16,-3-1-1 16,0 0 1-16,0 3 0 15,-5 0 0-15,2 3-1 16,0 5 0-16,0-3 0 0,0 0 0 16,3 3-1-16,-2 0 1 15,-1 2-1-15,-6 3 1 16,0-2-1-16,0 5 1 15,1 0-1-15,-1 7 1 16,-3-2 0-16,0 1 0 16,0-1-1-16,1 0 1 0,-7 0-1 15,6 0 1-15,0-3-1 16,4 1 1-16,2-1-1 16,0-4 0-16,0 1 0 15,0 1 0-15,-2-3 0 16,-1 1 0-16,-3-1 0 15,6-3 0-15,-3-2 0 16,4 5 0-16,-1-5 0 16,3 0 0-16,-3 0 0 15,6 0 1-15,0-3-1 16,1 0 0-16,2 0 0 16,0-2 1-16,3-3-1 15,0 3 1-15,0-6 0 16,0 3 0-16,0-3 0 15,3 3 0-15,0-3 0 16,4 1 1-16,-1-1-3 16,3-2 1-16,0-3-3 0,0 2 0 15,6-4-9-15,9-4 1 16,5-2-2-16,4-5 0 16</inkml:trace>
  <inkml:trace contextRef="#ctx0" brushRef="#br0" timeOffset="56097.4449">18528 7855 28 0,'-3'-7'14'0,"18"7"-19"15,-9-6 25-15,3 1-19 16,0-3 0-16,0 0-1 0,-1-3 1 16,1 4-1-16,-3-1 0 15,-3-3 1-15,-3 3 0 16,0 0 0-16,-3-2 0 15,-3 2 0-15,0 0 0 16,-3-3 0-16,-2 1 0 16,-4-1-1-16,-6 0 0 15,-3 3 0-15,0 0 0 16,0 3 0-16,1 3 0 16,-7 2 0-16,3 2 0 0,-3 3 0 15,1 3 1-15,2 8-1 16,0 0 0-16,0 5 1 15,3 3 0-15,-2 0 0 16,2 0 0-16,0 0 0 16,0 2 0-16,6 3 1 15,0 0 0-15,6 0 0 16,7 0 0-16,5 6-1 16,3-3 0-16,5-6 0 15,7 1 1-15,6-6 0 16,6 3 0-16,12-6 0 15,8-7 1-15,7-6 0 16,11-5 0-16,4 0-1 16,2-5 0-16,1-3 0 15,-13 0 0-15,-2 2-2 16,-16 4 1-16,-8 2-5 16,-9 2 1-16,-12 4-11 0,-15 7 0 15</inkml:trace>
  <inkml:trace contextRef="#ctx0" brushRef="#br0" timeOffset="59231.8367">22528 2807 10 0,'-3'-10'5'0,"0"18"-3"15,3-8 5-15,0 0-7 16,0 0 1-16,0 0 1 16,3-6 1-16,-3 6-3 15,3-5 0-15,-3 0 2 16,0 5 0-16,0-3 0 16,-3-2 0-16,0 5-1 15,3 0 1-15,-6 0-1 16,3 0 1-16,0 2 0 0,-2 6 0 31,5 0-1-31,-3 8 1 16,-3-5 0-16,6 2 1 15,-3 5-1-15,0 6 1 0,-3 8-1 16,3 2 1-16,-3 14-1 16,-3 0 1-16,-3 2-2 15,6 3 1-15,-3 8-1 16,0 2 1-16,-3 9-2 15,3-4 1-15,3-1-1 16,6 1 1-16,-6-7-1 16,0-3 0-16,3-5 0 0,0-5 0 15,1-8 0-15,-1-11 0 16,0-5 0-16,3-6 1 16,0-7 0-16,0-6 0 15,6-5 0-15,-1-5 0 16,7-3-1-16,3-5 1 15,6 2-1-15,-3-5 1 16,9 0-1-16,-3-2 1 16,2 2-2-16,7-3 1 0,0 6-1 15,6 5 1-15,-4 5-1 16,1 9 1-16,-3 7-1 16,-1 0 0-16,-2 6 0 15,-3 5 1-15,-3 2 0 16,-6 3 0-16,-6 8 0 15,-1 3 0-15,-8-8 0 16,-6-1 0-16,-8-7 0 16,-1-3 0-16,-9-5 0 15,-9-3 1-15,-9-7-1 0,-2-4 1 16,-4 4-1-16,-6-1 0 16,1-5-5-16,-1 3 1 15,4 5-6-15,2 5 0 16</inkml:trace>
  <inkml:trace contextRef="#ctx0" brushRef="#br0" timeOffset="59610.3254">22362 4448 31 0,'0'-24'15'0,"0"8"-16"0,0 16 22 0,0 0-21 16,-3 0 1-16,-3 3-1 16,-3 7 1-16,-3 3-1 15,-9 9 0-15,-3 4 0 16,-6 11 0-16,-2 11 0 15,-1-1 0-15,-3 9 0 16,-2 7 1-16,-4 9 0 16,-3-6 1-16,4 8-1 15,2-8 1-15,0-2-1 16,3-6 1-16,4-5-1 16,2-8 0-16,3 0-4 15,3-6 0-15,4-7-7 0,2-5 0 16</inkml:trace>
  <inkml:trace contextRef="#ctx0" brushRef="#br0" timeOffset="60174.9933">21662 5988 35 0,'6'-19'17'0,"3"-15"-25"16,-9 23 27-16,0-2-20 15,-3-6 0-15,-3 3 2 16,-3 1 0-16,-6-1-1 16,-6 2 1-16,-2 6-1 15,-13 6 0-15,0 4 1 0,-2 4 1 16,-7 10-1-16,3 5 1 16,4 3 0-16,5 2 0 15,0 8 0-15,6 6 0 16,6-3 0-16,7-8 1 15,5-2-2-15,9-3 0 16,9-6 0-16,5-5 0 16,7-5-1-16,6-2 1 15,0-9-1-15,-3-8 0 16,2-5-1-16,-2-2 0 0,0-3 0 16,-3 2 0-16,-6 3 2 15,0 6 0-15,-3 4 1 16,-4 12 0-16,-2 10 0 15,3 7 1-15,0 12-3 16,3 2 0-16,0 5-8 16,3-2 0-16,12-6-5 15,3-20 1-15</inkml:trace>
  <inkml:trace contextRef="#ctx0" brushRef="#br0" timeOffset="60755.7027">22546 4506 28 0,'6'-42'14'0,"9"18"-18"15,-9 16 22-15,0 2-17 0,-3 1 1 16,3 3 0-16,0-1 1 16,-3 3-4-16,6 3 1 15,0 4 2-15,3 7 0 16,-1 10 0-16,7 7 0 16,3 4-1-16,0 4 1 15,3 6 0-15,0 6 0 16,5 4-1-16,10 9 1 15,3-1-1-15,-4-2 1 0,-2 0-2 16,0-3 1-16,6 0-1 16,-4 0 1-16,1 1-1 15,-6 2 1-15,-1-3-1 16,-5-5 1-16,-3-8-1 16,0-3 1-16,-3 3-1 15,-6-11 1-15,2-5-2 16,-8-5 1-16,-6-3-4 0,-3-7 1 31</inkml:trace>
  <inkml:trace contextRef="#ctx0" brushRef="#br0" timeOffset="61452.9827">23275 5861 34 0,'6'0'17'0,"21"10"-18"16,-18-2 14-16,6-3-14 16,3 1 1-16,3-4 0 15,3-2 0-15,2-2 1 16,4-4 0-16,0-2-2 15,0 0 0-15,-4-2 0 16,1-1 0-16,-3-2-1 16,-3-3 1-16,-6-2-1 0,-3-4 0 15,-3 7 2-15,-6-4 1 16,-6 3-1-16,-12-2 1 16,-3 2 0-16,-9 0 0 15,-12 3-1-15,-2 5 0 16,-4 2 0-16,0 6 0 15,-2 3 0-15,-1 5 0 16,0-3 0-16,4 6 1 0,8 5 0 16,3 8 1-16,7 2 0 15,2 11 0-15,6-2 1 16,3 2 0-16,6 0 0 16,3-3 0-16,6 6-1 15,6 2 1-15,15-2-1 16,6-1 0-16,5 1 0 15,4-6 0-15,9-2 1 16,11-5 0-16,-2-3-2 16,0-1 0-16,-1-7-3 15,-5-11 0-15,-7 3-7 16,-8-5 0-16,-12 2-4 16,-3-2 1-16</inkml:trace>
  <inkml:trace contextRef="#ctx0" brushRef="#br0" timeOffset="62426.5315">23332 6580 7 0,'3'-2'3'0,"-3"2"1"0,0 0-5 15,0 0 2-15,0 0 0 16,-3 2 4-16,3-2 0 16,0 0-6-16,-3 3 1 15,0 2 3-15,0-2 0 16,0-1 0-16,0 1 1 0,-3 0-2 16,6-3 0-16,-9 5 0 15,6-2 0-15,-3 2-1 16,0-2 1-16,0-1-1 15,0-2 1-15,3 3-1 16,-8 0 0-16,8-1-1 16,-3 1 1-16,3 2-1 15,-3-2 1-15,-3-1-1 16,0 4 1-16,0-1 0 16,-6 0 1-16,3 3-1 15,-3 0 1-15,-3 0-1 16,1 5 1-16,-4 1-1 15,0-1 1-15,0 0-1 16,3 6 0-16,-3-1-1 16,-2 3 1-16,-4 3-1 15,0 0 1-15,0 2 0 16,0 3 0-16,1 3-1 0,-4 5 0 16,-6-2 0-16,0 2 1 15,-2 2-1-15,2-4 0 16,0 4 0-16,4-2 0 15,-7 0 0-15,9 3 1 16,-6-3 0-16,1-2 0 16,2-4 0-16,3 1 1 15,0-3 0-15,7 0 0 16,2-5 0-16,3-5 0 0,3-1-1 16,0-5 1-16,6-2-1 15,0-3 0-15,0-3-2 16,3 0 0-16,0-2-1 15,3-3 1-15,0 0-4 16,-3 0 1-16,6 3-7 16,0-3 1-16,0 2-1 15,0 1 1-15</inkml:trace>
  <inkml:trace contextRef="#ctx0" brushRef="#br0" timeOffset="63146.0949">21969 8086 20 0,'9'-6'10'0,"3"-2"-11"0,-6 6 17 16,2-4-16-1,1 4 1-15,0-3 1 16,-3 2 0-16,0 0-2 16,0 1 0-16,-3-1 2 15,0 0 0-15,-3 3 0 16,-3-5 1-16,3 0-1 0,-3-1 1 0,-3 1 0 15,-6 3 0-15,-3-4-1 16,-5-4 0-16,2 2-1 16,-3 0 0-16,-3 2-1 15,-3 4 1-15,-2-3-2 16,-4 5 1-16,0 5 0 16,0 3 1-16,4 0 0 15,2 5 0-15,0 5-1 16,3 4 1-16,0 1 0 15,1-1 0-15,2 4 0 16,-3 3 0-16,9 0 0 16,3 0 0-16,6 0 1 15,3 3 0-15,6-3 0 16,9 3 1-16,3 0 0 16,9-3 0-16,6-5 0 15,8-3 0-15,4-3-1 0,0-2 0 0,-4-5-4 16,1-3 1-16,-3-3-6 15,-4-5 0-15,-8-8-8 16,-6-5 1-16</inkml:trace>
  <inkml:trace contextRef="#ctx0" brushRef="#br0" timeOffset="64680.1104">22359 8498 20 0,'-3'-2'10'0,"0"-1"-9"0,3 3 7 16,0 0-7-16,0 0 0 15,0-8 1-15,3 0 1 16,0 0-3-16,0 3 0 16,-3 5 2-16,0-5 1 15,9 2-1-15,-3 0 0 16,0 1 0-16,-1 2 1 0,4 5-1 15,-3 3 1-15,9-3-1 16,6 3 0-16,-6 0 1 16,6 0 0-16,0 0-1 15,2 3 1-15,4 5-1 16,6-3 0-16,3 3 0 16,2-1 0-16,-2-1-1 15,6-1 0-15,2 0-1 16,1-2 1-16,3 7 0 15,-4-2 0-15,7 3-1 16,3 2 1-16,-4-3 0 16,1 4 0-16,-1-1 0 15,-2 5 1-15,-3-5-1 16,2 6 0 0,-11-1 0-16,3-2 1 0,-7 3 0 15,-2-1 0-15,0 0-1 16,-9 1 1-16,6-1 0 15,-7-2 0-15,-5-5-2 16,0-6 1-16,-3 0-4 16,-3-5 1-16,-6 0-6 15,-6-3 0-15,-3-7-7 16,3-9 1-16</inkml:trace>
  <inkml:trace contextRef="#ctx0" brushRef="#br0" timeOffset="65621.7227">24109 9668 35 0,'9'5'17'0,"3"-2"-20"16,-6-3 25-16,0 2-20 15,0-2 0-15,-3 3 3 16,6 2 0-16,-4-2-5 16,-2 0 0-16,9-1 3 15,-3-2 1-15,-6-2-2 0,6-4 0 16,0-2-1-16,-9-5 0 16,6-3 0-16,-3-2 1 15,-6-9 0-15,-12-4 1 16,-3-1 0-16,0 5 1 15,-20-12-1-15,-4 10 0 16,6 5-2-16,10 5 0 16,-7 6-1-16,0 10 0 15,0 17 0-15,1-1 1 0,2 5-2 16,6-2 1-16,0 13 0 16,9-7 0-16,-3 15 0 15,10-3 1-15,2-2-2 16,3-6 1-16,9 6-1 15,3-8 0-15,2-3 0 16,7-5 0-16,3-6 0 16,3-4 0-16,3-4 0 15,-3-7 1-15,-4-6 0 16,7-7 1-16,-3-6-1 16,-3-2 0-16,0-6 0 15,-4-8 0-15,-2-7-1 16,3-12 1-16,3 4-1 15,-3-9 1-15,3 3-1 16,-6-2 0-16,3 10 0 16,-10 5 1-16,4 3-1 15,-6 8 1-15,-3 0 0 16,0 8 0-16,-3 8 1 16,0 5 0-16,0 3 0 15,0 8 0-15,0 10-1 16,-3 8 0-16,0 8 1 15,-3 8 0-15,0 3-1 16,0 8 1-16,-2 2-1 16,8 6 1-16,0 13 1 0,0 5 0 15,0 0 0-15,8 8 0 16,4 0 0-16,0 8 1 16,15-2-1-16,-3-4 0 15,9-2-6-15,-7-21 0 16,13-13-12-16,-3-27 1 0,5-26-2 15,-5-13 0-15</inkml:trace>
  <inkml:trace contextRef="#ctx0" brushRef="#br0" timeOffset="71942.9776">23963 5718 13 0,'-6'-6'6'0,"6"4"-5"15,0 2 6-15,0 0-8 16,0 0 1-16,0-6 1 16,0 6 1-16,6-8-2 15,-3 3 1-15,-3-3 1 16,6 3 0-16,-3-3 0 15,-3 0 0-15,6-5-1 16,0 5 1-16,0-5-1 16,0-1 0-16,-3-1-1 15,0-1 1-15,0 0-1 0,-3 0 1 16,0-5-1-16,0 0 0 16,-6-6 0-16,-3 3 1 15,0 1-1-15,-3 1 1 16,-3-1-1-16,-9 1 1 15,3 1-1-15,-8 0 0 16,5 0-1-16,-3 5 1 16,-3 3-1-16,9 2 1 15,-14-5 0-15,-1-2 0 16,-6 10-1-16,1 0 1 16,-7 0 0-16,3 3 0 0,-2-1-1 15,2-2 1-15,3 8 0 16,4 3 0-16,2 0 0 15,3-1 0-15,1 1 0 16,2 2 1-16,0 6-1 16,3 2 1-16,3 8 0 15,1 3 0-15,-1 0 0 16,3 2 0-16,-3 4 0 16,0 1 1-16,-2 1-2 15,2 2 1-15,0 1 0 16,-3 4 0-16,12-4-1 15,-3-1 1-15,1 1 0 16,8 2 0-16,-3-3-1 16,0 3 1-16,-6 5-1 15,6-2 1-15,-3 0-1 0,0 0 0 0,-3-1 1 16,4 4 0-16,-4-4 0 16,9 1 1-16,3 2-1 15,3-2 1-15,3 0 0 16,3 7 0-16,3-2-1 15,0 0 0-15,-3-8 0 0,9-2 0 16,-3 4 0-16,2-2 0 16,-2-2-1-16,6-3 0 15,3-3 0-15,6-3 1 16,6 1-1-16,-1-1 0 16,-2-2 1-16,9-3 0 15,-3 0-1-15,5 0 1 16,-2 1-1-16,6-1 0 15,-4-8 0-15,4-3 1 16,0-2-1-16,5-5 0 16,1 2-1-16,0-7 1 0,-1-1-1 15,4-5 0-15,0 0-1 16,-4 0 1-16,-5-2-1 16,0-4 1-16,-7-7 0 15,7 3 0-15,-9-3 0 16,-1-3 0-16,-5-8 1 15,3 3 1-15,-9 0-1 16,3 0 0-16,-7-3 0 16,1 0 0-16,-3-5-1 15,-6 3 0-15,0 2-1 16,0-2 1-16,-9-1 0 16,0 1 0-1,0-16 0 1,6 7 0-16,-6 6 1 15,3 3 0-15,0 2 0 0,-3 3 0 16,0 0 0-16,-3 0 0 16,0 2-1-16,-3-2 1 15,-3 3-2-15,6 2 1 16,-3 0 0-16,3 0 1 16,0-2-1-16,0 2 0 15,0-2 0-15,0-6 0 16,0 0 1-16,-3 3 0 15,3 0 0-15,-3 2 1 0,-6 6-1 16,-2 3 1-16,-10 2-1 16,9 5 1-16,-6 6-4 15,-3 0 0-15,9 5-4 16,-3 8 0-16</inkml:trace>
  <inkml:trace contextRef="#ctx0" brushRef="#br0" timeOffset="100810.0856">8208 3516 13 0,'-3'-5'6'0,"9"-24"-2"0,-6 24 6 15,0-3-10-15,0 2 0 16,0-7 1-16,0 3 0 0,0-1-2 15,-3 0 1-15,0 3 1 16,-3-5 0-16,0 3 0 16,0-1 0-16,-3 3 0 15,-3 0 1-15,1-2-1 16,-7 2 1-16,0-6-1 0,-3-1 1 16,-9 1-1-16,-3-2 0 15,1 3-1-15,-4 3 1 16,-3-4-1-16,-2 6 0 15,-1 1 0-15,-6 7 0 16,1 5 0-16,-1-3 0 16,-2 1-1-16,-1 2 1 15,3 3 0-15,1 6 0 0,2 1 0 16,0-4 0-16,7 8 0 16,-4-4 0-16,0 7 0 15,1-1 0-15,-1 3 0 16,-3-1 1-16,7 4-1 15,2 5 0-15,3 2 0 16,6-2 0-16,4 0 0 16,2 2 0-16,6 0 0 15,3 1 0-15,6-1 0 16,3 0 0-16,3 1 0 16,0-1 1-16,3 1-1 15,0-1 1-15,0 3-1 16,0 0 1-16,3 3-1 15,0-8 1-15,3-3-1 0,0 0 1 16,3 0-1-16,-1 0 1 16,1 0-1-16,-3-5 1 15,3-3-1-15,0 3 1 16,0-3-1-16,3-2 0 16,0-1 0-16,6 1 1 15,-1-1-1-15,1-2 1 16,0-3 0-16,6-2 0 15,3-1 0-15,2-4 0 0,1 2 0 16,0 0 0-16,-3 0 0 16,-4-8 1-16,4 0-2 15,0 0 0-15,3-3 0 16,-3 0 1-16,-1-5-1 16,1-2 1-16,0-4-1 15,3 1 0-15,-4-3 0 16,7-2 1-16,-3 5-1 15,3-3 0-15,-4-3-1 16,-2-2 1-16,3-3 0 16,0 3 0-16,-4 3 0 15,-5-6 1-15,0-3-1 16,-3-2 0-16,-3-3 0 16,-1-2 1-16,1 2-1 15,-6-2 0-15,-6-3 0 16,3 5 0-16,0 0 0 15,-3 1 0-15,-3 4 0 16,0-2 0-16,-3-3 0 16,-3 3 1-16,-3 0-1 15,3 0 0-15,-3-3 0 16,-3-2 1-16,0 5-1 16,-3 2 1-16,0-2-1 15,-5 5 1-15,2 3-1 0,0-3 1 16,0 3-1-16,-3 3 1 15,-3-1-1-15,3 6 0 16,0 2-1-16,4 3 0 16,-4 8-5-16,6 11 0 15,6 8-4-15,6 2 1 16</inkml:trace>
  <inkml:trace contextRef="#ctx0" brushRef="#br0" timeOffset="117860.0095">1413 7972 13 0,'0'-21'6'0,"0"5"-1"0,0 11 7 16,0 2-11-16,0-2 1 16,0-1 0-16,0 6 1 15,-6 0-4-15,6 3 0 16,-3 5 2-16,0 2 0 0,0 9 0 15,0 0 0-15,3 10-1 16,3 8 1-16,3 10 0 16,-3 4 0-16,3 1 0 0,3 7 0 15,-1-1-1-15,1-5 1 16,0-3-1-16,-3-2 1 16,3-6-1-16,-9-2 1 15,0-11-1-15,-6-5 1 16,0-6 0-16,0-10 0 15,0-5-1-15,-3-9 1 16,1-7-1-16,-7-5 1 0,6-1-1 16,0-7 1-16,0-9-1 15,3-2 1-15,3-2-1 16,-6-9 0-16,6 3 0 16,3-3 0-16,0-2 0 15,6 5 0-15,3 5-1 16,6-2 1-16,-6 2 0 15,15 3 0-15,-4 6-1 16,4 9 1-16,3 7-1 16,3 4 1-16,-9 8-1 15,8 6 1-15,-11 5-1 16,0 5 1-16,-3 0 0 16,0 3 0-16,-3 3-1 15,3-1 0-15,-6 1-6 16,2 2 0-16</inkml:trace>
  <inkml:trace contextRef="#ctx0" brushRef="#br0" timeOffset="118328.768">1960 8131 25 0,'12'-19'12'0,"9"6"-14"15,-12 8 19-15,0-3-16 16,6 0 0-16,3 0 0 15,-6 2 1-15,2 4-3 16,1 2 0-16,-3 2 1 16,3 4 1-16,9 2-2 0,-6 2 1 15,6 4-2-15,-1-1 1 16,4 0-6-16,-9 3 0 16</inkml:trace>
  <inkml:trace contextRef="#ctx0" brushRef="#br0" timeOffset="119922.9757">1725 7951 9 0,'3'-3'4'0,"-3"0"0"16,0 3 0-16,0 0-4 15,0 3 0-15,0-3 1 16,0 3 0-16,-3-1-1 16,3-2 0-16,0 3 1 15,0 0 1-15,-6 2-1 16,3 0 0-16,3 1-1 0,-6 1 1 16,3 1 0-16,3 0 0 15,-6 0 0 1,3 3 0-16,-3-6 0 15,3 3 1-15,3 5 0 16,-3 1 0-16,3-1 0 0,0 3 0 16,-3 0-1-16,1-1 1 15,-1-1-1-15,0 2 1 16,-3-1 0-16,3 1 0 0,-6 0-1 16,-6 0 1-16,3-3-2 15,-3-2 1-15,0-1 0 16,-3-4 0-16,0-4-1 15,-2-2 0-15,-1-2 0 16,3-4 1-16,3 1-1 16,0 0 1-16,3 0-1 15,-3-3 1-15,6 5-1 16,3-5 1-16,3 8-1 16,3 0 1-16,0 3-1 15,0-1 1-15,0 6-1 16,3 3 0-16,3-1 0 15,3 4 0-15,6 2 0 16,-3-3 0-16,3 0 0 16,3 5 1-16,0 4-1 15,3 1 1-15,-1 1-1 16,1 3 1-16,-3 2 0 0,0 5 0 16,0 9 0-16,-3-1 0 15,3 0-1-15,-10 1 1 16,1-1-1-16,6-5 1 15,-15 0-1-15,3-3 1 16,-3-7-4-16,-3-3 1 16,3-3-8-16,-6-5 1 15</inkml:trace>
  <inkml:trace contextRef="#ctx0" brushRef="#br0" timeOffset="120617.9743">2856 7874 28 0,'-12'-13'14'0,"12"10"-16"0,0 3 19 16,0 0-17-16,-3 3 0 15,3 5 0-15,-6 0 0 16,0 5 0-16,1 8 0 16,-4 3 0-16,0 2 1 15,-3 9-1-15,0 4 1 16,-3 4-1-16,0 2 0 0,-3 2 0 16,0-2 1-16,0 0-1 15,1 6 0-15,2-12 0 16,0 1 1-16,0-6-1 15,0-2 0-15,0-5 0 16,3-4 0-16,0-1 1 16,3-9 0-16,1-3-1 15,2 1 1-15,3-6 0 16,-3 0 0-16,6-2 0 16,0-3 0-16,6 0-1 15,3 0 0-15,-6 0 0 16,2 0 0-16,4 3 0 15,0 2 0-15,6 0 0 16,6 1 0-16,9 2 0 16,-3 0 0-1,5-1 0-15,10 1 1 0,0 3 0 16,-1-6 1-16,4 3-1 16,-3-2 0-16,-7-1 0 15,1-3 0-15,-9 6-3 16,-6-2 0-16,-6-1-8 15,-6 3 1-15</inkml:trace>
  <inkml:trace contextRef="#ctx0" brushRef="#br0" timeOffset="121598.0562">1633 9313 17 0,'-3'-13'8'0,"18"0"-3"15,-9 10 5-15,0-2-10 16,-6 0 0-16,3-3-1 0,3 0 1 16,-6 0 1-16,0 0 0 15,0-5 0-15,0-3 0 16,-9 5 0-16,0-2 0 15,-9 2 0-15,-3 6 1 16,0 5-2-16,0 3 1 0,4 5-2 16,2-3 1-16,12 11 0 15,3 5 0-15,9 8 0 16,6 3 0-16,2 2 0 16,1 1 0-16,0-1 1 15,-3-2 0-15,-3 0-1 16,-6-3 1-16,-3 2 0 15,-12 1 0-15,-3-5 1 16,-18-6 1-16,0-5-1 16,-11-6 1-16,-7-2 0 15,-5-5 0-15,2-6-2 16,-6 1 1-16,7-4-4 16,8-2 0-16,9 3-7 15,13 5 0-15</inkml:trace>
  <inkml:trace contextRef="#ctx0" brushRef="#br0" timeOffset="121943.5302">2252 8874 31 0,'-15'-3'15'0,"15"6"-20"15,0 0 24-15,0 10-20 16,0 6 1-16,0 10 0 15,0 10 1-15,3 22-1 16,-3 5 0-16,-3 8 0 16,-3 11 1-16,3 5-1 15,-6-5 0-15,0-11-3 16,0-5 0-16,3-9-5 16,-8-7 1-16</inkml:trace>
  <inkml:trace contextRef="#ctx0" brushRef="#br0" timeOffset="122459.1582">1820 9446 36 0,'-9'0'18'0,"33"-3"-28"0,-15 8 34 0,6 6-24 16,-3 5 0-16,9 2 0 15,3 1 0-15,5 2 0 16,4-5 0-16,3-3 0 16,3-8 0-16,5-2 0 15,10-6 1-15,-4-7-1 16,1-6 0-16,0-8 0 15,-4 3 0-15,1-6 0 16,-3-2 0-16,-7-2 0 16,-5-1 0-16,0 0 0 15,-9 0 1-15,-7 1-1 16,-8-4 1-16,-6 11-1 16,-6 3 0-16,-3 11 0 15,-9 7 1-15,-5 8-1 16,-10 11 0-16,-3 5 0 15,3 6 0-15,-2 12-1 16,5-2 1-16,6 6 1 0,9 2 0 16,3 0 1-16,9 0 1 15,9 0-1-15,3-3 1 16,9-8-2-16,6-2 0 16,-1-3-11-16,7-5 1 15</inkml:trace>
  <inkml:trace contextRef="#ctx0" brushRef="#br0" timeOffset="122990.6107">3050 9324 37 0,'-24'10'18'0,"33"33"-24"16,-6-27 25-16,0 10-22 15,0 9 1-15,-3 7 0 16,3 8 0-16,-3-2 3 16,0-1 0-16,0-2-1 15,0-2 0-15,-3-6 1 16,0-5 0-16,-3-9 0 15,0-2 1-15,-3-7-1 16,0-9 0-16,0-13 0 0,0-5 1 16,0-11-1-16,0-10 0 15,3-11 0-15,0-6 0 16,6-2-2-16,6-2 1 16,0-6-1-16,6 5 0 15,3 4-1-15,9 1 1 16,6 9-1-16,8 8 1 15,7 10 0-15,3 11 1 16,26 20-1 0,-14 4 1-16,-13 2 0 15,-11 1 1-15,-12 1 0 16,-18 1 0-16,-12 0 0 16,-9-3 1-16,-18-2-1 15,0-3 0-15,-11 0-4 16,-4 0 1-16,-5 0-7 15,8-3 0-15</inkml:trace>
  <inkml:trace contextRef="#ctx0" brushRef="#br0" timeOffset="123340.2523">4062 8866 39 0,'-9'-8'19'0,"15"8"-27"0,-3 0 33 15,3 8-26-15,-3 11 1 0,3 2 2 16,-3-5 0-16,3 31-1 16,0 17 1-16,-1 7 0 15,-2 3 0-15,-3 3 0 16,-3 0 0-16,-2 0-6 16,-4-1 1-16,-3-2-8 15,3-10 0-15</inkml:trace>
  <inkml:trace contextRef="#ctx0" brushRef="#br0" timeOffset="164415.839">1204 10451 16 0,'0'-5'8'16,"-6"-1"-8"-16,6 6 8 0,6-5-9 15,-6 0 1-15,0 0 0 16,0-1 0-16,0 1 0 16,0 0 1-16,0-1-1 15,0-2 1-15,-6 1 0 16,3 1 0-16,-3-4-1 16,3-1 1-1,-11 6-1-15,2-3 1 16,-3 0-1-16,0 0 0 15,-3 5 0-15,-9 6 0 0,3 5 0 16,1 0 0-16,-4 5 0 16,0 6 0-16,3 2 0 15,0 3 0-15,1 2 1 16,2 3 1-16,6 6 0 16,-3 4 0-16,3-7 0 15,6 2 0-15,3-5 0 16,6 1 0-16,3-9-1 15,6 0 0-15,3-3-1 16,3-4 0-16,0-6-4 16,3-6 0-16,5-2-3 15,4-8 0-15</inkml:trace>
  <inkml:trace contextRef="#ctx0" brushRef="#br0" timeOffset="165146.8572">1484 10173 24 0,'-12'-2'12'0,"-6"4"-18"15,18 1 21-15,0 7-15 16,-3 4 0-16,0 2 0 16,-3 7 1-16,3 6-1 0,-3 11 0 0,3 0 0 15,3 2 1-15,-5 8-1 16,2-5 0-16,3 3 0 31,-6-8 1-31,3-6-1 16,3-5 0-16,-6-5 0 15,3-8 1-15,0-3 0 16,0-5 0-16,3-5-1 16,0-9 0-16,0-1 0 15,3-7 0-15,3-2 0 16,0-5 0-16,3-3-1 16,-6 6 1-16,5-1-1 15,4 1 1-15,0-1 0 0,3 1 0 16,3 2-1-16,-3 3 1 15,3 2-1-15,0 1 1 16,-1 2-1-16,-2 2 1 16,-3 4-1-16,0-1 1 15,-3 6 0-15,0-1 1 16,0 6-1-16,-6 3 1 16,3 5 0-16,-3 5 1 15,0 5-1-15,0 1 1 0,-6 5-1 16,3-3 1-16,-3-3-1 15,0 1 0-15,0-4-3 16,-3 1 1-16,6-5-6 16,0-3 0-16</inkml:trace>
  <inkml:trace contextRef="#ctx0" brushRef="#br0" timeOffset="165474.9313">2011 10443 24 0,'-15'8'12'0,"12"13"-15"0,3-16 18 16,-6 6-14-16,3 0 0 15,-3 5 2-15,0 5 0 16,3 0-2-16,-3 5 0 16,3-2 1-16,-6 5 1 15,0 3-1-15,-2 0 0 16,5-6-2-16,0 1 0 16,0-6-5-16,3-3 1 15,-6-4-5-15,9-6 1 0</inkml:trace>
  <inkml:trace contextRef="#ctx0" brushRef="#br0" timeOffset="165741.2682">1871 10284 22 0,'-21'3'11'0,"6"-16"-12"15,12 7 16-15,0 4-14 16,0 2 1-16,3 0 1 16,0 0 1-16,0 2-6 0,0 4 1 15,0 4-1-15,0 4 1 16,0 4-6-16,0 1 1 15</inkml:trace>
  <inkml:trace contextRef="#ctx0" brushRef="#br0" timeOffset="166105.4924">2270 10208 29 0,'-21'15'14'0,"21"25"-19"0,0-24 24 16,0 5-19-16,3 3 1 16,0 5 1-16,0 8 1 15,0 0-3-15,0 8 0 16,3 3 1-16,-6 2 0 16,-6 3-1-16,3-5 0 15,0-9-4-15,0-4 1 16,0-9-6-16,6 1 1 15</inkml:trace>
  <inkml:trace contextRef="#ctx0" brushRef="#br0" timeOffset="166848.3805">2874 10456 33 0,'-15'6'16'0,"12"-4"-25"15,3-2 29-15,0 3-20 16,0 0 0-16,-3-3 2 16,0 0 0-16,-3 0-2 15,-3 0 0-15,-5-3 1 0,-7 0 0 16,-6 3-1-16,-6 3 0 15,-6 2-1-15,-5 6 1 16,-7 7 0-16,1 11 0 16,-1 1 0-16,9 1 1 15,1 4-1-15,5 4 1 16,6-2 0-16,6 3 0 16,7 2-2-16,8-5 1 15,6-5 0-15,9-5 0 0,5-6 0 16,7-11 1-16,9-7-1 15,6-8 0-15,6-8 0 16,-4-6 1-16,7-10-1 16,9-8 1-16,-7-5-1 15,4-6 0-15,-7-5-1 16,1-3 1-16,-6 4-2 16,-6-12 0-16,-7 3-1 15,-8 0 1-15,-9-5 0 16,-6 5 0-16,0 8 1 15,-9 3 0-15,-6 5 3 16,1 8 0-16,-4 8 0 16,0 5 0-16,0 14 0 15,0 7 0-15,0 8-1 16,3 6 0-16,1 18-2 16,2 5 1-16,6 6-1 15,0 13 1-15,3 2 0 16,-3 14 0-16,6 0 0 0,6 0 1 15,-3-3 0-15,3 8 0 16,3-5 1-16,5 0 0 16,-5-6-1-16,3 6 0 15,3-8 0-15,0-8 1 16,-6-6-2-16,3-7 0 16,-3-11-5-16,0-5 1 15,-3-8-6-15,6-14 1 16</inkml:trace>
  <inkml:trace contextRef="#ctx0" brushRef="#br0" timeOffset="167180.7296">3121 10594 37 0,'6'-11'18'0,"36"-12"-23"16,-24 20 31-16,5 0-25 15,1-2 0-15,6 2 0 16,3 3 0-16,-6 3-4 16,-4 2 0-16,-5 3-6 15,-6 5 1-15,6 1-2 16,-12-6 0-16</inkml:trace>
  <inkml:trace contextRef="#ctx0" brushRef="#br0" timeOffset="167902.4943">4217 10287 25 0,'-6'-3'12'0,"3"3"-18"16,3 0 23-16,0 0-17 16,-3-5 0-16,0 0 0 15,-3 2 0-15,0 3 0 16,-3-3 1-16,-3 3-1 15,0-2 1-15,-3 2-1 16,-6-5 1-16,0 2 0 16,-5 3 0-16,-7 0-1 15,0 8 1-15,-3 0 0 16,4 8 1-16,2 2 0 0,6-2 0 16,9 5-1-16,6 6 1 15,12 2-2-15,6 0 1 16,3-5-2-16,9-1 0 15,0-7-1-15,3-8 1 16,-1-2-1-16,1-4 0 16,3-7 0-16,0-8 1 15,0-3 0-15,-4-3 0 16,-2 3 0-16,-3 3 1 16,0 0 0-16,0 2 1 0,0 6-1 15,0 5 1 1,11 42-1-1,-2 6 0-15,-6 5 0 16,-6-3 0-16,-3 3-1 16,-6 0 0-16,-9-3 1 15,-6 3 0-15,-6-8 1 16,-3-5 0-16,-6-3 0 16,-11-3 0-16,-7-7 1 15,-6-3 1-15,-5-6-1 16,-4-5 1-16,1-13-3 15,5-5 0-15,3-5-3 16,7 2 1-16,-1-3-7 0,12 0 1 16</inkml:trace>
  <inkml:trace contextRef="#ctx0" brushRef="#br0" timeOffset="168403.1007">4502 10237 29 0,'-12'0'14'0,"24"2"-18"15,-6 12 24-15,0 1-21 16,0 9 1-16,0 0 0 16,0 8 0-16,0 2 0 15,0-2 1-15,-3 2-1 16,-3-5 0-16,0-2 1 16,0-6 1-16,-3 0-1 15,0-10 1-15,-3-8-1 16,0-9 0-16,0-4 0 15,0-12 1-15,0-4-2 16,0-8 0-16,3-9-2 16,3-2 1-16,3 0 0 0,6-10 0 15,6 7-1-15,6 6 1 16,3 2 1-16,3 8 0 16,-1 9 1-16,1 7 1 15,6 10-1-15,-3 9 1 16,-1 13-3-16,-5 5 1 15,-3 6-4-15,-6-4 0 16,0 4-5-16,3-3 1 0</inkml:trace>
  <inkml:trace contextRef="#ctx0" brushRef="#br0" timeOffset="168918.1649">5339 10096 29 0,'-6'0'14'0,"6"-5"-25"16,0 8 25-16,0-3-15 16,-6 0 1-16,3-5 2 15,-3 7 0-15,0-4-1 16,-6-4 0-16,0 6 1 15,-6 0 0-15,-3 6-1 16,-2 1 1-16,-4 7-1 0,-3 7 0 16,3 3 0-16,-3 5 0 15,4 5 0 1,2 1 1-16,6 4-1 0,3-2 0 16,3 0 0-16,6-2 1 15,3-6-2-15,0-8 1 16,6-5-1-16,3-3 1 15,3-8-1-15,3-5 0 16,3-8-2-16,0-7 0 16,3-4 0-16,-6-7 0 0,-3-6-1 15,-1-3 0-15,1 6 2 16,0 0 0-16,0 3 3 16,-3 10 0-16,3 3 1 15,3 7 0-15,3 9 1 16,0 8 0-16,3 10-2 15,0 11 1-15,-4-1-2 16,1 4 1-16,-6 4-5 16,-3 1 0-16,0-6-7 15,-3 1 0-15</inkml:trace>
  <inkml:trace contextRef="#ctx0" brushRef="#br0" timeOffset="169390.7592">5526 10049 46 0,'0'0'23'0,"18"37"-37"0,-12-16 41 0,0 11-29 15,0 8 0-15,-3 2 0 16,-3 8 0-16,0 6 3 15,0-3 1-15,-3 0-3 16,0-9 1-16,0-4 0 16,0-5 1-16,-3-12 0 15,0-4 0-15,0-14 0 16,0-7 0-16,3-12-1 16,0-7 1-16,3-16-1 15,0 0 0-15,3-13-1 16,3 2 0-16,3 1 0 15,6-1 1-15,3 0 0 16,0 11 0-16,3 6 0 16,2 12 0-16,4 11 0 15,0 8 1-15,0 8-1 16,2 8 0-16,1 10 0 16,-3 9 1-16,-6-1-1 0,-3 11 0 15,-3-3-2-15,-6-2 0 16,-6 0-6-16,-3-6 1 15,5-2-4-15,1-16 1 16</inkml:trace>
  <inkml:trace contextRef="#ctx0" brushRef="#br0" timeOffset="169953.5879">6309 10300 46 0,'-6'3'23'0,"12"-16"-43"16,-6 13 48-16,0-3-32 16,-6 0 0-16,-6 1 0 15,-9-1 1-15,-5-2 6 16,-10 5 1-16,-3 0-4 16,3 10 0-16,4 4 2 15,5 1 0-15,6 9-1 16,6 8 1-16,6 0-2 15,6 0 0-15,6-1-1 0,3-2 1 16,3-5 0-16,3-3 0 16,3-7 0-16,3-6 0 15,0-11 0 1,3-5 0-16,2-8 0 0,4-8 1 16,-3-2-1-16,-3-9 1 15,0-2-2-15,-7-8 0 16,-2-10-2-16,-6-17 1 15,-6 1-2-15,-6-14 0 16,0 6-1-16,3 2 1 16,0 11 3-16,3 8 0 15,0 10 1-15,0 14 1 16,3 15 1-16,3 14 0 16,-3 13 0-16,6 13 0 0,0 16-1 15,0 8 1-15,0 11 0 16,3 10 1-16,0 3 0 15,-3 13 1-15,0-8-1 16,0 2 1-16,-6 1-3 16,0 0 1-16,-3-8-4 15,-3-8 0-15,-3-11-8 16,-3-5 0-16,9-16-1 16,3-16 1-16</inkml:trace>
  <inkml:trace contextRef="#ctx0" brushRef="#br0" timeOffset="170315.8831">6875 10382 26 0,'-3'-2'13'0,"6"2"-22"0,-3 0 24 15,0-3-15-15,-3-2 0 16,0-6 2-16,-3 0 1 16,0 1-3-16,-3-6 1 15,-3 0 0-15,-6 0 1 16,-6 6 0-16,-8-1 0 16,-1 11-2-16,0 8 1 0,3 5 0 15,3 6 1-15,4 7 0 16,5 9 0-16,6 4-1 15,3 4 0-15,6-1 0 16,0 3 1-16,9-8-2 16,6-3 0-16,6-4-6 15,6-9 0-15,11-3-3 16,1-15 0-16</inkml:trace>
  <inkml:trace contextRef="#ctx0" brushRef="#br0" timeOffset="170903.9957">7193 10017 36 0,'-12'37'18'0,"24"50"-31"16,-3-65 34-16,-3 9-21 15,0 6 0-15,0 3 2 16,0 5 0-16,0-3-2 16,0-2 1-16,-3-5 1 15,0-6 0-15,0 0-1 16,-3-8 1-16,0-3 0 15,0-10 0-15,0-5-1 16,0-8 0-16,0-11-1 16,0-3 0-16,3-5 1 15,3 3 0 1,0-5-2-16,2-3 1 16,4-3-1-16,3 0 0 0,0 6 0 15,3 2 1-15,0 3-1 16,0 5 0-16,0 3 0 15,-4 5 1-15,1 5-1 16,0 3 1 0,6 16 0-1,0 0 1-15,-3 10-1 16,-3-2 1-16,-3 5 0 16,-3 0 1-16,-4 6-1 15,-2-1 0-15,0 1-2 16,-3-1 0-16,0 0-3 15,-3-10 0-15,3-5-6 16,0-9 1-16,-3-2-1 16,9-8 0-16</inkml:trace>
  <inkml:trace contextRef="#ctx0" brushRef="#br0" timeOffset="171157.7487">7750 10261 31 0,'3'-3'15'15,"6"8"-25"-15,-6 0 31 0,0 1-21 16,0 7 1-16,0 0 2 16,2 3 1-16,-2 5-4 15,3 6 1-15,-6 2 0 16,0-3 1-16,0 1-2 15,0-3 0-15,-3-1-4 16,0-7 1-16,0-5-7 16,3 2 1-16</inkml:trace>
  <inkml:trace contextRef="#ctx0" brushRef="#br0" timeOffset="171340.2317">7675 9612 54 0,'6'19'27'0,"6"-1"-48"0,-3 1 55 16,-3 7-42-16,-3 11 0 16,-6 8-15-16,0 6 0 0</inkml:trace>
  <inkml:trace contextRef="#ctx0" brushRef="#br0" timeOffset="171691.7823">8074 9710 30 0,'0'3'15'0,"-3"5"-20"16,3 0 18-16,0 2-12 15,0 6 0-15,0 8 5 16,3 2 0-16,-3 4-6 16,3 1 0-16,-3 6 4 15,3 11 1-15,-3 2-1 16,0 6 0-16,-3 5-3 15,0 0 1-15,0-3-1 16,-3 3 0-16,0-6-2 0,0-7 1 16,-3-6-2-16,0-5 0 0,1-10-5 15,2-1 1-15,3-13-5 16,3-10 0-16</inkml:trace>
  <inkml:trace contextRef="#ctx0" brushRef="#br0" timeOffset="172357.7654">8690 10403 26 0,'0'-5'13'0,"6"-3"-20"0,-3 3 20 16,-3 5-12-16,0 0 1 0,0 0 2 16,0-3 0-16,-3-5-3 15,0 0 0-15,-3 0 2 16,-6-5 1-16,-8 3-1 0,-7-1 0 16,-6 6-1-16,-3 5 0 15,4 2-2-15,2 9 0 16,0 2 0-16,-3 6 1 31,4 5 0-31,2 5 1 0,6 2-2 16,3-2 1-16,9 1-1 15,6-1 0-15,6-5-1 16,6-6 1-16,6 1-2 16,3-9 0-16,6-5 1 15,8-7 0-15,10-6 0 16,-3-8 0-16,-1-3 1 15,4-4 0-15,0-12-1 16,-4 3 1-16,-2-10-1 0,-6-5 0 16,-6-9-1-16,-6-8 1 15,-6-4-1-15,-9-4 1 16,-6-4 0-16,-3 4 0 0,-3 11 3 16,0 11 0-16,0 13-1 15,-3 5 1-15,0 14 0 16,0 7 0-16,0 16 0 15,0 9 0-15,3 9-2 16,0 14 0-16,3 6 1 16,6 18 0-16,3 13 1 15,6 5 1-15,9 14 0 16,12 13 1-16,3-1-2 16,2 6 1-16,4 3-8 15,-3-5 0-15,0-9-7 16,-10-28 1-16</inkml:trace>
  <inkml:trace contextRef="#ctx0" brushRef="#br0" timeOffset="175692.524">2380 11978 17 0,'-6'-11'8'0,"12"1"-14"16,-3 4 8-16,0 1-3 16,3 0 1-16,-3-1 0 15,0 1 1-15,0 0 0 16,-3-1 1-16,3-1 0 16,0 1 0-16,3 1 0 15,-6 0 1-15,0-1-1 16,0 1 0-16,3 0-1 15,-6-1 1-15,3-1-1 0,0 1 1 16,-6-2-1-16,0 3 1 16,0 0-1-16,0-3 0 15,-3 0 0-15,0-3 0 16,-9 3-1-16,0 3 1 16,-2 0-1-16,-4-6 1 15,-3 1-1-15,0 2 1 0,-3 5-2 16,1 3 1-16,-4 0 0 15,-9 8 0-15,1 8-1 16,-1 2 1-16,0 6 0 16,-2 0 0-16,2 5 0 15,0 8 1-15,9 0 0 16,1 3 0-16,5 5-1 16,6 0 1-16,9-6 0 15,6 4 0-15,12-3 0 16,18-3 0-16,6-3-1 15,17-5 1-15,4-2 0 16,3-6 0-16,-1-8-1 16,-11-5 0-16,-1-3-2 15,-5 0 1-15,-3-2-7 16,-9 0 1-16</inkml:trace>
  <inkml:trace contextRef="#ctx0" brushRef="#br0" timeOffset="176271.8889">2591 12322 23 0,'-9'2'11'0,"12"1"-13"0,0 0 16 16,0-1-15-16,3 6 1 15,3 0 0-15,3 3 0 16,3-1 0-16,9-2 1 15,-3 3 0-15,8 5 0 16,-5 0 0-16,3 7 1 16,6 6-1-16,-3 1 0 15,2 4 0-15,7 3 1 16,-6-3 0-16,2 1 1 16,4 2 0-16,-3 0 0 0,-3-3 0 15,-1-5 0-15,-2 3-1 16,-6-8 0-16,0 0-3 15,-12-3 1-15,-3-5-6 16,-3 0 1-16,-4-3-5 16,-2-5 1-16</inkml:trace>
  <inkml:trace contextRef="#ctx0" brushRef="#br0" timeOffset="177268.0249">4056 13430 22 0,'0'6'11'0,"6"-20"-14"16,-3 14 16-16,0-5-12 15,0 0 1-15,0-1 2 16,0 1 0-16,0-3-3 16,0-2 0-16,0-1 3 15,-3-2 0-15,-6-3-1 16,-3-5 1-16,-6 0-2 15,-6-3 0-15,-15 5-2 16,-11 6 0-16,-1 8 0 16,-6 7 1-16,-5 12-2 0,8 4 1 15,10 14 0-15,-1 2 1 0,6 6-1 16,3 8 0-16,7-3-1 16,8-3 1-16,6 3 0 15,9-8 0-15,3-5-1 16,3-6 1-16,6-5-1 15,6-5 1-15,6-8-1 16,5-8 0-16,7-8 1 16,3-2 0-16,3-9-1 15,2-5 1-15,1-5 0 16,3-5 1-16,-7-9 0 16,1 1 1-16,0-6-1 15,-4-4 1-15,-2-7-2 16,-6-4 0-16,-6 2-1 0,-6-10 1 15,-6 4-2-15,-9-7 1 32,-6-10 1-32,0 12 0 15,0 14 1-15,0 13 0 16,-3 13 0-16,0 6 0 0,0 10 0 16,-3 8 1-16,0 11-3 15,0 2 1-15,0 8 0 16,0 8 0-16,0 8 0 15,1 6 0-15,5 5 1 16,3 15 0-16,3-2 0 16,6 5 1-16,3 8-1 15,2 6 1-15,7 5-1 16,0-3 1-16,3 2-1 16,3-7 1-16,0-5-2 15,-1-1 0-15,-2-2-1 16,0-11 0-16,-6-5-5 15,-3-8 1-15,-3-2-7 16,3-14 1-16</inkml:trace>
  <inkml:trace contextRef="#ctx0" brushRef="#br0" timeOffset="178344.2904">4717 12211 13 0,'-3'-3'6'0,"3"3"4"0,0 3 0 15,0-3-9-15,0 0 0 16,0 0 1-16,0 0 0 15,9 2-2-15,2 1 1 0,4 2 1 16,3 0 0-16,6-2 0 16,3 2 0-16,3 1-1 15,-1-1 0-15,-5 3-3 16,0 2 0-16,-6 1-2 16,-3 0 0-16,-3 4-3 15,0-4 0-15</inkml:trace>
  <inkml:trace contextRef="#ctx0" brushRef="#br0" timeOffset="178656.8155">4621 12425 34 0,'3'-3'17'0,"21"-13"-27"0,-12 11 36 16,-3 0-25-16,3-1 0 16,3 1 1-16,3 2 1 15,5 1-4-15,1 4 1 16,6 4 0-16,-3-1 0 15,0 3-3-15,-1 3 0 16,-2-1-5-16,0 1 1 0,0-3-3 16,3-6 1-16</inkml:trace>
  <inkml:trace contextRef="#ctx0" brushRef="#br0" timeOffset="179074.3933">4907 11988 29 0,'-3'-10'14'0,"12"12"-24"16,-3 4 28-16,3 2-17 15,3 5 1-15,6 3 1 16,3 5 1-16,2 0-4 16,4 3 0-16,0 0 2 0,3 2 1 15,-1-2-2-15,-2 0 1 16,0-3-3-16,-3-3 1 16,3 1-2-16,-4-3 1 15,-2 0 0-15,-6 2 0 16,0-2 0-16,-3 0 0 15,-6 2 2-15,-6 4 0 16,-6-4 1-16,0 11 1 16,-6 3-1-16,0 2 1 0,0-2-4 15,-3 3 1-15,1 2-9 16,-1-3 1-16</inkml:trace>
  <inkml:trace contextRef="#ctx0" brushRef="#br0" timeOffset="189576.9523">7851 12195 26 0,'0'-11'13'0,"12"-7"-24"0,-6 12 16 0,-3-2-3 16,0 3 0-16,0 0 3 16,0-1 0-16,0 4-6 15,0-4 0-15,-3 6 3 16,3-5 1-16,0 0-1 15,0-3 1-15,0 0-2 16,0-5 0-16,0 0 1 16,-1-6 0-16,-2-7 0 15,-2 4 1-15,-7 1-1 16,-3-3 0-16,-9-5-1 16,-3 0 1-16,-3 3-1 31,-3 5 0-31,-8 2-2 15,-7 3 1-15,0 8-1 0,-2 6 1 16,5 7-1-16,6 8 1 16,4 8-1-16,2 8 1 15,6 8-1-15,6 3 1 16,6-3-1-16,9 6 0 16,9-4-1-16,6-4 1 15,6-6 0-15,6-8 0 16,9-11-1-16,2-2 1 15,7-8 0-15,6-2 1 0,-1-9 0 16,4-2 0-16,-3-3 1 16,-4-2 1-16,4-9-1 15,-9 1 1-15,-4-9 0 16,-2 1 0-16,-6-3-2 16,-6 0 1-16,-4-6-2 15,-2 1 1-15,-9-3-1 16,-6-3 1-1,-15-20-2 1,-5 7 1-16,5 8 0 16,0 8 0-16,0 13 0 15,-3 8 1-15,0 11-1 16,0 8 0-16,0 5 1 0,4 5 0 16,-1 6 1-16,0 7 0 15,3 11 0-15,3 8 1 0,3 6 0 16,6 2 1-16,0 10-1 15,6 6 1-15,6 5-1 16,3 0 0-16,3 1 0 16,0-1 0-16,2-3-2 15,-2-7 0-15,-3-9-4 16,0-7 0-16,-3-3-7 16,-6-18 1-16</inkml:trace>
  <inkml:trace contextRef="#ctx0" brushRef="#br0" timeOffset="190524.9736">7827 12512 22 0,'3'-13'11'0,"0"13"-13"0,-3 0 12 16,3-3-10-16,0-2 1 15,-3 5 0-15,0 0 0 16,0 0-1-16,0 3 0 15,-3-3 1-15,0 0 1 16,0 2-1-16,-3 1 1 16,-3 0 0-16,0-1 0 15,-3 9 0-15,0-1 1 16,1-2-1-16,-4 3 1 0,-3-1-1 16,-3 1 1-16,-3 0-1 15,-3 2 1-15,1 0-1 16,-4 8 0-16,3-5 0 15,3 0 1-15,0 0-2 16,-2 0 1-16,-1 2-1 16,0 1 1-16,0 2-1 15,-3 0 0-15,4 0 0 16,-1 0 0-16,3-5-1 16,0 0 1-16,0 8 0 15,1-8 1-15,-1 0-2 16,3 0 1-16,-3-3 0 15,6 0 0-15,3 3-1 16,1-3 0-16,2 0 0 16,0 1 0-16,0-4 1 15,3 1 0-15,-3 2-1 16,0 6 1-16,3-9-1 16,0 3 1-16,0-2-2 15,0 0 1-15,3-1-1 16,0 3 0-16,1 1-2 15,2-4 1-15,0-5-4 16,3 1 1 0</inkml:trace>
  <inkml:trace contextRef="#ctx0" brushRef="#br0" timeOffset="191446.9148">6788 13573 21 0,'6'-10'10'0,"6"12"-5"16,-6-7-3-16,0 0-1 15,-3-1 1-15,0 6 2 0,0-5 0 16,0 0-5-16,0-1 0 15,0 1 3-15,0 0 1 16,0 0 0-16,-3-3 0 16,0 0-2-16,0 0 1 15,0 0 0-15,0-3 1 16,-3 3-1-16,0-2 0 16,-3-1-1-16,0-2 1 15,-3 2 0-15,0-2 0 16,-3 2-2-16,-6 4 1 15,-5 4-1-15,-4-5 1 0,-6 3-2 16,0-1 1-16,1 6-1 16,-1 3 0-16,0 2 0 15,3 3 1-15,1 5 0 16,5 1 0-16,0 2 1 16,3-1 0-16,3 4 0 15,6-3 1-15,0 5-1 16,3 0 1-16,1 0-1 15,2 6 1-15,3-6-1 16,3 0 1-16,3 0-2 16,0 3 1-16,3 0-1 15,2 0 1-15,4-3-1 16,3 0 1-16,6-5-1 16,3 0 1-16,3 0 0 15,5 2 0-15,4-7-1 16,6-3 0-16,-3 0 1 0,-1-3 0 15,4-2 0-15,3-3 0 16,-1-6-1-16,-5 4 1 16,-3-1-1-16,-10 0 0 15,-2 1-3-15,-6-1 1 16,-6 3-11-16,-12 3 0 16</inkml:trace>
  <inkml:trace contextRef="#ctx0" brushRef="#br0" timeOffset="196169.3247">12262 9041 11 0,'0'-3'5'0,"12"-5"-3"16,-12 8 6-16,0 0-6 15,0 0 0-15,0 0 1 16,0 0 1-16,0-5-5 16,0 5 0-16,-6-3 3 15,3 1 1-15,0-4-2 16,-3 4 1-16,-3-1-2 15,-3 0 1-15,-2 1-1 16,-4 2 0-16,-3 0-1 0,-3 2 1 16,-3 4 0-16,-6 4 0 15,1 4 0-15,2-1 1 16,0 0-1-16,6 3 0 16,7 0 0-16,5 2 1 15,3 6 0-15,9-3 0 16,6 0-1-16,9 1 0 15,8-4 0-15,1 1 0 16,3-4 0-16,0 7 0 0,0-6-1 16,-1-1 1-16,-2 1-1 15,-3-5 1-15,-6 2 1 16,0-2 0-16,-9-3-1 16,-6 0 1-16,-6-1 0 15,-6 1 1-15,-6-5-1 16,-6 0 0-16,-6 2-1 15,-5-2 1-15,-1-1-1 16,3 1 0-16,6-3-4 16,7 5 1-16,5-2-4 15,12 2 0-15</inkml:trace>
  <inkml:trace contextRef="#ctx0" brushRef="#br0" timeOffset="196576.0983">12750 8660 21 0,'-20'-5'10'0,"5"20"-12"16,12-7 16-16,-3 0-14 15,-3 0 1-15,-3 11 0 16,6 2 0-16,0 0-1 16,0 6 0-16,0 2 2 15,0 5 1-15,0 0 0 16,0 3 0-16,0 6-1 15,0 2 1-15,0 8-1 16,0-6 0-16,3-4-2 16,0-6 1-16,0-6-3 15,3-1 0-15,0-9-6 16,3 0 1-16,3-8-2 16,0-5 1-16</inkml:trace>
  <inkml:trace contextRef="#ctx0" brushRef="#br0" timeOffset="197108.5865">12366 9059 26 0,'-9'-10'13'0,"18"2"-19"0,-9 8 25 0,6 0-19 16,3 0 0-16,6 0 1 15,3 0 1-15,6 2-1 16,3 4 0-16,-1-1 1 16,7 0 0-16,0 3-1 15,3 0 1-15,5 0-1 16,-2-3 1-16,6-2-2 15,-1-3 0-15,4-5 0 16,0-3 0-16,-4-3 0 16,-2-2 0-16,-3 0 0 15,-7 0 0-15,-2-6-1 16,-9 3 1-16,-3-5-1 16,-9 2 0-16,-6 1 0 15,-9 2 1-15,-6 3-1 16,-3 2 0-16,-6 6 1 15,-9 2 0-15,-2 6 0 0,-1 8 0 16,3 2 1-16,6 0 0 16,3 8 0-16,7 6 1 15,2 4-1-15,6 6 1 16,6 3-1-16,6-3 1 16,8-2-1-16,4-4 0 15,3-7-3-15,3-3 0 16,0-2-7-16,0-3 0 0</inkml:trace>
  <inkml:trace contextRef="#ctx0" brushRef="#br0" timeOffset="197844.4529">13316 9070 28 0,'-9'3'14'0,"6"20"-17"0,3-12 19 15,0 7-16-15,0 9 0 16,0 2 1-16,0 3 0 15,0 2 0-15,0 6 0 16,0-6 1-16,0 1 0 16,0-4-1-16,0-1 1 15,0-4-1-15,0-5 1 16,0-5-1-16,3-5 0 16,0-6 0-16,-3-5 0 15,6-5 0-15,0-6 0 0,0 0 0 16,0-4 0-16,0-1 0 15,0-5 0-15,0-6-1 16,0-2 0-16,0-3-1 16,-1-10 1-16,4 2-2 15,3 0 1-15,3 3-1 16,3 0 1-16,3 6 0 16,0 2 0-16,0-1 0 15,5 7 1-15,-2-4 0 16,6 9 1-16,-6 2-1 15,3 5 0-15,-4 6 0 16,-2 8 0-16,-3 2 0 16,0 5 0-16,-3 9 0 15,0 5 0-15,-3 2 0 16,-3 3 0-16,-4 6 0 16,-2-1 1-16,0 1-1 15,-6-1 1-15,-3-2-1 16,-5-1 1-16,-10 4 0 0,-3-3 0 15,-6-9-1-15,-3-4 1 16,-2-3-1-16,-10-3 0 16,-9 0 0-16,4-2 1 15,-4-1-1-15,4-2 0 16,8-2-1-16,3-4 1 16,7 1-4-16,5 0 1 0,9-1-7 15,12 3 1-15</inkml:trace>
  <inkml:trace contextRef="#ctx0" brushRef="#br0" timeOffset="198684.2648">14268 9168 26 0,'3'-13'13'0,"0"5"-15"15,0 2 18-15,0 1-15 16,3 0 0-16,3-1 2 16,0 1 1-16,0-3-5 15,3 0 1-15,0 0 2 16,3 3 1-16,0 0-2 15,2 2 1-15,1 0-2 16,-3 3 1-16,3 3-1 16,3 2 1-16,0 3-1 15,3 0 0-15,-1 8 0 16,-2 0 0-16,-3 5 0 0,0-2 0 16,-3 2 0-16,0 0 0 15,-3 0 0-15,-3 0 0 16,-4 6 0-16,-2 2 1 15,-3-5-1-15,-3 0 1 16,-2-1-1-16,-4 1 0 16,-6 0 0-16,0-3 0 15,-6 0-1-15,0-2 0 16,0-3-1-16,1-3 1 0,-4-2-1 16,0-6 1-16,0 0-1 15,-3-5 0-15,0-2 0 16,4-1 1-16,2-2 0 15,3-3 1-15,3-6 0 16,3 4 0-16,3-1 0 16,6 3 0-16,3 0 1 15,6 3 0-15,6 0-1 16,3 2 1-16,3 3-1 16,0 3 1-16,3 2 0 15,2 3 1-15,4 3 0 0,3 4 0 16,6 7 1-16,2-1 0 15,1 5 1-15,6 1 0 16,-1-1-1-16,-2 3 0 16,-6-2-1-16,-6-3 0 15,-10-3-5-15,-8 0 0 16,-6-3-8-16,-12 1 0 0</inkml:trace>
  <inkml:trace contextRef="#ctx0" brushRef="#br0" timeOffset="200210.2324">11962 10242 13 0,'-3'-8'6'0,"0"3"5"0,3 5-3 16,0-6-6-16,-3-1 1 15,0 1 2-15,3 1 1 16,-3 0-6-16,0-1 0 0,0 9 3 15,0 0 1-15,-3 5-1 16,3 2 0-16,-3 9-1 16,0 10 0-16,0 8-2 31,0 10 1-31,3 12 0 16,0 7 0-16,-3 3-1 15,0-3 1-15,-3-5-1 16,0-3 1-16,0 0-1 15,0-13 1-15,-2-5-1 0,-1-11 1 16,3-5-1-16,0-11 1 16,0-8-1-16,0-10 1 15,3-8-1-15,0-6 1 16,3-10-1-16,3-8 1 16,-3-5-1-16,3-6 0 15,0-5-1-15,3 3 1 16,3 0-1-16,3 5 1 15,6-3-1-15,3 6 0 0,8 5 0 16,1 2 0-16,6 9 0 16,0 7 1-16,-1 6-1 15,1 10 1-15,-3 9-1 16,0 4 1-16,-3 3-1 16,2 3 1-16,-5 3 0 15,0-1 1-15,-3 1-1 16,-9-1 0-16,-6 1 0 15,-9 2 1-15,-6 0-1 16,-6 3 1-16,-6-5 0 16,-6-4 0-16,-6 1-1 15,-2-2 1-15,-1-4-2 16,0-5 1-16,4 1-3 16,-1-4 1-16,6 1-8 15,6 0 0-15</inkml:trace>
  <inkml:trace contextRef="#ctx0" brushRef="#br0" timeOffset="200741.6229">12816 10348 24 0,'0'-13'12'0,"-6"13"-16"15,3-6 15-15,-3-2-9 16,-3 6 0-16,-3 2 2 16,-3-6 0-16,-6 4-5 15,-5 4 0-15,-7 4 3 16,0 4 0-16,0 1 1 15,4 5 0-15,-1 5-1 16,3 8 1-16,3 3-1 16,6 5 0-16,6 0 0 15,7 0 0-15,8-5-2 16,5-6 0-16,4-7-2 16,6-6 0-16,6-5-1 15,0-6 1-15,0-7-1 16,-1-8 0-16,1-6 0 0,-3-2 0 15,-6-5 1-15,0-3 1 16,0-3 0-16,-3 5 1 16,-3 6 2-16,2 5 0 15,-2 3 2-15,0 11 0 16,0 10 0-16,0 7 1 16,0 12-2-16,0 7 1 15,0 9-4-15,0-6 1 16,-3 2-5-16,0-2 0 0,-3-2-6 15,3-4 0-15</inkml:trace>
  <inkml:trace contextRef="#ctx0" brushRef="#br0" timeOffset="200931.2462">13146 10350 10 0,'-15'3'5'0,"12"18"-10"16,3-18-3-16</inkml:trace>
  <inkml:trace contextRef="#ctx0" brushRef="#br0" timeOffset="201395.5055">13152 10382 38 0,'6'-13'19'0,"9"24"-31"15,-12-9 38-15,0 4-26 16,0 4 0-16,0 3 1 0,3 9 1 0,-3 1-1 16,-3 4 0-16,3 5 0 15,-6 5 1-15,3 0-1 16,-3 0 1-16,0-3-1 16,0-7 1-16,-3-4-2 15,0-7 1-15,3-8-1 31,-3-5 1-31,3-11-1 16,0-3 1-16,3-7-1 0,-3-11 0 16,3-8-1-16,0-6 0 15,3-2-1-15,3-8 1 16,3 3-1-16,3 5 1 16,6 3 0-16,0 7 1 15,5 9-1-15,4 10 1 16,0 8 0-16,0 16 0 15,0 5-3-15,-4 6 1 0,-2 10-8 16,0 5 1-16</inkml:trace>
  <inkml:trace contextRef="#ctx0" brushRef="#br0" timeOffset="201818.1611">13500 10393 39 0,'12'5'19'0,"24"24"-30"16,-27-23 31-16,3-1-20 16,0 0 0-16,3-2 2 15,3-3 0-15,-4 0-3 16,4-3 1-16,-3-2-1 15,-3-3 1-15,-3 0-2 16,-3-3 1-16,-3-2-1 16,0-3 0-16,-6-2 0 15,0-1 0-15,-6 1 2 16,-3 4 1-16,-3 4 1 16,-3 10 0-16,1 3 1 15,2 4 0-15,0 9 0 16,3 5 0-16,3 9 0 15,3-1 1-15,0 5-2 16,3 8 0-16,0-2-3 16,6 0 0-16,3-6-7 0,0-10 1 15,6-3-4-15,3-10 0 16</inkml:trace>
  <inkml:trace contextRef="#ctx0" brushRef="#br0" timeOffset="202276.3233">14015 10282 43 0,'3'2'21'0,"3"46"-38"0,-6-37 42 0,0 4-25 15,-3 9 0-15,0 3 0 16,0 2 1-16,0 3-1 15,-3 2 0-15,3 0 1 16,-2-7 0-16,-1-3-1 31,0-6 1-31,0-5-1 16,3-10 0-16,0-8 0 16,3-9 1-16,0-4-2 15,3-8 1-15,3-12-2 0,0-1 0 16,6-6-1-16,5 0 1 15,1 2 0-15,6 1 0 16,3 5 1-16,-3 8 0 16,2 8 2-16,1 8 0 15,3 10 1-15,-3 8 0 16,0 8 0-16,-1 11 0 0,-2 11-1 16,0 10 1-16,-6 5-1 15,-3 6 0-15,-6-1 0 16,-3-2 0-16,-3-3-4 15,-3-2 1-15,0-6-7 16,-3-10 0-16,0-11-1 16,0-13 0-16</inkml:trace>
  <inkml:trace contextRef="#ctx0" brushRef="#br0" timeOffset="202624.5411">14599 9805 36 0,'0'-5'18'0,"-3"16"-30"0,0-3 38 15,0 2-26-15,0 6 1 16,-3 8 2-16,0 5 1 15,3 5-4-15,0 14 1 16,0 8 2-16,0 4 1 16,0 7-1-16,0 1 0 15,-3-1-2-15,3 7 1 0,-3-6-2 16,-3-4 1-16,0-1-2 16,0-10 1-16,4-8-3 15,-1-10 1-15,0-11-5 16,0-3 1-16,0-11-6 15,-6-7 1-15</inkml:trace>
  <inkml:trace contextRef="#ctx0" brushRef="#br0" timeOffset="203114.8981">14120 10298 27 0,'6'-8'13'0,"5"-11"-25"15,-5 16 19-15,-3-2-7 16,0 5 0-16,3 0 3 16,-3 0 1-16,3-2-4 0,3 2 0 15,0-3 2-15,0 3 1 16,0 0 0-16,3-3 0 15,3 3-1-15,6 0 0 16,2 0 0-16,4-2 0 16,0-1 0-16,3 3 1 15,8 0-1-15,-5 3 0 16,0-1 0-16,-3-2 0 16,-4-2-2-16,-2 2 1 0,-6 2-3 15,-3-2 0-15,-6 3-8 16,-3 2 1-16</inkml:trace>
  <inkml:trace contextRef="#ctx0" brushRef="#br0" timeOffset="203746.1164">14882 10364 20 0,'3'0'10'0,"2"-21"-8"0,-5 21 10 15,3-6-11-15,3 1 0 16,-3 0 2-16,0-1 0 15,0 4-4-15,3-1 1 16,0 0 2-16,3 3 0 16,0 0-1-16,3 3 0 15,3 0 0-15,3-1 0 16,3 4 0-16,-1 2 0 0,1 0 0 16,-3-1 1-16,-3 1-2 15,-3-2 0-15,-3-1-5 16,-6 0 1-16,-3 3-4 15,-6 0 0-15</inkml:trace>
  <inkml:trace contextRef="#ctx0" brushRef="#br0" timeOffset="205332.7101">15563 9790 14 0,'-9'-8'7'0,"9"-8"-3"16,0 13 8-16,0 0-10 16,-3-2 0-16,0 0 2 15,3-3 0-15,-3 3-5 16,0 2 1-16,0 0 2 16,0 1 1-16,0 4-2 0,0 6 1 15,0 0-1-15,3 8 1 16,-5 13-1-16,2-2 1 15,-3 7-1-15,3 3 0 16,0 5 0-16,0-2 0 0,0-8-1 16,3 2 1-16,0-10 0 15,0-3 0-15,0-10 1 16,3-1 0-16,-3-10-1 16,3-10 1-16,0-3-1 15,0-9 1-15,0-1-1 16,0 1 0-16,3-15-1 15,-1 0 0-15,4-2 0 16,0 2 1-16,0 0-1 16,0 0 1-16,3 2-1 15,0 9 1-15,0 5-1 16,3 7 1-16,0 4-2 16,0 7 1-16,-1 11-1 15,-2 3 1-15,-3 7-1 16,0 3 1-16,-3 8 0 15,0 3 1-15,-3-3-1 16,0 6 1-16,-3-1-1 0,0-2 0 16,-3-6-1-16,0-2 1 15,0 0-4-15,0-6 0 16,0-2-7-16,0-8 1 16</inkml:trace>
  <inkml:trace contextRef="#ctx0" brushRef="#br0" timeOffset="205824.8303">15775 9747 30 0,'8'-13'15'0,"4"5"-18"0,-12 8 21 0,3 0-18 16,3-3 0-16,0 6 3 31,0 0 1-31,0 5-4 16,3 2 1-16,-3 3 1 15,3-2 1-15,3 5-1 0,3 0 1 16,0-6-2-16,3 1 0 16,-1-3-1-16,-2-5 0 15,6-3 0-15,-3 0 0 16,0-6 0-16,-3-2 0 15,-6-2-1-15,-3-1 1 16,-6-2-1-16,0-3 0 16,-6-2-1-16,-3-1 1 15,-6 0-1-15,0 4 1 0,-3-1-1 16,0 5 1-16,0 6 1 16,3 8 0-16,1 2 0 15,2 5 1-15,3 4 0 16,0 4 1-16,3 9 0 15,3 4 1-15,3-2-1 16,3 1 1-16,-3 1-1 16,6-2 1-16,0 1-3 15,3-4 1-15,-3-2-5 16,0-6 0-16,0 1-8 16,8-3 1-16</inkml:trace>
  <inkml:trace contextRef="#ctx0" brushRef="#br0" timeOffset="206377.0481">16263 9700 31 0,'3'-19'15'0,"-3"16"-19"0,-3 3 21 15,0 3-17-15,0 2 1 0,-3 9 2 16,0-1 0-16,-3 5-3 15,0 6 0-15,3 11 2 16,0-9 1-16,3 3-2 16,0 3 1-16,3-6-1 15,3-2 0-15,3-3-1 16,3-7 1-16,3-4-1 16,0-5 1-16,0-5-1 15,0-8 1-15,0-2-1 16,5-3 1-16,1-8-1 15,0-9 0-15,-3 4 0 16,-3-6 0-16,0 0 0 16,0 6 1-16,-3 7-2 15,0 6 1-15,-1 5 0 16,-2 6 0-16,0 7-1 16,0 3 1-16,0 8-1 0,-6 8 0 15,3-1 0-15,3 1 1 16,0 0-1-16,3-3 0 0,0-2 0 15,3-6 0-15,0-2 0 16,6-6 1-16,0-8-1 16,2-2 1-16,4-3 1 15,-3-11 0-15,0-2 0 16,-3-5 1-16,-3-9-1 16,-6-2 1-16,-3-2-4 15,-6 7 1-15,-3 8-4 16,-6 14 1-16,-6 7-7 15,0 8 1-15</inkml:trace>
  <inkml:trace contextRef="#ctx0" brushRef="#br0" timeOffset="206760.2782">16069 10369 7 0,'-3'-8'3'0,"-6"13"-5"0,9-5-3 16</inkml:trace>
  <inkml:trace contextRef="#ctx0" brushRef="#br0" timeOffset="207047.6059">16060 10380 20 0,'6'10'10'0,"-3"-26"-13"0,-3 16 21 0,0-5-18 16,-3 0 1-16,0-3 1 15,-6-3 1-15,0 3-3 16,-8-2 0-16,-7 2 2 15,-6 0 0-15,3 0 0 16,0 11 1-16,-2 2-3 16,-1 8 1-16,-3-2 0 15,0 2 1-15,4 8-1 16,2 3 1-16,3 2-1 16,3 1 0-16,6-1 2 15,6 3 0-15,3 6 0 16,6-6 0-16,3 0-1 15,6 0 1-15,6-3-2 0,6 1 1 16,3-6-4-16,3 0 1 16,-4-5-5-16,7-3 1 0,0-10-6 15,3-3 0-15</inkml:trace>
  <inkml:trace contextRef="#ctx0" brushRef="#br0" timeOffset="207584.2026">16170 10134 30 0,'0'13'15'0,"0"26"-19"16,0-23 23-16,0 5-19 15,-3 11 0-15,3 8 0 16,0 5 1-16,0 3 0 0,0 2 0 16,0 0 0-16,3-2 0 15,-3-3 0-15,3-6 0 0,0-4 0 16,0-9 1-16,-3-5-2 16,0-5 1-16,3-8-1 15,0-5 1-15,-3-3-1 16,3-8 1-16,3-8-1 15,0-8 0-15,0-8-1 16,0 1 0-16,3-1 0 16,3 0 1-16,0-2 0 15,0 7 1-15,0 6-1 16,0 8 0-16,-1 5 0 16,-2 8 1-16,3 5-1 15,-3 9 1-15,0-1-1 16,0 5 0-16,0 6 0 15,3 8 1-15,-6-3 0 16,0 0 0-16,-3 0-1 16,-3 0 1-16,0-5-4 15,-3 3 1-15,0-9-5 0,3-2 0 16,0-5-3-16,0-4 1 16</inkml:trace>
  <inkml:trace contextRef="#ctx0" brushRef="#br0" timeOffset="207866.8431">16548 10541 39 0,'6'5'19'0,"6"1"-33"16,-6-4 38-16,-3 4-24 15,0-1 1-15,-3 5 2 16,0 4 0-16,0-1-3 16,-3 3 0-16,0 2 1 15,0-2 1-15,0 5-2 16,0 0 0-16,0-5-3 16,0 0 1-16,0-5-4 15,3-6 1-15,0-5-5 16,0-8 1-16</inkml:trace>
  <inkml:trace contextRef="#ctx0" brushRef="#br0" timeOffset="207995.4186">16501 10189 38 0,'6'-18'19'0,"6"-1"-28"0,-6 19 37 0,-3 3-29 15,3 2 0-15,0 3-4 16,-4 5 0-16,-4 3-2 15,-1 8 1-15</inkml:trace>
  <inkml:trace contextRef="#ctx0" brushRef="#br0" timeOffset="208314.2666">16787 10086 27 0,'0'3'13'0,"-9"23"-13"0,9-18 18 16,-3 3-14-16,0 4 0 15,3 7 3-15,3 9 1 16,0 6-9-16,0 11 0 15,0 2 5-15,-3 3 1 16,0 3-3-16,-3-3 0 16,0-3-4-16,0-5 0 15,0-5-7-15,0-6 1 16,0-10-4-16,0-11 1 0</inkml:trace>
  <inkml:trace contextRef="#ctx0" brushRef="#br0" timeOffset="208923.6013">17334 10618 36 0,'3'-14'18'0,"-3"1"-33"16,-6 5 34-16,-3 0-16 0,-3 0 0 15,-5 1 3-15,-4 1 1 16,-3 4-8-16,-3 2 0 16,-3 5 5-16,1 3 0 15,-1 8-2-15,3 0 1 16,3 5-2-16,3 0 0 16,4 0-1-16,5 8 0 15,3-8 0-15,3 3 1 16,6 0-2-16,6-6 1 0,6 1 0 15,5-8 0-15,7-3-1 16,3-6 1-16,3-7-1 16,0 0 1-16,-1-11 0 15,1-5 1-15,0 2-1 16,0-2 1-16,-4-8-1 16,-2-8 0-16,0-6-1 15,-9-4 0-15,-9-6-1 16,-3-5 0-16,-6-6-1 15,-3-7 0-15,-3-9-1 16,-6 6 1-16,3 11 1 16,-3 10 1-16,3 8 0 15,1 16 1-15,-1 13 0 0,0 8 1 16,-3 13 1-16,0 14 1 16,3 7-1-16,0 19 0 15,6 8 1-15,9 11 0 16,3 12 1-16,6 12 1 15,6 2-1-15,6 5 0 16,-3-3-4-16,-7-7 1 16,-5 0-8-16,-6-11 0 15,-3-11-7-15,3-15 1 0</inkml:trace>
  <inkml:trace contextRef="#ctx0" brushRef="#br0" timeOffset="222829.7315">13768 12078 12 0,'-9'0'6'0,"9"-10"-6"15,0 10 7-15,0 0-5 16,0 0 1-16,-3-6 1 16,3 6 0-16,0 0-5 15,-3 0 0-15,0-2 4 16,1 2 0-16,2 0-2 15,0 2 1-15,-3-4-1 0,0 4 0 16,3 1 0-16,0-3 0 16,-3 3-1-1,3 2 1-15,0-2 0 16,0 5 0-16,0-1 0 16,0 4 1-16,0 5-1 0,3 0 0 15,0 0 1-15,0 5 0 16,-1-3 0-16,-2-2 0 0,0 5-1 15,0 1 0-15,0-4 0 16,0 1 0-16,0 2-1 16,0-5 0-16,0-3 0 15,-2-3 0-15,2-2-3 16,0-2 1-16,0-4-6 16,8-2 0-16</inkml:trace>
  <inkml:trace contextRef="#ctx0" brushRef="#br0" timeOffset="224945.8983">13620 11528 14 0,'2'-13'7'0,"7"-19"-6"0,-9 24 3 0,0 0-4 16,3 0 0-16,0 0 0 16,0 0 1-16,-3 3-2 15,3-3 1-15,3 3 0 16,-3-1 0-16,3 4 1 16,0 2 0-16,0 0 0 15,0 0 0-15,0 0 0 16,0 2 1-16,0 1 0 15,-3 2 1-15,3 1-1 16,-3-1 0-16,3 6 0 16,-3-1 0-16,0 3-1 15,0 3 1-15,3 3-1 16,-3 2 1-16,0 3-1 16,0-3 0-16,-3 3 0 15,0-1 0-15,3 4 0 16,-3-3 1-16,0 0-1 15,0-3 0-15,3 3 0 16,-3-1 1-16,0 6-2 0,0-2 1 0,0-3-1 16,0 0 1-16,3 2-1 15,-3 0 1-15,0 1-1 16,3-3 1-16,-1 0-1 16,1-3 1-16,3 3-1 15,-3-3 1-15,0 0 0 16,0 0 0-16,0 0 0 15,0 0 0-15,0 1 0 16,0-7 0-16,0 4-1 16,0-1 1-16,-3 1-1 15,3 2 1-15,-3 0-1 16,3 3 0-16,-3-3 0 16,0-5 1-16,0 3-1 15,0-6 1 1,0 3 0-16,0 0 0 15,-3-3-1-15,3-3 0 16,-3-2 0-16,0 0 1 0,0 3-1 16,3-6 0-16,-3-2 0 15,0 0 0-15,0-1-4 16,0-2 0-16,0 0-7 16,3-10 1-16</inkml:trace>
  <inkml:trace contextRef="#ctx0" brushRef="#br0" timeOffset="226177.4993">13748 12118 25 0,'-3'0'12'0,"11"-5"-16"16,-5-1 15-16,-3 6-10 15,3-2 0-15,0-4 2 16,0-2 0-16,0-2-3 15,0-3 0-15,0 2 3 16,3-2 0-16,-3-6-1 16,0 3 1-16,0 1-1 15,-3-1 0-15,0 0 0 16,0 0 0-16,-3 0-2 0,0 0 1 16,-3 0 0-16,0 3 0 15,-3 0-1-15,0 0 1 16,-2 2-1-16,-4 3 1 15,-6 3-1-15,-3 0 0 16,-3-1-1-16,0 1 1 16,-2 2 0-16,-1 6 0 15,-6 2-1-15,0 1 0 16,1 4 1-16,-1 1 0 0,3 2 0 16,4 0 0-16,-1 3-1 15,0 0 1-15,3 2 0 16,3-2 0-16,4-2 0 15,-1 4 0-15,6-2 0 16,0 2 0-16,3 1 0 16,0-1 1-16,0-2 0 15,0 6 0-15,6-7 0 16,0 1 1-16,-3 3-1 16,7-1 1-16,2 1-1 15,0-3 0-15,0 0 0 16,2-3 1-16,1 0-2 15,3 0 1-15,-3 0 0 16,3 1 0-16,0-1-1 16,0 0 1-16,0-2-1 15,0-1 0-15,3 1 0 16,0 0 0-16,0-4 0 16,0 1 1-16,0 0-1 0,0-2 1 15,3-1-1-15,-3 0 0 16,2-2 0-16,-2 2 1 15,3 0-1-15,0 1 0 16,0-1 0-16,0-2 0 16,-3-1 0-16,0-2 0 15,0 0 0-15,0 0 1 16,3 0-2-16,0 0 1 16,-1 3 0-16,1 2 0 15,3 1 0-15,3-1 1 0,0-3-1 16,0 1 0-16,-3 2 0 15,0-5 0-15,-1 3 0 16,1-3 0-16,-3-5 0 16,-3 2 0-16,6 0 0 15,-9 1 1-15,3 2-1 16,-3-3 1-16,0 3-1 16,0-2 0-16,-3 2-1 15,0 2 1-15,-3-2 0 16,3 3 0-16,-3-1-1 15,-3 4 1-15,0-1-1 16,-3 3 1-16,0 0-2 0,-3 3 0 16,0-1-6-16,-3 1 1 15,0-1-4-15,-3-15 0 16</inkml:trace>
  <inkml:trace contextRef="#ctx0" brushRef="#br0" timeOffset="227607.9239">13572 12486 9 0,'-3'2'4'0,"12"-4"0"0,-9 2-3 16,3-6-1-16,0 1 1 15,-3 5 1-15,0-5 0 16,0 5-1-16,0 0 0 15,0 0 2-15,-3-3 0 16,3 3 0-16,0-5 1 16,-3 2-1-16,0-2 0 0,3 2-1 15,-3-2 0-15,0 2-1 16,0 3 0-16,3 0 0 16,0-5 0-16,6 5 0 31,-6 0 0-31,6 0 1 0,3 0 0 15,0 3 0-15,0-3 0 16,0 2-1-16,-1-2 0 16,1 6 0-16,-3-1 0 15,0 0-1-15,0 3 0 0,0-3-1 16,0 1 1-16,0-1-2 16,-3 0 0-16,3 1-3 15,-3-1 0-15,3-5-3 16,0 5 0-16</inkml:trace>
  <inkml:trace contextRef="#ctx0" brushRef="#br0" timeOffset="229982.6797">14164 11885 18 0,'-6'-3'9'0,"12"-2"-12"0,-6 5 14 16,0 0-12-16,3-3 1 15,-3 3 0-15,3 0 1 16,-3 0 0-16,3 0 1 0,-3 0 0 16,0 0 0-16,0 0 1 15,0 0 0-15,0 0-1 32,0 0 1-32,3-2-2 15,-3 2 1-15,6-3-1 16,0 1 1-16,0-1-2 15,6 3 1-15,6 3-1 0,9 2 1 16,5 3-1-16,7 2 1 0,6 6-1 16,5 8 0-16,1 3 0 15,-1 2 0-15,4 0 0 16,0 8 0-16,-1 2 1 16,-2 4 0-16,-4 7-1 15,-2 11 1-15,-3 16-1 16,-7 5 1-16,-5 8-2 15,-9 5 1-15,-3-5 0 16,-6-6 0-16,0-4 0 16,-3-9 0-16,-6-12 1 15,0-7 0-15,0-7 0 16,-3-8 0-16,-3-7-2 16,-6-9 1-16,3-8-3 15,0-2 1-15,0-6-7 16,6-5 1-16</inkml:trace>
  <inkml:trace contextRef="#ctx0" brushRef="#br0" timeOffset="230859.4154">15239 13107 28 0,'0'6'14'0,"3"-19"-19"0,0 15 22 16,3-7-16-16,0 10 1 15,3 0 1-15,2 1 1 16,7-1-5-16,0 3 0 15,0 3 3-15,3-4 0 16,3-1-2-16,2 2 1 16,1-6-1-16,3 4 0 15,-3-4-1-15,0-7 1 16,-1 0 0-16,4-6 0 0,0-2-1 16,0-3 1-16,-1-2-1 15,-8-1 0-15,-3-2 0 16,-3-3 0-16,-6 5 0 15,-6-2 1-15,-6 3-1 16,-6-1 0-16,-6 3 0 16,-6 3 1-16,-5 3-1 15,-4-1 1-15,-6 6 0 16,-3 7 0-16,1 1 1 16,-1 5 0-16,-3 8 0 15,1 5 0-15,-1-2 0 16,3 10 1-16,4 2-1 15,5 6 1-15,3 0-1 16,6 3 1-16,6 0 0 16,6 0 1-16,6-1 0 15,6 1 0-15,6 0 0 16,6-3 0-16,6 0 0 16,9 2 0-16,2 4 0 0,4-4 0 15,9 1-1-15,5-3 1 16,4-3-2-16,6-4 1 15,2-4-1-15,1-5 1 16,-4-5-2-16,-5-5 0 16,-4-3-1-16,-2-3 1 15,-6-2-2-15,-10-1 1 16,-2 1-2-16,-6-1 0 0,-3 1-2 16,-3 2 0-16,-4 1-5 15,-2 2 1-15,0 2-3 16,0-7 0-16</inkml:trace>
  <inkml:trace contextRef="#ctx0" brushRef="#br0" timeOffset="232293.2679">13164 12676 9 0,'3'0'4'0,"-3"5"1"0,0-5 0 0,0 0 0 16,3 3 0-16,-3-3 1 31,0-3 1-31,0-2-9 16,0 5 0-16,3-5 6 15,0 0 0-15,-3 2-3 16,0 3 1-16,0 0-1 0,-3-3 0 15,0 1-1-15,-3-1 1 16,-3 3-1-16,-3 0 1 16,0-3 0-16,-6 3 1 15,7 3-1-15,-4 0 1 16,0 2-1-16,0 3 1 16,-3 2-1-16,0 1 1 15,-3-3-2-15,1 5 1 16,-4 3-1-16,0 5 0 0,-3 0 1 15,3 3 0-15,-2 3 0 16,2 4 1-16,0 1-1 16,3 0 0-16,0 2-1 15,3 3 1-15,1-2-1 16,2 4 1-16,0-1-1 16,-3-4 0-16,3-2 0 15,3-1 1-15,0-1-1 16,3-7 0-16,0-2 0 15,0 6 1-15,3-11-2 16,0 0 1-16,4-3-4 16,-1-2 1-16,0-4-7 15,6-1 0-15</inkml:trace>
  <inkml:trace contextRef="#ctx0" brushRef="#br0" timeOffset="241739.6552">21308 10615 31 0,'-6'-37'15'0,"3"8"-13"0,3 24 16 15,0-3-17-15,-3-6 0 16,0 4 1-16,0-3 0 16,3-1-2-16,-3 4 0 15,3 2 1-15,0 0 1 0,-3 3-2 16,0 2 1-16,0 6-1 16,0 2 0-16,3 6 0 15,0 4 1-15,3 12-1 0,-3 13 0 16,3 7 0-1,0 6 1-15,-3 11-1 0,0 7 1 16,0-2-1-16,0 0 1 16,0-6-1-16,0-2 0 15,0-5 0-15,0-9 0 16,0-7 0-16,0-8 1 16,0-6 0-16,0-7 0 15,0-9 0-15,3 1 0 0,-3-11 0 16,6-13 0-16,0-3-1 15,3-6 0-15,3-4-2 16,3 0 1-16,0-4-1 16,3 1 1-16,-4 6-1 15,7 4 0-15,3 3 0 16,0 11 1-16,0 2 0 16,-1 9 1-1,4 17-1 1,-6 4 1-16,-3 2 0 15,-6 0 0-15,-3-3 1 16,-9-2 0-16,-12 0 0 16,-6-3 1-16,-6 0-1 15,-6-2 1-15,-5-3-1 16,-10-3 0-16,-3-2-2 0,1-1 0 16,-1 1-3-16,-2-1 0 15,2 4-6-15,3-1 0 16</inkml:trace>
  <inkml:trace contextRef="#ctx0" brushRef="#br0" timeOffset="242316.4298">20998 11708 33 0,'-9'-3'16'0,"12"-5"-23"16,-6 8 26-16,0 0-19 16,1 0 0-16,-1 0 2 15,-3 3 1-15,0 2-3 16,-3 0 1-16,0 3 0 16,-3 6 1-16,0-1-1 15,-6 3 0-15,-3 5-1 16,0 5 0-16,-2 1 0 0,-1 5 0 15,0 5 0-15,0 5 0 16,-3 0 0-16,-2 9 1 16,-4-6-1-16,0 2 1 15,0 3 0-15,1 1 1 16,-4 4-1-16,-3 6 0 16,-2-5-1-16,-1-1 1 15,0-5 0-15,7-2 0 16,2-8-1-16,-3-3 1 0,6-5-1 15,1-3 1-15,2-5-1 16,6-6 1-16,6-2-3 16,0-3 1-16,6-2-7 15,3-3 1-15,12 2-4 16,0-7 1-16</inkml:trace>
  <inkml:trace contextRef="#ctx0" brushRef="#br0" timeOffset="242985.5088">19921 13436 41 0,'-3'0'20'0,"12"-24"-30"0,-6 21 39 16,0-8-28-16,0 1 1 16,-3 5 0-16,-3-1 1 15,-3-4-4-15,-3-1 0 16,-6-2 1-16,-6 0 1 0,0-1-2 15,1 1 1-15,-4 0-1 16,0 5 0 0,-6 5 0-16,-3 6 0 15,1 5 0-15,2 8 1 16,0 0 0-16,-3 8 1 0,1 5-1 16,2 2 1-16,3 4 0 15,3 5 0-15,6-3-1 16,1 0 1-16,8-6-1 15,3-2 0-15,6-5 1 16,6-3 0-16,3-5-1 16,5-2 1-16,1-7-1 15,0-4 1-15,0-8-1 16,3-3 1-16,3-8-2 16,3-5 1-16,-1-8-2 15,1-3 1-15,0-8-1 16,-3-5 1-16,-6 8 0 15,-3 3 0-15,0 7 0 16,-4 6 1-16,1 5 1 16,-3 8 1-16,0 14 0 15,0 4 1-15,3 14-1 16,0 5 0-16,0 3 0 0,0 8 0 16,3-3-6-16,3 5 0 15,9-2-8-15,8-14 0 16</inkml:trace>
  <inkml:trace contextRef="#ctx0" brushRef="#br0" timeOffset="243595.6898">21763 11430 33 0,'-3'-19'16'0,"9"1"-17"0,-3 13 22 15,0-1-21 1,3 1 1-16,0 2 1 15,3 3 0-15,0 0-2 16,3 6 0-16,3 2 1 16,0 5 1-16,3 5-1 0,5 9 1 15,4 5-1-15,6 5 1 16,0 0-1-16,5 8 0 16,1-6 0-16,6-2 1 0,2 6-1 15,1-1 0-15,0 6-1 16,2 2 1-16,1 0-1 15,-4 3 1-15,-2 0-1 16,-6 0 1-16,-1-11-1 16,-5-2 1-16,6-6-1 15,-9-2 1-15,-7-3-2 16,1-5 0-16,-6-5-5 16,-9-1 0-16,3-5-6 15,-9-10 0-15</inkml:trace>
  <inkml:trace contextRef="#ctx0" brushRef="#br0" timeOffset="244480.9571">23430 12917 35 0,'-6'8'17'0,"0"-21"-28"16,3 7 28-16,0 1-15 15,0-3 1-15,-3 0 2 0,-2-2 0 16,5-1-6-16,-6-2 0 16,0 0 4-16,-6-6 0 15,0 1-2-15,0-4 1 16,-6-1-3-16,-6 4 1 15,-8 3 0-15,-4 14 0 16,0 2-1-16,7 5 1 16,-1 8-1-16,-3 6 0 0,9 10 0 15,1 0 0-15,5 3 0 16,3-3 1-16,15-3-1 16,-3-2 1-16,12 0-1 15,3-3 1-15,6-3 1 16,3-7 0-16,5-3-1 15,1-3 1-15,6-5 0 16,3-5 0-16,2-8-1 16,1-8 1-16,0-3-2 15,0 0 1-15,-1-5-1 16,-2-6 0-16,-6-4-2 16,-3-12 1-16,-7-1-2 15,1-15 1-15,-6-7-2 16,-3-5 1-16,0-3-2 15,-6 5 0-15,3 3 4 16,-3 8 0-16,-3 10 3 16,0 9 1-16,0 12 2 0,-9 6 0 15,0 11 2-15,0 12 1 16,0 12-4-16,-3 7 1 16,0 11-2-16,4 5 0 15,2 8 0-15,0 3 0 16,-3 5-1-16,3 7 1 15,0 7 0-15,6-6 1 0,0 5-1 16,0 5 0-16,6 3-1 16,3-2 1-16,3 2-1 15,2 3 1-15,10-3-2 16,0-5 1-16,0-3-3 16,-3-2 0-16,6-9-6 15,-7 1 0-15,-2-3-4 16,-3-16 0-16</inkml:trace>
  <inkml:trace contextRef="#ctx0" brushRef="#br0" timeOffset="245177.0884">23317 13565 37 0,'-6'0'18'0,"3"-2"-28"0,-3 2 33 0,6-3-23 0,-3 3 1 16,-3 0 1-16,0 3 0 15,0-1-2-15,0 1 0 0,-2 2 2 16,-1 3 0-16,0-3-1 16,-3 9 0-16,-6-4 0 15,6 1 0 1,-6 5-1-16,-3-1 0 0,0 4 0 16,1 2 1-16,-1 3-1 15,0-3 1-15,0 6-1 16,0-1 0-16,-8 8-1 15,2-2 1-15,-6 3 0 16,0-1 0-16,-5 3-1 16,5-3 1-16,-9 6-1 15,0 5 0-15,1-3 0 16,2-2 0-16,0 2 0 16,4 3 0-16,-4-2 0 15,3 4 0-15,4-7 0 16,2 0 1-16,3-3 0 15,6-5 0-15,-3-6-2 16,12-5 1-16,1-2-7 0,2-6 1 16,0-5-2-16,-3-8 1 15</inkml:trace>
  <inkml:trace contextRef="#ctx0" brushRef="#br0" timeOffset="267847.2026">12131 13602 30 0,'-3'-8'15'0,"3"14"-16"16,0-6 16-16,0 0-15 15,0 0 0-15,0 0 3 16,3-6 1-16,-3 6-3 16,0-5 0-16,0 0 2 15,0-1 0-15,0 1 0 0,0 0 1 16,0 0-3-16,-3-1 1 16,3 1-1-16,-3-6 0 15,0 3 0-15,0 0 0 16,3-2 0-16,-3-3 1 15,0-1-1-15,0-1 0 16,-3 1-1-16,0-2 1 16,-5-2-1-16,-4 2 1 15,-3 3-1-15,-3 2 1 0,-3 3-2 16,-3 3 1-16,-2 5-1 16,-1 3 1-16,-6 2-1 15,0 8 1-15,-5 0-1 16,2 3 1-16,3 0 0 15,4 3 0-15,-1 2 0 16,3-3 0-16,3 4 0 16,3 1 0-16,4-1 0 15,2-4 0-15,3 3 0 16,3 0 0-16,3 1 0 0,0 1 1 16,3 1-1-16,0 3 0 15,0-6 1-15,3 5 0 16,3-5-1-16,3 6 0 15,3-9 0-15,3 1 1 16,0 2 0-16,3-5 0 16,0 2 0-16,3-2 1 15,0-2-1-15,0-1 1 16,2 0-1-16,4 3 1 16,0 0-2-16,0-3 0 0,3 0 0 15,3-2 0-15,-1-3 0 16,1-3 0-16,0 3 0 15,3-8 0-15,2 3 0 16,-2-3 1-16,0 0-1 16,0 2 1-16,-4-2-1 15,-2 3 0-15,0-3 0 16,0 5 1-16,-3-5-1 16,-3 3 0-16,-1-3 0 15,1 0 1-15,0 0-1 16,0 0 0-16,-3-3 0 15,-3 1 1-15,-3 2 0 16,0 0 0-16,0 0-1 16,-3-3 1-16,0 0-1 15,-3 6 1-15,-3 0-2 16,-3 2 0-16,-3 0-8 0,0 3 0 16,0 0-5-16,0-13 0 15</inkml:trace>
  <inkml:trace contextRef="#ctx0" brushRef="#br0" timeOffset="270110.2651">22106 15108 33 0,'6'-3'16'0,"12"-13"-21"15,-10 11 17-15,4 0-9 16,0-1 1-16,3 1 3 16,0 0 1-16,0-6-10 15,-3 6 1-15,0-3 4 16,0 0 0-16,-3 0-3 0,-1 3 1 16,-2-3-3-16,-3 0 1 15,-3 0-1-15,-3-3 0 16,-3 3 1-16,1-2 1 15,-10-3 0-15,-6-1 0 0,3 1 0 16,-6 5 0-16,0 3 0 16,-5 0 1-16,-7 5-1 15,-3 2 0-15,0 4 0 16,-2 1 1-16,2 4-1 16,3 5 0-16,1 2 0 15,2 4 0-15,3-1 0 16,3 3 1-16,1 2-1 15,5 1 1-15,3-1 1 16,3-2 0-16,6 0 0 16,3-1 0-16,3 4 1 15,3-1 0-15,0 1-1 16,6-1 1-16,3 3-1 16,3-5 0-16,3 3 0 15,3-4 1-15,2-1-2 0,1 1 1 31,12 1-1-31,0-3 1 16,-3-2-1-16,-1-1 0 16,4-2-1-16,-6-2 1 15,0-1-1-15,2-3 1 16,-2-2-1-16,0 0 1 16,0-2-1-16,0-4 1 15,-1-2-1-15,-5 3 0 16,6-3 0-16,-6 0 1 0,-3 0-1 15,0-3 1-15,-4 3 0 16,1 0 0-16,-3 0 0 16,0 0 0-16,-6 0 0 15,6 3 0-15,-6-1-1 16,0 1 0-16,-3 2-4 16,0 1 1-16,-3-1-9 15,-3-2 1-15,-3-11-5 16,-3-13 1-16</inkml:trace>
  <inkml:trace contextRef="#ctx0" brushRef="#br0" timeOffset="271443.7749">23606 13520 23 0,'-3'-2'11'0,"3"-6"-13"0,0 8 12 0,0 0-10 16,0 0 0-16,0-6 1 15,0 6 0-15,0-8-1 0,0 3 1 0,0 0 0 16,0 0 0-16,0 2 0 16,0-2 1-16,0 2-1 15,0 3 0-15,0 0 1 16,6 0 1-16,0 3 0 16,0-1 0-16,3 4 0 15,0 4 1-15,6 1-1 16,-4 7 0-16,4 3-2 15,3 8 1-15,-6-2-1 16,0 5 0-16,6 2 0 16,0 3 0-16,3 5 0 15,-1-2 1-15,1 5-1 32,0-3 1-32,-3 3-2 15,-3 0 1-15,0 0-1 0,-3 6 1 16,2-1-2-16,-5-5 1 15,6 0 0-15,0 3 0 16,-3-4 0-16,3 1 0 16,-3-5 0-16,0 0 0 15,0 0 0-15,-3-6 0 16,-1 0 0-16,1 3 0 16,-3 0 0-16,3-2 0 15,0-1-1-15,0-2 1 0,3 2 0 16,-3-5 0-16,3-2 0 15,-3-1 1-15,6-4-1 16,-6-1 0-16,0-5-1 16,0-3 1-16,-4 0-3 15,-2 3 1-15,-3-8-5 16,0 2 1-16,-8-7-5 16,-4-8 0-16</inkml:trace>
  <inkml:trace contextRef="#ctx0" brushRef="#br0" timeOffset="273943.3067">23948 15174 22 0,'3'0'11'0,"0"-3"-10"16,-3 3 14-16,0 0-11 15,3 0 1-15,3 0 0 16,-3 0 0-16,6 3-7 15,0-1 0-15,0 1 5 16,3 0 0-16,0-1-3 0,-3 1 1 16,8 0 0-16,-2 2 0 15,3-2-1-15,0-1 1 16,3 4 0-16,3-4 0 16,-3 1 0-16,-1 0 0 15,1-3-1-15,6 2 1 16,-3-2-1-16,0 0 1 15,-1-2-1-15,1-4 0 16,-3 1 0-16,3-3 0 0,0 0 0 16,-3-3 1-16,-1-2-1 15,-2 0 0-15,0 0 0 16,-3 0 0-16,-3-1 0 16,-3 4 1-16,3 2-1 15,-9 0 0-15,3-3 0 16,-6 1 1-16,0-4-1 15,-6 4 0-15,3-1 0 16,-9 1 0-16,3-3 0 16,-3-1 0-16,0 4-1 15,0-1 1-15,-6 6 0 16,-3 0 0-16,1 2-1 16,-4 0 1-16,0 1 0 15,3 4 0-15,-3 1 0 16,1 5 1-16,5-3-1 15,-6 6 1-15,9 2 0 16,-3 0 1-16,0-2-1 16,0 2 1-16,4 3-1 0,-4 5 0 15,9 0 0-15,0 0 0 16,-6 1-1-16,6-1 1 16,6-5-1-16,0 5 1 15,0 3-1-15,3-1 1 16,0 1 0-16,3-3 0 15,0 6 0-15,0-3 1 16,6-6 0-16,-3 3 0 0,6 0 0 16,-3-2 1-16,-3-1-1 15,9 1 0-15,-4-3 0 16,1-3 0-16,-3-5-1 16,3 5 1-16,3-5-1 15,0 3 1-15,3-1-1 16,6 1 1-16,-4 0-2 15,4-4 1-15,0 4-1 16,3-6 0-16,0-2 0 16,5 0 0-16,1-3 0 15,0 0 0-15,0-3 0 16,2 0 0-16,-8 1 0 16,6-4 0-16,3 4 0 15,-4-6 0-15,7 3-1 16,-6-1 1-16,-3 1 0 15,2-3 0-15,1 3 0 16,-9-1 0-16,-6 1-3 0,0 0 1 16,-18-3-12-16,-12-3 1 15,-18-10-3-15,3-3 0 16</inkml:trace>
  <inkml:trace contextRef="#ctx0" brushRef="#br0" timeOffset="329004.0233">1166 9798 12 0,'-12'-8'6'0,"12"0"-9"0,0 10 7 0,0-2-6 15,0 0 1-15,0 0 0 16,3-5 0-16,-3 5 2 15,3-8 0-15,-3 8 0 16,0 0 0-16,6-3 0 16,0 3 1-16,-1 0-1 0,-2 3 1 15,3-3-1-15,3 5 1 16,-6-2-1-16,3 0 0 16,3-3 0-16,6 0 1 15,-6 0-1-15,9 0 1 16,-3 0 0-16,-3 2 0 15,3-2 0-15,-7 0 0 0,7 0-1 16,-6 0 1-16,9 0-1 16,-6 0 1-16,3 0-1 15,0 0 0-15,3 0-1 16,0 0 0-16,2 0 0 16,-2 3 1-16,0-3-1 15,0 0 1-15,0 3-1 16,3-1 1-16,-1 1 0 15,4-3 0-15,0-3 0 16,-6 6 0-16,3 0-1 16,0 2 1-16,-1-3-1 15,10 1 0-15,-9-3 0 16,3 3 0-16,0-3 0 16,2 0 0-16,4 2 0 15,-6-2 1-15,3 3-1 16,-3 0 0-16,2-3 0 15,-5 0 0-15,0 0 0 16,3 2 0-16,3-2 0 0,-6 3 0 16,2-3 0-16,1 0 1 15,0-3-1-15,0 3 0 16,3 0 0-16,-7-2 0 0,4 2 1 16,3-3 0-16,3 3-1 15,-6 0 1-15,5-5 0 16,4 5 0-16,0-3 0 15,0 3 0-15,-1 0-1 16,1 3 1-16,0-1-1 16,3 1 0-16,-1 0 0 15,4-1 0-15,0-2 0 16,2 0 1-16,4 0-1 16,0 0 0-16,2-2 0 15,1-1 0-15,-6 3 0 16,5 0 1-16,-5 0-1 15,-6-3 1 1,20 3-1 0,-5 0 1-16,-1 0 0 0,-5 3 0 15,3-3-1-15,-10-3 1 16,4 1-1-16,-6-1 1 16,-4 0-1-16,1 1 0 15,0 2 0-15,0-3 1 16,-1 3-1-16,1 0 0 15,0 3 1-15,0-3 0 16,2 0 0-16,4 2 1 16,6-4-2-16,-4 2 1 15,-2 0 0-15,-3 0 0 16,5-5 0 0,-8 2 0-16,-6 3-2 15,-6 0 1-15,-9 0-6 16,-12 10 0-16,-6 12-5 15,-18-12 1-15</inkml:trace>
  <inkml:trace contextRef="#ctx0" brushRef="#br0" timeOffset="330784.5686">11366 9792 19 0,'0'-24'9'0,"9"-10"-19"0,-6 29 10 0,-3-3-3 15,0-3 1-15,3 3 1 16,0-2 1-16,-3-1 1 15,-3 3 1-15,0 0-2 16,0 0 1-16,0 3 0 16,0 0 1-16,0 5 0 15,-3 0 0-15,3 0 0 16,3 0 1-16,-3 2 1 16,3 4 0-16,0-6 0 0,0 0 1 15,0 0-2-15,3 2 1 16,-3-2-1-16,3 3 1 15,0 0-2-15,3 2 1 16,0 0 0-16,3 0 1 16,0 1-1-16,0-4 0 15,0 1-1-15,3 0 1 16,6 2-1-16,0 3 1 16,2 0-2-16,1-3 0 15,0 3 0-15,0 0 1 16,0 0-2-16,0-3 1 15,2 1-1-15,1-4 0 0,3 3 0 16,0 3 1-16,3 0-1 16,2-2 0-16,1-1 0 15,-3 0 0-15,2-2 0 16,7-3 1-16,-3 3-1 16,3-3 0-16,-1 0 0 15,4-3 1-15,0 3-1 16,-1 0 0-16,1 0 0 15,0 0 1-15,-1-5-1 16,1 5 1-16,0 0-1 16,-1-3 0-16,-2 3 0 15,0 3 0-15,2-3 0 16,1 2 0-16,-3 1 0 16,-4 0 0-16,4-1 0 15,0 1 0-15,3-1 0 16,-7 1 1-16,4 0-1 15,0-1 0-15,-1 1 0 0,1 0 0 16,-3-1 0-16,0 1 0 16,2 0 0-16,1-1 1 15,3 1-1-15,-1 0 1 16,-5-1-1-16,3 9 1 16,-4-6 0-16,1 0 0 15,0 3-1-15,0-2 1 16,-4-1-1-16,1-2 0 0,0 2 0 15,-1-3 0-15,4 4 0 16,3-4 0-16,-3-2 0 16,2 3 1-16,1-3-1 15,0 0 0-15,-1-3 0 16,1 1 1-16,-3-4-1 16,0 1 1-16,-4 3-1 15,4-1 1-15,0 0-1 16,-1-2 0-16,1 2 0 15,0-2 1-15,-3 2-1 16,-1 1 0-16,1-4 0 16,3 1 0-16,0 2 0 15,-4 1 0-15,1 2 0 16,-3 2 0-16,0 1 0 16,-4 0 0-16,-2-1 0 15,-3-2 0-15,-3 3-1 16,-3 0 0-16,-3-1-2 0,-3 1 0 15,-3 0-4-15,-6-1 1 16,-6 6-8-16,-9 0 1 16</inkml:trace>
  <inkml:trace contextRef="#ctx0" brushRef="#br0" timeOffset="332505.4451">13265 9258 11 0,'-6'-6'5'0,"9"1"3"0,-3 5-4 16,0 0-4-16,0 0 1 16,0 0 0-16,0 0 0 15,0 0-1-15,0 0 0 16,0 0 1-16,3-2 0 15,-3 2-1 1,0 0 1-16,0 0-1 16,-3 0 1-16,3 0-1 15,0 0 1-15,-3 2-1 16,0 1 0-16,3-1 1 16,3 4 0-16,3-4 0 15,0 1 1-15,0 2 0 16,0 1 1-16,0-4-2 15,0 1 1-15,0 2-1 16,-3 1 1-16,0-1-1 16,0 3 0-16,3 0-1 15,-3 2 1-15,0 3-1 16,0 1 1-16,0 2-1 16,0-3 0-16,0 0 0 15,-3 0 1-15,3 3-1 16,-3 0 0-16,0 3 0 15,0-1 1-15,0 1-1 0,0-1 1 16,0 3-1-16,0 0 1 16,0 1-1-16,0-4 0 15,0 1-1-15,0-1 1 16,0-2 0-16,0 0 0 16,3-3 0-16,-3 0 1 15,0-2-1-15,0-3 0 16,3-3 0-16,0 6 0 15,3-3 1-15,-3 0 0 0,0 0-1 16,0 2 0-16,0-2 0 16,-1 0 0-16,-2 3 0 15,0-6 0-15,0 0-1 16,3 1 1-16,0-1 0 16,-3-3 1-16,3 4-1 15,-3 2 0-15,0-6-1 16,0-2 0-16,0 3-7 15,-3 2 1-15</inkml:trace>
  <inkml:trace contextRef="#ctx0" brushRef="#br0" timeOffset="343377.56">24796 12176 18 0,'9'-5'9'0,"15"-14"-2"16,-21 14 9-16,9 0-14 15,-3-3 0-15,0 0 2 0,0 0 0 32,0 0-4-32,0-5 0 0,-3 2 4 0,-3 1 0 31,6-4-1-31,-3 1 1 0,-3-3 0 15,5-2 0-15,1 2-1 16,3-3 0-16,-9-2-2 16,6 0 1-16,0-5-1 15,-3-1 0-15,-3-2-2 16,-3-3 1-16,0 0 0 16,0-2 0-16,-3-3 0 15,-3-3 0-15,-6-2 0 16,0 2 1-16,-6-2-1 15,7-6 0-15,-10 6 0 16,-6-3 0-16,0-3 0 16,-6 1 0-16,7-6 0 15,-4 3 1-15,-6-3-1 16,3 2 0-16,-8 1 1 16,-1-3 0-16,6 11 0 15,-5-6 0-15,-1 3 0 0,-3 0 0 16,-2 0-1-16,5-10 1 15,-9 7-1-15,-8-2 0 16,-7 0-1-16,7 5 0 16,-4-6 0-16,-2 9 1 15,-1-3-1-15,7 5 1 16,-7 3-1-16,-2 0 1 16,2 0 0-16,-2 3 0 15,0 5-1-15,-7-3 1 0,4 6 0 16,-7-1 1-16,1 1-1 15,-3-1 0-15,5 1 0 16,-2-3 1-16,-7 10-1 16,1-2 1-16,3 2-1 15,-1-2 1-15,4 3 0 16,-9-1 0-16,2 3 0 16,1 0 0-16,0 3 0 15,-1 0 0-15,-2 2-2 16,0 6 1-16,2 0-1 15,-5 5 1-15,-3-3-1 16,2 6 1-16,-8-1-1 16,6 1 0-16,3 2 0 15,-4 6 1-15,4 0-1 16,-3-1 1-16,2 3-1 0,1 3 1 16,0 0 0-16,0 3 1 15,-1 2-1-15,1 5 0 16,6 3 0-16,-4 6 0 15,1-1-1-15,3 3 1 16,-1 3 0-16,4 0 0 16,0 2 0-16,-1-2 0 15,7 5 0-15,2 5 0 16,1-3 0-16,2 1 0 0,4 8 0 16,5-1 1-16,-5-2-1 15,-1 3 1-15,1 5-1 16,-3 2 0-16,-1 6 0 15,7 2 0-15,-1-2-1 16,6 5 1-16,4-5-1 16,8-3 1-16,7-2-1 15,-1 7 1-15,6-5 0 16,3 3 1-16,1 2-2 16,-4 9 1-16,-3 2-1 15,-3 10 1-15,1 1-2 16,-1 5 1-16,3 2-1 15,4-4 0-15,-1-4 1 16,3-2 1-16,3-5 1 16,1 0 0-16,-4 5 1 15,0-6 0-15,3 6 0 16,3-3 1-16,-5 9-1 16,2 2 0-16,0 2-1 0,3 6 1 15,3-3-2-15,4-8 1 16,5 9-2-16,6-4 1 15,6-2 0-15,6 3 0 16,6-6-1-16,2 3 1 16,4-8 0-16,3 2 1 15,6-2-1-15,0-2 0 16,5 2 0-16,4 2 0 16,-3-5 0-16,0-2 1 0,5 5-1 15,7-5 0-15,6 5 0 16,2-3 0-16,7-2-1 15,2 2 1-15,7-2-1 16,5-9 1-16,0-2-2 16,7-2 0-16,2-9 0 15,1 1 0-15,2-3 0 16,3-6 0-16,0-4 0 16,1-1 0-16,-1-2 1 15,6-1 0-15,-2-2 0 16,2 3 0-16,0-3 1 15,-9 2 1-15,4 1 0 16,2 2 0-16,-6-2 0 16,7-1 0-16,-10-4 0 15,0 2 1-15,1 8-1 16,-4-11 0-16,3-5 0 16,1 3 0-16,-4-1 0 0,3-1 1 15,1-9-1-15,-1 5 0 16,0-2 0-16,-2 0 0 15,2-1 0-15,0-2 0 16,1 6 0-16,-7-9 1 16,4 9 0-16,-7-4 0 15,0 1-1-15,4-3 1 0,2 6-1 16,-2-9 1-16,-1 3-1 16,-3 3 0-16,-5-3-1 15,2-3 1-15,4-2-1 16,-7 0 1-16,-5-3-1 15,-1-2 1-15,1 2-1 16,-7-5 1-16,4-3-1 16,-4-2 0-16,-5-1 0 15,5-2 0-15,-5 0 0 16,-3 0 1-16,-10-5 0 16,10 5 0-16,-3-3-1 15,-4 3 1-15,1 0-1 16,-3-3 1-16,2-2-1 15,-2-3 0-15,3-8-1 16,-4 0 1-16,-2 0-1 16,0-5 0-16,-3-3 0 15,-1 5 1-15,7-2 0 0,-3 0 0 16,-4 2 0-16,-5-2 0 16,6 2-1-16,-6-7 1 15,3 7 0-15,-1-7 0 16,-5-1 0-16,6-2 0 15,-3 0-1-15,-1-3 1 16,1 3 0-16,-3 2 0 16,0-2-1-16,3-8 1 0,-4 8-1 15,1-3 1-15,3 0-1 16,-3 3 1-16,-3-3-1 16,3 3 1-16,-7-3-1 15,4 1 1-15,-9-1-1 16,6 3 1-1,6-24-1 1,-6 2 1-16,5 1-1 16,-5 0 0-16,0 5-1 15,0 10 1-15,-3-2 0 16,3 3 1-16,-3 2-1 0,3 0 1 16,-1 0 0-16,-5 3 0 15,0 0 0-15,-3-6 0 16,0 6 0-16,0-3 0 15,-3-2-1-15,3-1 1 16,0 1-1-16,-3 2 0 16,-3 0 0-16,6 1 1 15,3-4-2-15,-9 3 0 16,5 3 1-16,1-3 0 0,-3 3-1 16,3-3 1-16,0 8 0 15,0-5 0-15,0 5 0 16,-3-2 0-16,-3-1 1 15,6 3 0-15,-3 1-1 16,0-1 1-16,-3-5 0 16,6 7 0-16,0-4 0 15,0 5 0-15,0 2 0 16,-4 0 0-16,1 1 0 16,3-1 0-16,0 1 0 15,-6 2 0-15,6-3 0 16,-3 6 0-16,0 0 0 15,-3-3 0-15,6 8-1 16,-3-8 1-16,-3 0-1 16,6 0 1-16,-3 0 0 15,-3 0 0-15,6-3-1 16,-3 1 1-16,0-3-1 0,3-3 1 16,-6 2 0-16,5-4 0 15,-2 2 0-15,-3 0 0 16,6 6 0-16,-3-4 0 15,0-4 0-15,6 5 0 16,-6-6 0-16,3-2 0 16,0-3 0-16,0 0 0 15,0 3-1-15,0 0 0 0,0 2 0 16,0-7 1-16,-3 5-1 16,3 0 0-16,-1-3 1 15,-2 0 0-15,3 0-1 16,-6-2 1-16,3-6-1 15,3 0 1-15,-3-5-1 16,-3 3 0-16,3-1 0 16,-3 1 0-16,-3 5 0 15,0-8 1-15,0 5 0 16,0 0 1-16,-3-2-1 16,-3 5 0-16,6 2 1 15,-3-4 0-15,3-1-1 16,0 0 0-16,0 0 0 15,0-2 0-15,0-6 0 16,3 3 0-16,-3-2-1 16,0 2 1-16,0 0 0 15,0-1 0-15,6 1 0 16,-3 6 0-16,-3 2 0 0,9-1 1 16,-9 4 0-16,9-3 0 15,-3 2-1-15,0 1 1 16,-3 0-1-16,-3-4 1 15,9 1-2-15,-3 3 1 16,-3-6-1-16,3 3 1 16,-3-3-2-16,-6-2 1 15,3 5 0-15,-6 0 0 16,6 0 0-16,0-1 0 16,-3 4 0-16,-3 2 0 0,6 0 1 15,-3 6 1-15,-3-3-1 16,6 2 0-16,-3 1 0 15,-3-1 1-15,6 1-1 16,-3-4 0-16,0 4 0 16,-6-1 0-16,0 4-1 15,0-1 1-15,0-3-1 16,0-2 1-16,3 0-1 16,-3 0 1-16,6-1 0 15,-3 1 0-15,-2 0 0 16,5 0 0-16,-3-3 0 15,0 3 0-15,3-5-1 16,-3-1 1-16,6 3-1 16,-3 0 1-16,3 1-1 15,0-1 1-15,0 3-1 16,0-1 1-16,0-1 0 0,0 1 0 16,0-1-1-16,0-1 1 15,0-5-1-15,0 2 1 16,-6 1-1-16,6-3 0 15,-9 0-1-15,6-3 1 16,-6-5 0-16,0 8 0 16,3-3 0-16,0 0 0 15,-3 0 0-15,9 3 0 16,0 3 0-16,0 5 1 0,0 2 0 16,0-2 0-16,0-3 1 15,0 6 0-15,0-1-1 16,0 1 1-16,0-1-2 15,0 1 1-15,0-4-2 16,0 4 0-16,0-3 0 16,-9 2 1-16,9 3-1 15,-3 1 1-15,-3-4 0 16,6 6 1-16,-3-3 1 16,0 5 0-16,0 1-1 15,-3-1 0-15,6 1 0 16,-9-1 1-16,7 3-1 15,-4 3 1-15,-3-3-1 16,6 0 0-16,-3 0 1 16,6 3 0-16,-3-3 0 15,0 2 1-15,0-2-1 16,-3 3 0-16,6-3 0 0,-3 0 0 16,3 3-1-16,-6-3 1 15,6 3-2-15,0 0 1 16,0-3-1-16,0 0 1 15,0 0-1-15,0 0 1 16,0 0 0-16,0-3 1 16,0 3-1-16,0 3 1 15,0-3-1-15,0 0 0 0,0-2-1 16,0-4 1-16,-3 1-1 16,-3 0 1-16,6 0 0 15,0-1 0-15,0 1 1 16,0 3 0-16,6 2 0 15,-3 0 1-15,-3 0-1 16,6 0 1-16,-3 3-1 16,-3 5 0-16,0 0-1 15,0 0 0-15,0 2-1 16,0 1 1-16,0-1-2 16,0 1 1-16,-3 0-2 15,-3-1 1-15,6 1-2 16,0 0 1-16,0-1-5 15,0 6 1-15</inkml:trace>
  <inkml:trace contextRef="#ctx0" brushRef="#br0" timeOffset="406465.5606">10068 4850 10 0,'-5'-8'5'0,"5"3"-4"15,0 2 5-15,0 0-5 16,0 3 1-16,0-5 1 15,0 5 0-15,0-5-3 16,0 5 0-16,2-6 2 16,1 4 1-16,-3 2-1 0,0 0 0 15,6 0-1-15,0 0 1 16,3 0-1-16,0 0 0 16,3 0 0-16,0 0 0 15,3 0 0-15,0 0 0 16,3 0 0-16,-3 0 1 15,-1 2-1-15,1-2 0 16,-3 0 0-16,0 0 0 16,3 0 0-16,-3 0 0 15,6 0 0-15,0 0 0 0,-3 3-1 16,2 0 1-16,1-1-1 16,3 1 1-16,3 2-1 15,-3-2 0-15,0 0 0 16,-1-1 0-16,1 1 0 15,3 0 0-15,0-1 0 16,-3-2 1-16,0 3-1 16,2-1 1-16,-2 1-1 15,-3-3 1-15,0 0 0 16,0 0 0-16,0 0-1 16,-1 0 0-16,4 0 0 15,0 0 0-15,-3 0 0 16,3 0 0-16,0 0 0 15,0 0 0-15,-1 0 0 16,1 0 0-16,-3 0 0 16,0 0 0-16,3 0 0 15,0 0 0-15,2 0 0 0,1 0 1 16,3 0-1-16,-3 0 0 16,0-3 0-16,-4 3 0 15,-2-2 0-15,0-1 1 16,-3 1-1-16,0-1 0 15,0 0 0-15,0 1 0 16,3-1 0-16,2 0 1 16,-2 1-1-16,6 2 0 15,0-3 0-15,-3 0 0 0,0 3 0 16,-4-2 1-16,1 2-1 16,-3 0 0-16,0-3 0 15,0 3 0-15,6 0 0 16,-3 0 0-16,2-3 0 15,4 1 0-15,3 2 0 16,0 0 0-16,-3 0 0 16,-1-3 1-16,1 0-1 15,-3 1 1-15,0 2-1 16,0-3 0-16,0 1 0 16,-1-1 0-16,1 0 0 15,0-2 0-15,-3 0 0 16,0 2 0-16,-3 3-1 15,0-3 1-15,-3 1 0 16,2-1 0-16,-5 0 0 16,0 1 0-16,0 2 0 15,-3-3 1-15,0 0-1 0,0 3 0 16,-3 0 0-16,-3 0 0 16,3 0 0-16,0 0 1 15,0 0-1-15,0 0 0 16,3 0-1-16,-3 0 1 15,3 0 0-15,-3 0 0 16,0 0 0-16,3 0 0 16,-3 0 0-16,0 0 0 15,-3 0 0-15,3 0 0 16,-3 0 0-16,0 0 0 0,3 0 0 16,-3 0 0-16,0 0 0 15,0 0 0-15,0 0-1 16,3 0 1-16,-3 0 0 15,0 0 0-15,0 0 0 16,6-2 1-16,-3-1-1 16,-3 3 0-16,0 0 0 15,3-5 1-15,-1 0-1 16,4-6 0-16,-3 0 0 16,0-2 1-16,3-3-1 15,0 0 0-15,-3 1 0 16,0-4 1-16,0-2-1 15,0-3 0-15,-3-2 0 16,0-3 0-16,-3-3 0 16,0-5 0-16,0-3-1 15,-3 3 1-15,0-3 0 16,-3-2 0-16,-2 0 0 16,-1-3 0-16,0 2-1 0,0 1 1 15,3 0 0-15,0 7 0 16,0 4 0-16,0 4 0 15,0-2 0-15,3 8 0 16,0 0 0-16,-3-1 1 16,-3 7-2-16,-2-4 1 15,5 3 0-15,-6 3 1 16,0 0-2-16,-3 0 1 0,-3-1-1 16,3 4 1-16,-3-1-1 15,-2 3 1-15,-1 3 0 16,-6 2 0-16,0 3-1 15,-2 0 1-15,-1 0 0 16,3 3 0-16,-6 0 0 16,1 2 0-16,-7 0 0 15,0-2 0-15,4-1 0 16,-1 1 0-16,-3-3-1 16,1 0 1-16,-1 3 0 15,3 2 0-15,0-5 0 16,1 3 1-16,-7-1-1 15,3-2 0-15,-2 0 0 16,-1 0 0-16,-2 0 0 16,-4 0 0-16,-3 3 0 15,4 0 0-15,-1 2-1 16,-2 0 1-16,5-2 0 0,0-1 0 16,10 1 0-16,2 0 0 15,0-1 0-15,0 1 0 16,-2 0 0-16,2-1 0 15,0 4 0-15,4-4 0 16,-1 4 0-16,9-1 0 16,3 0 0-16,3 3 0 15,3 0-1-15,4 0 1 16,-1 0 0-16,6 0 0 16,3 8 0-16,0 0 0 0,3 5 0 15,3 0 0-15,0 3 0 16,3 0 0-16,0-1 0 15,0 4 0-15,-6 2-1 16,3 3 1-16,-3-3 0 16,0 3 0-16,0 5 0 15,3-3 0-15,-3 0 0 16,2 3 0-16,1 0 0 16,0 0 0-16,-3 1 0 15,0-1 0-15,0 0 0 16,-3 0 1-16,0-3-1 15,-2-5 0-15,-1 0 0 16,0 0 0-16,0-5 0 16,0 3 1-16,3-6-1 15,0-5 0-15,0-3 0 16,0-3 1-16,3 1-4 16,-3-3 1-16,0 5-7 0,-3-2 1 15</inkml:trace>
  <inkml:trace contextRef="#ctx0" brushRef="#br0" timeOffset="409211.9472">984 7879 7 0,'-21'16'3'0,"12"32"0"16,9-40 4-16,0 8-7 15,0-3 1-15,0 5 1 16,0 9 0-16,0 2-2 16,0-3 1-16,0 9 1 15,-3 4 0-15,3 1 0 16,-9 0 0-16,3 2-1 15,0 0 1-15,0-4-2 16,1-1 1-16,-4 0-1 16,3 0 1-16,-3-3-1 15,0 0 1-15,0-2-1 0,0 0 1 16,3 2-1-16,3 1 1 16,-6-6-1-16,0-3 1 15,9-2-1-15,-6-3 1 16,3-2-1-16,0-3 1 15,0-3-1-15,3 0 0 16,0 0 1-16,3 1 0 16,0-4-1-16,6 3 1 15,0-5 0-15,3 0 0 0,6-5 0 16,3 0 1-16,-1-1-1 16,10 1 0-16,3-3-1 15,3 0 1-15,-1-3-1 16,4 1 0-16,-3-4 0 15,3 4 0-15,2-4 0 16,4 4 0-16,-3-4 0 16,2 4 0-16,4-1 0 15,-7 3 1-15,1 3-1 16,3-6 0-16,2 0 0 16,-5 3 1-16,3-5-1 15,2 3 0-15,-5 2 0 16,6 2 0-16,-4 3 0 15,1 1 0-15,-3 2 0 16,2 2 0-16,-5-2 0 16,3-2 1-16,2-4-1 15,7 1 0-15,-3-3 1 16,2 0 1-16,1 0-1 0,-1-3 1 16,1 1-1-16,-3-4 0 15,-1 6-1-15,1 3 1 16,2 0-1-16,-2 2 0 15,-3 0-1-15,-1 0 1 16,4-2 0-16,3-3 0 16,-1 0 0-16,-2 0 1 15,5-3-1-15,-2-5 0 16,0 1 0-16,-1-1 1 0,1 2-1 16,-1 1 0-1,13-6 0 1,-10 3 0-16,-8 1 0 15,0-1 1-15,-10 0-1 16,-5 0 0-16,-3 0 0 16,-3-3 1-16,-6 1 0 15,-3-12 0-15,-4-4-1 16,-2 2 1-16,0-2-1 16,-3-3 1-16,-6-6-1 15,0 1 0-15,0-6-1 16,0-2 1-16,0-3-1 15,-3 0 0-15,3 3 0 16,0-6 1-16,0-2-1 16,0-3 1-16,0 5 0 0,0 0 1 15,3 1-1-15,0-3 1 16,3-1-1-16,0 4 0 16,-3-1-1-16,0 3 1 15,-3 0-1-15,0 3 0 16,0 2 0-16,-3 6 0 15,0 7 0-15,0 3 0 16,-3 6 1-16,0 2 1 16,-3 0 0-16,0 3 1 15,1 2-1-15,-4 6 1 16,0 0 0-16,0-1 1 0,-6 1-2 16,-3 2 1-16,-3 3-2 15,-5 3 1-15,-1 0-1 16,-3-3 0-16,-6 0 0 15,-2 2 0-15,-4 1 0 16,3 0 0-16,-8 2 0 16,-1-2 0-16,-5-1 0 15,5 1 0-15,3-3 0 16,-5 0 0-16,2 0 0 16,4-3 0-16,2 3 0 15,-3 0 0-15,1 3 0 16,-4 0 0-16,0-3 0 15,1 2 0-15,-1 1-1 16,-2 0 1-16,2-1-1 16,6 1 1-1,4-1-1-15,-4 1 1 16,3-3-1-16,4-3 0 16,2 1 0-16,-12-3 1 15,13-1-1-15,-4 4 1 16,3-4-1-16,1 4 1 0,2-1 0 15,0 3 0-15,6 0 0 16,-3 0 0-16,7 0 0 16,2 0 0-16,-3 0 0 15,6 0 0-15,-6 0 0 16,1 0 0-16,2 3-1 16,0-3 1-16,0 0 0 15,0 2 0-15,0 1-1 16,-2 0 1-16,5 2-1 15,-6-2 1-15,6-1 0 16,-6 3 0-16,3 1-1 16,1-4 1-16,-1 1 0 15,0 0 0-15,0-3 0 16,0 0 0-16,0 0-1 16,1 0 1-16,2 0 0 15,-3 0 0-15,0 2 0 0,0-2 0 16,0 3-1-16,3 0 1 15,1 2-1-15,-1 0 0 16,3 1 0-16,-3-1 1 16,0 0-1-16,-3 0 1 15,3 3-1-15,1-2 1 16,-1-1 0-16,0 0 0 31,-6 3-1-31,6 0 1 16,0 3 0-16,0-3 0 0,7 2 0 15,2 1 0-15,0 2 0 16,6 3 0-16,-3 0 0 16,3 0 0-16,0-1 0 15,0 1 0-15,3 0 0 16,-6 0 0-16,6 0 0 16,0-3 0-16,-3 0 0 15,3 3 0-15,0 0-1 16,0 0 1-16,0-3 0 15,0 3 1-15,0-3-1 16,0-5 0-16,0 0-1 16,0 3 1-16,0-6-1 15,0 0 1-15,0 1-3 16,0-1 1-16,0 0-5 16,3 1 1-16,3-1-2 15,-6-13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3:08:53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12358 5971 4 0,'-12'15'2'0,"3"-15"1"0,9 3 3 15,-4-3-6-15,4 4 0 0,0-4 1 16,4 4 1-16,5 4-2 15,-1-1 1-15,5 1 1 16,4-1 0-16,0-3 1 16,4-4 0-16,1 0 0 15,-5 4 1-15,4-8-2 16,0 4 1-16,5-4-2 16,-1 4 1-16,1-7-1 15,-1 7 0-15,9 0-1 16,-4-8 1-16,4 8-1 15,0 0 1-15,0 0-1 0,-4 0 1 32,4 0-1-32,9 0 0 0,-5 0 0 15,1 4 0-15,3-15 0 16,5 7 1-16,-9-4-1 16,1 1 0-16,-5-5 0 15,0 5 1-15,-9 3-1 16,-3-4 0-16,-5 8 0 15,-5 0 1-15,-3 4-1 0,-5 0 0 16,-4-4 0-16,-8 0 1 16,-5 8-1-16,-4-5 0 15,-9 5-1-15,-3-4 1 0,-10 7-2 16,-3 4 0-16,-1-7-2 16,-4 3 1-16,0-3-1 15,-4 7 0-15,0 0-2 31,0-7 1-31,4 3 0 16,0 0 1-16</inkml:trace>
  <inkml:trace contextRef="#ctx0" brushRef="#br0" timeOffset="850.6433">12878 6114 5 0,'64'0'2'0,"38"-3"2"0,-68-9 3 16,9 1-6-16,3-4 0 16,10 0 1-16,3 3 1 15,-3-3-3 1,-5 4 0-16,0-4 3 0,-4-1 1 0,-9 9-1 31,-4-1 1-31,-8-3 0 16,-9 3 1-16,-13-3-2 15,-4 4 0-15,-8 3-1 16,-9 0 1-16,-9 8-2 16,-8-4 0-16,-9 7-1 0,-3 5 0 15,-14 3 0-15,-4-4 0 16,-4 4 0-16,-5 8 0 15,5-8-1-15,-4 0 1 0,-5 4-1 16,9-4 1-16,4-3-1 16,9 7 0-16,-5-4 0 15,9 0 0-15,4-4 0 16,1-3 0-16,7-1 0 16,5 1 1-16,9-1-1 15,8-3 1-15,8 4 0 16,13-1 0-1,9-3 0-15,13-4 0 16,8 0 0-16,13 0 1 0,16-4-1 16,6 1 1-16,-1-1-1 15,4-4 0-15,5 1 0 16,-5-5 1-16,-4 5-1 16,-12-5 0-16,-10 5 1 15,-7-1 0-15,-9 1 0 16,-9-1 1-16,-4-3-1 0,-9 3 1 15,-3 1 0-15,-14 3 0 16,-8 0-1-16,-13 0 0 16,-4 4 0-16,-4-3 0 15,-9 3-1-15,0-4 1 16,-4 0-2-16,0 0 1 16,4-3-1-16,-4 7 0 15,4 0-1-15,5 0 0 0,3-4 0 16,10 4 0-16,3 0-1 31,9 4 1-31,4-4 1 16,13 3 0-16,17 1 1 0,13 0 0 15,13 0 0-15,8 0 0 16,17-1 1-16,8 1 0 16,1-4-1-16,0-4 0 0,-18 1-3 15,-12-1 1-15,-21 8-5 16,-35 7 0-16</inkml:trace>
  <inkml:trace contextRef="#ctx0" brushRef="#br0" timeOffset="62597.2249">11145 15823 20 0,'-9'-8'10'0,"-4"-7"-12"0,9 8 11 15,-4-5-10-15,-5-3 0 16,0 4-4-16,-4-1 1 0,-4 5 4 16,4 3 0-16,0 8-2 15,-5 0 0-15,5 3 0 16,0 5 0-16,0-1 2 16,0 0 1-16,4 1 1 15,5 3 1-15,-1 4 0 16,5 3 0-16,0 1 0 0,4 4 1 15,-4 7-1-15,-1 0 0 16,1 7-2-16,-4 8 1 31,-1 4-2-31,5 0 1 0,4 0-1 16,4 0 1-16,5-7-1 16,8-5 1-16,4-7-1 15,13-3 1-15,0-5-1 16,4-11 1-16,1 0 0 15,3-3 0-15,-3-8 1 16,-1-8 1-16,9 0 0 0,-5-4 0 16,1-7-1-16,0-11 1 15,-1-1-2-15,-4-3 1 16,-3 0-2-16,-10 3 1 0,-4-7-1 16,-4-4 0-16,-4 1 0 15,-9-5 1-15,-4 4-1 16,-4 0 1-16,-9-3-1 15,-8-5 0-15,-9 1 0 16,-8 7 0-16,0-4 0 31,-5-3 0-31,-8 3 0 0,0 1 0 16,-9-1 0-16,9 12 0 16,4 7 0-16,5 8 1 15,3 15-6-15,1 8 1 16,8 10-5-16,5 5 0 15</inkml:trace>
  <inkml:trace contextRef="#ctx0" brushRef="#br0" timeOffset="63028.1427">12597 15168 42 0,'-9'-15'21'0,"1"8"-29"0,4 7 38 16,-9 3-33-16,-9 5 1 15,-3 7 0-15,-9 8 1 16,-13 11 1-16,-4 11 1 0,-9 8-2 16,1 19 1-16,-1 8 0 15,5 10 1-15,8 9-1 16,9 10 0-16,8-3 0 16,13 4 1-16,12 4 0 15,14-1 0-15,12-3 0 16,13 3 1-16,9-11-1 0,-1-7 0 15,5-12-4-15,4-3 1 32,1-16-8-32,-1-15 0 15</inkml:trace>
  <inkml:trace contextRef="#ctx0" brushRef="#br0" timeOffset="68433.7712">12631 15528 17 0,'4'-38'8'0,"9"8"-8"16,-9 22 9-16,5-3-9 16,-5-4 0-16,0-4 1 15,-4 0 0-15,0 7-1 16,0 5 0-16,0-8 1 31,-4 3 0-31,0 9 1 16,-1-1 0-16,1 4 1 0,0-4 0 15,4 4 1-15,0 0 1 16,0 8 0-16,0 7 1 16,4 19-2-16,0 4 1 15,5 11-1-15,4 15 0 16,4 12-2-16,0 7 0 0,0 19-1 15,-4-3 0-15,-1 3-1 16,-3 0 1-16,-1-11-1 16,-3-8 0-16,-5-7-2 15,-5-16 0-15,1-3-5 0,-4-19 0 16,3-16-5-16,1-18 1 0</inkml:trace>
  <inkml:trace contextRef="#ctx0" brushRef="#br0" timeOffset="68986.3669">13419 16073 6 0,'4'3'3'0,"0"16"-1"15,-4-19-6-15,0 0 10 16,0 0 1-16,0 0 3 16,-4-4 0-16,0 1-13 15,-5-9 0-15,1 5 8 16,-1-1 1-16,-4-3-4 0,1 0 1 16,-1-1-2-16,0 5 0 15,-4-1 0-15,0 0 1 31,-4 12-2-31,-1 0 1 16,1 4 0-16,-4 3 0 0,3 0-1 16,5 8 1-16,0 8 0 15,9 7 0-15,8-4-1 16,0 0 1-16,4 1-1 16,4-1 1-16,5 0-1 15,4 0 0-15,0-3-1 0,5-4 0 16,3-8 0-16,9-4 1 15,0-7-2-15,0-8 1 16,0-7 0-16,1-8 0 0,-10-4 0 16,-4-3 0-16,-4-5 1 15,-4-7 0-15,-9 4 1 16,-4-3 1-16,-8 6-2 31,-5 1 0-31,-8 4-2 16,-9 14 0-16,0 8-5 15,5 20 0-15</inkml:trace>
  <inkml:trace contextRef="#ctx0" brushRef="#br0" timeOffset="69531.2551">14151 15963 35 0,'-21'-34'17'0,"-26"-12"-24"15,30 31 32-15,-4 4-25 16,-5 3 1-16,5 12 0 15,0 7 1-15,-5 16-3 16,1 11 0-16,-1 3 1 16,5 16 0-16,-1 0-1 15,5-4 1-15,5 0-1 16,3-4 1-16,5-4-1 0,0-3 1 16,4-12-2-16,12-7 0 15,1-8-2-15,4-7 1 16,0-12-1-16,4-7 0 15,9-5 1-15,9 1 0 16,3 0 3-16,5 8 0 0,0 7 2 16,0 7 0-16,0 12 2 15,4 4 0-15,-9 7 0 16,-3 12 1-16,-10-1 0 16,-7 5 1-1,-10-1 1-15,-12-3 0 16,-8 3-1-16,-13-7 0 15,-9 4-3-15,-9-8 1 16,-3-12-7-16,-13-3 1 16,8-7-11-16,4-12 0 0,5-12-2 15,-1-22 1-15</inkml:trace>
  <inkml:trace contextRef="#ctx0" brushRef="#br0" timeOffset="70100.173">14960 15789 36 0,'-8'19'18'0,"12"-19"-34"0,-4 7 36 16,0 12-21-16,-4 4 1 16,0 7 3-16,-1 12 0 15,5 11-2-15,0 0 0 16,0 7 1-16,0 1 1 0,-4-1-1 16,0-3 1-16,0-8-3 15,-1-7 1-15,5 0-1 16,0-16 0-16,0-3 0 15,0-16 0-15,0-7 1 16,5-7 0-16,-1-20-1 16,0-7 1-16,5-7 0 15,8-16 0-15,4-11-1 0,0 3 0 32,5-3 0-32,-1-4 0 0,1 12 0 0,4 7 1 0,-1 7 0 31,1 16 1-31,4 11-1 15,5 12 1-15,-1 10-1 16,5 16 1-16,-1 15-1 16,-3 12 0-16,3 7 0 15,-8 4 1-15,-8 7-1 16,-5 0 0-16,-8-7-4 16,0-4 1-16,-5-11-6 0,-4-8 0 15,-4-15-5-15,0-19 1 16</inkml:trace>
  <inkml:trace contextRef="#ctx0" brushRef="#br0" timeOffset="70451.0955">15838 14888 47 0,'55'-22'23'0,"34"44"-33"0,-55-18 46 16,13 7-36-16,0 20 0 15,4 14 4-15,5 23 1 16,3 15-4-16,5 31 0 15,-4 22 3-15,-5 19 1 16,-4 8-1-16,-8 19 1 0,-9-1-3 16,-13 5 0-16,-12-12-4 31,-14-4 1-31,-16-11-8 16,-13-12 1-16,-21-33-8 15,-18-27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3:10:50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13747 9618 20 0,'-5'-8'10'0,"14"-22"-6"0,-9 30 11 0,4-8-14 15,5 1 0-15,-5 3 1 16,0 0 1-16,5 1-3 15,-1 3 1-15,5 0 1 16,4 0 1-16,0 0-1 16,4 3 0-16,9 9-1 15,9 3 1-15,12 8-1 0,8 3 0 16,5 0 0-16,17 9 1 16,8 10-1-16,5 0 1 15,17 1-1-15,0 3 0 0,12 4 0 16,-4 4 0-16,5-12-1 15,-5-7 1-15,-8-8-1 16,-13 0 0-16,-5 1 0 16,-3-5 1-16,-18 1-1 31,-4-5 1-31,-16-3-1 16,-6 0 1-16,-12-4-1 0,-4 0 1 15,-4-3 0-15,-5 3 1 16,-8-7-1-16,-9-1 1 15,-4 1 0-15,-8-1 1 16,-9 5-1-16,-9-5 1 16,-8 1-1-16,0-1 0 0,-4 1-2 15,-9 3 1-15,-9 8-2 16,1-4 1-16,0 12-2 16,-14-5 1-16,1 1-1 15,0 4 0-15,-8 3 0 16,-1 4 1-16,-4 8 0 15,-4 7 1-15,4 4 0 0,-4 11 0 16,4 8 0-16,0 11 0 0,4 0 0 16,9-7 1-16,13-4-2 31,-1 0 1-31,10-4-5 16,3-4 0-16,0-7-7 15,14 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2:49:1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11617 7529 28 0,'-12'-7'14'0,"16"14"-13"16,-4-7 14-16,0-7-16 15,-4 7 1-15,-1 0-1 16,-3 0 0-16,-1 0 1 16,-3 0 1-16,-6-8-1 0,1 4 0 15,-4-3 0-15,-4-1 1 16,-1 1-1-16,-4-8 1 16,0-4 1-16,1-4 0 15,-1 4-1-15,-4-7 1 16,0-1-1-16,-5-3 1 0,-7-8-1 15,-1-11 1-15,4 3-2 16,-4-3 1-16,-8-4-1 16,-9 0 1-16,-4 0-1 15,0 4 0-15,-5 4-1 32,1-1 1-32,-9 5-2 15,9 14 1-15,-1 5-2 0,-3 18 1 16,-1 8-7-16,0 18 1 15,-4 9-1-15,0-1 1 16</inkml:trace>
  <inkml:trace contextRef="#ctx0" brushRef="#br0" timeOffset="658.1773">11192 6292 26 0,'-35'-15'13'0,"-7"23"-19"16,25-5 25 0,-9 1-20-16,-4 0 1 15,-8 4 0-15,-9-1 1 16,-4 1-1-16,-4-1 0 16,4 1 0-16,4-1 0 15,-8 1 0-15,-5 7 1 0,-8-4-2 16,4 5 1-16,-4-1-1 15,-5 0 1-15,1 8 0 16,4-5 0-16,8 1-1 16,9 0 1-16,4 0 0 15,13-4 1-15,0 4 0 0,9-4 0 16,3 0-1-16,5 4 1 16,4 8 0-16,5 3 1 15,4 8-1-15,4 7 0 0,8 5 1 16,9 6 0-16,17 9-1 15,22 7 1-15,3-1-3 32,9 5 0-32,5 4-7 15,3-1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2:51:07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17550 8808 5 0,'-5'-11'2'0,"1"-8"0"0,4 11 2 0,-4 5-5 16,-5 3 1-16,-4 7 0 15,-4-3 0-15,-4 7-1 32,0-3 1-32,-5 3-1 15,5-3 0-15,-5-1-1 16,1 1 1-16</inkml:trace>
  <inkml:trace contextRef="#ctx0" brushRef="#br0" timeOffset="853.8086">16838 9663 3 0,'-8'61'1'0,"12"-12"0"0,0-34 2 0,5 8-3 16,-1 7 0-16,1 4 1 15,-1 0 0-15,-3 4-2 16,3 11 1-16,1-3 0 16,-1-12 1-16,1 4-1 15,8-4 0-15,-4-4 0 16,4 0 0-16,4-7 0 15,4-4 1-15,1 0 0 16,4-4 0-16,0-4 0 16,-1 0 1-16,1-3-1 0,0 0 1 15,4-1-1-15,4-3 0 16,9 0-1-16,0-4 1 16,0-8-1-16,4-11 0 0,4 0 0 15,1-3 0-15,-1-12 0 16,1-4 1-16,-5-4 1 15,-9-3 0-15,-3-4-1 16,-1-8 0-16,0-4 1 31,-4 5 0-31,-4-9-1 16,0 1 0-16,0-8-1 0,0-4 0 16,-5-3 0-16,1-8 0 15,-5 4-1-15,-4-8 1 16,0-4 0-16,-4 1 1 15,-5 3-1-15,-3 4 1 16,-5-8-1-16,-5 8 0 16,1 12 0-16,-4 6 1 15,-1 1-1-15,-4 8 0 0,0 7-1 16,1 4 1-16,-5-4-1 16,0 7 1-16,0 1-2 15,-5 3 1-15,-3 8-1 0,-5 8 1 16,0 3-1-16,-4 4 0 15,-4 4 1-15,-13 7 0 16,-1 8 1 0,6 8 1-16,-1 11 0 15,-4 7 0-15,0 8 0 16,-5 19 1-16,5 0-2 16,4 8 1-16,0 11-1 15,1 0 1-15,-1 3-2 16,-13 9 1-16,9-9-1 15,0 1 1-15,4-4 0 0,5 11 0 16,3-4 0-16,1 5 0 16,0 3 0-16,-1 11 0 15,1 0 0-15,4 8 0 0,8 4-2 16,9 11 1-16,9-4-3 16,3-7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2:52:15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17064 6860 17 0,'9'-8'8'0,"42"4"-4"15,-30 1 9-15,0-1-13 16,5 0 1-16,-1 0 1 16,5 8 1-16,9 0-3 15,-1 11 0-15,4 11 2 32,1 8 1-32,0 12-2 0,8 7 1 15,0 0-2-15,0 7 0 16,-4-10-3-16,4-1 0 15,-9-11-5-15,-3-4 1 16</inkml:trace>
  <inkml:trace contextRef="#ctx0" brushRef="#br0" timeOffset="323.3849">18176 6485 25 0,'-13'-4'12'0,"9"4"-13"16,4 0 21-16,-5 8-21 16,-3 3 0-16,-5 4 0 0,-8 12 1 15,-5 7 0-15,-8 8 1 16,0 11-2-16,-9 11 1 15,-8 0-1-15,-4 8 1 16,-9 11 0-16,4-3 0 0,5 3 0 16,0 0 0-16,-1-7-1 15,5-4 0-15,4-4-4 16,9-4 1-16,8-7-2 16,9-8 0-16</inkml:trace>
  <inkml:trace contextRef="#ctx0" brushRef="#br0" timeOffset="698.5802">18252 6780 28 0,'-17'4'14'0,"13"4"-21"0,4-1 27 0,-4 5-20 15,-5-5 0-15,1 8 0 16,-1 8 1-16,1 11-1 15,-1 0 0-15,5 15-1 16,0 12 1-16,4 3 0 16,0 8 0-16,4 0 0 15,0-4 0-15,0 0-4 16,1-4 1-16,-5-3-4 16,-5-19 1-16</inkml:trace>
  <inkml:trace contextRef="#ctx0" brushRef="#br0" timeOffset="1634.967">20377 6629 23 0,'-4'4'11'0,"-5"-8"-12"0,5 8 18 0,-4-1-16 16,-9 5 1-16,-5 0 0 15,-3-1 1-15,-9 5-4 16,0 3 0-16,0 7 2 31,0 9 1-31,4-5-2 16,4-3 1-16,13 3-1 15,18 1 1-15,12 3-1 16,13-3 1-16,4-1-1 0,12 0 0 16,1-3 0-16,9 4 0 15,-5 3 1-15,-4-4 0 0,-1 8-1 16,1-3 0-16,-4 3 0 15,-1-4 1-15,-3 0 0 16,-5 1 0-16,-4-1-1 16,-5 4 1-16,-8 4 0 15,-13-4 0-15,-8 0 0 16,-9 4 1-16,-12-4-1 0,-9-4 1 16,-17-3-1-16,-9-9 1 15,-8-6-2-15,-9-8 0 16,1-12-4-16,-5 0 0 15,13-10-6-15,12-9 0 16</inkml:trace>
  <inkml:trace contextRef="#ctx0" brushRef="#br0" timeOffset="1873.5059">20394 6421 58 0,'34'4'29'0,"90"-35"-36"16,-69 31 58-16,18 4-54 16,12 4 1-16,-4 3-16 15,-17 4 1-15,-26 4 10 16,-25 4 1-16</inkml:trace>
  <inkml:trace contextRef="#ctx0" brushRef="#br0" timeOffset="5960.1489">17452 2864 20 0,'42'-19'10'0,"1"19"-10"0,-30 4 11 0,-1 4-11 16,1 7 0-16,0 8 2 15,12 3 0-15,1 12-2 16,12 11 1-16,9 4 1 15,0 4 1-15,4 11-1 16,9 0 0-16,-5 11-1 16,-8 8 1-16,-4 19-1 15,-9-7 0-15,-9-8-3 0,-8-4 1 16,-4-4-7-16,-9-19 1 16,0-11-1-16,-8-15 1 15</inkml:trace>
  <inkml:trace contextRef="#ctx0" brushRef="#br0" timeOffset="6322.4037">17933 3163 16 0,'-13'15'8'0,"0"16"-10"0,9-24 14 16,-9 8-12-16,-4 8 1 15,-13-4 0-15,-4 11 1 16,-8 12-1-16,-1-8 0 16,-4 11 0-16,-4 4 1 15,-30 54-4 1,9-16 0-16,8-4-3 16,0-4 0-16</inkml:trace>
  <inkml:trace contextRef="#ctx0" brushRef="#br0" timeOffset="7161.1099">17903 3197 9 0,'-26'27'4'0,"-12"11"-5"16,30-27 3-16,-1 0-5 0,1 4 0 0</inkml:trace>
  <inkml:trace contextRef="#ctx0" brushRef="#br0" timeOffset="7678.9416">18640 2861 28 0,'8'-23'14'0,"22"4"-21"0,-21 8 28 16,-1 3-22-16,5-3 1 16,0-1-1-16,4-7 1 15,0 8 0-15,4 3 0 16,0 5-2-16,-4 6 1 15,0 16-1-15,-8 4 1 0,-5 7 0 16,-8 12 0-16,-9 11 0 16,-8 4 1-16,-9 7 0 31,0-3 0-31,-4 7 0 16,-4-8 0-16,-5 1 0 0,9-16 1 15,-4-3-1-15,8-4 0 16,4-8 0-16,14-4 1 15,7-7 0-15,14 0 0 16,8-8 0-16,17-3 1 16,13-4-1-16,8 3 0 0,5-3-7 15,0 4 1-15,8-1-2 16,-9-10 1-16</inkml:trace>
  <inkml:trace contextRef="#ctx0" brushRef="#br0" timeOffset="8311.6802">21063 2327 30 0,'-17'-23'15'0,"21"12"-23"0,-4 11 30 0,9-4-23 16,-1-3 0-16,5-1 0 15,0 1 0-15,4-1 1 16,0 0 0-16,0 5-1 16,4 3 1-16,0 0-1 15,5 3 1-15,8 5-1 16,4 3 1-16,1 4-1 16,-1 1 1-1,-4 2 0-15,-4 5 0 16,-9 7 0-16,-8 1 0 0,-9 3-1 15,-12 0 1-15,-14-4-1 16,-12 4 1-16,-13-4-1 16,-8 1 0-16,-9-1 0 15,-4 0 0-15,0 4 0 16,4-7 1-16,4-5 0 16,9-3 0-16,5 0 0 0,16-7 0 15,8-5 0-15,5 1 0 16,9-1-1-16,4 1 0 15,8-1-1-15,4 5 0 16,9-5-1-16,5 5 0 0,16 3-1 16,9 0 1-16,0 4-1 31,4 4 0-31,4-1 1 16,9 5 0-16</inkml:trace>
  <inkml:trace contextRef="#ctx0" brushRef="#br0" timeOffset="8462.9057">21714 3258 13 0,'13'30'6'0,"-26"-11"-4"0,5-11 13 16,-9 3-14-16,-13 4 1 15,-17 8 1-15,-21 3 0 16,-17-3-3-16,-17 0 0 0,-5-1 1 16,-8 5 0-16,0 7-6 15,17-8 0-15</inkml:trace>
  <inkml:trace contextRef="#ctx0" brushRef="#br0" timeOffset="10181.8183">17171 4537 20 0,'-22'15'10'0,"31"-23"-11"0,-9 8 10 15,4-4-9-15,5 4 1 0,3 0 0 16,1-3 1-16,0 10-2 16,8-3 0-16,9 7 1 15,0 12 0-15,4 4 0 16,4 14 0-16,9 12 0 15,4 15 1-15,9 8-2 16,4 18 1-16,0-7-1 0,-9-3 1 16,-4-5-1-16,-4-3 0 15,-5-8-6-15,-3-11 1 16,-1-12-1-16,-12-22 0 16</inkml:trace>
  <inkml:trace contextRef="#ctx0" brushRef="#br0" timeOffset="10547.7706">18001 4631 26 0,'-13'0'13'0,"9"4"-19"0,4-4 26 16,-4-4-21-16,-5 8 1 0,-4 0-1 16,-4 7 1-16,-12 12 0 15,-10 11 0-15,-8 4 0 16,-4 15 0-16,-4 11-1 15,-5 23 1-15,1 4 0 16,-1 0 0-16,9-4 0 16,0 0 0-16,8-12-3 15,9-7 1-15,4-3-4 16,13-16 1-16</inkml:trace>
  <inkml:trace contextRef="#ctx0" brushRef="#br0" timeOffset="11516.1563">18606 4363 21 0,'0'-8'10'0,"21"-15"-10"15,-13 12 16-15,1 0-16 16,0-5 1-16,3 1 0 16,5 0 0-16,0 4-2 15,0-1 1-15,0 5 0 0,0 3 0 16,1 8-1-16,-10 11 1 15,-8 8 0-15,-4-1 0 16,-9 20-1 0,-8 7 1-16,-9 8-1 15,-8-4 1-15,-1 0-1 16,-3 4 0-16,3-12-1 16,5-7 1-16,0-8-2 15,9-3 0-15,8-5 0 16,4-3 1-16,13 0-1 15,8-4 1-15,9-7-1 0,13 0 1 16,0 3 1-16,4 0 0 0,0 4 1 16,4 4 0-16,-3 4 0 15,-1 3 1-15,-9-7 0 16,-4 12 0-16,-4 3 1 16,-8 4 1-16,-9-4 0 15,-9 0 1-15,-8 3 0 16,-4-6 1-16,-4-9-1 15,-14 5 1-15,-3-8-5 0,-9 7 1 16,-5-14-7-16,9-5 0 16</inkml:trace>
  <inkml:trace contextRef="#ctx0" brushRef="#br0" timeOffset="11995.6042">20722 3965 20 0,'-13'12'10'0,"-4"18"-9"0,9-15 13 0,-1-4-13 16,-8 8 0-16,-4 8 2 15,0-4 0-15,-5 7-4 16,-4 8 1-16,1 3 1 16,3-3 0-16,5 7 0 15,12 1 1-15,9-1-1 16,17-3 1-16,9-4 0 16,8-4 0-16,13-4 0 15,8 0 0-15,0-3-3 0,1-4 0 16,-1-1-6-16,-4-3 1 15,0 0-3-15,-8-4 1 0</inkml:trace>
  <inkml:trace contextRef="#ctx0" brushRef="#br0" timeOffset="12364.8105">21135 3973 26 0,'-12'15'13'0,"20"38"-18"0,-12-34 24 0,-5 7-18 16,1 8 0-16,-5 8 1 15,0 22 0-15,-4 8-2 16,-4 15 0-16,0 12 2 16,-5 7 0-16,-4 7-2 15,-8 12 1-15,-13 11-5 16,0-7 0-16,4-8-5 15,8-11 1-15</inkml:trace>
  <inkml:trace contextRef="#ctx0" brushRef="#br0" timeOffset="14983.342">20927 2732 9 0,'-5'0'4'0,"27"-4"-4"0,-22 4 5 0,0 0-5 15,0 0 0-15,-5 4 0 16,1 3 0-16,0-3 0 16,0 4 0-16,-1-1 0 15,1 8 1-15,0-7-1 0,4 0 0 16,-4-1 1-16,4 1 0 15,0-4 1-15,0-1 1 16,0 1 0-16,0 0 1 16,0-4-1-16,0 0 1 0,4 4-1 15,0-1 0-15,0-3-2 16,5 4 1-16,-1-4-2 16,5 0 0-16,0 0 0 15,0 4 0-15,-1-4 0 16,-3 4 0-16,8 0 0 15,0 3 0-15,-4 1 0 16,0-1 0-16,-1 1 0 16,1-1 0-16,4 1 0 0,0 0 0 31,0-5 0-31,0 1 0 16,0 0 0-16,0 0 1 0,0-4-1 15,5 0 0-15,-5 3 0 16,4 1 1-16,-4 0-1 15,0 0 0-15,-4 0 0 16,4-1 0-16,0 1 0 16,0-4 0-16,0 0 0 0,0 4 0 15,4-4 0-15,-4 4 0 16,0 0 0-16,0-1 0 16,0 5 0-16,1-1 0 0,-6 1 0 15,-3 3 0-15,-1-3-1 16,1 0 1-16,-1 10 0 15,5-6 0-15,0-1 0 32,0 0 0-32,-5 1 0 0,5-5 0 0,0 1 0 15,-5-4 1-15,5 3-1 16,-4 1 0-16,-5-4 0 16,-4 3 0-16,0 16-1 31,0-8 1-31,-4 0-1 15,4 0 1-15,0-3 0 16,-5-5 0-16,1 5 0 0,4-1 0 16,-4-7 0-16,0 3 0 15,-5-3 0-15,-4 4 0 16,0-1 0-16,1 5 0 16,-1-1-1-16,0-7 1 15,-4 7 0-15,4-3 0 16,1-1-2-16,3 1 1 15,1-4-5-15,8 3 0 0</inkml:trace>
  <inkml:trace contextRef="#ctx0" brushRef="#br0" timeOffset="26153.465">16148 3337 11 0,'18'-11'5'0,"11"15"-5"0,-16-8 6 16,13 4-6-16,3 0 0 16,6 0 0-16,7 0 0 15,5 0 0-15,0 0 0 16,8 4-1-16,5 7 1 0,8-3-2 15,9-1 0-15,8 5-1 32,4-16 1-32,1-4 0 0,8 1 1 0,4-5 1 15,13-3 1-15,0 4 2 32,0-4 1-32,0-4 0 15,4 4 1-15,0 3-1 0,9 5 1 0,0-8-2 16,-9-1 0-16,9 1-3 15,8-4 1-15,9 4-1 16,-9-4 1-16,9-3-2 16,8-1 1-16,5 0 0 15,-5 4 0-15,5 0 0 16,8 4 0-16,0 0 0 0,0 0 0 16,13 0 1-16,12 0 1 15,1-4-1-15,12 0 1 16,14 7 0-16,-10 1 0 15,14 7-2-15,12 4 1 16,-17 4-2-16,5 4 0 16,-10 7-6-16,-20 0 1 15</inkml:trace>
  <inkml:trace contextRef="#ctx0" brushRef="#br0" timeOffset="32928.1376">16106 4885 24 0,'47'-15'12'0,"34"-31"-11"16,-52 31 13-16,10-4-14 15,3 4 0-15,5-4 0 16,0 0 0-16,4-4 0 16,5 5 0-16,-1 6 0 0,13 5 1 15,9-1-2-15,8 0 1 16,13-3 0-16,13-4 0 15,4 0 0-15,25-4 0 16,-4 0 0 0,-4-4 1-16,9 12 0 15,-5 3 1-15,5 5-1 16,-1 3 1-16,1 3 0 16,4 1 0-16,21 0-1 15,-5 0 1-15,10 0-1 16,3-1 0-16,14 9 0 15,-1-1 0-15,9 0-1 0,8 5 0 16,5-9 0-16,8-3 1 0,5 0-1 16,-9-4 0-16,-5-4-2 15,-3-4 1-15,-14 5-8 16,5 3 1-16</inkml:trace>
  <inkml:trace contextRef="#ctx0" brushRef="#br0" timeOffset="46206.8343">16881 1351 10 0,'-17'-27'5'0,"8"8"-6"0,9 8 5 15,0 4-7-15,0-9 1 0,0 5-1 16,0 0 1-16,5-8 3 15,-1 0 1-15,4 0-2 16,1 4 0-16,-1-8 1 16,1 8 1-16,0 4-1 15,3 3 0-15,1 4 0 16,4 8 1-16,9 0-1 0,3 3 1 16,1 5 0-16,9 3 1 15,-1 4-1-15,0 7 1 16,-4 1-1-16,0 11 1 15,9 11-2-15,-5-8 1 16,5 9-1-16,-1 3 0 16,1 7-1-1,0 4 0-15,3 1 0 16,-7 10 0-16,-5 1-3 16,-4 0 1-16,-5-12-3 15,-3 0 0-15</inkml:trace>
  <inkml:trace contextRef="#ctx0" brushRef="#br0" timeOffset="46607.2537">17643 942 26 0,'0'-22'13'0,"0"10"-19"16,0 12 26-16,0 0-21 15,-8 4 0-15,-5 4-1 16,-4 7 1-16,-9 11 0 0,-3 12 1 16,-10 7-2-16,-3 12 1 15,-5 19-1-15,-4 7 1 16,-5 19 0-16,-8 12 0 0,5-1 1 16,-5 8 1-16,4-11-1 15,5-4 1-15,8-11-6 31,5-8 1-31</inkml:trace>
  <inkml:trace contextRef="#ctx0" brushRef="#br0" timeOffset="46991.6055">18193 874 29 0,'-22'23'14'0,"1"41"-20"16,13-49 25-16,-5 16-19 16,-9 10 0-16,1 5-1 15,0 3 1-15,0-4 0 16,4 8 0-16,8-4 0 16,9-3 0-16,9-1-1 15,8-11 1-15,12 8-1 16,10-12 0-16,-1 4-2 0,5-15 1 15,8 0-5-15,-4-4 1 16</inkml:trace>
  <inkml:trace contextRef="#ctx0" brushRef="#br0" timeOffset="47392.2339">18806 738 23 0,'-13'0'11'0,"26"19"-12"16,-9-12 18-16,0 5-17 15,-4 3 0-15,0 15 0 0,-4 4 0 16,-4 8 0-16,-5 15 0 16,0 15 0-16,-4-8 1 15,-9 23 0-15,1-15 0 16,-1 15 0-16,1-8 1 0,-1 16-1 16,1-4 0-16,-5-4 0 31,0-4 0-31,0 0-1 0,-4-7 0 0,-4-8-5 31,8-4 0-31,0-7-3 16,17-27 1-16</inkml:trace>
  <inkml:trace contextRef="#ctx0" brushRef="#br0" timeOffset="48341.6367">21536 942 27 0,'-9'-15'13'0,"9"-8"-12"0,0 23 25 15,0-7-25-15,0-1 1 16,0 5-1-16,0-5 1 0,-4 4-3 16,4 4 0-16,-4-7 1 15,4 3 1-15,0 0-2 16,0 4 1-16,0 0-1 16,8-4 1-16,1 4-1 15,3 4 0-15,5 4 0 31,5-1 1-31,3 5-1 16,5 3 1-16,4 7-1 16,0-7 1-16,-4 8-1 0,-4 7 1 15,-1-3-1-15,-4 3 1 16,-4 0-1-16,-4 1 1 16,-4-1 0-16,-1-3 0 0,-4-9-1 15,-8 1 1-15,-4 8-1 16,-9-8 1-16,0 3-1 15,-5-3 1-15,-7 8-1 16,-10 3 0-16,1-3 1 16,-5-8 0-16,-4 3 0 0,1 1 0 15,-1 3-1-15,0 1 1 16,9 3 0-16,4-7 0 16,4 0-1-16,4-1 1 15,1-3-1 1,3-4 1-16,1 4-1 15,0 0 1-15,-5-4-1 16,5 12 1-16,0-12-1 16,4 4 1-16,4-8 0 15,0 8 0-15,5 0 0 16,3-4 1-16,5-4-1 0,-4-3 1 16,4 0 0-16,4-5 0 15,5 1-1-15,-1 0 1 0,9 0 0 16,0-4 0-16,9 4 0 15,8-4 0-15,13 0 0 16,17 7 1-16,25-3 2 16,18 0 0-1,97 26-1 1,-21 4 0-16,-34 11-4 16,-25-7 0-16,-35 0-8 15,-17 7 1 1</inkml:trace>
  <inkml:trace contextRef="#ctx0" brushRef="#br0" timeOffset="62552.5494">17379 8290 2 0,'-17'7'1'0,"4"9"-2"16,9-13 2-16</inkml:trace>
  <inkml:trace contextRef="#ctx0" brushRef="#br0" timeOffset="63578.2497">16970 8347 6 0,'-17'-8'3'0,"9"4"-6"0,8 4 5 16,0-4-4-16,-4 4 1 15</inkml:trace>
  <inkml:trace contextRef="#ctx0" brushRef="#br0" timeOffset="64054.8012">16881 8419 10 0,'4'11'5'0,"0"-11"-6"16,-4 0 11-16,0 0-10 15,0 0 1-15,0 0-1 16,9 0 1-16,-5 0-2 15,1-4 1-15,-1 4 0 16,-4 0 1-16,0 0 0 16,0 0 1-16,0 0-1 15,0 0 0-15,4 0 1 16,0 4 0-16,-4-4-1 0,5 4 1 16,-1-1-1-16,0 1 0 15,5 4 0-15,-9-8 0 16,8 4 0-1,1 3 1-15,-1 4 0 16,1 1 0-16,3-1-1 16,1 4 1-16,9 12-1 15,-1-5 1-15,9 5-2 32,4-4 1-32,0 7-1 15,4 4 0-15,9 8 0 0,8 3 0 16,5 16 0-16,0 10 0 15,-1 9 0-15,-4 3 0 16,-3 0 0-16,-10 1 0 0,-3-1 0 16,-10-11 0-16,-7-12-2 15,-5-14 1-15,-5-12-6 16,-3-15 0-16</inkml:trace>
  <inkml:trace contextRef="#ctx0" brushRef="#br0" timeOffset="64370.646">17545 8354 27 0,'-25'27'13'0,"-9"45"-17"0,21-46 22 0,-4 12-18 16,-9 19 1-16,-3 7 1 16,-1 8 0-16,0 7-3 15,0 23 1-15,0 8 1 16,-8 7 0-16,4 1-1 16,0 7 1-16,4-1-2 15,-4-2 0-15,-4-13-3 16,4-14 0-16,4-16-4 15,4-26 1-15</inkml:trace>
  <inkml:trace contextRef="#ctx0" brushRef="#br0" timeOffset="65122.2765">18380 8407 24 0,'-13'-7'12'0,"5"-5"-12"15,8 12 21-15,0 0-19 16,-5-4 1-16,-3 1 1 16,-1 3 0-16,1 0-6 0,-1 0 1 15,1 3 3-15,-1 1 0 16,5-4-2-16,4 0 0 15,9 0-2-15,8-4 1 16,0 1 0-16,4-1 1 16,5-4-1-16,-5 5 1 15,-4-1 0-15,0 0 0 0,-4 0 1 16,-9 0 0-16,-4 4-1 16,-9 0 1-16,-8 0-1 15,-4 0 1-15,-9 4-1 16,0 4 0-16,1-1 0 0,-5 1 1 15,-1 3-1-15,1 8 0 16,0 8 0-16,9 3 0 31,4 4 0-31,8 8 0 0,4-8 0 16,9 0 0-16,4 0 0 16,9 4 0-16,9-4 0 15,3-4 0-15,5 0-1 16,8 0 1-16,1 1-1 15,-5-1 1-15,-5 8 0 16,1-8 1-16,-4 4-1 16,-13 0 0-16,-5 0 1 0,-8-4 0 15,-13 1 0-15,-12-1 0 16,-9 0-1-16,-9 1 1 16,-12-9-1-16,-9 1 0 0,0 3-2 15,-4-10 0-15,8-1-6 16,5-8 1-16,12-3-3 15,18-8 1-15</inkml:trace>
  <inkml:trace contextRef="#ctx0" brushRef="#br0" timeOffset="65587.8705">20778 7904 36 0,'-9'0'18'0,"-21"45"-27"15,13-26 36-15,-13 15-28 16,-16 8 1-16,-14 15-1 15,-12 15 1-15,-1 18 0 16,1 13 0-16,4 10-2 16,4 4 0-16,17-7-1 15,9 4 1-15,16 3-1 16,9-15 1-16,13-11-1 16,18-16 1-16,7-6 0 15,5-16 0-15,8-19 0 0,9-15 0 16,13-23 1-16,-5-8 1 15,-4-14 0-15,0-20 0 0,-4 1 4 16,-9 3 0-16,-8 12 4 16,-13 8 0-16,-17 3 1 15,-17 11 0-15,-21 27-2 16,-30 19 1-16,-17 26-6 16,-18 8 0-16,5 15-14 15,5 8 0-15</inkml:trace>
  <inkml:trace contextRef="#ctx0" brushRef="#br0" timeOffset="74646.1109">15092 1790 2 0,'-12'-4'1'0,"7"12"-1"0,5-8 1 15</inkml:trace>
  <inkml:trace contextRef="#ctx0" brushRef="#br0" timeOffset="74995.3337">15050 1574 23 0,'-22'-11'11'0,"22"-1"-16"16,0 12 22-16,0 0-18 15,0-3 1-15,0 3 0 16,0 0 0-16,0 0 0 15,0 0 0-15,0 0 0 16,-4 3 0-16,0 1-1 0,4 0 1 16,4 0 0-16,5 3 0 15,8 1 1-15,13-1 0 16,8-3 0-16,13 4 1 16,21-8 0-16,18 0 0 15,16 0 0-15,9 0 0 16,0 0-4-16,-4 0 1 0,-9 7-6 15,-8 5 1-15</inkml:trace>
  <inkml:trace contextRef="#ctx0" brushRef="#br0" timeOffset="75447.7228">15569 897 30 0,'-8'4'15'0,"38"15"-15"0,-9-12 26 16,9 1-27-16,8 7 1 16,5-4 0-16,-1 4 0 0,1 8 0 31,-1 4 0-31,-3 10-1 16,-5 1 1-16,0 8-2 15,-4 3 1-15,-5 8-2 16,-3-5 0-16,-1 13-1 15,-13-8 1-15,-3 3 0 16,-10 4 0-16,-3 8 2 0,-9 4 1 16,-5 3 0-16,-3 12 1 15,-13 15 0-15,-9 11 0 16,-21 16-4-16,-9 7 1 16,0 15-4-16,1-11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2:58:56.8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2257 14673 11 0,'-8'-8'5'0,"-1"-7"-4"0,5 11 5 16,-5 8-5-16,5 0 0 16,-9-4 3-16,0 7 0 15,1 1-4-15,-1-4 0 0,4-1 1 16,-3-3 1-16,-1 0 0 16,4-3 0-16,5-5-2 15,4-3 0-15,13-4-1 16,0-4 1-16,-1 4 0 15,10-8 0-15,3 8 0 16,1 11 1-16,8 0 0 16,-4 4 1-16,12 4 1 0,-12 0 0 15,4 3 0-15,0 5 1 16,0-1-1-16,-8 4 1 16,-5 4-1-16,-8 15 0 0,0 0-2 15,-22 12 1-15,5-1-1 31,-17 4 0-31,8 8-2 16,-21-4 1-16,4 11-2 16,-4-7 0-16,-9 0-1 15,1-1 0-15,-5-10-1 16,0-5 1-16,0-7 1 0,9-7 0 16,-9-8 1-16,0 4 1 15,13-20 0-15,4-3 1 0,9-7 0 16,0-8 1-16,8-4-1 15,9-4 1-15,4 0-1 16,12 1 1-16,1 7-2 16,0-1 1-16,-5 13-1 15,9-1 0-15,5 11 0 16,-5 5 0-16,13 3 0 0,-5 11 1 16,-4 5 0-16,5 6 0 31,0 9-1-31,-14-5 0 15,10 1-3-15,-10 4 1 0,1-5-6 16,0-3 0-16</inkml:trace>
  <inkml:trace contextRef="#ctx0" brushRef="#br0" timeOffset="627.5352">2921 14627 12 0,'-21'-4'6'0,"8"-3"-5"0,9 3 2 15,-4 8-3-15,-5 3 1 0,-4 5 3 16,-5 7 1-16,1 0-6 16,-4 7 1-16,-1 16 2 15,0 3 1-15,-3 8-1 16,3 8 0-16,5-1-3 16,4 16 1-16,4-12-1 15,13 4 1-15,0-3-1 16,0-1 1-16,13-4-1 15,-5-3 0-15,9-11 0 16,5-9 1-16,7-10-1 16,14-8 1-16,-5-8 0 15,9-7 0-15,0-15 1 0,0-4 0 16,0-8 0-16,4-4 0 16,-4-3 1-16,4-4 0 15,-13-11 0 1,5 3 0-16,-18 4 0 15,1 0 0-15,-5 4-1 16,-8-4 0-16,0 1-1 16,-13-1 1-16,0 0-1 15,-13 0 1-15,0-4-1 0,-17 5 0 16,0-1 0-16,-8-4 0 16,-9 1-1-16,0 3 1 15,-8 4 0-15,-5 3 1 0,1 9-2 16,-1-1 1-16,5 8-2 15,-5 7 0-15,1 5-5 16,16 6 1-16</inkml:trace>
  <inkml:trace contextRef="#ctx0" brushRef="#br0" timeOffset="1416.7165">4842 14567 24 0,'0'7'12'0,"0"-14"-18"15,0 7 19-15,0 7-14 16,-9-3 1-16,1 7 0 15,-5 8 1-15,0 0-1 16,-4 4 0-16,-8 3 0 16,-1 1 1-16,-4 3-1 15,-4 8 0-15,-8 0-2 0,-5 0 1 16,-13 0-1-16,9-1 1 16,0-3-1-16,0 0 1 15,4-3 0 1,5-5 0-16,8 1 1 15,-1-5 0-15,10-3 0 16,12 0 1-16,-8 0-1 16,8-7 1-16,9 6 1 15,4-6 0-15,8 3 0 16,9-4 1-16,0-3-1 0,9-1 1 16,17 5-1-16,-1-5 1 15,9 1-2-15,9-1 1 16,-1 5-2-16,5 3 1 15,9 0-2-15,-1 0 1 16,-4 4-2-16,-4 8 1 0,-4-8-5 16,-13-1 0-16,4-2-1 15,-9-16 0-15</inkml:trace>
  <inkml:trace contextRef="#ctx0" brushRef="#br0" timeOffset="2047.9299">5438 13602 16 0,'17'-15'8'0,"-4"0"-11"0,-13 15 13 16,-4-4-8-16,-5 4 1 16,1 4 2-16,-5 7 0 15,-4 4-6-15,0 8 0 16,0 11 3-16,-9 0 1 16,1 19-1-16,-5 0 0 0,0 11-2 15,-4 4 0-15,4 0 0 16,0 1 0-16,-8 2 1 15,4 9 0-15,4-1-1 16,5-3 1-16,-1 7 0 0,5 0 0 16,4 4 0-16,-9 12 0 15,9-5 0-15,0 9 0 16,4 6-1-16,-8 5 1 0,0 3 0 16,4 4 0-16,-9-7 1 15,5-1 0-15,-5 4-1 31,1-3 1-31,-5-4-1 16,4-4 1-16,1 0-4 16,-1-12 1-16,-8-3-7 15,0-8 1-15,17 0-3 0,-13-18 1 16</inkml:trace>
  <inkml:trace contextRef="#ctx0" brushRef="#br0" timeOffset="2745.6077">6443 14525 28 0,'-8'27'14'0,"16"-5"-20"15,-8-14 27-15,4 7-20 16,-4 4 0-16,0 11 4 0,0-3 0 16,-4 14-5-16,0 5 1 15,-5 7 2-15,5 11 1 16,0 8-1-16,0 15 0 16,-5-4-3-1,-4 4 1-15,5-11-3 0,-5-8 1 0,5-8-5 16,-5-14 0-16,9-20-4 15,21-14 0-15</inkml:trace>
  <inkml:trace contextRef="#ctx0" brushRef="#br0" timeOffset="3164.8315">7533 14245 45 0,'0'4'22'0,"-17"19"-51"0,0-4 43 16,-12 7-15-16,-6 12 0 16,1 3 3-16,0 12 1 15,0 0-3-15,4-3 0 16,1 6 0-16,7-6 1 15,5-1 0-15,13-4 0 0,4-7-2 16,13-4 1-16,8-8-1 16,9-3 1-16,13-4 0 15,8-4 1-15,0 0 1 16,-4 0 0-16,4 1 0 16,0 3 1-16,-9 3-1 15,-8 9 1-15,-12-1 0 16,-10 8 0-16,-7-1-1 0,-18 5 1 15,-13-4-2-15,-16 0 1 16,-18 0-2-16,-4-4 0 0,-8-4-4 16,-5-4 0-16,-8-14-7 15,8-8 0-15</inkml:trace>
  <inkml:trace contextRef="#ctx0" brushRef="#br0" timeOffset="3446.2145">7295 14298 45 0,'34'-26'22'0,"89"-1"-28"0,-84 23 41 0,20-3-29 16,22-5 0-16,9 5 1 16,3 3 1-16,1 4-13 15,-13 4 0-15,-17 0-5 16,-17 7 1-16,-22 0-6 0,1-22 1 16</inkml:trace>
  <inkml:trace contextRef="#ctx0" brushRef="#br0" timeOffset="52270.4369">14794 15161 21 0,'-4'0'10'0,"17"-8"-11"0,-13 8 11 16,4 4-10-16,-4-4 1 15,0 0 1-15,0 0 0 16,0 11-2-16,0 4 0 16,0 12 2-16,0 3 0 15,0 12-1 1,0 11 1-16,4 11-1 16,1 8 1-16,3 0 0 15,-4 7 0-15,1 5-1 16,3 3 0-16,-8-4-1 15,-8-4 0-15,-1-14-5 16,-8-9 1-16,0-3-4 16,4-19 0-16</inkml:trace>
  <inkml:trace contextRef="#ctx0" brushRef="#br0" timeOffset="52906.569">15488 15195 22 0,'-25'26'11'0,"-5"42"-18"0,22-49 17 16,-5 12-10-16,-4 14 0 15,0 0 1-15,4 16 1 16,0 3-2-16,0 16 0 15,9 3 0 1,0 0 1-16,0 0-1 0,4-7 1 0,4-4-2 16,9 0 0-16,8-15 0 31,9-8 0-31,4-11-1 16,8-8 0-16,1-15 0 15,4-11 1-15,4-8 1 0,9-7 0 16,-1-16 0-16,-3-7 1 15,3-11 1-15,-4-4 0 16,-3-8 1-16,-6 0 0 0,-7 4 0 16,-5-4 1-16,-13 4 0 15,-8 0 1-15,-5 8-1 16,-8-4 1-16,-8 3-3 16,-9 1 1-16,-9 0-4 15,-8-1 1-15,-8 1-4 16,-5 3 1-16,-13 1 0 0,-4 6 0 31,0 9-1-31,1 7 1 16,-1 11-1-16,0 5 0 0,4 14-2 15,-4 8 0-15</inkml:trace>
  <inkml:trace contextRef="#ctx0" brushRef="#br0" timeOffset="69210.1072">18116 16197 9 0,'0'-3'4'0,"4"10"-6"0,-4-7 5 0,0-7-3 15,-4 7 0-15,0 0 3 16,-5 3 0-16,1 1-2 31,-5 4 0-31,0-1 2 16,-4-3 0-16,0 4 0 16,0 3 0-16,-4 0-2 0,-1 1 1 0,1 3-2 15,-4 0 1-15,-5 8 0 16,0 3 0-16,-4 4 0 15,4 1 1-15,0 14 1 16,9-3 0-16,8 3-1 16,5 4 0-16,3-3-1 15,5 3 1-15,9 8-2 16,-1-1 0-16,5 9-1 0,4-1 1 16,5 0 0-16,-1-3 0 15,4-1 0-15,9-3 0 16,1-15-1-16,7-8 1 15,5-11-1-15,0-8 1 32,4-8-2-32,0-14 1 0,0-5 0 15,0-14 1-15,-4-4 0 16,4-12 1-16,-4-11 0 16,-4 4 1-16,-1 0 0 15,-8-12 1-15,-4 1-1 0,-9-9 0 16,-8-2-2-16,-9 2 1 15,-8 1-1-15,-4-4 0 16,-9 4-2-16,-9-11 0 0,-4 3 0 16,0 1 1-16,-12 3-1 15,-1 7 0-15,1-3 0 16,-9 15 0-16,-5 12 0 16,1 18 1-16,8 0-5 15,4 12 0-15</inkml:trace>
  <inkml:trace contextRef="#ctx0" brushRef="#br0" timeOffset="69684.9566">19828 15221 45 0,'-47'4'22'0,"4"53"-41"16,26-38 46-16,-12 7-29 16,-18 20 1-16,-9 3 0 15,-12 8 1-15,0 11 1 32,-4 11 1-32,-1 19-2 15,1 5 0-15,8 3 0 16,9 11 1-16,4 15-1 0,17 1 0 15,8 3-1-15,13-4 1 0,13 1-1 16,13 7 1-16,8-8-1 16,9-3 1-16,8-16-5 15,-4-14 1-15,5-5-5 16,8-26 0-16</inkml:trace>
  <inkml:trace contextRef="#ctx0" brushRef="#br0" timeOffset="70049.6866">20054 15259 26 0,'-13'0'13'0,"21"45"-18"16,-3-33 19-16,-5 22-14 16,-5 19 0-16,-3 15 2 15,-1 15 0-15,-3 19-1 16,-1 27 0-16,-4 3 0 15,4 8 1-15,4 8-1 0,-3 11 0 16,-1 4 0-16,4-5 0 16,5 5-2-16,-4-8 0 15,-1-15-1-15,1-11 0 0,-1-27-5 16,1-11 0-16</inkml:trace>
  <inkml:trace contextRef="#ctx0" brushRef="#br0" timeOffset="70585.5965">20658 16648 39 0,'-17'11'19'0,"13"-7"-32"0,4-4 36 16,-4-8-24-16,-5 1 1 16,1 3 2-16,-5-4 1 15,-4 8-2-15,-4-3 0 16,-9 6 1-16,-9 1 1 16,-3 0-1-16,-5 0 1 0,-4 3-4 15,-4 8 1-15,-5 8-1 16,9 7 0-16,4 4-1 15,4 4 0-15,9 15 0 16,9 4 0-16,12 0-1 16,13 3 1-16,9 1-1 31,8-4 1-31,8-8-1 16,5-11 1-16,4-8-1 0,9-15 0 15,3-8 0-15,1-14 1 16,9-16 0-16,-9-3 0 15,-5-8 2-15,1-15 0 0,-5-1 1 16,-8-3 0-16,-5-7 1 16,-8-1 1-16,-8 5-2 15,-9 3 1-15,-9 3-2 16,-3 16 0-16,-5 4-5 16,0 11 1-16,0 15-3 15,4-3 0-15</inkml:trace>
  <inkml:trace contextRef="#ctx0" brushRef="#br0" timeOffset="71133.8897">21412 16311 30 0,'0'-23'15'0,"-17"12"-22"16,9 11 29-16,-5 0-20 15,-9 7 0-15,-3 5 1 16,-5 7 0-16,-8 7-5 15,-5 4 1-15,5 12 1 16,-5 7 0-16,9-3-2 0,9 3 1 16,3 0-1-16,14 4 1 31,4-8-1-31,8-3 1 16,9-4 1-16,8-8 0 0,4-11-1 15,1-8 0-15,4-11-1 16,4-7 1-16,0-12-1 15,4-4 1-15,1 1 0 16,-1 3 1-16,0 3 2 16,-4 5 1-16,0 4 1 15,0 10 1-15,1 12 0 0,-6 20 1 16,-3 10-2-16,-5 15 0 16,-4 12-1-16,-4 15 0 15,-9 16 0-15,-8 2 0 16,-5 5-3-16,1-8 1 0,-9 4-3 15,0-19 0-15,0-11-10 16,0-8 1-16</inkml:trace>
  <inkml:trace contextRef="#ctx0" brushRef="#br0" timeOffset="71653.982">22583 16020 38 0,'13'34'19'0,"4"87"-27"0,-17-87 28 15,0 19-19-15,0 19 0 0,0 7 1 16,-4 16 1-16,-5-1-3 16,5-22 0-16,-5 23 1 31,5-8 1-31,0-15-2 16,0-16 1-16,-1-10-2 15,1-16 0-15,0-7-2 16,0-16 1-16,-1-22 0 0,1-19 0 15,4-26 0-15,0-16 1 16,4-15-1-16,9 0 0 16,8 4 3-16,14 4 1 15,7 11 0-15,9 12 0 16,-4 10 1-16,4 16 1 16,5 15-1-16,7 19 1 0,-3 23-3 15,0 19 1-15,-1 22-2 16,-3 12 1-16,-5 7-4 15,-4 4 1-15,-9 0-4 16,0-4 1-16,-8-18-6 0,0-16 1 16</inkml:trace>
  <inkml:trace contextRef="#ctx0" brushRef="#br0" timeOffset="72102.3432">22592 14514 24 0,'38'-27'12'0,"73"20"-17"0,-77 14 17 0,8 12-11 15,18 11 1-15,17 16 2 16,8 26 1-16,17 26-4 16,5 31 0-16,12 37 3 15,-4 27 1-15,-5 38-2 16,-7 22 1-16,-14 24-1 16,-21 18 1-16,-29 11-5 15,-31-3 0-15,-33-4-8 0,-27-27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3:02:52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22396 10008 25 0,'0'0'12'0,"0"-16"-8"16,0 16 12-16,0 0-15 15,-4-7 0-15,-1-4 2 16,-3-5 1-16,-1 1-4 16,-8 0 0-1,0 4 3-15,0-8 0 16,0-4-1-16,-4-3 0 15,0 3-3-15,-1-7 1 0,1-1-2 16,0-6 0-16,4-1-1 16,-5 0 0-16,1 0 0 15,-5-4 1-15,-8 8 0 16,5 0 1-16,-1 4-1 16,-4 4 1-16,-5 7-2 0,-3 4 1 15,3 7-5-15,1 8 1 16,4 4-1-16,-4 7 1 15</inkml:trace>
  <inkml:trace contextRef="#ctx0" brushRef="#br0" timeOffset="650.5957">21527 10352 11 0,'0'64'5'0,"-4"12"-4"15,4-57 8-15,-4 7-9 16,-1 8 0-16,1 8-1 16,-4 11 0-16,-5-8 0 15,4 4 0 1,1-3-2-16,8 3 1 16,4-4-1-16,9-3 0 15,8-4 1 1,-4-34 2-16,17 34 0 15,17 3 1-15,5-14 1 16,-5-12 0-16,0-11-1 16,8-8 1-16,1-4-2 0,0-7 1 0,4-8 1 15,-9-11 1-15,9 4 1 16,-9-4 1-16,1-11 0 16,-1 3 1-16,-4-7-2 15,-8-8 1-15,-9-3-3 16,-9-9 0-16,-4 5-1 31,-3-4 0-31,-6-4-2 16,1 0 0-16,0-7 0 15,-9-1 1-15,0-7-1 0,-4-4 1 16,0-11-1-16,0 12 1 16,-4-13 1-16,-4 13 0 15,-9 6 1-15,-13 12 1 16,-9 16 0-16,-7 14 0 15,-10 16 0-15,-8 7 0 0,-4 15-1 16,-8 15 1-16,-10 20-3 16,-7 10 1-16,-5 12-2 15,-13 11 0-15,-4 27-1 0,-4 0 1 16,0-8 0-16,8 1 0 31,9-9-2-31,-1 5 1 16,5-5-1-16,9-3 1 15,8 11-6-15,9 8 1 16,4 11-1-16,12-3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3:04:08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12128 5240 9 0,'-4'-3'4'0,"0"-24"-1"0,4 20 4 0,0-5-8 16,-4 1 1-16,-1-1 0 16,1 1 1-16,0-4 0 15,0 0 1-15,-5-4 1 16,1 4 0-16,-1-4 1 16,-4-4 0-16,0-3-1 15,-4-1 1-15,0-3-2 0,-4 3 0 16,4-7-3-16,-8 8 1 15,-5-1-3-15,0-3 1 16,-8 11 0-16,-1-3 0 16,-8 6-1-16,5 5 1 15,-1 3 0-15,-4 1 0 0,-4 11-1 16,0 3 1-16,0 5-1 31,0 3 0-31,-4 0 3 16,-5 0 0-16,-4 4 2 15,-8 0 0-15,4 7 0 16,-1 5 1-16,1 3 0 0,0 4 1 16,4 7-4-16,5 4 1 15,-5 0-2-15,0 0 1 16,-4 8 0-16,4 0 0 16,9-4-1-16,3 0 0 0,6-4 1 15,-1 4 0-15,4 0 0 16,5-8 0-16,4 5 0 15,4 6 0-15,4-6 0 16,5-5 0-16,8 0 0 16,1 8 1-16,3-7-1 0,5 7 0 15,4-8 1-15,4-7 0 16,5 0 0-16,3 0 1 0,5-4-1 16,0 0 1-16,5 0-1 15,3-8 1-15,1 5-1 31,4-5 1-31,-1 0-1 16,6 9 0-16,-1-9-1 16,0 4 1-16,4-3-1 15,0-1 1-15,-4-3-1 16,5-4 0-16,-1 0 0 16,9-4 0-16,0 0 0 0,0 0 0 15,-1-7 0-15,6 3 0 16,11-7 0-16,-3-4 0 0,4-4 0 15,0-3 0-15,8-12 0 16,5 0 0-16,-5-12-1 16,1-3 1-16,3 0 0 15,1-3 1-15,0-5-2 16,-5-7 1-16,-4 11 0 16,0-8 1-16,5-3-2 15,3 0 1 1,1-4-1-16,0-4 0 15,12-7-1-15,-4-4 0 0,-4-4-2 16,9-4 1-16,-5 8 0 16,-4-11 0-16,-5 11 1 15,-3 3 1-15,-9-3 1 16,-5 8 1-16,-12-1 3 16,-9-3 0-16,-8 7-1 15,-4 4 1-15,-18 4-1 16,-4 0 0-16,-12 11-2 0,-13-7 1 15,-1-5-3-15,-7 9 1 16,-10-1-1-16,-12 1 1 16,-4 3-1-16,-13 7 0 15,-9 5-1-15,-12 3 0 0,-22 16-5 32,-8 10 1-32</inkml:trace>
  <inkml:trace contextRef="#ctx0" brushRef="#br0" timeOffset="7938.6739">5562 6614 17 0,'-13'-4'8'0,"0"4"-5"0,13 0 9 15,0-4-11-15,0 0 0 16,-4 4-1-16,4 0 1 16,-4 4-2-16,4 4 1 15,-9 3 0-15,5 4 1 16,0 0-1-16,-1 8 1 16,5-4 0-16,0 4 0 0,5-1-1 15,3-3 1-15,5 0 0 16,4-4 0-16,0 1-1 15,9-5 0 1,-1-7 0-16,5-4 1 16,4 0-1-16,0-4 0 15,0 0 0-15,9 0 1 0,-14 1-1 16,-3-1 1-16,0 0-1 16,3-4 1-16,1-3-1 15,4 0 1-15,0-4-1 16,5 3 1-16,-5 5-1 15,0 3 0-15,-4 4 0 16,-1 0 1-16,-3 7-1 16,4 1 0-16,0 0 0 0,8-5 0 15,0 1 0-15,9 0 0 16,-4-8 0-16,-1 4 0 16,1-4 0-16,-1 8 1 15,1-8-2-15,0 4 1 0,-1 8 0 31,1-1 1-31,-5-7-2 16,0 4 1-16,1 0 0 16,8 0 0-16,-1-4 0 15,10 0 1-15,3-4-1 16,1-7 0-16,0-4 0 16,4-1 0-16,-1-3 0 15,-3 4 0-15,-5 4-1 0,5 3 1 0,-5 8 0 16,5-3 0-16,-13 6 0 15,4 5 0-15,-4-8 0 16,4 4 1-16,-4 0-1 16,4 3 0-16,0-7 0 15,0 0 0-15,0 4 0 16,0-4 0-16,0 0 0 16,-4 0 1-16,4 0-2 0,-12 0 1 15,-1 0-2-15,-8 0 1 16,-5-8-4-16,-8 1 1 15,5-1-3 1,-18 1 0-16</inkml:trace>
  <inkml:trace contextRef="#ctx0" brushRef="#br0" timeOffset="135801.999">9820 16250 13 0,'0'-22'6'0,"22"-1"-6"0,-18 19 6 16,0-7-6-16,0 3 0 16,-8 1 3-16,0 3 0 0,-5 4-3 31,1 0 0-31,-1 0 2 15,1 0 0-15,-1 0 0 16,1 4 1-16,-1-1-1 16,1 1 0-16,3 4-1 0,1-1 1 15,4 1-1-15,0 3 1 16,0 8-2-16,-4 8 1 16,4 7-1-16,4 0 0 15,5 11 0-15,-5 8 0 0,4 8 0 16,1-8 0-16,-5 7 0 15,5 5 0-15,-5-12 0 16,0-4 0-16,1 0 0 16,3-11 0-16,-8-8 0 15,0-7 0-15,0-8 0 16,0-8 1-16,0-10-1 16,-4-9 0-16,0-7 0 15,-1-11 1 1,5-8-1-16,-4-7 0 15,0-8-1-15,-1-4 1 16,1-3 0-16,0-5 0 0,8-3-2 16,5-7 0-16,-1 3 0 15,5 4 1-15,0 3 0 16,4 8 0-16,0 4-1 16,-4 1 1-16,4 10-1 15,4 0 1-15,0 12 1 16,1 11 0-16,12 8 0 15,0 7 0-15,0 12 0 16,0 10 1-16,-4 5 0 0,-5 7 0 0,-4 4 0 16,-3 1 0-16,-14 10 0 31,-8-3 1-31,-18 3-1 16,-12 0 0-16,-8 1 0 15,-5-5 0-15,-13-3-2 16,-12 0 1-16,4-8-6 15,4-7 0-15</inkml:trace>
  <inkml:trace contextRef="#ctx0" brushRef="#br0" timeOffset="136538.3953">10353 16318 3 0,'8'35'1'0,"1"18"4"31,-1-42-7-31,1 19 5 16,-5 4 1-16,0 8 1 0,5-1 0 15,-5 1-6-15,0 3 0 16,-4-3 5-16,0 3 0 0,0-10-1 15,-4-5 0-15,0-11 0 16,-1-4 0-16,-3-4 0 16,-1-11 1-16,1-7 0 15,-5-5 1-15,5-7 0 16,3-7 0-16,1 3-1 16,0-7 0-16,0-8-1 15,-1 0 1-15,1 4-2 16,0 0 0-16,4 4-2 15,-4 0 1-15,4-4-2 16,4-1 1-16,9 1-1 0,-1 8 0 0,5 3-1 16,5 4 0-16,-1 4 0 15,9 4 1-15,0 3-2 32,-5 8 0-32,1 4-2 15,-1 4 0-15,1 7-5 16,-1 0 1-16</inkml:trace>
  <inkml:trace contextRef="#ctx0" brushRef="#br0" timeOffset="137203.2502">10936 16364 20 0,'17'15'10'0,"43"0"-18"16,-39-15 14-16,0 4-7 16,1 0 1-16,-1 0 1 0,0-4 1 0,0 0-1 15,1-4 1-15,-5-4-1 16,0-3 1-16,0-1-1 15,-9-6 0-15,1-1-1 16,-1 0 0-16,-3-4-1 16,-1 0 0-16,-4 1 1 15,-9-5 0-15,-3 1 2 32,-1 7 0-32,-8 4 1 15,3 7 0-15,-3-3-1 16,-4 7 1-16,-1 8-1 0,-4 3 0 15,5 5-1-15,3 3 0 0,1 4-1 16,-4 0 1-16,-1 3 0 16,5 5 0-16,-1 3 1 15,10 4 0-15,3-4 0 16,5 4 1-16,4 8 0 16,8 3 1-16,1-3-1 15,8 0 1-15,0-1-2 0,0 1 1 16,0 3-3-16,0-3 0 15,0-4-6-15,-8-4 0 16,-1-12-5 0,5-6 0-16</inkml:trace>
  <inkml:trace contextRef="#ctx0" brushRef="#br0" timeOffset="137672.5859">11771 16292 28 0,'4'-4'14'0,"0"-7"-23"15,-4 3 21-15,-4 5-10 16,0-5 0-16,-5 8 7 0,-4 0 0 15,-8 0-9-15,0 4 0 16,-9 3 5-16,-4 5 1 16,-4-1-1-16,-1 8 0 15,1 7-5-15,0 1 1 16,4-1-1-16,4 8 0 16,8 8-2-16,10-4 1 15,7 0-1-15,5 3 0 0,13 1-1 16,8 0 0-16,9-5-1 15,0 5 0-15,0-8 1 16,0 0 1-16,0-4 1 16,-5-3 1-16,-4-1 1 15,-4-7 0-15,-4-4 1 16,-13 1 0-16,-8-9-1 0,-9-3 1 16,-9-4-3-16,-8-8 0 15,-4 1-6-15,-1-5 1 0,10-18-4 16,3 0 1-16</inkml:trace>
  <inkml:trace contextRef="#ctx0" brushRef="#br0" timeOffset="138218.7004">11971 16398 33 0,'34'-4'16'0,"68"-11"-24"0,-76 7 33 16,3 5-25-16,-3-1 1 15,4 0 2-15,4 0 1 16,-4 1-4-16,0-1 0 16,-5-4 2-16,1 1 0 15,-1-1-1 1,-8 0 1-16,-4 1-3 16,-9-4 1-16,-8 3-1 15,-13-3 0-15,-4-1-1 16,-1-3 0-16,-7 0 1 0,-1 4 0 15,-9-1 0-15,1 9 0 16,-4 3 1-16,3 3 0 16,1 1 1-16,4 4 0 0,8 7 1 15,5 8 0-15,4 3 1 16,8 8 0 0,26 34 3-1,5 4 0-15,3-4-1 16,5-4 1-16,-4 1-6 15,-5-12 1-15,-8 0-8 32,-5-4 0-32,-4-7-8 0,-4-20 1 15</inkml:trace>
  <inkml:trace contextRef="#ctx0" brushRef="#br0" timeOffset="138622.3147">12784 16205 29 0,'4'15'14'0,"22"8"-25"15,-26-12 20-15,4 12-9 16,-4 7 1-16,5 4 2 15,-1 8 0-15,0 7-4 16,-4 0 1-16,4-7 1 16,1-8 1-16,-1-4-1 15,0-7 0-15,-4-8 0 16,0-4 0-16,0-3 1 16,-4-16 1-16,4-7 0 0,-4-15 0 15,4-8 0-15,-5-15 0 16,5-4-1-16,5-11 0 15,3 8 0-15,5 7 0 16,4 4 0-16,4 11 0 0,9 11-2 16,0 12 0-16,0 15-5 15,4 15 1-15,-9 15-7 16,-8 5 1-16</inkml:trace>
  <inkml:trace contextRef="#ctx0" brushRef="#br0" timeOffset="139056.964">13248 16209 18 0,'13'45'9'0,"0"1"-10"16,-5-31 9-16,5 11-5 16,4 1 0-16,5 3 2 31,7 0 1-31,1 8-8 16,0-8 1-16,-4 1 5 0,-1-1 0 0,-4-4 0 15,1-11 0-15,-1 1-1 16,-8-9 1-16,-5-3 0 15,1-8 1-15,-9-7 0 16,-4-12 0-16,-1-3 0 16,-7-12 0-16,-6-11-2 0,-3-4 1 31,0-4-1-31,-5 0 1 16,5 4-3-16,0 8 0 0,-1 3-5 15,5 4 0-15,0 4-8 16,5 4 0-16,3 7-3 15,5-3 1-15</inkml:trace>
  <inkml:trace contextRef="#ctx0" brushRef="#br0" timeOffset="139485.7166">13691 16122 40 0,'26'26'20'0,"8"-3"-39"0,-21-16 38 16,4 5-17-16,4-1 0 16,0-3 3-16,-4-1 1 0,5 1-7 15,-5-1 0-15,4 1 4 16,0-8 0-16,5 0-1 16,-1-8 0-16,1 1-2 15,-5-1 1-15,-4-3-2 16,-4-12 1-16,-4 1 0 15,-1 3 0-15,-8-8 0 16,-4-3 0-16,-5 0 0 16,1 11 1-16,-5 4 0 15,0 3 0-15,-4 12 0 16,0 4 0-16,-4 11-1 16,-5 12 1-16,1 14 0 15,-1 1 0-15,1 7 1 0,3 4 0 16,5 0 0-16,9 11 1 15,4-3-1-15,4-4 0 32,8-4-3-32,1-12 0 15,3-7-8-15,10-11 1 0,7-15-6 16,-3-20 1-16</inkml:trace>
  <inkml:trace contextRef="#ctx0" brushRef="#br0" timeOffset="139807.5189">14871 15917 53 0,'-4'16'26'0,"-13"6"-49"16,0-18 51-16,-13 7-29 15,-13 8 0-15,-8 8 2 16,-4 11 1-16,4 7-2 0,8 4 1 15,9 4-1-15,17 4 0 16,13 3 0-16,21 1 1 16,17-4-3-16,13 0 1 15,8-8 0-15,0-11 0 16,-8 3 1-16,-8-7 1 0,-10-7 0 16,-7-12 1-16,-27-4 0 15,-20-15 0-15,-9 1-5 16,-17-16 1-16,-13-15-10 15,0-12 1-15</inkml:trace>
  <inkml:trace contextRef="#ctx0" brushRef="#br0" timeOffset="140623.3575">16106 15119 46 0,'25'19'23'0,"10"30"-36"16,-31-34 39-16,-4 8-26 16,0 11 0-16,4 8 3 15,0 14 0-15,1 5-3 16,-5 7 1-16,0 4 1 16,0 11 0-16,0 8-1 15,0 4 1-15,0-8-2 0,0 3 1 16,4 5-2-16,0-12 1 31,0-11 0-31,-4-4 0 16,5-11 0-16,-5-4 0 15,0-4 0-15,0-15 0 0,0-7 0 16,0-1 1-16,0-11 0 16,0-3 1-16,0-5-1 15,0-7 1-15,-5-7 0 16,1-16 1-16,0 0-1 15,0-7 0-15,-1-12 0 16,1-7 0-16,4 0-1 16,4-4 1-16,1-4-1 0,-1 1 1 15,4 3-1-15,1-8 0 16,-1 8-1-16,5 8 1 16,0 3-1-16,0 12 0 0,-1 7-1 15,6 4 1-15,3 4-1 31,0 7 0-31,0 12 0 16,5 4 1-16,-1 3-1 16,1 8 1-16,4 4 0 0,-5-1 0 15,1 1 0-15,-5-4 1 16,5 11-1-16,-5 16 0 16,5-5 0-16,-5 1 1 15,0 7-1-15,5 8 1 16,-9 3-1-16,-4 1 0 15,-5 11 0-15,-8 0 0 0,-4-8-2 16,-5-3 1-16,1-5-5 16,-5-14 0-16,0-15-6 15,-4-24 0-15,9-25-3 16,-1-24 0-16</inkml:trace>
  <inkml:trace contextRef="#ctx0" brushRef="#br0" timeOffset="141188.803">16932 15709 31 0,'0'19'15'0,"0"8"-25"16,0-20 26-16,0 5-14 15,0 7 0-15,0 3 4 16,4 5 1-16,5-1-8 15,-1 1 1-15,5 3 4 16,0-7 0-16,4-1-1 31,4-3 0-31,5-4-2 16,-1 1 1-16,9-9-1 0,5-3 0 16,-5-4 0-16,0-8 0 15,0-3 0-15,4-8 0 16,-4-4-1-16,0-7 1 15,-4 4-1-15,-8-1 1 16,-5 1-1-16,-9-1 1 16,-8-3-2-16,-8 0 1 0,-14-1-1 15,-3 1 1-15,-5 7-1 16,0 8 0-16,-8 8 0 16,-9 3 1-16,0 8-1 15,0 7 1-15,0 8 0 16,5 0 0-16,-1 15 0 15,5 0 0-15,4 4 0 0,8 11 1 16,9 12 1-16,9 3 0 16,8 4 1-16,8 8 1 15,9-4 1-15,13-1 0 16,8 1-1-16,5-11 0 16,4-1-3-16,-5-14 1 15,-8-12-7 1,-4-8 1-16,0-7-9 15,4-19 1 1</inkml:trace>
  <inkml:trace contextRef="#ctx0" brushRef="#br0" timeOffset="141592.2096">17899 15902 47 0,'25'15'23'0,"1"-18"-37"0,-22-5 32 16,-4 8-21-16,-4-4 0 16,-5 4 4-16,-3 0 0 0,-5 4 1 15,-13 0 1-15,-9-4-2 16,-3 0 0-16,-1-4 1 16,-4 0 1-16,-4 4-3 15,0 4 1-15,0 4-2 16,4 7 0-16,5 7 1 15,3 20 0-15,1 11 0 16,8 4 0-16,5 0 0 16,8-1 1-16,8-3-1 15,5-11 1-15,4-12 0 16,13-3 0-16,8-16-1 16,9-19 0-16,4-7 0 15,0-11 0-15,-4 3 1 0,-1-3 0 16,-3 7-1-16,-5 4 0 15,5 15-1-15,-1 11 1 16,-3 12-5-16,-10 7 1 0,1 4-8 16,-4 4 1-16</inkml:trace>
  <inkml:trace contextRef="#ctx0" brushRef="#br0" timeOffset="142157.3181">18252 15891 52 0,'17'49'26'0,"-8"42"-43"0,-9-53 50 16,-4 19-32-16,-1 14 0 15,-8 20 3-15,-4 19 0 16,5 7-5-16,-5 1 1 0,-5-5-1 15,5 4 1-15,0-7-2 16,5-12 0-16,-1-7-1 16,4-15 0-16,5-12 0 15,0-15 0-15,-1-11 2 16,1-23 1-16,0-11 1 16,0-19 1-16,-1-15 1 15,1-19 1-15,4-23-1 16,0-27 0-16,0-10 0 31,4-13 1-31,1-10-2 16,3 7 0-16,1 8-2 0,3 7 0 15,6 16 0-15,3 14 0 16,4 12-1-16,5 4 1 16,8 18-1-16,5 16 0 15,4 15 0-15,4 11 1 0,0 19-1 16,-4 8 0-16,-13 15 0 15,-8-4 1-15,-14 7 2 16,-7 1 0-16,-14 0 2 16,-4-4 1-16,-16-8 0 15,-14-4 1-15,-8-11-2 16,-9-11 0-16,-8-15-4 16,-4-12 0-16,4-3-9 0,8-12 0 31,0-4-10-31,5-3 1 0</inkml:trace>
  <inkml:trace contextRef="#ctx0" brushRef="#br0" timeOffset="142872.3707">19325 15963 37 0,'5'-4'18'0,"-10"15"-21"0,1-7 23 15,0 4-19-15,0 7 0 16,-5 8 3-16,1 18 1 16,-1 5-6-16,1 14 0 0,-1 8 3 15,1 12 0-15,-1 3-1 16,0 8 1-16,-3 0-3 15,3-8 0-15,5-4 0 16,0-3 0-16,-1-19 0 16,5-12 1-16,0-11 0 15,0-15 0-15,-4-15 2 16,4-16 1-16,0-14 0 16,0-23 1-16,4-12-1 15,1-18 1-15,3-16 0 16,5-3 0-16,4-8-3 15,4 0 1-15,5-4-2 16,4 16 1-16,4 3-2 16,4 11 1-16,5 9-1 15,-5 14 1-15,0 15 0 0,1 16 0 16,-1 14-1-16,-4 16 1 16,-8 19 0-16,-9 7 0 15,-9 12 0-15,-16-1 1 0,-9 5 0 16,-13 7 0-16,-9-4 1 15,-12-4 0-15,-4-11-2 16,0-7 0-16,-5-8-6 16,-4-4 1-16,4-11-7 15,9-4 0-15,-4-16-4 16,12-10 1-16</inkml:trace>
  <inkml:trace contextRef="#ctx0" brushRef="#br0" timeOffset="143309.1746">19756 15793 40 0,'17'18'20'0,"-22"54"-34"16,5-56 38-16,-4 10-23 15,0 19 0-15,-5 16 3 31,1 7 1-31,-1 0-6 16,1 0 1-16,-1 4 2 16,5-4 1-16,0-7-1 15,4-8 1-15,0-12-3 16,4-7 1-16,0-11-1 16,5-15 1-16,-5-12 1 15,4-19 0-15,5-11-1 16,0-19 1-16,0-19-2 15,0-11 1-15,8-8-1 0,0-3 0 16,5-5-1-16,4 8 1 16,4 12 0-16,8 7 1 15,-4 15 1-15,5 8 1 16,0 23 0-16,-5 11 0 0,-8 18-2 16,-5 16 1-16,-12 8-6 15,-13 14 1-15,-13 9-11 16,-12-1 0-16,-9-4-1 15,8-15 1-15</inkml:trace>
  <inkml:trace contextRef="#ctx0" brushRef="#br0" timeOffset="143658.539">20232 15656 36 0,'13'27'18'0,"-9"-1"-41"16,-8-7 35-16,0 4-12 16,-5 11 0-16,5 11 4 15,0 5 1-15,0 6-5 16,4-3 0-16,0-3 2 16,4-1 0-16,4-11-1 15,5-4 0-15,4-8-1 16,13-7 1-16,-4-11 0 15,8-12 0-15,-4-15 2 16,4-4 1 0,-9-15 1-16,-4-7 0 15,-4-12 0-15,-12-3 1 16,-14-1-3-16,-16 8 1 16,-14 11-3-16,-3 12 0 15,-9 15-6-15,-18 11 1 16,-3 8-9-16,-9 11 1 15</inkml:trace>
  <inkml:trace contextRef="#ctx0" brushRef="#br0" timeOffset="144226.4873">20824 15581 50 0,'22'30'25'0,"-18"30"-41"0,-8-37 43 15,-5 15-27-15,1 19 1 16,-5 15 2-16,0 15 0 16,-8 19-4-1,-5 7 1-15,1 1 1 16,-1-1 1-16,1 4-2 15,3-18 1-15,5-12-1 16,5-11 0-16,3-5-1 0,5-18 0 16,4-11 1-16,0-19 0 15,4-20 2-15,0-14 0 0,5-23 1 16,4-19 0-16,4-26 0 16,0-12 1-16,8-15-1 15,1-8 1-15,4-14-3 16,-1 7 0-16,1 15 0 15,0 4 0-15,0 15-1 0,8 15 1 16,-4 15 0-16,0 15 0 16,5 16-1-16,-1 22 1 15,-4 15-1-15,-8 23 0 16,-14 12 0-16,-12 7 0 0,-12 7 0 16,-14 1 1-16,-4-4-1 31,-8-4 1-31,-9-12-3 15,-8-14 1-15,-14-12-7 16,10-11 1-16,-5-31-9 16,4-22 0-16</inkml:trace>
  <inkml:trace contextRef="#ctx0" brushRef="#br0" timeOffset="144625.0925">20952 15645 56 0,'34'57'28'0,"17"-4"-51"16,-38-38 49-16,4 4-26 15,4 7 1-15,9 5 5 16,4-9 0-16,0 9-6 16,5-13 0-16,3-2 2 15,1-9 0-15,-1-3 0 16,5-15 0-16,-4-1-3 15,-9-14 1-15,4-1-1 16,-16-11 0-16,-1-3 1 16,-8-5 0-16,-9-10-1 15,-4 6 0-15,-13 5 1 16,-4 11 0-16,-4 11 0 16,-13 16 1-16,0 11 0 15,0 14 1-15,0 20 1 0,4 8 0 16,4 18-1-16,5 12 1 15,4 3-1-15,4 8 0 16,5-4-2-16,3 1 1 0,1-13-6 16,4-14 0-16,0-11-8 15,0-12 0-15,9-23-3 16,3-19 0-16</inkml:trace>
  <inkml:trace contextRef="#ctx0" brushRef="#br0" timeOffset="145040.4316">21851 15550 42 0,'25'31'21'0,"-12"29"-33"0,-13-37 41 15,0 11-28-15,0 19 0 16,0 4 2-16,-4 7 0 15,-5 4-4-15,1 0 1 16,-5-3 2-16,0-5 0 0,0-7-1 16,5-11 0-16,-1-8 1 15,1-8 0-15,4-11 0 16,4-11 1-16,0-15 0 16,0-16 0-16,4-14 0 15,4-16 1-15,5-19-3 16,0-7 1-16,4 0-2 15,9 7 1-15,8 4 0 16,4 8 0-16,5 15 0 16,3 11 1-16,-3 19 0 0,0 15 0 15,-9 19-2-15,-9 16 1 16,-8 3-4-16,-8 11 1 16,-9-3-6-16,-9-8 0 15,1-4-7-15,-5-11 1 0,0-23-1 16,0-15 0-16</inkml:trace>
  <inkml:trace contextRef="#ctx0" brushRef="#br0" timeOffset="145408.3717">22553 14567 40 0,'22'-4'20'0,"-14"30"-31"16,-8-18 40-16,0 15-27 15,-4 18 0-15,0 8 5 16,-1 8 0-16,1 15-8 16,0 8 1-16,-9 10 4 0,5 1 1 15,-1 15-2-15,1 8 1 16,-5 7-3-16,-4-4 1 15,0 0-2-15,0 8 1 16,0-15-1-16,0-8 0 0,8-11-3 16,-4-19 1-16,9-12-3 15,-4-11 1-15,3-18-4 16,-3-24 0-16,-5-14-5 16,0-16 1-16,-8-26 0 15,0-19 0-15</inkml:trace>
  <inkml:trace contextRef="#ctx0" brushRef="#br0" timeOffset="145677.6271">22191 15270 38 0,'30'0'19'0,"38"12"-24"0,-42-8 41 0,8 3-31 16,17 1 1-16,4 3 3 15,18 8 1-15,-1-4-12 16,1 12 0-16,-5-5 6 16,-13 5 1-16,0-8-7 15,-8 7 1-15,-8-3-7 16,-10 0 0-16,-7-1-9 15,-18-3 1-15</inkml:trace>
  <inkml:trace contextRef="#ctx0" brushRef="#br0" timeOffset="146459.3996">23013 15448 28 0,'0'34'14'0,"-17"57"-14"0,13-64 16 16,4 18-12-16,0 8 1 15,0 15 1-15,9-4 1 16,-1 8-9-16,5 0 0 15,0-11 5-15,8-5 0 16,0-6-3-16,9-9 0 0,0-10-2 16,8-16 1-16,5-8-1 15,4-11 0-15,4-14 0 16,-9-17 1-16,1-14 1 16,-1-19 0-16,-8-4 0 15,-4-7 1-15,-4-4 0 0,-5 7 0 16,-4 15 1-16,0 12 0 15,-8 8 0-15,-5 14 0 16,0 16 0-16,-4 15 0 0,0 11-1 16,-4 15 1-16,0 8-2 31,-1 11 1-31,-3 15-2 16,4 4 1-16,-1 8 0 15,1 4 0-15,0 7-2 16,0 7 1-16,-1-3-1 15,1-4 1-15,4-4-1 16,4 8 0-16,1-8-2 0,-1-3 0 16,0-1 0-16,0 1 1 15,-4-12-1-15,0 0 1 0,-4-4 0 16,-4-7 0-16,-1-8 1 16,-4-4 1-16,-4-10 0 15,-8-5 1-15,-5-15 0 16,-4-8 0-16,-9-3 1 15,1-11 0-15,-18-12 2 16,0-8 0-16,-8-11 2 0,-4-18 0 31,-13-9 1-31,4-10 0 16,8-9-1-16,10-10 1 16,12 3-1-16,8 12 1 0,26 14 1 15,30 12 0-15,38 19 0 16,34 19 0-16,51 23 1 15,39 18 1-15,42 27-6 16,4 8 0-16,9-5-20 16,-4-33 0-16</inkml:trace>
  <inkml:trace contextRef="#ctx0" brushRef="#br0" timeOffset="157868.0661">10204 17000 16 0,'8'-12'8'0,"1"1"-5"16,-9 11 9-16,0 0-10 15,0-8 1-15,0 1 2 0,0 7 1 16,0-8-7-16,0 4 1 16,-5-3 2-16,1 3 1 15,0 0-1-15,0 4 1 0,-1 0-3 16,5 4 1-16,0 4 0 15,0 3 1-15,0 4 0 16,0-4 1-16,0 12-1 16,0 0 0-16,0 3 0 31,0 8 1-31,-4 0-2 16,4 8 0-16,0-4-1 0,0 0 1 15,4-1-1-15,1 5 0 16,-1 0 0-16,0-1 0 15,0-3-1-15,1-4 1 0,-5 4-1 16,0-4 0-16,0-7-3 16,0-5 1-16,0-3-6 15,4-11 1-15,9-8-2 16,4-8 0-16</inkml:trace>
  <inkml:trace contextRef="#ctx0" brushRef="#br0" timeOffset="158596.6829">11068 17147 30 0,'0'-11'15'0,"4"7"-25"16,-4 4 29-16,0 0-18 15,0 0 0-15,0-4 4 16,-4 0 0-16,0 4-6 15,-5 0 0-15,-4 4 3 16,-4 0 0-16,0 0-1 0,0 0 0 16,0 3-1-16,-4-3 0 15,0 0 0-15,-5 3 0 16,1-3 0-16,-5 4 1 31,0 3-1-31,0-4 1 0,0 9-2 16,1 3 1-16,-1-1 0 15,4 5 0-15,5 0 0 16,4 0 0-16,0 3 0 16,8-3 0-16,5-1 0 15,0 5 0-15,4-4 0 0,4 3 0 16,5-3-1-16,-1 0 1 16,5 3-1-16,4-3 1 0,8-4 0 15,5 0 0-15,4-4 0 16,0-8 0-16,1-3 0 15,-1-8 0-15,0-3 0 16,4-1 0-16,-4-11 0 16,-4 0 1-16,0-7-2 31,-1-8 1-31,-7 7 0 0,-5-3 0 0,-4 0 0 16,-5-1 0-16,-4-3 0 31,-8 0 1-31,-4 0 0 0,-9 4 0 15,-5 4-1-15,1 7 1 16,0 3-2-16,-1 5 0 16,1 4-3-16,4 3 0 15,0 4-5-15,8 0 0 0</inkml:trace>
  <inkml:trace contextRef="#ctx0" brushRef="#br0" timeOffset="159553.7198">12282 16965 23 0,'-5'0'11'0,"1"-11"-17"16,4 11 16-16,-4-4-9 15,0 1 1-15,-1-1 2 16,1-4 1-16,-4 4-5 15,-1 1 0-15,-4-1 2 0,-4 4 1 32,-4 0-1-32,-5 4 0 15,-3 7-2-15,-1 4 1 16,0 0 0-16,0 4 1 16,5 4-1-16,3 0 1 0,-3 7 0 15,-1-4 1-15,5 1-1 16,0 3 1-16,8 4-2 15,0 0 1-15,5-4-1 16,8 1 0-16,0-9-1 16,8 1 0-16,5 0-1 15,8-8 1-15,1 0-1 0,7-7 0 16,5-5 0-16,5-6 1 16,-1-5-1-16,0-3 1 15,-4-4-1-15,1-4 0 16,-6-4 0-16,1 4 1 0,0-7 0 15,-5 3 1-15,1 8 0 16,-5 0 0-16,-4 3 0 16,0 8 1-16,-4 8-1 31,4 8 1-31,0 7-1 16,-4 7 0-16,0 4-1 0,0 12 1 15,-1 3-1-15,-3 1 0 16,-1 7-1-16,5 7 1 15,-4-3-1-15,-1 0 1 0,5 11-1 16,0-4 1-16,-5-7 0 16,-3-4 0-16,-5-4-1 15,4-11 1-15,-8-4 0 16,-1 0 1-16,-3-4 0 16,-5-7 1-16,-13-12 0 15,-3-7 0-15,-5-4 1 0,-13 0 0 16,-4-7 0-16,-9-1 0 15,-8-3 0-15,-5 3 1 16,-3-3-1-16,-1 3 1 16,0 1-2-1,5-9 1-15,4 9-2 16,13-1 0-16,8 1-5 16,4-5 0-16,9 5-9 15,9 3 0-15,16-11-3 16,0-8 0-16</inkml:trace>
  <inkml:trace contextRef="#ctx0" brushRef="#br0" timeOffset="160455.4005">14207 16920 41 0,'4'4'20'0,"21"22"-32"0,-16-14 39 0,-5 7-26 15,5 7 0-15,-5 4 4 16,0 8 0-16,0 4-5 15,-4 11 1-15,0 0 2 32,0 7 0-32,-4 5-1 15,0-5 0-15,-5 4-2 16,5 5 0-16,0-13-1 16,0-3 0-16,-1 0 1 0,5-7 0 15,0-12 1-15,0-4 0 16,0-7 0-16,0-12 1 15,5-3 0-15,-5-8 0 0,4-12 0 16,4-7 1-16,1-7-1 16,-1-12 0-16,1 0-1 15,-1 0 1-15,5-7-2 16,0-4 1-16,4 3 0 16,0-3 0-16,0 4-1 15,4-8 1-15,5 0-1 0,4 4 1 16,0-1-1-16,4 1 0 15,0-4 0-15,4 4 1 16,5 7-1-16,-1 8 0 16,1 8 0-16,-1-1 1 0,-3 9-1 31,-1 2 1-31,5 9-1 16,-1 3 0-16,5 8 0 15,0 3 0-15,0 9-1 16,-5 6 1-16,5 5 0 15,-4 7 0-15,-1 4 0 0,5 11 0 16,-4 4 0-16,-1 4 0 16,1 3 0-16,-5 4 1 15,1 8-1-15,-10 4 1 0,-3 3-1 16,-5 1 1-16,-8 3 1 16,0-3 0-16,-5-1-1 15,-3-7 0-15,-5-12-1 16,0-14 0-16,-5-8-7 15,-3-8 0-15,-9-23-10 16,0-29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3:07:27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6103 7847 18 0,'-26'-30'9'0,"22"-8"-5"0,4 27 10 15,0-4-15-15,4-1 1 16,0 5 1-16,5 0 0 16,-1-1-1-16,9 5 0 0,5-1 1 15,7 1 0-15,5 3 0 16,13 4 1-16,13 7-2 15,12 1 1-15,5 7-1 16,17 0 1-16,8 4-1 16,17-7 1-16,5-16 1 15,25-4 0-15,8-3 1 0,14-4 0 16,7 0 0-16,10-1 1 16,-5 9-2-16,-17 3 1 15,-4 4-2-15,-13 4 1 16,-21 3-3-16,-5 1 1 15,-12-4-5-15,-13 0 0 16,-17 3-5 0,-9-3 1-16</inkml:trace>
  <inkml:trace contextRef="#ctx0" brushRef="#br0" timeOffset="415.9291">6230 8184 39 0,'51'-11'19'0,"111"-5"-25"16,-111 20 34-16,22 8-28 16,20-12 1-16,27-4 0 15,20-4 1-15,26-3-2 16,9 0 0-16,8-5 1 15,13-3 0-15,4 4 1 16,0 0 0-16,5-4-2 0,-10 0 1 16,-11 8-1-16,-18 0 1 15,-26-1-5-15,-16 9 0 16,-22-1-8 0,-21 11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26T23:08:11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20884 11967 7 0,'-4'8'3'0,"8"0"1"0,-4-8 3 0,0 3-7 15,0-3 0-15,0 8-3 16,0-4 0-16,0-1 2 16,-4 1 0-16</inkml:trace>
  <inkml:trace contextRef="#ctx0" brushRef="#br0" timeOffset="467.0157">20739 12092 16 0,'-13'8'8'0,"5"-1"-7"15,8-7 16-15,0-3-16 16,-4 6 1-16,-1-3-1 16,1-3 1-16,-4 3-3 0,-1 0 1 15,1 0 1-15,-5 0 0 16,0 3-1-16,0 5 0 15,1-4-1-15,-1 7 1 0,4-3-1 16,1 7 1-16,-1 0-1 16,5-4 0-16,0 4 1 15,4 1 0-15,-5 3-1 32,5-1 1-32,0 1 0 15,0 0 1-15,0 0-1 16,0 4 0-16,0-4 0 0,0 0 0 15,5 3 0-15,-1 1 0 16,0 0 0-16,0 3 0 16,1 8-1-16,3-3 1 15,-4 3-2-15,1 0 1 0,-5 4-2 16,0 3 0-16,0 1-1 16,0-4 1-16,4-1-1 15,0-2 0-15,1 2 1 16,-1-3 0-16,4 0 2 15,1 1 0-15,-1-5 0 0,5 0 1 16,0 0 0-16,4 4 0 16,0 0-1-16,4-7 1 15</inkml:trace>
  <inkml:trace contextRef="#ctx0" brushRef="#br0" timeOffset="1999.3526">20714 13205 19 0,'-13'0'9'0,"26"-31"-16"16,-9 20 20-16,0 0-12 16,0-1 1-16,1-3-1 15,3 0 1-15,1-4-3 16,4-4 0-16,4 1 2 16,4-1 0-16,0 0-1 15,5 4 1-15,-1 4 0 0,9 4 0 16,0 3 0-16,-4 5 1 0,4-1 0 15,-4 4 1-15,0 4 0 16,-5 3 0-16,1 5-1 16,-9 6 1-16,-4 5-1 31,0 4 0-31,-5 3 0 0,-4 0 0 0,-4 4-1 31,-4 0 0-31,-4 4-1 16,-5-4 1-16,-4-7-1 15,0-1 1-15,-5 4-3 0,-3-3 0 16,-1-4-1-16,1 3 0 16,-1-3 0-16,1 3 0 15,8-3 1-15,0-4 0 16,8 0 1-16,1-8 0 16,8 0 2-16,0-3 0 0,4 0 2 15,4-1 0-15,5 1-1 16,0 3 1-16,0-3-1 15,8-1 1-15,5 1-1 16,8-1 0-16,4-3-2 0,5 4 1 16,8-1-1-16,12 1 0 15,1-1-4 1,-4 5 1-16,0-1-7 16,-26-3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46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0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1pPr>
            <a:lvl2pPr marL="709443" indent="-272863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2pPr>
            <a:lvl3pPr marL="109145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3pPr>
            <a:lvl4pPr marL="152803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4pPr>
            <a:lvl5pPr marL="196461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5pPr>
            <a:lvl6pPr marL="240119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6pPr>
            <a:lvl7pPr marL="283777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7pPr>
            <a:lvl8pPr marL="327435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8pPr>
            <a:lvl9pPr marL="371093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7216901-326E-4B53-A9F5-76DC7B28E294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464" y="4379901"/>
            <a:ext cx="5083274" cy="414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9060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1pPr>
            <a:lvl2pPr marL="709443" indent="-272863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2pPr>
            <a:lvl3pPr marL="109145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3pPr>
            <a:lvl4pPr marL="152803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4pPr>
            <a:lvl5pPr marL="196461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5pPr>
            <a:lvl6pPr marL="240119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6pPr>
            <a:lvl7pPr marL="283777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7pPr>
            <a:lvl8pPr marL="327435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8pPr>
            <a:lvl9pPr marL="371093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048578B-4657-4592-968D-20AAB00B252F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5338" cy="34559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58" y="4379900"/>
            <a:ext cx="5086284" cy="4146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Let’s insert 3.</a:t>
            </a:r>
          </a:p>
          <a:p>
            <a:r>
              <a:rPr lang="en-US" altLang="en-US" smtClean="0"/>
              <a:t>This is easy!</a:t>
            </a:r>
          </a:p>
          <a:p>
            <a:r>
              <a:rPr lang="en-US" altLang="en-US" smtClean="0"/>
              <a:t>It just goes under 2 (to the right).</a:t>
            </a:r>
          </a:p>
          <a:p>
            <a:r>
              <a:rPr lang="en-US" altLang="en-US" smtClean="0"/>
              <a:t>Update the balances:</a:t>
            </a:r>
          </a:p>
          <a:p>
            <a:r>
              <a:rPr lang="en-US" altLang="en-US" smtClean="0"/>
              <a:t>any imbalance?</a:t>
            </a:r>
          </a:p>
          <a:p>
            <a:r>
              <a:rPr lang="en-US" altLang="en-US" smtClean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21230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1pPr>
            <a:lvl2pPr marL="709443" indent="-272863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2pPr>
            <a:lvl3pPr marL="109145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3pPr>
            <a:lvl4pPr marL="152803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4pPr>
            <a:lvl5pPr marL="196461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5pPr>
            <a:lvl6pPr marL="240119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6pPr>
            <a:lvl7pPr marL="283777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7pPr>
            <a:lvl8pPr marL="327435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8pPr>
            <a:lvl9pPr marL="371093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E6976D83-166C-4B4C-8493-2C1BD4F7A50E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5338" cy="34559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58" y="4379900"/>
            <a:ext cx="5086284" cy="4146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Now, let’s insert 33.</a:t>
            </a:r>
          </a:p>
          <a:p>
            <a:r>
              <a:rPr lang="en-US" altLang="en-US" smtClean="0"/>
              <a:t>Where does it go?</a:t>
            </a:r>
          </a:p>
          <a:p>
            <a:r>
              <a:rPr lang="en-US" altLang="en-US" smtClean="0"/>
              <a:t>Right of 30.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020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1pPr>
            <a:lvl2pPr marL="709443" indent="-272863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2pPr>
            <a:lvl3pPr marL="109145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3pPr>
            <a:lvl4pPr marL="152803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4pPr>
            <a:lvl5pPr marL="196461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5pPr>
            <a:lvl6pPr marL="240119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6pPr>
            <a:lvl7pPr marL="283777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7pPr>
            <a:lvl8pPr marL="327435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8pPr>
            <a:lvl9pPr marL="371093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CC4FA01-235E-4885-A07D-E89C3E232D41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5338" cy="34559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58" y="4379900"/>
            <a:ext cx="5086284" cy="4146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Here’s the tree with the balances updated.</a:t>
            </a:r>
          </a:p>
          <a:p>
            <a:r>
              <a:rPr lang="en-US" altLang="en-US" smtClean="0"/>
              <a:t>Now, node 15 is bad!</a:t>
            </a:r>
          </a:p>
          <a:p>
            <a:r>
              <a:rPr lang="en-US" altLang="en-US" smtClean="0"/>
              <a:t>Since the </a:t>
            </a:r>
            <a:r>
              <a:rPr lang="en-US" altLang="en-US" b="1" smtClean="0"/>
              <a:t>problem is in the left subtree of the left child</a:t>
            </a:r>
            <a:r>
              <a:rPr lang="en-US" altLang="en-US" smtClean="0"/>
              <a:t>, we can </a:t>
            </a:r>
            <a:r>
              <a:rPr lang="en-US" altLang="en-US" b="1" smtClean="0"/>
              <a:t>fix it with a single rotation</a:t>
            </a:r>
            <a:r>
              <a:rPr lang="en-US" altLang="en-US" smtClean="0"/>
              <a:t>.</a:t>
            </a:r>
          </a:p>
          <a:p>
            <a:r>
              <a:rPr lang="en-US" altLang="en-US" smtClean="0"/>
              <a:t>We pull 20 up.</a:t>
            </a:r>
          </a:p>
          <a:p>
            <a:r>
              <a:rPr lang="en-US" altLang="en-US" smtClean="0"/>
              <a:t>Hang 15 to the left.</a:t>
            </a:r>
          </a:p>
          <a:p>
            <a:r>
              <a:rPr lang="en-US" altLang="en-US" smtClean="0"/>
              <a:t>Pass 17 to 15.</a:t>
            </a:r>
          </a:p>
          <a:p>
            <a:r>
              <a:rPr lang="en-US" altLang="en-US" smtClean="0"/>
              <a:t>And, we’re done!</a:t>
            </a:r>
          </a:p>
          <a:p>
            <a:r>
              <a:rPr lang="en-US" altLang="en-US" smtClean="0"/>
              <a:t>Notice that I </a:t>
            </a:r>
            <a:r>
              <a:rPr lang="en-US" altLang="en-US" b="1" smtClean="0"/>
              <a:t>didn’t update 10’s height </a:t>
            </a:r>
            <a:r>
              <a:rPr lang="en-US" altLang="en-US" smtClean="0"/>
              <a:t>until we checked 15. Did it change after all?</a:t>
            </a:r>
          </a:p>
        </p:txBody>
      </p:sp>
    </p:spTree>
    <p:extLst>
      <p:ext uri="{BB962C8B-B14F-4D97-AF65-F5344CB8AC3E}">
        <p14:creationId xmlns:p14="http://schemas.microsoft.com/office/powerpoint/2010/main" val="696753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1pPr>
            <a:lvl2pPr marL="709443" indent="-272863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2pPr>
            <a:lvl3pPr marL="109145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3pPr>
            <a:lvl4pPr marL="152803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4pPr>
            <a:lvl5pPr marL="196461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5pPr>
            <a:lvl6pPr marL="240119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6pPr>
            <a:lvl7pPr marL="283777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7pPr>
            <a:lvl8pPr marL="327435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8pPr>
            <a:lvl9pPr marL="371093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3252E21A-3E48-4922-A603-D584282B9D4B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5338" cy="34559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58" y="4379900"/>
            <a:ext cx="5086284" cy="4146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Now,  let’s back up to before 33 and insert 18 instead.</a:t>
            </a:r>
          </a:p>
          <a:p>
            <a:r>
              <a:rPr lang="en-US" altLang="en-US" smtClean="0"/>
              <a:t>Goes right of 17.</a:t>
            </a:r>
          </a:p>
          <a:p>
            <a:r>
              <a:rPr lang="en-US" altLang="en-US" smtClean="0"/>
              <a:t>Again, there’s imbalance.</a:t>
            </a:r>
          </a:p>
          <a:p>
            <a:r>
              <a:rPr lang="en-US" altLang="en-US" smtClean="0"/>
              <a:t>But, this time, it’s a zig-zag!</a:t>
            </a:r>
          </a:p>
        </p:txBody>
      </p:sp>
    </p:spTree>
    <p:extLst>
      <p:ext uri="{BB962C8B-B14F-4D97-AF65-F5344CB8AC3E}">
        <p14:creationId xmlns:p14="http://schemas.microsoft.com/office/powerpoint/2010/main" val="2868144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1pPr>
            <a:lvl2pPr marL="709443" indent="-272863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2pPr>
            <a:lvl3pPr marL="109145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3pPr>
            <a:lvl4pPr marL="152803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4pPr>
            <a:lvl5pPr marL="196461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5pPr>
            <a:lvl6pPr marL="240119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6pPr>
            <a:lvl7pPr marL="283777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7pPr>
            <a:lvl8pPr marL="327435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8pPr>
            <a:lvl9pPr marL="371093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0F6E50C7-6CF2-43B6-A3C5-DEB85D87FF66}" type="slidenum">
              <a:rPr lang="en-US" altLang="en-US" sz="1200">
                <a:solidFill>
                  <a:schemeClr val="tx1"/>
                </a:solidFill>
              </a:rPr>
              <a:pPr/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5338" cy="34559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58" y="4379900"/>
            <a:ext cx="5086284" cy="4146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So, we’ll double rotate.</a:t>
            </a:r>
          </a:p>
          <a:p>
            <a:r>
              <a:rPr lang="en-US" altLang="en-US" smtClean="0"/>
              <a:t>Start by moving the offending grand-child up.</a:t>
            </a:r>
          </a:p>
          <a:p>
            <a:r>
              <a:rPr lang="en-US" altLang="en-US" smtClean="0"/>
              <a:t>We get an even more imbalanced tree. </a:t>
            </a:r>
          </a:p>
          <a:p>
            <a:r>
              <a:rPr lang="en-US" altLang="en-US" smtClean="0"/>
              <a:t>BUT, it’s imbalanced like a zig-zig tree now!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5932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1pPr>
            <a:lvl2pPr marL="709443" indent="-272863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2pPr>
            <a:lvl3pPr marL="109145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3pPr>
            <a:lvl4pPr marL="152803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4pPr>
            <a:lvl5pPr marL="1964611" indent="-218290" defTabSz="944409">
              <a:defRPr sz="2300">
                <a:solidFill>
                  <a:schemeClr val="accent1"/>
                </a:solidFill>
                <a:latin typeface="Times New Roman" pitchFamily="18" charset="0"/>
              </a:defRPr>
            </a:lvl5pPr>
            <a:lvl6pPr marL="240119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6pPr>
            <a:lvl7pPr marL="283777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7pPr>
            <a:lvl8pPr marL="327435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8pPr>
            <a:lvl9pPr marL="3710932" indent="-218290" defTabSz="944409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FD97346-06EA-4A89-AB4B-998038328989}" type="slidenum">
              <a:rPr lang="en-US" altLang="en-US" sz="1200">
                <a:solidFill>
                  <a:schemeClr val="tx1"/>
                </a:solidFill>
              </a:rPr>
              <a:pPr/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3738"/>
            <a:ext cx="4605338" cy="34559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58" y="4379900"/>
            <a:ext cx="5086284" cy="4146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So, let’s pull 17 up again.</a:t>
            </a:r>
          </a:p>
          <a:p>
            <a:r>
              <a:rPr lang="en-US" altLang="en-US" smtClean="0"/>
              <a:t>Now, we get a balanced tree.</a:t>
            </a:r>
          </a:p>
          <a:p>
            <a:r>
              <a:rPr lang="en-US" altLang="en-US" smtClean="0"/>
              <a:t>And, again, 10’s height didn’t need to change.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650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42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2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6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81A65-8E08-4F19-9984-9A65BDFEC1D5}" type="slidenum">
              <a:rPr lang="en-US"/>
              <a:pPr/>
              <a:t>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3738"/>
            <a:ext cx="4608512" cy="34559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9" y="4379913"/>
            <a:ext cx="5089525" cy="4146550"/>
          </a:xfrm>
        </p:spPr>
        <p:txBody>
          <a:bodyPr/>
          <a:lstStyle/>
          <a:p>
            <a:r>
              <a:rPr lang="en-US"/>
              <a:t>So, </a:t>
            </a:r>
            <a:r>
              <a:rPr lang="en-US" b="1"/>
              <a:t>AVL trees will be Binary Search Trees </a:t>
            </a:r>
            <a:r>
              <a:rPr lang="en-US"/>
              <a:t>with </a:t>
            </a:r>
            <a:r>
              <a:rPr lang="en-US" b="1"/>
              <a:t>one extra feature</a:t>
            </a:r>
            <a:r>
              <a:rPr lang="en-US"/>
              <a:t>:</a:t>
            </a:r>
          </a:p>
          <a:p>
            <a:endParaRPr lang="en-US"/>
          </a:p>
          <a:p>
            <a:r>
              <a:rPr lang="en-US" b="1"/>
              <a:t>They balance themselves</a:t>
            </a:r>
            <a:r>
              <a:rPr lang="en-US"/>
              <a:t>!</a:t>
            </a:r>
          </a:p>
          <a:p>
            <a:endParaRPr lang="en-US"/>
          </a:p>
          <a:p>
            <a:r>
              <a:rPr lang="en-US"/>
              <a:t>The result is that</a:t>
            </a:r>
            <a:r>
              <a:rPr lang="en-US" b="1"/>
              <a:t> all AVL trees at any point </a:t>
            </a:r>
            <a:r>
              <a:rPr lang="en-US"/>
              <a:t>will have a </a:t>
            </a:r>
            <a:r>
              <a:rPr lang="en-US" b="1"/>
              <a:t>logarithmic asymptotic bound </a:t>
            </a:r>
            <a:r>
              <a:rPr lang="en-US"/>
              <a:t>on their depths</a:t>
            </a:r>
          </a:p>
        </p:txBody>
      </p:sp>
    </p:spTree>
    <p:extLst>
      <p:ext uri="{BB962C8B-B14F-4D97-AF65-F5344CB8AC3E}">
        <p14:creationId xmlns:p14="http://schemas.microsoft.com/office/powerpoint/2010/main" val="197616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1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8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37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7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97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64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13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02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53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12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575B7-6F0B-47B9-BEDA-887CB52A27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55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7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8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9" Type="http://schemas.openxmlformats.org/officeDocument/2006/relationships/tags" Target="../tags/tag219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42" Type="http://schemas.openxmlformats.org/officeDocument/2006/relationships/tags" Target="../tags/tag222.xml"/><Relationship Id="rId47" Type="http://schemas.openxmlformats.org/officeDocument/2006/relationships/notesSlide" Target="../notesSlides/notesSlide9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38" Type="http://schemas.openxmlformats.org/officeDocument/2006/relationships/tags" Target="../tags/tag218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tags" Target="../tags/tag209.xml"/><Relationship Id="rId41" Type="http://schemas.openxmlformats.org/officeDocument/2006/relationships/tags" Target="../tags/tag221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tags" Target="../tags/tag217.xml"/><Relationship Id="rId40" Type="http://schemas.openxmlformats.org/officeDocument/2006/relationships/tags" Target="../tags/tag220.xml"/><Relationship Id="rId45" Type="http://schemas.openxmlformats.org/officeDocument/2006/relationships/tags" Target="../tags/tag225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tags" Target="../tags/tag211.xml"/><Relationship Id="rId44" Type="http://schemas.openxmlformats.org/officeDocument/2006/relationships/tags" Target="../tags/tag224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Relationship Id="rId43" Type="http://schemas.openxmlformats.org/officeDocument/2006/relationships/tags" Target="../tags/tag2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10" Type="http://schemas.openxmlformats.org/officeDocument/2006/relationships/image" Target="../media/image3.emf"/><Relationship Id="rId4" Type="http://schemas.openxmlformats.org/officeDocument/2006/relationships/tags" Target="../tags/tag229.xml"/><Relationship Id="rId9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13" Type="http://schemas.openxmlformats.org/officeDocument/2006/relationships/tags" Target="../tags/tag277.xml"/><Relationship Id="rId18" Type="http://schemas.openxmlformats.org/officeDocument/2006/relationships/tags" Target="../tags/tag282.xml"/><Relationship Id="rId26" Type="http://schemas.openxmlformats.org/officeDocument/2006/relationships/tags" Target="../tags/tag290.xml"/><Relationship Id="rId39" Type="http://schemas.openxmlformats.org/officeDocument/2006/relationships/tags" Target="../tags/tag303.xml"/><Relationship Id="rId3" Type="http://schemas.openxmlformats.org/officeDocument/2006/relationships/tags" Target="../tags/tag267.xml"/><Relationship Id="rId21" Type="http://schemas.openxmlformats.org/officeDocument/2006/relationships/tags" Target="../tags/tag285.xml"/><Relationship Id="rId34" Type="http://schemas.openxmlformats.org/officeDocument/2006/relationships/tags" Target="../tags/tag29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271.xml"/><Relationship Id="rId12" Type="http://schemas.openxmlformats.org/officeDocument/2006/relationships/tags" Target="../tags/tag276.xml"/><Relationship Id="rId17" Type="http://schemas.openxmlformats.org/officeDocument/2006/relationships/tags" Target="../tags/tag281.xml"/><Relationship Id="rId25" Type="http://schemas.openxmlformats.org/officeDocument/2006/relationships/tags" Target="../tags/tag289.xml"/><Relationship Id="rId33" Type="http://schemas.openxmlformats.org/officeDocument/2006/relationships/tags" Target="../tags/tag297.xml"/><Relationship Id="rId38" Type="http://schemas.openxmlformats.org/officeDocument/2006/relationships/tags" Target="../tags/tag302.xml"/><Relationship Id="rId2" Type="http://schemas.openxmlformats.org/officeDocument/2006/relationships/tags" Target="../tags/tag266.xml"/><Relationship Id="rId16" Type="http://schemas.openxmlformats.org/officeDocument/2006/relationships/tags" Target="../tags/tag280.xml"/><Relationship Id="rId20" Type="http://schemas.openxmlformats.org/officeDocument/2006/relationships/tags" Target="../tags/tag284.xml"/><Relationship Id="rId29" Type="http://schemas.openxmlformats.org/officeDocument/2006/relationships/tags" Target="../tags/tag293.xml"/><Relationship Id="rId41" Type="http://schemas.openxmlformats.org/officeDocument/2006/relationships/tags" Target="../tags/tag305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tags" Target="../tags/tag275.xml"/><Relationship Id="rId24" Type="http://schemas.openxmlformats.org/officeDocument/2006/relationships/tags" Target="../tags/tag288.xml"/><Relationship Id="rId32" Type="http://schemas.openxmlformats.org/officeDocument/2006/relationships/tags" Target="../tags/tag296.xml"/><Relationship Id="rId37" Type="http://schemas.openxmlformats.org/officeDocument/2006/relationships/tags" Target="../tags/tag301.xml"/><Relationship Id="rId40" Type="http://schemas.openxmlformats.org/officeDocument/2006/relationships/tags" Target="../tags/tag304.xml"/><Relationship Id="rId5" Type="http://schemas.openxmlformats.org/officeDocument/2006/relationships/tags" Target="../tags/tag269.xml"/><Relationship Id="rId15" Type="http://schemas.openxmlformats.org/officeDocument/2006/relationships/tags" Target="../tags/tag279.xml"/><Relationship Id="rId23" Type="http://schemas.openxmlformats.org/officeDocument/2006/relationships/tags" Target="../tags/tag287.xml"/><Relationship Id="rId28" Type="http://schemas.openxmlformats.org/officeDocument/2006/relationships/tags" Target="../tags/tag292.xml"/><Relationship Id="rId36" Type="http://schemas.openxmlformats.org/officeDocument/2006/relationships/tags" Target="../tags/tag300.xml"/><Relationship Id="rId10" Type="http://schemas.openxmlformats.org/officeDocument/2006/relationships/tags" Target="../tags/tag274.xml"/><Relationship Id="rId19" Type="http://schemas.openxmlformats.org/officeDocument/2006/relationships/tags" Target="../tags/tag283.xml"/><Relationship Id="rId31" Type="http://schemas.openxmlformats.org/officeDocument/2006/relationships/tags" Target="../tags/tag295.xml"/><Relationship Id="rId4" Type="http://schemas.openxmlformats.org/officeDocument/2006/relationships/tags" Target="../tags/tag268.xml"/><Relationship Id="rId9" Type="http://schemas.openxmlformats.org/officeDocument/2006/relationships/tags" Target="../tags/tag273.xml"/><Relationship Id="rId14" Type="http://schemas.openxmlformats.org/officeDocument/2006/relationships/tags" Target="../tags/tag278.xml"/><Relationship Id="rId22" Type="http://schemas.openxmlformats.org/officeDocument/2006/relationships/tags" Target="../tags/tag286.xml"/><Relationship Id="rId27" Type="http://schemas.openxmlformats.org/officeDocument/2006/relationships/tags" Target="../tags/tag291.xml"/><Relationship Id="rId30" Type="http://schemas.openxmlformats.org/officeDocument/2006/relationships/tags" Target="../tags/tag294.xml"/><Relationship Id="rId35" Type="http://schemas.openxmlformats.org/officeDocument/2006/relationships/tags" Target="../tags/tag299.xml"/><Relationship Id="rId4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18.xml"/><Relationship Id="rId18" Type="http://schemas.openxmlformats.org/officeDocument/2006/relationships/tags" Target="../tags/tag323.xml"/><Relationship Id="rId26" Type="http://schemas.openxmlformats.org/officeDocument/2006/relationships/tags" Target="../tags/tag331.xml"/><Relationship Id="rId39" Type="http://schemas.openxmlformats.org/officeDocument/2006/relationships/tags" Target="../tags/tag344.xml"/><Relationship Id="rId21" Type="http://schemas.openxmlformats.org/officeDocument/2006/relationships/tags" Target="../tags/tag326.xml"/><Relationship Id="rId34" Type="http://schemas.openxmlformats.org/officeDocument/2006/relationships/tags" Target="../tags/tag339.xml"/><Relationship Id="rId42" Type="http://schemas.openxmlformats.org/officeDocument/2006/relationships/tags" Target="../tags/tag347.xml"/><Relationship Id="rId47" Type="http://schemas.openxmlformats.org/officeDocument/2006/relationships/tags" Target="../tags/tag352.xml"/><Relationship Id="rId50" Type="http://schemas.openxmlformats.org/officeDocument/2006/relationships/tags" Target="../tags/tag355.xml"/><Relationship Id="rId55" Type="http://schemas.openxmlformats.org/officeDocument/2006/relationships/tags" Target="../tags/tag360.xml"/><Relationship Id="rId63" Type="http://schemas.openxmlformats.org/officeDocument/2006/relationships/tags" Target="../tags/tag368.xml"/><Relationship Id="rId68" Type="http://schemas.openxmlformats.org/officeDocument/2006/relationships/tags" Target="../tags/tag373.xml"/><Relationship Id="rId7" Type="http://schemas.openxmlformats.org/officeDocument/2006/relationships/tags" Target="../tags/tag312.xml"/><Relationship Id="rId71" Type="http://schemas.openxmlformats.org/officeDocument/2006/relationships/tags" Target="../tags/tag376.xml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9" Type="http://schemas.openxmlformats.org/officeDocument/2006/relationships/tags" Target="../tags/tag334.xml"/><Relationship Id="rId11" Type="http://schemas.openxmlformats.org/officeDocument/2006/relationships/tags" Target="../tags/tag316.xml"/><Relationship Id="rId24" Type="http://schemas.openxmlformats.org/officeDocument/2006/relationships/tags" Target="../tags/tag329.xml"/><Relationship Id="rId32" Type="http://schemas.openxmlformats.org/officeDocument/2006/relationships/tags" Target="../tags/tag337.xml"/><Relationship Id="rId37" Type="http://schemas.openxmlformats.org/officeDocument/2006/relationships/tags" Target="../tags/tag342.xml"/><Relationship Id="rId40" Type="http://schemas.openxmlformats.org/officeDocument/2006/relationships/tags" Target="../tags/tag345.xml"/><Relationship Id="rId45" Type="http://schemas.openxmlformats.org/officeDocument/2006/relationships/tags" Target="../tags/tag350.xml"/><Relationship Id="rId53" Type="http://schemas.openxmlformats.org/officeDocument/2006/relationships/tags" Target="../tags/tag358.xml"/><Relationship Id="rId58" Type="http://schemas.openxmlformats.org/officeDocument/2006/relationships/tags" Target="../tags/tag363.xml"/><Relationship Id="rId66" Type="http://schemas.openxmlformats.org/officeDocument/2006/relationships/tags" Target="../tags/tag371.xml"/><Relationship Id="rId74" Type="http://schemas.openxmlformats.org/officeDocument/2006/relationships/notesSlide" Target="../notesSlides/notesSlide13.xml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tags" Target="../tags/tag328.xml"/><Relationship Id="rId28" Type="http://schemas.openxmlformats.org/officeDocument/2006/relationships/tags" Target="../tags/tag333.xml"/><Relationship Id="rId36" Type="http://schemas.openxmlformats.org/officeDocument/2006/relationships/tags" Target="../tags/tag341.xml"/><Relationship Id="rId49" Type="http://schemas.openxmlformats.org/officeDocument/2006/relationships/tags" Target="../tags/tag354.xml"/><Relationship Id="rId57" Type="http://schemas.openxmlformats.org/officeDocument/2006/relationships/tags" Target="../tags/tag362.xml"/><Relationship Id="rId61" Type="http://schemas.openxmlformats.org/officeDocument/2006/relationships/tags" Target="../tags/tag366.xml"/><Relationship Id="rId10" Type="http://schemas.openxmlformats.org/officeDocument/2006/relationships/tags" Target="../tags/tag315.xml"/><Relationship Id="rId19" Type="http://schemas.openxmlformats.org/officeDocument/2006/relationships/tags" Target="../tags/tag324.xml"/><Relationship Id="rId31" Type="http://schemas.openxmlformats.org/officeDocument/2006/relationships/tags" Target="../tags/tag336.xml"/><Relationship Id="rId44" Type="http://schemas.openxmlformats.org/officeDocument/2006/relationships/tags" Target="../tags/tag349.xml"/><Relationship Id="rId52" Type="http://schemas.openxmlformats.org/officeDocument/2006/relationships/tags" Target="../tags/tag357.xml"/><Relationship Id="rId60" Type="http://schemas.openxmlformats.org/officeDocument/2006/relationships/tags" Target="../tags/tag365.xml"/><Relationship Id="rId65" Type="http://schemas.openxmlformats.org/officeDocument/2006/relationships/tags" Target="../tags/tag370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tags" Target="../tags/tag327.xml"/><Relationship Id="rId27" Type="http://schemas.openxmlformats.org/officeDocument/2006/relationships/tags" Target="../tags/tag332.xml"/><Relationship Id="rId30" Type="http://schemas.openxmlformats.org/officeDocument/2006/relationships/tags" Target="../tags/tag335.xml"/><Relationship Id="rId35" Type="http://schemas.openxmlformats.org/officeDocument/2006/relationships/tags" Target="../tags/tag340.xml"/><Relationship Id="rId43" Type="http://schemas.openxmlformats.org/officeDocument/2006/relationships/tags" Target="../tags/tag348.xml"/><Relationship Id="rId48" Type="http://schemas.openxmlformats.org/officeDocument/2006/relationships/tags" Target="../tags/tag353.xml"/><Relationship Id="rId56" Type="http://schemas.openxmlformats.org/officeDocument/2006/relationships/tags" Target="../tags/tag361.xml"/><Relationship Id="rId64" Type="http://schemas.openxmlformats.org/officeDocument/2006/relationships/tags" Target="../tags/tag369.xml"/><Relationship Id="rId69" Type="http://schemas.openxmlformats.org/officeDocument/2006/relationships/tags" Target="../tags/tag374.xml"/><Relationship Id="rId8" Type="http://schemas.openxmlformats.org/officeDocument/2006/relationships/tags" Target="../tags/tag313.xml"/><Relationship Id="rId51" Type="http://schemas.openxmlformats.org/officeDocument/2006/relationships/tags" Target="../tags/tag356.xml"/><Relationship Id="rId72" Type="http://schemas.openxmlformats.org/officeDocument/2006/relationships/tags" Target="../tags/tag377.xml"/><Relationship Id="rId3" Type="http://schemas.openxmlformats.org/officeDocument/2006/relationships/tags" Target="../tags/tag308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tags" Target="../tags/tag330.xml"/><Relationship Id="rId33" Type="http://schemas.openxmlformats.org/officeDocument/2006/relationships/tags" Target="../tags/tag338.xml"/><Relationship Id="rId38" Type="http://schemas.openxmlformats.org/officeDocument/2006/relationships/tags" Target="../tags/tag343.xml"/><Relationship Id="rId46" Type="http://schemas.openxmlformats.org/officeDocument/2006/relationships/tags" Target="../tags/tag351.xml"/><Relationship Id="rId59" Type="http://schemas.openxmlformats.org/officeDocument/2006/relationships/tags" Target="../tags/tag364.xml"/><Relationship Id="rId67" Type="http://schemas.openxmlformats.org/officeDocument/2006/relationships/tags" Target="../tags/tag372.xml"/><Relationship Id="rId20" Type="http://schemas.openxmlformats.org/officeDocument/2006/relationships/tags" Target="../tags/tag325.xml"/><Relationship Id="rId41" Type="http://schemas.openxmlformats.org/officeDocument/2006/relationships/tags" Target="../tags/tag346.xml"/><Relationship Id="rId54" Type="http://schemas.openxmlformats.org/officeDocument/2006/relationships/tags" Target="../tags/tag359.xml"/><Relationship Id="rId62" Type="http://schemas.openxmlformats.org/officeDocument/2006/relationships/tags" Target="../tags/tag367.xml"/><Relationship Id="rId70" Type="http://schemas.openxmlformats.org/officeDocument/2006/relationships/tags" Target="../tags/tag375.xml"/><Relationship Id="rId1" Type="http://schemas.openxmlformats.org/officeDocument/2006/relationships/tags" Target="../tags/tag306.xml"/><Relationship Id="rId6" Type="http://schemas.openxmlformats.org/officeDocument/2006/relationships/tags" Target="../tags/tag3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tags" Target="../tags/tag395.xml"/><Relationship Id="rId26" Type="http://schemas.openxmlformats.org/officeDocument/2006/relationships/tags" Target="../tags/tag403.xml"/><Relationship Id="rId39" Type="http://schemas.openxmlformats.org/officeDocument/2006/relationships/tags" Target="../tags/tag416.xml"/><Relationship Id="rId3" Type="http://schemas.openxmlformats.org/officeDocument/2006/relationships/tags" Target="../tags/tag380.xml"/><Relationship Id="rId21" Type="http://schemas.openxmlformats.org/officeDocument/2006/relationships/tags" Target="../tags/tag398.xml"/><Relationship Id="rId34" Type="http://schemas.openxmlformats.org/officeDocument/2006/relationships/tags" Target="../tags/tag411.xml"/><Relationship Id="rId42" Type="http://schemas.openxmlformats.org/officeDocument/2006/relationships/tags" Target="../tags/tag419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5" Type="http://schemas.openxmlformats.org/officeDocument/2006/relationships/tags" Target="../tags/tag402.xml"/><Relationship Id="rId33" Type="http://schemas.openxmlformats.org/officeDocument/2006/relationships/tags" Target="../tags/tag410.xml"/><Relationship Id="rId38" Type="http://schemas.openxmlformats.org/officeDocument/2006/relationships/tags" Target="../tags/tag415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20" Type="http://schemas.openxmlformats.org/officeDocument/2006/relationships/tags" Target="../tags/tag397.xml"/><Relationship Id="rId29" Type="http://schemas.openxmlformats.org/officeDocument/2006/relationships/tags" Target="../tags/tag406.xml"/><Relationship Id="rId41" Type="http://schemas.openxmlformats.org/officeDocument/2006/relationships/tags" Target="../tags/tag418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24" Type="http://schemas.openxmlformats.org/officeDocument/2006/relationships/tags" Target="../tags/tag401.xml"/><Relationship Id="rId32" Type="http://schemas.openxmlformats.org/officeDocument/2006/relationships/tags" Target="../tags/tag409.xml"/><Relationship Id="rId37" Type="http://schemas.openxmlformats.org/officeDocument/2006/relationships/tags" Target="../tags/tag414.xml"/><Relationship Id="rId40" Type="http://schemas.openxmlformats.org/officeDocument/2006/relationships/tags" Target="../tags/tag417.xml"/><Relationship Id="rId45" Type="http://schemas.openxmlformats.org/officeDocument/2006/relationships/notesSlide" Target="../notesSlides/notesSlide14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23" Type="http://schemas.openxmlformats.org/officeDocument/2006/relationships/tags" Target="../tags/tag400.xml"/><Relationship Id="rId28" Type="http://schemas.openxmlformats.org/officeDocument/2006/relationships/tags" Target="../tags/tag405.xml"/><Relationship Id="rId36" Type="http://schemas.openxmlformats.org/officeDocument/2006/relationships/tags" Target="../tags/tag413.xml"/><Relationship Id="rId10" Type="http://schemas.openxmlformats.org/officeDocument/2006/relationships/tags" Target="../tags/tag387.xml"/><Relationship Id="rId19" Type="http://schemas.openxmlformats.org/officeDocument/2006/relationships/tags" Target="../tags/tag396.xml"/><Relationship Id="rId31" Type="http://schemas.openxmlformats.org/officeDocument/2006/relationships/tags" Target="../tags/tag408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Relationship Id="rId22" Type="http://schemas.openxmlformats.org/officeDocument/2006/relationships/tags" Target="../tags/tag399.xml"/><Relationship Id="rId27" Type="http://schemas.openxmlformats.org/officeDocument/2006/relationships/tags" Target="../tags/tag404.xml"/><Relationship Id="rId30" Type="http://schemas.openxmlformats.org/officeDocument/2006/relationships/tags" Target="../tags/tag407.xml"/><Relationship Id="rId35" Type="http://schemas.openxmlformats.org/officeDocument/2006/relationships/tags" Target="../tags/tag412.xml"/><Relationship Id="rId43" Type="http://schemas.openxmlformats.org/officeDocument/2006/relationships/tags" Target="../tags/tag42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9" Type="http://schemas.openxmlformats.org/officeDocument/2006/relationships/tags" Target="../tags/tag459.xml"/><Relationship Id="rId21" Type="http://schemas.openxmlformats.org/officeDocument/2006/relationships/tags" Target="../tags/tag441.xml"/><Relationship Id="rId34" Type="http://schemas.openxmlformats.org/officeDocument/2006/relationships/tags" Target="../tags/tag454.xml"/><Relationship Id="rId42" Type="http://schemas.openxmlformats.org/officeDocument/2006/relationships/tags" Target="../tags/tag462.xml"/><Relationship Id="rId47" Type="http://schemas.openxmlformats.org/officeDocument/2006/relationships/tags" Target="../tags/tag467.xml"/><Relationship Id="rId50" Type="http://schemas.openxmlformats.org/officeDocument/2006/relationships/tags" Target="../tags/tag470.xml"/><Relationship Id="rId55" Type="http://schemas.openxmlformats.org/officeDocument/2006/relationships/tags" Target="../tags/tag475.xml"/><Relationship Id="rId63" Type="http://schemas.openxmlformats.org/officeDocument/2006/relationships/tags" Target="../tags/tag483.xml"/><Relationship Id="rId68" Type="http://schemas.openxmlformats.org/officeDocument/2006/relationships/tags" Target="../tags/tag488.xml"/><Relationship Id="rId76" Type="http://schemas.openxmlformats.org/officeDocument/2006/relationships/notesSlide" Target="../notesSlides/notesSlide15.xml"/><Relationship Id="rId7" Type="http://schemas.openxmlformats.org/officeDocument/2006/relationships/tags" Target="../tags/tag427.xml"/><Relationship Id="rId71" Type="http://schemas.openxmlformats.org/officeDocument/2006/relationships/tags" Target="../tags/tag491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9" Type="http://schemas.openxmlformats.org/officeDocument/2006/relationships/tags" Target="../tags/tag449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37" Type="http://schemas.openxmlformats.org/officeDocument/2006/relationships/tags" Target="../tags/tag457.xml"/><Relationship Id="rId40" Type="http://schemas.openxmlformats.org/officeDocument/2006/relationships/tags" Target="../tags/tag460.xml"/><Relationship Id="rId45" Type="http://schemas.openxmlformats.org/officeDocument/2006/relationships/tags" Target="../tags/tag465.xml"/><Relationship Id="rId53" Type="http://schemas.openxmlformats.org/officeDocument/2006/relationships/tags" Target="../tags/tag473.xml"/><Relationship Id="rId58" Type="http://schemas.openxmlformats.org/officeDocument/2006/relationships/tags" Target="../tags/tag478.xml"/><Relationship Id="rId66" Type="http://schemas.openxmlformats.org/officeDocument/2006/relationships/tags" Target="../tags/tag486.xml"/><Relationship Id="rId74" Type="http://schemas.openxmlformats.org/officeDocument/2006/relationships/tags" Target="../tags/tag494.xml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tags" Target="../tags/tag456.xml"/><Relationship Id="rId49" Type="http://schemas.openxmlformats.org/officeDocument/2006/relationships/tags" Target="../tags/tag469.xml"/><Relationship Id="rId57" Type="http://schemas.openxmlformats.org/officeDocument/2006/relationships/tags" Target="../tags/tag477.xml"/><Relationship Id="rId61" Type="http://schemas.openxmlformats.org/officeDocument/2006/relationships/tags" Target="../tags/tag481.xml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tags" Target="../tags/tag451.xml"/><Relationship Id="rId44" Type="http://schemas.openxmlformats.org/officeDocument/2006/relationships/tags" Target="../tags/tag464.xml"/><Relationship Id="rId52" Type="http://schemas.openxmlformats.org/officeDocument/2006/relationships/tags" Target="../tags/tag472.xml"/><Relationship Id="rId60" Type="http://schemas.openxmlformats.org/officeDocument/2006/relationships/tags" Target="../tags/tag480.xml"/><Relationship Id="rId65" Type="http://schemas.openxmlformats.org/officeDocument/2006/relationships/tags" Target="../tags/tag485.xml"/><Relationship Id="rId73" Type="http://schemas.openxmlformats.org/officeDocument/2006/relationships/tags" Target="../tags/tag493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tags" Target="../tags/tag455.xml"/><Relationship Id="rId43" Type="http://schemas.openxmlformats.org/officeDocument/2006/relationships/tags" Target="../tags/tag463.xml"/><Relationship Id="rId48" Type="http://schemas.openxmlformats.org/officeDocument/2006/relationships/tags" Target="../tags/tag468.xml"/><Relationship Id="rId56" Type="http://schemas.openxmlformats.org/officeDocument/2006/relationships/tags" Target="../tags/tag476.xml"/><Relationship Id="rId64" Type="http://schemas.openxmlformats.org/officeDocument/2006/relationships/tags" Target="../tags/tag484.xml"/><Relationship Id="rId69" Type="http://schemas.openxmlformats.org/officeDocument/2006/relationships/tags" Target="../tags/tag489.xml"/><Relationship Id="rId8" Type="http://schemas.openxmlformats.org/officeDocument/2006/relationships/tags" Target="../tags/tag428.xml"/><Relationship Id="rId51" Type="http://schemas.openxmlformats.org/officeDocument/2006/relationships/tags" Target="../tags/tag471.xml"/><Relationship Id="rId72" Type="http://schemas.openxmlformats.org/officeDocument/2006/relationships/tags" Target="../tags/tag492.xml"/><Relationship Id="rId3" Type="http://schemas.openxmlformats.org/officeDocument/2006/relationships/tags" Target="../tags/tag423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38" Type="http://schemas.openxmlformats.org/officeDocument/2006/relationships/tags" Target="../tags/tag458.xml"/><Relationship Id="rId46" Type="http://schemas.openxmlformats.org/officeDocument/2006/relationships/tags" Target="../tags/tag466.xml"/><Relationship Id="rId59" Type="http://schemas.openxmlformats.org/officeDocument/2006/relationships/tags" Target="../tags/tag479.xml"/><Relationship Id="rId67" Type="http://schemas.openxmlformats.org/officeDocument/2006/relationships/tags" Target="../tags/tag487.xml"/><Relationship Id="rId20" Type="http://schemas.openxmlformats.org/officeDocument/2006/relationships/tags" Target="../tags/tag440.xml"/><Relationship Id="rId41" Type="http://schemas.openxmlformats.org/officeDocument/2006/relationships/tags" Target="../tags/tag461.xml"/><Relationship Id="rId54" Type="http://schemas.openxmlformats.org/officeDocument/2006/relationships/tags" Target="../tags/tag474.xml"/><Relationship Id="rId62" Type="http://schemas.openxmlformats.org/officeDocument/2006/relationships/tags" Target="../tags/tag482.xml"/><Relationship Id="rId70" Type="http://schemas.openxmlformats.org/officeDocument/2006/relationships/tags" Target="../tags/tag490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421.xml"/><Relationship Id="rId6" Type="http://schemas.openxmlformats.org/officeDocument/2006/relationships/tags" Target="../tags/tag42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tags" Target="../tags/tag520.xml"/><Relationship Id="rId39" Type="http://schemas.openxmlformats.org/officeDocument/2006/relationships/tags" Target="../tags/tag533.xml"/><Relationship Id="rId21" Type="http://schemas.openxmlformats.org/officeDocument/2006/relationships/tags" Target="../tags/tag515.xml"/><Relationship Id="rId34" Type="http://schemas.openxmlformats.org/officeDocument/2006/relationships/tags" Target="../tags/tag528.xml"/><Relationship Id="rId42" Type="http://schemas.openxmlformats.org/officeDocument/2006/relationships/tags" Target="../tags/tag536.xml"/><Relationship Id="rId47" Type="http://schemas.openxmlformats.org/officeDocument/2006/relationships/tags" Target="../tags/tag541.xml"/><Relationship Id="rId50" Type="http://schemas.openxmlformats.org/officeDocument/2006/relationships/tags" Target="../tags/tag544.xml"/><Relationship Id="rId55" Type="http://schemas.openxmlformats.org/officeDocument/2006/relationships/tags" Target="../tags/tag549.xml"/><Relationship Id="rId63" Type="http://schemas.openxmlformats.org/officeDocument/2006/relationships/tags" Target="../tags/tag557.xml"/><Relationship Id="rId68" Type="http://schemas.openxmlformats.org/officeDocument/2006/relationships/tags" Target="../tags/tag562.xml"/><Relationship Id="rId76" Type="http://schemas.openxmlformats.org/officeDocument/2006/relationships/customXml" Target="../ink/ink2.xml"/><Relationship Id="rId7" Type="http://schemas.openxmlformats.org/officeDocument/2006/relationships/tags" Target="../tags/tag501.xml"/><Relationship Id="rId71" Type="http://schemas.openxmlformats.org/officeDocument/2006/relationships/tags" Target="../tags/tag565.xml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9" Type="http://schemas.openxmlformats.org/officeDocument/2006/relationships/tags" Target="../tags/tag523.xml"/><Relationship Id="rId11" Type="http://schemas.openxmlformats.org/officeDocument/2006/relationships/tags" Target="../tags/tag505.xml"/><Relationship Id="rId24" Type="http://schemas.openxmlformats.org/officeDocument/2006/relationships/tags" Target="../tags/tag518.xml"/><Relationship Id="rId32" Type="http://schemas.openxmlformats.org/officeDocument/2006/relationships/tags" Target="../tags/tag526.xml"/><Relationship Id="rId37" Type="http://schemas.openxmlformats.org/officeDocument/2006/relationships/tags" Target="../tags/tag531.xml"/><Relationship Id="rId40" Type="http://schemas.openxmlformats.org/officeDocument/2006/relationships/tags" Target="../tags/tag534.xml"/><Relationship Id="rId45" Type="http://schemas.openxmlformats.org/officeDocument/2006/relationships/tags" Target="../tags/tag539.xml"/><Relationship Id="rId53" Type="http://schemas.openxmlformats.org/officeDocument/2006/relationships/tags" Target="../tags/tag547.xml"/><Relationship Id="rId58" Type="http://schemas.openxmlformats.org/officeDocument/2006/relationships/tags" Target="../tags/tag552.xml"/><Relationship Id="rId66" Type="http://schemas.openxmlformats.org/officeDocument/2006/relationships/tags" Target="../tags/tag560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36" Type="http://schemas.openxmlformats.org/officeDocument/2006/relationships/tags" Target="../tags/tag530.xml"/><Relationship Id="rId49" Type="http://schemas.openxmlformats.org/officeDocument/2006/relationships/tags" Target="../tags/tag543.xml"/><Relationship Id="rId57" Type="http://schemas.openxmlformats.org/officeDocument/2006/relationships/tags" Target="../tags/tag551.xml"/><Relationship Id="rId61" Type="http://schemas.openxmlformats.org/officeDocument/2006/relationships/tags" Target="../tags/tag555.xml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31" Type="http://schemas.openxmlformats.org/officeDocument/2006/relationships/tags" Target="../tags/tag525.xml"/><Relationship Id="rId44" Type="http://schemas.openxmlformats.org/officeDocument/2006/relationships/tags" Target="../tags/tag538.xml"/><Relationship Id="rId52" Type="http://schemas.openxmlformats.org/officeDocument/2006/relationships/tags" Target="../tags/tag546.xml"/><Relationship Id="rId60" Type="http://schemas.openxmlformats.org/officeDocument/2006/relationships/tags" Target="../tags/tag554.xml"/><Relationship Id="rId65" Type="http://schemas.openxmlformats.org/officeDocument/2006/relationships/tags" Target="../tags/tag559.xml"/><Relationship Id="rId73" Type="http://schemas.openxmlformats.org/officeDocument/2006/relationships/tags" Target="../tags/tag567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30" Type="http://schemas.openxmlformats.org/officeDocument/2006/relationships/tags" Target="../tags/tag524.xml"/><Relationship Id="rId35" Type="http://schemas.openxmlformats.org/officeDocument/2006/relationships/tags" Target="../tags/tag529.xml"/><Relationship Id="rId43" Type="http://schemas.openxmlformats.org/officeDocument/2006/relationships/tags" Target="../tags/tag537.xml"/><Relationship Id="rId48" Type="http://schemas.openxmlformats.org/officeDocument/2006/relationships/tags" Target="../tags/tag542.xml"/><Relationship Id="rId56" Type="http://schemas.openxmlformats.org/officeDocument/2006/relationships/tags" Target="../tags/tag550.xml"/><Relationship Id="rId64" Type="http://schemas.openxmlformats.org/officeDocument/2006/relationships/tags" Target="../tags/tag558.xml"/><Relationship Id="rId69" Type="http://schemas.openxmlformats.org/officeDocument/2006/relationships/tags" Target="../tags/tag563.xml"/><Relationship Id="rId77" Type="http://schemas.openxmlformats.org/officeDocument/2006/relationships/image" Target="../media/image4.emf"/><Relationship Id="rId8" Type="http://schemas.openxmlformats.org/officeDocument/2006/relationships/tags" Target="../tags/tag502.xml"/><Relationship Id="rId51" Type="http://schemas.openxmlformats.org/officeDocument/2006/relationships/tags" Target="../tags/tag545.xml"/><Relationship Id="rId72" Type="http://schemas.openxmlformats.org/officeDocument/2006/relationships/tags" Target="../tags/tag566.xml"/><Relationship Id="rId3" Type="http://schemas.openxmlformats.org/officeDocument/2006/relationships/tags" Target="../tags/tag497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tags" Target="../tags/tag519.xml"/><Relationship Id="rId33" Type="http://schemas.openxmlformats.org/officeDocument/2006/relationships/tags" Target="../tags/tag527.xml"/><Relationship Id="rId38" Type="http://schemas.openxmlformats.org/officeDocument/2006/relationships/tags" Target="../tags/tag532.xml"/><Relationship Id="rId46" Type="http://schemas.openxmlformats.org/officeDocument/2006/relationships/tags" Target="../tags/tag540.xml"/><Relationship Id="rId59" Type="http://schemas.openxmlformats.org/officeDocument/2006/relationships/tags" Target="../tags/tag553.xml"/><Relationship Id="rId67" Type="http://schemas.openxmlformats.org/officeDocument/2006/relationships/tags" Target="../tags/tag561.xml"/><Relationship Id="rId20" Type="http://schemas.openxmlformats.org/officeDocument/2006/relationships/tags" Target="../tags/tag514.xml"/><Relationship Id="rId41" Type="http://schemas.openxmlformats.org/officeDocument/2006/relationships/tags" Target="../tags/tag535.xml"/><Relationship Id="rId54" Type="http://schemas.openxmlformats.org/officeDocument/2006/relationships/tags" Target="../tags/tag548.xml"/><Relationship Id="rId62" Type="http://schemas.openxmlformats.org/officeDocument/2006/relationships/tags" Target="../tags/tag556.xml"/><Relationship Id="rId70" Type="http://schemas.openxmlformats.org/officeDocument/2006/relationships/tags" Target="../tags/tag564.xml"/><Relationship Id="rId75" Type="http://schemas.openxmlformats.org/officeDocument/2006/relationships/notesSlide" Target="../notesSlides/notesSlide16.xml"/><Relationship Id="rId1" Type="http://schemas.openxmlformats.org/officeDocument/2006/relationships/tags" Target="../tags/tag495.xml"/><Relationship Id="rId6" Type="http://schemas.openxmlformats.org/officeDocument/2006/relationships/tags" Target="../tags/tag5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57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9.xml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10" Type="http://schemas.openxmlformats.org/officeDocument/2006/relationships/image" Target="../media/image6.emf"/><Relationship Id="rId4" Type="http://schemas.openxmlformats.org/officeDocument/2006/relationships/tags" Target="../tags/tag571.xml"/><Relationship Id="rId9" Type="http://schemas.openxmlformats.org/officeDocument/2006/relationships/customXml" Target="../ink/ink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tags" Target="../tags/tag599.xml"/><Relationship Id="rId3" Type="http://schemas.openxmlformats.org/officeDocument/2006/relationships/tags" Target="../tags/tag576.xml"/><Relationship Id="rId21" Type="http://schemas.openxmlformats.org/officeDocument/2006/relationships/tags" Target="../tags/tag594.xml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tags" Target="../tags/tag598.xml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tags" Target="../tags/tag59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tags" Target="../tags/tag597.xml"/><Relationship Id="rId32" Type="http://schemas.openxmlformats.org/officeDocument/2006/relationships/image" Target="../media/image8.emf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10" Type="http://schemas.openxmlformats.org/officeDocument/2006/relationships/tags" Target="../tags/tag583.xml"/><Relationship Id="rId19" Type="http://schemas.openxmlformats.org/officeDocument/2006/relationships/tags" Target="../tags/tag592.xml"/><Relationship Id="rId31" Type="http://schemas.openxmlformats.org/officeDocument/2006/relationships/customXml" Target="../ink/ink5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tags" Target="../tags/tag6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04.xml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17" Type="http://schemas.openxmlformats.org/officeDocument/2006/relationships/tags" Target="../tags/tag618.xml"/><Relationship Id="rId2" Type="http://schemas.openxmlformats.org/officeDocument/2006/relationships/tags" Target="../tags/tag603.xml"/><Relationship Id="rId16" Type="http://schemas.openxmlformats.org/officeDocument/2006/relationships/tags" Target="../tags/tag617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5" Type="http://schemas.openxmlformats.org/officeDocument/2006/relationships/tags" Target="../tags/tag606.xml"/><Relationship Id="rId15" Type="http://schemas.openxmlformats.org/officeDocument/2006/relationships/tags" Target="../tags/tag616.xml"/><Relationship Id="rId10" Type="http://schemas.openxmlformats.org/officeDocument/2006/relationships/tags" Target="../tags/tag611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tags" Target="../tags/tag6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26" Type="http://schemas.openxmlformats.org/officeDocument/2006/relationships/customXml" Target="../ink/ink11.xml"/><Relationship Id="rId3" Type="http://schemas.openxmlformats.org/officeDocument/2006/relationships/tags" Target="../tags/tag621.xml"/><Relationship Id="rId21" Type="http://schemas.openxmlformats.org/officeDocument/2006/relationships/tags" Target="../tags/tag639.xml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notesSlide" Target="../notesSlides/notesSlide32.xml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tags" Target="../tags/tag638.xml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tags" Target="../tags/tag641.xml"/><Relationship Id="rId10" Type="http://schemas.openxmlformats.org/officeDocument/2006/relationships/tags" Target="../tags/tag628.xml"/><Relationship Id="rId19" Type="http://schemas.openxmlformats.org/officeDocument/2006/relationships/tags" Target="../tags/tag637.xml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tags" Target="../tags/tag640.xml"/><Relationship Id="rId27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tags" Target="../tags/tag66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tags" Target="../tags/tag93.xml"/><Relationship Id="rId39" Type="http://schemas.openxmlformats.org/officeDocument/2006/relationships/tags" Target="../tags/tag106.xml"/><Relationship Id="rId21" Type="http://schemas.openxmlformats.org/officeDocument/2006/relationships/tags" Target="../tags/tag88.xml"/><Relationship Id="rId34" Type="http://schemas.openxmlformats.org/officeDocument/2006/relationships/tags" Target="../tags/tag101.xml"/><Relationship Id="rId42" Type="http://schemas.openxmlformats.org/officeDocument/2006/relationships/tags" Target="../tags/tag109.xml"/><Relationship Id="rId47" Type="http://schemas.openxmlformats.org/officeDocument/2006/relationships/tags" Target="../tags/tag114.xml"/><Relationship Id="rId50" Type="http://schemas.openxmlformats.org/officeDocument/2006/relationships/tags" Target="../tags/tag117.xml"/><Relationship Id="rId55" Type="http://schemas.openxmlformats.org/officeDocument/2006/relationships/tags" Target="../tags/tag122.xml"/><Relationship Id="rId63" Type="http://schemas.openxmlformats.org/officeDocument/2006/relationships/tags" Target="../tags/tag130.xml"/><Relationship Id="rId68" Type="http://schemas.openxmlformats.org/officeDocument/2006/relationships/tags" Target="../tags/tag135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9" Type="http://schemas.openxmlformats.org/officeDocument/2006/relationships/tags" Target="../tags/tag96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tags" Target="../tags/tag91.xml"/><Relationship Id="rId32" Type="http://schemas.openxmlformats.org/officeDocument/2006/relationships/tags" Target="../tags/tag99.xml"/><Relationship Id="rId37" Type="http://schemas.openxmlformats.org/officeDocument/2006/relationships/tags" Target="../tags/tag104.xml"/><Relationship Id="rId40" Type="http://schemas.openxmlformats.org/officeDocument/2006/relationships/tags" Target="../tags/tag107.xml"/><Relationship Id="rId45" Type="http://schemas.openxmlformats.org/officeDocument/2006/relationships/tags" Target="../tags/tag112.xml"/><Relationship Id="rId53" Type="http://schemas.openxmlformats.org/officeDocument/2006/relationships/tags" Target="../tags/tag120.xml"/><Relationship Id="rId58" Type="http://schemas.openxmlformats.org/officeDocument/2006/relationships/tags" Target="../tags/tag125.xml"/><Relationship Id="rId66" Type="http://schemas.openxmlformats.org/officeDocument/2006/relationships/tags" Target="../tags/tag133.xml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tags" Target="../tags/tag90.xml"/><Relationship Id="rId28" Type="http://schemas.openxmlformats.org/officeDocument/2006/relationships/tags" Target="../tags/tag95.xml"/><Relationship Id="rId36" Type="http://schemas.openxmlformats.org/officeDocument/2006/relationships/tags" Target="../tags/tag103.xml"/><Relationship Id="rId49" Type="http://schemas.openxmlformats.org/officeDocument/2006/relationships/tags" Target="../tags/tag116.xml"/><Relationship Id="rId57" Type="http://schemas.openxmlformats.org/officeDocument/2006/relationships/tags" Target="../tags/tag124.xml"/><Relationship Id="rId61" Type="http://schemas.openxmlformats.org/officeDocument/2006/relationships/tags" Target="../tags/tag128.xml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tags" Target="../tags/tag98.xml"/><Relationship Id="rId44" Type="http://schemas.openxmlformats.org/officeDocument/2006/relationships/tags" Target="../tags/tag111.xml"/><Relationship Id="rId52" Type="http://schemas.openxmlformats.org/officeDocument/2006/relationships/tags" Target="../tags/tag119.xml"/><Relationship Id="rId60" Type="http://schemas.openxmlformats.org/officeDocument/2006/relationships/tags" Target="../tags/tag127.xml"/><Relationship Id="rId65" Type="http://schemas.openxmlformats.org/officeDocument/2006/relationships/tags" Target="../tags/tag132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tags" Target="../tags/tag89.xml"/><Relationship Id="rId27" Type="http://schemas.openxmlformats.org/officeDocument/2006/relationships/tags" Target="../tags/tag94.xml"/><Relationship Id="rId30" Type="http://schemas.openxmlformats.org/officeDocument/2006/relationships/tags" Target="../tags/tag97.xml"/><Relationship Id="rId35" Type="http://schemas.openxmlformats.org/officeDocument/2006/relationships/tags" Target="../tags/tag102.xml"/><Relationship Id="rId43" Type="http://schemas.openxmlformats.org/officeDocument/2006/relationships/tags" Target="../tags/tag110.xml"/><Relationship Id="rId48" Type="http://schemas.openxmlformats.org/officeDocument/2006/relationships/tags" Target="../tags/tag115.xml"/><Relationship Id="rId56" Type="http://schemas.openxmlformats.org/officeDocument/2006/relationships/tags" Target="../tags/tag123.xml"/><Relationship Id="rId64" Type="http://schemas.openxmlformats.org/officeDocument/2006/relationships/tags" Target="../tags/tag131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75.xml"/><Relationship Id="rId51" Type="http://schemas.openxmlformats.org/officeDocument/2006/relationships/tags" Target="../tags/tag118.xml"/><Relationship Id="rId3" Type="http://schemas.openxmlformats.org/officeDocument/2006/relationships/tags" Target="../tags/tag70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tags" Target="../tags/tag92.xml"/><Relationship Id="rId33" Type="http://schemas.openxmlformats.org/officeDocument/2006/relationships/tags" Target="../tags/tag100.xml"/><Relationship Id="rId38" Type="http://schemas.openxmlformats.org/officeDocument/2006/relationships/tags" Target="../tags/tag105.xml"/><Relationship Id="rId46" Type="http://schemas.openxmlformats.org/officeDocument/2006/relationships/tags" Target="../tags/tag113.xml"/><Relationship Id="rId59" Type="http://schemas.openxmlformats.org/officeDocument/2006/relationships/tags" Target="../tags/tag126.xml"/><Relationship Id="rId67" Type="http://schemas.openxmlformats.org/officeDocument/2006/relationships/tags" Target="../tags/tag134.xml"/><Relationship Id="rId20" Type="http://schemas.openxmlformats.org/officeDocument/2006/relationships/tags" Target="../tags/tag87.xml"/><Relationship Id="rId41" Type="http://schemas.openxmlformats.org/officeDocument/2006/relationships/tags" Target="../tags/tag108.xml"/><Relationship Id="rId54" Type="http://schemas.openxmlformats.org/officeDocument/2006/relationships/tags" Target="../tags/tag121.xml"/><Relationship Id="rId62" Type="http://schemas.openxmlformats.org/officeDocument/2006/relationships/tags" Target="../tags/tag129.xml"/><Relationship Id="rId70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tags" Target="../tags/tag161.xml"/><Relationship Id="rId39" Type="http://schemas.openxmlformats.org/officeDocument/2006/relationships/tags" Target="../tags/tag174.xml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34" Type="http://schemas.openxmlformats.org/officeDocument/2006/relationships/tags" Target="../tags/tag169.xml"/><Relationship Id="rId42" Type="http://schemas.openxmlformats.org/officeDocument/2006/relationships/tags" Target="../tags/tag177.xml"/><Relationship Id="rId47" Type="http://schemas.openxmlformats.org/officeDocument/2006/relationships/notesSlide" Target="../notesSlides/notesSlide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tags" Target="../tags/tag160.xml"/><Relationship Id="rId33" Type="http://schemas.openxmlformats.org/officeDocument/2006/relationships/tags" Target="../tags/tag168.xml"/><Relationship Id="rId38" Type="http://schemas.openxmlformats.org/officeDocument/2006/relationships/tags" Target="../tags/tag173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tags" Target="../tags/tag164.xml"/><Relationship Id="rId41" Type="http://schemas.openxmlformats.org/officeDocument/2006/relationships/tags" Target="../tags/tag176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tags" Target="../tags/tag159.xml"/><Relationship Id="rId32" Type="http://schemas.openxmlformats.org/officeDocument/2006/relationships/tags" Target="../tags/tag167.xml"/><Relationship Id="rId37" Type="http://schemas.openxmlformats.org/officeDocument/2006/relationships/tags" Target="../tags/tag172.xml"/><Relationship Id="rId40" Type="http://schemas.openxmlformats.org/officeDocument/2006/relationships/tags" Target="../tags/tag175.xml"/><Relationship Id="rId45" Type="http://schemas.openxmlformats.org/officeDocument/2006/relationships/tags" Target="../tags/tag180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tags" Target="../tags/tag158.xml"/><Relationship Id="rId28" Type="http://schemas.openxmlformats.org/officeDocument/2006/relationships/tags" Target="../tags/tag163.xml"/><Relationship Id="rId36" Type="http://schemas.openxmlformats.org/officeDocument/2006/relationships/tags" Target="../tags/tag171.xml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tags" Target="../tags/tag166.xml"/><Relationship Id="rId44" Type="http://schemas.openxmlformats.org/officeDocument/2006/relationships/tags" Target="../tags/tag179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tags" Target="../tags/tag157.xml"/><Relationship Id="rId27" Type="http://schemas.openxmlformats.org/officeDocument/2006/relationships/tags" Target="../tags/tag162.xml"/><Relationship Id="rId30" Type="http://schemas.openxmlformats.org/officeDocument/2006/relationships/tags" Target="../tags/tag165.xml"/><Relationship Id="rId35" Type="http://schemas.openxmlformats.org/officeDocument/2006/relationships/tags" Target="../tags/tag170.xml"/><Relationship Id="rId43" Type="http://schemas.openxmlformats.org/officeDocument/2006/relationships/tags" Target="../tags/tag1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6002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8: AVL Trees and Priority Queues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Winter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left-right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90600"/>
          </a:xfrm>
        </p:spPr>
        <p:txBody>
          <a:bodyPr/>
          <a:lstStyle/>
          <a:p>
            <a:r>
              <a:rPr lang="en-US" dirty="0" smtClean="0"/>
              <a:t>Mirror image of right-left</a:t>
            </a:r>
          </a:p>
          <a:p>
            <a:pPr lvl="1"/>
            <a:r>
              <a:rPr lang="en-US" dirty="0" smtClean="0"/>
              <a:t>Again, no new concepts, only new code to write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317750" y="2847975"/>
            <a:ext cx="577850" cy="3270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10" name="AutoShape 5"/>
          <p:cNvCxnSpPr>
            <a:cxnSpLocks noChangeShapeType="1"/>
            <a:stCxn id="9" idx="3"/>
            <a:endCxn id="31" idx="0"/>
          </p:cNvCxnSpPr>
          <p:nvPr>
            <p:custDataLst>
              <p:tags r:id="rId2"/>
            </p:custDataLst>
          </p:nvPr>
        </p:nvCxnSpPr>
        <p:spPr bwMode="auto">
          <a:xfrm rot="5400000">
            <a:off x="1652698" y="2679324"/>
            <a:ext cx="301892" cy="11974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10"/>
          <p:cNvCxnSpPr>
            <a:cxnSpLocks noChangeShapeType="1"/>
            <a:stCxn id="9" idx="5"/>
            <a:endCxn id="29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69042" y="2969042"/>
            <a:ext cx="454292" cy="770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" name="AutoShape 12"/>
          <p:cNvCxnSpPr>
            <a:cxnSpLocks noChangeShapeType="1"/>
            <a:stCxn id="32" idx="3"/>
            <a:endCxn id="23" idx="0"/>
          </p:cNvCxnSpPr>
          <p:nvPr>
            <p:custDataLst>
              <p:tags r:id="rId4"/>
            </p:custDataLst>
          </p:nvPr>
        </p:nvCxnSpPr>
        <p:spPr bwMode="auto">
          <a:xfrm rot="5400000">
            <a:off x="1702027" y="4177807"/>
            <a:ext cx="254267" cy="2293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6" name="AutoShape 13"/>
          <p:cNvCxnSpPr>
            <a:cxnSpLocks noChangeShapeType="1"/>
            <a:stCxn id="32" idx="5"/>
            <a:endCxn id="22" idx="0"/>
          </p:cNvCxnSpPr>
          <p:nvPr>
            <p:custDataLst>
              <p:tags r:id="rId5"/>
            </p:custDataLst>
          </p:nvPr>
        </p:nvCxnSpPr>
        <p:spPr bwMode="auto">
          <a:xfrm rot="16200000" flipH="1">
            <a:off x="2325854" y="4193021"/>
            <a:ext cx="406935" cy="3515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7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44196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18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3352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19" name="Text Box 1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426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20" name="AutoShape 40"/>
          <p:cNvCxnSpPr>
            <a:cxnSpLocks noChangeShapeType="1"/>
            <a:stCxn id="31" idx="5"/>
            <a:endCxn id="32" idx="1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1563421" y="3553693"/>
            <a:ext cx="227313" cy="533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Text 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4114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22" name="AutoShape 5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0" y="457226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V</a:t>
            </a:r>
          </a:p>
        </p:txBody>
      </p:sp>
      <p:sp>
        <p:nvSpPr>
          <p:cNvPr id="23" name="AutoShape 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9200" y="4419600"/>
            <a:ext cx="9906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U</a:t>
            </a:r>
          </a:p>
        </p:txBody>
      </p:sp>
      <p:sp>
        <p:nvSpPr>
          <p:cNvPr id="24" name="Oval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849081" y="5146964"/>
            <a:ext cx="208319" cy="18703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5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956996" y="5029200"/>
            <a:ext cx="0" cy="166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6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9800" y="35814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27" name="Text Box 6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" y="31242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28" name="Text Box 6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25908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h+3</a:t>
            </a:r>
          </a:p>
        </p:txBody>
      </p:sp>
      <p:sp>
        <p:nvSpPr>
          <p:cNvPr id="29" name="AutoShap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24200" y="3581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31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14400" y="3429000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b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858962" y="38862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c</a:t>
            </a:r>
          </a:p>
        </p:txBody>
      </p:sp>
      <p:cxnSp>
        <p:nvCxnSpPr>
          <p:cNvPr id="36" name="AutoShape 12"/>
          <p:cNvCxnSpPr>
            <a:cxnSpLocks noChangeShapeType="1"/>
            <a:stCxn id="31" idx="3"/>
            <a:endCxn id="30" idx="0"/>
          </p:cNvCxnSpPr>
          <p:nvPr>
            <p:custDataLst>
              <p:tags r:id="rId22"/>
            </p:custDataLst>
          </p:nvPr>
        </p:nvCxnSpPr>
        <p:spPr bwMode="auto">
          <a:xfrm rot="5400000">
            <a:off x="524335" y="3792045"/>
            <a:ext cx="560421" cy="3898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AutoShape 11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267200" y="30480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737350" y="3048000"/>
            <a:ext cx="577850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51" name="AutoShape 5"/>
          <p:cNvCxnSpPr>
            <a:cxnSpLocks noChangeShapeType="1"/>
            <a:stCxn id="50" idx="3"/>
            <a:endCxn id="70" idx="0"/>
          </p:cNvCxnSpPr>
          <p:nvPr>
            <p:custDataLst>
              <p:tags r:id="rId25"/>
            </p:custDataLst>
          </p:nvPr>
        </p:nvCxnSpPr>
        <p:spPr bwMode="auto">
          <a:xfrm rot="5400000">
            <a:off x="6196917" y="3088104"/>
            <a:ext cx="386029" cy="8640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006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3" name="AutoShape 10"/>
          <p:cNvCxnSpPr>
            <a:cxnSpLocks noChangeShapeType="1"/>
            <a:stCxn id="50" idx="5"/>
            <a:endCxn id="66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7419995" y="3137713"/>
            <a:ext cx="330467" cy="709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4" name="AutoShape 12"/>
          <p:cNvCxnSpPr>
            <a:cxnSpLocks noChangeShapeType="1"/>
            <a:stCxn id="70" idx="5"/>
            <a:endCxn id="61" idx="0"/>
          </p:cNvCxnSpPr>
          <p:nvPr>
            <p:custDataLst>
              <p:tags r:id="rId28"/>
            </p:custDataLst>
          </p:nvPr>
        </p:nvCxnSpPr>
        <p:spPr bwMode="auto">
          <a:xfrm rot="16200000" flipH="1">
            <a:off x="6239176" y="3915075"/>
            <a:ext cx="200059" cy="3517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13"/>
          <p:cNvCxnSpPr>
            <a:cxnSpLocks noChangeShapeType="1"/>
            <a:stCxn id="66" idx="3"/>
            <a:endCxn id="60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460683" y="4057951"/>
            <a:ext cx="395555" cy="1531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6" name="Text Box 1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10400" y="4191866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57" name="Text Box 1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0" y="3505200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32562" y="38862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59" name="Text Box 4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265953" y="3429000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0" name="AutoShape 5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62800" y="433228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V</a:t>
            </a:r>
          </a:p>
        </p:txBody>
      </p:sp>
      <p:sp>
        <p:nvSpPr>
          <p:cNvPr id="61" name="AutoShape 5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19800" y="4191000"/>
            <a:ext cx="990600" cy="58189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U</a:t>
            </a:r>
          </a:p>
        </p:txBody>
      </p:sp>
      <p:sp>
        <p:nvSpPr>
          <p:cNvPr id="62" name="Oval 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248400" y="4918364"/>
            <a:ext cx="208319" cy="18703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5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352559" y="4752109"/>
            <a:ext cx="0" cy="16625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15200" y="28194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65" name="AutoShape 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077200" y="4343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6" name="Oval 11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7650162" y="3657600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7" name="AutoShape 10"/>
          <p:cNvCxnSpPr>
            <a:cxnSpLocks noChangeShapeType="1"/>
            <a:stCxn id="66" idx="5"/>
            <a:endCxn id="65" idx="0"/>
          </p:cNvCxnSpPr>
          <p:nvPr>
            <p:custDataLst>
              <p:tags r:id="rId41"/>
            </p:custDataLst>
          </p:nvPr>
        </p:nvCxnSpPr>
        <p:spPr bwMode="auto">
          <a:xfrm rot="16200000" flipH="1">
            <a:off x="8136238" y="3945237"/>
            <a:ext cx="406667" cy="3896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Text Box 1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585200" y="4114800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0" name="Oval 7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667375" y="3713162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71" name="AutoShape 3"/>
          <p:cNvCxnSpPr>
            <a:cxnSpLocks noChangeShapeType="1"/>
            <a:stCxn id="70" idx="3"/>
            <a:endCxn id="52" idx="0"/>
          </p:cNvCxnSpPr>
          <p:nvPr>
            <p:custDataLst>
              <p:tags r:id="rId44"/>
            </p:custDataLst>
          </p:nvPr>
        </p:nvCxnSpPr>
        <p:spPr bwMode="auto">
          <a:xfrm rot="5400000">
            <a:off x="5367003" y="3881738"/>
            <a:ext cx="276259" cy="49466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Text Box 1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876800" y="4038600"/>
            <a:ext cx="401638" cy="3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chemeClr val="accent2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33698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8" grpId="0"/>
      <p:bldP spid="70" grpId="0" animBg="1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 hidden="1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4/15/2013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2AB0A2A0-0206-4C30-A3E2-0596E52BFD46}" type="slidenum">
              <a:rPr lang="en-US" altLang="en-US" sz="1400" smtClean="0">
                <a:solidFill>
                  <a:schemeClr val="tx1"/>
                </a:solidFill>
              </a:rPr>
              <a:pPr/>
              <a:t>11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Insert into an AVL tree: </a:t>
            </a:r>
            <a:r>
              <a:rPr lang="en-US" altLang="en-US" smtClean="0">
                <a:solidFill>
                  <a:schemeClr val="tx1"/>
                </a:solidFill>
              </a:rPr>
              <a:t>a b e c d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4822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6391275"/>
            <a:ext cx="25146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Student Activity</a:t>
            </a:r>
          </a:p>
        </p:txBody>
      </p:sp>
      <p:sp>
        <p:nvSpPr>
          <p:cNvPr id="3482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6400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Circle your final answer</a:t>
            </a:r>
          </a:p>
        </p:txBody>
      </p:sp>
      <p:sp>
        <p:nvSpPr>
          <p:cNvPr id="34824" name="Footer Placeholder 7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AVL Trees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97360" y="1001160"/>
              <a:ext cx="8763840" cy="532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2320" y="996120"/>
                <a:ext cx="8775720" cy="533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4/15/2013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63B7E67-2E11-464B-879E-CD27BE40A0D4}" type="slidenum">
              <a:rPr lang="en-US" altLang="en-US" sz="1400" smtClean="0">
                <a:solidFill>
                  <a:schemeClr val="tx1"/>
                </a:solidFill>
              </a:rPr>
              <a:pPr/>
              <a:t>12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Insert 3</a:t>
            </a:r>
          </a:p>
        </p:txBody>
      </p:sp>
      <p:sp>
        <p:nvSpPr>
          <p:cNvPr id="36869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6870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6871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872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6873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874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3434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6875" name="AutoShape 9"/>
          <p:cNvCxnSpPr>
            <a:cxnSpLocks noChangeShapeType="1"/>
            <a:stCxn id="36874" idx="3"/>
            <a:endCxn id="36873" idx="0"/>
          </p:cNvCxnSpPr>
          <p:nvPr>
            <p:custDataLst>
              <p:tags r:id="rId10"/>
            </p:custDataLst>
          </p:nvPr>
        </p:nvCxnSpPr>
        <p:spPr bwMode="auto">
          <a:xfrm flipH="1">
            <a:off x="3467100" y="2478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AutoShape 10"/>
          <p:cNvCxnSpPr>
            <a:cxnSpLocks noChangeShapeType="1"/>
            <a:stCxn id="36874" idx="5"/>
            <a:endCxn id="36872" idx="0"/>
          </p:cNvCxnSpPr>
          <p:nvPr>
            <p:custDataLst>
              <p:tags r:id="rId11"/>
            </p:custDataLst>
          </p:nvPr>
        </p:nvCxnSpPr>
        <p:spPr bwMode="auto">
          <a:xfrm>
            <a:off x="4668838" y="2478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1"/>
          <p:cNvCxnSpPr>
            <a:cxnSpLocks noChangeShapeType="1"/>
            <a:stCxn id="36872" idx="5"/>
            <a:endCxn id="36869" idx="0"/>
          </p:cNvCxnSpPr>
          <p:nvPr>
            <p:custDataLst>
              <p:tags r:id="rId12"/>
            </p:custDataLst>
          </p:nvPr>
        </p:nvCxnSpPr>
        <p:spPr bwMode="auto">
          <a:xfrm>
            <a:off x="57356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AutoShape 12"/>
          <p:cNvCxnSpPr>
            <a:cxnSpLocks noChangeShapeType="1"/>
            <a:stCxn id="36873" idx="3"/>
            <a:endCxn id="36871" idx="0"/>
          </p:cNvCxnSpPr>
          <p:nvPr>
            <p:custDataLst>
              <p:tags r:id="rId13"/>
            </p:custDataLst>
          </p:nvPr>
        </p:nvCxnSpPr>
        <p:spPr bwMode="auto">
          <a:xfrm flipH="1">
            <a:off x="2933700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AutoShape 13"/>
          <p:cNvCxnSpPr>
            <a:cxnSpLocks noChangeShapeType="1"/>
            <a:stCxn id="36873" idx="5"/>
            <a:endCxn id="36870" idx="0"/>
          </p:cNvCxnSpPr>
          <p:nvPr>
            <p:custDataLst>
              <p:tags r:id="rId14"/>
            </p:custDataLst>
          </p:nvPr>
        </p:nvCxnSpPr>
        <p:spPr bwMode="auto">
          <a:xfrm>
            <a:off x="36020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0" name="Oval 1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2103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6881" name="Oval 1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6007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6882" name="AutoShape 16"/>
          <p:cNvCxnSpPr>
            <a:cxnSpLocks noChangeShapeType="1"/>
            <a:stCxn id="36869" idx="3"/>
            <a:endCxn id="36881" idx="0"/>
          </p:cNvCxnSpPr>
          <p:nvPr>
            <p:custDataLst>
              <p:tags r:id="rId17"/>
            </p:custDataLst>
          </p:nvPr>
        </p:nvCxnSpPr>
        <p:spPr bwMode="auto">
          <a:xfrm flipH="1">
            <a:off x="5791200" y="42560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7"/>
          <p:cNvCxnSpPr>
            <a:cxnSpLocks noChangeShapeType="1"/>
            <a:stCxn id="36869" idx="5"/>
            <a:endCxn id="36880" idx="0"/>
          </p:cNvCxnSpPr>
          <p:nvPr>
            <p:custDataLst>
              <p:tags r:id="rId18"/>
            </p:custDataLst>
          </p:nvPr>
        </p:nvCxnSpPr>
        <p:spPr bwMode="auto">
          <a:xfrm>
            <a:off x="62690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4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125" y="2098675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Insert(</a:t>
            </a:r>
            <a:r>
              <a:rPr lang="en-US" altLang="en-US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6885" name="Oval 1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884738" y="39100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36886" name="AutoShape 20"/>
          <p:cNvCxnSpPr>
            <a:cxnSpLocks noChangeShapeType="1"/>
            <a:stCxn id="36872" idx="3"/>
            <a:endCxn id="36885" idx="0"/>
          </p:cNvCxnSpPr>
          <p:nvPr>
            <p:custDataLst>
              <p:tags r:id="rId21"/>
            </p:custDataLst>
          </p:nvPr>
        </p:nvCxnSpPr>
        <p:spPr bwMode="auto">
          <a:xfrm flipH="1">
            <a:off x="5075238" y="3367088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7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90800" y="3657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6888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45116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6889" name="Text Box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6000" y="35972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6890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30750" y="35972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6891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038600" y="35972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6892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7590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6893" name="Text Box 2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38800" y="27590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6894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97350" y="18288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6895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94450" y="45085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6896" name="AutoShape 30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048000" y="4648200"/>
            <a:ext cx="5334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897" name="Text Box 3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41313" y="5486400"/>
            <a:ext cx="177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Unbalanced?</a:t>
            </a:r>
          </a:p>
        </p:txBody>
      </p:sp>
      <p:sp>
        <p:nvSpPr>
          <p:cNvPr id="36898" name="AutoShape 32" hidden="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362200" y="5562600"/>
            <a:ext cx="5334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36899" name="Footer Placeholder 3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AVL 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4/15/2013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630E3026-21A6-4835-AD0F-D9A35DD93FAD}" type="slidenum">
              <a:rPr lang="en-US" altLang="en-US" sz="1400" smtClean="0">
                <a:solidFill>
                  <a:schemeClr val="tx1"/>
                </a:solidFill>
              </a:rPr>
              <a:pPr/>
              <a:t>13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Insert 33</a:t>
            </a:r>
          </a:p>
        </p:txBody>
      </p:sp>
      <p:sp>
        <p:nvSpPr>
          <p:cNvPr id="37893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53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7894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810000" y="353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7895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353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896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264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7897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276600" y="264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7898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343400" y="175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7899" name="AutoShape 9"/>
          <p:cNvCxnSpPr>
            <a:cxnSpLocks noChangeShapeType="1"/>
            <a:stCxn id="37898" idx="3"/>
            <a:endCxn id="37897" idx="0"/>
          </p:cNvCxnSpPr>
          <p:nvPr>
            <p:custDataLst>
              <p:tags r:id="rId10"/>
            </p:custDataLst>
          </p:nvPr>
        </p:nvCxnSpPr>
        <p:spPr bwMode="auto">
          <a:xfrm flipH="1">
            <a:off x="3467100" y="2097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AutoShape 10"/>
          <p:cNvCxnSpPr>
            <a:cxnSpLocks noChangeShapeType="1"/>
            <a:stCxn id="37898" idx="5"/>
            <a:endCxn id="37896" idx="0"/>
          </p:cNvCxnSpPr>
          <p:nvPr>
            <p:custDataLst>
              <p:tags r:id="rId11"/>
            </p:custDataLst>
          </p:nvPr>
        </p:nvCxnSpPr>
        <p:spPr bwMode="auto">
          <a:xfrm>
            <a:off x="4668838" y="2097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AutoShape 11"/>
          <p:cNvCxnSpPr>
            <a:cxnSpLocks noChangeShapeType="1"/>
            <a:stCxn id="37896" idx="5"/>
            <a:endCxn id="37893" idx="0"/>
          </p:cNvCxnSpPr>
          <p:nvPr>
            <p:custDataLst>
              <p:tags r:id="rId12"/>
            </p:custDataLst>
          </p:nvPr>
        </p:nvCxnSpPr>
        <p:spPr bwMode="auto">
          <a:xfrm>
            <a:off x="5735638" y="2986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AutoShape 12"/>
          <p:cNvCxnSpPr>
            <a:cxnSpLocks noChangeShapeType="1"/>
            <a:stCxn id="37897" idx="3"/>
            <a:endCxn id="37895" idx="0"/>
          </p:cNvCxnSpPr>
          <p:nvPr>
            <p:custDataLst>
              <p:tags r:id="rId13"/>
            </p:custDataLst>
          </p:nvPr>
        </p:nvCxnSpPr>
        <p:spPr bwMode="auto">
          <a:xfrm flipH="1">
            <a:off x="2933700" y="2986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3" name="AutoShape 13"/>
          <p:cNvCxnSpPr>
            <a:cxnSpLocks noChangeShapeType="1"/>
            <a:stCxn id="37897" idx="5"/>
            <a:endCxn id="37894" idx="0"/>
          </p:cNvCxnSpPr>
          <p:nvPr>
            <p:custDataLst>
              <p:tags r:id="rId14"/>
            </p:custDataLst>
          </p:nvPr>
        </p:nvCxnSpPr>
        <p:spPr bwMode="auto">
          <a:xfrm>
            <a:off x="3602038" y="2986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4" name="Oval 1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210300" y="4419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7905" name="Oval 1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600700" y="4419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7906" name="AutoShape 16"/>
          <p:cNvCxnSpPr>
            <a:cxnSpLocks noChangeShapeType="1"/>
            <a:stCxn id="37893" idx="3"/>
            <a:endCxn id="37905" idx="0"/>
          </p:cNvCxnSpPr>
          <p:nvPr>
            <p:custDataLst>
              <p:tags r:id="rId17"/>
            </p:custDataLst>
          </p:nvPr>
        </p:nvCxnSpPr>
        <p:spPr bwMode="auto">
          <a:xfrm flipH="1">
            <a:off x="5791200" y="38750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AutoShape 17"/>
          <p:cNvCxnSpPr>
            <a:cxnSpLocks noChangeShapeType="1"/>
            <a:stCxn id="37893" idx="5"/>
            <a:endCxn id="37904" idx="0"/>
          </p:cNvCxnSpPr>
          <p:nvPr>
            <p:custDataLst>
              <p:tags r:id="rId18"/>
            </p:custDataLst>
          </p:nvPr>
        </p:nvCxnSpPr>
        <p:spPr bwMode="auto">
          <a:xfrm>
            <a:off x="6269038" y="3875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8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125" y="1717675"/>
            <a:ext cx="138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Insert(</a:t>
            </a:r>
            <a:r>
              <a:rPr lang="en-US" altLang="en-US">
                <a:solidFill>
                  <a:srgbClr val="FF0000"/>
                </a:solidFill>
              </a:rPr>
              <a:t>33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7909" name="Oval 1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2997200" y="4419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7910" name="AutoShape 20"/>
          <p:cNvCxnSpPr>
            <a:cxnSpLocks noChangeShapeType="1"/>
            <a:stCxn id="37895" idx="5"/>
            <a:endCxn id="37909" idx="0"/>
          </p:cNvCxnSpPr>
          <p:nvPr>
            <p:custDataLst>
              <p:tags r:id="rId21"/>
            </p:custDataLst>
          </p:nvPr>
        </p:nvCxnSpPr>
        <p:spPr bwMode="auto">
          <a:xfrm>
            <a:off x="3068638" y="38750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11" name="Oval 21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884738" y="35290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37912" name="AutoShape 22"/>
          <p:cNvCxnSpPr>
            <a:cxnSpLocks noChangeShapeType="1"/>
            <a:stCxn id="37896" idx="3"/>
            <a:endCxn id="37911" idx="0"/>
          </p:cNvCxnSpPr>
          <p:nvPr>
            <p:custDataLst>
              <p:tags r:id="rId23"/>
            </p:custDataLst>
          </p:nvPr>
        </p:nvCxnSpPr>
        <p:spPr bwMode="auto">
          <a:xfrm flipH="1">
            <a:off x="5075238" y="2986088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13" name="Group 2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590800" y="1447800"/>
            <a:ext cx="4114800" cy="3079750"/>
            <a:chOff x="1632" y="1152"/>
            <a:chExt cx="2592" cy="1940"/>
          </a:xfrm>
        </p:grpSpPr>
        <p:sp>
          <p:nvSpPr>
            <p:cNvPr id="37921" name="Text Box 2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7922" name="Text Box 2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7923" name="Text Box 2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08" y="284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7924" name="Text Box 2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7925" name="Text Box 2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7926" name="Text Box 2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7927" name="Text Box 3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7928" name="Text Box 3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7929" name="Text Box 3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7930" name="Text Box 3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7931" name="Text Box 3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37914" name="AutoShape 35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25146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Imbalance at 15</a:t>
            </a:r>
          </a:p>
        </p:txBody>
      </p:sp>
      <p:sp>
        <p:nvSpPr>
          <p:cNvPr id="37915" name="AutoShape 36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29400" y="55626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Zig-zig</a:t>
            </a:r>
          </a:p>
        </p:txBody>
      </p:sp>
      <p:sp>
        <p:nvSpPr>
          <p:cNvPr id="37916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1788" y="5486400"/>
            <a:ext cx="163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How to fix?</a:t>
            </a:r>
          </a:p>
        </p:txBody>
      </p:sp>
      <p:sp>
        <p:nvSpPr>
          <p:cNvPr id="37917" name="AutoShape 38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114800" y="55626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Single rotate</a:t>
            </a:r>
          </a:p>
        </p:txBody>
      </p:sp>
      <p:sp>
        <p:nvSpPr>
          <p:cNvPr id="37918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41313" y="4876800"/>
            <a:ext cx="177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Unbalanced?</a:t>
            </a:r>
          </a:p>
        </p:txBody>
      </p:sp>
      <p:sp>
        <p:nvSpPr>
          <p:cNvPr id="37919" name="AutoShape 40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24400" y="4953000"/>
            <a:ext cx="12192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Yes, at 15</a:t>
            </a:r>
          </a:p>
        </p:txBody>
      </p:sp>
      <p:sp>
        <p:nvSpPr>
          <p:cNvPr id="37920" name="Footer Placeholder 4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AVL 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 hidden="1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4/15/2013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96D57940-41C3-466B-A42F-CC300245EC5F}" type="slidenum">
              <a:rPr lang="en-US" altLang="en-US" sz="1400" smtClean="0">
                <a:solidFill>
                  <a:schemeClr val="tx1"/>
                </a:solidFill>
              </a:rPr>
              <a:pPr/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Insert 33: Single Rotation</a:t>
            </a:r>
          </a:p>
        </p:txBody>
      </p:sp>
      <p:sp>
        <p:nvSpPr>
          <p:cNvPr id="38917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733800" y="3378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8918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8919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20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2489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8921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922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13360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8923" name="AutoShape 9"/>
          <p:cNvCxnSpPr>
            <a:cxnSpLocks noChangeShapeType="1"/>
            <a:stCxn id="38922" idx="3"/>
            <a:endCxn id="38921" idx="0"/>
          </p:cNvCxnSpPr>
          <p:nvPr>
            <p:custDataLst>
              <p:tags r:id="rId10"/>
            </p:custDataLst>
          </p:nvPr>
        </p:nvCxnSpPr>
        <p:spPr bwMode="auto">
          <a:xfrm flipH="1">
            <a:off x="1257300" y="19446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AutoShape 10"/>
          <p:cNvCxnSpPr>
            <a:cxnSpLocks noChangeShapeType="1"/>
            <a:stCxn id="38922" idx="5"/>
            <a:endCxn id="38920" idx="0"/>
          </p:cNvCxnSpPr>
          <p:nvPr>
            <p:custDataLst>
              <p:tags r:id="rId11"/>
            </p:custDataLst>
          </p:nvPr>
        </p:nvCxnSpPr>
        <p:spPr bwMode="auto">
          <a:xfrm>
            <a:off x="2459038" y="19446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AutoShape 11"/>
          <p:cNvCxnSpPr>
            <a:cxnSpLocks noChangeShapeType="1"/>
            <a:stCxn id="38920" idx="5"/>
            <a:endCxn id="38917" idx="0"/>
          </p:cNvCxnSpPr>
          <p:nvPr>
            <p:custDataLst>
              <p:tags r:id="rId12"/>
            </p:custDataLst>
          </p:nvPr>
        </p:nvCxnSpPr>
        <p:spPr bwMode="auto">
          <a:xfrm>
            <a:off x="3525838" y="2833688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AutoShape 12"/>
          <p:cNvCxnSpPr>
            <a:cxnSpLocks noChangeShapeType="1"/>
            <a:stCxn id="38921" idx="3"/>
            <a:endCxn id="38919" idx="0"/>
          </p:cNvCxnSpPr>
          <p:nvPr>
            <p:custDataLst>
              <p:tags r:id="rId13"/>
            </p:custDataLst>
          </p:nvPr>
        </p:nvCxnSpPr>
        <p:spPr bwMode="auto">
          <a:xfrm flipH="1">
            <a:off x="723900" y="28336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7" name="AutoShape 13"/>
          <p:cNvCxnSpPr>
            <a:cxnSpLocks noChangeShapeType="1"/>
            <a:stCxn id="38921" idx="5"/>
            <a:endCxn id="38918" idx="0"/>
          </p:cNvCxnSpPr>
          <p:nvPr>
            <p:custDataLst>
              <p:tags r:id="rId14"/>
            </p:custDataLst>
          </p:nvPr>
        </p:nvCxnSpPr>
        <p:spPr bwMode="auto">
          <a:xfrm>
            <a:off x="13922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8" name="Oval 1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0005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8929" name="Oval 1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3909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8930" name="AutoShape 16"/>
          <p:cNvCxnSpPr>
            <a:cxnSpLocks noChangeShapeType="1"/>
            <a:stCxn id="38917" idx="3"/>
            <a:endCxn id="38929" idx="0"/>
          </p:cNvCxnSpPr>
          <p:nvPr>
            <p:custDataLst>
              <p:tags r:id="rId17"/>
            </p:custDataLst>
          </p:nvPr>
        </p:nvCxnSpPr>
        <p:spPr bwMode="auto">
          <a:xfrm flipH="1">
            <a:off x="3581400" y="37226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31" name="AutoShape 17"/>
          <p:cNvCxnSpPr>
            <a:cxnSpLocks noChangeShapeType="1"/>
            <a:stCxn id="38917" idx="5"/>
            <a:endCxn id="38928" idx="0"/>
          </p:cNvCxnSpPr>
          <p:nvPr>
            <p:custDataLst>
              <p:tags r:id="rId18"/>
            </p:custDataLst>
          </p:nvPr>
        </p:nvCxnSpPr>
        <p:spPr bwMode="auto">
          <a:xfrm>
            <a:off x="405923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2" name="Oval 1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874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8933" name="AutoShape 19"/>
          <p:cNvCxnSpPr>
            <a:cxnSpLocks noChangeShapeType="1"/>
            <a:stCxn id="38919" idx="5"/>
            <a:endCxn id="38932" idx="0"/>
          </p:cNvCxnSpPr>
          <p:nvPr>
            <p:custDataLst>
              <p:tags r:id="rId20"/>
            </p:custDataLst>
          </p:nvPr>
        </p:nvCxnSpPr>
        <p:spPr bwMode="auto">
          <a:xfrm>
            <a:off x="858838" y="37226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4" name="Oval 20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2674938" y="337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38935" name="AutoShape 21"/>
          <p:cNvCxnSpPr>
            <a:cxnSpLocks noChangeShapeType="1"/>
            <a:stCxn id="38920" idx="3"/>
            <a:endCxn id="38934" idx="0"/>
          </p:cNvCxnSpPr>
          <p:nvPr>
            <p:custDataLst>
              <p:tags r:id="rId22"/>
            </p:custDataLst>
          </p:nvPr>
        </p:nvCxnSpPr>
        <p:spPr bwMode="auto">
          <a:xfrm flipH="1">
            <a:off x="2865438" y="2833688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36" name="Oval 22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1910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33</a:t>
            </a:r>
          </a:p>
        </p:txBody>
      </p:sp>
      <p:cxnSp>
        <p:nvCxnSpPr>
          <p:cNvPr id="38937" name="AutoShape 23"/>
          <p:cNvCxnSpPr>
            <a:cxnSpLocks noChangeShapeType="1"/>
            <a:stCxn id="38928" idx="5"/>
            <a:endCxn id="38936" idx="0"/>
          </p:cNvCxnSpPr>
          <p:nvPr>
            <p:custDataLst>
              <p:tags r:id="rId24"/>
            </p:custDataLst>
          </p:nvPr>
        </p:nvCxnSpPr>
        <p:spPr bwMode="auto">
          <a:xfrm>
            <a:off x="4325938" y="4611688"/>
            <a:ext cx="555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38" name="Group 24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381000" y="1295400"/>
            <a:ext cx="4114800" cy="3079750"/>
            <a:chOff x="1632" y="1152"/>
            <a:chExt cx="2592" cy="1940"/>
          </a:xfrm>
        </p:grpSpPr>
        <p:sp>
          <p:nvSpPr>
            <p:cNvPr id="38976" name="Text Box 25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8977" name="Text Box 26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8978" name="Text Box 27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408" y="284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8979" name="Text Box 28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980" name="Text Box 29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8981" name="Text Box 30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8982" name="Text Box 3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8983" name="Text Box 32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8984" name="Text Box 33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8985" name="Text Box 34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8986" name="Text Box 35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3893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19600" y="48768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8940" name="AutoShape 38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4191000" y="1828800"/>
            <a:ext cx="812800" cy="288925"/>
          </a:xfrm>
          <a:prstGeom prst="rightArrow">
            <a:avLst>
              <a:gd name="adj1" fmla="val 50000"/>
              <a:gd name="adj2" fmla="val 703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41" name="Oval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07085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8942" name="Oval 4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93725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8943" name="Oval 41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87045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44" name="Oval 42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753745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8945" name="Oval 43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540385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946" name="Oval 4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647065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8947" name="AutoShape 45"/>
          <p:cNvCxnSpPr>
            <a:cxnSpLocks noChangeShapeType="1"/>
            <a:stCxn id="38946" idx="3"/>
            <a:endCxn id="38945" idx="0"/>
          </p:cNvCxnSpPr>
          <p:nvPr>
            <p:custDataLst>
              <p:tags r:id="rId34"/>
            </p:custDataLst>
          </p:nvPr>
        </p:nvCxnSpPr>
        <p:spPr bwMode="auto">
          <a:xfrm flipH="1">
            <a:off x="5594350" y="19446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8" name="AutoShape 46"/>
          <p:cNvCxnSpPr>
            <a:cxnSpLocks noChangeShapeType="1"/>
            <a:stCxn id="38946" idx="5"/>
            <a:endCxn id="38944" idx="0"/>
          </p:cNvCxnSpPr>
          <p:nvPr>
            <p:custDataLst>
              <p:tags r:id="rId35"/>
            </p:custDataLst>
          </p:nvPr>
        </p:nvCxnSpPr>
        <p:spPr bwMode="auto">
          <a:xfrm>
            <a:off x="6796088" y="19446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49" name="AutoShape 47"/>
          <p:cNvCxnSpPr>
            <a:cxnSpLocks noChangeShapeType="1"/>
            <a:stCxn id="38944" idx="5"/>
            <a:endCxn id="38941" idx="0"/>
          </p:cNvCxnSpPr>
          <p:nvPr>
            <p:custDataLst>
              <p:tags r:id="rId36"/>
            </p:custDataLst>
          </p:nvPr>
        </p:nvCxnSpPr>
        <p:spPr bwMode="auto">
          <a:xfrm>
            <a:off x="786288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0" name="AutoShape 48"/>
          <p:cNvCxnSpPr>
            <a:cxnSpLocks noChangeShapeType="1"/>
            <a:stCxn id="38945" idx="3"/>
            <a:endCxn id="38943" idx="0"/>
          </p:cNvCxnSpPr>
          <p:nvPr>
            <p:custDataLst>
              <p:tags r:id="rId37"/>
            </p:custDataLst>
          </p:nvPr>
        </p:nvCxnSpPr>
        <p:spPr bwMode="auto">
          <a:xfrm flipH="1">
            <a:off x="5060950" y="28336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51" name="AutoShape 49"/>
          <p:cNvCxnSpPr>
            <a:cxnSpLocks noChangeShapeType="1"/>
            <a:stCxn id="38945" idx="5"/>
            <a:endCxn id="38942" idx="0"/>
          </p:cNvCxnSpPr>
          <p:nvPr>
            <p:custDataLst>
              <p:tags r:id="rId38"/>
            </p:custDataLst>
          </p:nvPr>
        </p:nvCxnSpPr>
        <p:spPr bwMode="auto">
          <a:xfrm>
            <a:off x="572928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2" name="Oval 50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833755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33</a:t>
            </a:r>
          </a:p>
        </p:txBody>
      </p:sp>
      <p:cxnSp>
        <p:nvCxnSpPr>
          <p:cNvPr id="38953" name="AutoShape 51"/>
          <p:cNvCxnSpPr>
            <a:cxnSpLocks noChangeShapeType="1"/>
            <a:stCxn id="38941" idx="5"/>
            <a:endCxn id="38952" idx="0"/>
          </p:cNvCxnSpPr>
          <p:nvPr>
            <p:custDataLst>
              <p:tags r:id="rId40"/>
            </p:custDataLst>
          </p:nvPr>
        </p:nvCxnSpPr>
        <p:spPr bwMode="auto">
          <a:xfrm>
            <a:off x="839628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4" name="Oval 52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12445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8955" name="AutoShape 53"/>
          <p:cNvCxnSpPr>
            <a:cxnSpLocks noChangeShapeType="1"/>
            <a:stCxn id="38943" idx="5"/>
            <a:endCxn id="38954" idx="0"/>
          </p:cNvCxnSpPr>
          <p:nvPr>
            <p:custDataLst>
              <p:tags r:id="rId42"/>
            </p:custDataLst>
          </p:nvPr>
        </p:nvCxnSpPr>
        <p:spPr bwMode="auto">
          <a:xfrm>
            <a:off x="5195888" y="37226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56" name="Oval 54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7011988" y="337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38957" name="AutoShape 55"/>
          <p:cNvCxnSpPr>
            <a:cxnSpLocks noChangeShapeType="1"/>
            <a:stCxn id="38944" idx="3"/>
            <a:endCxn id="38956" idx="0"/>
          </p:cNvCxnSpPr>
          <p:nvPr>
            <p:custDataLst>
              <p:tags r:id="rId44"/>
            </p:custDataLst>
          </p:nvPr>
        </p:nvCxnSpPr>
        <p:spPr bwMode="auto">
          <a:xfrm flipH="1">
            <a:off x="7202488" y="2833688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958" name="Group 5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4718050" y="1295400"/>
            <a:ext cx="4114800" cy="3079750"/>
            <a:chOff x="1632" y="1152"/>
            <a:chExt cx="2592" cy="1940"/>
          </a:xfrm>
        </p:grpSpPr>
        <p:sp>
          <p:nvSpPr>
            <p:cNvPr id="38965" name="Text Box 57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8966" name="Text Box 58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8967" name="Text Box 59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284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8968" name="Text Box 60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8969" name="Text Box 61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8970" name="Text Box 62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8971" name="Text Box 6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8972" name="Text Box 6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8973" name="Text Box 6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8974" name="Text Box 6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8975" name="Text Box 6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38959" name="Oval 68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7277100" y="4265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38960" name="Oval 69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6667500" y="4265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38961" name="AutoShape 70"/>
          <p:cNvCxnSpPr>
            <a:cxnSpLocks noChangeShapeType="1"/>
            <a:stCxn id="38956" idx="3"/>
            <a:endCxn id="38960" idx="0"/>
          </p:cNvCxnSpPr>
          <p:nvPr>
            <p:custDataLst>
              <p:tags r:id="rId48"/>
            </p:custDataLst>
          </p:nvPr>
        </p:nvCxnSpPr>
        <p:spPr bwMode="auto">
          <a:xfrm flipH="1">
            <a:off x="6858000" y="3721100"/>
            <a:ext cx="209550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62" name="AutoShape 71"/>
          <p:cNvCxnSpPr>
            <a:cxnSpLocks noChangeShapeType="1"/>
            <a:stCxn id="38956" idx="5"/>
            <a:endCxn id="38959" idx="0"/>
          </p:cNvCxnSpPr>
          <p:nvPr>
            <p:custDataLst>
              <p:tags r:id="rId49"/>
            </p:custDataLst>
          </p:nvPr>
        </p:nvCxnSpPr>
        <p:spPr bwMode="auto">
          <a:xfrm>
            <a:off x="7337425" y="3721100"/>
            <a:ext cx="130175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63" name="Text Box 7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39751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8964" name="Footer Placeholder 7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AVL 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 hidden="1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4/15/2013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8B2291EA-A0BB-41B3-A3F1-B492E8748E28}" type="slidenum">
              <a:rPr lang="en-US" altLang="en-US" sz="1400" smtClean="0">
                <a:solidFill>
                  <a:schemeClr val="tx1"/>
                </a:solidFill>
              </a:rPr>
              <a:pPr/>
              <a:t>15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en-US" smtClean="0"/>
              <a:t>Insert 18</a:t>
            </a:r>
          </a:p>
        </p:txBody>
      </p:sp>
      <p:sp>
        <p:nvSpPr>
          <p:cNvPr id="39941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125" y="1793875"/>
            <a:ext cx="1385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Insert(</a:t>
            </a:r>
            <a:r>
              <a:rPr lang="en-US" altLang="en-US">
                <a:solidFill>
                  <a:srgbClr val="FF0000"/>
                </a:solidFill>
              </a:rPr>
              <a:t>18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9942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360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9943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360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944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743200" y="360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945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5410200" y="271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9946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271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947" name="Oval 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343400" y="1828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39948" name="AutoShape 10"/>
          <p:cNvCxnSpPr>
            <a:cxnSpLocks noChangeShapeType="1"/>
            <a:stCxn id="39947" idx="3"/>
            <a:endCxn id="39946" idx="0"/>
          </p:cNvCxnSpPr>
          <p:nvPr>
            <p:custDataLst>
              <p:tags r:id="rId11"/>
            </p:custDataLst>
          </p:nvPr>
        </p:nvCxnSpPr>
        <p:spPr bwMode="auto">
          <a:xfrm flipH="1">
            <a:off x="3467100" y="2173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AutoShape 11"/>
          <p:cNvCxnSpPr>
            <a:cxnSpLocks noChangeShapeType="1"/>
            <a:stCxn id="39947" idx="5"/>
            <a:endCxn id="39945" idx="0"/>
          </p:cNvCxnSpPr>
          <p:nvPr>
            <p:custDataLst>
              <p:tags r:id="rId12"/>
            </p:custDataLst>
          </p:nvPr>
        </p:nvCxnSpPr>
        <p:spPr bwMode="auto">
          <a:xfrm>
            <a:off x="4668838" y="21732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0" name="AutoShape 12"/>
          <p:cNvCxnSpPr>
            <a:cxnSpLocks noChangeShapeType="1"/>
            <a:stCxn id="39945" idx="5"/>
            <a:endCxn id="39942" idx="0"/>
          </p:cNvCxnSpPr>
          <p:nvPr>
            <p:custDataLst>
              <p:tags r:id="rId13"/>
            </p:custDataLst>
          </p:nvPr>
        </p:nvCxnSpPr>
        <p:spPr bwMode="auto">
          <a:xfrm>
            <a:off x="5735638" y="3062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1" name="AutoShape 13"/>
          <p:cNvCxnSpPr>
            <a:cxnSpLocks noChangeShapeType="1"/>
            <a:stCxn id="39946" idx="3"/>
            <a:endCxn id="39944" idx="0"/>
          </p:cNvCxnSpPr>
          <p:nvPr>
            <p:custDataLst>
              <p:tags r:id="rId14"/>
            </p:custDataLst>
          </p:nvPr>
        </p:nvCxnSpPr>
        <p:spPr bwMode="auto">
          <a:xfrm flipH="1">
            <a:off x="2933700" y="30622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2" name="AutoShape 14"/>
          <p:cNvCxnSpPr>
            <a:cxnSpLocks noChangeShapeType="1"/>
            <a:stCxn id="39946" idx="5"/>
            <a:endCxn id="39943" idx="0"/>
          </p:cNvCxnSpPr>
          <p:nvPr>
            <p:custDataLst>
              <p:tags r:id="rId15"/>
            </p:custDataLst>
          </p:nvPr>
        </p:nvCxnSpPr>
        <p:spPr bwMode="auto">
          <a:xfrm>
            <a:off x="3602038" y="3062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3" name="Oval 1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210300" y="449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39954" name="Oval 1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600700" y="449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39955" name="AutoShape 17"/>
          <p:cNvCxnSpPr>
            <a:cxnSpLocks noChangeShapeType="1"/>
            <a:stCxn id="39942" idx="3"/>
            <a:endCxn id="39954" idx="0"/>
          </p:cNvCxnSpPr>
          <p:nvPr>
            <p:custDataLst>
              <p:tags r:id="rId18"/>
            </p:custDataLst>
          </p:nvPr>
        </p:nvCxnSpPr>
        <p:spPr bwMode="auto">
          <a:xfrm flipH="1">
            <a:off x="5791200" y="39512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6" name="AutoShape 18"/>
          <p:cNvCxnSpPr>
            <a:cxnSpLocks noChangeShapeType="1"/>
            <a:stCxn id="39942" idx="5"/>
            <a:endCxn id="39953" idx="0"/>
          </p:cNvCxnSpPr>
          <p:nvPr>
            <p:custDataLst>
              <p:tags r:id="rId19"/>
            </p:custDataLst>
          </p:nvPr>
        </p:nvCxnSpPr>
        <p:spPr bwMode="auto">
          <a:xfrm>
            <a:off x="6269038" y="39512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7" name="Oval 1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2997200" y="449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9958" name="AutoShape 20"/>
          <p:cNvCxnSpPr>
            <a:cxnSpLocks noChangeShapeType="1"/>
            <a:stCxn id="39944" idx="5"/>
            <a:endCxn id="39957" idx="0"/>
          </p:cNvCxnSpPr>
          <p:nvPr>
            <p:custDataLst>
              <p:tags r:id="rId21"/>
            </p:custDataLst>
          </p:nvPr>
        </p:nvCxnSpPr>
        <p:spPr bwMode="auto">
          <a:xfrm>
            <a:off x="3068638" y="39512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9" name="Oval 21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884738" y="36052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39960" name="AutoShape 22"/>
          <p:cNvCxnSpPr>
            <a:cxnSpLocks noChangeShapeType="1"/>
            <a:stCxn id="39945" idx="3"/>
            <a:endCxn id="39959" idx="0"/>
          </p:cNvCxnSpPr>
          <p:nvPr>
            <p:custDataLst>
              <p:tags r:id="rId23"/>
            </p:custDataLst>
          </p:nvPr>
        </p:nvCxnSpPr>
        <p:spPr bwMode="auto">
          <a:xfrm flipH="1">
            <a:off x="5075238" y="3062288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61" name="Group 2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2590800" y="1524000"/>
            <a:ext cx="4114800" cy="3079750"/>
            <a:chOff x="1632" y="1152"/>
            <a:chExt cx="2592" cy="1940"/>
          </a:xfrm>
        </p:grpSpPr>
        <p:sp>
          <p:nvSpPr>
            <p:cNvPr id="39972" name="Text Box 2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9973" name="Text Box 2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9974" name="Text Box 2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08" y="284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9975" name="Text Box 2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9976" name="Text Box 2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9977" name="Text Box 2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9978" name="Text Box 3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9979" name="Text Box 3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9980" name="Text Box 3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9981" name="Text Box 3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9982" name="Text Box 3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39962" name="AutoShape 35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8800" y="58674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Zig-zag</a:t>
            </a:r>
          </a:p>
        </p:txBody>
      </p:sp>
      <p:sp>
        <p:nvSpPr>
          <p:cNvPr id="39963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1788" y="5181600"/>
            <a:ext cx="163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How to fix?</a:t>
            </a:r>
          </a:p>
        </p:txBody>
      </p:sp>
      <p:sp>
        <p:nvSpPr>
          <p:cNvPr id="39964" name="AutoShape 37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638800" y="52578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Double rotate</a:t>
            </a:r>
          </a:p>
        </p:txBody>
      </p:sp>
      <p:sp>
        <p:nvSpPr>
          <p:cNvPr id="39965" name="AutoShape 38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248400" y="25908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Imbalance at 15</a:t>
            </a:r>
          </a:p>
        </p:txBody>
      </p:sp>
      <p:sp>
        <p:nvSpPr>
          <p:cNvPr id="39966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4800" y="43434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FF0000"/>
                </a:solidFill>
              </a:rPr>
              <a:t>Unbalanced?</a:t>
            </a:r>
          </a:p>
        </p:txBody>
      </p:sp>
      <p:sp>
        <p:nvSpPr>
          <p:cNvPr id="39967" name="AutoShape 40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3400" y="4876800"/>
            <a:ext cx="12192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Yes, at 15</a:t>
            </a:r>
          </a:p>
        </p:txBody>
      </p:sp>
      <p:sp>
        <p:nvSpPr>
          <p:cNvPr id="39968" name="Footer Placeholder 4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AVL Trees</a:t>
            </a:r>
          </a:p>
        </p:txBody>
      </p:sp>
      <p:sp>
        <p:nvSpPr>
          <p:cNvPr id="56" name="Oval 16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5943600" y="5257800"/>
            <a:ext cx="381000" cy="381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57" name="AutoShape 37"/>
          <p:cNvCxnSpPr>
            <a:cxnSpLocks noChangeShapeType="1"/>
          </p:cNvCxnSpPr>
          <p:nvPr>
            <p:custDataLst>
              <p:tags r:id="rId32"/>
            </p:custDataLst>
          </p:nvPr>
        </p:nvCxnSpPr>
        <p:spPr bwMode="auto">
          <a:xfrm>
            <a:off x="5867400" y="4876800"/>
            <a:ext cx="152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257800" y="2590800"/>
            <a:ext cx="609600" cy="6492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4/15/2013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8E706063-7806-42C2-8DB9-366329D49F30}" type="slidenum">
              <a:rPr lang="en-US" altLang="en-US" sz="1400" smtClean="0">
                <a:solidFill>
                  <a:schemeClr val="tx1"/>
                </a:solidFill>
              </a:rPr>
              <a:pPr/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34925"/>
            <a:ext cx="8836025" cy="1143000"/>
          </a:xfrm>
        </p:spPr>
        <p:txBody>
          <a:bodyPr/>
          <a:lstStyle/>
          <a:p>
            <a:r>
              <a:rPr lang="en-US" altLang="en-US" smtClean="0"/>
              <a:t>Insert 18: Double Rotation (Step #1)</a:t>
            </a:r>
          </a:p>
        </p:txBody>
      </p:sp>
      <p:sp>
        <p:nvSpPr>
          <p:cNvPr id="40965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733800" y="3336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0966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967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968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2447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969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2447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970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133600" y="1558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0971" name="AutoShape 9"/>
          <p:cNvCxnSpPr>
            <a:cxnSpLocks noChangeShapeType="1"/>
            <a:stCxn id="40970" idx="3"/>
            <a:endCxn id="40969" idx="0"/>
          </p:cNvCxnSpPr>
          <p:nvPr>
            <p:custDataLst>
              <p:tags r:id="rId10"/>
            </p:custDataLst>
          </p:nvPr>
        </p:nvCxnSpPr>
        <p:spPr bwMode="auto">
          <a:xfrm flipH="1">
            <a:off x="1257300" y="1903413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AutoShape 10"/>
          <p:cNvCxnSpPr>
            <a:cxnSpLocks noChangeShapeType="1"/>
            <a:stCxn id="40970" idx="5"/>
            <a:endCxn id="40968" idx="0"/>
          </p:cNvCxnSpPr>
          <p:nvPr>
            <p:custDataLst>
              <p:tags r:id="rId11"/>
            </p:custDataLst>
          </p:nvPr>
        </p:nvCxnSpPr>
        <p:spPr bwMode="auto">
          <a:xfrm>
            <a:off x="2459038" y="1903413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AutoShape 11"/>
          <p:cNvCxnSpPr>
            <a:cxnSpLocks noChangeShapeType="1"/>
            <a:stCxn id="40968" idx="5"/>
            <a:endCxn id="40965" idx="0"/>
          </p:cNvCxnSpPr>
          <p:nvPr>
            <p:custDataLst>
              <p:tags r:id="rId12"/>
            </p:custDataLst>
          </p:nvPr>
        </p:nvCxnSpPr>
        <p:spPr bwMode="auto">
          <a:xfrm>
            <a:off x="3525838" y="2792413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AutoShape 12"/>
          <p:cNvCxnSpPr>
            <a:cxnSpLocks noChangeShapeType="1"/>
            <a:stCxn id="40969" idx="3"/>
            <a:endCxn id="40967" idx="0"/>
          </p:cNvCxnSpPr>
          <p:nvPr>
            <p:custDataLst>
              <p:tags r:id="rId13"/>
            </p:custDataLst>
          </p:nvPr>
        </p:nvCxnSpPr>
        <p:spPr bwMode="auto">
          <a:xfrm flipH="1">
            <a:off x="723900" y="2792413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AutoShape 13"/>
          <p:cNvCxnSpPr>
            <a:cxnSpLocks noChangeShapeType="1"/>
            <a:stCxn id="40969" idx="5"/>
            <a:endCxn id="40966" idx="0"/>
          </p:cNvCxnSpPr>
          <p:nvPr>
            <p:custDataLst>
              <p:tags r:id="rId14"/>
            </p:custDataLst>
          </p:nvPr>
        </p:nvCxnSpPr>
        <p:spPr bwMode="auto">
          <a:xfrm>
            <a:off x="1392238" y="2792413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6" name="Oval 1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0005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40977" name="Oval 1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3909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17</a:t>
            </a:r>
          </a:p>
        </p:txBody>
      </p:sp>
      <p:cxnSp>
        <p:nvCxnSpPr>
          <p:cNvPr id="40978" name="AutoShape 16"/>
          <p:cNvCxnSpPr>
            <a:cxnSpLocks noChangeShapeType="1"/>
            <a:stCxn id="40965" idx="3"/>
            <a:endCxn id="40977" idx="0"/>
          </p:cNvCxnSpPr>
          <p:nvPr>
            <p:custDataLst>
              <p:tags r:id="rId17"/>
            </p:custDataLst>
          </p:nvPr>
        </p:nvCxnSpPr>
        <p:spPr bwMode="auto">
          <a:xfrm flipH="1">
            <a:off x="3581400" y="3681413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9" name="AutoShape 17"/>
          <p:cNvCxnSpPr>
            <a:cxnSpLocks noChangeShapeType="1"/>
            <a:stCxn id="40965" idx="5"/>
            <a:endCxn id="40976" idx="0"/>
          </p:cNvCxnSpPr>
          <p:nvPr>
            <p:custDataLst>
              <p:tags r:id="rId18"/>
            </p:custDataLst>
          </p:nvPr>
        </p:nvCxnSpPr>
        <p:spPr bwMode="auto">
          <a:xfrm>
            <a:off x="4059238" y="3681413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0" name="Oval 1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874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0981" name="AutoShape 19"/>
          <p:cNvCxnSpPr>
            <a:cxnSpLocks noChangeShapeType="1"/>
            <a:stCxn id="40967" idx="5"/>
            <a:endCxn id="40980" idx="0"/>
          </p:cNvCxnSpPr>
          <p:nvPr>
            <p:custDataLst>
              <p:tags r:id="rId20"/>
            </p:custDataLst>
          </p:nvPr>
        </p:nvCxnSpPr>
        <p:spPr bwMode="auto">
          <a:xfrm>
            <a:off x="858838" y="3681413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2" name="Oval 20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2674938" y="333533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40983" name="AutoShape 21"/>
          <p:cNvCxnSpPr>
            <a:cxnSpLocks noChangeShapeType="1"/>
            <a:stCxn id="40968" idx="3"/>
            <a:endCxn id="40982" idx="0"/>
          </p:cNvCxnSpPr>
          <p:nvPr>
            <p:custDataLst>
              <p:tags r:id="rId22"/>
            </p:custDataLst>
          </p:nvPr>
        </p:nvCxnSpPr>
        <p:spPr bwMode="auto">
          <a:xfrm flipH="1">
            <a:off x="2865438" y="2792413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984" name="Group 2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81000" y="1254125"/>
            <a:ext cx="4114800" cy="3079750"/>
            <a:chOff x="1632" y="1152"/>
            <a:chExt cx="2592" cy="1940"/>
          </a:xfrm>
        </p:grpSpPr>
        <p:sp>
          <p:nvSpPr>
            <p:cNvPr id="41026" name="Text Box 2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027" name="Text Box 24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1028" name="Text Box 2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408" y="284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029" name="Text Box 26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030" name="Text Box 27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1031" name="Text Box 28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1032" name="Text Box 29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1033" name="Text Box 30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1034" name="Text Box 3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41035" name="Text Box 32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1036" name="Text Box 33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40985" name="AutoShape 35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4191000" y="1787525"/>
            <a:ext cx="812800" cy="288925"/>
          </a:xfrm>
          <a:prstGeom prst="rightArrow">
            <a:avLst>
              <a:gd name="adj1" fmla="val 50000"/>
              <a:gd name="adj2" fmla="val 703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86" name="Oval 36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3581400" y="51403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40987" name="AutoShape 37"/>
          <p:cNvCxnSpPr>
            <a:cxnSpLocks noChangeShapeType="1"/>
            <a:stCxn id="40977" idx="5"/>
            <a:endCxn id="40986" idx="0"/>
          </p:cNvCxnSpPr>
          <p:nvPr>
            <p:custDataLst>
              <p:tags r:id="rId26"/>
            </p:custDataLst>
          </p:nvPr>
        </p:nvCxnSpPr>
        <p:spPr bwMode="auto">
          <a:xfrm>
            <a:off x="3716338" y="4570413"/>
            <a:ext cx="555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10000" y="4835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0989" name="Oval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077200" y="3336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0990" name="Oval 4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9436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991" name="Oval 41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48768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992" name="Oval 42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7543800" y="2447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993" name="Oval 43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5410200" y="2447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994" name="Oval 4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6477000" y="1558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0995" name="AutoShape 45"/>
          <p:cNvCxnSpPr>
            <a:cxnSpLocks noChangeShapeType="1"/>
            <a:stCxn id="40994" idx="3"/>
            <a:endCxn id="40993" idx="0"/>
          </p:cNvCxnSpPr>
          <p:nvPr>
            <p:custDataLst>
              <p:tags r:id="rId34"/>
            </p:custDataLst>
          </p:nvPr>
        </p:nvCxnSpPr>
        <p:spPr bwMode="auto">
          <a:xfrm flipH="1">
            <a:off x="5600700" y="1903413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6" name="AutoShape 46"/>
          <p:cNvCxnSpPr>
            <a:cxnSpLocks noChangeShapeType="1"/>
            <a:stCxn id="40994" idx="5"/>
            <a:endCxn id="40992" idx="0"/>
          </p:cNvCxnSpPr>
          <p:nvPr>
            <p:custDataLst>
              <p:tags r:id="rId35"/>
            </p:custDataLst>
          </p:nvPr>
        </p:nvCxnSpPr>
        <p:spPr bwMode="auto">
          <a:xfrm>
            <a:off x="6802438" y="1903413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7" name="AutoShape 47"/>
          <p:cNvCxnSpPr>
            <a:cxnSpLocks noChangeShapeType="1"/>
            <a:stCxn id="40992" idx="5"/>
            <a:endCxn id="40989" idx="0"/>
          </p:cNvCxnSpPr>
          <p:nvPr>
            <p:custDataLst>
              <p:tags r:id="rId36"/>
            </p:custDataLst>
          </p:nvPr>
        </p:nvCxnSpPr>
        <p:spPr bwMode="auto">
          <a:xfrm>
            <a:off x="7869238" y="2792413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8" name="AutoShape 48"/>
          <p:cNvCxnSpPr>
            <a:cxnSpLocks noChangeShapeType="1"/>
            <a:stCxn id="40993" idx="3"/>
            <a:endCxn id="40991" idx="0"/>
          </p:cNvCxnSpPr>
          <p:nvPr>
            <p:custDataLst>
              <p:tags r:id="rId37"/>
            </p:custDataLst>
          </p:nvPr>
        </p:nvCxnSpPr>
        <p:spPr bwMode="auto">
          <a:xfrm flipH="1">
            <a:off x="5067300" y="2792413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99" name="AutoShape 49"/>
          <p:cNvCxnSpPr>
            <a:cxnSpLocks noChangeShapeType="1"/>
            <a:stCxn id="40993" idx="5"/>
            <a:endCxn id="40990" idx="0"/>
          </p:cNvCxnSpPr>
          <p:nvPr>
            <p:custDataLst>
              <p:tags r:id="rId38"/>
            </p:custDataLst>
          </p:nvPr>
        </p:nvCxnSpPr>
        <p:spPr bwMode="auto">
          <a:xfrm>
            <a:off x="5735638" y="2792413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0" name="Oval 50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83439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41001" name="AutoShape 51"/>
          <p:cNvCxnSpPr>
            <a:cxnSpLocks noChangeShapeType="1"/>
            <a:stCxn id="40989" idx="5"/>
            <a:endCxn id="41000" idx="0"/>
          </p:cNvCxnSpPr>
          <p:nvPr>
            <p:custDataLst>
              <p:tags r:id="rId40"/>
            </p:custDataLst>
          </p:nvPr>
        </p:nvCxnSpPr>
        <p:spPr bwMode="auto">
          <a:xfrm>
            <a:off x="8402638" y="3681413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2" name="Oval 52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1308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1003" name="AutoShape 53"/>
          <p:cNvCxnSpPr>
            <a:cxnSpLocks noChangeShapeType="1"/>
            <a:stCxn id="40991" idx="5"/>
            <a:endCxn id="41002" idx="0"/>
          </p:cNvCxnSpPr>
          <p:nvPr>
            <p:custDataLst>
              <p:tags r:id="rId42"/>
            </p:custDataLst>
          </p:nvPr>
        </p:nvCxnSpPr>
        <p:spPr bwMode="auto">
          <a:xfrm>
            <a:off x="5202238" y="3681413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4" name="Oval 54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7018338" y="333533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41005" name="AutoShape 55"/>
          <p:cNvCxnSpPr>
            <a:cxnSpLocks noChangeShapeType="1"/>
            <a:stCxn id="40992" idx="3"/>
            <a:endCxn id="41004" idx="0"/>
          </p:cNvCxnSpPr>
          <p:nvPr>
            <p:custDataLst>
              <p:tags r:id="rId44"/>
            </p:custDataLst>
          </p:nvPr>
        </p:nvCxnSpPr>
        <p:spPr bwMode="auto">
          <a:xfrm flipH="1">
            <a:off x="7208838" y="2792413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06" name="Group 5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4724400" y="1254125"/>
            <a:ext cx="4114800" cy="3079750"/>
            <a:chOff x="1632" y="1152"/>
            <a:chExt cx="2592" cy="1940"/>
          </a:xfrm>
        </p:grpSpPr>
        <p:sp>
          <p:nvSpPr>
            <p:cNvPr id="41015" name="Text Box 5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016" name="Text Box 5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1017" name="Text Box 59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88" y="284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1018" name="Text Box 60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1019" name="Text Box 61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1020" name="Text Box 6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1021" name="Text Box 63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1022" name="Text Box 64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1023" name="Text Box 65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41024" name="Text Box 66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1025" name="Text Box 67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41007" name="Oval 68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8610600" y="51403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41008" name="AutoShape 69"/>
          <p:cNvCxnSpPr>
            <a:cxnSpLocks noChangeShapeType="1"/>
            <a:stCxn id="41000" idx="5"/>
            <a:endCxn id="41007" idx="0"/>
          </p:cNvCxnSpPr>
          <p:nvPr>
            <p:custDataLst>
              <p:tags r:id="rId47"/>
            </p:custDataLst>
          </p:nvPr>
        </p:nvCxnSpPr>
        <p:spPr bwMode="auto">
          <a:xfrm>
            <a:off x="8669338" y="4570413"/>
            <a:ext cx="1317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09" name="Text Box 7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832850" y="4835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010" name="Oval 71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8001000" y="51403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41011" name="AutoShape 72"/>
          <p:cNvCxnSpPr>
            <a:cxnSpLocks noChangeShapeType="1"/>
            <a:stCxn id="41000" idx="3"/>
            <a:endCxn id="41010" idx="0"/>
          </p:cNvCxnSpPr>
          <p:nvPr>
            <p:custDataLst>
              <p:tags r:id="rId50"/>
            </p:custDataLst>
          </p:nvPr>
        </p:nvCxnSpPr>
        <p:spPr bwMode="auto">
          <a:xfrm flipH="1">
            <a:off x="8191500" y="4570413"/>
            <a:ext cx="207963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12" name="Text Box 7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848600" y="483552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013" name="AutoShape 74" hidden="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0" y="5257800"/>
            <a:ext cx="3581400" cy="838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Still unbalanced.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</a:rPr>
              <a:t>But like zig-zig tree!</a:t>
            </a:r>
          </a:p>
        </p:txBody>
      </p:sp>
      <p:sp>
        <p:nvSpPr>
          <p:cNvPr id="41014" name="Footer Placeholder 7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AVL Trees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941674" y="3003755"/>
            <a:ext cx="1793359" cy="3127687"/>
          </a:xfrm>
          <a:custGeom>
            <a:avLst/>
            <a:gdLst>
              <a:gd name="connsiteX0" fmla="*/ 964019 w 1793359"/>
              <a:gd name="connsiteY0" fmla="*/ 37157 h 3127687"/>
              <a:gd name="connsiteX1" fmla="*/ 843517 w 1793359"/>
              <a:gd name="connsiteY1" fmla="*/ 44245 h 3127687"/>
              <a:gd name="connsiteX2" fmla="*/ 822252 w 1793359"/>
              <a:gd name="connsiteY2" fmla="*/ 51333 h 3127687"/>
              <a:gd name="connsiteX3" fmla="*/ 800986 w 1793359"/>
              <a:gd name="connsiteY3" fmla="*/ 72598 h 3127687"/>
              <a:gd name="connsiteX4" fmla="*/ 765545 w 1793359"/>
              <a:gd name="connsiteY4" fmla="*/ 100952 h 3127687"/>
              <a:gd name="connsiteX5" fmla="*/ 744279 w 1793359"/>
              <a:gd name="connsiteY5" fmla="*/ 129305 h 3127687"/>
              <a:gd name="connsiteX6" fmla="*/ 723014 w 1793359"/>
              <a:gd name="connsiteY6" fmla="*/ 150571 h 3127687"/>
              <a:gd name="connsiteX7" fmla="*/ 694661 w 1793359"/>
              <a:gd name="connsiteY7" fmla="*/ 193101 h 3127687"/>
              <a:gd name="connsiteX8" fmla="*/ 659219 w 1793359"/>
              <a:gd name="connsiteY8" fmla="*/ 235631 h 3127687"/>
              <a:gd name="connsiteX9" fmla="*/ 616689 w 1793359"/>
              <a:gd name="connsiteY9" fmla="*/ 271073 h 3127687"/>
              <a:gd name="connsiteX10" fmla="*/ 609600 w 1793359"/>
              <a:gd name="connsiteY10" fmla="*/ 292338 h 3127687"/>
              <a:gd name="connsiteX11" fmla="*/ 602512 w 1793359"/>
              <a:gd name="connsiteY11" fmla="*/ 320692 h 3127687"/>
              <a:gd name="connsiteX12" fmla="*/ 581247 w 1793359"/>
              <a:gd name="connsiteY12" fmla="*/ 334868 h 3127687"/>
              <a:gd name="connsiteX13" fmla="*/ 567070 w 1793359"/>
              <a:gd name="connsiteY13" fmla="*/ 384487 h 3127687"/>
              <a:gd name="connsiteX14" fmla="*/ 552893 w 1793359"/>
              <a:gd name="connsiteY14" fmla="*/ 419929 h 3127687"/>
              <a:gd name="connsiteX15" fmla="*/ 531628 w 1793359"/>
              <a:gd name="connsiteY15" fmla="*/ 448282 h 3127687"/>
              <a:gd name="connsiteX16" fmla="*/ 517452 w 1793359"/>
              <a:gd name="connsiteY16" fmla="*/ 504989 h 3127687"/>
              <a:gd name="connsiteX17" fmla="*/ 496186 w 1793359"/>
              <a:gd name="connsiteY17" fmla="*/ 526254 h 3127687"/>
              <a:gd name="connsiteX18" fmla="*/ 482010 w 1793359"/>
              <a:gd name="connsiteY18" fmla="*/ 582961 h 3127687"/>
              <a:gd name="connsiteX19" fmla="*/ 467833 w 1793359"/>
              <a:gd name="connsiteY19" fmla="*/ 611315 h 3127687"/>
              <a:gd name="connsiteX20" fmla="*/ 439479 w 1793359"/>
              <a:gd name="connsiteY20" fmla="*/ 675110 h 3127687"/>
              <a:gd name="connsiteX21" fmla="*/ 425303 w 1793359"/>
              <a:gd name="connsiteY21" fmla="*/ 717640 h 3127687"/>
              <a:gd name="connsiteX22" fmla="*/ 404038 w 1793359"/>
              <a:gd name="connsiteY22" fmla="*/ 788524 h 3127687"/>
              <a:gd name="connsiteX23" fmla="*/ 396949 w 1793359"/>
              <a:gd name="connsiteY23" fmla="*/ 809789 h 3127687"/>
              <a:gd name="connsiteX24" fmla="*/ 382773 w 1793359"/>
              <a:gd name="connsiteY24" fmla="*/ 838143 h 3127687"/>
              <a:gd name="connsiteX25" fmla="*/ 375684 w 1793359"/>
              <a:gd name="connsiteY25" fmla="*/ 859408 h 3127687"/>
              <a:gd name="connsiteX26" fmla="*/ 354419 w 1793359"/>
              <a:gd name="connsiteY26" fmla="*/ 894850 h 3127687"/>
              <a:gd name="connsiteX27" fmla="*/ 333154 w 1793359"/>
              <a:gd name="connsiteY27" fmla="*/ 944468 h 3127687"/>
              <a:gd name="connsiteX28" fmla="*/ 311889 w 1793359"/>
              <a:gd name="connsiteY28" fmla="*/ 958645 h 3127687"/>
              <a:gd name="connsiteX29" fmla="*/ 290624 w 1793359"/>
              <a:gd name="connsiteY29" fmla="*/ 1001175 h 3127687"/>
              <a:gd name="connsiteX30" fmla="*/ 262270 w 1793359"/>
              <a:gd name="connsiteY30" fmla="*/ 1050794 h 3127687"/>
              <a:gd name="connsiteX31" fmla="*/ 255182 w 1793359"/>
              <a:gd name="connsiteY31" fmla="*/ 1079147 h 3127687"/>
              <a:gd name="connsiteX32" fmla="*/ 248093 w 1793359"/>
              <a:gd name="connsiteY32" fmla="*/ 1114589 h 3127687"/>
              <a:gd name="connsiteX33" fmla="*/ 205563 w 1793359"/>
              <a:gd name="connsiteY33" fmla="*/ 1192561 h 3127687"/>
              <a:gd name="connsiteX34" fmla="*/ 177210 w 1793359"/>
              <a:gd name="connsiteY34" fmla="*/ 1256357 h 3127687"/>
              <a:gd name="connsiteX35" fmla="*/ 170121 w 1793359"/>
              <a:gd name="connsiteY35" fmla="*/ 1284710 h 3127687"/>
              <a:gd name="connsiteX36" fmla="*/ 148856 w 1793359"/>
              <a:gd name="connsiteY36" fmla="*/ 1327240 h 3127687"/>
              <a:gd name="connsiteX37" fmla="*/ 106326 w 1793359"/>
              <a:gd name="connsiteY37" fmla="*/ 1447743 h 3127687"/>
              <a:gd name="connsiteX38" fmla="*/ 92149 w 1793359"/>
              <a:gd name="connsiteY38" fmla="*/ 1483185 h 3127687"/>
              <a:gd name="connsiteX39" fmla="*/ 85061 w 1793359"/>
              <a:gd name="connsiteY39" fmla="*/ 1504450 h 3127687"/>
              <a:gd name="connsiteX40" fmla="*/ 70884 w 1793359"/>
              <a:gd name="connsiteY40" fmla="*/ 1610775 h 3127687"/>
              <a:gd name="connsiteX41" fmla="*/ 63796 w 1793359"/>
              <a:gd name="connsiteY41" fmla="*/ 1639129 h 3127687"/>
              <a:gd name="connsiteX42" fmla="*/ 56707 w 1793359"/>
              <a:gd name="connsiteY42" fmla="*/ 1674571 h 3127687"/>
              <a:gd name="connsiteX43" fmla="*/ 42531 w 1793359"/>
              <a:gd name="connsiteY43" fmla="*/ 1731278 h 3127687"/>
              <a:gd name="connsiteX44" fmla="*/ 28354 w 1793359"/>
              <a:gd name="connsiteY44" fmla="*/ 1844692 h 3127687"/>
              <a:gd name="connsiteX45" fmla="*/ 21266 w 1793359"/>
              <a:gd name="connsiteY45" fmla="*/ 1880133 h 3127687"/>
              <a:gd name="connsiteX46" fmla="*/ 14177 w 1793359"/>
              <a:gd name="connsiteY46" fmla="*/ 1972282 h 3127687"/>
              <a:gd name="connsiteX47" fmla="*/ 7089 w 1793359"/>
              <a:gd name="connsiteY47" fmla="*/ 2007724 h 3127687"/>
              <a:gd name="connsiteX48" fmla="*/ 0 w 1793359"/>
              <a:gd name="connsiteY48" fmla="*/ 2078608 h 3127687"/>
              <a:gd name="connsiteX49" fmla="*/ 7089 w 1793359"/>
              <a:gd name="connsiteY49" fmla="*/ 2404673 h 3127687"/>
              <a:gd name="connsiteX50" fmla="*/ 14177 w 1793359"/>
              <a:gd name="connsiteY50" fmla="*/ 2440115 h 3127687"/>
              <a:gd name="connsiteX51" fmla="*/ 21266 w 1793359"/>
              <a:gd name="connsiteY51" fmla="*/ 2482645 h 3127687"/>
              <a:gd name="connsiteX52" fmla="*/ 42531 w 1793359"/>
              <a:gd name="connsiteY52" fmla="*/ 2546440 h 3127687"/>
              <a:gd name="connsiteX53" fmla="*/ 49619 w 1793359"/>
              <a:gd name="connsiteY53" fmla="*/ 2567705 h 3127687"/>
              <a:gd name="connsiteX54" fmla="*/ 77973 w 1793359"/>
              <a:gd name="connsiteY54" fmla="*/ 2610236 h 3127687"/>
              <a:gd name="connsiteX55" fmla="*/ 85061 w 1793359"/>
              <a:gd name="connsiteY55" fmla="*/ 2638589 h 3127687"/>
              <a:gd name="connsiteX56" fmla="*/ 106326 w 1793359"/>
              <a:gd name="connsiteY56" fmla="*/ 2674031 h 3127687"/>
              <a:gd name="connsiteX57" fmla="*/ 127591 w 1793359"/>
              <a:gd name="connsiteY57" fmla="*/ 2716561 h 3127687"/>
              <a:gd name="connsiteX58" fmla="*/ 141768 w 1793359"/>
              <a:gd name="connsiteY58" fmla="*/ 2737826 h 3127687"/>
              <a:gd name="connsiteX59" fmla="*/ 184298 w 1793359"/>
              <a:gd name="connsiteY59" fmla="*/ 2815798 h 3127687"/>
              <a:gd name="connsiteX60" fmla="*/ 262270 w 1793359"/>
              <a:gd name="connsiteY60" fmla="*/ 2893771 h 3127687"/>
              <a:gd name="connsiteX61" fmla="*/ 290624 w 1793359"/>
              <a:gd name="connsiteY61" fmla="*/ 2936301 h 3127687"/>
              <a:gd name="connsiteX62" fmla="*/ 389861 w 1793359"/>
              <a:gd name="connsiteY62" fmla="*/ 3028450 h 3127687"/>
              <a:gd name="connsiteX63" fmla="*/ 432391 w 1793359"/>
              <a:gd name="connsiteY63" fmla="*/ 3063892 h 3127687"/>
              <a:gd name="connsiteX64" fmla="*/ 489098 w 1793359"/>
              <a:gd name="connsiteY64" fmla="*/ 3085157 h 3127687"/>
              <a:gd name="connsiteX65" fmla="*/ 567070 w 1793359"/>
              <a:gd name="connsiteY65" fmla="*/ 3120598 h 3127687"/>
              <a:gd name="connsiteX66" fmla="*/ 659219 w 1793359"/>
              <a:gd name="connsiteY66" fmla="*/ 3127687 h 3127687"/>
              <a:gd name="connsiteX67" fmla="*/ 1027814 w 1793359"/>
              <a:gd name="connsiteY67" fmla="*/ 3120598 h 3127687"/>
              <a:gd name="connsiteX68" fmla="*/ 1049079 w 1793359"/>
              <a:gd name="connsiteY68" fmla="*/ 3106422 h 3127687"/>
              <a:gd name="connsiteX69" fmla="*/ 1084521 w 1793359"/>
              <a:gd name="connsiteY69" fmla="*/ 3063892 h 3127687"/>
              <a:gd name="connsiteX70" fmla="*/ 1134140 w 1793359"/>
              <a:gd name="connsiteY70" fmla="*/ 3007185 h 3127687"/>
              <a:gd name="connsiteX71" fmla="*/ 1197935 w 1793359"/>
              <a:gd name="connsiteY71" fmla="*/ 2929212 h 3127687"/>
              <a:gd name="connsiteX72" fmla="*/ 1318438 w 1793359"/>
              <a:gd name="connsiteY72" fmla="*/ 2780357 h 3127687"/>
              <a:gd name="connsiteX73" fmla="*/ 1318438 w 1793359"/>
              <a:gd name="connsiteY73" fmla="*/ 2780357 h 3127687"/>
              <a:gd name="connsiteX74" fmla="*/ 1368056 w 1793359"/>
              <a:gd name="connsiteY74" fmla="*/ 2702385 h 3127687"/>
              <a:gd name="connsiteX75" fmla="*/ 1389321 w 1793359"/>
              <a:gd name="connsiteY75" fmla="*/ 2681119 h 3127687"/>
              <a:gd name="connsiteX76" fmla="*/ 1410586 w 1793359"/>
              <a:gd name="connsiteY76" fmla="*/ 2638589 h 3127687"/>
              <a:gd name="connsiteX77" fmla="*/ 1446028 w 1793359"/>
              <a:gd name="connsiteY77" fmla="*/ 2596059 h 3127687"/>
              <a:gd name="connsiteX78" fmla="*/ 1488559 w 1793359"/>
              <a:gd name="connsiteY78" fmla="*/ 2525175 h 3127687"/>
              <a:gd name="connsiteX79" fmla="*/ 1552354 w 1793359"/>
              <a:gd name="connsiteY79" fmla="*/ 2425938 h 3127687"/>
              <a:gd name="connsiteX80" fmla="*/ 1573619 w 1793359"/>
              <a:gd name="connsiteY80" fmla="*/ 2397585 h 3127687"/>
              <a:gd name="connsiteX81" fmla="*/ 1637414 w 1793359"/>
              <a:gd name="connsiteY81" fmla="*/ 2284171 h 3127687"/>
              <a:gd name="connsiteX82" fmla="*/ 1665768 w 1793359"/>
              <a:gd name="connsiteY82" fmla="*/ 2199110 h 3127687"/>
              <a:gd name="connsiteX83" fmla="*/ 1679945 w 1793359"/>
              <a:gd name="connsiteY83" fmla="*/ 2135315 h 3127687"/>
              <a:gd name="connsiteX84" fmla="*/ 1715386 w 1793359"/>
              <a:gd name="connsiteY84" fmla="*/ 2050254 h 3127687"/>
              <a:gd name="connsiteX85" fmla="*/ 1736652 w 1793359"/>
              <a:gd name="connsiteY85" fmla="*/ 2000636 h 3127687"/>
              <a:gd name="connsiteX86" fmla="*/ 1743740 w 1793359"/>
              <a:gd name="connsiteY86" fmla="*/ 1958105 h 3127687"/>
              <a:gd name="connsiteX87" fmla="*/ 1765005 w 1793359"/>
              <a:gd name="connsiteY87" fmla="*/ 1908487 h 3127687"/>
              <a:gd name="connsiteX88" fmla="*/ 1779182 w 1793359"/>
              <a:gd name="connsiteY88" fmla="*/ 1844692 h 3127687"/>
              <a:gd name="connsiteX89" fmla="*/ 1793359 w 1793359"/>
              <a:gd name="connsiteY89" fmla="*/ 1710012 h 3127687"/>
              <a:gd name="connsiteX90" fmla="*/ 1786270 w 1793359"/>
              <a:gd name="connsiteY90" fmla="*/ 1157119 h 3127687"/>
              <a:gd name="connsiteX91" fmla="*/ 1779182 w 1793359"/>
              <a:gd name="connsiteY91" fmla="*/ 1128766 h 3127687"/>
              <a:gd name="connsiteX92" fmla="*/ 1765005 w 1793359"/>
              <a:gd name="connsiteY92" fmla="*/ 1022440 h 3127687"/>
              <a:gd name="connsiteX93" fmla="*/ 1750828 w 1793359"/>
              <a:gd name="connsiteY93" fmla="*/ 965733 h 3127687"/>
              <a:gd name="connsiteX94" fmla="*/ 1743740 w 1793359"/>
              <a:gd name="connsiteY94" fmla="*/ 937380 h 3127687"/>
              <a:gd name="connsiteX95" fmla="*/ 1729563 w 1793359"/>
              <a:gd name="connsiteY95" fmla="*/ 880673 h 3127687"/>
              <a:gd name="connsiteX96" fmla="*/ 1715386 w 1793359"/>
              <a:gd name="connsiteY96" fmla="*/ 859408 h 3127687"/>
              <a:gd name="connsiteX97" fmla="*/ 1679945 w 1793359"/>
              <a:gd name="connsiteY97" fmla="*/ 767259 h 3127687"/>
              <a:gd name="connsiteX98" fmla="*/ 1665768 w 1793359"/>
              <a:gd name="connsiteY98" fmla="*/ 738905 h 3127687"/>
              <a:gd name="connsiteX99" fmla="*/ 1651591 w 1793359"/>
              <a:gd name="connsiteY99" fmla="*/ 689287 h 3127687"/>
              <a:gd name="connsiteX100" fmla="*/ 1644503 w 1793359"/>
              <a:gd name="connsiteY100" fmla="*/ 668022 h 3127687"/>
              <a:gd name="connsiteX101" fmla="*/ 1623238 w 1793359"/>
              <a:gd name="connsiteY101" fmla="*/ 575873 h 3127687"/>
              <a:gd name="connsiteX102" fmla="*/ 1601973 w 1793359"/>
              <a:gd name="connsiteY102" fmla="*/ 512078 h 3127687"/>
              <a:gd name="connsiteX103" fmla="*/ 1587796 w 1793359"/>
              <a:gd name="connsiteY103" fmla="*/ 469547 h 3127687"/>
              <a:gd name="connsiteX104" fmla="*/ 1573619 w 1793359"/>
              <a:gd name="connsiteY104" fmla="*/ 427017 h 3127687"/>
              <a:gd name="connsiteX105" fmla="*/ 1552354 w 1793359"/>
              <a:gd name="connsiteY105" fmla="*/ 334868 h 3127687"/>
              <a:gd name="connsiteX106" fmla="*/ 1538177 w 1793359"/>
              <a:gd name="connsiteY106" fmla="*/ 292338 h 3127687"/>
              <a:gd name="connsiteX107" fmla="*/ 1509824 w 1793359"/>
              <a:gd name="connsiteY107" fmla="*/ 249808 h 3127687"/>
              <a:gd name="connsiteX108" fmla="*/ 1488559 w 1793359"/>
              <a:gd name="connsiteY108" fmla="*/ 221454 h 3127687"/>
              <a:gd name="connsiteX109" fmla="*/ 1460205 w 1793359"/>
              <a:gd name="connsiteY109" fmla="*/ 164747 h 3127687"/>
              <a:gd name="connsiteX110" fmla="*/ 1438940 w 1793359"/>
              <a:gd name="connsiteY110" fmla="*/ 122217 h 3127687"/>
              <a:gd name="connsiteX111" fmla="*/ 1410586 w 1793359"/>
              <a:gd name="connsiteY111" fmla="*/ 72598 h 3127687"/>
              <a:gd name="connsiteX112" fmla="*/ 1389321 w 1793359"/>
              <a:gd name="connsiteY112" fmla="*/ 65510 h 3127687"/>
              <a:gd name="connsiteX113" fmla="*/ 1332614 w 1793359"/>
              <a:gd name="connsiteY113" fmla="*/ 58422 h 3127687"/>
              <a:gd name="connsiteX114" fmla="*/ 1233377 w 1793359"/>
              <a:gd name="connsiteY114" fmla="*/ 37157 h 3127687"/>
              <a:gd name="connsiteX115" fmla="*/ 1212112 w 1793359"/>
              <a:gd name="connsiteY115" fmla="*/ 30068 h 3127687"/>
              <a:gd name="connsiteX116" fmla="*/ 1105786 w 1793359"/>
              <a:gd name="connsiteY116" fmla="*/ 8803 h 3127687"/>
              <a:gd name="connsiteX117" fmla="*/ 949842 w 1793359"/>
              <a:gd name="connsiteY117" fmla="*/ 37157 h 3127687"/>
              <a:gd name="connsiteX118" fmla="*/ 964019 w 1793359"/>
              <a:gd name="connsiteY118" fmla="*/ 37157 h 312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793359" h="3127687">
                <a:moveTo>
                  <a:pt x="964019" y="37157"/>
                </a:moveTo>
                <a:cubicBezTo>
                  <a:pt x="946298" y="38338"/>
                  <a:pt x="883554" y="40241"/>
                  <a:pt x="843517" y="44245"/>
                </a:cubicBezTo>
                <a:cubicBezTo>
                  <a:pt x="836082" y="44988"/>
                  <a:pt x="828469" y="47189"/>
                  <a:pt x="822252" y="51333"/>
                </a:cubicBezTo>
                <a:cubicBezTo>
                  <a:pt x="813911" y="56894"/>
                  <a:pt x="808530" y="65997"/>
                  <a:pt x="800986" y="72598"/>
                </a:cubicBezTo>
                <a:cubicBezTo>
                  <a:pt x="789600" y="82561"/>
                  <a:pt x="776243" y="90254"/>
                  <a:pt x="765545" y="100952"/>
                </a:cubicBezTo>
                <a:cubicBezTo>
                  <a:pt x="757191" y="109306"/>
                  <a:pt x="751967" y="120335"/>
                  <a:pt x="744279" y="129305"/>
                </a:cubicBezTo>
                <a:cubicBezTo>
                  <a:pt x="737755" y="136916"/>
                  <a:pt x="729168" y="142658"/>
                  <a:pt x="723014" y="150571"/>
                </a:cubicBezTo>
                <a:cubicBezTo>
                  <a:pt x="712554" y="164020"/>
                  <a:pt x="706709" y="181053"/>
                  <a:pt x="694661" y="193101"/>
                </a:cubicBezTo>
                <a:cubicBezTo>
                  <a:pt x="632535" y="255227"/>
                  <a:pt x="708562" y="176419"/>
                  <a:pt x="659219" y="235631"/>
                </a:cubicBezTo>
                <a:cubicBezTo>
                  <a:pt x="642163" y="256098"/>
                  <a:pt x="637598" y="257133"/>
                  <a:pt x="616689" y="271073"/>
                </a:cubicBezTo>
                <a:cubicBezTo>
                  <a:pt x="614326" y="278161"/>
                  <a:pt x="611653" y="285154"/>
                  <a:pt x="609600" y="292338"/>
                </a:cubicBezTo>
                <a:cubicBezTo>
                  <a:pt x="606924" y="301705"/>
                  <a:pt x="607916" y="312586"/>
                  <a:pt x="602512" y="320692"/>
                </a:cubicBezTo>
                <a:cubicBezTo>
                  <a:pt x="597787" y="327780"/>
                  <a:pt x="588335" y="330143"/>
                  <a:pt x="581247" y="334868"/>
                </a:cubicBezTo>
                <a:cubicBezTo>
                  <a:pt x="575659" y="357220"/>
                  <a:pt x="574700" y="364142"/>
                  <a:pt x="567070" y="384487"/>
                </a:cubicBezTo>
                <a:cubicBezTo>
                  <a:pt x="562602" y="396401"/>
                  <a:pt x="559072" y="408806"/>
                  <a:pt x="552893" y="419929"/>
                </a:cubicBezTo>
                <a:cubicBezTo>
                  <a:pt x="547156" y="430256"/>
                  <a:pt x="538716" y="438831"/>
                  <a:pt x="531628" y="448282"/>
                </a:cubicBezTo>
                <a:cubicBezTo>
                  <a:pt x="530606" y="453393"/>
                  <a:pt x="523679" y="495648"/>
                  <a:pt x="517452" y="504989"/>
                </a:cubicBezTo>
                <a:cubicBezTo>
                  <a:pt x="511891" y="513330"/>
                  <a:pt x="503275" y="519166"/>
                  <a:pt x="496186" y="526254"/>
                </a:cubicBezTo>
                <a:cubicBezTo>
                  <a:pt x="492026" y="547055"/>
                  <a:pt x="490183" y="563890"/>
                  <a:pt x="482010" y="582961"/>
                </a:cubicBezTo>
                <a:cubicBezTo>
                  <a:pt x="477848" y="592674"/>
                  <a:pt x="471758" y="601504"/>
                  <a:pt x="467833" y="611315"/>
                </a:cubicBezTo>
                <a:cubicBezTo>
                  <a:pt x="442527" y="674579"/>
                  <a:pt x="466754" y="634198"/>
                  <a:pt x="439479" y="675110"/>
                </a:cubicBezTo>
                <a:cubicBezTo>
                  <a:pt x="434754" y="689287"/>
                  <a:pt x="428928" y="703143"/>
                  <a:pt x="425303" y="717640"/>
                </a:cubicBezTo>
                <a:cubicBezTo>
                  <a:pt x="414591" y="760485"/>
                  <a:pt x="421292" y="736761"/>
                  <a:pt x="404038" y="788524"/>
                </a:cubicBezTo>
                <a:cubicBezTo>
                  <a:pt x="401675" y="795612"/>
                  <a:pt x="400290" y="803106"/>
                  <a:pt x="396949" y="809789"/>
                </a:cubicBezTo>
                <a:cubicBezTo>
                  <a:pt x="392224" y="819240"/>
                  <a:pt x="386935" y="828431"/>
                  <a:pt x="382773" y="838143"/>
                </a:cubicBezTo>
                <a:cubicBezTo>
                  <a:pt x="379830" y="845011"/>
                  <a:pt x="379026" y="852725"/>
                  <a:pt x="375684" y="859408"/>
                </a:cubicBezTo>
                <a:cubicBezTo>
                  <a:pt x="369522" y="871731"/>
                  <a:pt x="360580" y="882527"/>
                  <a:pt x="354419" y="894850"/>
                </a:cubicBezTo>
                <a:cubicBezTo>
                  <a:pt x="343338" y="917012"/>
                  <a:pt x="351594" y="922340"/>
                  <a:pt x="333154" y="944468"/>
                </a:cubicBezTo>
                <a:cubicBezTo>
                  <a:pt x="327700" y="951013"/>
                  <a:pt x="318977" y="953919"/>
                  <a:pt x="311889" y="958645"/>
                </a:cubicBezTo>
                <a:cubicBezTo>
                  <a:pt x="284644" y="999511"/>
                  <a:pt x="308232" y="960089"/>
                  <a:pt x="290624" y="1001175"/>
                </a:cubicBezTo>
                <a:cubicBezTo>
                  <a:pt x="279832" y="1026357"/>
                  <a:pt x="276508" y="1029438"/>
                  <a:pt x="262270" y="1050794"/>
                </a:cubicBezTo>
                <a:cubicBezTo>
                  <a:pt x="259907" y="1060245"/>
                  <a:pt x="257295" y="1069637"/>
                  <a:pt x="255182" y="1079147"/>
                </a:cubicBezTo>
                <a:cubicBezTo>
                  <a:pt x="252568" y="1090908"/>
                  <a:pt x="252418" y="1103344"/>
                  <a:pt x="248093" y="1114589"/>
                </a:cubicBezTo>
                <a:cubicBezTo>
                  <a:pt x="194542" y="1253820"/>
                  <a:pt x="240085" y="1123517"/>
                  <a:pt x="205563" y="1192561"/>
                </a:cubicBezTo>
                <a:cubicBezTo>
                  <a:pt x="195156" y="1213375"/>
                  <a:pt x="185564" y="1234637"/>
                  <a:pt x="177210" y="1256357"/>
                </a:cubicBezTo>
                <a:cubicBezTo>
                  <a:pt x="173713" y="1265450"/>
                  <a:pt x="173739" y="1275665"/>
                  <a:pt x="170121" y="1284710"/>
                </a:cubicBezTo>
                <a:cubicBezTo>
                  <a:pt x="164234" y="1299426"/>
                  <a:pt x="155209" y="1312719"/>
                  <a:pt x="148856" y="1327240"/>
                </a:cubicBezTo>
                <a:cubicBezTo>
                  <a:pt x="102616" y="1432933"/>
                  <a:pt x="135267" y="1360922"/>
                  <a:pt x="106326" y="1447743"/>
                </a:cubicBezTo>
                <a:cubicBezTo>
                  <a:pt x="102302" y="1459814"/>
                  <a:pt x="96617" y="1471271"/>
                  <a:pt x="92149" y="1483185"/>
                </a:cubicBezTo>
                <a:cubicBezTo>
                  <a:pt x="89526" y="1490181"/>
                  <a:pt x="87424" y="1497362"/>
                  <a:pt x="85061" y="1504450"/>
                </a:cubicBezTo>
                <a:cubicBezTo>
                  <a:pt x="82590" y="1524222"/>
                  <a:pt x="74801" y="1589233"/>
                  <a:pt x="70884" y="1610775"/>
                </a:cubicBezTo>
                <a:cubicBezTo>
                  <a:pt x="69141" y="1620360"/>
                  <a:pt x="65909" y="1629619"/>
                  <a:pt x="63796" y="1639129"/>
                </a:cubicBezTo>
                <a:cubicBezTo>
                  <a:pt x="61182" y="1650890"/>
                  <a:pt x="59629" y="1662883"/>
                  <a:pt x="56707" y="1674571"/>
                </a:cubicBezTo>
                <a:cubicBezTo>
                  <a:pt x="43013" y="1729348"/>
                  <a:pt x="55594" y="1652903"/>
                  <a:pt x="42531" y="1731278"/>
                </a:cubicBezTo>
                <a:cubicBezTo>
                  <a:pt x="28575" y="1815011"/>
                  <a:pt x="42205" y="1747727"/>
                  <a:pt x="28354" y="1844692"/>
                </a:cubicBezTo>
                <a:cubicBezTo>
                  <a:pt x="26650" y="1856619"/>
                  <a:pt x="23629" y="1868319"/>
                  <a:pt x="21266" y="1880133"/>
                </a:cubicBezTo>
                <a:cubicBezTo>
                  <a:pt x="18903" y="1910849"/>
                  <a:pt x="17579" y="1941663"/>
                  <a:pt x="14177" y="1972282"/>
                </a:cubicBezTo>
                <a:cubicBezTo>
                  <a:pt x="12847" y="1984256"/>
                  <a:pt x="8681" y="1995782"/>
                  <a:pt x="7089" y="2007724"/>
                </a:cubicBezTo>
                <a:cubicBezTo>
                  <a:pt x="3951" y="2031262"/>
                  <a:pt x="2363" y="2054980"/>
                  <a:pt x="0" y="2078608"/>
                </a:cubicBezTo>
                <a:cubicBezTo>
                  <a:pt x="2363" y="2187296"/>
                  <a:pt x="2829" y="2296042"/>
                  <a:pt x="7089" y="2404673"/>
                </a:cubicBezTo>
                <a:cubicBezTo>
                  <a:pt x="7561" y="2416712"/>
                  <a:pt x="12022" y="2428261"/>
                  <a:pt x="14177" y="2440115"/>
                </a:cubicBezTo>
                <a:cubicBezTo>
                  <a:pt x="16748" y="2454255"/>
                  <a:pt x="18447" y="2468552"/>
                  <a:pt x="21266" y="2482645"/>
                </a:cubicBezTo>
                <a:cubicBezTo>
                  <a:pt x="28054" y="2516585"/>
                  <a:pt x="29158" y="2510779"/>
                  <a:pt x="42531" y="2546440"/>
                </a:cubicBezTo>
                <a:cubicBezTo>
                  <a:pt x="45154" y="2553436"/>
                  <a:pt x="45990" y="2561174"/>
                  <a:pt x="49619" y="2567705"/>
                </a:cubicBezTo>
                <a:cubicBezTo>
                  <a:pt x="57894" y="2582599"/>
                  <a:pt x="68522" y="2596059"/>
                  <a:pt x="77973" y="2610236"/>
                </a:cubicBezTo>
                <a:cubicBezTo>
                  <a:pt x="80336" y="2619687"/>
                  <a:pt x="81104" y="2629687"/>
                  <a:pt x="85061" y="2638589"/>
                </a:cubicBezTo>
                <a:cubicBezTo>
                  <a:pt x="90656" y="2651179"/>
                  <a:pt x="99729" y="2661936"/>
                  <a:pt x="106326" y="2674031"/>
                </a:cubicBezTo>
                <a:cubicBezTo>
                  <a:pt x="113916" y="2687946"/>
                  <a:pt x="119894" y="2702706"/>
                  <a:pt x="127591" y="2716561"/>
                </a:cubicBezTo>
                <a:cubicBezTo>
                  <a:pt x="131728" y="2724008"/>
                  <a:pt x="137631" y="2730379"/>
                  <a:pt x="141768" y="2737826"/>
                </a:cubicBezTo>
                <a:cubicBezTo>
                  <a:pt x="154313" y="2760407"/>
                  <a:pt x="167813" y="2794817"/>
                  <a:pt x="184298" y="2815798"/>
                </a:cubicBezTo>
                <a:cubicBezTo>
                  <a:pt x="231464" y="2875827"/>
                  <a:pt x="221883" y="2866846"/>
                  <a:pt x="262270" y="2893771"/>
                </a:cubicBezTo>
                <a:cubicBezTo>
                  <a:pt x="271721" y="2907948"/>
                  <a:pt x="279404" y="2923478"/>
                  <a:pt x="290624" y="2936301"/>
                </a:cubicBezTo>
                <a:cubicBezTo>
                  <a:pt x="388675" y="3048359"/>
                  <a:pt x="328123" y="2975533"/>
                  <a:pt x="389861" y="3028450"/>
                </a:cubicBezTo>
                <a:cubicBezTo>
                  <a:pt x="408478" y="3044407"/>
                  <a:pt x="410155" y="3053785"/>
                  <a:pt x="432391" y="3063892"/>
                </a:cubicBezTo>
                <a:cubicBezTo>
                  <a:pt x="450769" y="3072246"/>
                  <a:pt x="470543" y="3077205"/>
                  <a:pt x="489098" y="3085157"/>
                </a:cubicBezTo>
                <a:cubicBezTo>
                  <a:pt x="502052" y="3090709"/>
                  <a:pt x="549791" y="3117718"/>
                  <a:pt x="567070" y="3120598"/>
                </a:cubicBezTo>
                <a:cubicBezTo>
                  <a:pt x="597458" y="3125663"/>
                  <a:pt x="628503" y="3125324"/>
                  <a:pt x="659219" y="3127687"/>
                </a:cubicBezTo>
                <a:cubicBezTo>
                  <a:pt x="782084" y="3125324"/>
                  <a:pt x="905109" y="3127291"/>
                  <a:pt x="1027814" y="3120598"/>
                </a:cubicBezTo>
                <a:cubicBezTo>
                  <a:pt x="1036320" y="3120134"/>
                  <a:pt x="1042534" y="3111876"/>
                  <a:pt x="1049079" y="3106422"/>
                </a:cubicBezTo>
                <a:cubicBezTo>
                  <a:pt x="1081267" y="3079600"/>
                  <a:pt x="1060622" y="3093101"/>
                  <a:pt x="1084521" y="3063892"/>
                </a:cubicBezTo>
                <a:cubicBezTo>
                  <a:pt x="1100426" y="3044453"/>
                  <a:pt x="1119070" y="3027278"/>
                  <a:pt x="1134140" y="3007185"/>
                </a:cubicBezTo>
                <a:cubicBezTo>
                  <a:pt x="1194910" y="2926159"/>
                  <a:pt x="1141645" y="2971432"/>
                  <a:pt x="1197935" y="2929212"/>
                </a:cubicBezTo>
                <a:cubicBezTo>
                  <a:pt x="1223020" y="2853964"/>
                  <a:pt x="1200060" y="2913532"/>
                  <a:pt x="1318438" y="2780357"/>
                </a:cubicBezTo>
                <a:lnTo>
                  <a:pt x="1318438" y="2780357"/>
                </a:lnTo>
                <a:cubicBezTo>
                  <a:pt x="1334977" y="2754366"/>
                  <a:pt x="1346273" y="2724169"/>
                  <a:pt x="1368056" y="2702385"/>
                </a:cubicBezTo>
                <a:cubicBezTo>
                  <a:pt x="1375144" y="2695296"/>
                  <a:pt x="1383760" y="2689460"/>
                  <a:pt x="1389321" y="2681119"/>
                </a:cubicBezTo>
                <a:cubicBezTo>
                  <a:pt x="1398113" y="2667931"/>
                  <a:pt x="1401794" y="2651777"/>
                  <a:pt x="1410586" y="2638589"/>
                </a:cubicBezTo>
                <a:cubicBezTo>
                  <a:pt x="1420822" y="2623234"/>
                  <a:pt x="1435573" y="2611266"/>
                  <a:pt x="1446028" y="2596059"/>
                </a:cubicBezTo>
                <a:cubicBezTo>
                  <a:pt x="1461639" y="2573353"/>
                  <a:pt x="1472543" y="2547597"/>
                  <a:pt x="1488559" y="2525175"/>
                </a:cubicBezTo>
                <a:cubicBezTo>
                  <a:pt x="1577800" y="2400236"/>
                  <a:pt x="1473869" y="2549270"/>
                  <a:pt x="1552354" y="2425938"/>
                </a:cubicBezTo>
                <a:cubicBezTo>
                  <a:pt x="1558697" y="2415971"/>
                  <a:pt x="1567827" y="2407882"/>
                  <a:pt x="1573619" y="2397585"/>
                </a:cubicBezTo>
                <a:cubicBezTo>
                  <a:pt x="1645339" y="2270082"/>
                  <a:pt x="1588219" y="2349763"/>
                  <a:pt x="1637414" y="2284171"/>
                </a:cubicBezTo>
                <a:cubicBezTo>
                  <a:pt x="1655480" y="2175781"/>
                  <a:pt x="1628844" y="2309882"/>
                  <a:pt x="1665768" y="2199110"/>
                </a:cubicBezTo>
                <a:cubicBezTo>
                  <a:pt x="1672657" y="2178444"/>
                  <a:pt x="1674662" y="2156448"/>
                  <a:pt x="1679945" y="2135315"/>
                </a:cubicBezTo>
                <a:cubicBezTo>
                  <a:pt x="1686308" y="2109862"/>
                  <a:pt x="1709175" y="2065161"/>
                  <a:pt x="1715386" y="2050254"/>
                </a:cubicBezTo>
                <a:cubicBezTo>
                  <a:pt x="1741452" y="1987695"/>
                  <a:pt x="1697022" y="2079894"/>
                  <a:pt x="1736652" y="2000636"/>
                </a:cubicBezTo>
                <a:cubicBezTo>
                  <a:pt x="1739015" y="1986459"/>
                  <a:pt x="1740622" y="1972135"/>
                  <a:pt x="1743740" y="1958105"/>
                </a:cubicBezTo>
                <a:cubicBezTo>
                  <a:pt x="1747912" y="1939330"/>
                  <a:pt x="1756336" y="1925825"/>
                  <a:pt x="1765005" y="1908487"/>
                </a:cubicBezTo>
                <a:cubicBezTo>
                  <a:pt x="1769731" y="1887222"/>
                  <a:pt x="1775601" y="1866179"/>
                  <a:pt x="1779182" y="1844692"/>
                </a:cubicBezTo>
                <a:cubicBezTo>
                  <a:pt x="1781607" y="1830144"/>
                  <a:pt x="1792226" y="1721337"/>
                  <a:pt x="1793359" y="1710012"/>
                </a:cubicBezTo>
                <a:cubicBezTo>
                  <a:pt x="1790996" y="1525714"/>
                  <a:pt x="1790764" y="1341377"/>
                  <a:pt x="1786270" y="1157119"/>
                </a:cubicBezTo>
                <a:cubicBezTo>
                  <a:pt x="1786032" y="1147380"/>
                  <a:pt x="1780784" y="1138375"/>
                  <a:pt x="1779182" y="1128766"/>
                </a:cubicBezTo>
                <a:cubicBezTo>
                  <a:pt x="1774014" y="1097756"/>
                  <a:pt x="1771285" y="1053839"/>
                  <a:pt x="1765005" y="1022440"/>
                </a:cubicBezTo>
                <a:cubicBezTo>
                  <a:pt x="1761184" y="1003334"/>
                  <a:pt x="1755554" y="984635"/>
                  <a:pt x="1750828" y="965733"/>
                </a:cubicBezTo>
                <a:cubicBezTo>
                  <a:pt x="1748465" y="956282"/>
                  <a:pt x="1745650" y="946933"/>
                  <a:pt x="1743740" y="937380"/>
                </a:cubicBezTo>
                <a:cubicBezTo>
                  <a:pt x="1741043" y="923894"/>
                  <a:pt x="1736830" y="895207"/>
                  <a:pt x="1729563" y="880673"/>
                </a:cubicBezTo>
                <a:cubicBezTo>
                  <a:pt x="1725753" y="873053"/>
                  <a:pt x="1720112" y="866496"/>
                  <a:pt x="1715386" y="859408"/>
                </a:cubicBezTo>
                <a:cubicBezTo>
                  <a:pt x="1699278" y="811081"/>
                  <a:pt x="1702571" y="817038"/>
                  <a:pt x="1679945" y="767259"/>
                </a:cubicBezTo>
                <a:cubicBezTo>
                  <a:pt x="1675572" y="757639"/>
                  <a:pt x="1669379" y="748836"/>
                  <a:pt x="1665768" y="738905"/>
                </a:cubicBezTo>
                <a:cubicBezTo>
                  <a:pt x="1659890" y="722739"/>
                  <a:pt x="1656534" y="705763"/>
                  <a:pt x="1651591" y="689287"/>
                </a:cubicBezTo>
                <a:cubicBezTo>
                  <a:pt x="1649444" y="682130"/>
                  <a:pt x="1646556" y="675206"/>
                  <a:pt x="1644503" y="668022"/>
                </a:cubicBezTo>
                <a:cubicBezTo>
                  <a:pt x="1628391" y="611632"/>
                  <a:pt x="1647888" y="664613"/>
                  <a:pt x="1623238" y="575873"/>
                </a:cubicBezTo>
                <a:cubicBezTo>
                  <a:pt x="1617239" y="554275"/>
                  <a:pt x="1609061" y="533343"/>
                  <a:pt x="1601973" y="512078"/>
                </a:cubicBezTo>
                <a:lnTo>
                  <a:pt x="1587796" y="469547"/>
                </a:lnTo>
                <a:lnTo>
                  <a:pt x="1573619" y="427017"/>
                </a:lnTo>
                <a:cubicBezTo>
                  <a:pt x="1567996" y="398899"/>
                  <a:pt x="1560905" y="360521"/>
                  <a:pt x="1552354" y="334868"/>
                </a:cubicBezTo>
                <a:cubicBezTo>
                  <a:pt x="1547628" y="320691"/>
                  <a:pt x="1546466" y="304772"/>
                  <a:pt x="1538177" y="292338"/>
                </a:cubicBezTo>
                <a:cubicBezTo>
                  <a:pt x="1528726" y="278161"/>
                  <a:pt x="1520047" y="263439"/>
                  <a:pt x="1509824" y="249808"/>
                </a:cubicBezTo>
                <a:cubicBezTo>
                  <a:pt x="1502736" y="240357"/>
                  <a:pt x="1494296" y="231781"/>
                  <a:pt x="1488559" y="221454"/>
                </a:cubicBezTo>
                <a:cubicBezTo>
                  <a:pt x="1430765" y="117424"/>
                  <a:pt x="1508525" y="237225"/>
                  <a:pt x="1460205" y="164747"/>
                </a:cubicBezTo>
                <a:cubicBezTo>
                  <a:pt x="1442389" y="111297"/>
                  <a:pt x="1466422" y="177181"/>
                  <a:pt x="1438940" y="122217"/>
                </a:cubicBezTo>
                <a:cubicBezTo>
                  <a:pt x="1425816" y="95969"/>
                  <a:pt x="1439972" y="97086"/>
                  <a:pt x="1410586" y="72598"/>
                </a:cubicBezTo>
                <a:cubicBezTo>
                  <a:pt x="1404846" y="67815"/>
                  <a:pt x="1396672" y="66847"/>
                  <a:pt x="1389321" y="65510"/>
                </a:cubicBezTo>
                <a:cubicBezTo>
                  <a:pt x="1370579" y="62103"/>
                  <a:pt x="1351404" y="61554"/>
                  <a:pt x="1332614" y="58422"/>
                </a:cubicBezTo>
                <a:cubicBezTo>
                  <a:pt x="1313108" y="55171"/>
                  <a:pt x="1260472" y="44899"/>
                  <a:pt x="1233377" y="37157"/>
                </a:cubicBezTo>
                <a:cubicBezTo>
                  <a:pt x="1226193" y="35104"/>
                  <a:pt x="1219406" y="31689"/>
                  <a:pt x="1212112" y="30068"/>
                </a:cubicBezTo>
                <a:cubicBezTo>
                  <a:pt x="1176829" y="22227"/>
                  <a:pt x="1141228" y="15891"/>
                  <a:pt x="1105786" y="8803"/>
                </a:cubicBezTo>
                <a:cubicBezTo>
                  <a:pt x="918574" y="17719"/>
                  <a:pt x="977288" y="-31454"/>
                  <a:pt x="949842" y="37157"/>
                </a:cubicBezTo>
                <a:cubicBezTo>
                  <a:pt x="947880" y="42062"/>
                  <a:pt x="981740" y="35976"/>
                  <a:pt x="964019" y="37157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7712149" y="3026721"/>
            <a:ext cx="1332614" cy="2962953"/>
          </a:xfrm>
          <a:custGeom>
            <a:avLst/>
            <a:gdLst>
              <a:gd name="connsiteX0" fmla="*/ 1176670 w 1332614"/>
              <a:gd name="connsiteY0" fmla="*/ 588349 h 2962953"/>
              <a:gd name="connsiteX1" fmla="*/ 1169581 w 1332614"/>
              <a:gd name="connsiteY1" fmla="*/ 255195 h 2962953"/>
              <a:gd name="connsiteX2" fmla="*/ 1162493 w 1332614"/>
              <a:gd name="connsiteY2" fmla="*/ 233930 h 2962953"/>
              <a:gd name="connsiteX3" fmla="*/ 1148316 w 1332614"/>
              <a:gd name="connsiteY3" fmla="*/ 177223 h 2962953"/>
              <a:gd name="connsiteX4" fmla="*/ 1127051 w 1332614"/>
              <a:gd name="connsiteY4" fmla="*/ 127605 h 2962953"/>
              <a:gd name="connsiteX5" fmla="*/ 1105786 w 1332614"/>
              <a:gd name="connsiteY5" fmla="*/ 70898 h 2962953"/>
              <a:gd name="connsiteX6" fmla="*/ 1084521 w 1332614"/>
              <a:gd name="connsiteY6" fmla="*/ 49632 h 2962953"/>
              <a:gd name="connsiteX7" fmla="*/ 1070344 w 1332614"/>
              <a:gd name="connsiteY7" fmla="*/ 28367 h 2962953"/>
              <a:gd name="connsiteX8" fmla="*/ 1034902 w 1332614"/>
              <a:gd name="connsiteY8" fmla="*/ 21279 h 2962953"/>
              <a:gd name="connsiteX9" fmla="*/ 928577 w 1332614"/>
              <a:gd name="connsiteY9" fmla="*/ 14 h 2962953"/>
              <a:gd name="connsiteX10" fmla="*/ 510363 w 1332614"/>
              <a:gd name="connsiteY10" fmla="*/ 7102 h 2962953"/>
              <a:gd name="connsiteX11" fmla="*/ 482009 w 1332614"/>
              <a:gd name="connsiteY11" fmla="*/ 14191 h 2962953"/>
              <a:gd name="connsiteX12" fmla="*/ 453656 w 1332614"/>
              <a:gd name="connsiteY12" fmla="*/ 35456 h 2962953"/>
              <a:gd name="connsiteX13" fmla="*/ 382772 w 1332614"/>
              <a:gd name="connsiteY13" fmla="*/ 49632 h 2962953"/>
              <a:gd name="connsiteX14" fmla="*/ 311888 w 1332614"/>
              <a:gd name="connsiteY14" fmla="*/ 77986 h 2962953"/>
              <a:gd name="connsiteX15" fmla="*/ 290623 w 1332614"/>
              <a:gd name="connsiteY15" fmla="*/ 85074 h 2962953"/>
              <a:gd name="connsiteX16" fmla="*/ 248093 w 1332614"/>
              <a:gd name="connsiteY16" fmla="*/ 141781 h 2962953"/>
              <a:gd name="connsiteX17" fmla="*/ 241004 w 1332614"/>
              <a:gd name="connsiteY17" fmla="*/ 177223 h 2962953"/>
              <a:gd name="connsiteX18" fmla="*/ 226828 w 1332614"/>
              <a:gd name="connsiteY18" fmla="*/ 219753 h 2962953"/>
              <a:gd name="connsiteX19" fmla="*/ 219739 w 1332614"/>
              <a:gd name="connsiteY19" fmla="*/ 1190860 h 2962953"/>
              <a:gd name="connsiteX20" fmla="*/ 205563 w 1332614"/>
              <a:gd name="connsiteY20" fmla="*/ 1353893 h 2962953"/>
              <a:gd name="connsiteX21" fmla="*/ 198474 w 1332614"/>
              <a:gd name="connsiteY21" fmla="*/ 1417688 h 2962953"/>
              <a:gd name="connsiteX22" fmla="*/ 191386 w 1332614"/>
              <a:gd name="connsiteY22" fmla="*/ 1453130 h 2962953"/>
              <a:gd name="connsiteX23" fmla="*/ 184298 w 1332614"/>
              <a:gd name="connsiteY23" fmla="*/ 1495660 h 2962953"/>
              <a:gd name="connsiteX24" fmla="*/ 163032 w 1332614"/>
              <a:gd name="connsiteY24" fmla="*/ 1573632 h 2962953"/>
              <a:gd name="connsiteX25" fmla="*/ 134679 w 1332614"/>
              <a:gd name="connsiteY25" fmla="*/ 1623251 h 2962953"/>
              <a:gd name="connsiteX26" fmla="*/ 120502 w 1332614"/>
              <a:gd name="connsiteY26" fmla="*/ 1644516 h 2962953"/>
              <a:gd name="connsiteX27" fmla="*/ 99237 w 1332614"/>
              <a:gd name="connsiteY27" fmla="*/ 1757930 h 2962953"/>
              <a:gd name="connsiteX28" fmla="*/ 56707 w 1332614"/>
              <a:gd name="connsiteY28" fmla="*/ 1878432 h 2962953"/>
              <a:gd name="connsiteX29" fmla="*/ 42530 w 1332614"/>
              <a:gd name="connsiteY29" fmla="*/ 1942228 h 2962953"/>
              <a:gd name="connsiteX30" fmla="*/ 28353 w 1332614"/>
              <a:gd name="connsiteY30" fmla="*/ 1984758 h 2962953"/>
              <a:gd name="connsiteX31" fmla="*/ 21265 w 1332614"/>
              <a:gd name="connsiteY31" fmla="*/ 2076907 h 2962953"/>
              <a:gd name="connsiteX32" fmla="*/ 7088 w 1332614"/>
              <a:gd name="connsiteY32" fmla="*/ 2112349 h 2962953"/>
              <a:gd name="connsiteX33" fmla="*/ 0 w 1332614"/>
              <a:gd name="connsiteY33" fmla="*/ 2296646 h 2962953"/>
              <a:gd name="connsiteX34" fmla="*/ 14177 w 1332614"/>
              <a:gd name="connsiteY34" fmla="*/ 2438414 h 2962953"/>
              <a:gd name="connsiteX35" fmla="*/ 42530 w 1332614"/>
              <a:gd name="connsiteY35" fmla="*/ 2488032 h 2962953"/>
              <a:gd name="connsiteX36" fmla="*/ 92149 w 1332614"/>
              <a:gd name="connsiteY36" fmla="*/ 2551828 h 2962953"/>
              <a:gd name="connsiteX37" fmla="*/ 141767 w 1332614"/>
              <a:gd name="connsiteY37" fmla="*/ 2594358 h 2962953"/>
              <a:gd name="connsiteX38" fmla="*/ 163032 w 1332614"/>
              <a:gd name="connsiteY38" fmla="*/ 2608535 h 2962953"/>
              <a:gd name="connsiteX39" fmla="*/ 212651 w 1332614"/>
              <a:gd name="connsiteY39" fmla="*/ 2643977 h 2962953"/>
              <a:gd name="connsiteX40" fmla="*/ 304800 w 1332614"/>
              <a:gd name="connsiteY40" fmla="*/ 2714860 h 2962953"/>
              <a:gd name="connsiteX41" fmla="*/ 333153 w 1332614"/>
              <a:gd name="connsiteY41" fmla="*/ 2729037 h 2962953"/>
              <a:gd name="connsiteX42" fmla="*/ 375684 w 1332614"/>
              <a:gd name="connsiteY42" fmla="*/ 2764479 h 2962953"/>
              <a:gd name="connsiteX43" fmla="*/ 503274 w 1332614"/>
              <a:gd name="connsiteY43" fmla="*/ 2828274 h 2962953"/>
              <a:gd name="connsiteX44" fmla="*/ 552893 w 1332614"/>
              <a:gd name="connsiteY44" fmla="*/ 2856628 h 2962953"/>
              <a:gd name="connsiteX45" fmla="*/ 687572 w 1332614"/>
              <a:gd name="connsiteY45" fmla="*/ 2920423 h 2962953"/>
              <a:gd name="connsiteX46" fmla="*/ 758456 w 1332614"/>
              <a:gd name="connsiteY46" fmla="*/ 2941688 h 2962953"/>
              <a:gd name="connsiteX47" fmla="*/ 800986 w 1332614"/>
              <a:gd name="connsiteY47" fmla="*/ 2955865 h 2962953"/>
              <a:gd name="connsiteX48" fmla="*/ 864781 w 1332614"/>
              <a:gd name="connsiteY48" fmla="*/ 2962953 h 2962953"/>
              <a:gd name="connsiteX49" fmla="*/ 964018 w 1332614"/>
              <a:gd name="connsiteY49" fmla="*/ 2955865 h 2962953"/>
              <a:gd name="connsiteX50" fmla="*/ 978195 w 1332614"/>
              <a:gd name="connsiteY50" fmla="*/ 2934600 h 2962953"/>
              <a:gd name="connsiteX51" fmla="*/ 1006549 w 1332614"/>
              <a:gd name="connsiteY51" fmla="*/ 2906246 h 2962953"/>
              <a:gd name="connsiteX52" fmla="*/ 1020725 w 1332614"/>
              <a:gd name="connsiteY52" fmla="*/ 2870805 h 2962953"/>
              <a:gd name="connsiteX53" fmla="*/ 1063256 w 1332614"/>
              <a:gd name="connsiteY53" fmla="*/ 2842451 h 2962953"/>
              <a:gd name="connsiteX54" fmla="*/ 1112874 w 1332614"/>
              <a:gd name="connsiteY54" fmla="*/ 2764479 h 2962953"/>
              <a:gd name="connsiteX55" fmla="*/ 1119963 w 1332614"/>
              <a:gd name="connsiteY55" fmla="*/ 2743214 h 2962953"/>
              <a:gd name="connsiteX56" fmla="*/ 1155404 w 1332614"/>
              <a:gd name="connsiteY56" fmla="*/ 2707772 h 2962953"/>
              <a:gd name="connsiteX57" fmla="*/ 1169581 w 1332614"/>
              <a:gd name="connsiteY57" fmla="*/ 2672330 h 2962953"/>
              <a:gd name="connsiteX58" fmla="*/ 1219200 w 1332614"/>
              <a:gd name="connsiteY58" fmla="*/ 2601446 h 2962953"/>
              <a:gd name="connsiteX59" fmla="*/ 1226288 w 1332614"/>
              <a:gd name="connsiteY59" fmla="*/ 2580181 h 2962953"/>
              <a:gd name="connsiteX60" fmla="*/ 1247553 w 1332614"/>
              <a:gd name="connsiteY60" fmla="*/ 2537651 h 2962953"/>
              <a:gd name="connsiteX61" fmla="*/ 1268818 w 1332614"/>
              <a:gd name="connsiteY61" fmla="*/ 2466767 h 2962953"/>
              <a:gd name="connsiteX62" fmla="*/ 1275907 w 1332614"/>
              <a:gd name="connsiteY62" fmla="*/ 2438414 h 2962953"/>
              <a:gd name="connsiteX63" fmla="*/ 1297172 w 1332614"/>
              <a:gd name="connsiteY63" fmla="*/ 2417149 h 2962953"/>
              <a:gd name="connsiteX64" fmla="*/ 1304260 w 1332614"/>
              <a:gd name="connsiteY64" fmla="*/ 2388795 h 2962953"/>
              <a:gd name="connsiteX65" fmla="*/ 1318437 w 1332614"/>
              <a:gd name="connsiteY65" fmla="*/ 2261205 h 2962953"/>
              <a:gd name="connsiteX66" fmla="*/ 1332614 w 1332614"/>
              <a:gd name="connsiteY66" fmla="*/ 2076907 h 2962953"/>
              <a:gd name="connsiteX67" fmla="*/ 1325525 w 1332614"/>
              <a:gd name="connsiteY67" fmla="*/ 1878432 h 2962953"/>
              <a:gd name="connsiteX68" fmla="*/ 1318437 w 1332614"/>
              <a:gd name="connsiteY68" fmla="*/ 1828814 h 2962953"/>
              <a:gd name="connsiteX69" fmla="*/ 1311349 w 1332614"/>
              <a:gd name="connsiteY69" fmla="*/ 1772107 h 2962953"/>
              <a:gd name="connsiteX70" fmla="*/ 1304260 w 1332614"/>
              <a:gd name="connsiteY70" fmla="*/ 1722488 h 2962953"/>
              <a:gd name="connsiteX71" fmla="*/ 1297172 w 1332614"/>
              <a:gd name="connsiteY71" fmla="*/ 1644516 h 2962953"/>
              <a:gd name="connsiteX72" fmla="*/ 1282995 w 1332614"/>
              <a:gd name="connsiteY72" fmla="*/ 1559456 h 2962953"/>
              <a:gd name="connsiteX73" fmla="*/ 1268818 w 1332614"/>
              <a:gd name="connsiteY73" fmla="*/ 1481484 h 2962953"/>
              <a:gd name="connsiteX74" fmla="*/ 1261730 w 1332614"/>
              <a:gd name="connsiteY74" fmla="*/ 1332628 h 2962953"/>
              <a:gd name="connsiteX75" fmla="*/ 1254642 w 1332614"/>
              <a:gd name="connsiteY75" fmla="*/ 1275921 h 2962953"/>
              <a:gd name="connsiteX76" fmla="*/ 1233377 w 1332614"/>
              <a:gd name="connsiteY76" fmla="*/ 857707 h 2962953"/>
              <a:gd name="connsiteX77" fmla="*/ 1226288 w 1332614"/>
              <a:gd name="connsiteY77" fmla="*/ 723028 h 2962953"/>
              <a:gd name="connsiteX78" fmla="*/ 1205023 w 1332614"/>
              <a:gd name="connsiteY78" fmla="*/ 637967 h 2962953"/>
              <a:gd name="connsiteX79" fmla="*/ 1197935 w 1332614"/>
              <a:gd name="connsiteY79" fmla="*/ 616702 h 2962953"/>
              <a:gd name="connsiteX80" fmla="*/ 1176670 w 1332614"/>
              <a:gd name="connsiteY80" fmla="*/ 588349 h 296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332614" h="2962953">
                <a:moveTo>
                  <a:pt x="1176670" y="588349"/>
                </a:moveTo>
                <a:cubicBezTo>
                  <a:pt x="1171944" y="528098"/>
                  <a:pt x="1174021" y="366183"/>
                  <a:pt x="1169581" y="255195"/>
                </a:cubicBezTo>
                <a:cubicBezTo>
                  <a:pt x="1169282" y="247729"/>
                  <a:pt x="1164459" y="241138"/>
                  <a:pt x="1162493" y="233930"/>
                </a:cubicBezTo>
                <a:cubicBezTo>
                  <a:pt x="1157366" y="215132"/>
                  <a:pt x="1154477" y="195707"/>
                  <a:pt x="1148316" y="177223"/>
                </a:cubicBezTo>
                <a:cubicBezTo>
                  <a:pt x="1142626" y="160152"/>
                  <a:pt x="1133734" y="144312"/>
                  <a:pt x="1127051" y="127605"/>
                </a:cubicBezTo>
                <a:cubicBezTo>
                  <a:pt x="1119718" y="109272"/>
                  <a:pt x="1116305" y="87728"/>
                  <a:pt x="1105786" y="70898"/>
                </a:cubicBezTo>
                <a:cubicBezTo>
                  <a:pt x="1100473" y="62397"/>
                  <a:pt x="1090939" y="57333"/>
                  <a:pt x="1084521" y="49632"/>
                </a:cubicBezTo>
                <a:cubicBezTo>
                  <a:pt x="1079067" y="43087"/>
                  <a:pt x="1077741" y="32594"/>
                  <a:pt x="1070344" y="28367"/>
                </a:cubicBezTo>
                <a:cubicBezTo>
                  <a:pt x="1059883" y="22390"/>
                  <a:pt x="1046716" y="23642"/>
                  <a:pt x="1034902" y="21279"/>
                </a:cubicBezTo>
                <a:cubicBezTo>
                  <a:pt x="989721" y="-1312"/>
                  <a:pt x="1000984" y="14"/>
                  <a:pt x="928577" y="14"/>
                </a:cubicBezTo>
                <a:cubicBezTo>
                  <a:pt x="789152" y="14"/>
                  <a:pt x="649768" y="4739"/>
                  <a:pt x="510363" y="7102"/>
                </a:cubicBezTo>
                <a:cubicBezTo>
                  <a:pt x="500912" y="9465"/>
                  <a:pt x="490723" y="9834"/>
                  <a:pt x="482009" y="14191"/>
                </a:cubicBezTo>
                <a:cubicBezTo>
                  <a:pt x="471442" y="19474"/>
                  <a:pt x="464782" y="31483"/>
                  <a:pt x="453656" y="35456"/>
                </a:cubicBezTo>
                <a:cubicBezTo>
                  <a:pt x="430964" y="43560"/>
                  <a:pt x="406251" y="44214"/>
                  <a:pt x="382772" y="49632"/>
                </a:cubicBezTo>
                <a:cubicBezTo>
                  <a:pt x="363718" y="54029"/>
                  <a:pt x="321938" y="73966"/>
                  <a:pt x="311888" y="77986"/>
                </a:cubicBezTo>
                <a:cubicBezTo>
                  <a:pt x="304951" y="80761"/>
                  <a:pt x="297711" y="82711"/>
                  <a:pt x="290623" y="85074"/>
                </a:cubicBezTo>
                <a:cubicBezTo>
                  <a:pt x="270296" y="105401"/>
                  <a:pt x="259837" y="112422"/>
                  <a:pt x="248093" y="141781"/>
                </a:cubicBezTo>
                <a:cubicBezTo>
                  <a:pt x="243618" y="152967"/>
                  <a:pt x="244174" y="165600"/>
                  <a:pt x="241004" y="177223"/>
                </a:cubicBezTo>
                <a:cubicBezTo>
                  <a:pt x="237072" y="191640"/>
                  <a:pt x="226828" y="219753"/>
                  <a:pt x="226828" y="219753"/>
                </a:cubicBezTo>
                <a:cubicBezTo>
                  <a:pt x="224465" y="543455"/>
                  <a:pt x="225807" y="867206"/>
                  <a:pt x="219739" y="1190860"/>
                </a:cubicBezTo>
                <a:cubicBezTo>
                  <a:pt x="218716" y="1245400"/>
                  <a:pt x="211588" y="1299677"/>
                  <a:pt x="205563" y="1353893"/>
                </a:cubicBezTo>
                <a:cubicBezTo>
                  <a:pt x="203200" y="1375158"/>
                  <a:pt x="201500" y="1396507"/>
                  <a:pt x="198474" y="1417688"/>
                </a:cubicBezTo>
                <a:cubicBezTo>
                  <a:pt x="196770" y="1429615"/>
                  <a:pt x="193541" y="1441276"/>
                  <a:pt x="191386" y="1453130"/>
                </a:cubicBezTo>
                <a:cubicBezTo>
                  <a:pt x="188815" y="1467270"/>
                  <a:pt x="186869" y="1481520"/>
                  <a:pt x="184298" y="1495660"/>
                </a:cubicBezTo>
                <a:cubicBezTo>
                  <a:pt x="180969" y="1513968"/>
                  <a:pt x="172720" y="1559099"/>
                  <a:pt x="163032" y="1573632"/>
                </a:cubicBezTo>
                <a:cubicBezTo>
                  <a:pt x="128483" y="1625461"/>
                  <a:pt x="170666" y="1560276"/>
                  <a:pt x="134679" y="1623251"/>
                </a:cubicBezTo>
                <a:cubicBezTo>
                  <a:pt x="130452" y="1630648"/>
                  <a:pt x="125228" y="1637428"/>
                  <a:pt x="120502" y="1644516"/>
                </a:cubicBezTo>
                <a:cubicBezTo>
                  <a:pt x="115788" y="1672804"/>
                  <a:pt x="105612" y="1736680"/>
                  <a:pt x="99237" y="1757930"/>
                </a:cubicBezTo>
                <a:cubicBezTo>
                  <a:pt x="44548" y="1940229"/>
                  <a:pt x="91359" y="1739831"/>
                  <a:pt x="56707" y="1878432"/>
                </a:cubicBezTo>
                <a:cubicBezTo>
                  <a:pt x="46594" y="1918881"/>
                  <a:pt x="53440" y="1905861"/>
                  <a:pt x="42530" y="1942228"/>
                </a:cubicBezTo>
                <a:cubicBezTo>
                  <a:pt x="38236" y="1956541"/>
                  <a:pt x="28353" y="1984758"/>
                  <a:pt x="28353" y="1984758"/>
                </a:cubicBezTo>
                <a:cubicBezTo>
                  <a:pt x="25990" y="2015474"/>
                  <a:pt x="26330" y="2046519"/>
                  <a:pt x="21265" y="2076907"/>
                </a:cubicBezTo>
                <a:cubicBezTo>
                  <a:pt x="19173" y="2089458"/>
                  <a:pt x="8314" y="2099684"/>
                  <a:pt x="7088" y="2112349"/>
                </a:cubicBezTo>
                <a:cubicBezTo>
                  <a:pt x="1166" y="2173541"/>
                  <a:pt x="2363" y="2235214"/>
                  <a:pt x="0" y="2296646"/>
                </a:cubicBezTo>
                <a:cubicBezTo>
                  <a:pt x="985" y="2311417"/>
                  <a:pt x="2463" y="2403273"/>
                  <a:pt x="14177" y="2438414"/>
                </a:cubicBezTo>
                <a:cubicBezTo>
                  <a:pt x="22746" y="2464122"/>
                  <a:pt x="30084" y="2466251"/>
                  <a:pt x="42530" y="2488032"/>
                </a:cubicBezTo>
                <a:cubicBezTo>
                  <a:pt x="67960" y="2532534"/>
                  <a:pt x="43257" y="2507010"/>
                  <a:pt x="92149" y="2551828"/>
                </a:cubicBezTo>
                <a:cubicBezTo>
                  <a:pt x="108207" y="2566548"/>
                  <a:pt x="124757" y="2580750"/>
                  <a:pt x="141767" y="2594358"/>
                </a:cubicBezTo>
                <a:cubicBezTo>
                  <a:pt x="148419" y="2599680"/>
                  <a:pt x="157008" y="2602511"/>
                  <a:pt x="163032" y="2608535"/>
                </a:cubicBezTo>
                <a:cubicBezTo>
                  <a:pt x="202192" y="2647694"/>
                  <a:pt x="162902" y="2631538"/>
                  <a:pt x="212651" y="2643977"/>
                </a:cubicBezTo>
                <a:cubicBezTo>
                  <a:pt x="382888" y="2750376"/>
                  <a:pt x="179121" y="2617111"/>
                  <a:pt x="304800" y="2714860"/>
                </a:cubicBezTo>
                <a:cubicBezTo>
                  <a:pt x="313141" y="2721347"/>
                  <a:pt x="324497" y="2722977"/>
                  <a:pt x="333153" y="2729037"/>
                </a:cubicBezTo>
                <a:cubicBezTo>
                  <a:pt x="348271" y="2739620"/>
                  <a:pt x="359744" y="2755180"/>
                  <a:pt x="375684" y="2764479"/>
                </a:cubicBezTo>
                <a:cubicBezTo>
                  <a:pt x="416757" y="2788438"/>
                  <a:pt x="461989" y="2804682"/>
                  <a:pt x="503274" y="2828274"/>
                </a:cubicBezTo>
                <a:cubicBezTo>
                  <a:pt x="519814" y="2837725"/>
                  <a:pt x="536057" y="2847715"/>
                  <a:pt x="552893" y="2856628"/>
                </a:cubicBezTo>
                <a:cubicBezTo>
                  <a:pt x="589471" y="2875993"/>
                  <a:pt x="648192" y="2904671"/>
                  <a:pt x="687572" y="2920423"/>
                </a:cubicBezTo>
                <a:cubicBezTo>
                  <a:pt x="737708" y="2940477"/>
                  <a:pt x="716671" y="2929153"/>
                  <a:pt x="758456" y="2941688"/>
                </a:cubicBezTo>
                <a:cubicBezTo>
                  <a:pt x="772769" y="2945982"/>
                  <a:pt x="786333" y="2952934"/>
                  <a:pt x="800986" y="2955865"/>
                </a:cubicBezTo>
                <a:cubicBezTo>
                  <a:pt x="821966" y="2960061"/>
                  <a:pt x="843516" y="2960590"/>
                  <a:pt x="864781" y="2962953"/>
                </a:cubicBezTo>
                <a:cubicBezTo>
                  <a:pt x="897860" y="2960590"/>
                  <a:pt x="931845" y="2963908"/>
                  <a:pt x="964018" y="2955865"/>
                </a:cubicBezTo>
                <a:cubicBezTo>
                  <a:pt x="972283" y="2953799"/>
                  <a:pt x="972651" y="2941068"/>
                  <a:pt x="978195" y="2934600"/>
                </a:cubicBezTo>
                <a:cubicBezTo>
                  <a:pt x="986894" y="2924452"/>
                  <a:pt x="997098" y="2915697"/>
                  <a:pt x="1006549" y="2906246"/>
                </a:cubicBezTo>
                <a:cubicBezTo>
                  <a:pt x="1011274" y="2894432"/>
                  <a:pt x="1012272" y="2880315"/>
                  <a:pt x="1020725" y="2870805"/>
                </a:cubicBezTo>
                <a:cubicBezTo>
                  <a:pt x="1032045" y="2858070"/>
                  <a:pt x="1063256" y="2842451"/>
                  <a:pt x="1063256" y="2842451"/>
                </a:cubicBezTo>
                <a:cubicBezTo>
                  <a:pt x="1113485" y="2725249"/>
                  <a:pt x="1054194" y="2846629"/>
                  <a:pt x="1112874" y="2764479"/>
                </a:cubicBezTo>
                <a:cubicBezTo>
                  <a:pt x="1117217" y="2758399"/>
                  <a:pt x="1116621" y="2749897"/>
                  <a:pt x="1119963" y="2743214"/>
                </a:cubicBezTo>
                <a:cubicBezTo>
                  <a:pt x="1131777" y="2719585"/>
                  <a:pt x="1134138" y="2721950"/>
                  <a:pt x="1155404" y="2707772"/>
                </a:cubicBezTo>
                <a:cubicBezTo>
                  <a:pt x="1160130" y="2695958"/>
                  <a:pt x="1163488" y="2683500"/>
                  <a:pt x="1169581" y="2672330"/>
                </a:cubicBezTo>
                <a:cubicBezTo>
                  <a:pt x="1181214" y="2651004"/>
                  <a:pt x="1203850" y="2621913"/>
                  <a:pt x="1219200" y="2601446"/>
                </a:cubicBezTo>
                <a:cubicBezTo>
                  <a:pt x="1221563" y="2594358"/>
                  <a:pt x="1222947" y="2586864"/>
                  <a:pt x="1226288" y="2580181"/>
                </a:cubicBezTo>
                <a:cubicBezTo>
                  <a:pt x="1241583" y="2549590"/>
                  <a:pt x="1240425" y="2569725"/>
                  <a:pt x="1247553" y="2537651"/>
                </a:cubicBezTo>
                <a:cubicBezTo>
                  <a:pt x="1273788" y="2419596"/>
                  <a:pt x="1235416" y="2555841"/>
                  <a:pt x="1268818" y="2466767"/>
                </a:cubicBezTo>
                <a:cubicBezTo>
                  <a:pt x="1272239" y="2457645"/>
                  <a:pt x="1271074" y="2446872"/>
                  <a:pt x="1275907" y="2438414"/>
                </a:cubicBezTo>
                <a:cubicBezTo>
                  <a:pt x="1280881" y="2429710"/>
                  <a:pt x="1290084" y="2424237"/>
                  <a:pt x="1297172" y="2417149"/>
                </a:cubicBezTo>
                <a:cubicBezTo>
                  <a:pt x="1299535" y="2407698"/>
                  <a:pt x="1302349" y="2398348"/>
                  <a:pt x="1304260" y="2388795"/>
                </a:cubicBezTo>
                <a:cubicBezTo>
                  <a:pt x="1313245" y="2343869"/>
                  <a:pt x="1315662" y="2309774"/>
                  <a:pt x="1318437" y="2261205"/>
                </a:cubicBezTo>
                <a:cubicBezTo>
                  <a:pt x="1328661" y="2082273"/>
                  <a:pt x="1307936" y="2150934"/>
                  <a:pt x="1332614" y="2076907"/>
                </a:cubicBezTo>
                <a:cubicBezTo>
                  <a:pt x="1330251" y="2010749"/>
                  <a:pt x="1329302" y="1944525"/>
                  <a:pt x="1325525" y="1878432"/>
                </a:cubicBezTo>
                <a:cubicBezTo>
                  <a:pt x="1324572" y="1861752"/>
                  <a:pt x="1320645" y="1845375"/>
                  <a:pt x="1318437" y="1828814"/>
                </a:cubicBezTo>
                <a:cubicBezTo>
                  <a:pt x="1315919" y="1809932"/>
                  <a:pt x="1313867" y="1790989"/>
                  <a:pt x="1311349" y="1772107"/>
                </a:cubicBezTo>
                <a:cubicBezTo>
                  <a:pt x="1309141" y="1755546"/>
                  <a:pt x="1306105" y="1739093"/>
                  <a:pt x="1304260" y="1722488"/>
                </a:cubicBezTo>
                <a:cubicBezTo>
                  <a:pt x="1301378" y="1696550"/>
                  <a:pt x="1300054" y="1670454"/>
                  <a:pt x="1297172" y="1644516"/>
                </a:cubicBezTo>
                <a:cubicBezTo>
                  <a:pt x="1289448" y="1575001"/>
                  <a:pt x="1292591" y="1617028"/>
                  <a:pt x="1282995" y="1559456"/>
                </a:cubicBezTo>
                <a:cubicBezTo>
                  <a:pt x="1270295" y="1483258"/>
                  <a:pt x="1282428" y="1535920"/>
                  <a:pt x="1268818" y="1481484"/>
                </a:cubicBezTo>
                <a:cubicBezTo>
                  <a:pt x="1266455" y="1431865"/>
                  <a:pt x="1265148" y="1382185"/>
                  <a:pt x="1261730" y="1332628"/>
                </a:cubicBezTo>
                <a:cubicBezTo>
                  <a:pt x="1260419" y="1313624"/>
                  <a:pt x="1255626" y="1294945"/>
                  <a:pt x="1254642" y="1275921"/>
                </a:cubicBezTo>
                <a:cubicBezTo>
                  <a:pt x="1231367" y="825934"/>
                  <a:pt x="1255013" y="1052439"/>
                  <a:pt x="1233377" y="857707"/>
                </a:cubicBezTo>
                <a:cubicBezTo>
                  <a:pt x="1231014" y="812814"/>
                  <a:pt x="1232041" y="767614"/>
                  <a:pt x="1226288" y="723028"/>
                </a:cubicBezTo>
                <a:cubicBezTo>
                  <a:pt x="1222548" y="694042"/>
                  <a:pt x="1214265" y="665694"/>
                  <a:pt x="1205023" y="637967"/>
                </a:cubicBezTo>
                <a:cubicBezTo>
                  <a:pt x="1202660" y="630879"/>
                  <a:pt x="1199556" y="623996"/>
                  <a:pt x="1197935" y="616702"/>
                </a:cubicBezTo>
                <a:cubicBezTo>
                  <a:pt x="1190458" y="583054"/>
                  <a:pt x="1181396" y="648600"/>
                  <a:pt x="1176670" y="58834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4/15/2013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101E5CB6-C801-4C2F-995F-ED5A0A1108CD}" type="slidenum">
              <a:rPr lang="en-US" altLang="en-US" sz="1400" smtClean="0">
                <a:solidFill>
                  <a:schemeClr val="tx1"/>
                </a:solidFill>
              </a:rPr>
              <a:pPr/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381000"/>
            <a:ext cx="8839200" cy="838200"/>
          </a:xfrm>
        </p:spPr>
        <p:txBody>
          <a:bodyPr/>
          <a:lstStyle/>
          <a:p>
            <a:r>
              <a:rPr lang="en-US" altLang="en-US" smtClean="0"/>
              <a:t>Insert 18: Double Rotation (Step #2)</a:t>
            </a:r>
          </a:p>
        </p:txBody>
      </p:sp>
      <p:sp>
        <p:nvSpPr>
          <p:cNvPr id="41989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3683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990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5240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1991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992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124200" y="2794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993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9906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994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0574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1995" name="AutoShape 9"/>
          <p:cNvCxnSpPr>
            <a:cxnSpLocks noChangeShapeType="1"/>
            <a:stCxn id="41994" idx="3"/>
            <a:endCxn id="41993" idx="0"/>
          </p:cNvCxnSpPr>
          <p:nvPr>
            <p:custDataLst>
              <p:tags r:id="rId10"/>
            </p:custDataLst>
          </p:nvPr>
        </p:nvCxnSpPr>
        <p:spPr bwMode="auto">
          <a:xfrm flipH="1">
            <a:off x="118110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6" name="AutoShape 10"/>
          <p:cNvCxnSpPr>
            <a:cxnSpLocks noChangeShapeType="1"/>
            <a:stCxn id="41994" idx="5"/>
            <a:endCxn id="41992" idx="0"/>
          </p:cNvCxnSpPr>
          <p:nvPr>
            <p:custDataLst>
              <p:tags r:id="rId11"/>
            </p:custDataLst>
          </p:nvPr>
        </p:nvCxnSpPr>
        <p:spPr bwMode="auto">
          <a:xfrm>
            <a:off x="238283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7" name="AutoShape 11"/>
          <p:cNvCxnSpPr>
            <a:cxnSpLocks noChangeShapeType="1"/>
            <a:stCxn id="41992" idx="5"/>
            <a:endCxn id="41989" idx="0"/>
          </p:cNvCxnSpPr>
          <p:nvPr>
            <p:custDataLst>
              <p:tags r:id="rId12"/>
            </p:custDataLst>
          </p:nvPr>
        </p:nvCxnSpPr>
        <p:spPr bwMode="auto">
          <a:xfrm>
            <a:off x="3449638" y="3138488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8" name="AutoShape 12"/>
          <p:cNvCxnSpPr>
            <a:cxnSpLocks noChangeShapeType="1"/>
            <a:stCxn id="41993" idx="3"/>
            <a:endCxn id="41991" idx="0"/>
          </p:cNvCxnSpPr>
          <p:nvPr>
            <p:custDataLst>
              <p:tags r:id="rId13"/>
            </p:custDataLst>
          </p:nvPr>
        </p:nvCxnSpPr>
        <p:spPr bwMode="auto">
          <a:xfrm flipH="1">
            <a:off x="64770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9" name="AutoShape 13"/>
          <p:cNvCxnSpPr>
            <a:cxnSpLocks noChangeShapeType="1"/>
            <a:stCxn id="41993" idx="5"/>
            <a:endCxn id="41990" idx="0"/>
          </p:cNvCxnSpPr>
          <p:nvPr>
            <p:custDataLst>
              <p:tags r:id="rId14"/>
            </p:custDataLst>
          </p:nvPr>
        </p:nvCxnSpPr>
        <p:spPr bwMode="auto">
          <a:xfrm>
            <a:off x="13160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Oval 14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9243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20</a:t>
            </a:r>
          </a:p>
        </p:txBody>
      </p:sp>
      <p:cxnSp>
        <p:nvCxnSpPr>
          <p:cNvPr id="42001" name="AutoShape 15"/>
          <p:cNvCxnSpPr>
            <a:cxnSpLocks noChangeShapeType="1"/>
            <a:stCxn id="41989" idx="5"/>
            <a:endCxn id="42000" idx="0"/>
          </p:cNvCxnSpPr>
          <p:nvPr>
            <p:custDataLst>
              <p:tags r:id="rId16"/>
            </p:custDataLst>
          </p:nvPr>
        </p:nvCxnSpPr>
        <p:spPr bwMode="auto">
          <a:xfrm>
            <a:off x="39830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2" name="Oval 1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112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2003" name="AutoShape 17"/>
          <p:cNvCxnSpPr>
            <a:cxnSpLocks noChangeShapeType="1"/>
            <a:stCxn id="41991" idx="5"/>
            <a:endCxn id="42002" idx="0"/>
          </p:cNvCxnSpPr>
          <p:nvPr>
            <p:custDataLst>
              <p:tags r:id="rId18"/>
            </p:custDataLst>
          </p:nvPr>
        </p:nvCxnSpPr>
        <p:spPr bwMode="auto">
          <a:xfrm>
            <a:off x="782638" y="40274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4" name="Oval 1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598738" y="3681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42005" name="AutoShape 19"/>
          <p:cNvCxnSpPr>
            <a:cxnSpLocks noChangeShapeType="1"/>
            <a:stCxn id="41992" idx="3"/>
            <a:endCxn id="42004" idx="0"/>
          </p:cNvCxnSpPr>
          <p:nvPr>
            <p:custDataLst>
              <p:tags r:id="rId20"/>
            </p:custDataLst>
          </p:nvPr>
        </p:nvCxnSpPr>
        <p:spPr bwMode="auto">
          <a:xfrm flipH="1">
            <a:off x="2789238" y="3138488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2006" name="Group 20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04800" y="1600200"/>
            <a:ext cx="4114800" cy="3079750"/>
            <a:chOff x="1632" y="1152"/>
            <a:chExt cx="2592" cy="1940"/>
          </a:xfrm>
        </p:grpSpPr>
        <p:sp>
          <p:nvSpPr>
            <p:cNvPr id="42049" name="Text Box 21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2050" name="Text Box 22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2051" name="Text Box 23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488" y="284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2052" name="Text Box 24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2053" name="Text Box 25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2054" name="Text Box 26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2055" name="Text Box 27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2056" name="Text Box 28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2057" name="Text Box 29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42058" name="Text Box 30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2059" name="Text Box 31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42007" name="Oval 32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486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42008" name="AutoShape 33"/>
          <p:cNvCxnSpPr>
            <a:cxnSpLocks noChangeShapeType="1"/>
            <a:stCxn id="42000" idx="5"/>
            <a:endCxn id="42007" idx="0"/>
          </p:cNvCxnSpPr>
          <p:nvPr>
            <p:custDataLst>
              <p:tags r:id="rId23"/>
            </p:custDataLst>
          </p:nvPr>
        </p:nvCxnSpPr>
        <p:spPr bwMode="auto">
          <a:xfrm>
            <a:off x="4249738" y="4916488"/>
            <a:ext cx="1317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9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3250" y="5181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2010" name="Oval 35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3581400" y="5486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42011" name="AutoShape 36"/>
          <p:cNvCxnSpPr>
            <a:cxnSpLocks noChangeShapeType="1"/>
            <a:stCxn id="42000" idx="3"/>
            <a:endCxn id="42010" idx="0"/>
          </p:cNvCxnSpPr>
          <p:nvPr>
            <p:custDataLst>
              <p:tags r:id="rId26"/>
            </p:custDataLst>
          </p:nvPr>
        </p:nvCxnSpPr>
        <p:spPr bwMode="auto">
          <a:xfrm flipH="1">
            <a:off x="3771900" y="4916488"/>
            <a:ext cx="207963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2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429000" y="5181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2013" name="Oval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2296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42014" name="Oval 4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60960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015" name="Oval 41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5029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016" name="Oval 42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76962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2017" name="Oval 43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55626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018" name="Oval 4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66294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10</a:t>
            </a:r>
          </a:p>
        </p:txBody>
      </p:sp>
      <p:cxnSp>
        <p:nvCxnSpPr>
          <p:cNvPr id="42019" name="AutoShape 45"/>
          <p:cNvCxnSpPr>
            <a:cxnSpLocks noChangeShapeType="1"/>
            <a:stCxn id="42018" idx="3"/>
            <a:endCxn id="42017" idx="0"/>
          </p:cNvCxnSpPr>
          <p:nvPr>
            <p:custDataLst>
              <p:tags r:id="rId34"/>
            </p:custDataLst>
          </p:nvPr>
        </p:nvCxnSpPr>
        <p:spPr bwMode="auto">
          <a:xfrm flipH="1">
            <a:off x="5753100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0" name="AutoShape 46"/>
          <p:cNvCxnSpPr>
            <a:cxnSpLocks noChangeShapeType="1"/>
            <a:stCxn id="42018" idx="5"/>
            <a:endCxn id="42016" idx="0"/>
          </p:cNvCxnSpPr>
          <p:nvPr>
            <p:custDataLst>
              <p:tags r:id="rId35"/>
            </p:custDataLst>
          </p:nvPr>
        </p:nvCxnSpPr>
        <p:spPr bwMode="auto">
          <a:xfrm>
            <a:off x="695483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1" name="AutoShape 47"/>
          <p:cNvCxnSpPr>
            <a:cxnSpLocks noChangeShapeType="1"/>
            <a:stCxn id="42016" idx="5"/>
            <a:endCxn id="42013" idx="0"/>
          </p:cNvCxnSpPr>
          <p:nvPr>
            <p:custDataLst>
              <p:tags r:id="rId36"/>
            </p:custDataLst>
          </p:nvPr>
        </p:nvCxnSpPr>
        <p:spPr bwMode="auto">
          <a:xfrm>
            <a:off x="80216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2" name="AutoShape 48"/>
          <p:cNvCxnSpPr>
            <a:cxnSpLocks noChangeShapeType="1"/>
            <a:stCxn id="42017" idx="3"/>
            <a:endCxn id="42015" idx="0"/>
          </p:cNvCxnSpPr>
          <p:nvPr>
            <p:custDataLst>
              <p:tags r:id="rId37"/>
            </p:custDataLst>
          </p:nvPr>
        </p:nvCxnSpPr>
        <p:spPr bwMode="auto">
          <a:xfrm flipH="1">
            <a:off x="5219700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023" name="AutoShape 49"/>
          <p:cNvCxnSpPr>
            <a:cxnSpLocks noChangeShapeType="1"/>
            <a:stCxn id="42017" idx="5"/>
            <a:endCxn id="42014" idx="0"/>
          </p:cNvCxnSpPr>
          <p:nvPr>
            <p:custDataLst>
              <p:tags r:id="rId38"/>
            </p:custDataLst>
          </p:nvPr>
        </p:nvCxnSpPr>
        <p:spPr bwMode="auto">
          <a:xfrm>
            <a:off x="58880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4" name="Oval 50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84963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30</a:t>
            </a:r>
          </a:p>
        </p:txBody>
      </p:sp>
      <p:cxnSp>
        <p:nvCxnSpPr>
          <p:cNvPr id="42025" name="AutoShape 51"/>
          <p:cNvCxnSpPr>
            <a:cxnSpLocks noChangeShapeType="1"/>
            <a:stCxn id="42013" idx="5"/>
            <a:endCxn id="42024" idx="0"/>
          </p:cNvCxnSpPr>
          <p:nvPr>
            <p:custDataLst>
              <p:tags r:id="rId40"/>
            </p:custDataLst>
          </p:nvPr>
        </p:nvCxnSpPr>
        <p:spPr bwMode="auto">
          <a:xfrm>
            <a:off x="85550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6" name="Oval 52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2832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42027" name="AutoShape 53"/>
          <p:cNvCxnSpPr>
            <a:cxnSpLocks noChangeShapeType="1"/>
            <a:stCxn id="42015" idx="5"/>
            <a:endCxn id="42026" idx="0"/>
          </p:cNvCxnSpPr>
          <p:nvPr>
            <p:custDataLst>
              <p:tags r:id="rId42"/>
            </p:custDataLst>
          </p:nvPr>
        </p:nvCxnSpPr>
        <p:spPr bwMode="auto">
          <a:xfrm>
            <a:off x="5354638" y="40274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28" name="Oval 54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7170738" y="3681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15</a:t>
            </a:r>
          </a:p>
        </p:txBody>
      </p:sp>
      <p:cxnSp>
        <p:nvCxnSpPr>
          <p:cNvPr id="42029" name="AutoShape 55"/>
          <p:cNvCxnSpPr>
            <a:cxnSpLocks noChangeShapeType="1"/>
            <a:stCxn id="42016" idx="3"/>
            <a:endCxn id="42028" idx="0"/>
          </p:cNvCxnSpPr>
          <p:nvPr>
            <p:custDataLst>
              <p:tags r:id="rId44"/>
            </p:custDataLst>
          </p:nvPr>
        </p:nvCxnSpPr>
        <p:spPr bwMode="auto">
          <a:xfrm flipH="1">
            <a:off x="7361238" y="3138488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2030" name="Group 5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4876800" y="1600200"/>
            <a:ext cx="4114800" cy="3079750"/>
            <a:chOff x="1632" y="1152"/>
            <a:chExt cx="2592" cy="1940"/>
          </a:xfrm>
        </p:grpSpPr>
        <p:sp>
          <p:nvSpPr>
            <p:cNvPr id="42038" name="Text Box 5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632" y="225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2039" name="Text Box 5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2040" name="Text Box 59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248" y="2842"/>
              <a:ext cx="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     0</a:t>
              </a:r>
            </a:p>
          </p:txBody>
        </p:sp>
        <p:sp>
          <p:nvSpPr>
            <p:cNvPr id="42041" name="Text Box 6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84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42042" name="Text Box 61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80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1</a:t>
              </a:r>
              <a:endParaRPr lang="en-US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42043" name="Text Box 6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544" y="226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2044" name="Text Box 63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920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2045" name="Text Box 6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52" y="173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42046" name="Text Box 65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44" y="115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42047" name="Text Box 66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028" y="2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2048" name="Text Box 67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728" y="28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accent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42031" name="Oval 68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6826250" y="457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12</a:t>
            </a:r>
          </a:p>
        </p:txBody>
      </p:sp>
      <p:cxnSp>
        <p:nvCxnSpPr>
          <p:cNvPr id="42032" name="AutoShape 69"/>
          <p:cNvCxnSpPr>
            <a:cxnSpLocks noChangeShapeType="1"/>
            <a:stCxn id="42028" idx="3"/>
            <a:endCxn id="42031" idx="0"/>
          </p:cNvCxnSpPr>
          <p:nvPr>
            <p:custDataLst>
              <p:tags r:id="rId47"/>
            </p:custDataLst>
          </p:nvPr>
        </p:nvCxnSpPr>
        <p:spPr bwMode="auto">
          <a:xfrm flipH="1">
            <a:off x="7016750" y="4025900"/>
            <a:ext cx="209550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3" name="Text Box 7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635750" y="42799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2034" name="Oval 71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7962900" y="457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42035" name="AutoShape 72"/>
          <p:cNvCxnSpPr>
            <a:cxnSpLocks noChangeShapeType="1"/>
            <a:stCxn id="42013" idx="3"/>
            <a:endCxn id="42034" idx="0"/>
          </p:cNvCxnSpPr>
          <p:nvPr>
            <p:custDataLst>
              <p:tags r:id="rId50"/>
            </p:custDataLst>
          </p:nvPr>
        </p:nvCxnSpPr>
        <p:spPr bwMode="auto">
          <a:xfrm flipH="1">
            <a:off x="8153400" y="4027488"/>
            <a:ext cx="131763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36" name="AutoShape 73"/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4445000" y="2835275"/>
            <a:ext cx="812800" cy="288925"/>
          </a:xfrm>
          <a:prstGeom prst="rightArrow">
            <a:avLst>
              <a:gd name="adj1" fmla="val 50000"/>
              <a:gd name="adj2" fmla="val 703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037" name="Footer Placeholder 7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>
                <a:solidFill>
                  <a:schemeClr val="tx1"/>
                </a:solidFill>
              </a:rPr>
              <a:t>AVL Trees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39163" y="2479416"/>
            <a:ext cx="1920949" cy="2078407"/>
          </a:xfrm>
          <a:custGeom>
            <a:avLst/>
            <a:gdLst>
              <a:gd name="connsiteX0" fmla="*/ 871870 w 1920949"/>
              <a:gd name="connsiteY0" fmla="*/ 22779 h 2078407"/>
              <a:gd name="connsiteX1" fmla="*/ 829339 w 1920949"/>
              <a:gd name="connsiteY1" fmla="*/ 29868 h 2078407"/>
              <a:gd name="connsiteX2" fmla="*/ 744279 w 1920949"/>
              <a:gd name="connsiteY2" fmla="*/ 36956 h 2078407"/>
              <a:gd name="connsiteX3" fmla="*/ 680484 w 1920949"/>
              <a:gd name="connsiteY3" fmla="*/ 44044 h 2078407"/>
              <a:gd name="connsiteX4" fmla="*/ 659218 w 1920949"/>
              <a:gd name="connsiteY4" fmla="*/ 51133 h 2078407"/>
              <a:gd name="connsiteX5" fmla="*/ 559981 w 1920949"/>
              <a:gd name="connsiteY5" fmla="*/ 79486 h 2078407"/>
              <a:gd name="connsiteX6" fmla="*/ 531628 w 1920949"/>
              <a:gd name="connsiteY6" fmla="*/ 100751 h 2078407"/>
              <a:gd name="connsiteX7" fmla="*/ 503274 w 1920949"/>
              <a:gd name="connsiteY7" fmla="*/ 114928 h 2078407"/>
              <a:gd name="connsiteX8" fmla="*/ 453656 w 1920949"/>
              <a:gd name="connsiteY8" fmla="*/ 150370 h 2078407"/>
              <a:gd name="connsiteX9" fmla="*/ 382772 w 1920949"/>
              <a:gd name="connsiteY9" fmla="*/ 207077 h 2078407"/>
              <a:gd name="connsiteX10" fmla="*/ 326065 w 1920949"/>
              <a:gd name="connsiteY10" fmla="*/ 249607 h 2078407"/>
              <a:gd name="connsiteX11" fmla="*/ 304800 w 1920949"/>
              <a:gd name="connsiteY11" fmla="*/ 256696 h 2078407"/>
              <a:gd name="connsiteX12" fmla="*/ 283535 w 1920949"/>
              <a:gd name="connsiteY12" fmla="*/ 299226 h 2078407"/>
              <a:gd name="connsiteX13" fmla="*/ 269358 w 1920949"/>
              <a:gd name="connsiteY13" fmla="*/ 320491 h 2078407"/>
              <a:gd name="connsiteX14" fmla="*/ 248093 w 1920949"/>
              <a:gd name="connsiteY14" fmla="*/ 363021 h 2078407"/>
              <a:gd name="connsiteX15" fmla="*/ 205563 w 1920949"/>
              <a:gd name="connsiteY15" fmla="*/ 440993 h 2078407"/>
              <a:gd name="connsiteX16" fmla="*/ 191386 w 1920949"/>
              <a:gd name="connsiteY16" fmla="*/ 511877 h 2078407"/>
              <a:gd name="connsiteX17" fmla="*/ 170121 w 1920949"/>
              <a:gd name="connsiteY17" fmla="*/ 554407 h 2078407"/>
              <a:gd name="connsiteX18" fmla="*/ 163032 w 1920949"/>
              <a:gd name="connsiteY18" fmla="*/ 582761 h 2078407"/>
              <a:gd name="connsiteX19" fmla="*/ 155944 w 1920949"/>
              <a:gd name="connsiteY19" fmla="*/ 618203 h 2078407"/>
              <a:gd name="connsiteX20" fmla="*/ 148856 w 1920949"/>
              <a:gd name="connsiteY20" fmla="*/ 674910 h 2078407"/>
              <a:gd name="connsiteX21" fmla="*/ 134679 w 1920949"/>
              <a:gd name="connsiteY21" fmla="*/ 717440 h 2078407"/>
              <a:gd name="connsiteX22" fmla="*/ 120502 w 1920949"/>
              <a:gd name="connsiteY22" fmla="*/ 802500 h 2078407"/>
              <a:gd name="connsiteX23" fmla="*/ 106325 w 1920949"/>
              <a:gd name="connsiteY23" fmla="*/ 951356 h 2078407"/>
              <a:gd name="connsiteX24" fmla="*/ 99237 w 1920949"/>
              <a:gd name="connsiteY24" fmla="*/ 1029328 h 2078407"/>
              <a:gd name="connsiteX25" fmla="*/ 70884 w 1920949"/>
              <a:gd name="connsiteY25" fmla="*/ 1128565 h 2078407"/>
              <a:gd name="connsiteX26" fmla="*/ 42530 w 1920949"/>
              <a:gd name="connsiteY26" fmla="*/ 1171096 h 2078407"/>
              <a:gd name="connsiteX27" fmla="*/ 35442 w 1920949"/>
              <a:gd name="connsiteY27" fmla="*/ 1234891 h 2078407"/>
              <a:gd name="connsiteX28" fmla="*/ 28353 w 1920949"/>
              <a:gd name="connsiteY28" fmla="*/ 1263244 h 2078407"/>
              <a:gd name="connsiteX29" fmla="*/ 7088 w 1920949"/>
              <a:gd name="connsiteY29" fmla="*/ 1362482 h 2078407"/>
              <a:gd name="connsiteX30" fmla="*/ 0 w 1920949"/>
              <a:gd name="connsiteY30" fmla="*/ 1504249 h 2078407"/>
              <a:gd name="connsiteX31" fmla="*/ 7088 w 1920949"/>
              <a:gd name="connsiteY31" fmla="*/ 1660193 h 2078407"/>
              <a:gd name="connsiteX32" fmla="*/ 14177 w 1920949"/>
              <a:gd name="connsiteY32" fmla="*/ 1688547 h 2078407"/>
              <a:gd name="connsiteX33" fmla="*/ 35442 w 1920949"/>
              <a:gd name="connsiteY33" fmla="*/ 1745254 h 2078407"/>
              <a:gd name="connsiteX34" fmla="*/ 49618 w 1920949"/>
              <a:gd name="connsiteY34" fmla="*/ 1766519 h 2078407"/>
              <a:gd name="connsiteX35" fmla="*/ 113414 w 1920949"/>
              <a:gd name="connsiteY35" fmla="*/ 1837403 h 2078407"/>
              <a:gd name="connsiteX36" fmla="*/ 148856 w 1920949"/>
              <a:gd name="connsiteY36" fmla="*/ 1887021 h 2078407"/>
              <a:gd name="connsiteX37" fmla="*/ 226828 w 1920949"/>
              <a:gd name="connsiteY37" fmla="*/ 1950817 h 2078407"/>
              <a:gd name="connsiteX38" fmla="*/ 241004 w 1920949"/>
              <a:gd name="connsiteY38" fmla="*/ 1972082 h 2078407"/>
              <a:gd name="connsiteX39" fmla="*/ 269358 w 1920949"/>
              <a:gd name="connsiteY39" fmla="*/ 1979170 h 2078407"/>
              <a:gd name="connsiteX40" fmla="*/ 297711 w 1920949"/>
              <a:gd name="connsiteY40" fmla="*/ 1993347 h 2078407"/>
              <a:gd name="connsiteX41" fmla="*/ 354418 w 1920949"/>
              <a:gd name="connsiteY41" fmla="*/ 2007524 h 2078407"/>
              <a:gd name="connsiteX42" fmla="*/ 375684 w 1920949"/>
              <a:gd name="connsiteY42" fmla="*/ 2021700 h 2078407"/>
              <a:gd name="connsiteX43" fmla="*/ 411125 w 1920949"/>
              <a:gd name="connsiteY43" fmla="*/ 2028789 h 2078407"/>
              <a:gd name="connsiteX44" fmla="*/ 474921 w 1920949"/>
              <a:gd name="connsiteY44" fmla="*/ 2042965 h 2078407"/>
              <a:gd name="connsiteX45" fmla="*/ 574158 w 1920949"/>
              <a:gd name="connsiteY45" fmla="*/ 2057142 h 2078407"/>
              <a:gd name="connsiteX46" fmla="*/ 595423 w 1920949"/>
              <a:gd name="connsiteY46" fmla="*/ 2064231 h 2078407"/>
              <a:gd name="connsiteX47" fmla="*/ 637953 w 1920949"/>
              <a:gd name="connsiteY47" fmla="*/ 2071319 h 2078407"/>
              <a:gd name="connsiteX48" fmla="*/ 666307 w 1920949"/>
              <a:gd name="connsiteY48" fmla="*/ 2078407 h 2078407"/>
              <a:gd name="connsiteX49" fmla="*/ 1127051 w 1920949"/>
              <a:gd name="connsiteY49" fmla="*/ 2071319 h 2078407"/>
              <a:gd name="connsiteX50" fmla="*/ 1219200 w 1920949"/>
              <a:gd name="connsiteY50" fmla="*/ 2064231 h 2078407"/>
              <a:gd name="connsiteX51" fmla="*/ 1481470 w 1920949"/>
              <a:gd name="connsiteY51" fmla="*/ 2050054 h 2078407"/>
              <a:gd name="connsiteX52" fmla="*/ 1524000 w 1920949"/>
              <a:gd name="connsiteY52" fmla="*/ 2042965 h 2078407"/>
              <a:gd name="connsiteX53" fmla="*/ 1580707 w 1920949"/>
              <a:gd name="connsiteY53" fmla="*/ 2035877 h 2078407"/>
              <a:gd name="connsiteX54" fmla="*/ 1658679 w 1920949"/>
              <a:gd name="connsiteY54" fmla="*/ 2014612 h 2078407"/>
              <a:gd name="connsiteX55" fmla="*/ 1701209 w 1920949"/>
              <a:gd name="connsiteY55" fmla="*/ 1972082 h 2078407"/>
              <a:gd name="connsiteX56" fmla="*/ 1722474 w 1920949"/>
              <a:gd name="connsiteY56" fmla="*/ 1936640 h 2078407"/>
              <a:gd name="connsiteX57" fmla="*/ 1828800 w 1920949"/>
              <a:gd name="connsiteY57" fmla="*/ 1844491 h 2078407"/>
              <a:gd name="connsiteX58" fmla="*/ 1850065 w 1920949"/>
              <a:gd name="connsiteY58" fmla="*/ 1809049 h 2078407"/>
              <a:gd name="connsiteX59" fmla="*/ 1892595 w 1920949"/>
              <a:gd name="connsiteY59" fmla="*/ 1745254 h 2078407"/>
              <a:gd name="connsiteX60" fmla="*/ 1899684 w 1920949"/>
              <a:gd name="connsiteY60" fmla="*/ 1716900 h 2078407"/>
              <a:gd name="connsiteX61" fmla="*/ 1920949 w 1920949"/>
              <a:gd name="connsiteY61" fmla="*/ 1553868 h 2078407"/>
              <a:gd name="connsiteX62" fmla="*/ 1913860 w 1920949"/>
              <a:gd name="connsiteY62" fmla="*/ 1319951 h 2078407"/>
              <a:gd name="connsiteX63" fmla="*/ 1906772 w 1920949"/>
              <a:gd name="connsiteY63" fmla="*/ 1277421 h 2078407"/>
              <a:gd name="connsiteX64" fmla="*/ 1899684 w 1920949"/>
              <a:gd name="connsiteY64" fmla="*/ 1213626 h 2078407"/>
              <a:gd name="connsiteX65" fmla="*/ 1885507 w 1920949"/>
              <a:gd name="connsiteY65" fmla="*/ 1100212 h 2078407"/>
              <a:gd name="connsiteX66" fmla="*/ 1878418 w 1920949"/>
              <a:gd name="connsiteY66" fmla="*/ 1064770 h 2078407"/>
              <a:gd name="connsiteX67" fmla="*/ 1857153 w 1920949"/>
              <a:gd name="connsiteY67" fmla="*/ 1008063 h 2078407"/>
              <a:gd name="connsiteX68" fmla="*/ 1850065 w 1920949"/>
              <a:gd name="connsiteY68" fmla="*/ 958444 h 2078407"/>
              <a:gd name="connsiteX69" fmla="*/ 1835888 w 1920949"/>
              <a:gd name="connsiteY69" fmla="*/ 923003 h 2078407"/>
              <a:gd name="connsiteX70" fmla="*/ 1821711 w 1920949"/>
              <a:gd name="connsiteY70" fmla="*/ 880472 h 2078407"/>
              <a:gd name="connsiteX71" fmla="*/ 1800446 w 1920949"/>
              <a:gd name="connsiteY71" fmla="*/ 845031 h 2078407"/>
              <a:gd name="connsiteX72" fmla="*/ 1779181 w 1920949"/>
              <a:gd name="connsiteY72" fmla="*/ 781235 h 2078407"/>
              <a:gd name="connsiteX73" fmla="*/ 1736651 w 1920949"/>
              <a:gd name="connsiteY73" fmla="*/ 696175 h 2078407"/>
              <a:gd name="connsiteX74" fmla="*/ 1651590 w 1920949"/>
              <a:gd name="connsiteY74" fmla="*/ 589849 h 2078407"/>
              <a:gd name="connsiteX75" fmla="*/ 1552353 w 1920949"/>
              <a:gd name="connsiteY75" fmla="*/ 483524 h 2078407"/>
              <a:gd name="connsiteX76" fmla="*/ 1552353 w 1920949"/>
              <a:gd name="connsiteY76" fmla="*/ 483524 h 2078407"/>
              <a:gd name="connsiteX77" fmla="*/ 1531088 w 1920949"/>
              <a:gd name="connsiteY77" fmla="*/ 455170 h 2078407"/>
              <a:gd name="connsiteX78" fmla="*/ 1516911 w 1920949"/>
              <a:gd name="connsiteY78" fmla="*/ 433905 h 2078407"/>
              <a:gd name="connsiteX79" fmla="*/ 1481470 w 1920949"/>
              <a:gd name="connsiteY79" fmla="*/ 405551 h 2078407"/>
              <a:gd name="connsiteX80" fmla="*/ 1467293 w 1920949"/>
              <a:gd name="connsiteY80" fmla="*/ 384286 h 2078407"/>
              <a:gd name="connsiteX81" fmla="*/ 1396409 w 1920949"/>
              <a:gd name="connsiteY81" fmla="*/ 348844 h 2078407"/>
              <a:gd name="connsiteX82" fmla="*/ 1368056 w 1920949"/>
              <a:gd name="connsiteY82" fmla="*/ 320491 h 2078407"/>
              <a:gd name="connsiteX83" fmla="*/ 1346790 w 1920949"/>
              <a:gd name="connsiteY83" fmla="*/ 306314 h 2078407"/>
              <a:gd name="connsiteX84" fmla="*/ 1304260 w 1920949"/>
              <a:gd name="connsiteY84" fmla="*/ 270872 h 2078407"/>
              <a:gd name="connsiteX85" fmla="*/ 1275907 w 1920949"/>
              <a:gd name="connsiteY85" fmla="*/ 242519 h 2078407"/>
              <a:gd name="connsiteX86" fmla="*/ 1240465 w 1920949"/>
              <a:gd name="connsiteY86" fmla="*/ 221254 h 2078407"/>
              <a:gd name="connsiteX87" fmla="*/ 1162493 w 1920949"/>
              <a:gd name="connsiteY87" fmla="*/ 157458 h 2078407"/>
              <a:gd name="connsiteX88" fmla="*/ 1134139 w 1920949"/>
              <a:gd name="connsiteY88" fmla="*/ 143282 h 2078407"/>
              <a:gd name="connsiteX89" fmla="*/ 1105786 w 1920949"/>
              <a:gd name="connsiteY89" fmla="*/ 122017 h 2078407"/>
              <a:gd name="connsiteX90" fmla="*/ 1056167 w 1920949"/>
              <a:gd name="connsiteY90" fmla="*/ 72398 h 2078407"/>
              <a:gd name="connsiteX91" fmla="*/ 1034902 w 1920949"/>
              <a:gd name="connsiteY91" fmla="*/ 58221 h 2078407"/>
              <a:gd name="connsiteX92" fmla="*/ 1020725 w 1920949"/>
              <a:gd name="connsiteY92" fmla="*/ 36956 h 2078407"/>
              <a:gd name="connsiteX93" fmla="*/ 971107 w 1920949"/>
              <a:gd name="connsiteY93" fmla="*/ 8603 h 2078407"/>
              <a:gd name="connsiteX94" fmla="*/ 928577 w 1920949"/>
              <a:gd name="connsiteY94" fmla="*/ 1514 h 2078407"/>
              <a:gd name="connsiteX95" fmla="*/ 871870 w 1920949"/>
              <a:gd name="connsiteY95" fmla="*/ 22779 h 207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920949" h="2078407">
                <a:moveTo>
                  <a:pt x="871870" y="22779"/>
                </a:moveTo>
                <a:cubicBezTo>
                  <a:pt x="855330" y="27505"/>
                  <a:pt x="843624" y="28281"/>
                  <a:pt x="829339" y="29868"/>
                </a:cubicBezTo>
                <a:cubicBezTo>
                  <a:pt x="801061" y="33010"/>
                  <a:pt x="772602" y="34259"/>
                  <a:pt x="744279" y="36956"/>
                </a:cubicBezTo>
                <a:cubicBezTo>
                  <a:pt x="722980" y="38984"/>
                  <a:pt x="701749" y="41681"/>
                  <a:pt x="680484" y="44044"/>
                </a:cubicBezTo>
                <a:cubicBezTo>
                  <a:pt x="673395" y="46407"/>
                  <a:pt x="666403" y="49080"/>
                  <a:pt x="659218" y="51133"/>
                </a:cubicBezTo>
                <a:cubicBezTo>
                  <a:pt x="550790" y="82113"/>
                  <a:pt x="613251" y="61730"/>
                  <a:pt x="559981" y="79486"/>
                </a:cubicBezTo>
                <a:cubicBezTo>
                  <a:pt x="550530" y="86574"/>
                  <a:pt x="541646" y="94490"/>
                  <a:pt x="531628" y="100751"/>
                </a:cubicBezTo>
                <a:cubicBezTo>
                  <a:pt x="522667" y="106351"/>
                  <a:pt x="512449" y="109685"/>
                  <a:pt x="503274" y="114928"/>
                </a:cubicBezTo>
                <a:cubicBezTo>
                  <a:pt x="492378" y="121154"/>
                  <a:pt x="460814" y="144106"/>
                  <a:pt x="453656" y="150370"/>
                </a:cubicBezTo>
                <a:cubicBezTo>
                  <a:pt x="361802" y="230743"/>
                  <a:pt x="502011" y="120358"/>
                  <a:pt x="382772" y="207077"/>
                </a:cubicBezTo>
                <a:cubicBezTo>
                  <a:pt x="371287" y="215430"/>
                  <a:pt x="342683" y="241298"/>
                  <a:pt x="326065" y="249607"/>
                </a:cubicBezTo>
                <a:cubicBezTo>
                  <a:pt x="319382" y="252949"/>
                  <a:pt x="311888" y="254333"/>
                  <a:pt x="304800" y="256696"/>
                </a:cubicBezTo>
                <a:cubicBezTo>
                  <a:pt x="264170" y="317639"/>
                  <a:pt x="312882" y="240532"/>
                  <a:pt x="283535" y="299226"/>
                </a:cubicBezTo>
                <a:cubicBezTo>
                  <a:pt x="279725" y="306846"/>
                  <a:pt x="274084" y="313403"/>
                  <a:pt x="269358" y="320491"/>
                </a:cubicBezTo>
                <a:cubicBezTo>
                  <a:pt x="239498" y="410076"/>
                  <a:pt x="289308" y="266856"/>
                  <a:pt x="248093" y="363021"/>
                </a:cubicBezTo>
                <a:cubicBezTo>
                  <a:pt x="214612" y="441140"/>
                  <a:pt x="291442" y="320761"/>
                  <a:pt x="205563" y="440993"/>
                </a:cubicBezTo>
                <a:cubicBezTo>
                  <a:pt x="203559" y="453014"/>
                  <a:pt x="197427" y="496774"/>
                  <a:pt x="191386" y="511877"/>
                </a:cubicBezTo>
                <a:cubicBezTo>
                  <a:pt x="185499" y="526593"/>
                  <a:pt x="176008" y="539691"/>
                  <a:pt x="170121" y="554407"/>
                </a:cubicBezTo>
                <a:cubicBezTo>
                  <a:pt x="166503" y="563452"/>
                  <a:pt x="165145" y="573251"/>
                  <a:pt x="163032" y="582761"/>
                </a:cubicBezTo>
                <a:cubicBezTo>
                  <a:pt x="160418" y="594522"/>
                  <a:pt x="157776" y="606295"/>
                  <a:pt x="155944" y="618203"/>
                </a:cubicBezTo>
                <a:cubicBezTo>
                  <a:pt x="153048" y="637031"/>
                  <a:pt x="152847" y="656283"/>
                  <a:pt x="148856" y="674910"/>
                </a:cubicBezTo>
                <a:cubicBezTo>
                  <a:pt x="145725" y="689522"/>
                  <a:pt x="138611" y="703023"/>
                  <a:pt x="134679" y="717440"/>
                </a:cubicBezTo>
                <a:cubicBezTo>
                  <a:pt x="129362" y="736935"/>
                  <a:pt x="122293" y="785787"/>
                  <a:pt x="120502" y="802500"/>
                </a:cubicBezTo>
                <a:cubicBezTo>
                  <a:pt x="115192" y="852060"/>
                  <a:pt x="110837" y="901717"/>
                  <a:pt x="106325" y="951356"/>
                </a:cubicBezTo>
                <a:cubicBezTo>
                  <a:pt x="103962" y="977347"/>
                  <a:pt x="104355" y="1003737"/>
                  <a:pt x="99237" y="1029328"/>
                </a:cubicBezTo>
                <a:cubicBezTo>
                  <a:pt x="92490" y="1063063"/>
                  <a:pt x="89967" y="1099940"/>
                  <a:pt x="70884" y="1128565"/>
                </a:cubicBezTo>
                <a:lnTo>
                  <a:pt x="42530" y="1171096"/>
                </a:lnTo>
                <a:cubicBezTo>
                  <a:pt x="40167" y="1192361"/>
                  <a:pt x="38695" y="1213744"/>
                  <a:pt x="35442" y="1234891"/>
                </a:cubicBezTo>
                <a:cubicBezTo>
                  <a:pt x="33961" y="1244520"/>
                  <a:pt x="30394" y="1253718"/>
                  <a:pt x="28353" y="1263244"/>
                </a:cubicBezTo>
                <a:cubicBezTo>
                  <a:pt x="4220" y="1375863"/>
                  <a:pt x="23275" y="1297740"/>
                  <a:pt x="7088" y="1362482"/>
                </a:cubicBezTo>
                <a:cubicBezTo>
                  <a:pt x="4725" y="1409738"/>
                  <a:pt x="0" y="1456934"/>
                  <a:pt x="0" y="1504249"/>
                </a:cubicBezTo>
                <a:cubicBezTo>
                  <a:pt x="0" y="1556284"/>
                  <a:pt x="3097" y="1608311"/>
                  <a:pt x="7088" y="1660193"/>
                </a:cubicBezTo>
                <a:cubicBezTo>
                  <a:pt x="7835" y="1669907"/>
                  <a:pt x="11501" y="1679180"/>
                  <a:pt x="14177" y="1688547"/>
                </a:cubicBezTo>
                <a:cubicBezTo>
                  <a:pt x="18268" y="1702865"/>
                  <a:pt x="30446" y="1735261"/>
                  <a:pt x="35442" y="1745254"/>
                </a:cubicBezTo>
                <a:cubicBezTo>
                  <a:pt x="39252" y="1752874"/>
                  <a:pt x="45044" y="1759332"/>
                  <a:pt x="49618" y="1766519"/>
                </a:cubicBezTo>
                <a:cubicBezTo>
                  <a:pt x="91754" y="1832733"/>
                  <a:pt x="64604" y="1812998"/>
                  <a:pt x="113414" y="1837403"/>
                </a:cubicBezTo>
                <a:cubicBezTo>
                  <a:pt x="121467" y="1849483"/>
                  <a:pt x="140057" y="1878222"/>
                  <a:pt x="148856" y="1887021"/>
                </a:cubicBezTo>
                <a:cubicBezTo>
                  <a:pt x="173966" y="1912130"/>
                  <a:pt x="199204" y="1930099"/>
                  <a:pt x="226828" y="1950817"/>
                </a:cubicBezTo>
                <a:cubicBezTo>
                  <a:pt x="231553" y="1957905"/>
                  <a:pt x="233916" y="1967357"/>
                  <a:pt x="241004" y="1972082"/>
                </a:cubicBezTo>
                <a:cubicBezTo>
                  <a:pt x="249110" y="1977486"/>
                  <a:pt x="260236" y="1975749"/>
                  <a:pt x="269358" y="1979170"/>
                </a:cubicBezTo>
                <a:cubicBezTo>
                  <a:pt x="279252" y="1982880"/>
                  <a:pt x="287687" y="1990005"/>
                  <a:pt x="297711" y="1993347"/>
                </a:cubicBezTo>
                <a:cubicBezTo>
                  <a:pt x="316195" y="1999509"/>
                  <a:pt x="354418" y="2007524"/>
                  <a:pt x="354418" y="2007524"/>
                </a:cubicBezTo>
                <a:cubicBezTo>
                  <a:pt x="361507" y="2012249"/>
                  <a:pt x="367707" y="2018709"/>
                  <a:pt x="375684" y="2021700"/>
                </a:cubicBezTo>
                <a:cubicBezTo>
                  <a:pt x="386965" y="2025930"/>
                  <a:pt x="399437" y="2025867"/>
                  <a:pt x="411125" y="2028789"/>
                </a:cubicBezTo>
                <a:cubicBezTo>
                  <a:pt x="470776" y="2043702"/>
                  <a:pt x="377408" y="2028338"/>
                  <a:pt x="474921" y="2042965"/>
                </a:cubicBezTo>
                <a:lnTo>
                  <a:pt x="574158" y="2057142"/>
                </a:lnTo>
                <a:cubicBezTo>
                  <a:pt x="581246" y="2059505"/>
                  <a:pt x="588129" y="2062610"/>
                  <a:pt x="595423" y="2064231"/>
                </a:cubicBezTo>
                <a:cubicBezTo>
                  <a:pt x="609453" y="2067349"/>
                  <a:pt x="623860" y="2068501"/>
                  <a:pt x="637953" y="2071319"/>
                </a:cubicBezTo>
                <a:cubicBezTo>
                  <a:pt x="647506" y="2073229"/>
                  <a:pt x="656856" y="2076044"/>
                  <a:pt x="666307" y="2078407"/>
                </a:cubicBezTo>
                <a:lnTo>
                  <a:pt x="1127051" y="2071319"/>
                </a:lnTo>
                <a:cubicBezTo>
                  <a:pt x="1157848" y="2070529"/>
                  <a:pt x="1188448" y="2066076"/>
                  <a:pt x="1219200" y="2064231"/>
                </a:cubicBezTo>
                <a:lnTo>
                  <a:pt x="1481470" y="2050054"/>
                </a:lnTo>
                <a:cubicBezTo>
                  <a:pt x="1495647" y="2047691"/>
                  <a:pt x="1509772" y="2044998"/>
                  <a:pt x="1524000" y="2042965"/>
                </a:cubicBezTo>
                <a:cubicBezTo>
                  <a:pt x="1542858" y="2040271"/>
                  <a:pt x="1562066" y="2039801"/>
                  <a:pt x="1580707" y="2035877"/>
                </a:cubicBezTo>
                <a:cubicBezTo>
                  <a:pt x="1607069" y="2030327"/>
                  <a:pt x="1632688" y="2021700"/>
                  <a:pt x="1658679" y="2014612"/>
                </a:cubicBezTo>
                <a:cubicBezTo>
                  <a:pt x="1685969" y="1996418"/>
                  <a:pt x="1680108" y="2003733"/>
                  <a:pt x="1701209" y="1972082"/>
                </a:cubicBezTo>
                <a:cubicBezTo>
                  <a:pt x="1708851" y="1960619"/>
                  <a:pt x="1712732" y="1946382"/>
                  <a:pt x="1722474" y="1936640"/>
                </a:cubicBezTo>
                <a:cubicBezTo>
                  <a:pt x="1770611" y="1888503"/>
                  <a:pt x="1791726" y="1890834"/>
                  <a:pt x="1828800" y="1844491"/>
                </a:cubicBezTo>
                <a:cubicBezTo>
                  <a:pt x="1837407" y="1833733"/>
                  <a:pt x="1842615" y="1820638"/>
                  <a:pt x="1850065" y="1809049"/>
                </a:cubicBezTo>
                <a:cubicBezTo>
                  <a:pt x="1863885" y="1787551"/>
                  <a:pt x="1878418" y="1766519"/>
                  <a:pt x="1892595" y="1745254"/>
                </a:cubicBezTo>
                <a:cubicBezTo>
                  <a:pt x="1894958" y="1735803"/>
                  <a:pt x="1898476" y="1726567"/>
                  <a:pt x="1899684" y="1716900"/>
                </a:cubicBezTo>
                <a:cubicBezTo>
                  <a:pt x="1920572" y="1549794"/>
                  <a:pt x="1897902" y="1623004"/>
                  <a:pt x="1920949" y="1553868"/>
                </a:cubicBezTo>
                <a:cubicBezTo>
                  <a:pt x="1918586" y="1475896"/>
                  <a:pt x="1917855" y="1397857"/>
                  <a:pt x="1913860" y="1319951"/>
                </a:cubicBezTo>
                <a:cubicBezTo>
                  <a:pt x="1913124" y="1305598"/>
                  <a:pt x="1908671" y="1291667"/>
                  <a:pt x="1906772" y="1277421"/>
                </a:cubicBezTo>
                <a:cubicBezTo>
                  <a:pt x="1903944" y="1256213"/>
                  <a:pt x="1901924" y="1234904"/>
                  <a:pt x="1899684" y="1213626"/>
                </a:cubicBezTo>
                <a:cubicBezTo>
                  <a:pt x="1892373" y="1144174"/>
                  <a:pt x="1895767" y="1156642"/>
                  <a:pt x="1885507" y="1100212"/>
                </a:cubicBezTo>
                <a:cubicBezTo>
                  <a:pt x="1883352" y="1088358"/>
                  <a:pt x="1882228" y="1076200"/>
                  <a:pt x="1878418" y="1064770"/>
                </a:cubicBezTo>
                <a:cubicBezTo>
                  <a:pt x="1858755" y="1005780"/>
                  <a:pt x="1867847" y="1066881"/>
                  <a:pt x="1857153" y="1008063"/>
                </a:cubicBezTo>
                <a:cubicBezTo>
                  <a:pt x="1854164" y="991625"/>
                  <a:pt x="1854117" y="974653"/>
                  <a:pt x="1850065" y="958444"/>
                </a:cubicBezTo>
                <a:cubicBezTo>
                  <a:pt x="1846979" y="946100"/>
                  <a:pt x="1840236" y="934961"/>
                  <a:pt x="1835888" y="923003"/>
                </a:cubicBezTo>
                <a:cubicBezTo>
                  <a:pt x="1830781" y="908959"/>
                  <a:pt x="1827895" y="894076"/>
                  <a:pt x="1821711" y="880472"/>
                </a:cubicBezTo>
                <a:cubicBezTo>
                  <a:pt x="1816010" y="867930"/>
                  <a:pt x="1805873" y="857694"/>
                  <a:pt x="1800446" y="845031"/>
                </a:cubicBezTo>
                <a:cubicBezTo>
                  <a:pt x="1791616" y="824428"/>
                  <a:pt x="1789206" y="801284"/>
                  <a:pt x="1779181" y="781235"/>
                </a:cubicBezTo>
                <a:lnTo>
                  <a:pt x="1736651" y="696175"/>
                </a:lnTo>
                <a:cubicBezTo>
                  <a:pt x="1716150" y="614165"/>
                  <a:pt x="1753426" y="742610"/>
                  <a:pt x="1651590" y="589849"/>
                </a:cubicBezTo>
                <a:cubicBezTo>
                  <a:pt x="1615172" y="535220"/>
                  <a:pt x="1643438" y="574608"/>
                  <a:pt x="1552353" y="483524"/>
                </a:cubicBezTo>
                <a:lnTo>
                  <a:pt x="1552353" y="483524"/>
                </a:lnTo>
                <a:cubicBezTo>
                  <a:pt x="1545265" y="474073"/>
                  <a:pt x="1537955" y="464784"/>
                  <a:pt x="1531088" y="455170"/>
                </a:cubicBezTo>
                <a:cubicBezTo>
                  <a:pt x="1526136" y="448238"/>
                  <a:pt x="1522935" y="439929"/>
                  <a:pt x="1516911" y="433905"/>
                </a:cubicBezTo>
                <a:cubicBezTo>
                  <a:pt x="1506213" y="423207"/>
                  <a:pt x="1492168" y="416249"/>
                  <a:pt x="1481470" y="405551"/>
                </a:cubicBezTo>
                <a:cubicBezTo>
                  <a:pt x="1475446" y="399527"/>
                  <a:pt x="1473761" y="389830"/>
                  <a:pt x="1467293" y="384286"/>
                </a:cubicBezTo>
                <a:cubicBezTo>
                  <a:pt x="1447014" y="366904"/>
                  <a:pt x="1420562" y="358505"/>
                  <a:pt x="1396409" y="348844"/>
                </a:cubicBezTo>
                <a:cubicBezTo>
                  <a:pt x="1386958" y="339393"/>
                  <a:pt x="1378204" y="329189"/>
                  <a:pt x="1368056" y="320491"/>
                </a:cubicBezTo>
                <a:cubicBezTo>
                  <a:pt x="1361588" y="314947"/>
                  <a:pt x="1353515" y="311544"/>
                  <a:pt x="1346790" y="306314"/>
                </a:cubicBezTo>
                <a:cubicBezTo>
                  <a:pt x="1332223" y="294984"/>
                  <a:pt x="1317977" y="283217"/>
                  <a:pt x="1304260" y="270872"/>
                </a:cubicBezTo>
                <a:cubicBezTo>
                  <a:pt x="1294325" y="261931"/>
                  <a:pt x="1286457" y="250725"/>
                  <a:pt x="1275907" y="242519"/>
                </a:cubicBezTo>
                <a:cubicBezTo>
                  <a:pt x="1265032" y="234061"/>
                  <a:pt x="1251928" y="228896"/>
                  <a:pt x="1240465" y="221254"/>
                </a:cubicBezTo>
                <a:cubicBezTo>
                  <a:pt x="1189528" y="187297"/>
                  <a:pt x="1230587" y="206981"/>
                  <a:pt x="1162493" y="157458"/>
                </a:cubicBezTo>
                <a:cubicBezTo>
                  <a:pt x="1153947" y="151243"/>
                  <a:pt x="1143100" y="148882"/>
                  <a:pt x="1134139" y="143282"/>
                </a:cubicBezTo>
                <a:cubicBezTo>
                  <a:pt x="1124121" y="137021"/>
                  <a:pt x="1114527" y="129964"/>
                  <a:pt x="1105786" y="122017"/>
                </a:cubicBezTo>
                <a:cubicBezTo>
                  <a:pt x="1088478" y="106283"/>
                  <a:pt x="1075629" y="85373"/>
                  <a:pt x="1056167" y="72398"/>
                </a:cubicBezTo>
                <a:lnTo>
                  <a:pt x="1034902" y="58221"/>
                </a:lnTo>
                <a:cubicBezTo>
                  <a:pt x="1030176" y="51133"/>
                  <a:pt x="1026749" y="42980"/>
                  <a:pt x="1020725" y="36956"/>
                </a:cubicBezTo>
                <a:cubicBezTo>
                  <a:pt x="1013266" y="29497"/>
                  <a:pt x="979051" y="10986"/>
                  <a:pt x="971107" y="8603"/>
                </a:cubicBezTo>
                <a:cubicBezTo>
                  <a:pt x="957341" y="4473"/>
                  <a:pt x="942717" y="4085"/>
                  <a:pt x="928577" y="1514"/>
                </a:cubicBezTo>
                <a:cubicBezTo>
                  <a:pt x="885936" y="-6239"/>
                  <a:pt x="888410" y="18053"/>
                  <a:pt x="871870" y="22779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" name="Ink 2"/>
              <p14:cNvContentPartPr/>
              <p14:nvPr/>
            </p14:nvContentPartPr>
            <p14:xfrm>
              <a:off x="3567600" y="2259720"/>
              <a:ext cx="614880" cy="451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61840" y="2255040"/>
                <a:ext cx="624600" cy="46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AVL Trees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3185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000" b="0" dirty="0">
                <a:latin typeface="+mj-lt"/>
              </a:rPr>
              <a:t>Arguments for AVL trees:</a:t>
            </a:r>
          </a:p>
          <a:p>
            <a:pPr marL="457200" indent="-457200"/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All operations logarithmic worst-case because trees </a:t>
            </a:r>
            <a:r>
              <a:rPr lang="en-US" sz="2000" b="0" dirty="0">
                <a:latin typeface="+mj-lt"/>
              </a:rPr>
              <a:t>are </a:t>
            </a:r>
            <a:r>
              <a:rPr lang="en-US" sz="2000" b="0" i="1" dirty="0">
                <a:latin typeface="+mj-lt"/>
              </a:rPr>
              <a:t>always</a:t>
            </a:r>
            <a:r>
              <a:rPr lang="en-US" sz="2000" b="0" dirty="0">
                <a:latin typeface="+mj-lt"/>
              </a:rPr>
              <a:t> </a:t>
            </a:r>
            <a:r>
              <a:rPr lang="en-US" sz="2000" b="0" dirty="0" smtClean="0">
                <a:latin typeface="+mj-lt"/>
              </a:rPr>
              <a:t> balanced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Height </a:t>
            </a:r>
            <a:r>
              <a:rPr lang="en-US" sz="2000" b="0" dirty="0">
                <a:latin typeface="+mj-lt"/>
              </a:rPr>
              <a:t>balancing adds no more than a constant factor to the speed of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000" b="0" dirty="0" smtClean="0">
                <a:latin typeface="+mj-lt"/>
              </a:rPr>
              <a:t> and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delete</a:t>
            </a:r>
            <a:endParaRPr lang="en-US" sz="2000" b="0" dirty="0">
              <a:latin typeface="+mj-lt"/>
            </a:endParaRPr>
          </a:p>
          <a:p>
            <a:pPr marL="457200" indent="-457200"/>
            <a:endParaRPr lang="en-US" sz="2000" b="0" dirty="0">
              <a:latin typeface="+mj-lt"/>
            </a:endParaRPr>
          </a:p>
          <a:p>
            <a:pPr marL="457200" indent="-457200"/>
            <a:r>
              <a:rPr lang="en-US" sz="2000" b="0" dirty="0">
                <a:latin typeface="+mj-lt"/>
              </a:rPr>
              <a:t>Arguments against </a:t>
            </a:r>
            <a:r>
              <a:rPr lang="en-US" sz="2000" b="0" dirty="0" smtClean="0">
                <a:latin typeface="+mj-lt"/>
              </a:rPr>
              <a:t>AVL </a:t>
            </a:r>
            <a:r>
              <a:rPr lang="en-US" sz="2000" b="0" dirty="0">
                <a:latin typeface="+mj-lt"/>
              </a:rPr>
              <a:t>trees</a:t>
            </a:r>
            <a:r>
              <a:rPr lang="en-US" sz="2000" b="0" dirty="0" smtClean="0">
                <a:latin typeface="+mj-lt"/>
              </a:rPr>
              <a:t>:</a:t>
            </a:r>
          </a:p>
          <a:p>
            <a:pPr marL="457200" indent="-457200"/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More difficult </a:t>
            </a:r>
            <a:r>
              <a:rPr lang="en-US" sz="2000" b="0" dirty="0">
                <a:latin typeface="+mj-lt"/>
              </a:rPr>
              <a:t>to program &amp; </a:t>
            </a:r>
            <a:r>
              <a:rPr lang="en-US" sz="2000" b="0" dirty="0" smtClean="0">
                <a:latin typeface="+mj-lt"/>
              </a:rPr>
              <a:t>debug [but done once in a library!]</a:t>
            </a: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More </a:t>
            </a:r>
            <a:r>
              <a:rPr lang="en-US" sz="2000" b="0" dirty="0">
                <a:latin typeface="+mj-lt"/>
              </a:rPr>
              <a:t>space for height </a:t>
            </a:r>
            <a:r>
              <a:rPr lang="en-US" sz="2000" b="0" dirty="0" smtClean="0">
                <a:latin typeface="+mj-lt"/>
              </a:rPr>
              <a:t>field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>
                <a:latin typeface="+mj-lt"/>
              </a:rPr>
              <a:t>Asymptotically faster but rebalancing </a:t>
            </a:r>
            <a:r>
              <a:rPr lang="en-US" sz="2000" b="0" dirty="0" smtClean="0">
                <a:latin typeface="+mj-lt"/>
              </a:rPr>
              <a:t>takes a little time</a:t>
            </a:r>
            <a:endParaRPr lang="en-US" sz="2000" b="0" dirty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US" sz="2000" b="0" dirty="0" smtClean="0">
                <a:latin typeface="+mj-lt"/>
              </a:rPr>
              <a:t>If </a:t>
            </a:r>
            <a:r>
              <a:rPr lang="en-US" sz="2000" b="0" i="1" dirty="0" smtClean="0">
                <a:latin typeface="+mj-lt"/>
              </a:rPr>
              <a:t>amortized</a:t>
            </a:r>
            <a:r>
              <a:rPr lang="en-US" sz="2000" b="0" dirty="0" smtClean="0">
                <a:latin typeface="+mj-lt"/>
              </a:rPr>
              <a:t> </a:t>
            </a:r>
            <a:r>
              <a:rPr lang="en-US" sz="2000" b="0" smtClean="0">
                <a:latin typeface="+mj-lt"/>
              </a:rPr>
              <a:t>(later) </a:t>
            </a:r>
            <a:r>
              <a:rPr lang="en-US" sz="2000" b="0" dirty="0" smtClean="0">
                <a:latin typeface="+mj-lt"/>
              </a:rPr>
              <a:t>logarithmic time is enough, use splay trees (in the text)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67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5029200"/>
          </a:xfrm>
        </p:spPr>
        <p:txBody>
          <a:bodyPr/>
          <a:lstStyle/>
          <a:p>
            <a:r>
              <a:rPr lang="en-US" sz="2800" i="0" dirty="0" smtClean="0"/>
              <a:t>Done with AVL Trees</a:t>
            </a:r>
            <a:r>
              <a:rPr lang="en-US" sz="2800" i="0" dirty="0"/>
              <a:t/>
            </a:r>
            <a:br>
              <a:rPr lang="en-US" sz="2800" i="0" dirty="0"/>
            </a:br>
            <a:r>
              <a:rPr lang="en-US" sz="2800" i="0" dirty="0" smtClean="0"/>
              <a:t/>
            </a:r>
            <a:br>
              <a:rPr lang="en-US" sz="2800" i="0" dirty="0" smtClean="0"/>
            </a:br>
            <a:r>
              <a:rPr lang="en-US" sz="2800" i="0" dirty="0" smtClean="0"/>
              <a:t>next up…</a:t>
            </a:r>
            <a:br>
              <a:rPr lang="en-US" sz="2800" i="0" dirty="0" smtClean="0"/>
            </a:br>
            <a:r>
              <a:rPr lang="en-US" sz="2800" i="0" dirty="0"/>
              <a:t/>
            </a:r>
            <a:br>
              <a:rPr lang="en-US" sz="2800" i="0" dirty="0"/>
            </a:br>
            <a:r>
              <a:rPr lang="en-US" sz="2800" i="0" dirty="0" smtClean="0"/>
              <a:t>Priority Queues ADT</a:t>
            </a:r>
            <a:br>
              <a:rPr lang="en-US" sz="2800" i="0" dirty="0" smtClean="0"/>
            </a:br>
            <a:endParaRPr lang="en-US" sz="2800" i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12F5-03B5-4BEE-BF40-7EC1D15EBEE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 descr="C:\Users\shapiro\AppData\Local\Microsoft\Windows\Temporary Internet Files\Content.IE5\13TK8L8G\Jumping_for_joy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24904" r="22722"/>
          <a:stretch/>
        </p:blipFill>
        <p:spPr bwMode="auto">
          <a:xfrm>
            <a:off x="5105400" y="609600"/>
            <a:ext cx="2565991" cy="22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1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is out.</a:t>
            </a:r>
          </a:p>
          <a:p>
            <a:pPr lvl="1"/>
            <a:r>
              <a:rPr lang="en-US" dirty="0" smtClean="0">
                <a:sym typeface="Wingdings"/>
              </a:rPr>
              <a:t>Bug 1: In insert change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new Record(fd.id, </a:t>
            </a:r>
            <a:r>
              <a:rPr lang="en-US" dirty="0" err="1" smtClean="0">
                <a:sym typeface="Wingdings"/>
              </a:rPr>
              <a:t>fd.author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fd.title</a:t>
            </a:r>
            <a:r>
              <a:rPr lang="en-US" dirty="0" smtClean="0">
                <a:sym typeface="Wingdings"/>
              </a:rPr>
              <a:t>, null) to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new Record(fd.id,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fd.title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fd.author</a:t>
            </a:r>
            <a:r>
              <a:rPr lang="en-US" dirty="0" smtClean="0">
                <a:sym typeface="Wingdings"/>
              </a:rPr>
              <a:t>, null)</a:t>
            </a:r>
          </a:p>
          <a:p>
            <a:pPr lvl="1"/>
            <a:r>
              <a:rPr lang="en-US" dirty="0" smtClean="0">
                <a:sym typeface="Wingdings"/>
              </a:rPr>
              <a:t>Bug 2: In </a:t>
            </a:r>
            <a:r>
              <a:rPr lang="en-US" dirty="0" err="1" smtClean="0">
                <a:sym typeface="Wingdings"/>
              </a:rPr>
              <a:t>datafile</a:t>
            </a:r>
            <a:r>
              <a:rPr lang="en-US" dirty="0" smtClean="0">
                <a:sym typeface="Wingdings"/>
              </a:rPr>
              <a:t>, in the article with id 85711, remove the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extra space </a:t>
            </a:r>
            <a:r>
              <a:rPr lang="en-US" dirty="0" smtClean="0">
                <a:sym typeface="Wingdings"/>
              </a:rPr>
              <a:t>after keyword “instance-based” (and any other extra space you happen to find after keywords)</a:t>
            </a: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Today</a:t>
            </a:r>
          </a:p>
          <a:p>
            <a:pPr lvl="1"/>
            <a:r>
              <a:rPr lang="en-US" dirty="0" smtClean="0">
                <a:sym typeface="Wingdings"/>
              </a:rPr>
              <a:t>Finish AVL Trees (I hope)</a:t>
            </a:r>
          </a:p>
          <a:p>
            <a:pPr lvl="1"/>
            <a:r>
              <a:rPr lang="en-US" dirty="0" smtClean="0">
                <a:sym typeface="Wingdings"/>
              </a:rPr>
              <a:t>Start Priority Queues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8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ADT: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priority queue</a:t>
            </a:r>
            <a:r>
              <a:rPr lang="en-US" dirty="0" smtClean="0"/>
              <a:t> holds </a:t>
            </a:r>
            <a:r>
              <a:rPr lang="en-US" i="1" dirty="0" smtClean="0">
                <a:solidFill>
                  <a:srgbClr val="0000FF"/>
                </a:solidFill>
              </a:rPr>
              <a:t>compare-able data</a:t>
            </a:r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Like dictionaries, we need to </a:t>
            </a:r>
            <a:r>
              <a:rPr lang="en-US" i="1" dirty="0" smtClean="0">
                <a:solidFill>
                  <a:srgbClr val="0000FF"/>
                </a:solidFill>
              </a:rPr>
              <a:t>compare items</a:t>
            </a:r>
          </a:p>
          <a:p>
            <a:pPr lvl="2"/>
            <a:r>
              <a:rPr lang="en-US" dirty="0" smtClean="0"/>
              <a:t>Given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, is </a:t>
            </a:r>
            <a:r>
              <a:rPr lang="en-US" i="1" dirty="0" smtClean="0"/>
              <a:t>x</a:t>
            </a:r>
            <a:r>
              <a:rPr lang="en-US" dirty="0" smtClean="0"/>
              <a:t> less than, equal to, or greater than </a:t>
            </a:r>
            <a:r>
              <a:rPr lang="en-US" i="1" dirty="0" smtClean="0"/>
              <a:t>y</a:t>
            </a:r>
          </a:p>
          <a:p>
            <a:pPr lvl="2"/>
            <a:r>
              <a:rPr lang="en-US" dirty="0"/>
              <a:t>Meaning of the ordering can depend on your data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smtClean="0"/>
              <a:t>Integers are comparable, so will use them in examples</a:t>
            </a:r>
          </a:p>
          <a:p>
            <a:pPr lvl="2"/>
            <a:r>
              <a:rPr lang="en-US" dirty="0" smtClean="0"/>
              <a:t>But the priority queue ADT is much more general</a:t>
            </a:r>
          </a:p>
          <a:p>
            <a:pPr lvl="2"/>
            <a:r>
              <a:rPr lang="en-US" dirty="0" smtClean="0"/>
              <a:t>Typically two fields, </a:t>
            </a:r>
            <a:r>
              <a:rPr lang="en-US" dirty="0"/>
              <a:t>the </a:t>
            </a:r>
            <a:r>
              <a:rPr lang="en-US" i="1" dirty="0">
                <a:solidFill>
                  <a:schemeClr val="accent6"/>
                </a:solidFill>
              </a:rPr>
              <a:t>priority </a:t>
            </a:r>
            <a:r>
              <a:rPr lang="en-US" dirty="0"/>
              <a:t>and the </a:t>
            </a:r>
            <a:r>
              <a:rPr lang="en-US" i="1" dirty="0">
                <a:solidFill>
                  <a:schemeClr val="accent6"/>
                </a:solidFill>
              </a:rPr>
              <a:t>data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2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Priorities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r>
              <a:rPr lang="en-US" dirty="0" smtClean="0"/>
              <a:t>Each item has a “priority”</a:t>
            </a:r>
          </a:p>
          <a:p>
            <a:pPr lvl="1"/>
            <a:r>
              <a:rPr lang="en-US" dirty="0" smtClean="0"/>
              <a:t>In our examples,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lesser</a:t>
            </a:r>
            <a:r>
              <a:rPr lang="en-US" dirty="0" smtClean="0">
                <a:solidFill>
                  <a:srgbClr val="FF0000"/>
                </a:solidFill>
              </a:rPr>
              <a:t> item is the one with the </a:t>
            </a:r>
            <a:r>
              <a:rPr lang="en-US" i="1" dirty="0" smtClean="0">
                <a:solidFill>
                  <a:srgbClr val="FF0000"/>
                </a:solidFill>
              </a:rPr>
              <a:t>greater</a:t>
            </a:r>
            <a:r>
              <a:rPr lang="en-US" dirty="0" smtClean="0">
                <a:solidFill>
                  <a:srgbClr val="FF0000"/>
                </a:solidFill>
              </a:rPr>
              <a:t> priority</a:t>
            </a:r>
          </a:p>
          <a:p>
            <a:pPr lvl="1"/>
            <a:r>
              <a:rPr lang="en-US" dirty="0" smtClean="0"/>
              <a:t>So “priority 1” is more important than “priority 4”</a:t>
            </a:r>
          </a:p>
          <a:p>
            <a:pPr lvl="1"/>
            <a:r>
              <a:rPr lang="en-US" dirty="0" smtClean="0"/>
              <a:t>(Just a convention, think “first is best”)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r>
              <a:rPr lang="en-US" dirty="0" smtClean="0"/>
              <a:t>Operations: 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endParaRPr lang="en-US" dirty="0" smtClean="0"/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dirty="0" smtClean="0"/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is_empty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Key property: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chemeClr val="accent2"/>
                </a:solidFill>
              </a:rPr>
              <a:t>returns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2"/>
                </a:solidFill>
              </a:rPr>
              <a:t>deletes</a:t>
            </a:r>
            <a:r>
              <a:rPr lang="en-US" dirty="0" smtClean="0"/>
              <a:t> the item with greatest priority (lowest priority value)</a:t>
            </a:r>
          </a:p>
          <a:p>
            <a:pPr lvl="1"/>
            <a:r>
              <a:rPr lang="en-US" dirty="0" smtClean="0"/>
              <a:t>Can resolve ties arbitrarily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10000" y="2963862"/>
            <a:ext cx="4876800" cy="1760538"/>
            <a:chOff x="3810000" y="2735262"/>
            <a:chExt cx="4876800" cy="1760538"/>
          </a:xfrm>
        </p:grpSpPr>
        <p:sp>
          <p:nvSpPr>
            <p:cNvPr id="7" name="Line 71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3810000" y="3878262"/>
              <a:ext cx="8382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10000" y="3497262"/>
              <a:ext cx="8032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accent2"/>
                  </a:solidFill>
                </a:rPr>
                <a:t>insert</a:t>
              </a:r>
            </a:p>
          </p:txBody>
        </p:sp>
        <p:sp>
          <p:nvSpPr>
            <p:cNvPr id="9" name="Line 7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7467600" y="3878262"/>
              <a:ext cx="1219200" cy="190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91400" y="3573462"/>
              <a:ext cx="12684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 err="1">
                  <a:solidFill>
                    <a:schemeClr val="accent2"/>
                  </a:solidFill>
                </a:rPr>
                <a:t>deleteMin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Freeform 8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679950" y="2735262"/>
              <a:ext cx="3135313" cy="1760538"/>
            </a:xfrm>
            <a:custGeom>
              <a:avLst/>
              <a:gdLst/>
              <a:ahLst/>
              <a:cxnLst>
                <a:cxn ang="0">
                  <a:pos x="381" y="157"/>
                </a:cxn>
                <a:cxn ang="0">
                  <a:pos x="306" y="135"/>
                </a:cxn>
                <a:cxn ang="0">
                  <a:pos x="187" y="150"/>
                </a:cxn>
                <a:cxn ang="0">
                  <a:pos x="52" y="374"/>
                </a:cxn>
                <a:cxn ang="0">
                  <a:pos x="97" y="599"/>
                </a:cxn>
                <a:cxn ang="0">
                  <a:pos x="52" y="816"/>
                </a:cxn>
                <a:cxn ang="0">
                  <a:pos x="22" y="861"/>
                </a:cxn>
                <a:cxn ang="0">
                  <a:pos x="0" y="935"/>
                </a:cxn>
                <a:cxn ang="0">
                  <a:pos x="30" y="1048"/>
                </a:cxn>
                <a:cxn ang="0">
                  <a:pos x="52" y="1369"/>
                </a:cxn>
                <a:cxn ang="0">
                  <a:pos x="232" y="1474"/>
                </a:cxn>
                <a:cxn ang="0">
                  <a:pos x="404" y="1452"/>
                </a:cxn>
                <a:cxn ang="0">
                  <a:pos x="516" y="1339"/>
                </a:cxn>
                <a:cxn ang="0">
                  <a:pos x="673" y="1220"/>
                </a:cxn>
                <a:cxn ang="0">
                  <a:pos x="778" y="1242"/>
                </a:cxn>
                <a:cxn ang="0">
                  <a:pos x="838" y="1302"/>
                </a:cxn>
                <a:cxn ang="0">
                  <a:pos x="890" y="1347"/>
                </a:cxn>
                <a:cxn ang="0">
                  <a:pos x="920" y="1392"/>
                </a:cxn>
                <a:cxn ang="0">
                  <a:pos x="1040" y="1474"/>
                </a:cxn>
                <a:cxn ang="0">
                  <a:pos x="1159" y="1452"/>
                </a:cxn>
                <a:cxn ang="0">
                  <a:pos x="1219" y="1407"/>
                </a:cxn>
                <a:cxn ang="0">
                  <a:pos x="1271" y="1294"/>
                </a:cxn>
                <a:cxn ang="0">
                  <a:pos x="1242" y="1160"/>
                </a:cxn>
                <a:cxn ang="0">
                  <a:pos x="1152" y="988"/>
                </a:cxn>
                <a:cxn ang="0">
                  <a:pos x="1167" y="718"/>
                </a:cxn>
                <a:cxn ang="0">
                  <a:pos x="1242" y="644"/>
                </a:cxn>
                <a:cxn ang="0">
                  <a:pos x="1346" y="599"/>
                </a:cxn>
                <a:cxn ang="0">
                  <a:pos x="1481" y="427"/>
                </a:cxn>
                <a:cxn ang="0">
                  <a:pos x="1294" y="202"/>
                </a:cxn>
                <a:cxn ang="0">
                  <a:pos x="1219" y="210"/>
                </a:cxn>
                <a:cxn ang="0">
                  <a:pos x="1114" y="300"/>
                </a:cxn>
                <a:cxn ang="0">
                  <a:pos x="1062" y="389"/>
                </a:cxn>
                <a:cxn ang="0">
                  <a:pos x="957" y="449"/>
                </a:cxn>
                <a:cxn ang="0">
                  <a:pos x="793" y="240"/>
                </a:cxn>
                <a:cxn ang="0">
                  <a:pos x="763" y="120"/>
                </a:cxn>
                <a:cxn ang="0">
                  <a:pos x="695" y="45"/>
                </a:cxn>
                <a:cxn ang="0">
                  <a:pos x="673" y="23"/>
                </a:cxn>
                <a:cxn ang="0">
                  <a:pos x="606" y="0"/>
                </a:cxn>
                <a:cxn ang="0">
                  <a:pos x="456" y="75"/>
                </a:cxn>
                <a:cxn ang="0">
                  <a:pos x="426" y="120"/>
                </a:cxn>
                <a:cxn ang="0">
                  <a:pos x="381" y="157"/>
                </a:cxn>
              </a:cxnLst>
              <a:rect l="0" t="0" r="r" b="b"/>
              <a:pathLst>
                <a:path w="1481" h="1479">
                  <a:moveTo>
                    <a:pt x="381" y="157"/>
                  </a:moveTo>
                  <a:cubicBezTo>
                    <a:pt x="355" y="151"/>
                    <a:pt x="331" y="143"/>
                    <a:pt x="306" y="135"/>
                  </a:cubicBezTo>
                  <a:cubicBezTo>
                    <a:pt x="300" y="135"/>
                    <a:pt x="213" y="137"/>
                    <a:pt x="187" y="150"/>
                  </a:cubicBezTo>
                  <a:cubicBezTo>
                    <a:pt x="107" y="190"/>
                    <a:pt x="73" y="294"/>
                    <a:pt x="52" y="374"/>
                  </a:cubicBezTo>
                  <a:cubicBezTo>
                    <a:pt x="57" y="445"/>
                    <a:pt x="56" y="536"/>
                    <a:pt x="97" y="599"/>
                  </a:cubicBezTo>
                  <a:cubicBezTo>
                    <a:pt x="124" y="684"/>
                    <a:pt x="114" y="754"/>
                    <a:pt x="52" y="816"/>
                  </a:cubicBezTo>
                  <a:cubicBezTo>
                    <a:pt x="30" y="885"/>
                    <a:pt x="67" y="780"/>
                    <a:pt x="22" y="861"/>
                  </a:cubicBezTo>
                  <a:cubicBezTo>
                    <a:pt x="13" y="877"/>
                    <a:pt x="5" y="915"/>
                    <a:pt x="0" y="935"/>
                  </a:cubicBezTo>
                  <a:cubicBezTo>
                    <a:pt x="5" y="981"/>
                    <a:pt x="5" y="1010"/>
                    <a:pt x="30" y="1048"/>
                  </a:cubicBezTo>
                  <a:cubicBezTo>
                    <a:pt x="77" y="1190"/>
                    <a:pt x="27" y="1023"/>
                    <a:pt x="52" y="1369"/>
                  </a:cubicBezTo>
                  <a:cubicBezTo>
                    <a:pt x="57" y="1432"/>
                    <a:pt x="182" y="1465"/>
                    <a:pt x="232" y="1474"/>
                  </a:cubicBezTo>
                  <a:cubicBezTo>
                    <a:pt x="329" y="1469"/>
                    <a:pt x="337" y="1472"/>
                    <a:pt x="404" y="1452"/>
                  </a:cubicBezTo>
                  <a:cubicBezTo>
                    <a:pt x="509" y="1366"/>
                    <a:pt x="446" y="1409"/>
                    <a:pt x="516" y="1339"/>
                  </a:cubicBezTo>
                  <a:cubicBezTo>
                    <a:pt x="539" y="1268"/>
                    <a:pt x="606" y="1233"/>
                    <a:pt x="673" y="1220"/>
                  </a:cubicBezTo>
                  <a:cubicBezTo>
                    <a:pt x="711" y="1225"/>
                    <a:pt x="741" y="1233"/>
                    <a:pt x="778" y="1242"/>
                  </a:cubicBezTo>
                  <a:cubicBezTo>
                    <a:pt x="804" y="1260"/>
                    <a:pt x="817" y="1281"/>
                    <a:pt x="838" y="1302"/>
                  </a:cubicBezTo>
                  <a:cubicBezTo>
                    <a:pt x="872" y="1336"/>
                    <a:pt x="861" y="1310"/>
                    <a:pt x="890" y="1347"/>
                  </a:cubicBezTo>
                  <a:cubicBezTo>
                    <a:pt x="901" y="1361"/>
                    <a:pt x="906" y="1381"/>
                    <a:pt x="920" y="1392"/>
                  </a:cubicBezTo>
                  <a:cubicBezTo>
                    <a:pt x="960" y="1422"/>
                    <a:pt x="996" y="1452"/>
                    <a:pt x="1040" y="1474"/>
                  </a:cubicBezTo>
                  <a:cubicBezTo>
                    <a:pt x="1097" y="1469"/>
                    <a:pt x="1118" y="1479"/>
                    <a:pt x="1159" y="1452"/>
                  </a:cubicBezTo>
                  <a:cubicBezTo>
                    <a:pt x="1180" y="1438"/>
                    <a:pt x="1219" y="1407"/>
                    <a:pt x="1219" y="1407"/>
                  </a:cubicBezTo>
                  <a:cubicBezTo>
                    <a:pt x="1243" y="1371"/>
                    <a:pt x="1255" y="1334"/>
                    <a:pt x="1271" y="1294"/>
                  </a:cubicBezTo>
                  <a:cubicBezTo>
                    <a:pt x="1266" y="1239"/>
                    <a:pt x="1270" y="1204"/>
                    <a:pt x="1242" y="1160"/>
                  </a:cubicBezTo>
                  <a:cubicBezTo>
                    <a:pt x="1225" y="1098"/>
                    <a:pt x="1181" y="1046"/>
                    <a:pt x="1152" y="988"/>
                  </a:cubicBezTo>
                  <a:cubicBezTo>
                    <a:pt x="1133" y="899"/>
                    <a:pt x="1116" y="797"/>
                    <a:pt x="1167" y="718"/>
                  </a:cubicBezTo>
                  <a:cubicBezTo>
                    <a:pt x="1179" y="679"/>
                    <a:pt x="1204" y="655"/>
                    <a:pt x="1242" y="644"/>
                  </a:cubicBezTo>
                  <a:cubicBezTo>
                    <a:pt x="1272" y="624"/>
                    <a:pt x="1311" y="607"/>
                    <a:pt x="1346" y="599"/>
                  </a:cubicBezTo>
                  <a:cubicBezTo>
                    <a:pt x="1411" y="557"/>
                    <a:pt x="1461" y="503"/>
                    <a:pt x="1481" y="427"/>
                  </a:cubicBezTo>
                  <a:cubicBezTo>
                    <a:pt x="1465" y="308"/>
                    <a:pt x="1416" y="228"/>
                    <a:pt x="1294" y="202"/>
                  </a:cubicBezTo>
                  <a:cubicBezTo>
                    <a:pt x="1269" y="205"/>
                    <a:pt x="1243" y="202"/>
                    <a:pt x="1219" y="210"/>
                  </a:cubicBezTo>
                  <a:cubicBezTo>
                    <a:pt x="1187" y="221"/>
                    <a:pt x="1135" y="279"/>
                    <a:pt x="1114" y="300"/>
                  </a:cubicBezTo>
                  <a:cubicBezTo>
                    <a:pt x="1092" y="322"/>
                    <a:pt x="1080" y="364"/>
                    <a:pt x="1062" y="389"/>
                  </a:cubicBezTo>
                  <a:cubicBezTo>
                    <a:pt x="1035" y="428"/>
                    <a:pt x="1000" y="441"/>
                    <a:pt x="957" y="449"/>
                  </a:cubicBezTo>
                  <a:cubicBezTo>
                    <a:pt x="845" y="428"/>
                    <a:pt x="813" y="342"/>
                    <a:pt x="793" y="240"/>
                  </a:cubicBezTo>
                  <a:cubicBezTo>
                    <a:pt x="790" y="225"/>
                    <a:pt x="782" y="144"/>
                    <a:pt x="763" y="120"/>
                  </a:cubicBezTo>
                  <a:cubicBezTo>
                    <a:pt x="743" y="93"/>
                    <a:pt x="716" y="71"/>
                    <a:pt x="695" y="45"/>
                  </a:cubicBezTo>
                  <a:cubicBezTo>
                    <a:pt x="688" y="37"/>
                    <a:pt x="682" y="29"/>
                    <a:pt x="673" y="23"/>
                  </a:cubicBezTo>
                  <a:cubicBezTo>
                    <a:pt x="656" y="11"/>
                    <a:pt x="626" y="7"/>
                    <a:pt x="606" y="0"/>
                  </a:cubicBezTo>
                  <a:cubicBezTo>
                    <a:pt x="526" y="12"/>
                    <a:pt x="516" y="15"/>
                    <a:pt x="456" y="75"/>
                  </a:cubicBezTo>
                  <a:cubicBezTo>
                    <a:pt x="443" y="88"/>
                    <a:pt x="426" y="120"/>
                    <a:pt x="426" y="120"/>
                  </a:cubicBezTo>
                  <a:cubicBezTo>
                    <a:pt x="418" y="145"/>
                    <a:pt x="409" y="157"/>
                    <a:pt x="381" y="157"/>
                  </a:cubicBezTo>
                  <a:close/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8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53000" y="2943761"/>
              <a:ext cx="22860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2000" dirty="0">
                  <a:solidFill>
                    <a:srgbClr val="119F33"/>
                  </a:solidFill>
                </a:rPr>
                <a:t> </a:t>
              </a:r>
              <a:r>
                <a:rPr lang="en-US" sz="2000" dirty="0" smtClean="0">
                  <a:solidFill>
                    <a:srgbClr val="119F33"/>
                  </a:solidFill>
                </a:rPr>
                <a:t>       6        2</a:t>
              </a:r>
              <a:endParaRPr lang="en-US" sz="2000" dirty="0">
                <a:solidFill>
                  <a:srgbClr val="119F33"/>
                </a:solidFill>
              </a:endParaRPr>
            </a:p>
            <a:p>
              <a:pPr marL="457200" indent="-457200"/>
              <a:r>
                <a:rPr lang="en-US" sz="2000" dirty="0">
                  <a:solidFill>
                    <a:srgbClr val="119F33"/>
                  </a:solidFill>
                </a:rPr>
                <a:t>  15  </a:t>
              </a:r>
              <a:r>
                <a:rPr lang="en-US" sz="2000" dirty="0" smtClean="0">
                  <a:solidFill>
                    <a:srgbClr val="119F33"/>
                  </a:solidFill>
                </a:rPr>
                <a:t>      23</a:t>
              </a:r>
              <a:endParaRPr lang="en-US" sz="2000" dirty="0">
                <a:solidFill>
                  <a:srgbClr val="119F33"/>
                </a:solidFill>
              </a:endParaRPr>
            </a:p>
            <a:p>
              <a:pPr marL="457200" indent="-457200"/>
              <a:r>
                <a:rPr lang="en-US" sz="2000" dirty="0" smtClean="0">
                  <a:solidFill>
                    <a:srgbClr val="119F33"/>
                  </a:solidFill>
                </a:rPr>
                <a:t>          12   </a:t>
              </a:r>
              <a:r>
                <a:rPr lang="en-US" sz="2000" dirty="0">
                  <a:solidFill>
                    <a:srgbClr val="119F33"/>
                  </a:solidFill>
                </a:rPr>
                <a:t>18</a:t>
              </a:r>
            </a:p>
            <a:p>
              <a:pPr marL="457200" indent="-457200"/>
              <a:r>
                <a:rPr lang="en-US" sz="2000" dirty="0">
                  <a:solidFill>
                    <a:srgbClr val="119F33"/>
                  </a:solidFill>
                </a:rPr>
                <a:t>45   3    7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6026400" y="2892960"/>
              <a:ext cx="511200" cy="828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3160" y="2889360"/>
                <a:ext cx="518760" cy="8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35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x1</a:t>
            </a:r>
            <a:r>
              <a:rPr lang="en-US" dirty="0" smtClean="0"/>
              <a:t> with priority </a:t>
            </a:r>
            <a:r>
              <a:rPr lang="en-US" i="1" dirty="0" smtClean="0"/>
              <a:t>5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x2</a:t>
            </a:r>
            <a:r>
              <a:rPr lang="en-US" dirty="0" smtClean="0"/>
              <a:t> with priority </a:t>
            </a:r>
            <a:r>
              <a:rPr lang="en-US" i="1" dirty="0" smtClean="0"/>
              <a:t>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x3</a:t>
            </a:r>
            <a:r>
              <a:rPr lang="en-US" dirty="0" smtClean="0"/>
              <a:t> with priority </a:t>
            </a:r>
            <a:r>
              <a:rPr lang="en-US" i="1" dirty="0" smtClean="0"/>
              <a:t>4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// x2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// x3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x4</a:t>
            </a:r>
            <a:r>
              <a:rPr lang="en-US" dirty="0" smtClean="0"/>
              <a:t> with priority </a:t>
            </a:r>
            <a:r>
              <a:rPr lang="en-US" i="1" dirty="0" smtClean="0"/>
              <a:t>2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</a:t>
            </a:r>
            <a:r>
              <a:rPr lang="en-US" i="1" dirty="0" smtClean="0"/>
              <a:t>x5</a:t>
            </a:r>
            <a:r>
              <a:rPr lang="en-US" dirty="0" smtClean="0"/>
              <a:t> with priority </a:t>
            </a:r>
            <a:r>
              <a:rPr lang="en-US" i="1" dirty="0" smtClean="0"/>
              <a:t>6</a:t>
            </a:r>
          </a:p>
          <a:p>
            <a:pPr>
              <a:buNone/>
            </a:pPr>
            <a:r>
              <a:rPr lang="en-US" dirty="0" smtClean="0"/>
              <a:t>	c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// x4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x1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Analogy: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is like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enqueue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 is like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But the whole point is to use priorities instead of FIFO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407200" y="265680"/>
              <a:ext cx="2704680" cy="33141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2520" y="261360"/>
                <a:ext cx="2714040" cy="33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5415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Like all good ADTs, the priority queue arises often</a:t>
            </a:r>
          </a:p>
          <a:p>
            <a:pPr lvl="1"/>
            <a:r>
              <a:rPr lang="en-US" dirty="0" smtClean="0"/>
              <a:t>Sometimes blatant, sometimes less obvious</a:t>
            </a:r>
          </a:p>
          <a:p>
            <a:pPr lvl="1"/>
            <a:endParaRPr lang="en-US" dirty="0" smtClean="0"/>
          </a:p>
          <a:p>
            <a:pPr>
              <a:lnSpc>
                <a:spcPts val="2000"/>
              </a:lnSpc>
            </a:pPr>
            <a:r>
              <a:rPr lang="en-US" dirty="0" smtClean="0"/>
              <a:t>Run multiple programs in the operating system</a:t>
            </a:r>
          </a:p>
          <a:p>
            <a:pPr lvl="1">
              <a:lnSpc>
                <a:spcPts val="2000"/>
              </a:lnSpc>
            </a:pPr>
            <a:r>
              <a:rPr lang="en-US" dirty="0" smtClean="0"/>
              <a:t>“critical” before “interactive” before “compute-intensive”</a:t>
            </a:r>
          </a:p>
          <a:p>
            <a:pPr lvl="1">
              <a:lnSpc>
                <a:spcPts val="2000"/>
              </a:lnSpc>
            </a:pPr>
            <a:r>
              <a:rPr lang="en-US" dirty="0" smtClean="0"/>
              <a:t>Maybe let users set priority level</a:t>
            </a:r>
          </a:p>
          <a:p>
            <a:pPr>
              <a:lnSpc>
                <a:spcPts val="2800"/>
              </a:lnSpc>
              <a:spcBef>
                <a:spcPts val="1200"/>
              </a:spcBef>
            </a:pPr>
            <a:r>
              <a:rPr lang="en-US" dirty="0" smtClean="0"/>
              <a:t>Treat hospital patients in order of severity (or triage)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Select print jobs in order of decreasing length?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Forward network packets in order of urgency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Select most frequent symbols for data compression 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Sort (first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all, then repeatedly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Finding a good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Will show an efficient, non-obvious data structure for this ADT</a:t>
            </a:r>
          </a:p>
          <a:p>
            <a:pPr lvl="1"/>
            <a:r>
              <a:rPr lang="en-US" dirty="0" smtClean="0"/>
              <a:t>But first let’s analyze some “obvious” ideas for </a:t>
            </a:r>
            <a:r>
              <a:rPr lang="en-US" i="1" dirty="0" smtClean="0"/>
              <a:t>n</a:t>
            </a:r>
            <a:r>
              <a:rPr lang="en-US" dirty="0" smtClean="0"/>
              <a:t> data items</a:t>
            </a:r>
          </a:p>
          <a:p>
            <a:pPr lvl="1"/>
            <a:r>
              <a:rPr lang="en-US" dirty="0" smtClean="0"/>
              <a:t>All times worst-case; assume arrays “have room”</a:t>
            </a:r>
          </a:p>
          <a:p>
            <a:pPr lvl="1"/>
            <a:endParaRPr lang="en-US" dirty="0" smtClean="0"/>
          </a:p>
          <a:p>
            <a:pPr>
              <a:lnSpc>
                <a:spcPts val="2800"/>
              </a:lnSpc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data</a:t>
            </a:r>
            <a:r>
              <a:rPr lang="en-US" dirty="0" smtClean="0">
                <a:solidFill>
                  <a:schemeClr val="accent2"/>
                </a:solidFill>
              </a:rPr>
              <a:t>	  	     </a:t>
            </a:r>
            <a:r>
              <a:rPr lang="en-US" i="1" dirty="0" smtClean="0">
                <a:solidFill>
                  <a:schemeClr val="accent2"/>
                </a:solidFill>
              </a:rPr>
              <a:t>insert algorithm / time</a:t>
            </a:r>
            <a:r>
              <a:rPr lang="en-US" dirty="0" smtClean="0">
                <a:solidFill>
                  <a:schemeClr val="accent2"/>
                </a:solidFill>
              </a:rPr>
              <a:t>      </a:t>
            </a:r>
            <a:r>
              <a:rPr lang="en-US" i="1" dirty="0" err="1" smtClean="0">
                <a:solidFill>
                  <a:schemeClr val="accent2"/>
                </a:solidFill>
              </a:rPr>
              <a:t>deleteMin</a:t>
            </a:r>
            <a:r>
              <a:rPr lang="en-US" i="1" dirty="0" smtClean="0">
                <a:solidFill>
                  <a:schemeClr val="accent2"/>
                </a:solidFill>
              </a:rPr>
              <a:t> algorithm / time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unsorted array	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unsorted linked list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sorted circular array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sorted linked list	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binary search tree</a:t>
            </a:r>
          </a:p>
          <a:p>
            <a:pPr>
              <a:lnSpc>
                <a:spcPts val="2800"/>
              </a:lnSpc>
              <a:buNone/>
            </a:pPr>
            <a:r>
              <a:rPr lang="en-US" dirty="0" smtClean="0"/>
              <a:t>AVL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505200"/>
            <a:ext cx="5791200" cy="2545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add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at end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    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   search      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add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at front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    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   search      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search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/ shift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        </a:t>
            </a:r>
            <a:r>
              <a:rPr lang="en-US" sz="10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move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front   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put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in right place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        </a:t>
            </a:r>
            <a:r>
              <a:rPr lang="en-US" sz="10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remove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at front  </a:t>
            </a:r>
            <a:r>
              <a:rPr lang="en-US" sz="1000" b="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(1)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put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in right place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	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     leftmost              </a:t>
            </a:r>
            <a:r>
              <a:rPr lang="en-US" sz="10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342900" lvl="0" indent="-342900">
              <a:lnSpc>
                <a:spcPts val="2800"/>
              </a:lnSpc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put 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in right place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1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i="1" kern="0" dirty="0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 smtClean="0">
                <a:solidFill>
                  <a:srgbClr val="000000"/>
                </a:solidFill>
                <a:latin typeface="Arial"/>
              </a:rPr>
              <a:t>)  leftmost      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1000" kern="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000" b="0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data structure: the Binary Heap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152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i="1" dirty="0" smtClean="0"/>
              <a:t>binary min-heap</a:t>
            </a:r>
            <a:r>
              <a:rPr lang="en-US" dirty="0" smtClean="0"/>
              <a:t> (or just </a:t>
            </a:r>
            <a:r>
              <a:rPr lang="en-US" i="1" dirty="0" smtClean="0"/>
              <a:t>binary heap</a:t>
            </a:r>
            <a:r>
              <a:rPr lang="en-US" dirty="0" smtClean="0"/>
              <a:t> or just </a:t>
            </a:r>
            <a:r>
              <a:rPr lang="en-US" i="1" dirty="0" smtClean="0"/>
              <a:t>heap</a:t>
            </a:r>
            <a:r>
              <a:rPr lang="en-US" dirty="0" smtClean="0"/>
              <a:t>) has: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Structure property:</a:t>
            </a:r>
            <a:r>
              <a:rPr lang="en-US" dirty="0" smtClean="0"/>
              <a:t> A </a:t>
            </a:r>
            <a:r>
              <a:rPr lang="en-US" i="1" dirty="0" smtClean="0"/>
              <a:t>complet</a:t>
            </a:r>
            <a:r>
              <a:rPr lang="en-US" dirty="0" smtClean="0"/>
              <a:t>e binary tree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Heap </a:t>
            </a:r>
            <a:r>
              <a:rPr lang="en-US" dirty="0">
                <a:solidFill>
                  <a:schemeClr val="accent2"/>
                </a:solidFill>
              </a:rPr>
              <a:t>property: </a:t>
            </a:r>
            <a:r>
              <a:rPr lang="en-US" dirty="0"/>
              <a:t>The priority of every </a:t>
            </a:r>
            <a:r>
              <a:rPr lang="en-US" dirty="0" smtClean="0"/>
              <a:t>(non-root) </a:t>
            </a:r>
            <a:r>
              <a:rPr lang="en-US" dirty="0"/>
              <a:t>node is </a:t>
            </a:r>
            <a:r>
              <a:rPr lang="en-US" dirty="0" smtClean="0">
                <a:solidFill>
                  <a:srgbClr val="FF0000"/>
                </a:solidFill>
              </a:rPr>
              <a:t>less than </a:t>
            </a:r>
            <a:r>
              <a:rPr lang="en-US" dirty="0"/>
              <a:t>the priority of its </a:t>
            </a:r>
            <a:r>
              <a:rPr lang="en-US" dirty="0" smtClean="0"/>
              <a:t>parent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Not</a:t>
            </a:r>
            <a:r>
              <a:rPr lang="en-US" i="1" dirty="0" smtClean="0">
                <a:solidFill>
                  <a:srgbClr val="FF0000"/>
                </a:solidFill>
              </a:rPr>
              <a:t> a binary search tree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3400" y="3390900"/>
            <a:ext cx="2717800" cy="1543050"/>
            <a:chOff x="533400" y="3390900"/>
            <a:chExt cx="2717800" cy="1543050"/>
          </a:xfrm>
        </p:grpSpPr>
        <p:sp>
          <p:nvSpPr>
            <p:cNvPr id="7" name="Oval 4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33600" y="4648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15</a:t>
              </a:r>
            </a:p>
          </p:txBody>
        </p:sp>
        <p:sp>
          <p:nvSpPr>
            <p:cNvPr id="8" name="Oval 5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219200" y="4648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30</a:t>
              </a:r>
            </a:p>
          </p:txBody>
        </p:sp>
        <p:sp>
          <p:nvSpPr>
            <p:cNvPr id="9" name="Oval 6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80</a:t>
              </a:r>
            </a:p>
          </p:txBody>
        </p:sp>
        <p:sp>
          <p:nvSpPr>
            <p:cNvPr id="10" name="Oval 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625600" y="4076700"/>
              <a:ext cx="508000" cy="28575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20</a:t>
              </a:r>
            </a:p>
          </p:txBody>
        </p:sp>
        <p:sp>
          <p:nvSpPr>
            <p:cNvPr id="11" name="Oval 8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35200" y="3505200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10</a:t>
              </a:r>
            </a:p>
          </p:txBody>
        </p:sp>
        <p:cxnSp>
          <p:nvCxnSpPr>
            <p:cNvPr id="12" name="AutoShape 9"/>
            <p:cNvCxnSpPr>
              <a:cxnSpLocks noChangeShapeType="1"/>
              <a:stCxn id="11" idx="3"/>
              <a:endCxn id="10" idx="0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1879600" y="3768725"/>
              <a:ext cx="4302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" name="AutoShape 10"/>
            <p:cNvCxnSpPr>
              <a:cxnSpLocks noChangeShapeType="1"/>
              <a:stCxn id="11" idx="5"/>
              <a:endCxn id="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668588" y="37687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11"/>
            <p:cNvCxnSpPr>
              <a:cxnSpLocks noChangeShapeType="1"/>
              <a:stCxn id="10" idx="3"/>
              <a:endCxn id="8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1473200" y="4340225"/>
              <a:ext cx="2270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2"/>
            <p:cNvCxnSpPr>
              <a:cxnSpLocks noChangeShapeType="1"/>
              <a:stCxn id="10" idx="5"/>
              <a:endCxn id="7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2058988" y="4340225"/>
              <a:ext cx="3286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3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33400" y="3390900"/>
              <a:ext cx="1549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</a:rPr>
                <a:t>not a heap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7200" y="3276600"/>
            <a:ext cx="3556000" cy="1946275"/>
            <a:chOff x="4267200" y="3276600"/>
            <a:chExt cx="3556000" cy="1946275"/>
          </a:xfrm>
        </p:grpSpPr>
        <p:grpSp>
          <p:nvGrpSpPr>
            <p:cNvPr id="36" name="Group 35"/>
            <p:cNvGrpSpPr/>
            <p:nvPr/>
          </p:nvGrpSpPr>
          <p:grpSpPr>
            <a:xfrm>
              <a:off x="4267200" y="3276600"/>
              <a:ext cx="3556000" cy="1946275"/>
              <a:chOff x="4267200" y="2930525"/>
              <a:chExt cx="3556000" cy="1946275"/>
            </a:xfrm>
          </p:grpSpPr>
          <p:sp>
            <p:nvSpPr>
              <p:cNvPr id="16" name="Oval 13"/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31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99</a:t>
                </a:r>
              </a:p>
            </p:txBody>
          </p:sp>
          <p:sp>
            <p:nvSpPr>
              <p:cNvPr id="17" name="Oval 14"/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791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60</a:t>
                </a:r>
              </a:p>
            </p:txBody>
          </p:sp>
          <p:sp>
            <p:nvSpPr>
              <p:cNvPr id="18" name="Oval 15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775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40</a:t>
                </a:r>
              </a:p>
            </p:txBody>
          </p:sp>
          <p:sp>
            <p:nvSpPr>
              <p:cNvPr id="19" name="Oval 16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6908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80</a:t>
                </a:r>
              </a:p>
            </p:txBody>
          </p:sp>
          <p:sp>
            <p:nvSpPr>
              <p:cNvPr id="20" name="Oval 17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384800" y="35020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20</a:t>
                </a:r>
              </a:p>
            </p:txBody>
          </p:sp>
          <p:sp>
            <p:nvSpPr>
              <p:cNvPr id="21" name="Oval 18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096000" y="293052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10</a:t>
                </a:r>
              </a:p>
            </p:txBody>
          </p:sp>
          <p:cxnSp>
            <p:nvCxnSpPr>
              <p:cNvPr id="22" name="AutoShape 19"/>
              <p:cNvCxnSpPr>
                <a:cxnSpLocks noChangeShapeType="1"/>
                <a:stCxn id="21" idx="3"/>
                <a:endCxn id="20" idx="0"/>
              </p:cNvCxnSpPr>
              <p:nvPr>
                <p:custDataLst>
                  <p:tags r:id="rId8"/>
                </p:custDataLst>
              </p:nvPr>
            </p:nvCxnSpPr>
            <p:spPr bwMode="auto">
              <a:xfrm flipH="1">
                <a:off x="5638800" y="3194050"/>
                <a:ext cx="531813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3" name="AutoShape 20"/>
              <p:cNvCxnSpPr>
                <a:cxnSpLocks noChangeShapeType="1"/>
                <a:stCxn id="21" idx="5"/>
                <a:endCxn id="19" idx="0"/>
              </p:cNvCxnSpPr>
              <p:nvPr>
                <p:custDataLst>
                  <p:tags r:id="rId9"/>
                </p:custDataLst>
              </p:nvPr>
            </p:nvCxnSpPr>
            <p:spPr bwMode="auto">
              <a:xfrm>
                <a:off x="6529388" y="3194050"/>
                <a:ext cx="633412" cy="28892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4" name="AutoShape 21"/>
              <p:cNvCxnSpPr>
                <a:cxnSpLocks noChangeShapeType="1"/>
                <a:stCxn id="19" idx="5"/>
                <a:endCxn id="16" idx="0"/>
              </p:cNvCxnSpPr>
              <p:nvPr>
                <p:custDataLst>
                  <p:tags r:id="rId10"/>
                </p:custDataLst>
              </p:nvPr>
            </p:nvCxnSpPr>
            <p:spPr bwMode="auto">
              <a:xfrm rot="16200000" flipH="1">
                <a:off x="7320579" y="3767753"/>
                <a:ext cx="270447" cy="22679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5" name="AutoShape 22"/>
              <p:cNvCxnSpPr>
                <a:cxnSpLocks noChangeShapeType="1"/>
                <a:stCxn id="20" idx="3"/>
                <a:endCxn id="18" idx="0"/>
              </p:cNvCxnSpPr>
              <p:nvPr>
                <p:custDataLst>
                  <p:tags r:id="rId11"/>
                </p:custDataLst>
              </p:nvPr>
            </p:nvCxnSpPr>
            <p:spPr bwMode="auto">
              <a:xfrm flipH="1">
                <a:off x="5029200" y="3765550"/>
                <a:ext cx="430213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6" name="AutoShape 23"/>
              <p:cNvCxnSpPr>
                <a:cxnSpLocks noChangeShapeType="1"/>
                <a:stCxn id="20" idx="5"/>
                <a:endCxn id="17" idx="0"/>
              </p:cNvCxnSpPr>
              <p:nvPr>
                <p:custDataLst>
                  <p:tags r:id="rId12"/>
                </p:custDataLst>
              </p:nvPr>
            </p:nvCxnSpPr>
            <p:spPr bwMode="auto">
              <a:xfrm>
                <a:off x="5818188" y="3765550"/>
                <a:ext cx="227012" cy="2317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7" name="Oval 24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672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50</a:t>
                </a:r>
              </a:p>
            </p:txBody>
          </p:sp>
          <p:cxnSp>
            <p:nvCxnSpPr>
              <p:cNvPr id="28" name="AutoShape 25"/>
              <p:cNvCxnSpPr>
                <a:cxnSpLocks noChangeShapeType="1"/>
                <a:stCxn id="18" idx="3"/>
                <a:endCxn id="27" idx="0"/>
              </p:cNvCxnSpPr>
              <p:nvPr>
                <p:custDataLst>
                  <p:tags r:id="rId14"/>
                </p:custDataLst>
              </p:nvPr>
            </p:nvCxnSpPr>
            <p:spPr bwMode="auto">
              <a:xfrm flipH="1">
                <a:off x="4597400" y="4279900"/>
                <a:ext cx="252413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9" name="Oval 26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5130800" y="4505325"/>
                <a:ext cx="660400" cy="371475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700</a:t>
                </a:r>
              </a:p>
            </p:txBody>
          </p:sp>
          <p:cxnSp>
            <p:nvCxnSpPr>
              <p:cNvPr id="30" name="AutoShape 27"/>
              <p:cNvCxnSpPr>
                <a:cxnSpLocks noChangeShapeType="1"/>
                <a:stCxn id="18" idx="5"/>
                <a:endCxn id="29" idx="0"/>
              </p:cNvCxnSpPr>
              <p:nvPr>
                <p:custDataLst>
                  <p:tags r:id="rId16"/>
                </p:custDataLst>
              </p:nvPr>
            </p:nvCxnSpPr>
            <p:spPr bwMode="auto">
              <a:xfrm>
                <a:off x="5208588" y="4279900"/>
                <a:ext cx="252412" cy="20637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31" name="Oval 2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53200" y="4016375"/>
                <a:ext cx="508000" cy="285750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000" dirty="0"/>
                  <a:t>85</a:t>
                </a:r>
              </a:p>
            </p:txBody>
          </p:sp>
          <p:cxnSp>
            <p:nvCxnSpPr>
              <p:cNvPr id="32" name="AutoShape 29"/>
              <p:cNvCxnSpPr>
                <a:cxnSpLocks noChangeShapeType="1"/>
                <a:stCxn id="19" idx="3"/>
                <a:endCxn id="31" idx="0"/>
              </p:cNvCxnSpPr>
              <p:nvPr>
                <p:custDataLst>
                  <p:tags r:id="rId18"/>
                </p:custDataLst>
              </p:nvPr>
            </p:nvCxnSpPr>
            <p:spPr bwMode="auto">
              <a:xfrm rot="5400000">
                <a:off x="6759975" y="3793154"/>
                <a:ext cx="270447" cy="175995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sp>
          <p:nvSpPr>
            <p:cNvPr id="34" name="Text Box 30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572000" y="33147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a </a:t>
              </a: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85800" y="51054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kern="0" dirty="0" smtClean="0">
                <a:latin typeface="+mn-lt"/>
              </a:rPr>
              <a:t>Where is the most important item?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height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 heap with 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items?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" name="Ink 38"/>
              <p14:cNvContentPartPr/>
              <p14:nvPr/>
            </p14:nvContentPartPr>
            <p14:xfrm>
              <a:off x="691560" y="4884480"/>
              <a:ext cx="7912440" cy="15217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800" y="4880160"/>
                <a:ext cx="7925040" cy="1532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Operations: basic idea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findMin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return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root.data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answer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root.data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Move right-most node in last row to root to restore structure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“Percolate down” to restore heap property</a:t>
            </a:r>
          </a:p>
          <a:p>
            <a:pPr marL="514350" indent="-457200"/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Put new node in next position on bottom row to restore structure property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“Percolate up” to restore heap property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054600" y="1828800"/>
            <a:ext cx="3556000" cy="1946275"/>
            <a:chOff x="4267200" y="2930525"/>
            <a:chExt cx="3556000" cy="1946275"/>
          </a:xfrm>
        </p:grpSpPr>
        <p:sp>
          <p:nvSpPr>
            <p:cNvPr id="26" name="Oval 1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31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99</a:t>
              </a:r>
            </a:p>
          </p:txBody>
        </p:sp>
        <p:sp>
          <p:nvSpPr>
            <p:cNvPr id="27" name="Oval 1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60</a:t>
              </a:r>
            </a:p>
          </p:txBody>
        </p:sp>
        <p:sp>
          <p:nvSpPr>
            <p:cNvPr id="28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75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40</a:t>
              </a:r>
            </a:p>
          </p:txBody>
        </p:sp>
        <p:sp>
          <p:nvSpPr>
            <p:cNvPr id="29" name="Oval 1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/>
                <a:t>80</a:t>
              </a:r>
            </a:p>
          </p:txBody>
        </p:sp>
        <p:sp>
          <p:nvSpPr>
            <p:cNvPr id="30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20</a:t>
              </a:r>
            </a:p>
          </p:txBody>
        </p:sp>
        <p:sp>
          <p:nvSpPr>
            <p:cNvPr id="31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 smtClean="0"/>
                <a:t>10</a:t>
              </a:r>
              <a:endParaRPr lang="en-US" sz="2000" dirty="0"/>
            </a:p>
          </p:txBody>
        </p:sp>
        <p:cxnSp>
          <p:nvCxnSpPr>
            <p:cNvPr id="32" name="AutoShape 19"/>
            <p:cNvCxnSpPr>
              <a:cxnSpLocks noChangeShapeType="1"/>
              <a:stCxn id="31" idx="3"/>
              <a:endCxn id="30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0"/>
            <p:cNvCxnSpPr>
              <a:cxnSpLocks noChangeShapeType="1"/>
              <a:stCxn id="31" idx="5"/>
              <a:endCxn id="29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21"/>
            <p:cNvCxnSpPr>
              <a:cxnSpLocks noChangeShapeType="1"/>
              <a:stCxn id="29" idx="5"/>
              <a:endCxn id="26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7320579" y="3767753"/>
              <a:ext cx="270447" cy="2267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22"/>
            <p:cNvCxnSpPr>
              <a:cxnSpLocks noChangeShapeType="1"/>
              <a:stCxn id="30" idx="3"/>
              <a:endCxn id="28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5029200" y="3765550"/>
              <a:ext cx="430213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23"/>
            <p:cNvCxnSpPr>
              <a:cxnSpLocks noChangeShapeType="1"/>
              <a:stCxn id="30" idx="5"/>
              <a:endCxn id="27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2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672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50</a:t>
              </a:r>
            </a:p>
          </p:txBody>
        </p:sp>
        <p:cxnSp>
          <p:nvCxnSpPr>
            <p:cNvPr id="38" name="AutoShape 25"/>
            <p:cNvCxnSpPr>
              <a:cxnSpLocks noChangeShapeType="1"/>
              <a:stCxn id="28" idx="3"/>
              <a:endCxn id="37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4597400" y="4279900"/>
              <a:ext cx="252413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30800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/>
                <a:t>700</a:t>
              </a:r>
            </a:p>
          </p:txBody>
        </p:sp>
        <p:cxnSp>
          <p:nvCxnSpPr>
            <p:cNvPr id="40" name="AutoShape 27"/>
            <p:cNvCxnSpPr>
              <a:cxnSpLocks noChangeShapeType="1"/>
              <a:stCxn id="28" idx="5"/>
              <a:endCxn id="39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5208588" y="4279900"/>
              <a:ext cx="252412" cy="2063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Oval 2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53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dirty="0" smtClean="0"/>
                <a:t>85</a:t>
              </a:r>
              <a:endParaRPr lang="en-US" sz="2000" dirty="0"/>
            </a:p>
          </p:txBody>
        </p:sp>
        <p:cxnSp>
          <p:nvCxnSpPr>
            <p:cNvPr id="42" name="AutoShape 29"/>
            <p:cNvCxnSpPr>
              <a:cxnSpLocks noChangeShapeType="1"/>
              <a:stCxn id="29" idx="3"/>
              <a:endCxn id="41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759975" y="3793154"/>
              <a:ext cx="270447" cy="17599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3" name="Content Placeholder 1"/>
          <p:cNvSpPr txBox="1">
            <a:spLocks/>
          </p:cNvSpPr>
          <p:nvPr/>
        </p:nvSpPr>
        <p:spPr>
          <a:xfrm>
            <a:off x="5181600" y="4267200"/>
            <a:ext cx="3708400" cy="152400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i="1" dirty="0" smtClean="0"/>
              <a:t>Overall strategy:</a:t>
            </a:r>
          </a:p>
          <a:p>
            <a:r>
              <a:rPr lang="en-US" b="0" i="1" dirty="0" smtClean="0"/>
              <a:t>Preserve structure property</a:t>
            </a:r>
          </a:p>
          <a:p>
            <a:r>
              <a:rPr lang="en-US" b="0" i="1" dirty="0" smtClean="0"/>
              <a:t>Break and restore heap property</a:t>
            </a:r>
            <a:endParaRPr lang="en-US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3429000" cy="457200"/>
          </a:xfrm>
        </p:spPr>
        <p:txBody>
          <a:bodyPr/>
          <a:lstStyle/>
          <a:p>
            <a:fld id="{6699C598-D809-4461-B38F-8A778A0F98E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DeleteMin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5011737" y="2887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04452" name="Oval 4"/>
          <p:cNvSpPr>
            <a:spLocks noChangeArrowheads="1"/>
          </p:cNvSpPr>
          <p:nvPr/>
        </p:nvSpPr>
        <p:spPr bwMode="auto">
          <a:xfrm>
            <a:off x="3713162" y="2887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/>
              <a:t>4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5353050" y="34210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4667250" y="34210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4094162" y="34210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3295650" y="34210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4457" name="Oval 9"/>
          <p:cNvSpPr>
            <a:spLocks noChangeArrowheads="1"/>
          </p:cNvSpPr>
          <p:nvPr/>
        </p:nvSpPr>
        <p:spPr bwMode="auto">
          <a:xfrm>
            <a:off x="4322762" y="4030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4458" name="Oval 10"/>
          <p:cNvSpPr>
            <a:spLocks noChangeArrowheads="1"/>
          </p:cNvSpPr>
          <p:nvPr/>
        </p:nvSpPr>
        <p:spPr bwMode="auto">
          <a:xfrm>
            <a:off x="3905250" y="40306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3484562" y="403066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4460" name="Oval 12"/>
          <p:cNvSpPr>
            <a:spLocks noChangeArrowheads="1"/>
          </p:cNvSpPr>
          <p:nvPr/>
        </p:nvSpPr>
        <p:spPr bwMode="auto">
          <a:xfrm>
            <a:off x="3067050" y="403066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4461" name="AutoShape 13"/>
          <p:cNvCxnSpPr>
            <a:cxnSpLocks noChangeShapeType="1"/>
            <a:stCxn id="104456" idx="3"/>
            <a:endCxn id="104460" idx="0"/>
          </p:cNvCxnSpPr>
          <p:nvPr/>
        </p:nvCxnSpPr>
        <p:spPr bwMode="auto">
          <a:xfrm flipH="1">
            <a:off x="3240087" y="3714750"/>
            <a:ext cx="106363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2" name="AutoShape 14"/>
          <p:cNvCxnSpPr>
            <a:cxnSpLocks noChangeShapeType="1"/>
            <a:stCxn id="104456" idx="5"/>
            <a:endCxn id="104459" idx="0"/>
          </p:cNvCxnSpPr>
          <p:nvPr/>
        </p:nvCxnSpPr>
        <p:spPr bwMode="auto">
          <a:xfrm>
            <a:off x="3589337" y="3714750"/>
            <a:ext cx="68263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3" name="AutoShape 15"/>
          <p:cNvCxnSpPr>
            <a:cxnSpLocks noChangeShapeType="1"/>
            <a:stCxn id="104455" idx="3"/>
            <a:endCxn id="104458" idx="0"/>
          </p:cNvCxnSpPr>
          <p:nvPr/>
        </p:nvCxnSpPr>
        <p:spPr bwMode="auto">
          <a:xfrm flipH="1">
            <a:off x="4078287" y="3714750"/>
            <a:ext cx="66675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4" name="AutoShape 16"/>
          <p:cNvCxnSpPr>
            <a:cxnSpLocks noChangeShapeType="1"/>
            <a:stCxn id="104455" idx="5"/>
            <a:endCxn id="104457" idx="0"/>
          </p:cNvCxnSpPr>
          <p:nvPr/>
        </p:nvCxnSpPr>
        <p:spPr bwMode="auto">
          <a:xfrm>
            <a:off x="4387850" y="3714750"/>
            <a:ext cx="107950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5" name="AutoShape 17"/>
          <p:cNvCxnSpPr>
            <a:cxnSpLocks noChangeShapeType="1"/>
            <a:stCxn id="104452" idx="3"/>
            <a:endCxn id="104456" idx="0"/>
          </p:cNvCxnSpPr>
          <p:nvPr/>
        </p:nvCxnSpPr>
        <p:spPr bwMode="auto">
          <a:xfrm flipH="1">
            <a:off x="3468687" y="3181350"/>
            <a:ext cx="295275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6" name="AutoShape 18"/>
          <p:cNvCxnSpPr>
            <a:cxnSpLocks noChangeShapeType="1"/>
            <a:stCxn id="104452" idx="5"/>
            <a:endCxn id="104455" idx="0"/>
          </p:cNvCxnSpPr>
          <p:nvPr/>
        </p:nvCxnSpPr>
        <p:spPr bwMode="auto">
          <a:xfrm>
            <a:off x="4006850" y="3181350"/>
            <a:ext cx="2603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7" name="AutoShape 19"/>
          <p:cNvCxnSpPr>
            <a:cxnSpLocks noChangeShapeType="1"/>
            <a:stCxn id="104451" idx="3"/>
            <a:endCxn id="104454" idx="0"/>
          </p:cNvCxnSpPr>
          <p:nvPr/>
        </p:nvCxnSpPr>
        <p:spPr bwMode="auto">
          <a:xfrm flipH="1">
            <a:off x="4840287" y="3181350"/>
            <a:ext cx="2222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8" name="AutoShape 20"/>
          <p:cNvCxnSpPr>
            <a:cxnSpLocks noChangeShapeType="1"/>
            <a:stCxn id="104451" idx="5"/>
            <a:endCxn id="104453" idx="0"/>
          </p:cNvCxnSpPr>
          <p:nvPr/>
        </p:nvCxnSpPr>
        <p:spPr bwMode="auto">
          <a:xfrm>
            <a:off x="5305425" y="3181350"/>
            <a:ext cx="220662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69" name="AutoShape 21"/>
          <p:cNvCxnSpPr>
            <a:cxnSpLocks noChangeShapeType="1"/>
            <a:stCxn id="104472" idx="3"/>
            <a:endCxn id="104452" idx="0"/>
          </p:cNvCxnSpPr>
          <p:nvPr/>
        </p:nvCxnSpPr>
        <p:spPr bwMode="auto">
          <a:xfrm flipH="1">
            <a:off x="3886200" y="2590800"/>
            <a:ext cx="527050" cy="296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4470" name="AutoShape 22"/>
          <p:cNvCxnSpPr>
            <a:cxnSpLocks noChangeShapeType="1"/>
            <a:stCxn id="104472" idx="5"/>
            <a:endCxn id="104451" idx="0"/>
          </p:cNvCxnSpPr>
          <p:nvPr/>
        </p:nvCxnSpPr>
        <p:spPr bwMode="auto">
          <a:xfrm>
            <a:off x="4656137" y="2590800"/>
            <a:ext cx="528638" cy="296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447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486400" cy="190500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dirty="0" smtClean="0"/>
              <a:t>Delete </a:t>
            </a:r>
            <a:r>
              <a:rPr lang="en-US" dirty="0"/>
              <a:t>(and </a:t>
            </a:r>
            <a:r>
              <a:rPr lang="en-US" dirty="0" smtClean="0"/>
              <a:t>later return</a:t>
            </a:r>
            <a:r>
              <a:rPr lang="en-US" dirty="0"/>
              <a:t>) value at root node</a:t>
            </a:r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4362450" y="2278063"/>
            <a:ext cx="344487" cy="3444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30480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>
            <a:off x="4362450" y="2317750"/>
            <a:ext cx="344488" cy="2682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3429000" cy="457200"/>
          </a:xfrm>
        </p:spPr>
        <p:txBody>
          <a:bodyPr/>
          <a:lstStyle/>
          <a:p>
            <a:fld id="{6B0B4DB8-D656-4835-AC7E-8CF80E7E268E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DeleteMin</a:t>
            </a:r>
            <a:r>
              <a:rPr lang="en-US" dirty="0" smtClean="0"/>
              <a:t>: Keep the </a:t>
            </a:r>
            <a:r>
              <a:rPr lang="en-US" dirty="0"/>
              <a:t>Structure Property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638800" cy="4114800"/>
          </a:xfrm>
        </p:spPr>
        <p:txBody>
          <a:bodyPr/>
          <a:lstStyle/>
          <a:p>
            <a:r>
              <a:rPr lang="en-US" dirty="0"/>
              <a:t>We now have a </a:t>
            </a:r>
            <a:r>
              <a:rPr lang="en-US" dirty="0" smtClean="0"/>
              <a:t>“hole</a:t>
            </a:r>
            <a:r>
              <a:rPr lang="en-US" dirty="0"/>
              <a:t>” at the root</a:t>
            </a:r>
          </a:p>
          <a:p>
            <a:pPr lvl="1"/>
            <a:r>
              <a:rPr lang="en-US" dirty="0"/>
              <a:t>Need to fill the hole with another </a:t>
            </a:r>
            <a:r>
              <a:rPr lang="en-US" dirty="0" smtClean="0"/>
              <a:t>value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Keep structure property</a:t>
            </a:r>
            <a:r>
              <a:rPr lang="en-US" dirty="0" smtClean="0"/>
              <a:t>: When </a:t>
            </a:r>
            <a:r>
              <a:rPr lang="en-US" dirty="0"/>
              <a:t>we </a:t>
            </a:r>
            <a:r>
              <a:rPr lang="en-US" dirty="0" smtClean="0"/>
              <a:t>are </a:t>
            </a:r>
            <a:r>
              <a:rPr lang="en-US" dirty="0"/>
              <a:t>done, the tree will have one less node and must still be </a:t>
            </a:r>
            <a:r>
              <a:rPr lang="en-US" dirty="0" smtClean="0"/>
              <a:t>complete</a:t>
            </a:r>
          </a:p>
          <a:p>
            <a:endParaRPr lang="en-US" dirty="0"/>
          </a:p>
          <a:p>
            <a:r>
              <a:rPr lang="en-US" dirty="0" smtClean="0"/>
              <a:t>Pick the last node on the bottom row of the tree and move it to the “hole”</a:t>
            </a:r>
            <a:endParaRPr lang="en-US" dirty="0"/>
          </a:p>
        </p:txBody>
      </p:sp>
      <p:sp>
        <p:nvSpPr>
          <p:cNvPr id="105476" name="Oval 4"/>
          <p:cNvSpPr>
            <a:spLocks noChangeArrowheads="1"/>
          </p:cNvSpPr>
          <p:nvPr/>
        </p:nvSpPr>
        <p:spPr bwMode="auto">
          <a:xfrm>
            <a:off x="8305800" y="2438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05477" name="Oval 5"/>
          <p:cNvSpPr>
            <a:spLocks noChangeArrowheads="1"/>
          </p:cNvSpPr>
          <p:nvPr/>
        </p:nvSpPr>
        <p:spPr bwMode="auto">
          <a:xfrm>
            <a:off x="7007225" y="2438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8647113" y="29718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479" name="Oval 7"/>
          <p:cNvSpPr>
            <a:spLocks noChangeArrowheads="1"/>
          </p:cNvSpPr>
          <p:nvPr/>
        </p:nvSpPr>
        <p:spPr bwMode="auto">
          <a:xfrm>
            <a:off x="7961313" y="29718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5480" name="Oval 8"/>
          <p:cNvSpPr>
            <a:spLocks noChangeArrowheads="1"/>
          </p:cNvSpPr>
          <p:nvPr/>
        </p:nvSpPr>
        <p:spPr bwMode="auto">
          <a:xfrm>
            <a:off x="7388225" y="29718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5481" name="Oval 9"/>
          <p:cNvSpPr>
            <a:spLocks noChangeArrowheads="1"/>
          </p:cNvSpPr>
          <p:nvPr/>
        </p:nvSpPr>
        <p:spPr bwMode="auto">
          <a:xfrm>
            <a:off x="6589713" y="29718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7616825" y="3581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7199313" y="35814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5484" name="Oval 12"/>
          <p:cNvSpPr>
            <a:spLocks noChangeArrowheads="1"/>
          </p:cNvSpPr>
          <p:nvPr/>
        </p:nvSpPr>
        <p:spPr bwMode="auto">
          <a:xfrm>
            <a:off x="6778625" y="35814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6361113" y="35814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5486" name="AutoShape 14"/>
          <p:cNvCxnSpPr>
            <a:cxnSpLocks noChangeShapeType="1"/>
            <a:stCxn id="105481" idx="3"/>
            <a:endCxn id="105485" idx="0"/>
          </p:cNvCxnSpPr>
          <p:nvPr/>
        </p:nvCxnSpPr>
        <p:spPr bwMode="auto">
          <a:xfrm flipH="1">
            <a:off x="6534150" y="326548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87" name="AutoShape 15"/>
          <p:cNvCxnSpPr>
            <a:cxnSpLocks noChangeShapeType="1"/>
            <a:stCxn id="105481" idx="5"/>
            <a:endCxn id="105484" idx="0"/>
          </p:cNvCxnSpPr>
          <p:nvPr/>
        </p:nvCxnSpPr>
        <p:spPr bwMode="auto">
          <a:xfrm>
            <a:off x="6883400" y="326548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88" name="AutoShape 16"/>
          <p:cNvCxnSpPr>
            <a:cxnSpLocks noChangeShapeType="1"/>
            <a:stCxn id="105480" idx="3"/>
            <a:endCxn id="105483" idx="0"/>
          </p:cNvCxnSpPr>
          <p:nvPr/>
        </p:nvCxnSpPr>
        <p:spPr bwMode="auto">
          <a:xfrm flipH="1">
            <a:off x="7372350" y="32654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89" name="AutoShape 17"/>
          <p:cNvCxnSpPr>
            <a:cxnSpLocks noChangeShapeType="1"/>
            <a:stCxn id="105480" idx="5"/>
            <a:endCxn id="105482" idx="0"/>
          </p:cNvCxnSpPr>
          <p:nvPr/>
        </p:nvCxnSpPr>
        <p:spPr bwMode="auto">
          <a:xfrm>
            <a:off x="7681913" y="3265488"/>
            <a:ext cx="1079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0" name="AutoShape 18"/>
          <p:cNvCxnSpPr>
            <a:cxnSpLocks noChangeShapeType="1"/>
            <a:stCxn id="105477" idx="3"/>
            <a:endCxn id="105481" idx="0"/>
          </p:cNvCxnSpPr>
          <p:nvPr/>
        </p:nvCxnSpPr>
        <p:spPr bwMode="auto">
          <a:xfrm flipH="1">
            <a:off x="6762750" y="27320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1" name="AutoShape 19"/>
          <p:cNvCxnSpPr>
            <a:cxnSpLocks noChangeShapeType="1"/>
            <a:stCxn id="105477" idx="5"/>
            <a:endCxn id="105480" idx="0"/>
          </p:cNvCxnSpPr>
          <p:nvPr/>
        </p:nvCxnSpPr>
        <p:spPr bwMode="auto">
          <a:xfrm>
            <a:off x="7300913" y="27320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2" name="AutoShape 20"/>
          <p:cNvCxnSpPr>
            <a:cxnSpLocks noChangeShapeType="1"/>
            <a:stCxn id="105476" idx="3"/>
            <a:endCxn id="105479" idx="0"/>
          </p:cNvCxnSpPr>
          <p:nvPr/>
        </p:nvCxnSpPr>
        <p:spPr bwMode="auto">
          <a:xfrm flipH="1">
            <a:off x="8134350" y="27320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3" name="AutoShape 21"/>
          <p:cNvCxnSpPr>
            <a:cxnSpLocks noChangeShapeType="1"/>
            <a:stCxn id="105476" idx="5"/>
            <a:endCxn id="105478" idx="0"/>
          </p:cNvCxnSpPr>
          <p:nvPr/>
        </p:nvCxnSpPr>
        <p:spPr bwMode="auto">
          <a:xfrm>
            <a:off x="8599488" y="273208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4" name="AutoShape 22"/>
          <p:cNvCxnSpPr>
            <a:cxnSpLocks noChangeShapeType="1"/>
            <a:stCxn id="105496" idx="3"/>
            <a:endCxn id="105477" idx="0"/>
          </p:cNvCxnSpPr>
          <p:nvPr/>
        </p:nvCxnSpPr>
        <p:spPr bwMode="auto">
          <a:xfrm flipH="1">
            <a:off x="7180263" y="2141538"/>
            <a:ext cx="527050" cy="296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495" name="AutoShape 23"/>
          <p:cNvCxnSpPr>
            <a:cxnSpLocks noChangeShapeType="1"/>
            <a:stCxn id="105496" idx="5"/>
            <a:endCxn id="105476" idx="0"/>
          </p:cNvCxnSpPr>
          <p:nvPr/>
        </p:nvCxnSpPr>
        <p:spPr bwMode="auto">
          <a:xfrm>
            <a:off x="7950200" y="2141538"/>
            <a:ext cx="528638" cy="296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7656513" y="1828800"/>
            <a:ext cx="344487" cy="34448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8040688" y="4800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3</a:t>
            </a:r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6742113" y="4800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5499" name="Oval 27"/>
          <p:cNvSpPr>
            <a:spLocks noChangeArrowheads="1"/>
          </p:cNvSpPr>
          <p:nvPr/>
        </p:nvSpPr>
        <p:spPr bwMode="auto">
          <a:xfrm>
            <a:off x="8382000" y="5334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500" name="Oval 28"/>
          <p:cNvSpPr>
            <a:spLocks noChangeArrowheads="1"/>
          </p:cNvSpPr>
          <p:nvPr/>
        </p:nvSpPr>
        <p:spPr bwMode="auto">
          <a:xfrm>
            <a:off x="7696200" y="5334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5501" name="Oval 29"/>
          <p:cNvSpPr>
            <a:spLocks noChangeArrowheads="1"/>
          </p:cNvSpPr>
          <p:nvPr/>
        </p:nvSpPr>
        <p:spPr bwMode="auto">
          <a:xfrm>
            <a:off x="7123113" y="53340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5502" name="Oval 30"/>
          <p:cNvSpPr>
            <a:spLocks noChangeArrowheads="1"/>
          </p:cNvSpPr>
          <p:nvPr/>
        </p:nvSpPr>
        <p:spPr bwMode="auto">
          <a:xfrm>
            <a:off x="6324600" y="5334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5503" name="Oval 31"/>
          <p:cNvSpPr>
            <a:spLocks noChangeArrowheads="1"/>
          </p:cNvSpPr>
          <p:nvPr/>
        </p:nvSpPr>
        <p:spPr bwMode="auto">
          <a:xfrm>
            <a:off x="7391400" y="5943600"/>
            <a:ext cx="344488" cy="34448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6934200" y="5943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5505" name="Oval 33"/>
          <p:cNvSpPr>
            <a:spLocks noChangeArrowheads="1"/>
          </p:cNvSpPr>
          <p:nvPr/>
        </p:nvSpPr>
        <p:spPr bwMode="auto">
          <a:xfrm>
            <a:off x="6513513" y="5943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5506" name="Oval 34"/>
          <p:cNvSpPr>
            <a:spLocks noChangeArrowheads="1"/>
          </p:cNvSpPr>
          <p:nvPr/>
        </p:nvSpPr>
        <p:spPr bwMode="auto">
          <a:xfrm>
            <a:off x="6096000" y="5943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5507" name="AutoShape 35"/>
          <p:cNvCxnSpPr>
            <a:cxnSpLocks noChangeShapeType="1"/>
            <a:stCxn id="105502" idx="3"/>
            <a:endCxn id="105506" idx="0"/>
          </p:cNvCxnSpPr>
          <p:nvPr/>
        </p:nvCxnSpPr>
        <p:spPr bwMode="auto">
          <a:xfrm flipH="1">
            <a:off x="6269038" y="5627688"/>
            <a:ext cx="1063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08" name="AutoShape 36"/>
          <p:cNvCxnSpPr>
            <a:cxnSpLocks noChangeShapeType="1"/>
            <a:stCxn id="105502" idx="5"/>
            <a:endCxn id="105505" idx="0"/>
          </p:cNvCxnSpPr>
          <p:nvPr/>
        </p:nvCxnSpPr>
        <p:spPr bwMode="auto">
          <a:xfrm>
            <a:off x="6618288" y="5627688"/>
            <a:ext cx="682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09" name="AutoShape 37"/>
          <p:cNvCxnSpPr>
            <a:cxnSpLocks noChangeShapeType="1"/>
            <a:stCxn id="105501" idx="3"/>
            <a:endCxn id="105504" idx="0"/>
          </p:cNvCxnSpPr>
          <p:nvPr/>
        </p:nvCxnSpPr>
        <p:spPr bwMode="auto">
          <a:xfrm flipH="1">
            <a:off x="7107238" y="56276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0" name="AutoShape 38"/>
          <p:cNvCxnSpPr>
            <a:cxnSpLocks noChangeShapeType="1"/>
            <a:stCxn id="105501" idx="5"/>
            <a:endCxn id="105503" idx="0"/>
          </p:cNvCxnSpPr>
          <p:nvPr/>
        </p:nvCxnSpPr>
        <p:spPr bwMode="auto">
          <a:xfrm>
            <a:off x="7416800" y="5627688"/>
            <a:ext cx="147638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</p:cxnSp>
      <p:cxnSp>
        <p:nvCxnSpPr>
          <p:cNvPr id="105511" name="AutoShape 39"/>
          <p:cNvCxnSpPr>
            <a:cxnSpLocks noChangeShapeType="1"/>
            <a:stCxn id="105498" idx="3"/>
            <a:endCxn id="105502" idx="0"/>
          </p:cNvCxnSpPr>
          <p:nvPr/>
        </p:nvCxnSpPr>
        <p:spPr bwMode="auto">
          <a:xfrm flipH="1">
            <a:off x="6497638" y="50942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2" name="AutoShape 40"/>
          <p:cNvCxnSpPr>
            <a:cxnSpLocks noChangeShapeType="1"/>
            <a:stCxn id="105498" idx="5"/>
            <a:endCxn id="105501" idx="0"/>
          </p:cNvCxnSpPr>
          <p:nvPr/>
        </p:nvCxnSpPr>
        <p:spPr bwMode="auto">
          <a:xfrm>
            <a:off x="7035800" y="50942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3" name="AutoShape 41"/>
          <p:cNvCxnSpPr>
            <a:cxnSpLocks noChangeShapeType="1"/>
            <a:stCxn id="105497" idx="3"/>
            <a:endCxn id="105500" idx="0"/>
          </p:cNvCxnSpPr>
          <p:nvPr/>
        </p:nvCxnSpPr>
        <p:spPr bwMode="auto">
          <a:xfrm flipH="1">
            <a:off x="7869238" y="50942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4" name="AutoShape 42"/>
          <p:cNvCxnSpPr>
            <a:cxnSpLocks noChangeShapeType="1"/>
            <a:stCxn id="105497" idx="5"/>
            <a:endCxn id="105499" idx="0"/>
          </p:cNvCxnSpPr>
          <p:nvPr/>
        </p:nvCxnSpPr>
        <p:spPr bwMode="auto">
          <a:xfrm>
            <a:off x="8334375" y="5094288"/>
            <a:ext cx="220663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5" name="AutoShape 43"/>
          <p:cNvCxnSpPr>
            <a:cxnSpLocks noChangeShapeType="1"/>
            <a:stCxn id="105517" idx="3"/>
            <a:endCxn id="105498" idx="0"/>
          </p:cNvCxnSpPr>
          <p:nvPr/>
        </p:nvCxnSpPr>
        <p:spPr bwMode="auto">
          <a:xfrm flipH="1">
            <a:off x="6915150" y="448468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516" name="AutoShape 44"/>
          <p:cNvCxnSpPr>
            <a:cxnSpLocks noChangeShapeType="1"/>
            <a:stCxn id="105517" idx="5"/>
            <a:endCxn id="105497" idx="0"/>
          </p:cNvCxnSpPr>
          <p:nvPr/>
        </p:nvCxnSpPr>
        <p:spPr bwMode="auto">
          <a:xfrm>
            <a:off x="7685088" y="4484688"/>
            <a:ext cx="528637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5517" name="Oval 45"/>
          <p:cNvSpPr>
            <a:spLocks noChangeArrowheads="1"/>
          </p:cNvSpPr>
          <p:nvPr/>
        </p:nvSpPr>
        <p:spPr bwMode="auto">
          <a:xfrm>
            <a:off x="7391400" y="4191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2"/>
          </p:nvPr>
        </p:nvSpPr>
        <p:spPr>
          <a:xfrm>
            <a:off x="29718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18520" y="3361680"/>
              <a:ext cx="694800" cy="63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4560" y="3355200"/>
                <a:ext cx="704160" cy="64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7" grpId="0" animBg="1"/>
      <p:bldP spid="105498" grpId="0" animBg="1"/>
      <p:bldP spid="105499" grpId="0" animBg="1"/>
      <p:bldP spid="105500" grpId="0" animBg="1"/>
      <p:bldP spid="105501" grpId="0" animBg="1"/>
      <p:bldP spid="105502" grpId="0" animBg="1"/>
      <p:bldP spid="105503" grpId="0" animBg="1"/>
      <p:bldP spid="105504" grpId="0" animBg="1"/>
      <p:bldP spid="105505" grpId="0" animBg="1"/>
      <p:bldP spid="105506" grpId="0" animBg="1"/>
      <p:bldP spid="1055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3429000" cy="457200"/>
          </a:xfrm>
        </p:spPr>
        <p:txBody>
          <a:bodyPr/>
          <a:lstStyle/>
          <a:p>
            <a:fld id="{FF255F93-BC14-4D8A-8D46-D4531050C23C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DeleteMin</a:t>
            </a:r>
            <a:r>
              <a:rPr lang="en-US" dirty="0"/>
              <a:t>: Restore </a:t>
            </a:r>
            <a:r>
              <a:rPr lang="en-US" dirty="0" smtClean="0"/>
              <a:t>the Heap Property</a:t>
            </a:r>
            <a:endParaRPr lang="en-US" dirty="0"/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3067050" y="4057650"/>
            <a:ext cx="523875" cy="15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5962650" y="4043363"/>
            <a:ext cx="523875" cy="15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9600" y="1219200"/>
            <a:ext cx="78486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rgbClr val="0000FF"/>
                </a:solidFill>
                <a:latin typeface="Arial" charset="0"/>
              </a:rPr>
              <a:t>Percolate down</a:t>
            </a:r>
            <a:r>
              <a:rPr lang="en-US" sz="2000" b="0" dirty="0" smtClean="0">
                <a:latin typeface="Arial" charset="0"/>
              </a:rPr>
              <a:t>: 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Keep </a:t>
            </a:r>
            <a:r>
              <a:rPr lang="en-US" sz="2000" b="0" dirty="0">
                <a:latin typeface="Arial" charset="0"/>
              </a:rPr>
              <a:t>comparing </a:t>
            </a:r>
            <a:r>
              <a:rPr lang="en-US" sz="2000" b="0" dirty="0" smtClean="0">
                <a:latin typeface="Arial" charset="0"/>
              </a:rPr>
              <a:t>priority of item with both children 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If priority is less important (&gt;) than either, swap with the most</a:t>
            </a:r>
          </a:p>
          <a:p>
            <a:pPr eaLnBrk="0" hangingPunct="0"/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   important (smaller) child </a:t>
            </a:r>
            <a:r>
              <a:rPr lang="en-US" sz="2000" b="0" dirty="0">
                <a:latin typeface="Arial" charset="0"/>
              </a:rPr>
              <a:t>and </a:t>
            </a:r>
            <a:r>
              <a:rPr lang="en-US" sz="2000" b="0" dirty="0" smtClean="0">
                <a:latin typeface="Arial" charset="0"/>
              </a:rPr>
              <a:t>go </a:t>
            </a:r>
            <a:r>
              <a:rPr lang="en-US" sz="2000" b="0" dirty="0">
                <a:latin typeface="Arial" charset="0"/>
              </a:rPr>
              <a:t>down one level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</a:t>
            </a:r>
            <a:r>
              <a:rPr lang="en-US" sz="2000" b="0" dirty="0">
                <a:latin typeface="Arial" charset="0"/>
              </a:rPr>
              <a:t>Done if both children are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less important (&gt;) than the </a:t>
            </a:r>
            <a:r>
              <a:rPr lang="en-US" sz="2000" b="0" dirty="0">
                <a:latin typeface="Arial" charset="0"/>
                <a:sym typeface="Symbol" pitchFamily="18" charset="2"/>
              </a:rPr>
              <a:t>item or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we’ve 	reached </a:t>
            </a:r>
            <a:r>
              <a:rPr lang="en-US" sz="2000" b="0" dirty="0">
                <a:latin typeface="Arial" charset="0"/>
                <a:sym typeface="Symbol" pitchFamily="18" charset="2"/>
              </a:rPr>
              <a:t>a leaf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node</a:t>
            </a:r>
            <a:endParaRPr lang="en-US" sz="2000" b="0" dirty="0">
              <a:latin typeface="Arial" charset="0"/>
            </a:endParaRPr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2249488" y="4038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7527" name="Oval 7"/>
          <p:cNvSpPr>
            <a:spLocks noChangeArrowheads="1"/>
          </p:cNvSpPr>
          <p:nvPr/>
        </p:nvSpPr>
        <p:spPr bwMode="auto">
          <a:xfrm>
            <a:off x="950913" y="4038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2590800" y="4572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1905000" y="4572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7530" name="Oval 10"/>
          <p:cNvSpPr>
            <a:spLocks noChangeArrowheads="1"/>
          </p:cNvSpPr>
          <p:nvPr/>
        </p:nvSpPr>
        <p:spPr bwMode="auto">
          <a:xfrm>
            <a:off x="1331913" y="45720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7531" name="Oval 11"/>
          <p:cNvSpPr>
            <a:spLocks noChangeArrowheads="1"/>
          </p:cNvSpPr>
          <p:nvPr/>
        </p:nvSpPr>
        <p:spPr bwMode="auto">
          <a:xfrm>
            <a:off x="533400" y="4572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7532" name="Oval 12"/>
          <p:cNvSpPr>
            <a:spLocks noChangeArrowheads="1"/>
          </p:cNvSpPr>
          <p:nvPr/>
        </p:nvSpPr>
        <p:spPr bwMode="auto">
          <a:xfrm>
            <a:off x="2895600" y="30480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10</a:t>
            </a:r>
            <a:endParaRPr lang="en-US"/>
          </a:p>
        </p:txBody>
      </p:sp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1143000" y="5181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7534" name="Oval 14"/>
          <p:cNvSpPr>
            <a:spLocks noChangeArrowheads="1"/>
          </p:cNvSpPr>
          <p:nvPr/>
        </p:nvSpPr>
        <p:spPr bwMode="auto">
          <a:xfrm>
            <a:off x="722313" y="5181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304800" y="5181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7536" name="AutoShape 16"/>
          <p:cNvCxnSpPr>
            <a:cxnSpLocks noChangeShapeType="1"/>
            <a:stCxn id="107531" idx="3"/>
            <a:endCxn id="107535" idx="0"/>
          </p:cNvCxnSpPr>
          <p:nvPr/>
        </p:nvCxnSpPr>
        <p:spPr bwMode="auto">
          <a:xfrm flipH="1">
            <a:off x="477838" y="4865688"/>
            <a:ext cx="1063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37" name="AutoShape 17"/>
          <p:cNvCxnSpPr>
            <a:cxnSpLocks noChangeShapeType="1"/>
            <a:stCxn id="107531" idx="5"/>
            <a:endCxn id="107534" idx="0"/>
          </p:cNvCxnSpPr>
          <p:nvPr/>
        </p:nvCxnSpPr>
        <p:spPr bwMode="auto">
          <a:xfrm>
            <a:off x="827088" y="4865688"/>
            <a:ext cx="682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38" name="AutoShape 18"/>
          <p:cNvCxnSpPr>
            <a:cxnSpLocks noChangeShapeType="1"/>
            <a:stCxn id="107530" idx="3"/>
            <a:endCxn id="107533" idx="0"/>
          </p:cNvCxnSpPr>
          <p:nvPr/>
        </p:nvCxnSpPr>
        <p:spPr bwMode="auto">
          <a:xfrm flipH="1">
            <a:off x="1316038" y="48656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39" name="AutoShape 19"/>
          <p:cNvCxnSpPr>
            <a:cxnSpLocks noChangeShapeType="1"/>
            <a:stCxn id="107527" idx="3"/>
            <a:endCxn id="107531" idx="0"/>
          </p:cNvCxnSpPr>
          <p:nvPr/>
        </p:nvCxnSpPr>
        <p:spPr bwMode="auto">
          <a:xfrm flipH="1">
            <a:off x="706438" y="43322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0" name="AutoShape 20"/>
          <p:cNvCxnSpPr>
            <a:cxnSpLocks noChangeShapeType="1"/>
            <a:stCxn id="107527" idx="5"/>
            <a:endCxn id="107530" idx="0"/>
          </p:cNvCxnSpPr>
          <p:nvPr/>
        </p:nvCxnSpPr>
        <p:spPr bwMode="auto">
          <a:xfrm>
            <a:off x="1244600" y="43322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1" name="AutoShape 21"/>
          <p:cNvCxnSpPr>
            <a:cxnSpLocks noChangeShapeType="1"/>
            <a:stCxn id="107526" idx="3"/>
            <a:endCxn id="107529" idx="0"/>
          </p:cNvCxnSpPr>
          <p:nvPr/>
        </p:nvCxnSpPr>
        <p:spPr bwMode="auto">
          <a:xfrm flipH="1">
            <a:off x="2078038" y="43322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2" name="AutoShape 22"/>
          <p:cNvCxnSpPr>
            <a:cxnSpLocks noChangeShapeType="1"/>
            <a:stCxn id="107526" idx="5"/>
            <a:endCxn id="107528" idx="0"/>
          </p:cNvCxnSpPr>
          <p:nvPr/>
        </p:nvCxnSpPr>
        <p:spPr bwMode="auto">
          <a:xfrm>
            <a:off x="2543175" y="4332288"/>
            <a:ext cx="220663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3" name="AutoShape 23"/>
          <p:cNvCxnSpPr>
            <a:cxnSpLocks noChangeShapeType="1"/>
            <a:stCxn id="107545" idx="3"/>
            <a:endCxn id="107527" idx="0"/>
          </p:cNvCxnSpPr>
          <p:nvPr/>
        </p:nvCxnSpPr>
        <p:spPr bwMode="auto">
          <a:xfrm flipH="1">
            <a:off x="1123950" y="372268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44" name="AutoShape 24"/>
          <p:cNvCxnSpPr>
            <a:cxnSpLocks noChangeShapeType="1"/>
            <a:stCxn id="107545" idx="5"/>
            <a:endCxn id="107526" idx="0"/>
          </p:cNvCxnSpPr>
          <p:nvPr/>
        </p:nvCxnSpPr>
        <p:spPr bwMode="auto">
          <a:xfrm>
            <a:off x="1893888" y="3722688"/>
            <a:ext cx="528637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545" name="Oval 25"/>
          <p:cNvSpPr>
            <a:spLocks noChangeArrowheads="1"/>
          </p:cNvSpPr>
          <p:nvPr/>
        </p:nvSpPr>
        <p:spPr bwMode="auto">
          <a:xfrm>
            <a:off x="1600200" y="3429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07546" name="AutoShape 26"/>
          <p:cNvCxnSpPr>
            <a:cxnSpLocks noChangeShapeType="1"/>
            <a:endCxn id="107545" idx="6"/>
          </p:cNvCxnSpPr>
          <p:nvPr/>
        </p:nvCxnSpPr>
        <p:spPr bwMode="auto">
          <a:xfrm flipH="1">
            <a:off x="1944688" y="3352800"/>
            <a:ext cx="798512" cy="24923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5181600" y="4038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7548" name="Oval 28"/>
          <p:cNvSpPr>
            <a:spLocks noChangeArrowheads="1"/>
          </p:cNvSpPr>
          <p:nvPr/>
        </p:nvSpPr>
        <p:spPr bwMode="auto">
          <a:xfrm>
            <a:off x="3883025" y="4038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5522913" y="45720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50" name="Oval 30"/>
          <p:cNvSpPr>
            <a:spLocks noChangeArrowheads="1"/>
          </p:cNvSpPr>
          <p:nvPr/>
        </p:nvSpPr>
        <p:spPr bwMode="auto">
          <a:xfrm>
            <a:off x="4837113" y="45720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7551" name="Oval 31"/>
          <p:cNvSpPr>
            <a:spLocks noChangeArrowheads="1"/>
          </p:cNvSpPr>
          <p:nvPr/>
        </p:nvSpPr>
        <p:spPr bwMode="auto">
          <a:xfrm>
            <a:off x="4264025" y="45720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3465513" y="45720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7553" name="Oval 33"/>
          <p:cNvSpPr>
            <a:spLocks noChangeArrowheads="1"/>
          </p:cNvSpPr>
          <p:nvPr/>
        </p:nvSpPr>
        <p:spPr bwMode="auto">
          <a:xfrm>
            <a:off x="6096000" y="32766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accent2"/>
                </a:solidFill>
              </a:rPr>
              <a:t>10</a:t>
            </a:r>
            <a:endParaRPr lang="en-US" dirty="0"/>
          </a:p>
        </p:txBody>
      </p:sp>
      <p:sp>
        <p:nvSpPr>
          <p:cNvPr id="107554" name="Oval 34"/>
          <p:cNvSpPr>
            <a:spLocks noChangeArrowheads="1"/>
          </p:cNvSpPr>
          <p:nvPr/>
        </p:nvSpPr>
        <p:spPr bwMode="auto">
          <a:xfrm>
            <a:off x="4075113" y="5181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7555" name="Oval 35"/>
          <p:cNvSpPr>
            <a:spLocks noChangeArrowheads="1"/>
          </p:cNvSpPr>
          <p:nvPr/>
        </p:nvSpPr>
        <p:spPr bwMode="auto">
          <a:xfrm>
            <a:off x="3654425" y="518160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56" name="Oval 36"/>
          <p:cNvSpPr>
            <a:spLocks noChangeArrowheads="1"/>
          </p:cNvSpPr>
          <p:nvPr/>
        </p:nvSpPr>
        <p:spPr bwMode="auto">
          <a:xfrm>
            <a:off x="3236913" y="51816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7557" name="AutoShape 37"/>
          <p:cNvCxnSpPr>
            <a:cxnSpLocks noChangeShapeType="1"/>
            <a:stCxn id="107552" idx="3"/>
            <a:endCxn id="107556" idx="0"/>
          </p:cNvCxnSpPr>
          <p:nvPr/>
        </p:nvCxnSpPr>
        <p:spPr bwMode="auto">
          <a:xfrm flipH="1">
            <a:off x="3409950" y="486568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58" name="AutoShape 38"/>
          <p:cNvCxnSpPr>
            <a:cxnSpLocks noChangeShapeType="1"/>
            <a:stCxn id="107552" idx="5"/>
            <a:endCxn id="107555" idx="0"/>
          </p:cNvCxnSpPr>
          <p:nvPr/>
        </p:nvCxnSpPr>
        <p:spPr bwMode="auto">
          <a:xfrm>
            <a:off x="3759200" y="486568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59" name="AutoShape 39"/>
          <p:cNvCxnSpPr>
            <a:cxnSpLocks noChangeShapeType="1"/>
            <a:stCxn id="107551" idx="3"/>
            <a:endCxn id="107554" idx="0"/>
          </p:cNvCxnSpPr>
          <p:nvPr/>
        </p:nvCxnSpPr>
        <p:spPr bwMode="auto">
          <a:xfrm flipH="1">
            <a:off x="4248150" y="486568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0" name="AutoShape 40"/>
          <p:cNvCxnSpPr>
            <a:cxnSpLocks noChangeShapeType="1"/>
            <a:stCxn id="107548" idx="3"/>
            <a:endCxn id="107552" idx="0"/>
          </p:cNvCxnSpPr>
          <p:nvPr/>
        </p:nvCxnSpPr>
        <p:spPr bwMode="auto">
          <a:xfrm flipH="1">
            <a:off x="3638550" y="433228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1" name="AutoShape 41"/>
          <p:cNvCxnSpPr>
            <a:cxnSpLocks noChangeShapeType="1"/>
            <a:stCxn id="107548" idx="5"/>
            <a:endCxn id="107551" idx="0"/>
          </p:cNvCxnSpPr>
          <p:nvPr/>
        </p:nvCxnSpPr>
        <p:spPr bwMode="auto">
          <a:xfrm>
            <a:off x="4176713" y="433228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2" name="AutoShape 42"/>
          <p:cNvCxnSpPr>
            <a:cxnSpLocks noChangeShapeType="1"/>
            <a:stCxn id="107547" idx="3"/>
            <a:endCxn id="107550" idx="0"/>
          </p:cNvCxnSpPr>
          <p:nvPr/>
        </p:nvCxnSpPr>
        <p:spPr bwMode="auto">
          <a:xfrm flipH="1">
            <a:off x="5010150" y="433228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3" name="AutoShape 43"/>
          <p:cNvCxnSpPr>
            <a:cxnSpLocks noChangeShapeType="1"/>
            <a:stCxn id="107547" idx="5"/>
            <a:endCxn id="107549" idx="0"/>
          </p:cNvCxnSpPr>
          <p:nvPr/>
        </p:nvCxnSpPr>
        <p:spPr bwMode="auto">
          <a:xfrm>
            <a:off x="5475288" y="433228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4" name="AutoShape 44"/>
          <p:cNvCxnSpPr>
            <a:cxnSpLocks noChangeShapeType="1"/>
            <a:stCxn id="107566" idx="3"/>
            <a:endCxn id="107548" idx="0"/>
          </p:cNvCxnSpPr>
          <p:nvPr/>
        </p:nvCxnSpPr>
        <p:spPr bwMode="auto">
          <a:xfrm flipH="1">
            <a:off x="4056063" y="372268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65" name="AutoShape 45"/>
          <p:cNvCxnSpPr>
            <a:cxnSpLocks noChangeShapeType="1"/>
            <a:stCxn id="107566" idx="5"/>
            <a:endCxn id="107547" idx="0"/>
          </p:cNvCxnSpPr>
          <p:nvPr/>
        </p:nvCxnSpPr>
        <p:spPr bwMode="auto">
          <a:xfrm>
            <a:off x="4826000" y="3722688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566" name="Oval 46"/>
          <p:cNvSpPr>
            <a:spLocks noChangeArrowheads="1"/>
          </p:cNvSpPr>
          <p:nvPr/>
        </p:nvSpPr>
        <p:spPr bwMode="auto">
          <a:xfrm>
            <a:off x="4532313" y="342900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07567" name="AutoShape 47"/>
          <p:cNvCxnSpPr>
            <a:cxnSpLocks noChangeShapeType="1"/>
          </p:cNvCxnSpPr>
          <p:nvPr/>
        </p:nvCxnSpPr>
        <p:spPr bwMode="auto">
          <a:xfrm flipH="1">
            <a:off x="5486400" y="3581400"/>
            <a:ext cx="609600" cy="457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7568" name="Oval 48"/>
          <p:cNvSpPr>
            <a:spLocks noChangeArrowheads="1"/>
          </p:cNvSpPr>
          <p:nvPr/>
        </p:nvSpPr>
        <p:spPr bwMode="auto">
          <a:xfrm>
            <a:off x="8116888" y="40370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7569" name="Oval 49"/>
          <p:cNvSpPr>
            <a:spLocks noChangeArrowheads="1"/>
          </p:cNvSpPr>
          <p:nvPr/>
        </p:nvSpPr>
        <p:spPr bwMode="auto">
          <a:xfrm>
            <a:off x="6818313" y="40370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7570" name="Oval 50"/>
          <p:cNvSpPr>
            <a:spLocks noChangeArrowheads="1"/>
          </p:cNvSpPr>
          <p:nvPr/>
        </p:nvSpPr>
        <p:spPr bwMode="auto">
          <a:xfrm>
            <a:off x="8458200" y="45704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71" name="Oval 51"/>
          <p:cNvSpPr>
            <a:spLocks noChangeArrowheads="1"/>
          </p:cNvSpPr>
          <p:nvPr/>
        </p:nvSpPr>
        <p:spPr bwMode="auto">
          <a:xfrm>
            <a:off x="7772400" y="45704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10</a:t>
            </a:r>
            <a:endParaRPr lang="en-US"/>
          </a:p>
        </p:txBody>
      </p:sp>
      <p:sp>
        <p:nvSpPr>
          <p:cNvPr id="107572" name="Oval 52"/>
          <p:cNvSpPr>
            <a:spLocks noChangeArrowheads="1"/>
          </p:cNvSpPr>
          <p:nvPr/>
        </p:nvSpPr>
        <p:spPr bwMode="auto">
          <a:xfrm>
            <a:off x="7199313" y="45704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7573" name="Oval 53"/>
          <p:cNvSpPr>
            <a:spLocks noChangeArrowheads="1"/>
          </p:cNvSpPr>
          <p:nvPr/>
        </p:nvSpPr>
        <p:spPr bwMode="auto">
          <a:xfrm>
            <a:off x="6400800" y="45704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7574" name="Oval 54"/>
          <p:cNvSpPr>
            <a:spLocks noChangeArrowheads="1"/>
          </p:cNvSpPr>
          <p:nvPr/>
        </p:nvSpPr>
        <p:spPr bwMode="auto">
          <a:xfrm>
            <a:off x="7010400" y="5180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7575" name="Oval 55"/>
          <p:cNvSpPr>
            <a:spLocks noChangeArrowheads="1"/>
          </p:cNvSpPr>
          <p:nvPr/>
        </p:nvSpPr>
        <p:spPr bwMode="auto">
          <a:xfrm>
            <a:off x="6589713" y="51800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7576" name="Oval 56"/>
          <p:cNvSpPr>
            <a:spLocks noChangeArrowheads="1"/>
          </p:cNvSpPr>
          <p:nvPr/>
        </p:nvSpPr>
        <p:spPr bwMode="auto">
          <a:xfrm>
            <a:off x="6172200" y="5180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7577" name="AutoShape 57"/>
          <p:cNvCxnSpPr>
            <a:cxnSpLocks noChangeShapeType="1"/>
            <a:stCxn id="107573" idx="3"/>
            <a:endCxn id="107576" idx="0"/>
          </p:cNvCxnSpPr>
          <p:nvPr/>
        </p:nvCxnSpPr>
        <p:spPr bwMode="auto">
          <a:xfrm flipH="1">
            <a:off x="6345238" y="4864100"/>
            <a:ext cx="1063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78" name="AutoShape 58"/>
          <p:cNvCxnSpPr>
            <a:cxnSpLocks noChangeShapeType="1"/>
            <a:stCxn id="107573" idx="5"/>
            <a:endCxn id="107575" idx="0"/>
          </p:cNvCxnSpPr>
          <p:nvPr/>
        </p:nvCxnSpPr>
        <p:spPr bwMode="auto">
          <a:xfrm>
            <a:off x="6694488" y="4864100"/>
            <a:ext cx="682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79" name="AutoShape 59"/>
          <p:cNvCxnSpPr>
            <a:cxnSpLocks noChangeShapeType="1"/>
            <a:stCxn id="107572" idx="3"/>
            <a:endCxn id="107574" idx="0"/>
          </p:cNvCxnSpPr>
          <p:nvPr/>
        </p:nvCxnSpPr>
        <p:spPr bwMode="auto">
          <a:xfrm flipH="1">
            <a:off x="7183438" y="4864100"/>
            <a:ext cx="66675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0" name="AutoShape 60"/>
          <p:cNvCxnSpPr>
            <a:cxnSpLocks noChangeShapeType="1"/>
            <a:stCxn id="107569" idx="3"/>
            <a:endCxn id="107573" idx="0"/>
          </p:cNvCxnSpPr>
          <p:nvPr/>
        </p:nvCxnSpPr>
        <p:spPr bwMode="auto">
          <a:xfrm flipH="1">
            <a:off x="6573838" y="4330700"/>
            <a:ext cx="295275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1" name="AutoShape 61"/>
          <p:cNvCxnSpPr>
            <a:cxnSpLocks noChangeShapeType="1"/>
            <a:stCxn id="107569" idx="5"/>
            <a:endCxn id="107572" idx="0"/>
          </p:cNvCxnSpPr>
          <p:nvPr/>
        </p:nvCxnSpPr>
        <p:spPr bwMode="auto">
          <a:xfrm>
            <a:off x="7112000" y="4330700"/>
            <a:ext cx="2603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2" name="AutoShape 62"/>
          <p:cNvCxnSpPr>
            <a:cxnSpLocks noChangeShapeType="1"/>
            <a:stCxn id="107568" idx="3"/>
            <a:endCxn id="107571" idx="0"/>
          </p:cNvCxnSpPr>
          <p:nvPr/>
        </p:nvCxnSpPr>
        <p:spPr bwMode="auto">
          <a:xfrm flipH="1">
            <a:off x="7945438" y="4330700"/>
            <a:ext cx="2222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3" name="AutoShape 63"/>
          <p:cNvCxnSpPr>
            <a:cxnSpLocks noChangeShapeType="1"/>
            <a:stCxn id="107568" idx="5"/>
            <a:endCxn id="107570" idx="0"/>
          </p:cNvCxnSpPr>
          <p:nvPr/>
        </p:nvCxnSpPr>
        <p:spPr bwMode="auto">
          <a:xfrm>
            <a:off x="8410575" y="4330700"/>
            <a:ext cx="22066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4" name="AutoShape 64"/>
          <p:cNvCxnSpPr>
            <a:cxnSpLocks noChangeShapeType="1"/>
            <a:stCxn id="107586" idx="3"/>
            <a:endCxn id="107569" idx="0"/>
          </p:cNvCxnSpPr>
          <p:nvPr/>
        </p:nvCxnSpPr>
        <p:spPr bwMode="auto">
          <a:xfrm flipH="1">
            <a:off x="6991350" y="3721100"/>
            <a:ext cx="527050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7585" name="AutoShape 65"/>
          <p:cNvCxnSpPr>
            <a:cxnSpLocks noChangeShapeType="1"/>
            <a:stCxn id="107586" idx="5"/>
            <a:endCxn id="107568" idx="0"/>
          </p:cNvCxnSpPr>
          <p:nvPr/>
        </p:nvCxnSpPr>
        <p:spPr bwMode="auto">
          <a:xfrm>
            <a:off x="7761288" y="3721100"/>
            <a:ext cx="528637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586" name="Oval 66"/>
          <p:cNvSpPr>
            <a:spLocks noChangeArrowheads="1"/>
          </p:cNvSpPr>
          <p:nvPr/>
        </p:nvSpPr>
        <p:spPr bwMode="auto">
          <a:xfrm>
            <a:off x="7467600" y="34274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7587" name="Oval 67"/>
          <p:cNvSpPr>
            <a:spLocks noChangeArrowheads="1"/>
          </p:cNvSpPr>
          <p:nvPr/>
        </p:nvSpPr>
        <p:spPr bwMode="auto">
          <a:xfrm>
            <a:off x="2209800" y="31242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107588" name="Oval 68"/>
          <p:cNvSpPr>
            <a:spLocks noChangeArrowheads="1"/>
          </p:cNvSpPr>
          <p:nvPr/>
        </p:nvSpPr>
        <p:spPr bwMode="auto">
          <a:xfrm>
            <a:off x="5486400" y="3429000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70" name="Date Placeholder 6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2"/>
          </p:nvPr>
        </p:nvSpPr>
        <p:spPr>
          <a:xfrm>
            <a:off x="29718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57150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b="0" dirty="0" smtClean="0">
                <a:latin typeface="Arial" charset="0"/>
              </a:rPr>
              <a:t>Why </a:t>
            </a:r>
            <a:r>
              <a:rPr lang="en-US" sz="2000" b="0" dirty="0">
                <a:latin typeface="Arial" charset="0"/>
              </a:rPr>
              <a:t>is this correct?  </a:t>
            </a:r>
          </a:p>
          <a:p>
            <a:pPr eaLnBrk="0" hangingPunct="0"/>
            <a:r>
              <a:rPr lang="en-US" sz="2000" b="0" dirty="0">
                <a:latin typeface="Arial" charset="0"/>
              </a:rPr>
              <a:t>What is the run time?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982160" y="1676880"/>
              <a:ext cx="6669360" cy="485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7120" y="1672200"/>
                <a:ext cx="6683400" cy="487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6" grpId="0" animBg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/>
      <p:bldP spid="107533" grpId="0" animBg="1"/>
      <p:bldP spid="107534" grpId="0" animBg="1"/>
      <p:bldP spid="107535" grpId="0" animBg="1"/>
      <p:bldP spid="107545" grpId="0" animBg="1"/>
      <p:bldP spid="107547" grpId="0" animBg="1"/>
      <p:bldP spid="107548" grpId="0" animBg="1"/>
      <p:bldP spid="107549" grpId="0" animBg="1"/>
      <p:bldP spid="107550" grpId="0" animBg="1"/>
      <p:bldP spid="107551" grpId="0" animBg="1"/>
      <p:bldP spid="107552" grpId="0" animBg="1"/>
      <p:bldP spid="107553" grpId="0"/>
      <p:bldP spid="107554" grpId="0" animBg="1"/>
      <p:bldP spid="107555" grpId="0" animBg="1"/>
      <p:bldP spid="107556" grpId="0" animBg="1"/>
      <p:bldP spid="107566" grpId="0" animBg="1"/>
      <p:bldP spid="107568" grpId="0" animBg="1"/>
      <p:bldP spid="107569" grpId="0" animBg="1"/>
      <p:bldP spid="107570" grpId="0" animBg="1"/>
      <p:bldP spid="107571" grpId="0" animBg="1"/>
      <p:bldP spid="107572" grpId="0" animBg="1"/>
      <p:bldP spid="107573" grpId="0" animBg="1"/>
      <p:bldP spid="107574" grpId="0" animBg="1"/>
      <p:bldP spid="107575" grpId="0" animBg="1"/>
      <p:bldP spid="107576" grpId="0" animBg="1"/>
      <p:bldP spid="107586" grpId="0" animBg="1"/>
      <p:bldP spid="107587" grpId="0"/>
      <p:bldP spid="1075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FB4-0CEE-4CDE-9E9E-CFB7392ADB87}" type="slidenum">
              <a:rPr lang="en-US"/>
              <a:pPr/>
              <a:t>3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AVL Tree </a:t>
            </a:r>
            <a:r>
              <a:rPr lang="en-US" dirty="0"/>
              <a:t>Data Structure</a:t>
            </a:r>
          </a:p>
        </p:txBody>
      </p:sp>
      <p:sp>
        <p:nvSpPr>
          <p:cNvPr id="238618" name="Rectangle 26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85800" y="1371600"/>
            <a:ext cx="7353300" cy="49530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000" dirty="0"/>
              <a:t>An AVL tree is a </a:t>
            </a:r>
            <a:r>
              <a:rPr lang="en-US" sz="2000" dirty="0">
                <a:solidFill>
                  <a:srgbClr val="0000FF"/>
                </a:solidFill>
              </a:rPr>
              <a:t>self-balancing </a:t>
            </a:r>
            <a:r>
              <a:rPr lang="en-US" sz="2000" dirty="0"/>
              <a:t>binary search tree.</a:t>
            </a:r>
          </a:p>
          <a:p>
            <a:pPr marL="457200" indent="-457200">
              <a:buFontTx/>
              <a:buNone/>
            </a:pPr>
            <a:endParaRPr lang="en-US" sz="2000" i="1" dirty="0" smtClean="0"/>
          </a:p>
          <a:p>
            <a:pPr marL="457200" indent="-457200">
              <a:buFontTx/>
              <a:buNone/>
            </a:pPr>
            <a:r>
              <a:rPr lang="en-US" sz="2000" i="1" dirty="0" smtClean="0"/>
              <a:t>Structural </a:t>
            </a:r>
            <a:r>
              <a:rPr lang="en-US" sz="2000" i="1" dirty="0"/>
              <a:t>properties</a:t>
            </a:r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Binary tree </a:t>
            </a:r>
            <a:r>
              <a:rPr lang="en-US" sz="2000" dirty="0" smtClean="0"/>
              <a:t>property (</a:t>
            </a:r>
            <a:r>
              <a:rPr lang="en-US" sz="2000" dirty="0"/>
              <a:t>same as BST</a:t>
            </a:r>
            <a:r>
              <a:rPr lang="en-US" sz="2000" dirty="0" smtClean="0"/>
              <a:t>)</a:t>
            </a: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Order</a:t>
            </a:r>
            <a:r>
              <a:rPr lang="en-US" sz="2000" dirty="0" smtClean="0"/>
              <a:t> property </a:t>
            </a:r>
            <a:r>
              <a:rPr lang="en-US" sz="2000" dirty="0" smtClean="0">
                <a:sym typeface="Symbol" pitchFamily="18" charset="2"/>
              </a:rPr>
              <a:t>(same </a:t>
            </a:r>
            <a:r>
              <a:rPr lang="en-US" sz="2000" dirty="0">
                <a:sym typeface="Symbol" pitchFamily="18" charset="2"/>
              </a:rPr>
              <a:t>as for </a:t>
            </a:r>
            <a:r>
              <a:rPr lang="en-US" sz="2000" dirty="0" smtClean="0">
                <a:sym typeface="Symbol" pitchFamily="18" charset="2"/>
              </a:rPr>
              <a:t>BST)</a:t>
            </a:r>
            <a:endParaRPr lang="en-US" sz="2000" dirty="0"/>
          </a:p>
          <a:p>
            <a:pPr marL="838200" lvl="1" indent="-381000">
              <a:buFontTx/>
              <a:buAutoNum type="arabicPeriod"/>
            </a:pPr>
            <a:r>
              <a:rPr lang="en-US" sz="2000" dirty="0">
                <a:solidFill>
                  <a:srgbClr val="0000FF"/>
                </a:solidFill>
              </a:rPr>
              <a:t>Balance property: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/>
              <a:t>balance of every node </a:t>
            </a:r>
            <a:r>
              <a:rPr lang="en-US" sz="2000" dirty="0" smtClean="0"/>
              <a:t>is between </a:t>
            </a:r>
            <a:r>
              <a:rPr lang="en-US" sz="2000" dirty="0"/>
              <a:t>-1 and </a:t>
            </a:r>
            <a:r>
              <a:rPr lang="en-US" sz="2000" dirty="0" smtClean="0"/>
              <a:t>1</a:t>
            </a:r>
            <a:endParaRPr lang="en-US" sz="20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Need to keep track of height of every node and maintain balance as we perform operations.</a:t>
            </a:r>
            <a:endParaRPr lang="en-US" sz="2000" dirty="0"/>
          </a:p>
          <a:p>
            <a:pPr marL="838200" lvl="1" indent="-381000">
              <a:buFontTx/>
              <a:buNone/>
            </a:pPr>
            <a:endParaRPr lang="en-US" sz="2000" b="1" dirty="0" smtClean="0">
              <a:solidFill>
                <a:srgbClr val="0000FF"/>
              </a:solidFill>
              <a:latin typeface="Courier New" pitchFamily="49" charset="0"/>
              <a:sym typeface="Symbol" pitchFamily="18" charset="2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18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3429000" cy="457200"/>
          </a:xfrm>
        </p:spPr>
        <p:txBody>
          <a:bodyPr/>
          <a:lstStyle/>
          <a:p>
            <a:fld id="{96D65E4D-2BB0-41FB-ACAE-9AEDEB73E334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DeleteMin: Run Time Analysis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time is </a:t>
            </a:r>
            <a:r>
              <a:rPr lang="en-US" i="1" dirty="0" smtClean="0"/>
              <a:t>O</a:t>
            </a:r>
            <a:r>
              <a:rPr lang="en-US" dirty="0" smtClean="0"/>
              <a:t>(height </a:t>
            </a:r>
            <a:r>
              <a:rPr lang="en-US" dirty="0"/>
              <a:t>of heap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 heap is a complete binary </a:t>
            </a:r>
            <a:r>
              <a:rPr lang="en-US" dirty="0" smtClean="0"/>
              <a:t>tree</a:t>
            </a:r>
          </a:p>
          <a:p>
            <a:endParaRPr lang="en-US" dirty="0"/>
          </a:p>
          <a:p>
            <a:r>
              <a:rPr lang="en-US" dirty="0" smtClean="0"/>
              <a:t>Height </a:t>
            </a:r>
            <a:r>
              <a:rPr lang="en-US" dirty="0"/>
              <a:t>of a complete binary tree of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nodes?</a:t>
            </a:r>
          </a:p>
          <a:p>
            <a:pPr lvl="1"/>
            <a:r>
              <a:rPr lang="en-US" dirty="0" smtClean="0">
                <a:sym typeface="Symbol" pitchFamily="18" charset="2"/>
              </a:rPr>
              <a:t>height = </a:t>
            </a:r>
            <a:r>
              <a:rPr lang="en-US" b="1" dirty="0" smtClean="0">
                <a:sym typeface="Symbol"/>
              </a:rPr>
              <a:t>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</a:t>
            </a:r>
            <a:r>
              <a:rPr lang="en-US" b="1" dirty="0" smtClean="0">
                <a:sym typeface="Symbol"/>
              </a:rPr>
              <a:t></a:t>
            </a:r>
            <a:endParaRPr lang="en-US" b="1" dirty="0" smtClean="0">
              <a:sym typeface="Symbol" pitchFamily="18" charset="2"/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Run </a:t>
            </a:r>
            <a:r>
              <a:rPr lang="en-US" dirty="0"/>
              <a:t>time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eleteMin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i="1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86280" y="2762280"/>
              <a:ext cx="1139400" cy="18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1240" y="2755440"/>
                <a:ext cx="1150200" cy="19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3429000" cy="457200"/>
          </a:xfrm>
        </p:spPr>
        <p:txBody>
          <a:bodyPr/>
          <a:lstStyle/>
          <a:p>
            <a:fld id="{222B9E54-1AB9-4CC4-A89F-76C08BC2B024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800600" cy="4114800"/>
          </a:xfrm>
        </p:spPr>
        <p:txBody>
          <a:bodyPr/>
          <a:lstStyle/>
          <a:p>
            <a:r>
              <a:rPr lang="en-US" dirty="0"/>
              <a:t>Add a value to the </a:t>
            </a:r>
            <a:r>
              <a:rPr lang="en-US" dirty="0" smtClean="0"/>
              <a:t>tree</a:t>
            </a:r>
          </a:p>
          <a:p>
            <a:endParaRPr lang="en-US" dirty="0"/>
          </a:p>
          <a:p>
            <a:r>
              <a:rPr lang="en-US" dirty="0"/>
              <a:t>Afterwards, structure and heap properties must still be correct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8116888" y="3503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6818313" y="3503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8458200" y="4037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7772400" y="4037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7199313" y="40370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6400800" y="4037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7010400" y="46466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6589713" y="46466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6172200" y="46466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09581" name="AutoShape 13"/>
          <p:cNvCxnSpPr>
            <a:cxnSpLocks noChangeShapeType="1"/>
            <a:stCxn id="109577" idx="3"/>
            <a:endCxn id="109580" idx="0"/>
          </p:cNvCxnSpPr>
          <p:nvPr/>
        </p:nvCxnSpPr>
        <p:spPr bwMode="auto">
          <a:xfrm flipH="1">
            <a:off x="6345238" y="4330700"/>
            <a:ext cx="1063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2" name="AutoShape 14"/>
          <p:cNvCxnSpPr>
            <a:cxnSpLocks noChangeShapeType="1"/>
            <a:stCxn id="109577" idx="5"/>
            <a:endCxn id="109579" idx="0"/>
          </p:cNvCxnSpPr>
          <p:nvPr/>
        </p:nvCxnSpPr>
        <p:spPr bwMode="auto">
          <a:xfrm>
            <a:off x="6694488" y="4330700"/>
            <a:ext cx="68262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3" name="AutoShape 15"/>
          <p:cNvCxnSpPr>
            <a:cxnSpLocks noChangeShapeType="1"/>
            <a:stCxn id="109576" idx="3"/>
            <a:endCxn id="109578" idx="0"/>
          </p:cNvCxnSpPr>
          <p:nvPr/>
        </p:nvCxnSpPr>
        <p:spPr bwMode="auto">
          <a:xfrm flipH="1">
            <a:off x="7183438" y="4330700"/>
            <a:ext cx="66675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4" name="AutoShape 16"/>
          <p:cNvCxnSpPr>
            <a:cxnSpLocks noChangeShapeType="1"/>
            <a:stCxn id="109573" idx="3"/>
            <a:endCxn id="109577" idx="0"/>
          </p:cNvCxnSpPr>
          <p:nvPr/>
        </p:nvCxnSpPr>
        <p:spPr bwMode="auto">
          <a:xfrm flipH="1">
            <a:off x="6573838" y="3797300"/>
            <a:ext cx="295275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5" name="AutoShape 17"/>
          <p:cNvCxnSpPr>
            <a:cxnSpLocks noChangeShapeType="1"/>
            <a:stCxn id="109573" idx="5"/>
            <a:endCxn id="109576" idx="0"/>
          </p:cNvCxnSpPr>
          <p:nvPr/>
        </p:nvCxnSpPr>
        <p:spPr bwMode="auto">
          <a:xfrm>
            <a:off x="7112000" y="3797300"/>
            <a:ext cx="2603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6" name="AutoShape 18"/>
          <p:cNvCxnSpPr>
            <a:cxnSpLocks noChangeShapeType="1"/>
            <a:stCxn id="109572" idx="3"/>
            <a:endCxn id="109575" idx="0"/>
          </p:cNvCxnSpPr>
          <p:nvPr/>
        </p:nvCxnSpPr>
        <p:spPr bwMode="auto">
          <a:xfrm flipH="1">
            <a:off x="7945438" y="3797300"/>
            <a:ext cx="2222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7" name="AutoShape 19"/>
          <p:cNvCxnSpPr>
            <a:cxnSpLocks noChangeShapeType="1"/>
            <a:stCxn id="109572" idx="5"/>
            <a:endCxn id="109574" idx="0"/>
          </p:cNvCxnSpPr>
          <p:nvPr/>
        </p:nvCxnSpPr>
        <p:spPr bwMode="auto">
          <a:xfrm>
            <a:off x="8410575" y="3797300"/>
            <a:ext cx="22066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8" name="AutoShape 20"/>
          <p:cNvCxnSpPr>
            <a:cxnSpLocks noChangeShapeType="1"/>
            <a:stCxn id="109590" idx="3"/>
            <a:endCxn id="109573" idx="0"/>
          </p:cNvCxnSpPr>
          <p:nvPr/>
        </p:nvCxnSpPr>
        <p:spPr bwMode="auto">
          <a:xfrm flipH="1">
            <a:off x="6991350" y="3187700"/>
            <a:ext cx="527050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9589" name="AutoShape 21"/>
          <p:cNvCxnSpPr>
            <a:cxnSpLocks noChangeShapeType="1"/>
            <a:stCxn id="109590" idx="5"/>
            <a:endCxn id="109572" idx="0"/>
          </p:cNvCxnSpPr>
          <p:nvPr/>
        </p:nvCxnSpPr>
        <p:spPr bwMode="auto">
          <a:xfrm>
            <a:off x="7761288" y="3187700"/>
            <a:ext cx="528637" cy="315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9590" name="Oval 22"/>
          <p:cNvSpPr>
            <a:spLocks noChangeArrowheads="1"/>
          </p:cNvSpPr>
          <p:nvPr/>
        </p:nvSpPr>
        <p:spPr bwMode="auto">
          <a:xfrm>
            <a:off x="7467600" y="2894013"/>
            <a:ext cx="344488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9591" name="AutoShape 23"/>
          <p:cNvSpPr>
            <a:spLocks noChangeArrowheads="1"/>
          </p:cNvSpPr>
          <p:nvPr/>
        </p:nvSpPr>
        <p:spPr bwMode="auto">
          <a:xfrm>
            <a:off x="5943600" y="1981200"/>
            <a:ext cx="838200" cy="762000"/>
          </a:xfrm>
          <a:prstGeom prst="cloudCallout">
            <a:avLst>
              <a:gd name="adj1" fmla="val 82009"/>
              <a:gd name="adj2" fmla="val 90833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>
          <a:xfrm>
            <a:off x="2743200" y="62484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407720" y="4308120"/>
              <a:ext cx="316440" cy="60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2680" y="4305240"/>
                <a:ext cx="326520" cy="61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3429000" cy="457200"/>
          </a:xfrm>
        </p:spPr>
        <p:txBody>
          <a:bodyPr/>
          <a:lstStyle/>
          <a:p>
            <a:fld id="{B52FE642-435B-447A-AD28-259004DD214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Insert: Maintain </a:t>
            </a:r>
            <a:r>
              <a:rPr lang="en-US" dirty="0"/>
              <a:t>the Structure Property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5029200" cy="1905000"/>
          </a:xfrm>
        </p:spPr>
        <p:txBody>
          <a:bodyPr/>
          <a:lstStyle/>
          <a:p>
            <a:r>
              <a:rPr lang="en-US" dirty="0" smtClean="0"/>
              <a:t>There is only one valid tree shape after we add one more node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 put our new data there and then focus on restoring the heap property</a:t>
            </a:r>
            <a:endParaRPr lang="en-US" dirty="0"/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7239000" y="4532313"/>
            <a:ext cx="344488" cy="344487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10597" name="AutoShape 5"/>
          <p:cNvCxnSpPr>
            <a:cxnSpLocks noChangeShapeType="1"/>
            <a:stCxn id="110602" idx="5"/>
            <a:endCxn id="110596" idx="0"/>
          </p:cNvCxnSpPr>
          <p:nvPr/>
        </p:nvCxnSpPr>
        <p:spPr bwMode="auto">
          <a:xfrm>
            <a:off x="7264400" y="4214813"/>
            <a:ext cx="147638" cy="298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7888288" y="3387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0599" name="Oval 7"/>
          <p:cNvSpPr>
            <a:spLocks noChangeArrowheads="1"/>
          </p:cNvSpPr>
          <p:nvPr/>
        </p:nvSpPr>
        <p:spPr bwMode="auto">
          <a:xfrm>
            <a:off x="6589713" y="3387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8229600" y="3921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7543800" y="3921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6970713" y="3921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6172200" y="3921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6781800" y="4530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6361113" y="4530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>
            <a:off x="5943600" y="4530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0607" name="AutoShape 15"/>
          <p:cNvCxnSpPr>
            <a:cxnSpLocks noChangeShapeType="1"/>
            <a:stCxn id="110603" idx="3"/>
            <a:endCxn id="110606" idx="0"/>
          </p:cNvCxnSpPr>
          <p:nvPr/>
        </p:nvCxnSpPr>
        <p:spPr bwMode="auto">
          <a:xfrm flipH="1">
            <a:off x="6116638" y="4214813"/>
            <a:ext cx="1063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08" name="AutoShape 16"/>
          <p:cNvCxnSpPr>
            <a:cxnSpLocks noChangeShapeType="1"/>
            <a:stCxn id="110603" idx="5"/>
            <a:endCxn id="110605" idx="0"/>
          </p:cNvCxnSpPr>
          <p:nvPr/>
        </p:nvCxnSpPr>
        <p:spPr bwMode="auto">
          <a:xfrm>
            <a:off x="6465888" y="4214813"/>
            <a:ext cx="68262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09" name="AutoShape 17"/>
          <p:cNvCxnSpPr>
            <a:cxnSpLocks noChangeShapeType="1"/>
            <a:stCxn id="110602" idx="3"/>
            <a:endCxn id="110604" idx="0"/>
          </p:cNvCxnSpPr>
          <p:nvPr/>
        </p:nvCxnSpPr>
        <p:spPr bwMode="auto">
          <a:xfrm flipH="1">
            <a:off x="6954838" y="4214813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0" name="AutoShape 18"/>
          <p:cNvCxnSpPr>
            <a:cxnSpLocks noChangeShapeType="1"/>
            <a:stCxn id="110599" idx="3"/>
            <a:endCxn id="110603" idx="0"/>
          </p:cNvCxnSpPr>
          <p:nvPr/>
        </p:nvCxnSpPr>
        <p:spPr bwMode="auto">
          <a:xfrm flipH="1">
            <a:off x="6345238" y="3681413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1" name="AutoShape 19"/>
          <p:cNvCxnSpPr>
            <a:cxnSpLocks noChangeShapeType="1"/>
            <a:stCxn id="110599" idx="5"/>
            <a:endCxn id="110602" idx="0"/>
          </p:cNvCxnSpPr>
          <p:nvPr/>
        </p:nvCxnSpPr>
        <p:spPr bwMode="auto">
          <a:xfrm>
            <a:off x="6883400" y="3681413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2" name="AutoShape 20"/>
          <p:cNvCxnSpPr>
            <a:cxnSpLocks noChangeShapeType="1"/>
            <a:stCxn id="110598" idx="3"/>
            <a:endCxn id="110601" idx="0"/>
          </p:cNvCxnSpPr>
          <p:nvPr/>
        </p:nvCxnSpPr>
        <p:spPr bwMode="auto">
          <a:xfrm flipH="1">
            <a:off x="7716838" y="3681413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3" name="AutoShape 21"/>
          <p:cNvCxnSpPr>
            <a:cxnSpLocks noChangeShapeType="1"/>
            <a:stCxn id="110598" idx="5"/>
            <a:endCxn id="110600" idx="0"/>
          </p:cNvCxnSpPr>
          <p:nvPr/>
        </p:nvCxnSpPr>
        <p:spPr bwMode="auto">
          <a:xfrm>
            <a:off x="8181975" y="3681413"/>
            <a:ext cx="220663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4" name="AutoShape 22"/>
          <p:cNvCxnSpPr>
            <a:cxnSpLocks noChangeShapeType="1"/>
            <a:stCxn id="110616" idx="3"/>
            <a:endCxn id="110599" idx="0"/>
          </p:cNvCxnSpPr>
          <p:nvPr/>
        </p:nvCxnSpPr>
        <p:spPr bwMode="auto">
          <a:xfrm flipH="1">
            <a:off x="6762750" y="3071813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0615" name="AutoShape 23"/>
          <p:cNvCxnSpPr>
            <a:cxnSpLocks noChangeShapeType="1"/>
            <a:stCxn id="110616" idx="5"/>
            <a:endCxn id="110598" idx="0"/>
          </p:cNvCxnSpPr>
          <p:nvPr/>
        </p:nvCxnSpPr>
        <p:spPr bwMode="auto">
          <a:xfrm>
            <a:off x="7532688" y="3071813"/>
            <a:ext cx="528637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7239000" y="2778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6172200" y="1905000"/>
            <a:ext cx="838200" cy="762000"/>
          </a:xfrm>
          <a:prstGeom prst="cloudCallout">
            <a:avLst>
              <a:gd name="adj1" fmla="val 27463"/>
              <a:gd name="adj2" fmla="val 85625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>
          <a:xfrm>
            <a:off x="28194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3429000" cy="457200"/>
          </a:xfrm>
        </p:spPr>
        <p:txBody>
          <a:bodyPr/>
          <a:lstStyle/>
          <a:p>
            <a:fld id="{CF5B3B2F-6E0C-4736-AFC0-466C1FAD8AF8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Insert: </a:t>
            </a:r>
            <a:r>
              <a:rPr lang="en-US" dirty="0" smtClean="0"/>
              <a:t>Restore the heap property</a:t>
            </a:r>
            <a:endParaRPr lang="en-US" dirty="0"/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5962650" y="4052888"/>
            <a:ext cx="523875" cy="15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2438400" y="51911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112645" name="Freeform 5"/>
          <p:cNvSpPr>
            <a:spLocks/>
          </p:cNvSpPr>
          <p:nvPr/>
        </p:nvSpPr>
        <p:spPr bwMode="auto">
          <a:xfrm>
            <a:off x="773113" y="3124200"/>
            <a:ext cx="1393825" cy="2460625"/>
          </a:xfrm>
          <a:custGeom>
            <a:avLst/>
            <a:gdLst/>
            <a:ahLst/>
            <a:cxnLst>
              <a:cxn ang="0">
                <a:pos x="837" y="97"/>
              </a:cxn>
              <a:cxn ang="0">
                <a:pos x="657" y="20"/>
              </a:cxn>
              <a:cxn ang="0">
                <a:pos x="383" y="217"/>
              </a:cxn>
              <a:cxn ang="0">
                <a:pos x="134" y="389"/>
              </a:cxn>
              <a:cxn ang="0">
                <a:pos x="14" y="526"/>
              </a:cxn>
              <a:cxn ang="0">
                <a:pos x="49" y="689"/>
              </a:cxn>
              <a:cxn ang="0">
                <a:pos x="220" y="834"/>
              </a:cxn>
              <a:cxn ang="0">
                <a:pos x="451" y="1143"/>
              </a:cxn>
              <a:cxn ang="0">
                <a:pos x="554" y="1469"/>
              </a:cxn>
              <a:cxn ang="0">
                <a:pos x="751" y="1529"/>
              </a:cxn>
              <a:cxn ang="0">
                <a:pos x="846" y="1340"/>
              </a:cxn>
              <a:cxn ang="0">
                <a:pos x="674" y="877"/>
              </a:cxn>
              <a:cxn ang="0">
                <a:pos x="469" y="663"/>
              </a:cxn>
              <a:cxn ang="0">
                <a:pos x="486" y="466"/>
              </a:cxn>
              <a:cxn ang="0">
                <a:pos x="820" y="320"/>
              </a:cxn>
              <a:cxn ang="0">
                <a:pos x="837" y="97"/>
              </a:cxn>
            </a:cxnLst>
            <a:rect l="0" t="0" r="r" b="b"/>
            <a:pathLst>
              <a:path w="878" h="1550">
                <a:moveTo>
                  <a:pt x="837" y="97"/>
                </a:moveTo>
                <a:cubicBezTo>
                  <a:pt x="810" y="47"/>
                  <a:pt x="733" y="0"/>
                  <a:pt x="657" y="20"/>
                </a:cubicBezTo>
                <a:cubicBezTo>
                  <a:pt x="581" y="40"/>
                  <a:pt x="470" y="156"/>
                  <a:pt x="383" y="217"/>
                </a:cubicBezTo>
                <a:cubicBezTo>
                  <a:pt x="296" y="278"/>
                  <a:pt x="196" y="338"/>
                  <a:pt x="134" y="389"/>
                </a:cubicBezTo>
                <a:cubicBezTo>
                  <a:pt x="72" y="440"/>
                  <a:pt x="28" y="476"/>
                  <a:pt x="14" y="526"/>
                </a:cubicBezTo>
                <a:cubicBezTo>
                  <a:pt x="0" y="576"/>
                  <a:pt x="15" y="638"/>
                  <a:pt x="49" y="689"/>
                </a:cubicBezTo>
                <a:cubicBezTo>
                  <a:pt x="83" y="740"/>
                  <a:pt x="153" y="758"/>
                  <a:pt x="220" y="834"/>
                </a:cubicBezTo>
                <a:cubicBezTo>
                  <a:pt x="287" y="910"/>
                  <a:pt x="395" y="1037"/>
                  <a:pt x="451" y="1143"/>
                </a:cubicBezTo>
                <a:cubicBezTo>
                  <a:pt x="507" y="1249"/>
                  <a:pt x="504" y="1405"/>
                  <a:pt x="554" y="1469"/>
                </a:cubicBezTo>
                <a:cubicBezTo>
                  <a:pt x="604" y="1533"/>
                  <a:pt x="702" y="1550"/>
                  <a:pt x="751" y="1529"/>
                </a:cubicBezTo>
                <a:cubicBezTo>
                  <a:pt x="800" y="1508"/>
                  <a:pt x="859" y="1449"/>
                  <a:pt x="846" y="1340"/>
                </a:cubicBezTo>
                <a:cubicBezTo>
                  <a:pt x="833" y="1231"/>
                  <a:pt x="737" y="990"/>
                  <a:pt x="674" y="877"/>
                </a:cubicBezTo>
                <a:cubicBezTo>
                  <a:pt x="611" y="764"/>
                  <a:pt x="500" y="731"/>
                  <a:pt x="469" y="663"/>
                </a:cubicBezTo>
                <a:cubicBezTo>
                  <a:pt x="438" y="595"/>
                  <a:pt x="428" y="523"/>
                  <a:pt x="486" y="466"/>
                </a:cubicBezTo>
                <a:cubicBezTo>
                  <a:pt x="544" y="409"/>
                  <a:pt x="762" y="381"/>
                  <a:pt x="820" y="320"/>
                </a:cubicBezTo>
                <a:cubicBezTo>
                  <a:pt x="878" y="259"/>
                  <a:pt x="864" y="147"/>
                  <a:pt x="837" y="97"/>
                </a:cubicBezTo>
                <a:close/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6" name="Oval 6"/>
          <p:cNvSpPr>
            <a:spLocks noChangeArrowheads="1"/>
          </p:cNvSpPr>
          <p:nvPr/>
        </p:nvSpPr>
        <p:spPr bwMode="auto">
          <a:xfrm>
            <a:off x="1636713" y="5040313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112647" name="AutoShape 7"/>
          <p:cNvCxnSpPr>
            <a:cxnSpLocks noChangeShapeType="1"/>
            <a:stCxn id="112652" idx="5"/>
            <a:endCxn id="112646" idx="0"/>
          </p:cNvCxnSpPr>
          <p:nvPr/>
        </p:nvCxnSpPr>
        <p:spPr bwMode="auto">
          <a:xfrm>
            <a:off x="1662113" y="4722813"/>
            <a:ext cx="147637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48" name="Oval 8"/>
          <p:cNvSpPr>
            <a:spLocks noChangeArrowheads="1"/>
          </p:cNvSpPr>
          <p:nvPr/>
        </p:nvSpPr>
        <p:spPr bwMode="auto">
          <a:xfrm>
            <a:off x="2286000" y="3895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987425" y="3895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2650" name="Oval 10"/>
          <p:cNvSpPr>
            <a:spLocks noChangeArrowheads="1"/>
          </p:cNvSpPr>
          <p:nvPr/>
        </p:nvSpPr>
        <p:spPr bwMode="auto">
          <a:xfrm>
            <a:off x="2627313" y="4429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51" name="Oval 11"/>
          <p:cNvSpPr>
            <a:spLocks noChangeArrowheads="1"/>
          </p:cNvSpPr>
          <p:nvPr/>
        </p:nvSpPr>
        <p:spPr bwMode="auto">
          <a:xfrm>
            <a:off x="1941513" y="4429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2652" name="Oval 12"/>
          <p:cNvSpPr>
            <a:spLocks noChangeArrowheads="1"/>
          </p:cNvSpPr>
          <p:nvPr/>
        </p:nvSpPr>
        <p:spPr bwMode="auto">
          <a:xfrm>
            <a:off x="1368425" y="44291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sp>
        <p:nvSpPr>
          <p:cNvPr id="112653" name="Oval 13"/>
          <p:cNvSpPr>
            <a:spLocks noChangeArrowheads="1"/>
          </p:cNvSpPr>
          <p:nvPr/>
        </p:nvSpPr>
        <p:spPr bwMode="auto">
          <a:xfrm>
            <a:off x="569913" y="4429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2654" name="Oval 14"/>
          <p:cNvSpPr>
            <a:spLocks noChangeArrowheads="1"/>
          </p:cNvSpPr>
          <p:nvPr/>
        </p:nvSpPr>
        <p:spPr bwMode="auto">
          <a:xfrm>
            <a:off x="1179513" y="5038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2655" name="Oval 15"/>
          <p:cNvSpPr>
            <a:spLocks noChangeArrowheads="1"/>
          </p:cNvSpPr>
          <p:nvPr/>
        </p:nvSpPr>
        <p:spPr bwMode="auto">
          <a:xfrm>
            <a:off x="758825" y="5038725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56" name="Oval 16"/>
          <p:cNvSpPr>
            <a:spLocks noChangeArrowheads="1"/>
          </p:cNvSpPr>
          <p:nvPr/>
        </p:nvSpPr>
        <p:spPr bwMode="auto">
          <a:xfrm>
            <a:off x="341313" y="50387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2657" name="AutoShape 17"/>
          <p:cNvCxnSpPr>
            <a:cxnSpLocks noChangeShapeType="1"/>
            <a:stCxn id="112653" idx="3"/>
            <a:endCxn id="112656" idx="0"/>
          </p:cNvCxnSpPr>
          <p:nvPr/>
        </p:nvCxnSpPr>
        <p:spPr bwMode="auto">
          <a:xfrm flipH="1">
            <a:off x="514350" y="4722813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58" name="AutoShape 18"/>
          <p:cNvCxnSpPr>
            <a:cxnSpLocks noChangeShapeType="1"/>
            <a:stCxn id="112653" idx="5"/>
            <a:endCxn id="112655" idx="0"/>
          </p:cNvCxnSpPr>
          <p:nvPr/>
        </p:nvCxnSpPr>
        <p:spPr bwMode="auto">
          <a:xfrm>
            <a:off x="863600" y="4722813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59" name="AutoShape 19"/>
          <p:cNvCxnSpPr>
            <a:cxnSpLocks noChangeShapeType="1"/>
            <a:stCxn id="112652" idx="3"/>
            <a:endCxn id="112654" idx="0"/>
          </p:cNvCxnSpPr>
          <p:nvPr/>
        </p:nvCxnSpPr>
        <p:spPr bwMode="auto">
          <a:xfrm flipH="1">
            <a:off x="1352550" y="4722813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0" name="AutoShape 20"/>
          <p:cNvCxnSpPr>
            <a:cxnSpLocks noChangeShapeType="1"/>
            <a:stCxn id="112649" idx="3"/>
            <a:endCxn id="112653" idx="0"/>
          </p:cNvCxnSpPr>
          <p:nvPr/>
        </p:nvCxnSpPr>
        <p:spPr bwMode="auto">
          <a:xfrm flipH="1">
            <a:off x="742950" y="4189413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1" name="AutoShape 21"/>
          <p:cNvCxnSpPr>
            <a:cxnSpLocks noChangeShapeType="1"/>
            <a:stCxn id="112649" idx="5"/>
            <a:endCxn id="112652" idx="0"/>
          </p:cNvCxnSpPr>
          <p:nvPr/>
        </p:nvCxnSpPr>
        <p:spPr bwMode="auto">
          <a:xfrm>
            <a:off x="1281113" y="4189413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2" name="AutoShape 22"/>
          <p:cNvCxnSpPr>
            <a:cxnSpLocks noChangeShapeType="1"/>
            <a:stCxn id="112648" idx="3"/>
            <a:endCxn id="112651" idx="0"/>
          </p:cNvCxnSpPr>
          <p:nvPr/>
        </p:nvCxnSpPr>
        <p:spPr bwMode="auto">
          <a:xfrm flipH="1">
            <a:off x="2114550" y="4189413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3" name="AutoShape 23"/>
          <p:cNvCxnSpPr>
            <a:cxnSpLocks noChangeShapeType="1"/>
            <a:stCxn id="112648" idx="5"/>
            <a:endCxn id="112650" idx="0"/>
          </p:cNvCxnSpPr>
          <p:nvPr/>
        </p:nvCxnSpPr>
        <p:spPr bwMode="auto">
          <a:xfrm>
            <a:off x="2579688" y="4189413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4" name="AutoShape 24"/>
          <p:cNvCxnSpPr>
            <a:cxnSpLocks noChangeShapeType="1"/>
            <a:stCxn id="112666" idx="3"/>
            <a:endCxn id="112649" idx="0"/>
          </p:cNvCxnSpPr>
          <p:nvPr/>
        </p:nvCxnSpPr>
        <p:spPr bwMode="auto">
          <a:xfrm flipH="1">
            <a:off x="1160463" y="3579813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65" name="AutoShape 25"/>
          <p:cNvCxnSpPr>
            <a:cxnSpLocks noChangeShapeType="1"/>
            <a:stCxn id="112666" idx="5"/>
            <a:endCxn id="112648" idx="0"/>
          </p:cNvCxnSpPr>
          <p:nvPr/>
        </p:nvCxnSpPr>
        <p:spPr bwMode="auto">
          <a:xfrm>
            <a:off x="1930400" y="3579813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66" name="Oval 26"/>
          <p:cNvSpPr>
            <a:spLocks noChangeArrowheads="1"/>
          </p:cNvSpPr>
          <p:nvPr/>
        </p:nvSpPr>
        <p:spPr bwMode="auto">
          <a:xfrm>
            <a:off x="1636713" y="3286125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1295400" y="1219200"/>
            <a:ext cx="7338869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rgbClr val="0000FF"/>
                </a:solidFill>
                <a:latin typeface="Arial" charset="0"/>
              </a:rPr>
              <a:t>Percolate up:</a:t>
            </a: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Put new data in new location</a:t>
            </a:r>
            <a:endParaRPr lang="en-US" sz="2000" b="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2000" b="0" dirty="0" smtClean="0">
                <a:latin typeface="Arial" charset="0"/>
              </a:rPr>
              <a:t> If </a:t>
            </a:r>
            <a:r>
              <a:rPr lang="en-US" sz="2000" b="0" dirty="0">
                <a:latin typeface="Arial" charset="0"/>
              </a:rPr>
              <a:t>parent </a:t>
            </a:r>
            <a:r>
              <a:rPr lang="en-US" sz="2000" b="0" dirty="0" smtClean="0">
                <a:latin typeface="Arial" charset="0"/>
              </a:rPr>
              <a:t>is less important (&gt;), swap with parent, and continue</a:t>
            </a:r>
            <a:endParaRPr lang="en-US" sz="2000" b="0" dirty="0">
              <a:latin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sz="2000" b="0" dirty="0" smtClean="0">
                <a:latin typeface="Arial" charset="0"/>
              </a:rPr>
              <a:t>  </a:t>
            </a:r>
            <a:r>
              <a:rPr lang="en-US" sz="2000" b="0" dirty="0">
                <a:latin typeface="Arial" charset="0"/>
              </a:rPr>
              <a:t>Done if </a:t>
            </a:r>
            <a:r>
              <a:rPr lang="en-US" sz="2000" b="0" dirty="0">
                <a:latin typeface="Arial" charset="0"/>
                <a:sym typeface="Symbol" pitchFamily="18" charset="2"/>
              </a:rPr>
              <a:t>parent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is more important (&lt;) than item </a:t>
            </a:r>
            <a:r>
              <a:rPr lang="en-US" sz="2000" b="0" dirty="0">
                <a:latin typeface="Arial" charset="0"/>
                <a:sym typeface="Symbol" pitchFamily="18" charset="2"/>
              </a:rPr>
              <a:t>or reached </a:t>
            </a:r>
            <a:r>
              <a:rPr lang="en-US" sz="2000" b="0" dirty="0" smtClean="0">
                <a:latin typeface="Arial" charset="0"/>
                <a:sym typeface="Symbol" pitchFamily="18" charset="2"/>
              </a:rPr>
              <a:t>root</a:t>
            </a:r>
            <a:endParaRPr lang="en-US" sz="2000" b="0" dirty="0">
              <a:latin typeface="Arial" charset="0"/>
              <a:sym typeface="Symbol" pitchFamily="18" charset="2"/>
            </a:endParaRPr>
          </a:p>
        </p:txBody>
      </p:sp>
      <p:cxnSp>
        <p:nvCxnSpPr>
          <p:cNvPr id="112668" name="AutoShape 28"/>
          <p:cNvCxnSpPr>
            <a:cxnSpLocks noChangeShapeType="1"/>
            <a:stCxn id="112644" idx="1"/>
            <a:endCxn id="112646" idx="6"/>
          </p:cNvCxnSpPr>
          <p:nvPr/>
        </p:nvCxnSpPr>
        <p:spPr bwMode="auto">
          <a:xfrm flipH="1" flipV="1">
            <a:off x="1981200" y="5213350"/>
            <a:ext cx="508000" cy="285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669" name="Oval 29"/>
          <p:cNvSpPr>
            <a:spLocks noChangeArrowheads="1"/>
          </p:cNvSpPr>
          <p:nvPr/>
        </p:nvSpPr>
        <p:spPr bwMode="auto">
          <a:xfrm>
            <a:off x="2133600" y="47339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112670" name="Oval 30"/>
          <p:cNvSpPr>
            <a:spLocks noChangeArrowheads="1"/>
          </p:cNvSpPr>
          <p:nvPr/>
        </p:nvSpPr>
        <p:spPr bwMode="auto">
          <a:xfrm>
            <a:off x="5334000" y="52673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112671" name="Freeform 31"/>
          <p:cNvSpPr>
            <a:spLocks/>
          </p:cNvSpPr>
          <p:nvPr/>
        </p:nvSpPr>
        <p:spPr bwMode="auto">
          <a:xfrm>
            <a:off x="3897313" y="3133725"/>
            <a:ext cx="1393825" cy="2460625"/>
          </a:xfrm>
          <a:custGeom>
            <a:avLst/>
            <a:gdLst/>
            <a:ahLst/>
            <a:cxnLst>
              <a:cxn ang="0">
                <a:pos x="837" y="97"/>
              </a:cxn>
              <a:cxn ang="0">
                <a:pos x="657" y="20"/>
              </a:cxn>
              <a:cxn ang="0">
                <a:pos x="383" y="217"/>
              </a:cxn>
              <a:cxn ang="0">
                <a:pos x="134" y="389"/>
              </a:cxn>
              <a:cxn ang="0">
                <a:pos x="14" y="526"/>
              </a:cxn>
              <a:cxn ang="0">
                <a:pos x="49" y="689"/>
              </a:cxn>
              <a:cxn ang="0">
                <a:pos x="220" y="834"/>
              </a:cxn>
              <a:cxn ang="0">
                <a:pos x="451" y="1143"/>
              </a:cxn>
              <a:cxn ang="0">
                <a:pos x="554" y="1469"/>
              </a:cxn>
              <a:cxn ang="0">
                <a:pos x="751" y="1529"/>
              </a:cxn>
              <a:cxn ang="0">
                <a:pos x="846" y="1340"/>
              </a:cxn>
              <a:cxn ang="0">
                <a:pos x="674" y="877"/>
              </a:cxn>
              <a:cxn ang="0">
                <a:pos x="469" y="663"/>
              </a:cxn>
              <a:cxn ang="0">
                <a:pos x="486" y="466"/>
              </a:cxn>
              <a:cxn ang="0">
                <a:pos x="820" y="320"/>
              </a:cxn>
              <a:cxn ang="0">
                <a:pos x="837" y="97"/>
              </a:cxn>
            </a:cxnLst>
            <a:rect l="0" t="0" r="r" b="b"/>
            <a:pathLst>
              <a:path w="878" h="1550">
                <a:moveTo>
                  <a:pt x="837" y="97"/>
                </a:moveTo>
                <a:cubicBezTo>
                  <a:pt x="810" y="47"/>
                  <a:pt x="733" y="0"/>
                  <a:pt x="657" y="20"/>
                </a:cubicBezTo>
                <a:cubicBezTo>
                  <a:pt x="581" y="40"/>
                  <a:pt x="470" y="156"/>
                  <a:pt x="383" y="217"/>
                </a:cubicBezTo>
                <a:cubicBezTo>
                  <a:pt x="296" y="278"/>
                  <a:pt x="196" y="338"/>
                  <a:pt x="134" y="389"/>
                </a:cubicBezTo>
                <a:cubicBezTo>
                  <a:pt x="72" y="440"/>
                  <a:pt x="28" y="476"/>
                  <a:pt x="14" y="526"/>
                </a:cubicBezTo>
                <a:cubicBezTo>
                  <a:pt x="0" y="576"/>
                  <a:pt x="15" y="638"/>
                  <a:pt x="49" y="689"/>
                </a:cubicBezTo>
                <a:cubicBezTo>
                  <a:pt x="83" y="740"/>
                  <a:pt x="153" y="758"/>
                  <a:pt x="220" y="834"/>
                </a:cubicBezTo>
                <a:cubicBezTo>
                  <a:pt x="287" y="910"/>
                  <a:pt x="395" y="1037"/>
                  <a:pt x="451" y="1143"/>
                </a:cubicBezTo>
                <a:cubicBezTo>
                  <a:pt x="507" y="1249"/>
                  <a:pt x="504" y="1405"/>
                  <a:pt x="554" y="1469"/>
                </a:cubicBezTo>
                <a:cubicBezTo>
                  <a:pt x="604" y="1533"/>
                  <a:pt x="702" y="1550"/>
                  <a:pt x="751" y="1529"/>
                </a:cubicBezTo>
                <a:cubicBezTo>
                  <a:pt x="800" y="1508"/>
                  <a:pt x="859" y="1449"/>
                  <a:pt x="846" y="1340"/>
                </a:cubicBezTo>
                <a:cubicBezTo>
                  <a:pt x="833" y="1231"/>
                  <a:pt x="737" y="990"/>
                  <a:pt x="674" y="877"/>
                </a:cubicBezTo>
                <a:cubicBezTo>
                  <a:pt x="611" y="764"/>
                  <a:pt x="500" y="731"/>
                  <a:pt x="469" y="663"/>
                </a:cubicBezTo>
                <a:cubicBezTo>
                  <a:pt x="438" y="595"/>
                  <a:pt x="428" y="523"/>
                  <a:pt x="486" y="466"/>
                </a:cubicBezTo>
                <a:cubicBezTo>
                  <a:pt x="544" y="409"/>
                  <a:pt x="762" y="381"/>
                  <a:pt x="820" y="320"/>
                </a:cubicBezTo>
                <a:cubicBezTo>
                  <a:pt x="878" y="259"/>
                  <a:pt x="864" y="147"/>
                  <a:pt x="837" y="97"/>
                </a:cubicBezTo>
                <a:close/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Oval 32"/>
          <p:cNvSpPr>
            <a:spLocks noChangeArrowheads="1"/>
          </p:cNvSpPr>
          <p:nvPr/>
        </p:nvSpPr>
        <p:spPr bwMode="auto">
          <a:xfrm>
            <a:off x="4760913" y="5049838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cxnSp>
        <p:nvCxnSpPr>
          <p:cNvPr id="112673" name="AutoShape 33"/>
          <p:cNvCxnSpPr>
            <a:cxnSpLocks noChangeShapeType="1"/>
            <a:stCxn id="112678" idx="5"/>
            <a:endCxn id="112672" idx="0"/>
          </p:cNvCxnSpPr>
          <p:nvPr/>
        </p:nvCxnSpPr>
        <p:spPr bwMode="auto">
          <a:xfrm>
            <a:off x="4786313" y="4732338"/>
            <a:ext cx="147637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74" name="Oval 34"/>
          <p:cNvSpPr>
            <a:spLocks noChangeArrowheads="1"/>
          </p:cNvSpPr>
          <p:nvPr/>
        </p:nvSpPr>
        <p:spPr bwMode="auto">
          <a:xfrm>
            <a:off x="5410200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2675" name="Oval 35"/>
          <p:cNvSpPr>
            <a:spLocks noChangeArrowheads="1"/>
          </p:cNvSpPr>
          <p:nvPr/>
        </p:nvSpPr>
        <p:spPr bwMode="auto">
          <a:xfrm>
            <a:off x="4111625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2676" name="Oval 36"/>
          <p:cNvSpPr>
            <a:spLocks noChangeArrowheads="1"/>
          </p:cNvSpPr>
          <p:nvPr/>
        </p:nvSpPr>
        <p:spPr bwMode="auto">
          <a:xfrm>
            <a:off x="57515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77" name="Oval 37"/>
          <p:cNvSpPr>
            <a:spLocks noChangeArrowheads="1"/>
          </p:cNvSpPr>
          <p:nvPr/>
        </p:nvSpPr>
        <p:spPr bwMode="auto">
          <a:xfrm>
            <a:off x="50657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2678" name="Oval 38"/>
          <p:cNvSpPr>
            <a:spLocks noChangeArrowheads="1"/>
          </p:cNvSpPr>
          <p:nvPr/>
        </p:nvSpPr>
        <p:spPr bwMode="auto">
          <a:xfrm>
            <a:off x="4492625" y="44386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679" name="Oval 39"/>
          <p:cNvSpPr>
            <a:spLocks noChangeArrowheads="1"/>
          </p:cNvSpPr>
          <p:nvPr/>
        </p:nvSpPr>
        <p:spPr bwMode="auto">
          <a:xfrm>
            <a:off x="36941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2680" name="Oval 40"/>
          <p:cNvSpPr>
            <a:spLocks noChangeArrowheads="1"/>
          </p:cNvSpPr>
          <p:nvPr/>
        </p:nvSpPr>
        <p:spPr bwMode="auto">
          <a:xfrm>
            <a:off x="43037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2681" name="Oval 41"/>
          <p:cNvSpPr>
            <a:spLocks noChangeArrowheads="1"/>
          </p:cNvSpPr>
          <p:nvPr/>
        </p:nvSpPr>
        <p:spPr bwMode="auto">
          <a:xfrm>
            <a:off x="3883025" y="5048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682" name="Oval 42"/>
          <p:cNvSpPr>
            <a:spLocks noChangeArrowheads="1"/>
          </p:cNvSpPr>
          <p:nvPr/>
        </p:nvSpPr>
        <p:spPr bwMode="auto">
          <a:xfrm>
            <a:off x="34655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2683" name="AutoShape 43"/>
          <p:cNvCxnSpPr>
            <a:cxnSpLocks noChangeShapeType="1"/>
            <a:stCxn id="112679" idx="3"/>
            <a:endCxn id="112682" idx="0"/>
          </p:cNvCxnSpPr>
          <p:nvPr/>
        </p:nvCxnSpPr>
        <p:spPr bwMode="auto">
          <a:xfrm flipH="1">
            <a:off x="3638550" y="473233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4" name="AutoShape 44"/>
          <p:cNvCxnSpPr>
            <a:cxnSpLocks noChangeShapeType="1"/>
            <a:stCxn id="112679" idx="5"/>
            <a:endCxn id="112681" idx="0"/>
          </p:cNvCxnSpPr>
          <p:nvPr/>
        </p:nvCxnSpPr>
        <p:spPr bwMode="auto">
          <a:xfrm>
            <a:off x="3987800" y="473233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5" name="AutoShape 45"/>
          <p:cNvCxnSpPr>
            <a:cxnSpLocks noChangeShapeType="1"/>
            <a:stCxn id="112678" idx="3"/>
            <a:endCxn id="112680" idx="0"/>
          </p:cNvCxnSpPr>
          <p:nvPr/>
        </p:nvCxnSpPr>
        <p:spPr bwMode="auto">
          <a:xfrm flipH="1">
            <a:off x="4476750" y="473233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6" name="AutoShape 46"/>
          <p:cNvCxnSpPr>
            <a:cxnSpLocks noChangeShapeType="1"/>
            <a:stCxn id="112675" idx="3"/>
            <a:endCxn id="112679" idx="0"/>
          </p:cNvCxnSpPr>
          <p:nvPr/>
        </p:nvCxnSpPr>
        <p:spPr bwMode="auto">
          <a:xfrm flipH="1">
            <a:off x="3867150" y="419893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7" name="AutoShape 47"/>
          <p:cNvCxnSpPr>
            <a:cxnSpLocks noChangeShapeType="1"/>
            <a:stCxn id="112675" idx="5"/>
            <a:endCxn id="112678" idx="0"/>
          </p:cNvCxnSpPr>
          <p:nvPr/>
        </p:nvCxnSpPr>
        <p:spPr bwMode="auto">
          <a:xfrm>
            <a:off x="4405313" y="419893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8" name="AutoShape 48"/>
          <p:cNvCxnSpPr>
            <a:cxnSpLocks noChangeShapeType="1"/>
            <a:stCxn id="112674" idx="3"/>
            <a:endCxn id="112677" idx="0"/>
          </p:cNvCxnSpPr>
          <p:nvPr/>
        </p:nvCxnSpPr>
        <p:spPr bwMode="auto">
          <a:xfrm flipH="1">
            <a:off x="5238750" y="419893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89" name="AutoShape 49"/>
          <p:cNvCxnSpPr>
            <a:cxnSpLocks noChangeShapeType="1"/>
            <a:stCxn id="112674" idx="5"/>
            <a:endCxn id="112676" idx="0"/>
          </p:cNvCxnSpPr>
          <p:nvPr/>
        </p:nvCxnSpPr>
        <p:spPr bwMode="auto">
          <a:xfrm>
            <a:off x="5703888" y="419893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90" name="AutoShape 50"/>
          <p:cNvCxnSpPr>
            <a:cxnSpLocks noChangeShapeType="1"/>
            <a:stCxn id="112692" idx="3"/>
            <a:endCxn id="112675" idx="0"/>
          </p:cNvCxnSpPr>
          <p:nvPr/>
        </p:nvCxnSpPr>
        <p:spPr bwMode="auto">
          <a:xfrm flipH="1">
            <a:off x="4284663" y="358933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691" name="AutoShape 51"/>
          <p:cNvCxnSpPr>
            <a:cxnSpLocks noChangeShapeType="1"/>
            <a:stCxn id="112692" idx="5"/>
            <a:endCxn id="112674" idx="0"/>
          </p:cNvCxnSpPr>
          <p:nvPr/>
        </p:nvCxnSpPr>
        <p:spPr bwMode="auto">
          <a:xfrm>
            <a:off x="5054600" y="3589338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692" name="Oval 52"/>
          <p:cNvSpPr>
            <a:spLocks noChangeArrowheads="1"/>
          </p:cNvSpPr>
          <p:nvPr/>
        </p:nvSpPr>
        <p:spPr bwMode="auto">
          <a:xfrm>
            <a:off x="4760913" y="3295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2693" name="AutoShape 53"/>
          <p:cNvCxnSpPr>
            <a:cxnSpLocks noChangeShapeType="1"/>
            <a:stCxn id="112678" idx="5"/>
          </p:cNvCxnSpPr>
          <p:nvPr/>
        </p:nvCxnSpPr>
        <p:spPr bwMode="auto">
          <a:xfrm>
            <a:off x="4786313" y="4732338"/>
            <a:ext cx="606425" cy="60642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694" name="Oval 54"/>
          <p:cNvSpPr>
            <a:spLocks noChangeArrowheads="1"/>
          </p:cNvSpPr>
          <p:nvPr/>
        </p:nvSpPr>
        <p:spPr bwMode="auto">
          <a:xfrm>
            <a:off x="5181600" y="48101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112695" name="Line 55"/>
          <p:cNvSpPr>
            <a:spLocks noChangeShapeType="1"/>
          </p:cNvSpPr>
          <p:nvPr/>
        </p:nvSpPr>
        <p:spPr bwMode="auto">
          <a:xfrm>
            <a:off x="3048000" y="4048125"/>
            <a:ext cx="523875" cy="158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6" name="Oval 56"/>
          <p:cNvSpPr>
            <a:spLocks noChangeArrowheads="1"/>
          </p:cNvSpPr>
          <p:nvPr/>
        </p:nvSpPr>
        <p:spPr bwMode="auto">
          <a:xfrm>
            <a:off x="6477000" y="31337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2</a:t>
            </a:r>
            <a:endParaRPr lang="en-US"/>
          </a:p>
        </p:txBody>
      </p:sp>
      <p:sp>
        <p:nvSpPr>
          <p:cNvPr id="112697" name="Freeform 57"/>
          <p:cNvSpPr>
            <a:spLocks/>
          </p:cNvSpPr>
          <p:nvPr/>
        </p:nvSpPr>
        <p:spPr bwMode="auto">
          <a:xfrm>
            <a:off x="6716713" y="3133725"/>
            <a:ext cx="1393825" cy="2460625"/>
          </a:xfrm>
          <a:custGeom>
            <a:avLst/>
            <a:gdLst/>
            <a:ahLst/>
            <a:cxnLst>
              <a:cxn ang="0">
                <a:pos x="837" y="97"/>
              </a:cxn>
              <a:cxn ang="0">
                <a:pos x="657" y="20"/>
              </a:cxn>
              <a:cxn ang="0">
                <a:pos x="383" y="217"/>
              </a:cxn>
              <a:cxn ang="0">
                <a:pos x="134" y="389"/>
              </a:cxn>
              <a:cxn ang="0">
                <a:pos x="14" y="526"/>
              </a:cxn>
              <a:cxn ang="0">
                <a:pos x="49" y="689"/>
              </a:cxn>
              <a:cxn ang="0">
                <a:pos x="220" y="834"/>
              </a:cxn>
              <a:cxn ang="0">
                <a:pos x="451" y="1143"/>
              </a:cxn>
              <a:cxn ang="0">
                <a:pos x="554" y="1469"/>
              </a:cxn>
              <a:cxn ang="0">
                <a:pos x="751" y="1529"/>
              </a:cxn>
              <a:cxn ang="0">
                <a:pos x="846" y="1340"/>
              </a:cxn>
              <a:cxn ang="0">
                <a:pos x="674" y="877"/>
              </a:cxn>
              <a:cxn ang="0">
                <a:pos x="469" y="663"/>
              </a:cxn>
              <a:cxn ang="0">
                <a:pos x="486" y="466"/>
              </a:cxn>
              <a:cxn ang="0">
                <a:pos x="820" y="320"/>
              </a:cxn>
              <a:cxn ang="0">
                <a:pos x="837" y="97"/>
              </a:cxn>
            </a:cxnLst>
            <a:rect l="0" t="0" r="r" b="b"/>
            <a:pathLst>
              <a:path w="878" h="1550">
                <a:moveTo>
                  <a:pt x="837" y="97"/>
                </a:moveTo>
                <a:cubicBezTo>
                  <a:pt x="810" y="47"/>
                  <a:pt x="733" y="0"/>
                  <a:pt x="657" y="20"/>
                </a:cubicBezTo>
                <a:cubicBezTo>
                  <a:pt x="581" y="40"/>
                  <a:pt x="470" y="156"/>
                  <a:pt x="383" y="217"/>
                </a:cubicBezTo>
                <a:cubicBezTo>
                  <a:pt x="296" y="278"/>
                  <a:pt x="196" y="338"/>
                  <a:pt x="134" y="389"/>
                </a:cubicBezTo>
                <a:cubicBezTo>
                  <a:pt x="72" y="440"/>
                  <a:pt x="28" y="476"/>
                  <a:pt x="14" y="526"/>
                </a:cubicBezTo>
                <a:cubicBezTo>
                  <a:pt x="0" y="576"/>
                  <a:pt x="15" y="638"/>
                  <a:pt x="49" y="689"/>
                </a:cubicBezTo>
                <a:cubicBezTo>
                  <a:pt x="83" y="740"/>
                  <a:pt x="153" y="758"/>
                  <a:pt x="220" y="834"/>
                </a:cubicBezTo>
                <a:cubicBezTo>
                  <a:pt x="287" y="910"/>
                  <a:pt x="395" y="1037"/>
                  <a:pt x="451" y="1143"/>
                </a:cubicBezTo>
                <a:cubicBezTo>
                  <a:pt x="507" y="1249"/>
                  <a:pt x="504" y="1405"/>
                  <a:pt x="554" y="1469"/>
                </a:cubicBezTo>
                <a:cubicBezTo>
                  <a:pt x="604" y="1533"/>
                  <a:pt x="702" y="1550"/>
                  <a:pt x="751" y="1529"/>
                </a:cubicBezTo>
                <a:cubicBezTo>
                  <a:pt x="800" y="1508"/>
                  <a:pt x="859" y="1449"/>
                  <a:pt x="846" y="1340"/>
                </a:cubicBezTo>
                <a:cubicBezTo>
                  <a:pt x="833" y="1231"/>
                  <a:pt x="737" y="990"/>
                  <a:pt x="674" y="877"/>
                </a:cubicBezTo>
                <a:cubicBezTo>
                  <a:pt x="611" y="764"/>
                  <a:pt x="500" y="731"/>
                  <a:pt x="469" y="663"/>
                </a:cubicBezTo>
                <a:cubicBezTo>
                  <a:pt x="438" y="595"/>
                  <a:pt x="428" y="523"/>
                  <a:pt x="486" y="466"/>
                </a:cubicBezTo>
                <a:cubicBezTo>
                  <a:pt x="544" y="409"/>
                  <a:pt x="762" y="381"/>
                  <a:pt x="820" y="320"/>
                </a:cubicBezTo>
                <a:cubicBezTo>
                  <a:pt x="878" y="259"/>
                  <a:pt x="864" y="147"/>
                  <a:pt x="837" y="97"/>
                </a:cubicBezTo>
                <a:close/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8" name="Oval 58"/>
          <p:cNvSpPr>
            <a:spLocks noChangeArrowheads="1"/>
          </p:cNvSpPr>
          <p:nvPr/>
        </p:nvSpPr>
        <p:spPr bwMode="auto">
          <a:xfrm>
            <a:off x="7580313" y="5049838"/>
            <a:ext cx="344487" cy="344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5</a:t>
            </a:r>
          </a:p>
        </p:txBody>
      </p:sp>
      <p:cxnSp>
        <p:nvCxnSpPr>
          <p:cNvPr id="112699" name="AutoShape 59"/>
          <p:cNvCxnSpPr>
            <a:cxnSpLocks noChangeShapeType="1"/>
            <a:stCxn id="112704" idx="5"/>
            <a:endCxn id="112698" idx="0"/>
          </p:cNvCxnSpPr>
          <p:nvPr/>
        </p:nvCxnSpPr>
        <p:spPr bwMode="auto">
          <a:xfrm>
            <a:off x="7605713" y="4732338"/>
            <a:ext cx="147637" cy="317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700" name="Oval 60"/>
          <p:cNvSpPr>
            <a:spLocks noChangeArrowheads="1"/>
          </p:cNvSpPr>
          <p:nvPr/>
        </p:nvSpPr>
        <p:spPr bwMode="auto">
          <a:xfrm>
            <a:off x="8229600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8</a:t>
            </a:r>
          </a:p>
        </p:txBody>
      </p:sp>
      <p:sp>
        <p:nvSpPr>
          <p:cNvPr id="112701" name="Oval 61"/>
          <p:cNvSpPr>
            <a:spLocks noChangeArrowheads="1"/>
          </p:cNvSpPr>
          <p:nvPr/>
        </p:nvSpPr>
        <p:spPr bwMode="auto">
          <a:xfrm>
            <a:off x="6931025" y="3905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12702" name="Oval 62"/>
          <p:cNvSpPr>
            <a:spLocks noChangeArrowheads="1"/>
          </p:cNvSpPr>
          <p:nvPr/>
        </p:nvSpPr>
        <p:spPr bwMode="auto">
          <a:xfrm>
            <a:off x="85709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703" name="Oval 63"/>
          <p:cNvSpPr>
            <a:spLocks noChangeArrowheads="1"/>
          </p:cNvSpPr>
          <p:nvPr/>
        </p:nvSpPr>
        <p:spPr bwMode="auto">
          <a:xfrm>
            <a:off x="78851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10</a:t>
            </a:r>
          </a:p>
        </p:txBody>
      </p:sp>
      <p:sp>
        <p:nvSpPr>
          <p:cNvPr id="112704" name="Oval 64"/>
          <p:cNvSpPr>
            <a:spLocks noChangeArrowheads="1"/>
          </p:cNvSpPr>
          <p:nvPr/>
        </p:nvSpPr>
        <p:spPr bwMode="auto">
          <a:xfrm>
            <a:off x="7312025" y="44386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4</a:t>
            </a:r>
          </a:p>
        </p:txBody>
      </p:sp>
      <p:sp>
        <p:nvSpPr>
          <p:cNvPr id="112705" name="Oval 65"/>
          <p:cNvSpPr>
            <a:spLocks noChangeArrowheads="1"/>
          </p:cNvSpPr>
          <p:nvPr/>
        </p:nvSpPr>
        <p:spPr bwMode="auto">
          <a:xfrm>
            <a:off x="6513513" y="4438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7</a:t>
            </a:r>
          </a:p>
        </p:txBody>
      </p:sp>
      <p:sp>
        <p:nvSpPr>
          <p:cNvPr id="112706" name="Oval 66"/>
          <p:cNvSpPr>
            <a:spLocks noChangeArrowheads="1"/>
          </p:cNvSpPr>
          <p:nvPr/>
        </p:nvSpPr>
        <p:spPr bwMode="auto">
          <a:xfrm>
            <a:off x="71231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6</a:t>
            </a:r>
          </a:p>
        </p:txBody>
      </p:sp>
      <p:sp>
        <p:nvSpPr>
          <p:cNvPr id="112707" name="Oval 67"/>
          <p:cNvSpPr>
            <a:spLocks noChangeArrowheads="1"/>
          </p:cNvSpPr>
          <p:nvPr/>
        </p:nvSpPr>
        <p:spPr bwMode="auto">
          <a:xfrm>
            <a:off x="6702425" y="5048250"/>
            <a:ext cx="344488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9</a:t>
            </a:r>
          </a:p>
        </p:txBody>
      </p:sp>
      <p:sp>
        <p:nvSpPr>
          <p:cNvPr id="112708" name="Oval 68"/>
          <p:cNvSpPr>
            <a:spLocks noChangeArrowheads="1"/>
          </p:cNvSpPr>
          <p:nvPr/>
        </p:nvSpPr>
        <p:spPr bwMode="auto">
          <a:xfrm>
            <a:off x="6284913" y="50482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11</a:t>
            </a:r>
          </a:p>
        </p:txBody>
      </p:sp>
      <p:cxnSp>
        <p:nvCxnSpPr>
          <p:cNvPr id="112709" name="AutoShape 69"/>
          <p:cNvCxnSpPr>
            <a:cxnSpLocks noChangeShapeType="1"/>
            <a:stCxn id="112705" idx="3"/>
            <a:endCxn id="112708" idx="0"/>
          </p:cNvCxnSpPr>
          <p:nvPr/>
        </p:nvCxnSpPr>
        <p:spPr bwMode="auto">
          <a:xfrm flipH="1">
            <a:off x="6457950" y="4732338"/>
            <a:ext cx="1063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0" name="AutoShape 70"/>
          <p:cNvCxnSpPr>
            <a:cxnSpLocks noChangeShapeType="1"/>
            <a:stCxn id="112705" idx="5"/>
            <a:endCxn id="112707" idx="0"/>
          </p:cNvCxnSpPr>
          <p:nvPr/>
        </p:nvCxnSpPr>
        <p:spPr bwMode="auto">
          <a:xfrm>
            <a:off x="6807200" y="4732338"/>
            <a:ext cx="68263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1" name="AutoShape 71"/>
          <p:cNvCxnSpPr>
            <a:cxnSpLocks noChangeShapeType="1"/>
            <a:stCxn id="112704" idx="3"/>
            <a:endCxn id="112706" idx="0"/>
          </p:cNvCxnSpPr>
          <p:nvPr/>
        </p:nvCxnSpPr>
        <p:spPr bwMode="auto">
          <a:xfrm flipH="1">
            <a:off x="7296150" y="4732338"/>
            <a:ext cx="66675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2" name="AutoShape 72"/>
          <p:cNvCxnSpPr>
            <a:cxnSpLocks noChangeShapeType="1"/>
            <a:stCxn id="112701" idx="3"/>
            <a:endCxn id="112705" idx="0"/>
          </p:cNvCxnSpPr>
          <p:nvPr/>
        </p:nvCxnSpPr>
        <p:spPr bwMode="auto">
          <a:xfrm flipH="1">
            <a:off x="6686550" y="4198938"/>
            <a:ext cx="295275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3" name="AutoShape 73"/>
          <p:cNvCxnSpPr>
            <a:cxnSpLocks noChangeShapeType="1"/>
            <a:stCxn id="112701" idx="5"/>
            <a:endCxn id="112704" idx="0"/>
          </p:cNvCxnSpPr>
          <p:nvPr/>
        </p:nvCxnSpPr>
        <p:spPr bwMode="auto">
          <a:xfrm>
            <a:off x="7224713" y="4198938"/>
            <a:ext cx="2603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4" name="AutoShape 74"/>
          <p:cNvCxnSpPr>
            <a:cxnSpLocks noChangeShapeType="1"/>
            <a:stCxn id="112700" idx="3"/>
            <a:endCxn id="112703" idx="0"/>
          </p:cNvCxnSpPr>
          <p:nvPr/>
        </p:nvCxnSpPr>
        <p:spPr bwMode="auto">
          <a:xfrm flipH="1">
            <a:off x="8058150" y="4198938"/>
            <a:ext cx="222250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5" name="AutoShape 75"/>
          <p:cNvCxnSpPr>
            <a:cxnSpLocks noChangeShapeType="1"/>
            <a:stCxn id="112700" idx="5"/>
            <a:endCxn id="112702" idx="0"/>
          </p:cNvCxnSpPr>
          <p:nvPr/>
        </p:nvCxnSpPr>
        <p:spPr bwMode="auto">
          <a:xfrm>
            <a:off x="8523288" y="4198938"/>
            <a:ext cx="220662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6" name="AutoShape 76"/>
          <p:cNvCxnSpPr>
            <a:cxnSpLocks noChangeShapeType="1"/>
            <a:stCxn id="112718" idx="3"/>
            <a:endCxn id="112701" idx="0"/>
          </p:cNvCxnSpPr>
          <p:nvPr/>
        </p:nvCxnSpPr>
        <p:spPr bwMode="auto">
          <a:xfrm flipH="1">
            <a:off x="7104063" y="3589338"/>
            <a:ext cx="527050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2717" name="AutoShape 77"/>
          <p:cNvCxnSpPr>
            <a:cxnSpLocks noChangeShapeType="1"/>
            <a:stCxn id="112718" idx="5"/>
            <a:endCxn id="112700" idx="0"/>
          </p:cNvCxnSpPr>
          <p:nvPr/>
        </p:nvCxnSpPr>
        <p:spPr bwMode="auto">
          <a:xfrm>
            <a:off x="7874000" y="3589338"/>
            <a:ext cx="528638" cy="315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2718" name="Oval 78"/>
          <p:cNvSpPr>
            <a:spLocks noChangeArrowheads="1"/>
          </p:cNvSpPr>
          <p:nvPr/>
        </p:nvSpPr>
        <p:spPr bwMode="auto">
          <a:xfrm>
            <a:off x="7580313" y="3295650"/>
            <a:ext cx="344487" cy="344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12719" name="AutoShape 79"/>
          <p:cNvCxnSpPr>
            <a:cxnSpLocks noChangeShapeType="1"/>
          </p:cNvCxnSpPr>
          <p:nvPr/>
        </p:nvCxnSpPr>
        <p:spPr bwMode="auto">
          <a:xfrm>
            <a:off x="6705600" y="3438525"/>
            <a:ext cx="327025" cy="452438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12720" name="Oval 80"/>
          <p:cNvSpPr>
            <a:spLocks noChangeArrowheads="1"/>
          </p:cNvSpPr>
          <p:nvPr/>
        </p:nvSpPr>
        <p:spPr bwMode="auto">
          <a:xfrm>
            <a:off x="6858000" y="3286125"/>
            <a:ext cx="344488" cy="344488"/>
          </a:xfrm>
          <a:prstGeom prst="ellipse">
            <a:avLst/>
          </a:prstGeom>
          <a:noFill/>
          <a:ln w="9525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?</a:t>
            </a:r>
            <a:endParaRPr lang="en-US"/>
          </a:p>
        </p:txBody>
      </p:sp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2"/>
          </p:nvPr>
        </p:nvSpPr>
        <p:spPr>
          <a:xfrm>
            <a:off x="29718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85" name="Oval 61"/>
          <p:cNvSpPr>
            <a:spLocks noChangeArrowheads="1"/>
          </p:cNvSpPr>
          <p:nvPr/>
        </p:nvSpPr>
        <p:spPr bwMode="auto">
          <a:xfrm>
            <a:off x="6934200" y="3886200"/>
            <a:ext cx="344488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56388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+mj-lt"/>
              </a:rPr>
              <a:t>What is the running time?</a:t>
            </a:r>
          </a:p>
          <a:p>
            <a:r>
              <a:rPr lang="en-US" sz="2000" b="0" dirty="0" smtClean="0">
                <a:latin typeface="+mj-lt"/>
              </a:rPr>
              <a:t>Like</a:t>
            </a:r>
            <a:r>
              <a:rPr lang="en-US" sz="2000" b="0" dirty="0" smtClean="0"/>
              <a:t> </a:t>
            </a:r>
            <a:r>
              <a:rPr lang="en-US" sz="2000" b="0" dirty="0" err="1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sz="2000" b="0" dirty="0"/>
              <a:t>, </a:t>
            </a:r>
            <a:r>
              <a:rPr lang="en-US" sz="2000" b="0" dirty="0">
                <a:latin typeface="+mj-lt"/>
              </a:rPr>
              <a:t>worst-case time proportional to tree </a:t>
            </a:r>
            <a:r>
              <a:rPr lang="en-US" sz="2000" b="0" dirty="0" smtClean="0">
                <a:latin typeface="+mj-lt"/>
              </a:rPr>
              <a:t>height: </a:t>
            </a:r>
            <a:r>
              <a:rPr lang="en-US" sz="2000" b="0" i="1" dirty="0" smtClean="0">
                <a:latin typeface="+mj-lt"/>
              </a:rPr>
              <a:t>O</a:t>
            </a:r>
            <a:r>
              <a:rPr lang="en-US" sz="2000" b="0" dirty="0">
                <a:latin typeface="+mj-lt"/>
              </a:rPr>
              <a:t>(</a:t>
            </a:r>
            <a:r>
              <a:rPr lang="en-US" sz="2000" b="0" dirty="0">
                <a:latin typeface="+mj-lt"/>
                <a:cs typeface="Courier New" pitchFamily="49" charset="0"/>
              </a:rPr>
              <a:t>log</a:t>
            </a:r>
            <a:r>
              <a:rPr lang="en-US" sz="2000" b="0" dirty="0">
                <a:latin typeface="+mj-lt"/>
              </a:rPr>
              <a:t> </a:t>
            </a:r>
            <a:r>
              <a:rPr lang="en-US" sz="2000" b="0" i="1" dirty="0">
                <a:latin typeface="+mj-lt"/>
              </a:rPr>
              <a:t>n</a:t>
            </a:r>
            <a:r>
              <a:rPr lang="en-US" sz="2000" b="0" dirty="0">
                <a:latin typeface="+mj-lt"/>
              </a:rPr>
              <a:t>)</a:t>
            </a:r>
            <a:endParaRPr lang="en-US" sz="2000" b="0" dirty="0">
              <a:solidFill>
                <a:schemeClr val="accent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06360" y="2134440"/>
              <a:ext cx="2074680" cy="402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1320" y="2128680"/>
                <a:ext cx="2089080" cy="403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/>
      <p:bldP spid="112644" grpId="0"/>
      <p:bldP spid="112645" grpId="0" animBg="1"/>
      <p:bldP spid="112646" grpId="0" animBg="1"/>
      <p:bldP spid="112648" grpId="0" animBg="1"/>
      <p:bldP spid="112649" grpId="0" animBg="1"/>
      <p:bldP spid="112650" grpId="0" animBg="1"/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  <p:bldP spid="112666" grpId="0" animBg="1"/>
      <p:bldP spid="112667" grpId="0"/>
      <p:bldP spid="112669" grpId="0"/>
      <p:bldP spid="112670" grpId="0"/>
      <p:bldP spid="112671" grpId="0" animBg="1"/>
      <p:bldP spid="112672" grpId="0" animBg="1"/>
      <p:bldP spid="112674" grpId="0" animBg="1"/>
      <p:bldP spid="112675" grpId="0" animBg="1"/>
      <p:bldP spid="112676" grpId="0" animBg="1"/>
      <p:bldP spid="112677" grpId="0" animBg="1"/>
      <p:bldP spid="112678" grpId="0" animBg="1"/>
      <p:bldP spid="112679" grpId="0" animBg="1"/>
      <p:bldP spid="112680" grpId="0" animBg="1"/>
      <p:bldP spid="112681" grpId="0" animBg="1"/>
      <p:bldP spid="112682" grpId="0" animBg="1"/>
      <p:bldP spid="112692" grpId="0" animBg="1"/>
      <p:bldP spid="112694" grpId="0"/>
      <p:bldP spid="112695" grpId="0" animBg="1"/>
      <p:bldP spid="112696" grpId="0"/>
      <p:bldP spid="112697" grpId="0" animBg="1"/>
      <p:bldP spid="112698" grpId="0" animBg="1"/>
      <p:bldP spid="112700" grpId="0" animBg="1"/>
      <p:bldP spid="112701" grpId="0" animBg="1"/>
      <p:bldP spid="112702" grpId="0" animBg="1"/>
      <p:bldP spid="112703" grpId="0" animBg="1"/>
      <p:bldP spid="112704" grpId="0" animBg="1"/>
      <p:bldP spid="112705" grpId="0" animBg="1"/>
      <p:bldP spid="112706" grpId="0" animBg="1"/>
      <p:bldP spid="112707" grpId="0" animBg="1"/>
      <p:bldP spid="112708" grpId="0" animBg="1"/>
      <p:bldP spid="112718" grpId="0" animBg="1"/>
      <p:bldP spid="112720" grpId="0"/>
      <p:bldP spid="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4876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Priority Queue ADT</a:t>
            </a:r>
            <a:r>
              <a:rPr lang="en-US" dirty="0" smtClean="0"/>
              <a:t>: 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comparable object, 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Binary heap</a:t>
            </a:r>
            <a:r>
              <a:rPr lang="en-US" dirty="0" smtClean="0"/>
              <a:t> data structure: </a:t>
            </a:r>
          </a:p>
          <a:p>
            <a:pPr lvl="1"/>
            <a:r>
              <a:rPr lang="en-US" dirty="0" smtClean="0"/>
              <a:t>Complete binary tree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node has less important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priority value than its parent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/>
              <a:t> </a:t>
            </a:r>
            <a:r>
              <a:rPr lang="en-US" dirty="0" smtClean="0"/>
              <a:t>operations = </a:t>
            </a:r>
            <a:r>
              <a:rPr lang="en-US" i="1" dirty="0" smtClean="0"/>
              <a:t>O</a:t>
            </a:r>
            <a:r>
              <a:rPr lang="en-US" dirty="0" smtClean="0"/>
              <a:t>(height-of-tree)=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:        put at new last position in tree and percolate-up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dirty="0" smtClean="0"/>
              <a:t>: </a:t>
            </a:r>
            <a:r>
              <a:rPr lang="en-US" sz="1000" dirty="0" smtClean="0"/>
              <a:t> </a:t>
            </a:r>
            <a:r>
              <a:rPr lang="en-US" dirty="0" smtClean="0"/>
              <a:t>remove root, put last element at root and  		                   </a:t>
            </a:r>
            <a:r>
              <a:rPr lang="en-US" sz="1000" dirty="0" smtClean="0"/>
              <a:t> </a:t>
            </a:r>
            <a:r>
              <a:rPr lang="en-US" dirty="0" smtClean="0"/>
              <a:t>percolate-down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0600" y="1371600"/>
            <a:ext cx="3810000" cy="1295400"/>
            <a:chOff x="3810000" y="2735262"/>
            <a:chExt cx="4876800" cy="1760538"/>
          </a:xfrm>
        </p:grpSpPr>
        <p:sp>
          <p:nvSpPr>
            <p:cNvPr id="8" name="Line 7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3810000" y="3878262"/>
              <a:ext cx="838200" cy="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7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810000" y="3497262"/>
              <a:ext cx="798578" cy="41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chemeClr val="accent2"/>
                  </a:solidFill>
                </a:rPr>
                <a:t>insert</a:t>
              </a:r>
            </a:p>
          </p:txBody>
        </p:sp>
        <p:sp>
          <p:nvSpPr>
            <p:cNvPr id="10" name="Line 7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467600" y="3878262"/>
              <a:ext cx="1219200" cy="19050"/>
            </a:xfrm>
            <a:prstGeom prst="line">
              <a:avLst/>
            </a:prstGeom>
            <a:noFill/>
            <a:ln w="349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7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391400" y="3573462"/>
              <a:ext cx="1219206" cy="41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dirty="0" err="1">
                  <a:solidFill>
                    <a:schemeClr val="accent2"/>
                  </a:solidFill>
                </a:rPr>
                <a:t>deleteMin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reeform 8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4679950" y="2735262"/>
              <a:ext cx="3135313" cy="1760538"/>
            </a:xfrm>
            <a:custGeom>
              <a:avLst/>
              <a:gdLst/>
              <a:ahLst/>
              <a:cxnLst>
                <a:cxn ang="0">
                  <a:pos x="381" y="157"/>
                </a:cxn>
                <a:cxn ang="0">
                  <a:pos x="306" y="135"/>
                </a:cxn>
                <a:cxn ang="0">
                  <a:pos x="187" y="150"/>
                </a:cxn>
                <a:cxn ang="0">
                  <a:pos x="52" y="374"/>
                </a:cxn>
                <a:cxn ang="0">
                  <a:pos x="97" y="599"/>
                </a:cxn>
                <a:cxn ang="0">
                  <a:pos x="52" y="816"/>
                </a:cxn>
                <a:cxn ang="0">
                  <a:pos x="22" y="861"/>
                </a:cxn>
                <a:cxn ang="0">
                  <a:pos x="0" y="935"/>
                </a:cxn>
                <a:cxn ang="0">
                  <a:pos x="30" y="1048"/>
                </a:cxn>
                <a:cxn ang="0">
                  <a:pos x="52" y="1369"/>
                </a:cxn>
                <a:cxn ang="0">
                  <a:pos x="232" y="1474"/>
                </a:cxn>
                <a:cxn ang="0">
                  <a:pos x="404" y="1452"/>
                </a:cxn>
                <a:cxn ang="0">
                  <a:pos x="516" y="1339"/>
                </a:cxn>
                <a:cxn ang="0">
                  <a:pos x="673" y="1220"/>
                </a:cxn>
                <a:cxn ang="0">
                  <a:pos x="778" y="1242"/>
                </a:cxn>
                <a:cxn ang="0">
                  <a:pos x="838" y="1302"/>
                </a:cxn>
                <a:cxn ang="0">
                  <a:pos x="890" y="1347"/>
                </a:cxn>
                <a:cxn ang="0">
                  <a:pos x="920" y="1392"/>
                </a:cxn>
                <a:cxn ang="0">
                  <a:pos x="1040" y="1474"/>
                </a:cxn>
                <a:cxn ang="0">
                  <a:pos x="1159" y="1452"/>
                </a:cxn>
                <a:cxn ang="0">
                  <a:pos x="1219" y="1407"/>
                </a:cxn>
                <a:cxn ang="0">
                  <a:pos x="1271" y="1294"/>
                </a:cxn>
                <a:cxn ang="0">
                  <a:pos x="1242" y="1160"/>
                </a:cxn>
                <a:cxn ang="0">
                  <a:pos x="1152" y="988"/>
                </a:cxn>
                <a:cxn ang="0">
                  <a:pos x="1167" y="718"/>
                </a:cxn>
                <a:cxn ang="0">
                  <a:pos x="1242" y="644"/>
                </a:cxn>
                <a:cxn ang="0">
                  <a:pos x="1346" y="599"/>
                </a:cxn>
                <a:cxn ang="0">
                  <a:pos x="1481" y="427"/>
                </a:cxn>
                <a:cxn ang="0">
                  <a:pos x="1294" y="202"/>
                </a:cxn>
                <a:cxn ang="0">
                  <a:pos x="1219" y="210"/>
                </a:cxn>
                <a:cxn ang="0">
                  <a:pos x="1114" y="300"/>
                </a:cxn>
                <a:cxn ang="0">
                  <a:pos x="1062" y="389"/>
                </a:cxn>
                <a:cxn ang="0">
                  <a:pos x="957" y="449"/>
                </a:cxn>
                <a:cxn ang="0">
                  <a:pos x="793" y="240"/>
                </a:cxn>
                <a:cxn ang="0">
                  <a:pos x="763" y="120"/>
                </a:cxn>
                <a:cxn ang="0">
                  <a:pos x="695" y="45"/>
                </a:cxn>
                <a:cxn ang="0">
                  <a:pos x="673" y="23"/>
                </a:cxn>
                <a:cxn ang="0">
                  <a:pos x="606" y="0"/>
                </a:cxn>
                <a:cxn ang="0">
                  <a:pos x="456" y="75"/>
                </a:cxn>
                <a:cxn ang="0">
                  <a:pos x="426" y="120"/>
                </a:cxn>
                <a:cxn ang="0">
                  <a:pos x="381" y="157"/>
                </a:cxn>
              </a:cxnLst>
              <a:rect l="0" t="0" r="r" b="b"/>
              <a:pathLst>
                <a:path w="1481" h="1479">
                  <a:moveTo>
                    <a:pt x="381" y="157"/>
                  </a:moveTo>
                  <a:cubicBezTo>
                    <a:pt x="355" y="151"/>
                    <a:pt x="331" y="143"/>
                    <a:pt x="306" y="135"/>
                  </a:cubicBezTo>
                  <a:cubicBezTo>
                    <a:pt x="300" y="135"/>
                    <a:pt x="213" y="137"/>
                    <a:pt x="187" y="150"/>
                  </a:cubicBezTo>
                  <a:cubicBezTo>
                    <a:pt x="107" y="190"/>
                    <a:pt x="73" y="294"/>
                    <a:pt x="52" y="374"/>
                  </a:cubicBezTo>
                  <a:cubicBezTo>
                    <a:pt x="57" y="445"/>
                    <a:pt x="56" y="536"/>
                    <a:pt x="97" y="599"/>
                  </a:cubicBezTo>
                  <a:cubicBezTo>
                    <a:pt x="124" y="684"/>
                    <a:pt x="114" y="754"/>
                    <a:pt x="52" y="816"/>
                  </a:cubicBezTo>
                  <a:cubicBezTo>
                    <a:pt x="30" y="885"/>
                    <a:pt x="67" y="780"/>
                    <a:pt x="22" y="861"/>
                  </a:cubicBezTo>
                  <a:cubicBezTo>
                    <a:pt x="13" y="877"/>
                    <a:pt x="5" y="915"/>
                    <a:pt x="0" y="935"/>
                  </a:cubicBezTo>
                  <a:cubicBezTo>
                    <a:pt x="5" y="981"/>
                    <a:pt x="5" y="1010"/>
                    <a:pt x="30" y="1048"/>
                  </a:cubicBezTo>
                  <a:cubicBezTo>
                    <a:pt x="77" y="1190"/>
                    <a:pt x="27" y="1023"/>
                    <a:pt x="52" y="1369"/>
                  </a:cubicBezTo>
                  <a:cubicBezTo>
                    <a:pt x="57" y="1432"/>
                    <a:pt x="182" y="1465"/>
                    <a:pt x="232" y="1474"/>
                  </a:cubicBezTo>
                  <a:cubicBezTo>
                    <a:pt x="329" y="1469"/>
                    <a:pt x="337" y="1472"/>
                    <a:pt x="404" y="1452"/>
                  </a:cubicBezTo>
                  <a:cubicBezTo>
                    <a:pt x="509" y="1366"/>
                    <a:pt x="446" y="1409"/>
                    <a:pt x="516" y="1339"/>
                  </a:cubicBezTo>
                  <a:cubicBezTo>
                    <a:pt x="539" y="1268"/>
                    <a:pt x="606" y="1233"/>
                    <a:pt x="673" y="1220"/>
                  </a:cubicBezTo>
                  <a:cubicBezTo>
                    <a:pt x="711" y="1225"/>
                    <a:pt x="741" y="1233"/>
                    <a:pt x="778" y="1242"/>
                  </a:cubicBezTo>
                  <a:cubicBezTo>
                    <a:pt x="804" y="1260"/>
                    <a:pt x="817" y="1281"/>
                    <a:pt x="838" y="1302"/>
                  </a:cubicBezTo>
                  <a:cubicBezTo>
                    <a:pt x="872" y="1336"/>
                    <a:pt x="861" y="1310"/>
                    <a:pt x="890" y="1347"/>
                  </a:cubicBezTo>
                  <a:cubicBezTo>
                    <a:pt x="901" y="1361"/>
                    <a:pt x="906" y="1381"/>
                    <a:pt x="920" y="1392"/>
                  </a:cubicBezTo>
                  <a:cubicBezTo>
                    <a:pt x="960" y="1422"/>
                    <a:pt x="996" y="1452"/>
                    <a:pt x="1040" y="1474"/>
                  </a:cubicBezTo>
                  <a:cubicBezTo>
                    <a:pt x="1097" y="1469"/>
                    <a:pt x="1118" y="1479"/>
                    <a:pt x="1159" y="1452"/>
                  </a:cubicBezTo>
                  <a:cubicBezTo>
                    <a:pt x="1180" y="1438"/>
                    <a:pt x="1219" y="1407"/>
                    <a:pt x="1219" y="1407"/>
                  </a:cubicBezTo>
                  <a:cubicBezTo>
                    <a:pt x="1243" y="1371"/>
                    <a:pt x="1255" y="1334"/>
                    <a:pt x="1271" y="1294"/>
                  </a:cubicBezTo>
                  <a:cubicBezTo>
                    <a:pt x="1266" y="1239"/>
                    <a:pt x="1270" y="1204"/>
                    <a:pt x="1242" y="1160"/>
                  </a:cubicBezTo>
                  <a:cubicBezTo>
                    <a:pt x="1225" y="1098"/>
                    <a:pt x="1181" y="1046"/>
                    <a:pt x="1152" y="988"/>
                  </a:cubicBezTo>
                  <a:cubicBezTo>
                    <a:pt x="1133" y="899"/>
                    <a:pt x="1116" y="797"/>
                    <a:pt x="1167" y="718"/>
                  </a:cubicBezTo>
                  <a:cubicBezTo>
                    <a:pt x="1179" y="679"/>
                    <a:pt x="1204" y="655"/>
                    <a:pt x="1242" y="644"/>
                  </a:cubicBezTo>
                  <a:cubicBezTo>
                    <a:pt x="1272" y="624"/>
                    <a:pt x="1311" y="607"/>
                    <a:pt x="1346" y="599"/>
                  </a:cubicBezTo>
                  <a:cubicBezTo>
                    <a:pt x="1411" y="557"/>
                    <a:pt x="1461" y="503"/>
                    <a:pt x="1481" y="427"/>
                  </a:cubicBezTo>
                  <a:cubicBezTo>
                    <a:pt x="1465" y="308"/>
                    <a:pt x="1416" y="228"/>
                    <a:pt x="1294" y="202"/>
                  </a:cubicBezTo>
                  <a:cubicBezTo>
                    <a:pt x="1269" y="205"/>
                    <a:pt x="1243" y="202"/>
                    <a:pt x="1219" y="210"/>
                  </a:cubicBezTo>
                  <a:cubicBezTo>
                    <a:pt x="1187" y="221"/>
                    <a:pt x="1135" y="279"/>
                    <a:pt x="1114" y="300"/>
                  </a:cubicBezTo>
                  <a:cubicBezTo>
                    <a:pt x="1092" y="322"/>
                    <a:pt x="1080" y="364"/>
                    <a:pt x="1062" y="389"/>
                  </a:cubicBezTo>
                  <a:cubicBezTo>
                    <a:pt x="1035" y="428"/>
                    <a:pt x="1000" y="441"/>
                    <a:pt x="957" y="449"/>
                  </a:cubicBezTo>
                  <a:cubicBezTo>
                    <a:pt x="845" y="428"/>
                    <a:pt x="813" y="342"/>
                    <a:pt x="793" y="240"/>
                  </a:cubicBezTo>
                  <a:cubicBezTo>
                    <a:pt x="790" y="225"/>
                    <a:pt x="782" y="144"/>
                    <a:pt x="763" y="120"/>
                  </a:cubicBezTo>
                  <a:cubicBezTo>
                    <a:pt x="743" y="93"/>
                    <a:pt x="716" y="71"/>
                    <a:pt x="695" y="45"/>
                  </a:cubicBezTo>
                  <a:cubicBezTo>
                    <a:pt x="688" y="37"/>
                    <a:pt x="682" y="29"/>
                    <a:pt x="673" y="23"/>
                  </a:cubicBezTo>
                  <a:cubicBezTo>
                    <a:pt x="656" y="11"/>
                    <a:pt x="626" y="7"/>
                    <a:pt x="606" y="0"/>
                  </a:cubicBezTo>
                  <a:cubicBezTo>
                    <a:pt x="526" y="12"/>
                    <a:pt x="516" y="15"/>
                    <a:pt x="456" y="75"/>
                  </a:cubicBezTo>
                  <a:cubicBezTo>
                    <a:pt x="443" y="88"/>
                    <a:pt x="426" y="120"/>
                    <a:pt x="426" y="120"/>
                  </a:cubicBezTo>
                  <a:cubicBezTo>
                    <a:pt x="418" y="145"/>
                    <a:pt x="409" y="157"/>
                    <a:pt x="381" y="157"/>
                  </a:cubicBezTo>
                  <a:close/>
                </a:path>
              </a:pathLst>
            </a:cu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8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53000" y="2943761"/>
              <a:ext cx="22860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/>
              <a:r>
                <a:rPr lang="en-US" sz="1400" dirty="0">
                  <a:solidFill>
                    <a:srgbClr val="119F33"/>
                  </a:solidFill>
                </a:rPr>
                <a:t> </a:t>
              </a:r>
              <a:r>
                <a:rPr lang="en-US" sz="1400" dirty="0" smtClean="0">
                  <a:solidFill>
                    <a:srgbClr val="119F33"/>
                  </a:solidFill>
                </a:rPr>
                <a:t>       6        2</a:t>
              </a:r>
              <a:endParaRPr lang="en-US" sz="1400" dirty="0">
                <a:solidFill>
                  <a:srgbClr val="119F33"/>
                </a:solidFill>
              </a:endParaRPr>
            </a:p>
            <a:p>
              <a:pPr marL="457200" indent="-457200"/>
              <a:r>
                <a:rPr lang="en-US" sz="1400" dirty="0">
                  <a:solidFill>
                    <a:srgbClr val="119F33"/>
                  </a:solidFill>
                </a:rPr>
                <a:t>  15  </a:t>
              </a:r>
              <a:r>
                <a:rPr lang="en-US" sz="1400" dirty="0" smtClean="0">
                  <a:solidFill>
                    <a:srgbClr val="119F33"/>
                  </a:solidFill>
                </a:rPr>
                <a:t>      23</a:t>
              </a:r>
              <a:endParaRPr lang="en-US" sz="1400" dirty="0">
                <a:solidFill>
                  <a:srgbClr val="119F33"/>
                </a:solidFill>
              </a:endParaRPr>
            </a:p>
            <a:p>
              <a:pPr marL="457200" indent="-457200"/>
              <a:r>
                <a:rPr lang="en-US" sz="1400" dirty="0" smtClean="0">
                  <a:solidFill>
                    <a:srgbClr val="119F33"/>
                  </a:solidFill>
                </a:rPr>
                <a:t>          12   </a:t>
              </a:r>
              <a:r>
                <a:rPr lang="en-US" sz="1400" dirty="0">
                  <a:solidFill>
                    <a:srgbClr val="119F33"/>
                  </a:solidFill>
                </a:rPr>
                <a:t>18</a:t>
              </a:r>
            </a:p>
            <a:p>
              <a:pPr marL="457200" indent="-457200"/>
              <a:r>
                <a:rPr lang="en-US" sz="1400" dirty="0">
                  <a:solidFill>
                    <a:srgbClr val="119F33"/>
                  </a:solidFill>
                </a:rPr>
                <a:t>45   3    7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81600" y="3048000"/>
            <a:ext cx="2418347" cy="1295400"/>
            <a:chOff x="4374444" y="2930525"/>
            <a:chExt cx="3403598" cy="1946275"/>
          </a:xfrm>
        </p:grpSpPr>
        <p:sp>
          <p:nvSpPr>
            <p:cNvPr id="15" name="Oval 13"/>
            <p:cNvSpPr>
              <a:spLocks noChangeAspect="1"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270043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99</a:t>
              </a:r>
            </a:p>
          </p:txBody>
        </p:sp>
        <p:sp>
          <p:nvSpPr>
            <p:cNvPr id="16" name="Oval 1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791200" y="401637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60</a:t>
              </a:r>
            </a:p>
          </p:txBody>
        </p:sp>
        <p:sp>
          <p:nvSpPr>
            <p:cNvPr id="17" name="Oval 15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938888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40</a:t>
              </a:r>
            </a:p>
          </p:txBody>
        </p:sp>
        <p:sp>
          <p:nvSpPr>
            <p:cNvPr id="18" name="Oval 16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08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80</a:t>
              </a:r>
            </a:p>
          </p:txBody>
        </p:sp>
        <p:sp>
          <p:nvSpPr>
            <p:cNvPr id="19" name="Oval 1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384800" y="35020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20</a:t>
              </a:r>
            </a:p>
          </p:txBody>
        </p:sp>
        <p:sp>
          <p:nvSpPr>
            <p:cNvPr id="20" name="Oval 1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96000" y="2930525"/>
              <a:ext cx="508000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10</a:t>
              </a:r>
            </a:p>
          </p:txBody>
        </p:sp>
        <p:cxnSp>
          <p:nvCxnSpPr>
            <p:cNvPr id="21" name="AutoShape 19"/>
            <p:cNvCxnSpPr>
              <a:cxnSpLocks noChangeShapeType="1"/>
              <a:stCxn id="20" idx="3"/>
              <a:endCxn id="19" idx="0"/>
            </p:cNvCxnSpPr>
            <p:nvPr>
              <p:custDataLst>
                <p:tags r:id="rId7"/>
              </p:custDataLst>
            </p:nvPr>
          </p:nvCxnSpPr>
          <p:spPr bwMode="auto">
            <a:xfrm flipH="1">
              <a:off x="5638800" y="3194050"/>
              <a:ext cx="531813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20"/>
            <p:cNvCxnSpPr>
              <a:cxnSpLocks noChangeShapeType="1"/>
              <a:stCxn id="20" idx="5"/>
              <a:endCxn id="18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529388" y="3194050"/>
              <a:ext cx="633412" cy="28892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1"/>
            <p:cNvCxnSpPr>
              <a:cxnSpLocks noChangeShapeType="1"/>
              <a:stCxn id="18" idx="5"/>
              <a:endCxn id="15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7297997" y="3790328"/>
              <a:ext cx="270449" cy="18164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4" name="AutoShape 22"/>
            <p:cNvCxnSpPr>
              <a:cxnSpLocks noChangeShapeType="1"/>
              <a:stCxn id="19" idx="3"/>
              <a:endCxn id="17" idx="0"/>
            </p:cNvCxnSpPr>
            <p:nvPr>
              <p:custDataLst>
                <p:tags r:id="rId10"/>
              </p:custDataLst>
            </p:nvPr>
          </p:nvCxnSpPr>
          <p:spPr bwMode="auto">
            <a:xfrm rot="5400000">
              <a:off x="5190818" y="3747998"/>
              <a:ext cx="270449" cy="26630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23"/>
            <p:cNvCxnSpPr>
              <a:cxnSpLocks noChangeShapeType="1"/>
              <a:stCxn id="19" idx="5"/>
              <a:endCxn id="16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5818188" y="3765550"/>
              <a:ext cx="227012" cy="23177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6" name="Oval 2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74444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700	</a:t>
              </a:r>
              <a:endParaRPr lang="en-US" sz="1400" dirty="0"/>
            </a:p>
          </p:txBody>
        </p:sp>
        <p:cxnSp>
          <p:nvCxnSpPr>
            <p:cNvPr id="27" name="AutoShape 25"/>
            <p:cNvCxnSpPr>
              <a:cxnSpLocks noChangeShapeType="1"/>
              <a:stCxn id="17" idx="3"/>
              <a:endCxn id="26" idx="0"/>
            </p:cNvCxnSpPr>
            <p:nvPr>
              <p:custDataLst>
                <p:tags r:id="rId13"/>
              </p:custDataLst>
            </p:nvPr>
          </p:nvCxnSpPr>
          <p:spPr bwMode="auto">
            <a:xfrm rot="5400000">
              <a:off x="4736441" y="4228481"/>
              <a:ext cx="245048" cy="308640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8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5464" y="4505325"/>
              <a:ext cx="660400" cy="371475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 smtClean="0"/>
                <a:t>50</a:t>
              </a:r>
              <a:endParaRPr lang="en-US" sz="1400" dirty="0"/>
            </a:p>
          </p:txBody>
        </p:sp>
        <p:cxnSp>
          <p:nvCxnSpPr>
            <p:cNvPr id="29" name="AutoShape 27"/>
            <p:cNvCxnSpPr>
              <a:cxnSpLocks noChangeShapeType="1"/>
              <a:stCxn id="17" idx="5"/>
              <a:endCxn id="28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5336554" y="4296214"/>
              <a:ext cx="245048" cy="173173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0" name="Oval 2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519333" y="4016375"/>
              <a:ext cx="507999" cy="28575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1400" dirty="0"/>
                <a:t>85</a:t>
              </a:r>
            </a:p>
          </p:txBody>
        </p:sp>
        <p:cxnSp>
          <p:nvCxnSpPr>
            <p:cNvPr id="31" name="AutoShape 29"/>
            <p:cNvCxnSpPr>
              <a:cxnSpLocks noChangeShapeType="1"/>
              <a:stCxn id="18" idx="3"/>
              <a:endCxn id="30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743041" y="3776219"/>
              <a:ext cx="270449" cy="20986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4947120" y="3439440"/>
              <a:ext cx="751680" cy="7099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43160" y="3433320"/>
                <a:ext cx="763200" cy="7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10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Trees: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as in a BST (add a leaf in appropriate position)</a:t>
            </a:r>
          </a:p>
          <a:p>
            <a:endParaRPr lang="en-US" sz="1000" dirty="0" smtClean="0"/>
          </a:p>
          <a:p>
            <a:r>
              <a:rPr lang="en-US" dirty="0" smtClean="0"/>
              <a:t>Check back up path for imbalance, which will be 1 of 4 cases:</a:t>
            </a:r>
          </a:p>
          <a:p>
            <a:pPr marL="457200" lvl="1" indent="0">
              <a:buNone/>
            </a:pPr>
            <a:r>
              <a:rPr lang="en-US" dirty="0" smtClean="0"/>
              <a:t>1. Unbalanced node’s </a:t>
            </a:r>
            <a:r>
              <a:rPr lang="en-US" dirty="0" smtClean="0">
                <a:solidFill>
                  <a:srgbClr val="FF0000"/>
                </a:solidFill>
              </a:rPr>
              <a:t>left-left</a:t>
            </a:r>
            <a:r>
              <a:rPr lang="en-US" dirty="0" smtClean="0"/>
              <a:t> grandchild is too tall</a:t>
            </a:r>
          </a:p>
          <a:p>
            <a:pPr marL="457200" lvl="1" indent="0">
              <a:buNone/>
            </a:pPr>
            <a:r>
              <a:rPr lang="en-US" dirty="0" smtClean="0"/>
              <a:t>2. Unbalanced </a:t>
            </a:r>
            <a:r>
              <a:rPr lang="en-US" dirty="0"/>
              <a:t>node’s </a:t>
            </a:r>
            <a:r>
              <a:rPr lang="en-US" dirty="0">
                <a:solidFill>
                  <a:schemeClr val="accent2"/>
                </a:solidFill>
              </a:rPr>
              <a:t>left</a:t>
            </a:r>
            <a:r>
              <a:rPr lang="en-US" dirty="0" smtClean="0">
                <a:solidFill>
                  <a:schemeClr val="accent2"/>
                </a:solidFill>
              </a:rPr>
              <a:t>-right</a:t>
            </a:r>
            <a:r>
              <a:rPr lang="en-US" dirty="0" smtClean="0"/>
              <a:t> grandchild is too tall</a:t>
            </a:r>
          </a:p>
          <a:p>
            <a:pPr marL="457200" lvl="1" indent="0">
              <a:buNone/>
            </a:pPr>
            <a:r>
              <a:rPr lang="en-US" dirty="0" smtClean="0"/>
              <a:t>3. Unbalanced </a:t>
            </a:r>
            <a:r>
              <a:rPr lang="en-US" dirty="0"/>
              <a:t>node’s </a:t>
            </a:r>
            <a:r>
              <a:rPr lang="en-US" dirty="0">
                <a:solidFill>
                  <a:schemeClr val="accent2"/>
                </a:solidFill>
              </a:rPr>
              <a:t>right</a:t>
            </a:r>
            <a:r>
              <a:rPr lang="en-US" dirty="0" smtClean="0">
                <a:solidFill>
                  <a:schemeClr val="accent2"/>
                </a:solidFill>
              </a:rPr>
              <a:t>-left</a:t>
            </a:r>
            <a:r>
              <a:rPr lang="en-US" dirty="0" smtClean="0"/>
              <a:t> grandchild is too tall</a:t>
            </a:r>
          </a:p>
          <a:p>
            <a:pPr marL="457200" lvl="1" indent="0">
              <a:buNone/>
            </a:pPr>
            <a:r>
              <a:rPr lang="en-US" dirty="0" smtClean="0"/>
              <a:t>4. Unbalanced </a:t>
            </a:r>
            <a:r>
              <a:rPr lang="en-US" dirty="0"/>
              <a:t>node’s </a:t>
            </a:r>
            <a:r>
              <a:rPr lang="en-US" dirty="0">
                <a:solidFill>
                  <a:srgbClr val="FF0000"/>
                </a:solidFill>
              </a:rPr>
              <a:t>right</a:t>
            </a:r>
            <a:r>
              <a:rPr lang="en-US" dirty="0" smtClean="0">
                <a:solidFill>
                  <a:srgbClr val="FF0000"/>
                </a:solidFill>
              </a:rPr>
              <a:t>-right</a:t>
            </a:r>
            <a:r>
              <a:rPr lang="en-US" dirty="0" smtClean="0"/>
              <a:t> grandchild is too tall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Only one case occurs </a:t>
            </a:r>
            <a:r>
              <a:rPr lang="en-US" dirty="0" smtClean="0"/>
              <a:t>because tree was balanced before insert</a:t>
            </a:r>
          </a:p>
          <a:p>
            <a:endParaRPr lang="en-US" sz="1000" dirty="0" smtClean="0"/>
          </a:p>
          <a:p>
            <a:r>
              <a:rPr lang="en-US" dirty="0" smtClean="0"/>
              <a:t>After the appropriate single or double rotation, the smallest-unbalanced </a:t>
            </a:r>
            <a:r>
              <a:rPr lang="en-US" dirty="0" err="1" smtClean="0"/>
              <a:t>subtree</a:t>
            </a:r>
            <a:r>
              <a:rPr lang="en-US" dirty="0" smtClean="0"/>
              <a:t> has the same height as before the insertion</a:t>
            </a:r>
          </a:p>
          <a:p>
            <a:pPr lvl="1"/>
            <a:r>
              <a:rPr lang="en-US" dirty="0" smtClean="0"/>
              <a:t>So all ancestors are now balanced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4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AVL Trees: Single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133600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Single rotation: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basic operation we’ll use to rebalance an AVL Tree</a:t>
            </a:r>
          </a:p>
          <a:p>
            <a:pPr lvl="1"/>
            <a:r>
              <a:rPr lang="en-US" dirty="0" smtClean="0"/>
              <a:t>Move child of unbalanced node into parent position</a:t>
            </a:r>
          </a:p>
          <a:p>
            <a:pPr lvl="1"/>
            <a:r>
              <a:rPr lang="en-US" dirty="0" smtClean="0"/>
              <a:t>Parent becomes the “other” child (always okay in a BST!)</a:t>
            </a:r>
          </a:p>
          <a:p>
            <a:pPr lvl="1"/>
            <a:r>
              <a:rPr lang="en-US" dirty="0" smtClean="0"/>
              <a:t>Other sub-trees move in only way BST allows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00"/>
            <a:ext cx="7772400" cy="1143000"/>
          </a:xfrm>
        </p:spPr>
        <p:txBody>
          <a:bodyPr/>
          <a:lstStyle/>
          <a:p>
            <a:r>
              <a:rPr lang="en-US" dirty="0" smtClean="0"/>
              <a:t>The general left-left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2500"/>
            <a:ext cx="8229600" cy="1447800"/>
          </a:xfrm>
        </p:spPr>
        <p:txBody>
          <a:bodyPr/>
          <a:lstStyle/>
          <a:p>
            <a:r>
              <a:rPr lang="en-US" dirty="0"/>
              <a:t>Insertion into </a:t>
            </a:r>
            <a:r>
              <a:rPr lang="en-US" dirty="0">
                <a:solidFill>
                  <a:srgbClr val="0000FF"/>
                </a:solidFill>
              </a:rPr>
              <a:t>left-left </a:t>
            </a:r>
            <a:r>
              <a:rPr lang="en-US" dirty="0"/>
              <a:t>grandchild causes an </a:t>
            </a:r>
            <a:r>
              <a:rPr lang="en-US" dirty="0" smtClean="0"/>
              <a:t>imbalance at node </a:t>
            </a:r>
            <a:r>
              <a:rPr lang="en-US" b="1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sz="1800" dirty="0" smtClean="0"/>
              <a:t>Move </a:t>
            </a:r>
            <a:r>
              <a:rPr lang="en-US" sz="1800" dirty="0"/>
              <a:t>child of unbalanced node into parent position</a:t>
            </a:r>
          </a:p>
          <a:p>
            <a:pPr lvl="1"/>
            <a:r>
              <a:rPr lang="en-US" sz="1800" dirty="0"/>
              <a:t>Parent becomes the “other” </a:t>
            </a:r>
            <a:r>
              <a:rPr lang="en-US" sz="1800" dirty="0" smtClean="0"/>
              <a:t>child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  <a:cs typeface="Courier New" pitchFamily="49" charset="0"/>
              </a:rPr>
              <a:t>Other sub-trees move in the only way BST allows: </a:t>
            </a:r>
          </a:p>
          <a:p>
            <a:pPr lvl="2"/>
            <a:r>
              <a:rPr lang="en-US" sz="1800" dirty="0" smtClean="0">
                <a:solidFill>
                  <a:schemeClr val="accent2"/>
                </a:solidFill>
                <a:cs typeface="Courier New" pitchFamily="49" charset="0"/>
              </a:rPr>
              <a:t>using BST facts: X &lt; b &lt; Y &lt; a &lt; Z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36868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rotation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restores balance at the node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same height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as before insertion,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 ancestors now balanced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31" name="AutoShape 3"/>
          <p:cNvCxnSpPr>
            <a:cxnSpLocks noChangeShapeType="1"/>
            <a:stCxn id="32" idx="3"/>
            <a:endCxn id="36" idx="7"/>
          </p:cNvCxnSpPr>
          <p:nvPr>
            <p:custDataLst>
              <p:tags r:id="rId1"/>
            </p:custDataLst>
          </p:nvPr>
        </p:nvCxnSpPr>
        <p:spPr bwMode="auto">
          <a:xfrm rot="5400000">
            <a:off x="1978608" y="312704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921040"/>
            <a:ext cx="609600" cy="3429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cxnSp>
        <p:nvCxnSpPr>
          <p:cNvPr id="33" name="AutoShape 5"/>
          <p:cNvCxnSpPr>
            <a:cxnSpLocks noChangeShapeType="1"/>
            <a:stCxn id="32" idx="5"/>
            <a:endCxn id="34" idx="0"/>
          </p:cNvCxnSpPr>
          <p:nvPr>
            <p:custDataLst>
              <p:tags r:id="rId3"/>
            </p:custDataLst>
          </p:nvPr>
        </p:nvCxnSpPr>
        <p:spPr bwMode="auto">
          <a:xfrm rot="16200000" flipH="1">
            <a:off x="2987780" y="310846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800" y="366399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35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78000" y="412119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6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354969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37" name="AutoShape 9"/>
          <p:cNvCxnSpPr>
            <a:cxnSpLocks noChangeShapeType="1"/>
            <a:stCxn id="36" idx="5"/>
            <a:endCxn id="35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1917805" y="381649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12119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39" name="AutoShape 11"/>
          <p:cNvCxnSpPr>
            <a:cxnSpLocks noChangeShapeType="1"/>
            <a:stCxn id="36" idx="3"/>
            <a:endCxn id="38" idx="0"/>
          </p:cNvCxnSpPr>
          <p:nvPr>
            <p:custDataLst>
              <p:tags r:id="rId9"/>
            </p:custDataLst>
          </p:nvPr>
        </p:nvCxnSpPr>
        <p:spPr bwMode="auto">
          <a:xfrm rot="5400000">
            <a:off x="1105379" y="376569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2600" y="379734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857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2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3476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43" name="Text Box 5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22363" y="316075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4" name="Text Box 5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0" y="286706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C00000"/>
                </a:solidFill>
              </a:rPr>
              <a:t>h+3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45" name="AutoShape 3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rot="5400000">
            <a:off x="2508065" y="272400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6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6800" y="514989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1219200" y="499749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48" name="AutoShape 3"/>
          <p:cNvCxnSpPr>
            <a:cxnSpLocks noChangeShapeType="1"/>
            <a:stCxn id="49" idx="5"/>
            <a:endCxn id="53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7321654" y="3194194"/>
            <a:ext cx="278818" cy="3178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9" name="Oval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781800" y="2921039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50" name="AutoShape 5"/>
          <p:cNvCxnSpPr>
            <a:cxnSpLocks noChangeShapeType="1"/>
            <a:stCxn id="53" idx="5"/>
            <a:endCxn id="51" idx="0"/>
          </p:cNvCxnSpPr>
          <p:nvPr>
            <p:custDataLst>
              <p:tags r:id="rId19"/>
            </p:custDataLst>
          </p:nvPr>
        </p:nvCxnSpPr>
        <p:spPr bwMode="auto">
          <a:xfrm rot="16200000" flipH="1">
            <a:off x="7778855" y="3841894"/>
            <a:ext cx="393117" cy="279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" name="AutoShape 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543800" y="417834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2" name="AutoShap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53200" y="417834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3" name="Oval 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315200" y="349254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Text Box 1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30800" y="3797339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h+1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29400" y="372114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9" name="Text Box 1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208962" y="385766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0" name="Text Box 5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24800" y="334014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1" name="Text Box 5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467600" y="2867064"/>
            <a:ext cx="633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62" name="AutoShape 3"/>
          <p:cNvCxnSpPr>
            <a:cxnSpLocks noChangeShapeType="1"/>
          </p:cNvCxnSpPr>
          <p:nvPr>
            <p:custDataLst>
              <p:tags r:id="rId28"/>
            </p:custDataLst>
          </p:nvPr>
        </p:nvCxnSpPr>
        <p:spPr bwMode="auto">
          <a:xfrm rot="5400000">
            <a:off x="6927665" y="2724002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5410200" y="3873540"/>
            <a:ext cx="1143000" cy="1238250"/>
            <a:chOff x="5410200" y="4191000"/>
            <a:chExt cx="1143000" cy="1238250"/>
          </a:xfrm>
        </p:grpSpPr>
        <p:sp>
          <p:nvSpPr>
            <p:cNvPr id="55" name="AutoShap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410200" y="419100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63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486400" y="5257800"/>
              <a:ext cx="304800" cy="171450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>
              <a:off x="5638800" y="5105400"/>
              <a:ext cx="0" cy="1524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1" name="AutoShape 5"/>
          <p:cNvCxnSpPr>
            <a:cxnSpLocks noChangeShapeType="1"/>
            <a:stCxn id="53" idx="3"/>
            <a:endCxn id="52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004529" y="3778394"/>
            <a:ext cx="393117" cy="406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3"/>
          <p:cNvCxnSpPr>
            <a:cxnSpLocks noChangeShapeType="1"/>
            <a:stCxn id="49" idx="3"/>
          </p:cNvCxnSpPr>
          <p:nvPr>
            <p:custDataLst>
              <p:tags r:id="rId30"/>
            </p:custDataLst>
          </p:nvPr>
        </p:nvCxnSpPr>
        <p:spPr bwMode="auto">
          <a:xfrm rot="5400000">
            <a:off x="6115528" y="3117994"/>
            <a:ext cx="659818" cy="8512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AutoShape 11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176712" y="326394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5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  <p:bldP spid="51" grpId="0" animBg="1"/>
      <p:bldP spid="52" grpId="0" animBg="1"/>
      <p:bldP spid="53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right-right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838200"/>
          </a:xfrm>
        </p:spPr>
        <p:txBody>
          <a:bodyPr/>
          <a:lstStyle/>
          <a:p>
            <a:r>
              <a:rPr lang="en-US" dirty="0" smtClean="0"/>
              <a:t>Mirror image to left-left case, so you rotate the other way</a:t>
            </a:r>
          </a:p>
          <a:p>
            <a:pPr lvl="1"/>
            <a:r>
              <a:rPr lang="en-US" dirty="0" smtClean="0"/>
              <a:t>Exact same concept, but need different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Oval 4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3238500"/>
            <a:ext cx="609600" cy="3429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AutoShape 5"/>
          <p:cNvCxnSpPr>
            <a:cxnSpLocks noChangeShapeType="1"/>
            <a:stCxn id="8" idx="5"/>
          </p:cNvCxnSpPr>
          <p:nvPr>
            <p:custDataLst>
              <p:tags r:id="rId2"/>
            </p:custDataLst>
          </p:nvPr>
        </p:nvCxnSpPr>
        <p:spPr bwMode="auto">
          <a:xfrm rot="16200000" flipH="1">
            <a:off x="2254355" y="3397354"/>
            <a:ext cx="431219" cy="6988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" name="AutoShap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71800" y="464820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1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0" y="464820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cxnSp>
        <p:nvCxnSpPr>
          <p:cNvPr id="13" name="AutoShape 9"/>
          <p:cNvCxnSpPr>
            <a:cxnSpLocks noChangeShapeType="1"/>
            <a:stCxn id="45" idx="3"/>
            <a:endCxn id="11" idx="0"/>
          </p:cNvCxnSpPr>
          <p:nvPr>
            <p:custDataLst>
              <p:tags r:id="rId5"/>
            </p:custDataLst>
          </p:nvPr>
        </p:nvCxnSpPr>
        <p:spPr bwMode="auto">
          <a:xfrm rot="5400000">
            <a:off x="2413479" y="4153004"/>
            <a:ext cx="431217" cy="559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8290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15" name="AutoShape 11"/>
          <p:cNvCxnSpPr>
            <a:cxnSpLocks noChangeShapeType="1"/>
            <a:stCxn id="8" idx="3"/>
            <a:endCxn id="14" idx="0"/>
          </p:cNvCxnSpPr>
          <p:nvPr>
            <p:custDataLst>
              <p:tags r:id="rId7"/>
            </p:custDataLst>
          </p:nvPr>
        </p:nvCxnSpPr>
        <p:spPr bwMode="auto">
          <a:xfrm rot="5400000">
            <a:off x="1210154" y="3349729"/>
            <a:ext cx="2978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3581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9800" y="42513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18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657600" y="446087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Text Box 5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3048000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C00000"/>
                </a:solidFill>
              </a:rPr>
              <a:t>h+3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2" name="Oval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57600" y="569595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3810000" y="554355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Oval 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819400" y="3924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/>
              <a:t>b</a:t>
            </a:r>
          </a:p>
        </p:txBody>
      </p:sp>
      <p:sp>
        <p:nvSpPr>
          <p:cNvPr id="46" name="Text Box 5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70163" y="353536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48" name="AutoShape 5"/>
          <p:cNvCxnSpPr>
            <a:cxnSpLocks noChangeShapeType="1"/>
            <a:endCxn id="10" idx="0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3219450" y="4324350"/>
            <a:ext cx="381000" cy="2666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8" name="AutoShape 3"/>
          <p:cNvCxnSpPr>
            <a:cxnSpLocks noChangeShapeType="1"/>
            <a:stCxn id="69" idx="3"/>
            <a:endCxn id="73" idx="7"/>
          </p:cNvCxnSpPr>
          <p:nvPr>
            <p:custDataLst>
              <p:tags r:id="rId16"/>
            </p:custDataLst>
          </p:nvPr>
        </p:nvCxnSpPr>
        <p:spPr bwMode="auto">
          <a:xfrm rot="5400000">
            <a:off x="6626808" y="3673101"/>
            <a:ext cx="386184" cy="55954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9" name="Oval 4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010400" y="34671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70" name="AutoShape 5"/>
          <p:cNvCxnSpPr>
            <a:cxnSpLocks noChangeShapeType="1"/>
            <a:stCxn id="69" idx="5"/>
            <a:endCxn id="71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7635980" y="3654529"/>
            <a:ext cx="450267" cy="6607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" name="AutoShape 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0" y="4210050"/>
            <a:ext cx="1143000" cy="10477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72" name="AutoShap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26200" y="466725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73" name="Oval 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019800" y="409575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74" name="AutoShape 9"/>
          <p:cNvCxnSpPr>
            <a:cxnSpLocks noChangeShapeType="1"/>
            <a:stCxn id="73" idx="5"/>
            <a:endCxn id="72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6566005" y="4362554"/>
            <a:ext cx="278817" cy="330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5" name="AutoShape 1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05400" y="46672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76" name="AutoShape 11"/>
          <p:cNvCxnSpPr>
            <a:cxnSpLocks noChangeShapeType="1"/>
            <a:stCxn id="73" idx="3"/>
            <a:endCxn id="75" idx="0"/>
          </p:cNvCxnSpPr>
          <p:nvPr>
            <p:custDataLst>
              <p:tags r:id="rId24"/>
            </p:custDataLst>
          </p:nvPr>
        </p:nvCxnSpPr>
        <p:spPr bwMode="auto">
          <a:xfrm rot="5400000">
            <a:off x="5753579" y="4311754"/>
            <a:ext cx="278817" cy="432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Text Box 1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130800" y="4343400"/>
            <a:ext cx="73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chemeClr val="accent2"/>
                </a:solidFill>
              </a:rPr>
              <a:t>h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8" name="Text Box 1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0400" y="4403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79" name="Text Box 1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305800" y="4022725"/>
            <a:ext cx="6014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0" name="Text Box 5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70563" y="3706813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1" name="Text Box 5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696200" y="3413125"/>
            <a:ext cx="6337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>
                <a:solidFill>
                  <a:srgbClr val="0000FF"/>
                </a:solidFill>
              </a:rPr>
              <a:t>h+2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82" name="AutoShape 3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auto">
          <a:xfrm rot="5400000">
            <a:off x="7156265" y="3270063"/>
            <a:ext cx="304797" cy="13074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5" name="Oval 1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382000" y="5410200"/>
            <a:ext cx="304800" cy="17145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8534400" y="5257800"/>
            <a:ext cx="0" cy="152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AutoShape 11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4252912" y="37338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53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1" grpId="0" animBg="1"/>
      <p:bldP spid="14" grpId="0" animBg="1"/>
      <p:bldP spid="16" grpId="0"/>
      <p:bldP spid="17" grpId="0"/>
      <p:bldP spid="18" grpId="0"/>
      <p:bldP spid="20" grpId="0"/>
      <p:bldP spid="42" grpId="0" animBg="1"/>
      <p:bldP spid="43" grpId="0" animBg="1"/>
      <p:bldP spid="45" grpId="0" animBg="1"/>
      <p:bldP spid="46" grpId="0"/>
      <p:bldP spid="69" grpId="0" animBg="1"/>
      <p:bldP spid="71" grpId="0" animBg="1"/>
      <p:bldP spid="72" grpId="0" animBg="1"/>
      <p:bldP spid="73" grpId="0" animBg="1"/>
      <p:bldP spid="75" grpId="0" animBg="1"/>
      <p:bldP spid="77" grpId="0"/>
      <p:bldP spid="78" grpId="0"/>
      <p:bldP spid="79" grpId="0"/>
      <p:bldP spid="80" grpId="0"/>
      <p:bldP spid="81" grpId="0"/>
      <p:bldP spid="85" grpId="0" animBg="1"/>
      <p:bldP spid="86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right-left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533400" y="1219200"/>
            <a:ext cx="4267200" cy="2619375"/>
            <a:chOff x="533400" y="381000"/>
            <a:chExt cx="4267200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351088" y="801688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773238" y="638175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49"/>
              </p:custDataLst>
            </p:nvPr>
          </p:nvCxnSpPr>
          <p:spPr bwMode="auto">
            <a:xfrm rot="10800000" flipV="1">
              <a:off x="1011238" y="801687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54038" y="12477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352800" y="1095375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13" name="AutoShape 10"/>
            <p:cNvCxnSpPr>
              <a:cxnSpLocks noChangeShapeType="1"/>
              <a:stCxn id="11" idx="6"/>
              <a:endCxn id="35" idx="0"/>
            </p:cNvCxnSpPr>
            <p:nvPr>
              <p:custDataLst>
                <p:tags r:id="rId52"/>
              </p:custDataLst>
            </p:nvPr>
          </p:nvCxnSpPr>
          <p:spPr bwMode="auto">
            <a:xfrm>
              <a:off x="3933825" y="1258094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" name="Oval 11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476500" y="1501775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14" idx="3"/>
              <a:endCxn id="24" idx="0"/>
            </p:cNvCxnSpPr>
            <p:nvPr>
              <p:custDataLst>
                <p:tags r:id="rId54"/>
              </p:custDataLst>
            </p:nvPr>
          </p:nvCxnSpPr>
          <p:spPr bwMode="auto">
            <a:xfrm rot="5400000">
              <a:off x="2213996" y="1738613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3"/>
            <p:cNvCxnSpPr>
              <a:cxnSpLocks noChangeShapeType="1"/>
              <a:stCxn id="14" idx="5"/>
              <a:endCxn id="22" idx="0"/>
            </p:cNvCxnSpPr>
            <p:nvPr>
              <p:custDataLst>
                <p:tags r:id="rId55"/>
              </p:custDataLst>
            </p:nvPr>
          </p:nvCxnSpPr>
          <p:spPr bwMode="auto">
            <a:xfrm rot="16200000" flipH="1">
              <a:off x="2990357" y="1761631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276600" y="17653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43400" y="1323975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752600" y="16922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20" name="AutoShape 40"/>
            <p:cNvCxnSpPr>
              <a:cxnSpLocks noChangeShapeType="1"/>
              <a:stCxn id="11" idx="2"/>
              <a:endCxn id="14" idx="7"/>
            </p:cNvCxnSpPr>
            <p:nvPr>
              <p:custDataLst>
                <p:tags r:id="rId59"/>
              </p:custDataLst>
            </p:nvPr>
          </p:nvCxnSpPr>
          <p:spPr bwMode="auto">
            <a:xfrm rot="10800000" flipV="1">
              <a:off x="2971082" y="1258093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33400" y="10191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2" name="AutoShap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819400" y="2009775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24" name="AutoShape 5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76400" y="2085975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25" name="Oval 5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306281" y="2813339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5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2414196" y="2667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62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281238" y="11430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8" name="Text Box 63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754438" y="738188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9" name="Text Box 64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246188" y="3810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35" name="AutoShape 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886200" y="17049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</p:grpSp>
      <p:sp>
        <p:nvSpPr>
          <p:cNvPr id="37" name="AutoShape 11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259556" y="3612356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304800" y="3885334"/>
            <a:ext cx="4284336" cy="2591666"/>
            <a:chOff x="304800" y="3885334"/>
            <a:chExt cx="4284336" cy="2591666"/>
          </a:xfrm>
        </p:grpSpPr>
        <p:cxnSp>
          <p:nvCxnSpPr>
            <p:cNvPr id="38" name="AutoShape 3"/>
            <p:cNvCxnSpPr>
              <a:cxnSpLocks noChangeShapeType="1"/>
              <a:stCxn id="39" idx="6"/>
              <a:endCxn id="42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2122488" y="4306022"/>
              <a:ext cx="606425" cy="2936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9" name="Oval 4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44638" y="4142509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40" name="AutoShape 5"/>
            <p:cNvCxnSpPr>
              <a:cxnSpLocks noChangeShapeType="1"/>
              <a:stCxn id="39" idx="2"/>
              <a:endCxn id="41" idx="0"/>
            </p:cNvCxnSpPr>
            <p:nvPr>
              <p:custDataLst>
                <p:tags r:id="rId27"/>
              </p:custDataLst>
            </p:nvPr>
          </p:nvCxnSpPr>
          <p:spPr bwMode="auto">
            <a:xfrm rot="10800000" flipV="1">
              <a:off x="782638" y="4306021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1" name="AutoShape 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5438" y="4752109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42" name="Oval 7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438400" y="4599709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c</a:t>
              </a:r>
              <a:endParaRPr lang="en-US" dirty="0"/>
            </a:p>
          </p:txBody>
        </p:sp>
        <p:cxnSp>
          <p:nvCxnSpPr>
            <p:cNvPr id="43" name="AutoShape 10"/>
            <p:cNvCxnSpPr>
              <a:cxnSpLocks noChangeShapeType="1"/>
              <a:stCxn id="42" idx="6"/>
              <a:endCxn id="61" idx="0"/>
            </p:cNvCxnSpPr>
            <p:nvPr>
              <p:custDataLst>
                <p:tags r:id="rId30"/>
              </p:custDataLst>
            </p:nvPr>
          </p:nvCxnSpPr>
          <p:spPr bwMode="auto">
            <a:xfrm>
              <a:off x="3019425" y="4762428"/>
              <a:ext cx="394494" cy="2667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12"/>
            <p:cNvCxnSpPr>
              <a:cxnSpLocks noChangeShapeType="1"/>
              <a:stCxn id="42" idx="3"/>
              <a:endCxn id="53" idx="0"/>
            </p:cNvCxnSpPr>
            <p:nvPr>
              <p:custDataLst>
                <p:tags r:id="rId31"/>
              </p:custDataLst>
            </p:nvPr>
          </p:nvCxnSpPr>
          <p:spPr bwMode="auto">
            <a:xfrm rot="5400000">
              <a:off x="2181685" y="4791304"/>
              <a:ext cx="255621" cy="4279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" name="AutoShape 13"/>
            <p:cNvCxnSpPr>
              <a:cxnSpLocks noChangeShapeType="1"/>
              <a:stCxn id="61" idx="3"/>
              <a:endCxn id="52" idx="0"/>
            </p:cNvCxnSpPr>
            <p:nvPr>
              <p:custDataLst>
                <p:tags r:id="rId32"/>
              </p:custDataLst>
            </p:nvPr>
          </p:nvCxnSpPr>
          <p:spPr bwMode="auto">
            <a:xfrm rot="5400000">
              <a:off x="2968491" y="5273543"/>
              <a:ext cx="205776" cy="275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438400" y="51816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48" name="Text Box 1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657599" y="4828309"/>
              <a:ext cx="9315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 Box 1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655762" y="48768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1" name="Text Box 4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04800" y="4523509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52" name="AutoShape 51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514600" y="5514109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53" name="AutoShape 5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5133109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54" name="Oval 5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696681" y="5881255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800840" y="57150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Box 63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895600" y="43275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58" name="Text Box 64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017588" y="3885334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59" name="AutoShap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52800" y="5715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61" name="Oval 11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124200" y="50292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63" name="AutoShape 10"/>
            <p:cNvCxnSpPr>
              <a:cxnSpLocks noChangeShapeType="1"/>
              <a:stCxn id="61" idx="5"/>
              <a:endCxn id="59" idx="0"/>
            </p:cNvCxnSpPr>
            <p:nvPr>
              <p:custDataLst>
                <p:tags r:id="rId45"/>
              </p:custDataLst>
            </p:nvPr>
          </p:nvCxnSpPr>
          <p:spPr bwMode="auto">
            <a:xfrm rot="16200000" flipH="1">
              <a:off x="3511057" y="5416056"/>
              <a:ext cx="406667" cy="191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" name="Text Box 1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937000" y="54864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93" name="AutoShape 11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39624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4876800" y="3505200"/>
            <a:ext cx="4267200" cy="2286000"/>
            <a:chOff x="4876800" y="3505200"/>
            <a:chExt cx="4267200" cy="2286000"/>
          </a:xfrm>
        </p:grpSpPr>
        <p:sp>
          <p:nvSpPr>
            <p:cNvPr id="72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813550" y="37338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 smtClean="0"/>
                <a:t>c</a:t>
              </a:r>
              <a:endParaRPr lang="en-US" b="1" dirty="0"/>
            </a:p>
          </p:txBody>
        </p:sp>
        <p:cxnSp>
          <p:nvCxnSpPr>
            <p:cNvPr id="73" name="AutoShape 5"/>
            <p:cNvCxnSpPr>
              <a:cxnSpLocks noChangeShapeType="1"/>
              <a:stCxn id="72" idx="3"/>
              <a:endCxn id="94" idx="0"/>
            </p:cNvCxnSpPr>
            <p:nvPr>
              <p:custDataLst>
                <p:tags r:id="rId4"/>
              </p:custDataLst>
            </p:nvPr>
          </p:nvCxnSpPr>
          <p:spPr bwMode="auto">
            <a:xfrm rot="5400000">
              <a:off x="6273117" y="37739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4" name="AutoShap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876800" y="4953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76" name="AutoShape 10"/>
            <p:cNvCxnSpPr>
              <a:cxnSpLocks noChangeShapeType="1"/>
              <a:stCxn id="72" idx="5"/>
              <a:endCxn id="90" idx="0"/>
            </p:cNvCxnSpPr>
            <p:nvPr>
              <p:custDataLst>
                <p:tags r:id="rId6"/>
              </p:custDataLst>
            </p:nvPr>
          </p:nvCxnSpPr>
          <p:spPr bwMode="auto">
            <a:xfrm rot="16200000" flipH="1">
              <a:off x="7496195" y="38235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7" name="AutoShape 12"/>
            <p:cNvCxnSpPr>
              <a:cxnSpLocks noChangeShapeType="1"/>
              <a:stCxn id="94" idx="5"/>
              <a:endCxn id="84" idx="0"/>
            </p:cNvCxnSpPr>
            <p:nvPr>
              <p:custDataLst>
                <p:tags r:id="rId7"/>
              </p:custDataLst>
            </p:nvPr>
          </p:nvCxnSpPr>
          <p:spPr bwMode="auto">
            <a:xfrm rot="16200000" flipH="1">
              <a:off x="6315376" y="46008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8" name="AutoShape 13"/>
            <p:cNvCxnSpPr>
              <a:cxnSpLocks noChangeShapeType="1"/>
              <a:stCxn id="90" idx="3"/>
              <a:endCxn id="83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7536883" y="47437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" name="Text Box 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86600" y="4877666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05800" y="4191000"/>
              <a:ext cx="838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1" name="Text Box 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8762" y="45720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82" name="Text Box 4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42153" y="4114800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83" name="AutoShape 5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239000" y="50180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84" name="AutoShap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096000" y="48768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U</a:t>
              </a:r>
            </a:p>
          </p:txBody>
        </p:sp>
        <p:sp>
          <p:nvSpPr>
            <p:cNvPr id="85" name="Oval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324600" y="56041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6428759" y="5437909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91400" y="35052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89" name="AutoShape 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153400" y="5029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90" name="Oval 11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362" y="4343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1" name="AutoShape 10"/>
            <p:cNvCxnSpPr>
              <a:cxnSpLocks noChangeShapeType="1"/>
              <a:stCxn id="90" idx="5"/>
              <a:endCxn id="89" idx="0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8212438" y="46310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92" name="Text Box 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661400" y="4800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94" name="Oval 7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743575" y="43989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99" name="AutoShape 3"/>
            <p:cNvCxnSpPr>
              <a:cxnSpLocks noChangeShapeType="1"/>
              <a:stCxn id="94" idx="3"/>
              <a:endCxn id="74" idx="0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5443203" y="45675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6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953000" y="47244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462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524000"/>
          </a:xfrm>
        </p:spPr>
        <p:txBody>
          <a:bodyPr/>
          <a:lstStyle/>
          <a:p>
            <a:r>
              <a:rPr lang="en-US" dirty="0" smtClean="0"/>
              <a:t>Like in the left-left and right-right cases, the height of the </a:t>
            </a:r>
            <a:r>
              <a:rPr lang="en-US" dirty="0" err="1" smtClean="0"/>
              <a:t>subtree</a:t>
            </a:r>
            <a:r>
              <a:rPr lang="en-US" dirty="0" smtClean="0"/>
              <a:t> after rebalancing is the same as before the insert</a:t>
            </a:r>
          </a:p>
          <a:p>
            <a:pPr lvl="1"/>
            <a:r>
              <a:rPr lang="en-US" sz="1800" dirty="0" smtClean="0"/>
              <a:t>So no ancestor in the tree will need rebalancing</a:t>
            </a:r>
          </a:p>
          <a:p>
            <a:r>
              <a:rPr lang="en-US" dirty="0" smtClean="0"/>
              <a:t>Does not have to be implemented as two rotations; can just do: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28600" y="2714625"/>
            <a:ext cx="8839200" cy="2619375"/>
            <a:chOff x="228600" y="2714625"/>
            <a:chExt cx="8839200" cy="2619375"/>
          </a:xfrm>
        </p:grpSpPr>
        <p:cxnSp>
          <p:nvCxnSpPr>
            <p:cNvPr id="7" name="AutoShape 3"/>
            <p:cNvCxnSpPr>
              <a:cxnSpLocks noChangeShapeType="1"/>
              <a:stCxn id="8" idx="6"/>
              <a:endCxn id="11" idx="1"/>
            </p:cNvCxnSpPr>
            <p:nvPr>
              <p:custDataLst>
                <p:tags r:id="rId1"/>
              </p:custDataLst>
            </p:nvPr>
          </p:nvCxnSpPr>
          <p:spPr bwMode="auto">
            <a:xfrm>
              <a:off x="2046288" y="3135313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Oval 4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468438" y="2971800"/>
              <a:ext cx="577850" cy="32702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solidFill>
                    <a:srgbClr val="C00000"/>
                  </a:solidFill>
                </a:rPr>
                <a:t>a</a:t>
              </a:r>
            </a:p>
          </p:txBody>
        </p:sp>
        <p:cxnSp>
          <p:nvCxnSpPr>
            <p:cNvPr id="9" name="AutoShape 5"/>
            <p:cNvCxnSpPr>
              <a:cxnSpLocks noChangeShapeType="1"/>
              <a:stCxn id="8" idx="2"/>
              <a:endCxn id="10" idx="0"/>
            </p:cNvCxnSpPr>
            <p:nvPr>
              <p:custDataLst>
                <p:tags r:id="rId3"/>
              </p:custDataLst>
            </p:nvPr>
          </p:nvCxnSpPr>
          <p:spPr bwMode="auto">
            <a:xfrm rot="10800000" flipV="1">
              <a:off x="706438" y="3135312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AutoShap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9238" y="35814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48000" y="3429000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11" idx="6"/>
              <a:endCxn id="28" idx="0"/>
            </p:cNvCxnSpPr>
            <p:nvPr>
              <p:custDataLst>
                <p:tags r:id="rId6"/>
              </p:custDataLst>
            </p:nvPr>
          </p:nvCxnSpPr>
          <p:spPr bwMode="auto">
            <a:xfrm>
              <a:off x="3629025" y="3591719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1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71700" y="3835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cxnSp>
          <p:nvCxnSpPr>
            <p:cNvPr id="14" name="AutoShape 12"/>
            <p:cNvCxnSpPr>
              <a:cxnSpLocks noChangeShapeType="1"/>
              <a:stCxn id="13" idx="3"/>
              <a:endCxn id="22" idx="0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1909196" y="4072238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13"/>
            <p:cNvCxnSpPr>
              <a:cxnSpLocks noChangeShapeType="1"/>
              <a:stCxn id="13" idx="5"/>
              <a:endCxn id="21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2685557" y="4095256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Text Box 1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71800" y="4098925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3657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7800" y="40259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19" name="AutoShape 40"/>
            <p:cNvCxnSpPr>
              <a:cxnSpLocks noChangeShapeType="1"/>
              <a:stCxn id="11" idx="2"/>
              <a:endCxn id="13" idx="7"/>
            </p:cNvCxnSpPr>
            <p:nvPr>
              <p:custDataLst>
                <p:tags r:id="rId13"/>
              </p:custDataLst>
            </p:nvPr>
          </p:nvCxnSpPr>
          <p:spPr bwMode="auto">
            <a:xfrm rot="10800000" flipV="1">
              <a:off x="2666282" y="3591718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Text Box 4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" y="33528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21" name="AutoShape 5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514600" y="4343400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22" name="AutoShape 5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71600" y="44196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23" name="Oval 5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01481" y="51469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109396" y="5029200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6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76438" y="34766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49638" y="3071813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27" name="Text Box 6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41388" y="2714625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28" name="AutoShape 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81400" y="40386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29" name="Oval 4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13550" y="30480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b="1" dirty="0" smtClean="0"/>
                <a:t>c</a:t>
              </a:r>
              <a:endParaRPr lang="en-US" b="1" dirty="0"/>
            </a:p>
          </p:txBody>
        </p:sp>
        <p:cxnSp>
          <p:nvCxnSpPr>
            <p:cNvPr id="30" name="AutoShape 5"/>
            <p:cNvCxnSpPr>
              <a:cxnSpLocks noChangeShapeType="1"/>
              <a:stCxn id="29" idx="3"/>
              <a:endCxn id="49" idx="0"/>
            </p:cNvCxnSpPr>
            <p:nvPr>
              <p:custDataLst>
                <p:tags r:id="rId24"/>
              </p:custDataLst>
            </p:nvPr>
          </p:nvCxnSpPr>
          <p:spPr bwMode="auto">
            <a:xfrm rot="5400000">
              <a:off x="6273117" y="30881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1" name="AutoShape 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876800" y="4267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32" name="AutoShape 10"/>
            <p:cNvCxnSpPr>
              <a:cxnSpLocks noChangeShapeType="1"/>
              <a:stCxn id="29" idx="5"/>
              <a:endCxn id="45" idx="0"/>
            </p:cNvCxnSpPr>
            <p:nvPr>
              <p:custDataLst>
                <p:tags r:id="rId26"/>
              </p:custDataLst>
            </p:nvPr>
          </p:nvCxnSpPr>
          <p:spPr bwMode="auto">
            <a:xfrm rot="16200000" flipH="1">
              <a:off x="7496195" y="31377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12"/>
            <p:cNvCxnSpPr>
              <a:cxnSpLocks noChangeShapeType="1"/>
              <a:stCxn id="49" idx="5"/>
              <a:endCxn id="40" idx="0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6315376" y="39150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13"/>
            <p:cNvCxnSpPr>
              <a:cxnSpLocks noChangeShapeType="1"/>
              <a:stCxn id="45" idx="3"/>
              <a:endCxn id="39" idx="0"/>
            </p:cNvCxnSpPr>
            <p:nvPr>
              <p:custDataLst>
                <p:tags r:id="rId28"/>
              </p:custDataLst>
            </p:nvPr>
          </p:nvCxnSpPr>
          <p:spPr bwMode="auto">
            <a:xfrm rot="5400000">
              <a:off x="7536883" y="40579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1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086600" y="4191866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36" name="Text Box 17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305800" y="3505200"/>
              <a:ext cx="60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608762" y="38862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8" name="Text Box 4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342153" y="3429000"/>
              <a:ext cx="6014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 smtClean="0">
                  <a:solidFill>
                    <a:schemeClr val="accent2"/>
                  </a:solidFill>
                </a:rPr>
                <a:t>h+1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AutoShape 5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239000" y="43322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V</a:t>
              </a:r>
            </a:p>
          </p:txBody>
        </p:sp>
        <p:sp>
          <p:nvSpPr>
            <p:cNvPr id="40" name="AutoShape 5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096000" y="41910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/>
                <a:t>U</a:t>
              </a:r>
            </a:p>
          </p:txBody>
        </p:sp>
        <p:sp>
          <p:nvSpPr>
            <p:cNvPr id="41" name="Oval 5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324600" y="4918364"/>
              <a:ext cx="208319" cy="18703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6428759" y="4752109"/>
              <a:ext cx="0" cy="16625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6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391400" y="2819400"/>
              <a:ext cx="5969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44" name="AutoShape 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53400" y="43434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45" name="Oval 11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726362" y="36576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46" name="AutoShape 10"/>
            <p:cNvCxnSpPr>
              <a:cxnSpLocks noChangeShapeType="1"/>
              <a:stCxn id="45" idx="5"/>
              <a:endCxn id="44" idx="0"/>
            </p:cNvCxnSpPr>
            <p:nvPr>
              <p:custDataLst>
                <p:tags r:id="rId40"/>
              </p:custDataLst>
            </p:nvPr>
          </p:nvCxnSpPr>
          <p:spPr bwMode="auto">
            <a:xfrm rot="16200000" flipH="1">
              <a:off x="8212438" y="39452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Text Box 1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661400" y="41148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8" name="AutoShape 11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405312" y="3048000"/>
              <a:ext cx="852488" cy="304800"/>
            </a:xfrm>
            <a:prstGeom prst="rightArrow">
              <a:avLst>
                <a:gd name="adj1" fmla="val 50000"/>
                <a:gd name="adj2" fmla="val 6992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743575" y="37131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50" name="AutoShape 3"/>
            <p:cNvCxnSpPr>
              <a:cxnSpLocks noChangeShapeType="1"/>
              <a:stCxn id="49" idx="3"/>
              <a:endCxn id="31" idx="0"/>
            </p:cNvCxnSpPr>
            <p:nvPr>
              <p:custDataLst>
                <p:tags r:id="rId44"/>
              </p:custDataLst>
            </p:nvPr>
          </p:nvCxnSpPr>
          <p:spPr bwMode="auto">
            <a:xfrm rot="5400000">
              <a:off x="5443203" y="38817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1" name="Text Box 19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953000" y="40386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sz="2000" b="1" dirty="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685800" y="532362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Easier to remember than you may think: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>
                <a:latin typeface="+mn-lt"/>
              </a:rPr>
              <a:t>	</a:t>
            </a:r>
            <a:r>
              <a:rPr lang="en-US" sz="2000" b="0" kern="0" dirty="0" smtClean="0">
                <a:latin typeface="+mn-lt"/>
              </a:rPr>
              <a:t>Move c to grandparent’s position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>
                <a:latin typeface="+mn-lt"/>
              </a:rPr>
              <a:t>	</a:t>
            </a:r>
            <a:r>
              <a:rPr lang="en-US" sz="2000" b="0" kern="0" dirty="0" smtClean="0">
                <a:latin typeface="+mn-lt"/>
              </a:rPr>
              <a:t>Put a, b, X, U, V, and Z in the only legal positions for a BST</a:t>
            </a:r>
            <a:endParaRPr lang="en-US" sz="20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5726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24494</TotalTime>
  <Words>2466</Words>
  <Application>Microsoft Office PowerPoint</Application>
  <PresentationFormat>On-screen Show (4:3)</PresentationFormat>
  <Paragraphs>908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Courier New</vt:lpstr>
      <vt:lpstr>Symbol</vt:lpstr>
      <vt:lpstr>Times New Roman</vt:lpstr>
      <vt:lpstr>Wingdings</vt:lpstr>
      <vt:lpstr>dan_design_template</vt:lpstr>
      <vt:lpstr>CSE373: Data Structures &amp; Algorithms  Lecture 8: AVL Trees and Priority Queues</vt:lpstr>
      <vt:lpstr>Announcements</vt:lpstr>
      <vt:lpstr>The AVL Tree Data Structure</vt:lpstr>
      <vt:lpstr>AVL Trees: Insert</vt:lpstr>
      <vt:lpstr>AVL Trees: Single rotation</vt:lpstr>
      <vt:lpstr>The general left-left case</vt:lpstr>
      <vt:lpstr>The general right-right case</vt:lpstr>
      <vt:lpstr>The general right-left case</vt:lpstr>
      <vt:lpstr>Comments</vt:lpstr>
      <vt:lpstr>The general left-right case</vt:lpstr>
      <vt:lpstr>Insert into an AVL tree: a b e c d</vt:lpstr>
      <vt:lpstr>Insert 3</vt:lpstr>
      <vt:lpstr>Insert 33</vt:lpstr>
      <vt:lpstr>Insert 33: Single Rotation</vt:lpstr>
      <vt:lpstr>Insert 18</vt:lpstr>
      <vt:lpstr>Insert 18: Double Rotation (Step #1)</vt:lpstr>
      <vt:lpstr>Insert 18: Double Rotation (Step #2)</vt:lpstr>
      <vt:lpstr>Pros and Cons of AVL Trees</vt:lpstr>
      <vt:lpstr>Done with AVL Trees  next up…  Priority Queues ADT </vt:lpstr>
      <vt:lpstr>A new ADT: Priority Queue</vt:lpstr>
      <vt:lpstr>Priorities</vt:lpstr>
      <vt:lpstr>Example</vt:lpstr>
      <vt:lpstr>Applications</vt:lpstr>
      <vt:lpstr>Finding a good data structure</vt:lpstr>
      <vt:lpstr>Our data structure: the Binary Heap</vt:lpstr>
      <vt:lpstr>Operations: basic idea</vt:lpstr>
      <vt:lpstr>DeleteMin</vt:lpstr>
      <vt:lpstr>DeleteMin: Keep the Structure Property</vt:lpstr>
      <vt:lpstr>DeleteMin: Restore the Heap Property</vt:lpstr>
      <vt:lpstr>DeleteMin: Run Time Analysis</vt:lpstr>
      <vt:lpstr>Insert</vt:lpstr>
      <vt:lpstr>Insert: Maintain the Structure Property</vt:lpstr>
      <vt:lpstr>Insert: Restore the heap property</vt:lpstr>
      <vt:lpstr>Summary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shapiro</cp:lastModifiedBy>
  <cp:revision>1117</cp:revision>
  <dcterms:created xsi:type="dcterms:W3CDTF">2009-03-13T20:43:19Z</dcterms:created>
  <dcterms:modified xsi:type="dcterms:W3CDTF">2015-01-26T23:11:54Z</dcterms:modified>
</cp:coreProperties>
</file>