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9" r:id="rId3"/>
    <p:sldId id="262" r:id="rId4"/>
    <p:sldId id="263" r:id="rId5"/>
    <p:sldId id="260" r:id="rId6"/>
    <p:sldId id="258" r:id="rId7"/>
    <p:sldId id="261" r:id="rId8"/>
    <p:sldId id="25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9" autoAdjust="0"/>
    <p:restoredTop sz="94599" autoAdjust="0"/>
  </p:normalViewPr>
  <p:slideViewPr>
    <p:cSldViewPr>
      <p:cViewPr varScale="1">
        <p:scale>
          <a:sx n="82" d="100"/>
          <a:sy n="82" d="100"/>
        </p:scale>
        <p:origin x="-7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B7CFB-D26D-45BF-98E0-9B2367A6D973}" type="datetimeFigureOut">
              <a:rPr lang="en-US" smtClean="0"/>
              <a:t>2/8/2008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D313F-2EA2-4C71-9D07-39135D5DD3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B7CFB-D26D-45BF-98E0-9B2367A6D973}" type="datetimeFigureOut">
              <a:rPr lang="en-US" smtClean="0"/>
              <a:t>2/8/2008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D313F-2EA2-4C71-9D07-39135D5DD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B7CFB-D26D-45BF-98E0-9B2367A6D973}" type="datetimeFigureOut">
              <a:rPr lang="en-US" smtClean="0"/>
              <a:t>2/8/2008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D313F-2EA2-4C71-9D07-39135D5DD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B7CFB-D26D-45BF-98E0-9B2367A6D973}" type="datetimeFigureOut">
              <a:rPr lang="en-US" smtClean="0"/>
              <a:t>2/8/2008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D313F-2EA2-4C71-9D07-39135D5DD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B7CFB-D26D-45BF-98E0-9B2367A6D973}" type="datetimeFigureOut">
              <a:rPr lang="en-US" smtClean="0"/>
              <a:t>2/8/2008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05D313F-2EA2-4C71-9D07-39135D5DD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B7CFB-D26D-45BF-98E0-9B2367A6D973}" type="datetimeFigureOut">
              <a:rPr lang="en-US" smtClean="0"/>
              <a:t>2/8/2008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D313F-2EA2-4C71-9D07-39135D5DD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B7CFB-D26D-45BF-98E0-9B2367A6D973}" type="datetimeFigureOut">
              <a:rPr lang="en-US" smtClean="0"/>
              <a:t>2/8/2008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D313F-2EA2-4C71-9D07-39135D5DD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B7CFB-D26D-45BF-98E0-9B2367A6D973}" type="datetimeFigureOut">
              <a:rPr lang="en-US" smtClean="0"/>
              <a:t>2/8/2008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D313F-2EA2-4C71-9D07-39135D5DD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B7CFB-D26D-45BF-98E0-9B2367A6D973}" type="datetimeFigureOut">
              <a:rPr lang="en-US" smtClean="0"/>
              <a:t>2/8/2008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D313F-2EA2-4C71-9D07-39135D5DD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B7CFB-D26D-45BF-98E0-9B2367A6D973}" type="datetimeFigureOut">
              <a:rPr lang="en-US" smtClean="0"/>
              <a:t>2/8/2008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D313F-2EA2-4C71-9D07-39135D5DD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B7CFB-D26D-45BF-98E0-9B2367A6D973}" type="datetimeFigureOut">
              <a:rPr lang="en-US" smtClean="0"/>
              <a:t>2/8/2008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D313F-2EA2-4C71-9D07-39135D5DD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1B7CFB-D26D-45BF-98E0-9B2367A6D973}" type="datetimeFigureOut">
              <a:rPr lang="en-US" smtClean="0"/>
              <a:t>2/8/2008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05D313F-2EA2-4C71-9D07-39135D5DD30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/>
          <a:lstStyle/>
          <a:p>
            <a:r>
              <a:rPr lang="en-US" sz="5400" dirty="0" smtClean="0"/>
              <a:t>PixelPetz</a:t>
            </a:r>
            <a:endParaRPr lang="en-US" sz="5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057400" y="4114800"/>
            <a:ext cx="1524000" cy="6096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Lasers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5400" y="4114800"/>
            <a:ext cx="1447800" cy="58477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Games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2895600"/>
            <a:ext cx="152400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Messages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3429000"/>
            <a:ext cx="1212191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Friends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2590800"/>
            <a:ext cx="1284326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Robots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3581400"/>
            <a:ext cx="105670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ragons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05600" y="4191000"/>
            <a:ext cx="1903085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Machetes</a:t>
            </a:r>
            <a:endParaRPr lang="en-US" sz="3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1200" y="4953000"/>
            <a:ext cx="907621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Turtles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5200" y="4876800"/>
            <a:ext cx="1981200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Competition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62400" y="4343400"/>
            <a:ext cx="780983" cy="30777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Rabbits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09800" y="4953000"/>
            <a:ext cx="937448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Cacti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" y="4114800"/>
            <a:ext cx="1220206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Profiles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33800" y="3352800"/>
            <a:ext cx="1219200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3"/>
                </a:solidFill>
              </a:rPr>
              <a:t>Fun</a:t>
            </a:r>
            <a:endParaRPr lang="en-US" sz="4400" dirty="0">
              <a:solidFill>
                <a:schemeClr val="accent3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3429000"/>
            <a:ext cx="141417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Force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Fields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00200" y="2743200"/>
            <a:ext cx="880369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Food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86400" y="3581400"/>
            <a:ext cx="829073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Marbles</a:t>
            </a:r>
            <a:endParaRPr lang="en-US" sz="1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95800" y="2819400"/>
            <a:ext cx="716863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Mirror</a:t>
            </a:r>
            <a:endParaRPr lang="en-US" sz="1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Team Breakdown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PM: Kari</a:t>
            </a:r>
          </a:p>
          <a:p>
            <a:pPr lvl="1"/>
            <a:r>
              <a:rPr lang="en-US" dirty="0" smtClean="0"/>
              <a:t>Design, </a:t>
            </a:r>
            <a:r>
              <a:rPr lang="en-US" dirty="0" smtClean="0"/>
              <a:t>Documentation, Development on Demand</a:t>
            </a:r>
          </a:p>
          <a:p>
            <a:r>
              <a:rPr lang="en-US" dirty="0" smtClean="0"/>
              <a:t>View Team: Daniel, Bill</a:t>
            </a:r>
          </a:p>
          <a:p>
            <a:pPr lvl="1"/>
            <a:r>
              <a:rPr lang="en-US" dirty="0" smtClean="0"/>
              <a:t>Frontend Development, Graphics, Design</a:t>
            </a:r>
          </a:p>
          <a:p>
            <a:r>
              <a:rPr lang="en-US" dirty="0" smtClean="0"/>
              <a:t>Model Team: Tracy, Teresa</a:t>
            </a:r>
          </a:p>
          <a:p>
            <a:pPr lvl="1"/>
            <a:r>
              <a:rPr lang="en-US" dirty="0" smtClean="0"/>
              <a:t>Backend Development, Database Management, Design</a:t>
            </a:r>
          </a:p>
          <a:p>
            <a:r>
              <a:rPr lang="en-US" dirty="0" smtClean="0"/>
              <a:t>Controller Team: Ryan</a:t>
            </a:r>
          </a:p>
          <a:p>
            <a:pPr lvl="1"/>
            <a:r>
              <a:rPr lang="en-US" dirty="0" smtClean="0"/>
              <a:t>Controller Development, Code Integration, Design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Pets </a:t>
            </a:r>
          </a:p>
          <a:p>
            <a:pPr lvl="1"/>
            <a:r>
              <a:rPr lang="en-US" dirty="0" smtClean="0"/>
              <a:t>Five Types: Robot, Cactus, Rabbit, Turtle, Dragon</a:t>
            </a:r>
          </a:p>
          <a:p>
            <a:pPr lvl="1"/>
            <a:r>
              <a:rPr lang="en-US" dirty="0" smtClean="0"/>
              <a:t>Each user can own up to three pets at a time</a:t>
            </a:r>
          </a:p>
          <a:p>
            <a:r>
              <a:rPr lang="en-US" dirty="0" smtClean="0"/>
              <a:t>Feeding</a:t>
            </a:r>
          </a:p>
          <a:p>
            <a:pPr lvl="1"/>
            <a:r>
              <a:rPr lang="en-US" dirty="0" smtClean="0"/>
              <a:t>Meat, Oil, Plants, and </a:t>
            </a:r>
            <a:r>
              <a:rPr lang="en-US" dirty="0" smtClean="0"/>
              <a:t>W</a:t>
            </a:r>
            <a:r>
              <a:rPr lang="en-US" dirty="0" smtClean="0"/>
              <a:t>ater available</a:t>
            </a:r>
          </a:p>
          <a:p>
            <a:pPr lvl="1"/>
            <a:r>
              <a:rPr lang="en-US" dirty="0" smtClean="0"/>
              <a:t>Increases the size of a users pet</a:t>
            </a:r>
          </a:p>
          <a:p>
            <a:r>
              <a:rPr lang="en-US" dirty="0" smtClean="0"/>
              <a:t>Items</a:t>
            </a:r>
          </a:p>
          <a:p>
            <a:pPr lvl="1"/>
            <a:r>
              <a:rPr lang="en-US" dirty="0" smtClean="0"/>
              <a:t>Laser Gun, Force Field, Machete, Marble, and Mirror</a:t>
            </a:r>
          </a:p>
          <a:p>
            <a:r>
              <a:rPr lang="en-US" dirty="0" smtClean="0"/>
              <a:t>Competition </a:t>
            </a:r>
          </a:p>
          <a:p>
            <a:pPr lvl="1"/>
            <a:r>
              <a:rPr lang="en-US" dirty="0" smtClean="0"/>
              <a:t>Rock, Paper, Scissors, Machete</a:t>
            </a:r>
          </a:p>
          <a:p>
            <a:r>
              <a:rPr lang="en-US" dirty="0" smtClean="0"/>
              <a:t>User Interactions</a:t>
            </a:r>
          </a:p>
          <a:p>
            <a:pPr lvl="1"/>
            <a:r>
              <a:rPr lang="en-US" dirty="0" smtClean="0"/>
              <a:t>Messaging</a:t>
            </a:r>
          </a:p>
          <a:p>
            <a:pPr lvl="1"/>
            <a:r>
              <a:rPr lang="en-US" dirty="0" smtClean="0"/>
              <a:t>User Profiles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</a:t>
            </a:r>
          </a:p>
          <a:p>
            <a:r>
              <a:rPr lang="en-US" dirty="0" smtClean="0"/>
              <a:t>JSP</a:t>
            </a:r>
          </a:p>
          <a:p>
            <a:r>
              <a:rPr lang="en-US" dirty="0" smtClean="0"/>
              <a:t>CSS</a:t>
            </a:r>
          </a:p>
          <a:p>
            <a:r>
              <a:rPr lang="en-US" dirty="0" err="1" smtClean="0"/>
              <a:t>Javascript</a:t>
            </a:r>
            <a:endParaRPr lang="en-US" dirty="0" smtClean="0"/>
          </a:p>
          <a:p>
            <a:r>
              <a:rPr lang="en-US" dirty="0" smtClean="0"/>
              <a:t>HTML</a:t>
            </a:r>
          </a:p>
          <a:p>
            <a:r>
              <a:rPr lang="en-US" dirty="0" smtClean="0"/>
              <a:t>JDBC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ome_screensho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pic>
        <p:nvPicPr>
          <p:cNvPr id="11" name="Picture 10" descr="Architec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0"/>
            <a:ext cx="9144000" cy="609600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petition.seq.2.viole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0"/>
            <a:ext cx="5358418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2438400" y="144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Competition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0" y="2133600"/>
            <a:ext cx="2286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Rock</a:t>
            </a:r>
          </a:p>
          <a:p>
            <a:r>
              <a:rPr lang="en-US" sz="3200" dirty="0" smtClean="0"/>
              <a:t>Paper</a:t>
            </a:r>
          </a:p>
          <a:p>
            <a:r>
              <a:rPr lang="en-US" sz="3200" dirty="0" smtClean="0"/>
              <a:t>Scissors</a:t>
            </a:r>
          </a:p>
          <a:p>
            <a:r>
              <a:rPr lang="en-US" sz="3200" dirty="0" smtClean="0"/>
              <a:t>Laser Gun!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250</TotalTime>
  <Words>150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PixelPetz</vt:lpstr>
      <vt:lpstr>Team Breakdown</vt:lpstr>
      <vt:lpstr>Features</vt:lpstr>
      <vt:lpstr>Languages</vt:lpstr>
      <vt:lpstr>Slide 5</vt:lpstr>
      <vt:lpstr>Model</vt:lpstr>
      <vt:lpstr>Competition </vt:lpstr>
      <vt:lpstr>Slide 8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PixelPetz</dc:title>
  <dc:creator>Kari Christianson</dc:creator>
  <cp:lastModifiedBy>Kari Christianson</cp:lastModifiedBy>
  <cp:revision>29</cp:revision>
  <dcterms:created xsi:type="dcterms:W3CDTF">2008-02-08T18:14:12Z</dcterms:created>
  <dcterms:modified xsi:type="dcterms:W3CDTF">2008-02-08T22:24:43Z</dcterms:modified>
</cp:coreProperties>
</file>