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654" autoAdjust="0"/>
  </p:normalViewPr>
  <p:slideViewPr>
    <p:cSldViewPr>
      <p:cViewPr varScale="1">
        <p:scale>
          <a:sx n="67" d="100"/>
          <a:sy n="67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125FB-9B02-45D3-A1F7-9C8F477E1CC3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3890F-FBA0-4064-A01B-79D65FE5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3890F-FBA0-4064-A01B-79D65FE53A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C2FF-87E7-4C39-94BB-7E78C76B0BF4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AFB9-C027-4B6A-852D-0CC8546F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XXX Project Status Report xx/</a:t>
            </a:r>
            <a:r>
              <a:rPr lang="en-US" sz="2800" dirty="0" err="1" smtClean="0"/>
              <a:t>yy</a:t>
            </a:r>
            <a:r>
              <a:rPr lang="en-US" sz="2800" smtClean="0"/>
              <a:t>/2011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038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Highlights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&lt;list your biggest accomplishments of the week, at most 3&gt;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Lowlights</a:t>
            </a:r>
          </a:p>
          <a:p>
            <a:r>
              <a:rPr lang="en-US" sz="2000" dirty="0" smtClean="0"/>
              <a:t>  &lt;list any major problems you ran into&gt;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 smtClean="0"/>
              <a:t>Goals for next week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&lt;what’s your week </a:t>
            </a:r>
            <a:r>
              <a:rPr lang="en-US" sz="2000" smtClean="0"/>
              <a:t>plan,list</a:t>
            </a:r>
            <a:r>
              <a:rPr lang="en-US" sz="2000" dirty="0" smtClean="0"/>
              <a:t>  3-5&gt;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524000"/>
            <a:ext cx="435535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noProof="0" dirty="0" smtClean="0"/>
              <a:t>Issues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&lt;what issues are facing you right now; list at most 3&gt;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Risks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&lt;what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2000" dirty="0" smtClean="0"/>
              <a:t>are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your biggest risks in the future; list at most 2&gt;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Staff/Customer</a:t>
            </a:r>
            <a:r>
              <a:rPr lang="en-US" sz="2000" b="1" noProof="0" dirty="0" smtClean="0"/>
              <a:t> help required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/>
              <a:t>&lt;list any questions for/help you need from the 403 staff&gt;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&lt;list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any customer feedback you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need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and plans,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or help needed to get it&gt;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609600"/>
            <a:ext cx="16002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609600"/>
            <a:ext cx="17526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Features/Quality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609600"/>
            <a:ext cx="16002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676400" y="4114800"/>
            <a:ext cx="5486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112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XXX Project Status Report xx/yy/2011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Alverson</dc:creator>
  <cp:lastModifiedBy>Alverson</cp:lastModifiedBy>
  <cp:revision>11</cp:revision>
  <dcterms:created xsi:type="dcterms:W3CDTF">2011-01-05T20:23:11Z</dcterms:created>
  <dcterms:modified xsi:type="dcterms:W3CDTF">2011-01-19T21:25:32Z</dcterms:modified>
</cp:coreProperties>
</file>