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5" r:id="rId3"/>
    <p:sldId id="258" r:id="rId4"/>
    <p:sldId id="259" r:id="rId5"/>
    <p:sldId id="260" r:id="rId6"/>
    <p:sldId id="257" r:id="rId7"/>
    <p:sldId id="262" r:id="rId8"/>
    <p:sldId id="261" r:id="rId9"/>
    <p:sldId id="263" r:id="rId10"/>
    <p:sldId id="285" r:id="rId11"/>
    <p:sldId id="264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9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2" r:id="rId35"/>
    <p:sldId id="290" r:id="rId36"/>
    <p:sldId id="291" r:id="rId37"/>
    <p:sldId id="293" r:id="rId38"/>
    <p:sldId id="296" r:id="rId39"/>
    <p:sldId id="294" r:id="rId40"/>
    <p:sldId id="281" r:id="rId41"/>
    <p:sldId id="297" r:id="rId4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27159-AD8C-4BF4-A316-1FAE8284C63D}" v="931" dt="2022-01-21T02:29:09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" userId="58c980e10561ced2" providerId="LiveId" clId="{CA827159-AD8C-4BF4-A316-1FAE8284C63D}"/>
    <pc:docChg chg="undo redo custSel addSld delSld modSld sldOrd modNotesMaster">
      <pc:chgData name="Jeremy" userId="58c980e10561ced2" providerId="LiveId" clId="{CA827159-AD8C-4BF4-A316-1FAE8284C63D}" dt="2022-01-21T02:29:09.214" v="12614" actId="20577"/>
      <pc:docMkLst>
        <pc:docMk/>
      </pc:docMkLst>
      <pc:sldChg chg="addSp delSp modSp new mod">
        <pc:chgData name="Jeremy" userId="58c980e10561ced2" providerId="LiveId" clId="{CA827159-AD8C-4BF4-A316-1FAE8284C63D}" dt="2022-01-06T04:38:38.516" v="12566" actId="2711"/>
        <pc:sldMkLst>
          <pc:docMk/>
          <pc:sldMk cId="3256194714" sldId="256"/>
        </pc:sldMkLst>
        <pc:spChg chg="mod">
          <ac:chgData name="Jeremy" userId="58c980e10561ced2" providerId="LiveId" clId="{CA827159-AD8C-4BF4-A316-1FAE8284C63D}" dt="2022-01-06T04:38:38.516" v="12566" actId="2711"/>
          <ac:spMkLst>
            <pc:docMk/>
            <pc:sldMk cId="3256194714" sldId="256"/>
            <ac:spMk id="2" creationId="{EC6DC1B0-921D-42E3-AC80-C7E3387CA400}"/>
          </ac:spMkLst>
        </pc:spChg>
        <pc:spChg chg="mod">
          <ac:chgData name="Jeremy" userId="58c980e10561ced2" providerId="LiveId" clId="{CA827159-AD8C-4BF4-A316-1FAE8284C63D}" dt="2022-01-04T04:12:53.147" v="3355" actId="20577"/>
          <ac:spMkLst>
            <pc:docMk/>
            <pc:sldMk cId="3256194714" sldId="256"/>
            <ac:spMk id="3" creationId="{8B3DCB12-7535-4B9A-AEE2-56EB89FDF42A}"/>
          </ac:spMkLst>
        </pc:spChg>
        <pc:spChg chg="add mod">
          <ac:chgData name="Jeremy" userId="58c980e10561ced2" providerId="LiveId" clId="{CA827159-AD8C-4BF4-A316-1FAE8284C63D}" dt="2022-01-04T06:33:47.329" v="4317" actId="207"/>
          <ac:spMkLst>
            <pc:docMk/>
            <pc:sldMk cId="3256194714" sldId="256"/>
            <ac:spMk id="4" creationId="{9030C5E5-B4EE-4E02-84F1-47E74B29BA0F}"/>
          </ac:spMkLst>
        </pc:spChg>
        <pc:inkChg chg="add del">
          <ac:chgData name="Jeremy" userId="58c980e10561ced2" providerId="LiveId" clId="{CA827159-AD8C-4BF4-A316-1FAE8284C63D}" dt="2022-01-05T01:29:04.656" v="9134" actId="9405"/>
          <ac:inkMkLst>
            <pc:docMk/>
            <pc:sldMk cId="3256194714" sldId="256"/>
            <ac:inkMk id="5" creationId="{BF9A9E49-046F-4758-ACF8-30E6E95AF382}"/>
          </ac:inkMkLst>
        </pc:inkChg>
      </pc:sldChg>
      <pc:sldChg chg="addSp modSp new mod">
        <pc:chgData name="Jeremy" userId="58c980e10561ced2" providerId="LiveId" clId="{CA827159-AD8C-4BF4-A316-1FAE8284C63D}" dt="2022-01-05T18:06:57.061" v="12499" actId="6549"/>
        <pc:sldMkLst>
          <pc:docMk/>
          <pc:sldMk cId="1108639589" sldId="257"/>
        </pc:sldMkLst>
        <pc:spChg chg="mod">
          <ac:chgData name="Jeremy" userId="58c980e10561ced2" providerId="LiveId" clId="{CA827159-AD8C-4BF4-A316-1FAE8284C63D}" dt="2022-01-04T02:49:06.219" v="1643" actId="404"/>
          <ac:spMkLst>
            <pc:docMk/>
            <pc:sldMk cId="1108639589" sldId="257"/>
            <ac:spMk id="2" creationId="{EF2E36BD-54D3-4AD2-857C-5FAC567F501F}"/>
          </ac:spMkLst>
        </pc:spChg>
        <pc:spChg chg="mod">
          <ac:chgData name="Jeremy" userId="58c980e10561ced2" providerId="LiveId" clId="{CA827159-AD8C-4BF4-A316-1FAE8284C63D}" dt="2022-01-04T03:04:54.483" v="2369" actId="20577"/>
          <ac:spMkLst>
            <pc:docMk/>
            <pc:sldMk cId="1108639589" sldId="257"/>
            <ac:spMk id="3" creationId="{FDB2A2C3-CD3F-4DAD-B90D-1176EFC85EB5}"/>
          </ac:spMkLst>
        </pc:spChg>
        <pc:spChg chg="add mod">
          <ac:chgData name="Jeremy" userId="58c980e10561ced2" providerId="LiveId" clId="{CA827159-AD8C-4BF4-A316-1FAE8284C63D}" dt="2022-01-05T18:06:57.061" v="12499" actId="6549"/>
          <ac:spMkLst>
            <pc:docMk/>
            <pc:sldMk cId="1108639589" sldId="257"/>
            <ac:spMk id="4" creationId="{B8C5D29A-286F-4EBB-83D5-6EEF8346FDE4}"/>
          </ac:spMkLst>
        </pc:spChg>
      </pc:sldChg>
      <pc:sldChg chg="addSp delSp modSp new mod">
        <pc:chgData name="Jeremy" userId="58c980e10561ced2" providerId="LiveId" clId="{CA827159-AD8C-4BF4-A316-1FAE8284C63D}" dt="2022-01-04T06:36:04.284" v="4326"/>
        <pc:sldMkLst>
          <pc:docMk/>
          <pc:sldMk cId="1668185702" sldId="258"/>
        </pc:sldMkLst>
        <pc:spChg chg="mod">
          <ac:chgData name="Jeremy" userId="58c980e10561ced2" providerId="LiveId" clId="{CA827159-AD8C-4BF4-A316-1FAE8284C63D}" dt="2022-01-04T02:27:46.556" v="1296" actId="404"/>
          <ac:spMkLst>
            <pc:docMk/>
            <pc:sldMk cId="1668185702" sldId="258"/>
            <ac:spMk id="2" creationId="{8A2D2917-EA0B-4CF9-8295-71950511D5C4}"/>
          </ac:spMkLst>
        </pc:spChg>
        <pc:spChg chg="mod">
          <ac:chgData name="Jeremy" userId="58c980e10561ced2" providerId="LiveId" clId="{CA827159-AD8C-4BF4-A316-1FAE8284C63D}" dt="2022-01-04T02:28:04.316" v="1302" actId="255"/>
          <ac:spMkLst>
            <pc:docMk/>
            <pc:sldMk cId="1668185702" sldId="258"/>
            <ac:spMk id="3" creationId="{64DBC623-3CC1-473E-A2B6-1FE5DA080240}"/>
          </ac:spMkLst>
        </pc:spChg>
        <pc:spChg chg="add mod">
          <ac:chgData name="Jeremy" userId="58c980e10561ced2" providerId="LiveId" clId="{CA827159-AD8C-4BF4-A316-1FAE8284C63D}" dt="2022-01-04T06:36:04.284" v="4326"/>
          <ac:spMkLst>
            <pc:docMk/>
            <pc:sldMk cId="1668185702" sldId="258"/>
            <ac:spMk id="4" creationId="{9DA928D6-1857-4CE4-9D73-A6904B91B968}"/>
          </ac:spMkLst>
        </pc:spChg>
        <pc:inkChg chg="add del">
          <ac:chgData name="Jeremy" userId="58c980e10561ced2" providerId="LiveId" clId="{CA827159-AD8C-4BF4-A316-1FAE8284C63D}" dt="2022-01-04T02:26:40.760" v="1284" actId="9405"/>
          <ac:inkMkLst>
            <pc:docMk/>
            <pc:sldMk cId="1668185702" sldId="258"/>
            <ac:inkMk id="4" creationId="{2728ECC6-EADF-4337-9D36-035348F5B4CF}"/>
          </ac:inkMkLst>
        </pc:inkChg>
        <pc:inkChg chg="add del">
          <ac:chgData name="Jeremy" userId="58c980e10561ced2" providerId="LiveId" clId="{CA827159-AD8C-4BF4-A316-1FAE8284C63D}" dt="2022-01-04T02:26:36.268" v="1273" actId="9405"/>
          <ac:inkMkLst>
            <pc:docMk/>
            <pc:sldMk cId="1668185702" sldId="258"/>
            <ac:inkMk id="5" creationId="{E8C36B59-469C-4AD2-BF8C-1DE9E12DD490}"/>
          </ac:inkMkLst>
        </pc:inkChg>
        <pc:inkChg chg="add del">
          <ac:chgData name="Jeremy" userId="58c980e10561ced2" providerId="LiveId" clId="{CA827159-AD8C-4BF4-A316-1FAE8284C63D}" dt="2022-01-04T02:26:36.091" v="1272" actId="9405"/>
          <ac:inkMkLst>
            <pc:docMk/>
            <pc:sldMk cId="1668185702" sldId="258"/>
            <ac:inkMk id="6" creationId="{1A37F0DC-5004-4539-A30C-432D72992C4F}"/>
          </ac:inkMkLst>
        </pc:inkChg>
        <pc:inkChg chg="add del">
          <ac:chgData name="Jeremy" userId="58c980e10561ced2" providerId="LiveId" clId="{CA827159-AD8C-4BF4-A316-1FAE8284C63D}" dt="2022-01-04T02:26:35.919" v="1271" actId="9405"/>
          <ac:inkMkLst>
            <pc:docMk/>
            <pc:sldMk cId="1668185702" sldId="258"/>
            <ac:inkMk id="7" creationId="{06F23C59-7EB8-428D-AA25-BBACDBD63555}"/>
          </ac:inkMkLst>
        </pc:inkChg>
        <pc:inkChg chg="add del">
          <ac:chgData name="Jeremy" userId="58c980e10561ced2" providerId="LiveId" clId="{CA827159-AD8C-4BF4-A316-1FAE8284C63D}" dt="2022-01-04T02:26:35.740" v="1270" actId="9405"/>
          <ac:inkMkLst>
            <pc:docMk/>
            <pc:sldMk cId="1668185702" sldId="258"/>
            <ac:inkMk id="8" creationId="{739DC227-B878-45BB-8EC8-204205304EFB}"/>
          </ac:inkMkLst>
        </pc:inkChg>
        <pc:inkChg chg="add del">
          <ac:chgData name="Jeremy" userId="58c980e10561ced2" providerId="LiveId" clId="{CA827159-AD8C-4BF4-A316-1FAE8284C63D}" dt="2022-01-04T02:26:35.590" v="1269" actId="9405"/>
          <ac:inkMkLst>
            <pc:docMk/>
            <pc:sldMk cId="1668185702" sldId="258"/>
            <ac:inkMk id="9" creationId="{641ABD8B-5D10-40DD-B7B6-930B43ADA802}"/>
          </ac:inkMkLst>
        </pc:inkChg>
        <pc:inkChg chg="add del">
          <ac:chgData name="Jeremy" userId="58c980e10561ced2" providerId="LiveId" clId="{CA827159-AD8C-4BF4-A316-1FAE8284C63D}" dt="2022-01-04T02:26:35.418" v="1268" actId="9405"/>
          <ac:inkMkLst>
            <pc:docMk/>
            <pc:sldMk cId="1668185702" sldId="258"/>
            <ac:inkMk id="10" creationId="{1A13017C-959B-48C4-9F82-4F61A65F889A}"/>
          </ac:inkMkLst>
        </pc:inkChg>
        <pc:inkChg chg="add del">
          <ac:chgData name="Jeremy" userId="58c980e10561ced2" providerId="LiveId" clId="{CA827159-AD8C-4BF4-A316-1FAE8284C63D}" dt="2022-01-04T02:26:35.240" v="1267" actId="9405"/>
          <ac:inkMkLst>
            <pc:docMk/>
            <pc:sldMk cId="1668185702" sldId="258"/>
            <ac:inkMk id="11" creationId="{95317BE5-FE3C-40AA-BC11-D3DF1D82FF49}"/>
          </ac:inkMkLst>
        </pc:inkChg>
        <pc:inkChg chg="add del">
          <ac:chgData name="Jeremy" userId="58c980e10561ced2" providerId="LiveId" clId="{CA827159-AD8C-4BF4-A316-1FAE8284C63D}" dt="2022-01-04T02:26:35.040" v="1266" actId="9405"/>
          <ac:inkMkLst>
            <pc:docMk/>
            <pc:sldMk cId="1668185702" sldId="258"/>
            <ac:inkMk id="12" creationId="{AFADC511-AB08-4232-A065-EDA23A1375A5}"/>
          </ac:inkMkLst>
        </pc:inkChg>
      </pc:sldChg>
      <pc:sldChg chg="addSp delSp modSp new mod">
        <pc:chgData name="Jeremy" userId="58c980e10561ced2" providerId="LiveId" clId="{CA827159-AD8C-4BF4-A316-1FAE8284C63D}" dt="2022-01-04T23:57:19.968" v="9132" actId="207"/>
        <pc:sldMkLst>
          <pc:docMk/>
          <pc:sldMk cId="3084476572" sldId="259"/>
        </pc:sldMkLst>
        <pc:spChg chg="mod">
          <ac:chgData name="Jeremy" userId="58c980e10561ced2" providerId="LiveId" clId="{CA827159-AD8C-4BF4-A316-1FAE8284C63D}" dt="2022-01-04T02:27:43.490" v="1295" actId="404"/>
          <ac:spMkLst>
            <pc:docMk/>
            <pc:sldMk cId="3084476572" sldId="259"/>
            <ac:spMk id="2" creationId="{42079529-E163-4496-9334-2327343B9161}"/>
          </ac:spMkLst>
        </pc:spChg>
        <pc:spChg chg="mod">
          <ac:chgData name="Jeremy" userId="58c980e10561ced2" providerId="LiveId" clId="{CA827159-AD8C-4BF4-A316-1FAE8284C63D}" dt="2022-01-04T02:38:21.913" v="1397" actId="20577"/>
          <ac:spMkLst>
            <pc:docMk/>
            <pc:sldMk cId="3084476572" sldId="259"/>
            <ac:spMk id="3" creationId="{ECF6D969-EE85-4083-A20D-337B45C608DF}"/>
          </ac:spMkLst>
        </pc:spChg>
        <pc:spChg chg="add mod">
          <ac:chgData name="Jeremy" userId="58c980e10561ced2" providerId="LiveId" clId="{CA827159-AD8C-4BF4-A316-1FAE8284C63D}" dt="2022-01-04T23:57:19.968" v="9132" actId="207"/>
          <ac:spMkLst>
            <pc:docMk/>
            <pc:sldMk cId="3084476572" sldId="259"/>
            <ac:spMk id="4" creationId="{7270C270-1DB8-483B-864C-2E7C35F0818B}"/>
          </ac:spMkLst>
        </pc:spChg>
        <pc:spChg chg="add del mod">
          <ac:chgData name="Jeremy" userId="58c980e10561ced2" providerId="LiveId" clId="{CA827159-AD8C-4BF4-A316-1FAE8284C63D}" dt="2022-01-04T02:21:00.105" v="1198" actId="478"/>
          <ac:spMkLst>
            <pc:docMk/>
            <pc:sldMk cId="3084476572" sldId="259"/>
            <ac:spMk id="19" creationId="{AB462BB1-0CAA-4114-B7F0-408FC24FC369}"/>
          </ac:spMkLst>
        </pc:spChg>
        <pc:spChg chg="add del mod">
          <ac:chgData name="Jeremy" userId="58c980e10561ced2" providerId="LiveId" clId="{CA827159-AD8C-4BF4-A316-1FAE8284C63D}" dt="2022-01-04T02:21:04.340" v="1200" actId="478"/>
          <ac:spMkLst>
            <pc:docMk/>
            <pc:sldMk cId="3084476572" sldId="259"/>
            <ac:spMk id="20" creationId="{20A73790-6A30-4D7C-8FB8-74941EDBF892}"/>
          </ac:spMkLst>
        </pc:spChg>
        <pc:spChg chg="add del mod">
          <ac:chgData name="Jeremy" userId="58c980e10561ced2" providerId="LiveId" clId="{CA827159-AD8C-4BF4-A316-1FAE8284C63D}" dt="2022-01-04T02:17:12.630" v="1120"/>
          <ac:spMkLst>
            <pc:docMk/>
            <pc:sldMk cId="3084476572" sldId="259"/>
            <ac:spMk id="21" creationId="{074CD4CB-14C7-4139-BA7E-48E32932202D}"/>
          </ac:spMkLst>
        </pc:spChg>
        <pc:spChg chg="add del mod">
          <ac:chgData name="Jeremy" userId="58c980e10561ced2" providerId="LiveId" clId="{CA827159-AD8C-4BF4-A316-1FAE8284C63D}" dt="2022-01-04T02:17:12.475" v="1119"/>
          <ac:spMkLst>
            <pc:docMk/>
            <pc:sldMk cId="3084476572" sldId="259"/>
            <ac:spMk id="22" creationId="{59F98072-83D8-4AC0-9EC9-F001845C58F1}"/>
          </ac:spMkLst>
        </pc:spChg>
        <pc:spChg chg="add del mod">
          <ac:chgData name="Jeremy" userId="58c980e10561ced2" providerId="LiveId" clId="{CA827159-AD8C-4BF4-A316-1FAE8284C63D}" dt="2022-01-04T02:17:12.302" v="1118"/>
          <ac:spMkLst>
            <pc:docMk/>
            <pc:sldMk cId="3084476572" sldId="259"/>
            <ac:spMk id="23" creationId="{1170F76F-BBD6-44BF-B6D2-A445ABC75CCB}"/>
          </ac:spMkLst>
        </pc:spChg>
        <pc:spChg chg="add del mod">
          <ac:chgData name="Jeremy" userId="58c980e10561ced2" providerId="LiveId" clId="{CA827159-AD8C-4BF4-A316-1FAE8284C63D}" dt="2022-01-04T02:17:12.138" v="1117"/>
          <ac:spMkLst>
            <pc:docMk/>
            <pc:sldMk cId="3084476572" sldId="259"/>
            <ac:spMk id="24" creationId="{0D66A6AF-41C3-42C3-B5C8-57582D0E0920}"/>
          </ac:spMkLst>
        </pc:spChg>
        <pc:spChg chg="add del mod">
          <ac:chgData name="Jeremy" userId="58c980e10561ced2" providerId="LiveId" clId="{CA827159-AD8C-4BF4-A316-1FAE8284C63D}" dt="2022-01-04T02:17:11.956" v="1116"/>
          <ac:spMkLst>
            <pc:docMk/>
            <pc:sldMk cId="3084476572" sldId="259"/>
            <ac:spMk id="25" creationId="{03A35CF9-80BB-4AF7-AFA7-750F92870633}"/>
          </ac:spMkLst>
        </pc:spChg>
        <pc:spChg chg="add del mod">
          <ac:chgData name="Jeremy" userId="58c980e10561ced2" providerId="LiveId" clId="{CA827159-AD8C-4BF4-A316-1FAE8284C63D}" dt="2022-01-04T02:17:11.784" v="1115"/>
          <ac:spMkLst>
            <pc:docMk/>
            <pc:sldMk cId="3084476572" sldId="259"/>
            <ac:spMk id="26" creationId="{0766B1C1-42FF-4A8A-B51C-1BF62EA6C4A7}"/>
          </ac:spMkLst>
        </pc:spChg>
        <pc:spChg chg="add del mod">
          <ac:chgData name="Jeremy" userId="58c980e10561ced2" providerId="LiveId" clId="{CA827159-AD8C-4BF4-A316-1FAE8284C63D}" dt="2022-01-04T02:20:58.883" v="1197" actId="478"/>
          <ac:spMkLst>
            <pc:docMk/>
            <pc:sldMk cId="3084476572" sldId="259"/>
            <ac:spMk id="27" creationId="{39B18141-AAF0-402F-A980-DCA2D35AD924}"/>
          </ac:spMkLst>
        </pc:spChg>
        <pc:spChg chg="add del mod">
          <ac:chgData name="Jeremy" userId="58c980e10561ced2" providerId="LiveId" clId="{CA827159-AD8C-4BF4-A316-1FAE8284C63D}" dt="2022-01-04T02:21:02.215" v="1199" actId="478"/>
          <ac:spMkLst>
            <pc:docMk/>
            <pc:sldMk cId="3084476572" sldId="259"/>
            <ac:spMk id="28" creationId="{4AFFF0C3-44B7-4D5D-9E0D-BF10635EE0DC}"/>
          </ac:spMkLst>
        </pc:spChg>
        <pc:spChg chg="add del mod">
          <ac:chgData name="Jeremy" userId="58c980e10561ced2" providerId="LiveId" clId="{CA827159-AD8C-4BF4-A316-1FAE8284C63D}" dt="2022-01-04T02:21:06.028" v="1202" actId="478"/>
          <ac:spMkLst>
            <pc:docMk/>
            <pc:sldMk cId="3084476572" sldId="259"/>
            <ac:spMk id="29" creationId="{189B17FD-1953-4691-A211-EF8D0E4CD65A}"/>
          </ac:spMkLst>
        </pc:spChg>
        <pc:spChg chg="add del mod">
          <ac:chgData name="Jeremy" userId="58c980e10561ced2" providerId="LiveId" clId="{CA827159-AD8C-4BF4-A316-1FAE8284C63D}" dt="2022-01-04T02:21:05.099" v="1201" actId="478"/>
          <ac:spMkLst>
            <pc:docMk/>
            <pc:sldMk cId="3084476572" sldId="259"/>
            <ac:spMk id="30" creationId="{A2CF5D4F-E348-4567-9C22-FC53DCCF080B}"/>
          </ac:spMkLst>
        </pc:spChg>
        <pc:spChg chg="add del mod">
          <ac:chgData name="Jeremy" userId="58c980e10561ced2" providerId="LiveId" clId="{CA827159-AD8C-4BF4-A316-1FAE8284C63D}" dt="2022-01-04T02:19:58.439" v="1183" actId="11529"/>
          <ac:spMkLst>
            <pc:docMk/>
            <pc:sldMk cId="3084476572" sldId="259"/>
            <ac:spMk id="33" creationId="{CA8C0E84-B5FF-4BFD-8D42-9228921873DE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69" creationId="{6E682786-5C4F-4306-B5B4-0327C9BC6451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0" creationId="{226C72E2-8B09-4770-8198-E290C6EDCB70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1" creationId="{F7F632C9-DA5E-451D-8D79-36A3C6D3042B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2" creationId="{C1C40674-D2D8-41F1-9D20-3EBFD8943728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3" creationId="{ED6855CA-81B1-4049-8491-44DBA9E1D5F4}"/>
          </ac:spMkLst>
        </pc:spChg>
        <pc:spChg chg="add del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4" creationId="{2BB2C0AD-F5B4-4DE9-8803-8BE80A21B720}"/>
          </ac:spMkLst>
        </pc:spChg>
        <pc:spChg chg="add del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5" creationId="{60F43B77-ABF1-484A-893F-B951ECE93EB1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8" creationId="{6552481C-F108-4129-A295-E1DF5B13CAA2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79" creationId="{71305CB3-3C08-43E0-87D8-740D4A1D2D16}"/>
          </ac:spMkLst>
        </pc:spChg>
        <pc:spChg chg="add mod">
          <ac:chgData name="Jeremy" userId="58c980e10561ced2" providerId="LiveId" clId="{CA827159-AD8C-4BF4-A316-1FAE8284C63D}" dt="2022-01-04T02:40:17.879" v="1415" actId="20577"/>
          <ac:spMkLst>
            <pc:docMk/>
            <pc:sldMk cId="3084476572" sldId="259"/>
            <ac:spMk id="80" creationId="{F178953D-2C27-474D-950B-67B20F02A0A9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81" creationId="{FE862E5E-0D27-40A6-863E-0C80ACB393B6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82" creationId="{0B4C9F8E-8E62-4F10-874E-F5C6B2990865}"/>
          </ac:spMkLst>
        </pc:spChg>
        <pc:spChg chg="add del mod">
          <ac:chgData name="Jeremy" userId="58c980e10561ced2" providerId="LiveId" clId="{CA827159-AD8C-4BF4-A316-1FAE8284C63D}" dt="2022-01-04T02:33:16.617" v="1350" actId="478"/>
          <ac:spMkLst>
            <pc:docMk/>
            <pc:sldMk cId="3084476572" sldId="259"/>
            <ac:spMk id="83" creationId="{5D599D86-C8CE-4253-907C-9D203BF1E8DF}"/>
          </ac:spMkLst>
        </pc:spChg>
        <pc:spChg chg="add del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84" creationId="{7A3C58F0-750F-47BB-B552-B2555EA1C86C}"/>
          </ac:spMkLst>
        </pc:spChg>
        <pc:spChg chg="add mod">
          <ac:chgData name="Jeremy" userId="58c980e10561ced2" providerId="LiveId" clId="{CA827159-AD8C-4BF4-A316-1FAE8284C63D}" dt="2022-01-04T02:40:15.120" v="1413" actId="20577"/>
          <ac:spMkLst>
            <pc:docMk/>
            <pc:sldMk cId="3084476572" sldId="259"/>
            <ac:spMk id="85" creationId="{6085549B-0053-4870-8285-41F6766C231C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86" creationId="{A5246A7B-76E7-473C-9D08-7902469E1359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87" creationId="{99AAE952-9132-4FE2-A2CD-C058CF7B26F6}"/>
          </ac:spMkLst>
        </pc:spChg>
        <pc:spChg chg="add del mod">
          <ac:chgData name="Jeremy" userId="58c980e10561ced2" providerId="LiveId" clId="{CA827159-AD8C-4BF4-A316-1FAE8284C63D}" dt="2022-01-04T02:37:23.220" v="1386"/>
          <ac:spMkLst>
            <pc:docMk/>
            <pc:sldMk cId="3084476572" sldId="259"/>
            <ac:spMk id="98" creationId="{70D2D951-2A2D-4FC6-8678-9E1F568AE97B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08" creationId="{377A3D95-F03E-4EE6-AD38-BD7835B89396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09" creationId="{57CFEC4E-4A2A-4185-AE77-EC3567B9F4FF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0" creationId="{EB763AB8-064A-4DF4-80C1-EF2E8FAB6D4A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1" creationId="{AFD0C04A-44C3-4547-874A-0525DBB0E9C4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2" creationId="{8A65D76B-2D7B-4306-AC87-E8CC195AF465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3" creationId="{4AA4E7E7-24C6-47A2-BDDB-9B7D2903C762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4" creationId="{4BD2E5CC-BDB8-4A9E-9B5E-47798FF8FD04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5" creationId="{94EF0AC0-2AFC-4D35-B4F4-005FA2835AC4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6" creationId="{550A3FB5-BDC0-4644-A661-DF938E492561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7" creationId="{78FB63FE-9D45-4E46-8A42-4A3FCD7F7034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8" creationId="{8933E17B-183E-44C8-88EB-59081973A35A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19" creationId="{8A6AB5A8-1267-42B0-8FB4-E66529A9E80D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20" creationId="{BCEB4FB9-CFE1-4BE4-8104-D24404336F5D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21" creationId="{3BDF87DB-17E9-4415-9ABD-E8109726DB17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22" creationId="{11470C8C-79AA-46EE-B6D1-291A500CE216}"/>
          </ac:spMkLst>
        </pc:spChg>
        <pc:spChg chg="add del mod">
          <ac:chgData name="Jeremy" userId="58c980e10561ced2" providerId="LiveId" clId="{CA827159-AD8C-4BF4-A316-1FAE8284C63D}" dt="2022-01-04T02:37:45.282" v="1390"/>
          <ac:spMkLst>
            <pc:docMk/>
            <pc:sldMk cId="3084476572" sldId="259"/>
            <ac:spMk id="123" creationId="{F0F46548-F5C4-4276-8F66-1E799137F40D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3" creationId="{3418F8C6-AF37-40BB-A8A6-549141E5CE2B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4" creationId="{5A267B1A-497C-4BFD-B41B-A99A8195C19D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5" creationId="{239EB105-7F0B-4C3E-AD61-91A5C384EDDD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6" creationId="{B526B694-5B92-4347-AEE4-69CC89AFBA46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7" creationId="{4CA7BD3D-8591-4BE2-A6E3-BC68E22EA328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8" creationId="{7FCF7B52-E247-47A8-BC1E-47881203A898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39" creationId="{59B3B9C8-253A-4153-9BF3-28D9A4686E6C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40" creationId="{1EF14164-2224-4F14-978F-C9C60B86432B}"/>
          </ac:spMkLst>
        </pc:spChg>
        <pc:spChg chg="add del mod">
          <ac:chgData name="Jeremy" userId="58c980e10561ced2" providerId="LiveId" clId="{CA827159-AD8C-4BF4-A316-1FAE8284C63D}" dt="2022-01-04T02:40:29.379" v="1421" actId="478"/>
          <ac:spMkLst>
            <pc:docMk/>
            <pc:sldMk cId="3084476572" sldId="259"/>
            <ac:spMk id="141" creationId="{BFFFFE31-791F-4346-8808-962FBBFDEA4D}"/>
          </ac:spMkLst>
        </pc:spChg>
        <pc:spChg chg="add del mod">
          <ac:chgData name="Jeremy" userId="58c980e10561ced2" providerId="LiveId" clId="{CA827159-AD8C-4BF4-A316-1FAE8284C63D}" dt="2022-01-04T02:40:21.619" v="1417" actId="20577"/>
          <ac:spMkLst>
            <pc:docMk/>
            <pc:sldMk cId="3084476572" sldId="259"/>
            <ac:spMk id="142" creationId="{5F0879EA-6F8B-4CF6-B697-550C42D45A0E}"/>
          </ac:spMkLst>
        </pc:spChg>
        <pc:spChg chg="add del mod">
          <ac:chgData name="Jeremy" userId="58c980e10561ced2" providerId="LiveId" clId="{CA827159-AD8C-4BF4-A316-1FAE8284C63D}" dt="2022-01-04T02:39:12.921" v="1399" actId="478"/>
          <ac:spMkLst>
            <pc:docMk/>
            <pc:sldMk cId="3084476572" sldId="259"/>
            <ac:spMk id="143" creationId="{80AFC89F-5ACA-43F3-BD8F-8A1F9ADB4EA1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44" creationId="{9E3B922C-1434-4C36-AD76-E903C5060D4F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45" creationId="{AB0B7C41-EAA4-45D6-82B6-FC69AB716B1A}"/>
          </ac:spMkLst>
        </pc:spChg>
        <pc:spChg chg="add mod">
          <ac:chgData name="Jeremy" userId="58c980e10561ced2" providerId="LiveId" clId="{CA827159-AD8C-4BF4-A316-1FAE8284C63D}" dt="2022-01-04T02:40:24.171" v="1419" actId="20577"/>
          <ac:spMkLst>
            <pc:docMk/>
            <pc:sldMk cId="3084476572" sldId="259"/>
            <ac:spMk id="146" creationId="{DD79DA5A-8BF0-42F9-A73C-683A52950FAF}"/>
          </ac:spMkLst>
        </pc:spChg>
        <pc:spChg chg="add del mod">
          <ac:chgData name="Jeremy" userId="58c980e10561ced2" providerId="LiveId" clId="{CA827159-AD8C-4BF4-A316-1FAE8284C63D}" dt="2022-01-04T02:40:32.099" v="1422" actId="478"/>
          <ac:spMkLst>
            <pc:docMk/>
            <pc:sldMk cId="3084476572" sldId="259"/>
            <ac:spMk id="147" creationId="{A0FA1EDD-043E-4032-B81D-660790E49AEB}"/>
          </ac:spMkLst>
        </pc:spChg>
        <pc:spChg chg="add mod">
          <ac:chgData name="Jeremy" userId="58c980e10561ced2" providerId="LiveId" clId="{CA827159-AD8C-4BF4-A316-1FAE8284C63D}" dt="2022-01-04T02:39:06.582" v="1398" actId="1076"/>
          <ac:spMkLst>
            <pc:docMk/>
            <pc:sldMk cId="3084476572" sldId="259"/>
            <ac:spMk id="148" creationId="{5AB8E523-1FE4-4CF1-9AB1-BB44E1A1BEBB}"/>
          </ac:spMkLst>
        </pc:spChg>
        <pc:grpChg chg="mod">
          <ac:chgData name="Jeremy" userId="58c980e10561ced2" providerId="LiveId" clId="{CA827159-AD8C-4BF4-A316-1FAE8284C63D}" dt="2022-01-04T02:14:03.662" v="1074"/>
          <ac:grpSpMkLst>
            <pc:docMk/>
            <pc:sldMk cId="3084476572" sldId="259"/>
            <ac:grpSpMk id="9" creationId="{AD67C795-5401-41C1-AF11-09C222F344BF}"/>
          </ac:grpSpMkLst>
        </pc:grpChg>
        <pc:grpChg chg="mod">
          <ac:chgData name="Jeremy" userId="58c980e10561ced2" providerId="LiveId" clId="{CA827159-AD8C-4BF4-A316-1FAE8284C63D}" dt="2022-01-04T02:14:38.980" v="1092"/>
          <ac:grpSpMkLst>
            <pc:docMk/>
            <pc:sldMk cId="3084476572" sldId="259"/>
            <ac:grpSpMk id="15" creationId="{BAB627AD-07D6-477E-8BC7-BDFB3F31DD35}"/>
          </ac:grpSpMkLst>
        </pc:grpChg>
        <pc:inkChg chg="add del mod">
          <ac:chgData name="Jeremy" userId="58c980e10561ced2" providerId="LiveId" clId="{CA827159-AD8C-4BF4-A316-1FAE8284C63D}" dt="2022-01-04T02:14:05.021" v="1080" actId="9405"/>
          <ac:inkMkLst>
            <pc:docMk/>
            <pc:sldMk cId="3084476572" sldId="259"/>
            <ac:inkMk id="4" creationId="{D6452F1D-F587-4A66-8E69-1DEF3D496FF6}"/>
          </ac:inkMkLst>
        </pc:inkChg>
        <pc:inkChg chg="add del mod">
          <ac:chgData name="Jeremy" userId="58c980e10561ced2" providerId="LiveId" clId="{CA827159-AD8C-4BF4-A316-1FAE8284C63D}" dt="2022-01-04T02:14:04.840" v="1079" actId="9405"/>
          <ac:inkMkLst>
            <pc:docMk/>
            <pc:sldMk cId="3084476572" sldId="259"/>
            <ac:inkMk id="5" creationId="{E478A978-0E37-498D-BE03-037C3A3FFAE0}"/>
          </ac:inkMkLst>
        </pc:inkChg>
        <pc:inkChg chg="add del mod">
          <ac:chgData name="Jeremy" userId="58c980e10561ced2" providerId="LiveId" clId="{CA827159-AD8C-4BF4-A316-1FAE8284C63D}" dt="2022-01-04T02:14:04.650" v="1078" actId="9405"/>
          <ac:inkMkLst>
            <pc:docMk/>
            <pc:sldMk cId="3084476572" sldId="259"/>
            <ac:inkMk id="6" creationId="{C130477F-EF31-47F3-841D-24C51E88E000}"/>
          </ac:inkMkLst>
        </pc:inkChg>
        <pc:inkChg chg="add del mod">
          <ac:chgData name="Jeremy" userId="58c980e10561ced2" providerId="LiveId" clId="{CA827159-AD8C-4BF4-A316-1FAE8284C63D}" dt="2022-01-04T02:14:04.210" v="1075" actId="9405"/>
          <ac:inkMkLst>
            <pc:docMk/>
            <pc:sldMk cId="3084476572" sldId="259"/>
            <ac:inkMk id="7" creationId="{492C9EF8-7F64-4620-9977-ADD8F61E88B2}"/>
          </ac:inkMkLst>
        </pc:inkChg>
        <pc:inkChg chg="add del mod">
          <ac:chgData name="Jeremy" userId="58c980e10561ced2" providerId="LiveId" clId="{CA827159-AD8C-4BF4-A316-1FAE8284C63D}" dt="2022-01-04T02:14:03.662" v="1074"/>
          <ac:inkMkLst>
            <pc:docMk/>
            <pc:sldMk cId="3084476572" sldId="259"/>
            <ac:inkMk id="8" creationId="{06F6D30A-0CE1-4FC0-8CFE-35C582881D27}"/>
          </ac:inkMkLst>
        </pc:inkChg>
        <pc:inkChg chg="add del">
          <ac:chgData name="Jeremy" userId="58c980e10561ced2" providerId="LiveId" clId="{CA827159-AD8C-4BF4-A316-1FAE8284C63D}" dt="2022-01-04T02:14:04.439" v="1077" actId="9405"/>
          <ac:inkMkLst>
            <pc:docMk/>
            <pc:sldMk cId="3084476572" sldId="259"/>
            <ac:inkMk id="10" creationId="{0E1B9E4C-659F-45EF-8C46-65F7D3B4D5C9}"/>
          </ac:inkMkLst>
        </pc:inkChg>
        <pc:inkChg chg="add del">
          <ac:chgData name="Jeremy" userId="58c980e10561ced2" providerId="LiveId" clId="{CA827159-AD8C-4BF4-A316-1FAE8284C63D}" dt="2022-01-04T02:14:11.641" v="1082" actId="9405"/>
          <ac:inkMkLst>
            <pc:docMk/>
            <pc:sldMk cId="3084476572" sldId="259"/>
            <ac:inkMk id="11" creationId="{E88D5C77-5A8C-4EE9-84E0-E2267968CA34}"/>
          </ac:inkMkLst>
        </pc:inkChg>
        <pc:inkChg chg="add del mod">
          <ac:chgData name="Jeremy" userId="58c980e10561ced2" providerId="LiveId" clId="{CA827159-AD8C-4BF4-A316-1FAE8284C63D}" dt="2022-01-04T02:14:39.439" v="1093" actId="9405"/>
          <ac:inkMkLst>
            <pc:docMk/>
            <pc:sldMk cId="3084476572" sldId="259"/>
            <ac:inkMk id="12" creationId="{45DD6D72-49C4-4B0A-A81E-46E03510F269}"/>
          </ac:inkMkLst>
        </pc:inkChg>
        <pc:inkChg chg="add del mod">
          <ac:chgData name="Jeremy" userId="58c980e10561ced2" providerId="LiveId" clId="{CA827159-AD8C-4BF4-A316-1FAE8284C63D}" dt="2022-01-04T02:14:38.980" v="1092"/>
          <ac:inkMkLst>
            <pc:docMk/>
            <pc:sldMk cId="3084476572" sldId="259"/>
            <ac:inkMk id="13" creationId="{4D879182-3AA6-46EC-A32C-E3A0671E84C1}"/>
          </ac:inkMkLst>
        </pc:inkChg>
        <pc:inkChg chg="add del">
          <ac:chgData name="Jeremy" userId="58c980e10561ced2" providerId="LiveId" clId="{CA827159-AD8C-4BF4-A316-1FAE8284C63D}" dt="2022-01-04T02:14:38.679" v="1089" actId="9405"/>
          <ac:inkMkLst>
            <pc:docMk/>
            <pc:sldMk cId="3084476572" sldId="259"/>
            <ac:inkMk id="14" creationId="{E5B96C09-48C4-48DB-9467-5F2A9DD2A4DC}"/>
          </ac:inkMkLst>
        </pc:inkChg>
        <pc:inkChg chg="add del">
          <ac:chgData name="Jeremy" userId="58c980e10561ced2" providerId="LiveId" clId="{CA827159-AD8C-4BF4-A316-1FAE8284C63D}" dt="2022-01-04T02:14:40.759" v="1095" actId="9405"/>
          <ac:inkMkLst>
            <pc:docMk/>
            <pc:sldMk cId="3084476572" sldId="259"/>
            <ac:inkMk id="16" creationId="{BDDAC1F1-F19A-4F4C-AB28-C011007373C3}"/>
          </ac:inkMkLst>
        </pc:inkChg>
        <pc:inkChg chg="add del">
          <ac:chgData name="Jeremy" userId="58c980e10561ced2" providerId="LiveId" clId="{CA827159-AD8C-4BF4-A316-1FAE8284C63D}" dt="2022-01-04T02:14:44.159" v="1097" actId="9405"/>
          <ac:inkMkLst>
            <pc:docMk/>
            <pc:sldMk cId="3084476572" sldId="259"/>
            <ac:inkMk id="17" creationId="{480312FB-17FD-4836-94A4-804093243475}"/>
          </ac:inkMkLst>
        </pc:inkChg>
        <pc:inkChg chg="add del">
          <ac:chgData name="Jeremy" userId="58c980e10561ced2" providerId="LiveId" clId="{CA827159-AD8C-4BF4-A316-1FAE8284C63D}" dt="2022-01-04T02:14:50.399" v="1099" actId="9405"/>
          <ac:inkMkLst>
            <pc:docMk/>
            <pc:sldMk cId="3084476572" sldId="259"/>
            <ac:inkMk id="18" creationId="{A0761730-A651-4799-9FB0-A7C31A3BA67C}"/>
          </ac:inkMkLst>
        </pc:inkChg>
        <pc:inkChg chg="add del">
          <ac:chgData name="Jeremy" userId="58c980e10561ced2" providerId="LiveId" clId="{CA827159-AD8C-4BF4-A316-1FAE8284C63D}" dt="2022-01-04T02:34:56.090" v="1366" actId="9405"/>
          <ac:inkMkLst>
            <pc:docMk/>
            <pc:sldMk cId="3084476572" sldId="259"/>
            <ac:inkMk id="88" creationId="{AF4361F3-C115-41B6-BA43-282E304FDC96}"/>
          </ac:inkMkLst>
        </pc:inkChg>
        <pc:inkChg chg="add del">
          <ac:chgData name="Jeremy" userId="58c980e10561ced2" providerId="LiveId" clId="{CA827159-AD8C-4BF4-A316-1FAE8284C63D}" dt="2022-01-04T02:36:28.489" v="1370" actId="9405"/>
          <ac:inkMkLst>
            <pc:docMk/>
            <pc:sldMk cId="3084476572" sldId="259"/>
            <ac:inkMk id="89" creationId="{EB1FA5B7-7F10-4516-A065-2D208D8FF057}"/>
          </ac:inkMkLst>
        </pc:inkChg>
        <pc:inkChg chg="add del">
          <ac:chgData name="Jeremy" userId="58c980e10561ced2" providerId="LiveId" clId="{CA827159-AD8C-4BF4-A316-1FAE8284C63D}" dt="2022-01-04T02:36:28.150" v="1369" actId="9405"/>
          <ac:inkMkLst>
            <pc:docMk/>
            <pc:sldMk cId="3084476572" sldId="259"/>
            <ac:inkMk id="90" creationId="{C54E8BF6-9F0C-48C6-B1E8-C1847F089BF5}"/>
          </ac:inkMkLst>
        </pc:inkChg>
        <pc:inkChg chg="add del">
          <ac:chgData name="Jeremy" userId="58c980e10561ced2" providerId="LiveId" clId="{CA827159-AD8C-4BF4-A316-1FAE8284C63D}" dt="2022-01-04T02:36:34.159" v="1372" actId="9405"/>
          <ac:inkMkLst>
            <pc:docMk/>
            <pc:sldMk cId="3084476572" sldId="259"/>
            <ac:inkMk id="91" creationId="{BAFF9D70-CA91-44DD-8D8D-90C959C67F4C}"/>
          </ac:inkMkLst>
        </pc:inkChg>
        <pc:inkChg chg="add del">
          <ac:chgData name="Jeremy" userId="58c980e10561ced2" providerId="LiveId" clId="{CA827159-AD8C-4BF4-A316-1FAE8284C63D}" dt="2022-01-04T02:36:43.111" v="1374" actId="9405"/>
          <ac:inkMkLst>
            <pc:docMk/>
            <pc:sldMk cId="3084476572" sldId="259"/>
            <ac:inkMk id="92" creationId="{F56A0BDF-617C-4AF2-A1EB-0651106D9148}"/>
          </ac:inkMkLst>
        </pc:inkChg>
        <pc:inkChg chg="add del">
          <ac:chgData name="Jeremy" userId="58c980e10561ced2" providerId="LiveId" clId="{CA827159-AD8C-4BF4-A316-1FAE8284C63D}" dt="2022-01-04T02:36:51.170" v="1378" actId="9405"/>
          <ac:inkMkLst>
            <pc:docMk/>
            <pc:sldMk cId="3084476572" sldId="259"/>
            <ac:inkMk id="93" creationId="{E9E6B41C-59A0-40F0-A9B5-9D7827CB0126}"/>
          </ac:inkMkLst>
        </pc:inkChg>
        <pc:inkChg chg="add del">
          <ac:chgData name="Jeremy" userId="58c980e10561ced2" providerId="LiveId" clId="{CA827159-AD8C-4BF4-A316-1FAE8284C63D}" dt="2022-01-04T02:36:50.059" v="1377" actId="9405"/>
          <ac:inkMkLst>
            <pc:docMk/>
            <pc:sldMk cId="3084476572" sldId="259"/>
            <ac:inkMk id="94" creationId="{66646B36-C41D-4D40-B8E9-CE8C85FE3FED}"/>
          </ac:inkMkLst>
        </pc:inkChg>
        <pc:inkChg chg="add del">
          <ac:chgData name="Jeremy" userId="58c980e10561ced2" providerId="LiveId" clId="{CA827159-AD8C-4BF4-A316-1FAE8284C63D}" dt="2022-01-04T02:36:52.820" v="1380" actId="9405"/>
          <ac:inkMkLst>
            <pc:docMk/>
            <pc:sldMk cId="3084476572" sldId="259"/>
            <ac:inkMk id="95" creationId="{9E0F9008-4045-4126-AB82-98B415273FE8}"/>
          </ac:inkMkLst>
        </pc:inkChg>
        <pc:inkChg chg="add del">
          <ac:chgData name="Jeremy" userId="58c980e10561ced2" providerId="LiveId" clId="{CA827159-AD8C-4BF4-A316-1FAE8284C63D}" dt="2022-01-04T02:37:06.080" v="1384" actId="9405"/>
          <ac:inkMkLst>
            <pc:docMk/>
            <pc:sldMk cId="3084476572" sldId="259"/>
            <ac:inkMk id="96" creationId="{D887AB9C-50E6-4E72-B981-838551470BA8}"/>
          </ac:inkMkLst>
        </pc:inkChg>
        <pc:inkChg chg="add del">
          <ac:chgData name="Jeremy" userId="58c980e10561ced2" providerId="LiveId" clId="{CA827159-AD8C-4BF4-A316-1FAE8284C63D}" dt="2022-01-04T02:37:05.781" v="1383" actId="9405"/>
          <ac:inkMkLst>
            <pc:docMk/>
            <pc:sldMk cId="3084476572" sldId="259"/>
            <ac:inkMk id="97" creationId="{FF76B77A-CE7C-4497-A2E0-67FB4DB6EDE0}"/>
          </ac:inkMkLst>
        </pc:inkChg>
        <pc:cxnChg chg="add del mod">
          <ac:chgData name="Jeremy" userId="58c980e10561ced2" providerId="LiveId" clId="{CA827159-AD8C-4BF4-A316-1FAE8284C63D}" dt="2022-01-04T02:19:20.821" v="1171" actId="11529"/>
          <ac:cxnSpMkLst>
            <pc:docMk/>
            <pc:sldMk cId="3084476572" sldId="259"/>
            <ac:cxnSpMk id="32" creationId="{5D34FA3D-481C-41F7-BCF4-30A43B254AA9}"/>
          </ac:cxnSpMkLst>
        </pc:cxnChg>
        <pc:cxnChg chg="add del mod">
          <ac:chgData name="Jeremy" userId="58c980e10561ced2" providerId="LiveId" clId="{CA827159-AD8C-4BF4-A316-1FAE8284C63D}" dt="2022-01-04T02:20:22.858" v="1187" actId="11529"/>
          <ac:cxnSpMkLst>
            <pc:docMk/>
            <pc:sldMk cId="3084476572" sldId="259"/>
            <ac:cxnSpMk id="35" creationId="{F681AB72-2A9C-4B6D-9253-48590DE6812F}"/>
          </ac:cxnSpMkLst>
        </pc:cxnChg>
        <pc:cxnChg chg="add del mod">
          <ac:chgData name="Jeremy" userId="58c980e10561ced2" providerId="LiveId" clId="{CA827159-AD8C-4BF4-A316-1FAE8284C63D}" dt="2022-01-04T02:21:06.763" v="1203" actId="478"/>
          <ac:cxnSpMkLst>
            <pc:docMk/>
            <pc:sldMk cId="3084476572" sldId="259"/>
            <ac:cxnSpMk id="37" creationId="{7DF9309A-6731-438E-A386-F938C01E815A}"/>
          </ac:cxnSpMkLst>
        </pc:cxnChg>
        <pc:cxnChg chg="add del mod">
          <ac:chgData name="Jeremy" userId="58c980e10561ced2" providerId="LiveId" clId="{CA827159-AD8C-4BF4-A316-1FAE8284C63D}" dt="2022-01-04T02:20:56.484" v="1195"/>
          <ac:cxnSpMkLst>
            <pc:docMk/>
            <pc:sldMk cId="3084476572" sldId="259"/>
            <ac:cxnSpMk id="39" creationId="{BC845712-83AE-4D2E-8BE3-7E256F4703CD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41" creationId="{2D13AB71-38B6-4873-BC31-AA1807325C00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43" creationId="{598F0691-C9E8-48C0-81F5-6D4765432A4B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45" creationId="{A8BEEF02-7A93-49FF-8CF8-739A63703E85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47" creationId="{EA44BC83-362E-48B8-9340-534DB6D9C99E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49" creationId="{E9FF814A-FCF6-4C69-9AF6-803892CE534C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51" creationId="{A633CE05-E524-42CC-A2E8-7B7B4538D3E9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53" creationId="{1024594C-3C89-4BB5-A8AC-77308BF4E2FB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59" creationId="{8A58DAFF-A838-4AAC-B9D4-16C25EEF3F93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61" creationId="{9E53E8B4-3CD9-4609-964F-13A8FA8F01FB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99" creationId="{37640E33-5806-4AE1-BD46-65ADD30ED47E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0" creationId="{6F2DC622-BAD6-409B-BAB7-095C4C2CA04F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1" creationId="{8C27755A-48A7-4B82-9AC7-5F283D91C016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2" creationId="{D97075CE-0C60-49F5-AB21-190064973473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3" creationId="{3E61074F-8AD9-4FB7-9F56-2467CCA8937A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4" creationId="{3972955E-F9E7-4358-AFE7-6EB5C38EF4AD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5" creationId="{D564DE05-1F93-4AEF-BD61-2711F6E868DB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6" creationId="{EE168CDB-94B9-4CE0-9185-CFE92C859CCF}"/>
          </ac:cxnSpMkLst>
        </pc:cxnChg>
        <pc:cxnChg chg="add del mod">
          <ac:chgData name="Jeremy" userId="58c980e10561ced2" providerId="LiveId" clId="{CA827159-AD8C-4BF4-A316-1FAE8284C63D}" dt="2022-01-04T02:37:45.282" v="1390"/>
          <ac:cxnSpMkLst>
            <pc:docMk/>
            <pc:sldMk cId="3084476572" sldId="259"/>
            <ac:cxnSpMk id="107" creationId="{64134A33-EF65-4C6B-9159-E873E2438DD4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124" creationId="{F35783AE-205D-480B-9F00-F3505D2ADD51}"/>
          </ac:cxnSpMkLst>
        </pc:cxnChg>
        <pc:cxnChg chg="add del mod">
          <ac:chgData name="Jeremy" userId="58c980e10561ced2" providerId="LiveId" clId="{CA827159-AD8C-4BF4-A316-1FAE8284C63D}" dt="2022-01-04T02:40:26.239" v="1420" actId="478"/>
          <ac:cxnSpMkLst>
            <pc:docMk/>
            <pc:sldMk cId="3084476572" sldId="259"/>
            <ac:cxnSpMk id="125" creationId="{5F0FA51C-9DAC-47C2-BFEA-B36E2F28362F}"/>
          </ac:cxnSpMkLst>
        </pc:cxnChg>
        <pc:cxnChg chg="add del mod">
          <ac:chgData name="Jeremy" userId="58c980e10561ced2" providerId="LiveId" clId="{CA827159-AD8C-4BF4-A316-1FAE8284C63D}" dt="2022-01-04T02:40:10.092" v="1408" actId="478"/>
          <ac:cxnSpMkLst>
            <pc:docMk/>
            <pc:sldMk cId="3084476572" sldId="259"/>
            <ac:cxnSpMk id="126" creationId="{D099B1AE-F546-42FA-9957-770F6FA5985B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127" creationId="{40FC4421-0EB8-41FC-8FCC-96C264648885}"/>
          </ac:cxnSpMkLst>
        </pc:cxnChg>
        <pc:cxnChg chg="add del mod">
          <ac:chgData name="Jeremy" userId="58c980e10561ced2" providerId="LiveId" clId="{CA827159-AD8C-4BF4-A316-1FAE8284C63D}" dt="2022-01-04T02:40:35.568" v="1424" actId="478"/>
          <ac:cxnSpMkLst>
            <pc:docMk/>
            <pc:sldMk cId="3084476572" sldId="259"/>
            <ac:cxnSpMk id="128" creationId="{477B2797-3FD8-4DD4-B88D-65A55B1DAD0C}"/>
          </ac:cxnSpMkLst>
        </pc:cxnChg>
        <pc:cxnChg chg="add del mod">
          <ac:chgData name="Jeremy" userId="58c980e10561ced2" providerId="LiveId" clId="{CA827159-AD8C-4BF4-A316-1FAE8284C63D}" dt="2022-01-04T02:40:12.093" v="1411" actId="478"/>
          <ac:cxnSpMkLst>
            <pc:docMk/>
            <pc:sldMk cId="3084476572" sldId="259"/>
            <ac:cxnSpMk id="129" creationId="{9CC0E118-F895-49B7-9CEF-EC6671326DC9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130" creationId="{BD516CDC-8F82-41D7-A70B-1DCDE79D24A0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131" creationId="{EB94D899-C372-4547-9154-8F0B1F329D22}"/>
          </ac:cxnSpMkLst>
        </pc:cxnChg>
        <pc:cxnChg chg="add mod">
          <ac:chgData name="Jeremy" userId="58c980e10561ced2" providerId="LiveId" clId="{CA827159-AD8C-4BF4-A316-1FAE8284C63D}" dt="2022-01-04T02:39:06.582" v="1398" actId="1076"/>
          <ac:cxnSpMkLst>
            <pc:docMk/>
            <pc:sldMk cId="3084476572" sldId="259"/>
            <ac:cxnSpMk id="132" creationId="{BFF73E21-4440-47C4-9516-705CE73A2251}"/>
          </ac:cxnSpMkLst>
        </pc:cxnChg>
      </pc:sldChg>
      <pc:sldChg chg="new del">
        <pc:chgData name="Jeremy" userId="58c980e10561ced2" providerId="LiveId" clId="{CA827159-AD8C-4BF4-A316-1FAE8284C63D}" dt="2022-01-04T02:41:19.021" v="1426" actId="47"/>
        <pc:sldMkLst>
          <pc:docMk/>
          <pc:sldMk cId="2477358047" sldId="260"/>
        </pc:sldMkLst>
      </pc:sldChg>
      <pc:sldChg chg="addSp delSp modSp add mod ord">
        <pc:chgData name="Jeremy" userId="58c980e10561ced2" providerId="LiveId" clId="{CA827159-AD8C-4BF4-A316-1FAE8284C63D}" dt="2022-01-05T18:06:26.640" v="12496" actId="14100"/>
        <pc:sldMkLst>
          <pc:docMk/>
          <pc:sldMk cId="2860326924" sldId="260"/>
        </pc:sldMkLst>
        <pc:spChg chg="mod">
          <ac:chgData name="Jeremy" userId="58c980e10561ced2" providerId="LiveId" clId="{CA827159-AD8C-4BF4-A316-1FAE8284C63D}" dt="2022-01-04T04:12:19.222" v="3339" actId="113"/>
          <ac:spMkLst>
            <pc:docMk/>
            <pc:sldMk cId="2860326924" sldId="260"/>
            <ac:spMk id="2" creationId="{42079529-E163-4496-9334-2327343B9161}"/>
          </ac:spMkLst>
        </pc:spChg>
        <pc:spChg chg="mod">
          <ac:chgData name="Jeremy" userId="58c980e10561ced2" providerId="LiveId" clId="{CA827159-AD8C-4BF4-A316-1FAE8284C63D}" dt="2022-01-04T02:46:32.817" v="1591" actId="20577"/>
          <ac:spMkLst>
            <pc:docMk/>
            <pc:sldMk cId="2860326924" sldId="260"/>
            <ac:spMk id="3" creationId="{ECF6D969-EE85-4083-A20D-337B45C608DF}"/>
          </ac:spMkLst>
        </pc:spChg>
        <pc:spChg chg="add mod">
          <ac:chgData name="Jeremy" userId="58c980e10561ced2" providerId="LiveId" clId="{CA827159-AD8C-4BF4-A316-1FAE8284C63D}" dt="2022-01-05T18:06:26.640" v="12496" actId="14100"/>
          <ac:spMkLst>
            <pc:docMk/>
            <pc:sldMk cId="2860326924" sldId="260"/>
            <ac:spMk id="4" creationId="{A67D6BF1-290A-4FF2-9E54-53BEE5CB3B52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57" creationId="{3F75FD1E-1D17-475D-AE17-3A9A2C41178E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58" creationId="{01A19224-4DD9-4D99-A61D-AA2F7C8651F4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0" creationId="{5656B548-63A8-46DB-AF9A-86E48CCF48E0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2" creationId="{CE5AE233-3149-44A6-A830-12EA7391B894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3" creationId="{4B43BD57-77EC-46B3-962D-9D261559FC6E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4" creationId="{D83EFCAA-0F32-4FF3-BD2A-6EF93CD24741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5" creationId="{027DD431-D5CB-4925-BF3C-96768DBB73B0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6" creationId="{A00B09BF-8FFC-4D33-89CD-6D691F280BFD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7" creationId="{A12F4FCD-E420-48BB-9434-4A828B040BA7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68" creationId="{92C31A5F-BD6A-4D80-BAF1-01290945FE71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69" creationId="{6E682786-5C4F-4306-B5B4-0327C9BC6451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0" creationId="{226C72E2-8B09-4770-8198-E290C6EDCB70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1" creationId="{F7F632C9-DA5E-451D-8D79-36A3C6D3042B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2" creationId="{C1C40674-D2D8-41F1-9D20-3EBFD8943728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3" creationId="{ED6855CA-81B1-4049-8491-44DBA9E1D5F4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4" creationId="{2BB2C0AD-F5B4-4DE9-8803-8BE80A21B720}"/>
          </ac:spMkLst>
        </pc:spChg>
        <pc:spChg chg="mod">
          <ac:chgData name="Jeremy" userId="58c980e10561ced2" providerId="LiveId" clId="{CA827159-AD8C-4BF4-A316-1FAE8284C63D}" dt="2022-01-04T02:42:09.371" v="1478" actId="1076"/>
          <ac:spMkLst>
            <pc:docMk/>
            <pc:sldMk cId="2860326924" sldId="260"/>
            <ac:spMk id="75" creationId="{60F43B77-ABF1-484A-893F-B951ECE93EB1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76" creationId="{D821E0C7-7189-458D-97F8-4D66C78F31C2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77" creationId="{1849FAAA-FD1A-4563-9346-54FBFB8D539C}"/>
          </ac:spMkLst>
        </pc:spChg>
        <pc:spChg chg="mod">
          <ac:chgData name="Jeremy" userId="58c980e10561ced2" providerId="LiveId" clId="{CA827159-AD8C-4BF4-A316-1FAE8284C63D}" dt="2022-01-04T02:46:48.037" v="1605" actId="20577"/>
          <ac:spMkLst>
            <pc:docMk/>
            <pc:sldMk cId="2860326924" sldId="260"/>
            <ac:spMk id="78" creationId="{6552481C-F108-4129-A295-E1DF5B13CAA2}"/>
          </ac:spMkLst>
        </pc:spChg>
        <pc:spChg chg="mod">
          <ac:chgData name="Jeremy" userId="58c980e10561ced2" providerId="LiveId" clId="{CA827159-AD8C-4BF4-A316-1FAE8284C63D}" dt="2022-01-04T02:46:46.356" v="1603" actId="20577"/>
          <ac:spMkLst>
            <pc:docMk/>
            <pc:sldMk cId="2860326924" sldId="260"/>
            <ac:spMk id="79" creationId="{71305CB3-3C08-43E0-87D8-740D4A1D2D16}"/>
          </ac:spMkLst>
        </pc:spChg>
        <pc:spChg chg="mod">
          <ac:chgData name="Jeremy" userId="58c980e10561ced2" providerId="LiveId" clId="{CA827159-AD8C-4BF4-A316-1FAE8284C63D}" dt="2022-01-04T02:46:38.759" v="1595" actId="20577"/>
          <ac:spMkLst>
            <pc:docMk/>
            <pc:sldMk cId="2860326924" sldId="260"/>
            <ac:spMk id="80" creationId="{F178953D-2C27-474D-950B-67B20F02A0A9}"/>
          </ac:spMkLst>
        </pc:spChg>
        <pc:spChg chg="mod">
          <ac:chgData name="Jeremy" userId="58c980e10561ced2" providerId="LiveId" clId="{CA827159-AD8C-4BF4-A316-1FAE8284C63D}" dt="2022-01-04T02:46:41.836" v="1599" actId="20577"/>
          <ac:spMkLst>
            <pc:docMk/>
            <pc:sldMk cId="2860326924" sldId="260"/>
            <ac:spMk id="81" creationId="{FE862E5E-0D27-40A6-863E-0C80ACB393B6}"/>
          </ac:spMkLst>
        </pc:spChg>
        <pc:spChg chg="mod">
          <ac:chgData name="Jeremy" userId="58c980e10561ced2" providerId="LiveId" clId="{CA827159-AD8C-4BF4-A316-1FAE8284C63D}" dt="2022-01-04T02:46:50.147" v="1607" actId="20577"/>
          <ac:spMkLst>
            <pc:docMk/>
            <pc:sldMk cId="2860326924" sldId="260"/>
            <ac:spMk id="82" creationId="{0B4C9F8E-8E62-4F10-874E-F5C6B2990865}"/>
          </ac:spMkLst>
        </pc:spChg>
        <pc:spChg chg="add 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83" creationId="{FE74708B-B9B7-4918-B2CB-F639961F33D2}"/>
          </ac:spMkLst>
        </pc:spChg>
        <pc:spChg chg="mod">
          <ac:chgData name="Jeremy" userId="58c980e10561ced2" providerId="LiveId" clId="{CA827159-AD8C-4BF4-A316-1FAE8284C63D}" dt="2022-01-04T02:46:43.485" v="1601" actId="20577"/>
          <ac:spMkLst>
            <pc:docMk/>
            <pc:sldMk cId="2860326924" sldId="260"/>
            <ac:spMk id="84" creationId="{7A3C58F0-750F-47BB-B552-B2555EA1C86C}"/>
          </ac:spMkLst>
        </pc:spChg>
        <pc:spChg chg="mod">
          <ac:chgData name="Jeremy" userId="58c980e10561ced2" providerId="LiveId" clId="{CA827159-AD8C-4BF4-A316-1FAE8284C63D}" dt="2022-01-04T02:46:40.236" v="1597" actId="20577"/>
          <ac:spMkLst>
            <pc:docMk/>
            <pc:sldMk cId="2860326924" sldId="260"/>
            <ac:spMk id="85" creationId="{6085549B-0053-4870-8285-41F6766C231C}"/>
          </ac:spMkLst>
        </pc:spChg>
        <pc:spChg chg="mod">
          <ac:chgData name="Jeremy" userId="58c980e10561ced2" providerId="LiveId" clId="{CA827159-AD8C-4BF4-A316-1FAE8284C63D}" dt="2022-01-04T02:46:54.856" v="1609" actId="20577"/>
          <ac:spMkLst>
            <pc:docMk/>
            <pc:sldMk cId="2860326924" sldId="260"/>
            <ac:spMk id="86" creationId="{A5246A7B-76E7-473C-9D08-7902469E1359}"/>
          </ac:spMkLst>
        </pc:spChg>
        <pc:spChg chg="mod">
          <ac:chgData name="Jeremy" userId="58c980e10561ced2" providerId="LiveId" clId="{CA827159-AD8C-4BF4-A316-1FAE8284C63D}" dt="2022-01-04T02:46:58.426" v="1611" actId="20577"/>
          <ac:spMkLst>
            <pc:docMk/>
            <pc:sldMk cId="2860326924" sldId="260"/>
            <ac:spMk id="87" creationId="{99AAE952-9132-4FE2-A2CD-C058CF7B26F6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98" creationId="{4CD4A1FD-C354-417E-97A8-35B20ED5C9A2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99" creationId="{A5959771-C531-47FB-BD6C-02073EF84A53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0" creationId="{5E927091-AC1B-4C62-99C5-8CFB43715F16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1" creationId="{F89EAAFA-5796-4BEC-B6DD-B88A218B7A01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2" creationId="{B9B4235B-AF36-4313-AC05-CDC596435C90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3" creationId="{E2BD17D7-5EC1-4098-8271-819809715B7E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4" creationId="{257DF740-1181-4C19-B265-877EC24B4436}"/>
          </ac:spMkLst>
        </pc:spChg>
        <pc:spChg chg="add del mod">
          <ac:chgData name="Jeremy" userId="58c980e10561ced2" providerId="LiveId" clId="{CA827159-AD8C-4BF4-A316-1FAE8284C63D}" dt="2022-01-04T02:47:28.095" v="1620" actId="478"/>
          <ac:spMkLst>
            <pc:docMk/>
            <pc:sldMk cId="2860326924" sldId="260"/>
            <ac:spMk id="105" creationId="{4C7512CE-D7BA-4D8D-B5AD-9C1004F7A3ED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6" creationId="{60EABC1E-BC3E-435F-B79D-F96D1FB54DE7}"/>
          </ac:spMkLst>
        </pc:spChg>
        <pc:spChg chg="add del mod">
          <ac:chgData name="Jeremy" userId="58c980e10561ced2" providerId="LiveId" clId="{CA827159-AD8C-4BF4-A316-1FAE8284C63D}" dt="2022-01-04T02:47:32.565" v="1621" actId="478"/>
          <ac:spMkLst>
            <pc:docMk/>
            <pc:sldMk cId="2860326924" sldId="260"/>
            <ac:spMk id="107" creationId="{09A26855-074A-4816-87A9-339642685251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8" creationId="{96AF6C55-03D9-4A71-9493-D2B83B21538C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09" creationId="{7CF5B311-BAAD-46A6-BF1C-DB718B7D6CF0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10" creationId="{F5014C99-8EB2-48B5-A62E-B4AB457AAF4C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11" creationId="{B0CCC4B4-48C3-4665-9CD8-080FBCCDBC20}"/>
          </ac:spMkLst>
        </pc:spChg>
        <pc:spChg chg="add mod">
          <ac:chgData name="Jeremy" userId="58c980e10561ced2" providerId="LiveId" clId="{CA827159-AD8C-4BF4-A316-1FAE8284C63D}" dt="2022-01-04T02:47:14.420" v="1614" actId="1076"/>
          <ac:spMkLst>
            <pc:docMk/>
            <pc:sldMk cId="2860326924" sldId="260"/>
            <ac:spMk id="112" creationId="{70F811C2-E2ED-4E95-9D41-9CF3D65A617B}"/>
          </ac:spMkLst>
        </pc:spChg>
        <pc:spChg chg="add del mod">
          <ac:chgData name="Jeremy" userId="58c980e10561ced2" providerId="LiveId" clId="{CA827159-AD8C-4BF4-A316-1FAE8284C63D}" dt="2022-01-04T02:47:20.735" v="1617" actId="478"/>
          <ac:spMkLst>
            <pc:docMk/>
            <pc:sldMk cId="2860326924" sldId="260"/>
            <ac:spMk id="113" creationId="{53396C86-142A-4209-B6C0-5F4768B48DC8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23" creationId="{F7F61DAD-CA3B-49D9-893D-7802C7B2E31E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25" creationId="{92E80AFE-BCAC-4BEE-95A3-3FE7DE0E7D3F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28" creationId="{71C9D134-CA22-4D7C-84B7-CB6A25141F6C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29" creationId="{2E52E7B1-124D-49D5-A243-2F887EBD20F3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3" creationId="{3418F8C6-AF37-40BB-A8A6-549141E5CE2B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4" creationId="{5A267B1A-497C-4BFD-B41B-A99A8195C19D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5" creationId="{239EB105-7F0B-4C3E-AD61-91A5C384EDDD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6" creationId="{B526B694-5B92-4347-AEE4-69CC89AFBA46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7" creationId="{4CA7BD3D-8591-4BE2-A6E3-BC68E22EA328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8" creationId="{7FCF7B52-E247-47A8-BC1E-47881203A898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39" creationId="{59B3B9C8-253A-4153-9BF3-28D9A4686E6C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0" creationId="{1EF14164-2224-4F14-978F-C9C60B86432B}"/>
          </ac:spMkLst>
        </pc:spChg>
        <pc:spChg chg="add del mod">
          <ac:chgData name="Jeremy" userId="58c980e10561ced2" providerId="LiveId" clId="{CA827159-AD8C-4BF4-A316-1FAE8284C63D}" dt="2022-01-04T02:47:57.981" v="1633" actId="478"/>
          <ac:spMkLst>
            <pc:docMk/>
            <pc:sldMk cId="2860326924" sldId="260"/>
            <ac:spMk id="141" creationId="{B3C0468E-D2F0-4C2D-8EFB-743C06BC0EC2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2" creationId="{5F0879EA-6F8B-4CF6-B697-550C42D45A0E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43" creationId="{8537DAE6-6FD7-4330-82E2-68840043D142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4" creationId="{9E3B922C-1434-4C36-AD76-E903C5060D4F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5" creationId="{AB0B7C41-EAA4-45D6-82B6-FC69AB716B1A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6" creationId="{DD79DA5A-8BF0-42F9-A73C-683A52950FAF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47" creationId="{985B11F4-99B9-4D10-A184-99101149D529}"/>
          </ac:spMkLst>
        </pc:spChg>
        <pc:spChg chg="del mod">
          <ac:chgData name="Jeremy" userId="58c980e10561ced2" providerId="LiveId" clId="{CA827159-AD8C-4BF4-A316-1FAE8284C63D}" dt="2022-01-04T02:47:06.820" v="1612" actId="478"/>
          <ac:spMkLst>
            <pc:docMk/>
            <pc:sldMk cId="2860326924" sldId="260"/>
            <ac:spMk id="148" creationId="{5AB8E523-1FE4-4CF1-9AB1-BB44E1A1BEBB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49" creationId="{A6B42463-F6F8-496D-9B4A-F71A547C128C}"/>
          </ac:spMkLst>
        </pc:spChg>
        <pc:spChg chg="add del mod">
          <ac:chgData name="Jeremy" userId="58c980e10561ced2" providerId="LiveId" clId="{CA827159-AD8C-4BF4-A316-1FAE8284C63D}" dt="2022-01-04T02:47:59.224" v="1636" actId="478"/>
          <ac:spMkLst>
            <pc:docMk/>
            <pc:sldMk cId="2860326924" sldId="260"/>
            <ac:spMk id="150" creationId="{12098425-5266-4CB2-A0D2-290BDE869413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51" creationId="{8FA0EF5F-EA86-41FC-852F-2E7E7669FFE5}"/>
          </ac:spMkLst>
        </pc:spChg>
        <pc:spChg chg="add del mod">
          <ac:chgData name="Jeremy" userId="58c980e10561ced2" providerId="LiveId" clId="{CA827159-AD8C-4BF4-A316-1FAE8284C63D}" dt="2022-01-04T02:47:47.315" v="1627" actId="478"/>
          <ac:spMkLst>
            <pc:docMk/>
            <pc:sldMk cId="2860326924" sldId="260"/>
            <ac:spMk id="152" creationId="{8FA5275E-9F6B-47FA-A9E6-442B50D4E356}"/>
          </ac:spMkLst>
        </pc:spChg>
        <pc:spChg chg="add del mod">
          <ac:chgData name="Jeremy" userId="58c980e10561ced2" providerId="LiveId" clId="{CA827159-AD8C-4BF4-A316-1FAE8284C63D}" dt="2022-01-04T02:48:17.314" v="1639" actId="478"/>
          <ac:spMkLst>
            <pc:docMk/>
            <pc:sldMk cId="2860326924" sldId="260"/>
            <ac:spMk id="153" creationId="{5393EC08-92BE-4283-B4FD-0724A6CF85BC}"/>
          </ac:spMkLst>
        </pc:spChg>
        <pc:spChg chg="add del mod">
          <ac:chgData name="Jeremy" userId="58c980e10561ced2" providerId="LiveId" clId="{CA827159-AD8C-4BF4-A316-1FAE8284C63D}" dt="2022-01-04T02:47:40.584" v="1623" actId="478"/>
          <ac:spMkLst>
            <pc:docMk/>
            <pc:sldMk cId="2860326924" sldId="260"/>
            <ac:spMk id="154" creationId="{BE20D960-31E6-4EA8-BFCD-E51A484801ED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55" creationId="{57FFD743-82E2-4460-BD60-90D36D276F77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56" creationId="{81D980CB-047F-4E92-B2A7-26882E9F7C41}"/>
          </ac:spMkLst>
        </pc:spChg>
        <pc:spChg chg="add mod">
          <ac:chgData name="Jeremy" userId="58c980e10561ced2" providerId="LiveId" clId="{CA827159-AD8C-4BF4-A316-1FAE8284C63D}" dt="2022-01-04T02:47:18.601" v="1616" actId="1076"/>
          <ac:spMkLst>
            <pc:docMk/>
            <pc:sldMk cId="2860326924" sldId="260"/>
            <ac:spMk id="157" creationId="{A992B21F-90A5-44F0-A916-EC9920E3404B}"/>
          </ac:spMkLst>
        </pc:spChg>
        <pc:grpChg chg="add del mod">
          <ac:chgData name="Jeremy" userId="58c980e10561ced2" providerId="LiveId" clId="{CA827159-AD8C-4BF4-A316-1FAE8284C63D}" dt="2022-01-04T02:44:51.372" v="1562"/>
          <ac:grpSpMkLst>
            <pc:docMk/>
            <pc:sldMk cId="2860326924" sldId="260"/>
            <ac:grpSpMk id="8" creationId="{233E17A6-D5D8-4C66-8EE0-F7F5F0FC5016}"/>
          </ac:grpSpMkLst>
        </pc:grpChg>
        <pc:grpChg chg="add del mod">
          <ac:chgData name="Jeremy" userId="58c980e10561ced2" providerId="LiveId" clId="{CA827159-AD8C-4BF4-A316-1FAE8284C63D}" dt="2022-01-04T02:44:28.182" v="1546"/>
          <ac:grpSpMkLst>
            <pc:docMk/>
            <pc:sldMk cId="2860326924" sldId="260"/>
            <ac:grpSpMk id="12" creationId="{2E84A2E0-B2B9-4CA1-B138-E9A33ABA556B}"/>
          </ac:grpSpMkLst>
        </pc:grpChg>
        <pc:grpChg chg="mod">
          <ac:chgData name="Jeremy" userId="58c980e10561ced2" providerId="LiveId" clId="{CA827159-AD8C-4BF4-A316-1FAE8284C63D}" dt="2022-01-04T02:44:27.791" v="1543"/>
          <ac:grpSpMkLst>
            <pc:docMk/>
            <pc:sldMk cId="2860326924" sldId="260"/>
            <ac:grpSpMk id="17" creationId="{2E4763B3-D72C-4B4E-82B3-DB9FC8BC7D13}"/>
          </ac:grpSpMkLst>
        </pc:grpChg>
        <pc:grpChg chg="add del mod">
          <ac:chgData name="Jeremy" userId="58c980e10561ced2" providerId="LiveId" clId="{CA827159-AD8C-4BF4-A316-1FAE8284C63D}" dt="2022-01-04T02:44:50.261" v="1558"/>
          <ac:grpSpMkLst>
            <pc:docMk/>
            <pc:sldMk cId="2860326924" sldId="260"/>
            <ac:grpSpMk id="21" creationId="{C576084B-B29E-4002-88A5-454F7B43280C}"/>
          </ac:grpSpMkLst>
        </pc:grpChg>
        <pc:grpChg chg="add del mod">
          <ac:chgData name="Jeremy" userId="58c980e10561ced2" providerId="LiveId" clId="{CA827159-AD8C-4BF4-A316-1FAE8284C63D}" dt="2022-01-04T02:44:50.071" v="1556"/>
          <ac:grpSpMkLst>
            <pc:docMk/>
            <pc:sldMk cId="2860326924" sldId="260"/>
            <ac:grpSpMk id="23" creationId="{47A00520-608B-4AA8-A878-D34096B288B8}"/>
          </ac:grpSpMkLst>
        </pc:grpChg>
        <pc:grpChg chg="mod">
          <ac:chgData name="Jeremy" userId="58c980e10561ced2" providerId="LiveId" clId="{CA827159-AD8C-4BF4-A316-1FAE8284C63D}" dt="2022-01-04T02:44:49.862" v="1554"/>
          <ac:grpSpMkLst>
            <pc:docMk/>
            <pc:sldMk cId="2860326924" sldId="260"/>
            <ac:grpSpMk id="25" creationId="{19069CB3-55AB-41DA-9C3D-9C645A21B899}"/>
          </ac:grpSpMkLst>
        </pc:grpChg>
        <pc:inkChg chg="add del">
          <ac:chgData name="Jeremy" userId="58c980e10561ced2" providerId="LiveId" clId="{CA827159-AD8C-4BF4-A316-1FAE8284C63D}" dt="2022-01-04T02:44:08.031" v="1522" actId="9405"/>
          <ac:inkMkLst>
            <pc:docMk/>
            <pc:sldMk cId="2860326924" sldId="260"/>
            <ac:inkMk id="4" creationId="{1E81B320-16AF-4F29-894B-75D736ABD20A}"/>
          </ac:inkMkLst>
        </pc:inkChg>
        <pc:inkChg chg="add del mod">
          <ac:chgData name="Jeremy" userId="58c980e10561ced2" providerId="LiveId" clId="{CA827159-AD8C-4BF4-A316-1FAE8284C63D}" dt="2022-01-04T02:44:51.800" v="1564" actId="9405"/>
          <ac:inkMkLst>
            <pc:docMk/>
            <pc:sldMk cId="2860326924" sldId="260"/>
            <ac:inkMk id="5" creationId="{B91370B9-0E49-498B-B9C8-9BC044A3640F}"/>
          </ac:inkMkLst>
        </pc:inkChg>
        <pc:inkChg chg="add del mod">
          <ac:chgData name="Jeremy" userId="58c980e10561ced2" providerId="LiveId" clId="{CA827159-AD8C-4BF4-A316-1FAE8284C63D}" dt="2022-01-04T02:44:51.581" v="1563" actId="9405"/>
          <ac:inkMkLst>
            <pc:docMk/>
            <pc:sldMk cId="2860326924" sldId="260"/>
            <ac:inkMk id="6" creationId="{7EC11F4D-A5A5-4FB6-B6CB-3DD6226D2D67}"/>
          </ac:inkMkLst>
        </pc:inkChg>
        <pc:inkChg chg="add del mod">
          <ac:chgData name="Jeremy" userId="58c980e10561ced2" providerId="LiveId" clId="{CA827159-AD8C-4BF4-A316-1FAE8284C63D}" dt="2022-01-04T02:44:51.372" v="1562"/>
          <ac:inkMkLst>
            <pc:docMk/>
            <pc:sldMk cId="2860326924" sldId="260"/>
            <ac:inkMk id="7" creationId="{25796F8F-C951-4A87-8644-DF9FCC8D762E}"/>
          </ac:inkMkLst>
        </pc:inkChg>
        <pc:inkChg chg="add del mod">
          <ac:chgData name="Jeremy" userId="58c980e10561ced2" providerId="LiveId" clId="{CA827159-AD8C-4BF4-A316-1FAE8284C63D}" dt="2022-01-04T02:44:51.148" v="1560" actId="9405"/>
          <ac:inkMkLst>
            <pc:docMk/>
            <pc:sldMk cId="2860326924" sldId="260"/>
            <ac:inkMk id="9" creationId="{911A0FFE-28B2-4E21-9003-EB5F2347469D}"/>
          </ac:inkMkLst>
        </pc:inkChg>
        <pc:inkChg chg="add del mod">
          <ac:chgData name="Jeremy" userId="58c980e10561ced2" providerId="LiveId" clId="{CA827159-AD8C-4BF4-A316-1FAE8284C63D}" dt="2022-01-04T02:44:50.691" v="1559" actId="9405"/>
          <ac:inkMkLst>
            <pc:docMk/>
            <pc:sldMk cId="2860326924" sldId="260"/>
            <ac:inkMk id="10" creationId="{E5F51E57-12C2-40B4-BDEE-C77B7470E254}"/>
          </ac:inkMkLst>
        </pc:inkChg>
        <pc:inkChg chg="add del mod">
          <ac:chgData name="Jeremy" userId="58c980e10561ced2" providerId="LiveId" clId="{CA827159-AD8C-4BF4-A316-1FAE8284C63D}" dt="2022-01-04T02:44:28.182" v="1546"/>
          <ac:inkMkLst>
            <pc:docMk/>
            <pc:sldMk cId="2860326924" sldId="260"/>
            <ac:inkMk id="11" creationId="{DDEEDC7E-EBCC-4026-B86C-7120B5717477}"/>
          </ac:inkMkLst>
        </pc:inkChg>
        <pc:inkChg chg="add del">
          <ac:chgData name="Jeremy" userId="58c980e10561ced2" providerId="LiveId" clId="{CA827159-AD8C-4BF4-A316-1FAE8284C63D}" dt="2022-01-04T02:44:22.552" v="1534" actId="9405"/>
          <ac:inkMkLst>
            <pc:docMk/>
            <pc:sldMk cId="2860326924" sldId="260"/>
            <ac:inkMk id="13" creationId="{87C0A639-16C1-45AE-BF39-6519421EFFBC}"/>
          </ac:inkMkLst>
        </pc:inkChg>
        <pc:inkChg chg="add del">
          <ac:chgData name="Jeremy" userId="58c980e10561ced2" providerId="LiveId" clId="{CA827159-AD8C-4BF4-A316-1FAE8284C63D}" dt="2022-01-04T02:44:22.200" v="1533" actId="9405"/>
          <ac:inkMkLst>
            <pc:docMk/>
            <pc:sldMk cId="2860326924" sldId="260"/>
            <ac:inkMk id="14" creationId="{04B0DE07-D65D-48A5-A7D1-E1348F27583D}"/>
          </ac:inkMkLst>
        </pc:inkChg>
        <pc:inkChg chg="add del mod">
          <ac:chgData name="Jeremy" userId="58c980e10561ced2" providerId="LiveId" clId="{CA827159-AD8C-4BF4-A316-1FAE8284C63D}" dt="2022-01-04T02:44:27.971" v="1544" actId="9405"/>
          <ac:inkMkLst>
            <pc:docMk/>
            <pc:sldMk cId="2860326924" sldId="260"/>
            <ac:inkMk id="15" creationId="{F7F6569C-64D7-476E-B3BA-A428975CF066}"/>
          </ac:inkMkLst>
        </pc:inkChg>
        <pc:inkChg chg="add del mod">
          <ac:chgData name="Jeremy" userId="58c980e10561ced2" providerId="LiveId" clId="{CA827159-AD8C-4BF4-A316-1FAE8284C63D}" dt="2022-01-04T02:44:27.791" v="1543"/>
          <ac:inkMkLst>
            <pc:docMk/>
            <pc:sldMk cId="2860326924" sldId="260"/>
            <ac:inkMk id="16" creationId="{F2A9A6BC-044E-4EB9-9499-1493D9C16518}"/>
          </ac:inkMkLst>
        </pc:inkChg>
        <pc:inkChg chg="add del">
          <ac:chgData name="Jeremy" userId="58c980e10561ced2" providerId="LiveId" clId="{CA827159-AD8C-4BF4-A316-1FAE8284C63D}" dt="2022-01-04T02:44:27.609" v="1541" actId="9405"/>
          <ac:inkMkLst>
            <pc:docMk/>
            <pc:sldMk cId="2860326924" sldId="260"/>
            <ac:inkMk id="18" creationId="{31025B73-5F79-45D2-9299-723EF750F279}"/>
          </ac:inkMkLst>
        </pc:inkChg>
        <pc:inkChg chg="add del">
          <ac:chgData name="Jeremy" userId="58c980e10561ced2" providerId="LiveId" clId="{CA827159-AD8C-4BF4-A316-1FAE8284C63D}" dt="2022-01-04T02:44:27.425" v="1540" actId="9405"/>
          <ac:inkMkLst>
            <pc:docMk/>
            <pc:sldMk cId="2860326924" sldId="260"/>
            <ac:inkMk id="19" creationId="{05BA65DF-6CFD-4EAA-9BFF-7CFA53C4F42E}"/>
          </ac:inkMkLst>
        </pc:inkChg>
        <pc:inkChg chg="add del mod">
          <ac:chgData name="Jeremy" userId="58c980e10561ced2" providerId="LiveId" clId="{CA827159-AD8C-4BF4-A316-1FAE8284C63D}" dt="2022-01-04T02:44:50.261" v="1558"/>
          <ac:inkMkLst>
            <pc:docMk/>
            <pc:sldMk cId="2860326924" sldId="260"/>
            <ac:inkMk id="20" creationId="{2B27F60E-D784-4C96-B459-769A83C90D34}"/>
          </ac:inkMkLst>
        </pc:inkChg>
        <pc:inkChg chg="add del mod">
          <ac:chgData name="Jeremy" userId="58c980e10561ced2" providerId="LiveId" clId="{CA827159-AD8C-4BF4-A316-1FAE8284C63D}" dt="2022-01-04T02:44:50.071" v="1556"/>
          <ac:inkMkLst>
            <pc:docMk/>
            <pc:sldMk cId="2860326924" sldId="260"/>
            <ac:inkMk id="22" creationId="{158B6BB4-970F-4CFB-9A3B-F9A658314A8F}"/>
          </ac:inkMkLst>
        </pc:inkChg>
        <pc:inkChg chg="add del mod">
          <ac:chgData name="Jeremy" userId="58c980e10561ced2" providerId="LiveId" clId="{CA827159-AD8C-4BF4-A316-1FAE8284C63D}" dt="2022-01-04T02:44:49.862" v="1554"/>
          <ac:inkMkLst>
            <pc:docMk/>
            <pc:sldMk cId="2860326924" sldId="260"/>
            <ac:inkMk id="24" creationId="{D07493C4-62E7-4E2F-AACC-9DC5004B52E3}"/>
          </ac:inkMkLst>
        </pc:ink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41" creationId="{2D13AB71-38B6-4873-BC31-AA1807325C00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43" creationId="{598F0691-C9E8-48C0-81F5-6D4765432A4B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45" creationId="{A8BEEF02-7A93-49FF-8CF8-739A63703E85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47" creationId="{EA44BC83-362E-48B8-9340-534DB6D9C99E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48" creationId="{BC0DBD03-4D3C-41A2-9A34-FCC7C8742AA6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49" creationId="{E9FF814A-FCF6-4C69-9AF6-803892CE534C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50" creationId="{5BD15837-6B9D-4416-8679-CC9EE1882178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51" creationId="{A633CE05-E524-42CC-A2E8-7B7B4538D3E9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52" creationId="{14878DBF-43EE-4A01-88F7-458B8A374FFA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53" creationId="{1024594C-3C89-4BB5-A8AC-77308BF4E2FB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54" creationId="{ABB4E941-A0DE-4A90-86AB-BD66A17D49D5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55" creationId="{69FE4D4B-96E0-48A7-8F4E-0A909A4F034C}"/>
          </ac:cxnSpMkLst>
        </pc:cxnChg>
        <pc:cxnChg chg="add 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56" creationId="{D0421B12-AAFB-4D73-AD15-6E14979B1868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59" creationId="{8A58DAFF-A838-4AAC-B9D4-16C25EEF3F93}"/>
          </ac:cxnSpMkLst>
        </pc:cxnChg>
        <pc:cxnChg chg="mod">
          <ac:chgData name="Jeremy" userId="58c980e10561ced2" providerId="LiveId" clId="{CA827159-AD8C-4BF4-A316-1FAE8284C63D}" dt="2022-01-04T02:42:09.371" v="1478" actId="1076"/>
          <ac:cxnSpMkLst>
            <pc:docMk/>
            <pc:sldMk cId="2860326924" sldId="260"/>
            <ac:cxnSpMk id="61" creationId="{9E53E8B4-3CD9-4609-964F-13A8FA8F01FB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89" creationId="{13EFD8E9-6AD1-4851-A91B-1FFFC9B92BDF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90" creationId="{49A54D05-72A8-4989-8275-A0FC03A70876}"/>
          </ac:cxnSpMkLst>
        </pc:cxnChg>
        <pc:cxnChg chg="add del mod">
          <ac:chgData name="Jeremy" userId="58c980e10561ced2" providerId="LiveId" clId="{CA827159-AD8C-4BF4-A316-1FAE8284C63D}" dt="2022-01-04T02:47:33.326" v="1622" actId="478"/>
          <ac:cxnSpMkLst>
            <pc:docMk/>
            <pc:sldMk cId="2860326924" sldId="260"/>
            <ac:cxnSpMk id="91" creationId="{A906F1B4-F813-4E5A-8A3B-45565F5A340B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92" creationId="{C2543A77-9150-4EA8-8487-E9448426DECA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93" creationId="{005C299E-EE8F-4322-A532-CCC0B8FF377A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94" creationId="{4E0D6370-D2E9-45BD-B648-DAC99CB66850}"/>
          </ac:cxnSpMkLst>
        </pc:cxnChg>
        <pc:cxnChg chg="add mod">
          <ac:chgData name="Jeremy" userId="58c980e10561ced2" providerId="LiveId" clId="{CA827159-AD8C-4BF4-A316-1FAE8284C63D}" dt="2022-01-04T02:47:14.420" v="1614" actId="1076"/>
          <ac:cxnSpMkLst>
            <pc:docMk/>
            <pc:sldMk cId="2860326924" sldId="260"/>
            <ac:cxnSpMk id="95" creationId="{E75D8EE6-C983-4722-810B-0E61B8BDE469}"/>
          </ac:cxnSpMkLst>
        </pc:cxnChg>
        <pc:cxnChg chg="add del mod">
          <ac:chgData name="Jeremy" userId="58c980e10561ced2" providerId="LiveId" clId="{CA827159-AD8C-4BF4-A316-1FAE8284C63D}" dt="2022-01-04T02:47:21.515" v="1618" actId="478"/>
          <ac:cxnSpMkLst>
            <pc:docMk/>
            <pc:sldMk cId="2860326924" sldId="260"/>
            <ac:cxnSpMk id="96" creationId="{8E2B4AE6-F1A7-433B-A93E-560900F2F2D0}"/>
          </ac:cxnSpMkLst>
        </pc:cxnChg>
        <pc:cxnChg chg="add del mod">
          <ac:chgData name="Jeremy" userId="58c980e10561ced2" providerId="LiveId" clId="{CA827159-AD8C-4BF4-A316-1FAE8284C63D}" dt="2022-01-04T02:47:25.435" v="1619" actId="478"/>
          <ac:cxnSpMkLst>
            <pc:docMk/>
            <pc:sldMk cId="2860326924" sldId="260"/>
            <ac:cxnSpMk id="97" creationId="{E36DF753-0232-4349-A99F-4B87E405735A}"/>
          </ac:cxnSpMkLst>
        </pc:cxnChg>
        <pc:cxnChg chg="add mod">
          <ac:chgData name="Jeremy" userId="58c980e10561ced2" providerId="LiveId" clId="{CA827159-AD8C-4BF4-A316-1FAE8284C63D}" dt="2022-01-04T02:47:18.601" v="1616" actId="1076"/>
          <ac:cxnSpMkLst>
            <pc:docMk/>
            <pc:sldMk cId="2860326924" sldId="260"/>
            <ac:cxnSpMk id="114" creationId="{65775368-142B-4763-A166-FCBB5D99F77F}"/>
          </ac:cxnSpMkLst>
        </pc:cxnChg>
        <pc:cxnChg chg="add del mod">
          <ac:chgData name="Jeremy" userId="58c980e10561ced2" providerId="LiveId" clId="{CA827159-AD8C-4BF4-A316-1FAE8284C63D}" dt="2022-01-04T02:47:59.776" v="1637" actId="478"/>
          <ac:cxnSpMkLst>
            <pc:docMk/>
            <pc:sldMk cId="2860326924" sldId="260"/>
            <ac:cxnSpMk id="115" creationId="{20C53AE6-1EBC-4D9C-BF4A-12B339104F64}"/>
          </ac:cxnSpMkLst>
        </pc:cxnChg>
        <pc:cxnChg chg="add mod">
          <ac:chgData name="Jeremy" userId="58c980e10561ced2" providerId="LiveId" clId="{CA827159-AD8C-4BF4-A316-1FAE8284C63D}" dt="2022-01-04T02:47:18.601" v="1616" actId="1076"/>
          <ac:cxnSpMkLst>
            <pc:docMk/>
            <pc:sldMk cId="2860326924" sldId="260"/>
            <ac:cxnSpMk id="116" creationId="{DE9C9ED4-8692-49A4-A68D-29B5BE14B6C3}"/>
          </ac:cxnSpMkLst>
        </pc:cxnChg>
        <pc:cxnChg chg="add del mod">
          <ac:chgData name="Jeremy" userId="58c980e10561ced2" providerId="LiveId" clId="{CA827159-AD8C-4BF4-A316-1FAE8284C63D}" dt="2022-01-04T02:48:13.374" v="1638" actId="478"/>
          <ac:cxnSpMkLst>
            <pc:docMk/>
            <pc:sldMk cId="2860326924" sldId="260"/>
            <ac:cxnSpMk id="117" creationId="{6C28840A-F693-403E-949F-7E586AF51594}"/>
          </ac:cxnSpMkLst>
        </pc:cxnChg>
        <pc:cxnChg chg="add mod">
          <ac:chgData name="Jeremy" userId="58c980e10561ced2" providerId="LiveId" clId="{CA827159-AD8C-4BF4-A316-1FAE8284C63D}" dt="2022-01-04T02:47:18.601" v="1616" actId="1076"/>
          <ac:cxnSpMkLst>
            <pc:docMk/>
            <pc:sldMk cId="2860326924" sldId="260"/>
            <ac:cxnSpMk id="118" creationId="{EB8A6954-6B5F-4018-9142-A59979C68D45}"/>
          </ac:cxnSpMkLst>
        </pc:cxnChg>
        <pc:cxnChg chg="add del mod">
          <ac:chgData name="Jeremy" userId="58c980e10561ced2" providerId="LiveId" clId="{CA827159-AD8C-4BF4-A316-1FAE8284C63D}" dt="2022-01-04T02:47:44.116" v="1625" actId="478"/>
          <ac:cxnSpMkLst>
            <pc:docMk/>
            <pc:sldMk cId="2860326924" sldId="260"/>
            <ac:cxnSpMk id="119" creationId="{8CCCEB02-81AA-4CD8-9C78-29616996CB27}"/>
          </ac:cxnSpMkLst>
        </pc:cxnChg>
        <pc:cxnChg chg="add del mod">
          <ac:chgData name="Jeremy" userId="58c980e10561ced2" providerId="LiveId" clId="{CA827159-AD8C-4BF4-A316-1FAE8284C63D}" dt="2022-01-04T02:47:41.595" v="1624" actId="478"/>
          <ac:cxnSpMkLst>
            <pc:docMk/>
            <pc:sldMk cId="2860326924" sldId="260"/>
            <ac:cxnSpMk id="120" creationId="{F8A33FCA-2CCF-4919-80F8-6B626A67D4FD}"/>
          </ac:cxnSpMkLst>
        </pc:cxnChg>
        <pc:cxnChg chg="add mod">
          <ac:chgData name="Jeremy" userId="58c980e10561ced2" providerId="LiveId" clId="{CA827159-AD8C-4BF4-A316-1FAE8284C63D}" dt="2022-01-04T02:47:18.601" v="1616" actId="1076"/>
          <ac:cxnSpMkLst>
            <pc:docMk/>
            <pc:sldMk cId="2860326924" sldId="260"/>
            <ac:cxnSpMk id="121" creationId="{EE6CE1E3-E420-4CD8-A3B7-CE4B9E10158E}"/>
          </ac:cxnSpMkLst>
        </pc:cxnChg>
        <pc:cxnChg chg="add mod">
          <ac:chgData name="Jeremy" userId="58c980e10561ced2" providerId="LiveId" clId="{CA827159-AD8C-4BF4-A316-1FAE8284C63D}" dt="2022-01-04T02:47:18.601" v="1616" actId="1076"/>
          <ac:cxnSpMkLst>
            <pc:docMk/>
            <pc:sldMk cId="2860326924" sldId="260"/>
            <ac:cxnSpMk id="122" creationId="{497C0C51-A047-4ADC-BACA-B8654078EBD3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24" creationId="{F35783AE-205D-480B-9F00-F3505D2ADD51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26" creationId="{D099B1AE-F546-42FA-9957-770F6FA5985B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27" creationId="{40FC4421-0EB8-41FC-8FCC-96C264648885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30" creationId="{BD516CDC-8F82-41D7-A70B-1DCDE79D24A0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31" creationId="{EB94D899-C372-4547-9154-8F0B1F329D22}"/>
          </ac:cxnSpMkLst>
        </pc:cxnChg>
        <pc:cxnChg chg="del mod">
          <ac:chgData name="Jeremy" userId="58c980e10561ced2" providerId="LiveId" clId="{CA827159-AD8C-4BF4-A316-1FAE8284C63D}" dt="2022-01-04T02:47:06.820" v="1612" actId="478"/>
          <ac:cxnSpMkLst>
            <pc:docMk/>
            <pc:sldMk cId="2860326924" sldId="260"/>
            <ac:cxnSpMk id="132" creationId="{BFF73E21-4440-47C4-9516-705CE73A2251}"/>
          </ac:cxnSpMkLst>
        </pc:cxnChg>
      </pc:sldChg>
      <pc:sldChg chg="new del">
        <pc:chgData name="Jeremy" userId="58c980e10561ced2" providerId="LiveId" clId="{CA827159-AD8C-4BF4-A316-1FAE8284C63D}" dt="2022-01-04T02:48:56.466" v="1641" actId="47"/>
        <pc:sldMkLst>
          <pc:docMk/>
          <pc:sldMk cId="3616439756" sldId="261"/>
        </pc:sldMkLst>
      </pc:sldChg>
      <pc:sldChg chg="addSp modSp add mod">
        <pc:chgData name="Jeremy" userId="58c980e10561ced2" providerId="LiveId" clId="{CA827159-AD8C-4BF4-A316-1FAE8284C63D}" dt="2022-01-05T18:08:16.847" v="12503"/>
        <pc:sldMkLst>
          <pc:docMk/>
          <pc:sldMk cId="3618949784" sldId="261"/>
        </pc:sldMkLst>
        <pc:spChg chg="mod">
          <ac:chgData name="Jeremy" userId="58c980e10561ced2" providerId="LiveId" clId="{CA827159-AD8C-4BF4-A316-1FAE8284C63D}" dt="2022-01-04T03:13:00.394" v="2565" actId="20577"/>
          <ac:spMkLst>
            <pc:docMk/>
            <pc:sldMk cId="3618949784" sldId="261"/>
            <ac:spMk id="3" creationId="{FDB2A2C3-CD3F-4DAD-B90D-1176EFC85EB5}"/>
          </ac:spMkLst>
        </pc:spChg>
        <pc:spChg chg="add mod">
          <ac:chgData name="Jeremy" userId="58c980e10561ced2" providerId="LiveId" clId="{CA827159-AD8C-4BF4-A316-1FAE8284C63D}" dt="2022-01-05T18:08:16.847" v="12503"/>
          <ac:spMkLst>
            <pc:docMk/>
            <pc:sldMk cId="3618949784" sldId="261"/>
            <ac:spMk id="4" creationId="{76451D58-0BF6-4C1A-928B-57EEBC8D93A3}"/>
          </ac:spMkLst>
        </pc:spChg>
      </pc:sldChg>
      <pc:sldChg chg="addSp modSp add mod">
        <pc:chgData name="Jeremy" userId="58c980e10561ced2" providerId="LiveId" clId="{CA827159-AD8C-4BF4-A316-1FAE8284C63D}" dt="2022-01-05T18:07:18.750" v="12501"/>
        <pc:sldMkLst>
          <pc:docMk/>
          <pc:sldMk cId="463477353" sldId="262"/>
        </pc:sldMkLst>
        <pc:spChg chg="mod">
          <ac:chgData name="Jeremy" userId="58c980e10561ced2" providerId="LiveId" clId="{CA827159-AD8C-4BF4-A316-1FAE8284C63D}" dt="2022-01-05T06:35:21.649" v="12491" actId="20577"/>
          <ac:spMkLst>
            <pc:docMk/>
            <pc:sldMk cId="463477353" sldId="262"/>
            <ac:spMk id="3" creationId="{FDB2A2C3-CD3F-4DAD-B90D-1176EFC85EB5}"/>
          </ac:spMkLst>
        </pc:spChg>
        <pc:spChg chg="add mod">
          <ac:chgData name="Jeremy" userId="58c980e10561ced2" providerId="LiveId" clId="{CA827159-AD8C-4BF4-A316-1FAE8284C63D}" dt="2022-01-05T18:07:18.750" v="12501"/>
          <ac:spMkLst>
            <pc:docMk/>
            <pc:sldMk cId="463477353" sldId="262"/>
            <ac:spMk id="4" creationId="{C1E5E76C-0670-4E57-BF4C-78DADD56F7DF}"/>
          </ac:spMkLst>
        </pc:spChg>
      </pc:sldChg>
      <pc:sldChg chg="addSp delSp modSp add mod">
        <pc:chgData name="Jeremy" userId="58c980e10561ced2" providerId="LiveId" clId="{CA827159-AD8C-4BF4-A316-1FAE8284C63D}" dt="2022-01-04T04:11:47.888" v="3336" actId="478"/>
        <pc:sldMkLst>
          <pc:docMk/>
          <pc:sldMk cId="3706490860" sldId="263"/>
        </pc:sldMkLst>
        <pc:spChg chg="mod">
          <ac:chgData name="Jeremy" userId="58c980e10561ced2" providerId="LiveId" clId="{CA827159-AD8C-4BF4-A316-1FAE8284C63D}" dt="2022-01-04T04:08:30.274" v="3314" actId="20577"/>
          <ac:spMkLst>
            <pc:docMk/>
            <pc:sldMk cId="3706490860" sldId="263"/>
            <ac:spMk id="3" creationId="{FDB2A2C3-CD3F-4DAD-B90D-1176EFC85EB5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3" creationId="{E660542F-DB9B-49BD-A20A-82E25E0699C7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4" creationId="{D88FBDA6-ACD5-46B9-8943-697402E6DF59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5" creationId="{986B7E1D-DC14-4341-BA8C-A9BAE987EB3C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6" creationId="{DB773CF5-7B8C-4CAE-BA1C-8C6048F89D44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7" creationId="{49DAD8D3-EC3E-4B1D-B881-0247CE69D358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8" creationId="{0AFF8791-03EF-4323-A212-881409F99BB5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19" creationId="{5A8A4A30-905D-4093-A423-791CA9F3088A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0" creationId="{36E9414B-990E-4340-9D92-06CFC19C7812}"/>
          </ac:spMkLst>
        </pc:spChg>
        <pc:spChg chg="add del mod">
          <ac:chgData name="Jeremy" userId="58c980e10561ced2" providerId="LiveId" clId="{CA827159-AD8C-4BF4-A316-1FAE8284C63D}" dt="2022-01-04T04:11:31.717" v="3330" actId="478"/>
          <ac:spMkLst>
            <pc:docMk/>
            <pc:sldMk cId="3706490860" sldId="263"/>
            <ac:spMk id="21" creationId="{530A109E-8CCC-439B-B184-606B01F0746F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2" creationId="{68F151FA-4C77-47B3-AF41-3976F362921A}"/>
          </ac:spMkLst>
        </pc:spChg>
        <pc:spChg chg="add del mod">
          <ac:chgData name="Jeremy" userId="58c980e10561ced2" providerId="LiveId" clId="{CA827159-AD8C-4BF4-A316-1FAE8284C63D}" dt="2022-01-04T04:11:27.208" v="3327" actId="478"/>
          <ac:spMkLst>
            <pc:docMk/>
            <pc:sldMk cId="3706490860" sldId="263"/>
            <ac:spMk id="23" creationId="{2DE2290A-4800-4B0F-8D70-2060E3333870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4" creationId="{45CA5279-F5BD-4BE0-8D6F-C9A5302CDCB5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5" creationId="{569C4E2F-5E8E-4257-AAC6-5B03ED8A6419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6" creationId="{CC5EC7AE-DC30-4961-B771-05104431D0DA}"/>
          </ac:spMkLst>
        </pc:spChg>
        <pc:spChg chg="add del mod">
          <ac:chgData name="Jeremy" userId="58c980e10561ced2" providerId="LiveId" clId="{CA827159-AD8C-4BF4-A316-1FAE8284C63D}" dt="2022-01-04T04:11:18.809" v="3324" actId="478"/>
          <ac:spMkLst>
            <pc:docMk/>
            <pc:sldMk cId="3706490860" sldId="263"/>
            <ac:spMk id="27" creationId="{935355ED-FAE5-4965-98EE-A65CBE2E3D33}"/>
          </ac:spMkLst>
        </pc:spChg>
        <pc:spChg chg="add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28" creationId="{1F40291F-D79E-467E-9789-2028CF8E92F9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45" creationId="{1527D956-6749-4646-A553-5862466E0396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46" creationId="{01B0D1AC-BE83-45B0-A2C1-E40A882189D2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47" creationId="{CAB4F9B6-7C13-4B04-B534-19D2ED880F87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48" creationId="{B181D86C-C125-4778-84AC-26EBA091CCCB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49" creationId="{21FED718-8E8C-4F92-83E5-B22F83C93EDF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0" creationId="{E0EA8F73-531E-4B5F-849B-704E745B6F44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1" creationId="{47330574-31B4-4465-AD91-18505AB5989C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2" creationId="{69D2DEAD-3D54-428D-A485-19A272D614CC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3" creationId="{EBF5A9D3-5E36-43BF-8970-411933591CC2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4" creationId="{3113C53E-48B8-4131-971C-00CBA960A702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5" creationId="{DE67EFE4-1E1C-4F1C-A08B-AAB1C1F52B97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6" creationId="{74D0FF1A-622F-4922-A899-482E91C4EC4A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7" creationId="{4A4556C5-D6C6-46DF-9A07-FA58E01D154B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8" creationId="{06090C99-B739-45CF-BF48-D9CDE2DAC08E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59" creationId="{AB7A84B2-8219-4CFD-8A5C-6AEB1471B086}"/>
          </ac:spMkLst>
        </pc:spChg>
        <pc:spChg chg="add del mod">
          <ac:chgData name="Jeremy" userId="58c980e10561ced2" providerId="LiveId" clId="{CA827159-AD8C-4BF4-A316-1FAE8284C63D}" dt="2022-01-04T04:05:06.346" v="3250"/>
          <ac:spMkLst>
            <pc:docMk/>
            <pc:sldMk cId="3706490860" sldId="263"/>
            <ac:spMk id="60" creationId="{555BA1D4-74F8-4042-85D2-B7ECAD43DFB3}"/>
          </ac:spMkLst>
        </pc:spChg>
        <pc:spChg chg="add del mod">
          <ac:chgData name="Jeremy" userId="58c980e10561ced2" providerId="LiveId" clId="{CA827159-AD8C-4BF4-A316-1FAE8284C63D}" dt="2022-01-04T04:10:42.056" v="3317" actId="1076"/>
          <ac:spMkLst>
            <pc:docMk/>
            <pc:sldMk cId="3706490860" sldId="263"/>
            <ac:spMk id="61" creationId="{26CCDAF6-7B3C-4088-A830-41DD7A9592FB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1" creationId="{F2F76D64-6539-48B9-A3CC-3B0DFF4E6776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2" creationId="{22381DAB-76FB-42FA-B085-2DB192E43FC5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3" creationId="{1B9A64D5-5CED-4347-9DE8-D4B46408759D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4" creationId="{5456E884-FB77-444A-9F25-8466E26A5CBD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5" creationId="{D1403B80-9BB6-4BF2-9372-E9D77A378314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6" creationId="{3F058E31-F68C-48A4-86BD-43E0B559BDE4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7" creationId="{D1B19C63-1B1D-4879-A669-EBBD40DF6EC2}"/>
          </ac:spMkLst>
        </pc:spChg>
        <pc:spChg chg="add del mod">
          <ac:chgData name="Jeremy" userId="58c980e10561ced2" providerId="LiveId" clId="{CA827159-AD8C-4BF4-A316-1FAE8284C63D}" dt="2022-01-04T04:11:39.698" v="3331" actId="478"/>
          <ac:spMkLst>
            <pc:docMk/>
            <pc:sldMk cId="3706490860" sldId="263"/>
            <ac:spMk id="78" creationId="{DD127E11-7156-42FB-9267-30826431938C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79" creationId="{E06BBB06-6C43-4D46-ADBF-653EEA6672C6}"/>
          </ac:spMkLst>
        </pc:spChg>
        <pc:spChg chg="add del mod">
          <ac:chgData name="Jeremy" userId="58c980e10561ced2" providerId="LiveId" clId="{CA827159-AD8C-4BF4-A316-1FAE8284C63D}" dt="2022-01-04T04:11:45.486" v="3334" actId="478"/>
          <ac:spMkLst>
            <pc:docMk/>
            <pc:sldMk cId="3706490860" sldId="263"/>
            <ac:spMk id="80" creationId="{22DAC947-B4F3-4567-95C1-A7522FC3506E}"/>
          </ac:spMkLst>
        </pc:spChg>
        <pc:spChg chg="add del mod">
          <ac:chgData name="Jeremy" userId="58c980e10561ced2" providerId="LiveId" clId="{CA827159-AD8C-4BF4-A316-1FAE8284C63D}" dt="2022-01-04T04:11:46.807" v="3335" actId="478"/>
          <ac:spMkLst>
            <pc:docMk/>
            <pc:sldMk cId="3706490860" sldId="263"/>
            <ac:spMk id="81" creationId="{1C30BB28-9FD1-4B93-AFC7-7FA2404E14FE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82" creationId="{929238FB-8747-40F7-B4B0-2D8BC6EBF25D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83" creationId="{295C930B-64F5-4A0A-A111-4197A739ABE9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84" creationId="{94D72CD3-3561-4A55-8A36-0C9A37B73F5F}"/>
          </ac:spMkLst>
        </pc:spChg>
        <pc:spChg chg="add mod">
          <ac:chgData name="Jeremy" userId="58c980e10561ced2" providerId="LiveId" clId="{CA827159-AD8C-4BF4-A316-1FAE8284C63D}" dt="2022-01-04T04:11:06.362" v="3321" actId="1076"/>
          <ac:spMkLst>
            <pc:docMk/>
            <pc:sldMk cId="3706490860" sldId="263"/>
            <ac:spMk id="85" creationId="{3AD485FC-A681-4B1A-AE7F-421668DC7476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86" creationId="{276D5F5F-68B5-498F-8B7B-30B999C47EA0}"/>
          </ac:spMkLst>
        </pc:spChg>
        <pc:spChg chg="add mod">
          <ac:chgData name="Jeremy" userId="58c980e10561ced2" providerId="LiveId" clId="{CA827159-AD8C-4BF4-A316-1FAE8284C63D}" dt="2022-01-04T04:10:57.888" v="3319" actId="1076"/>
          <ac:spMkLst>
            <pc:docMk/>
            <pc:sldMk cId="3706490860" sldId="263"/>
            <ac:spMk id="87" creationId="{B6A3F730-B9C1-4136-95E7-720EC509DADC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97" creationId="{3E22F5AE-F07A-403F-B9F6-02FEA14585B0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98" creationId="{9E5F693D-BE82-4056-AFC8-1855F9E397E2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99" creationId="{565B0C74-DAF3-43EE-9625-D5F0275C56CC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0" creationId="{CCC7B889-643C-4A86-82BF-D49115F10875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1" creationId="{2E6F00F5-F552-4DB7-99FD-A0C9E6AF037F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2" creationId="{2B432FC3-A746-4B10-9692-90739E3C248B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3" creationId="{751638AC-464B-4AFA-B3C6-54210EE4FA51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4" creationId="{BF647B11-47CB-40A8-A5D3-EF549E24AFB5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5" creationId="{E02907E8-0F16-4D10-932C-3114A0CC1C50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6" creationId="{C3284688-E151-4BB8-8F43-407B0F3D91DA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7" creationId="{0D2B038F-B15C-415C-96B6-0EB90E2EBF99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8" creationId="{5CE0AE80-0F68-4C40-89DD-A953DE5EFF24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09" creationId="{7F3AA5FE-1C22-4719-9266-6C7ED184537A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10" creationId="{0D12C178-E523-4D30-B2B0-7EE978ADA5EC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11" creationId="{AA16A41B-66AA-4AEC-AC09-56A3848584A5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12" creationId="{3CA017BC-4DB3-4C68-BAC3-B88A5BA4551C}"/>
          </ac:spMkLst>
        </pc:spChg>
        <pc:spChg chg="add del mod">
          <ac:chgData name="Jeremy" userId="58c980e10561ced2" providerId="LiveId" clId="{CA827159-AD8C-4BF4-A316-1FAE8284C63D}" dt="2022-01-04T04:07:42.707" v="3299"/>
          <ac:spMkLst>
            <pc:docMk/>
            <pc:sldMk cId="3706490860" sldId="263"/>
            <ac:spMk id="113" creationId="{23DAD853-4D34-4A85-BF6C-807A992BE233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3" creationId="{1038D3DE-4F88-499E-914A-D45E38D88CD5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4" creationId="{85562E3E-6FAC-4325-99B4-ED101F07AE13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5" creationId="{ED29DEC8-2F86-4F9D-9E0D-1C2F6C0DD6EA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6" creationId="{B5ADD87A-FFAE-4D96-9CEB-ABD3B5D9A2D3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7" creationId="{2A9C37C9-DE2C-4C36-8BB6-82BB576D50FF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8" creationId="{C67D9A99-CE56-49B5-AF63-3808114D4C53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29" creationId="{679A79A3-897F-47B7-B940-8B537A8C009C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0" creationId="{E23CAA53-042B-46F0-A9D7-B0FDED8EC916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1" creationId="{40B986B0-9634-4188-B516-65B6EC18B4D1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2" creationId="{5B44C0B0-C94F-4BEB-8B30-6595CEA67E81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3" creationId="{72C6EE80-426E-4059-8EF5-FF43E0241B85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4" creationId="{B3C24B7A-30B7-4750-8748-E44B90F1AF9D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5" creationId="{76372671-5996-4EA9-9917-43C02D8DCC65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6" creationId="{9A8A0ECE-FB4D-496A-A0DA-FC0C88972F1C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7" creationId="{F20CC551-F4F2-4FA0-A4C2-59EF6F9571C7}"/>
          </ac:spMkLst>
        </pc:spChg>
        <pc:spChg chg="add mod">
          <ac:chgData name="Jeremy" userId="58c980e10561ced2" providerId="LiveId" clId="{CA827159-AD8C-4BF4-A316-1FAE8284C63D}" dt="2022-01-04T04:09:51.901" v="3316" actId="1076"/>
          <ac:spMkLst>
            <pc:docMk/>
            <pc:sldMk cId="3706490860" sldId="263"/>
            <ac:spMk id="138" creationId="{D92AA8FB-8804-4396-9C9A-1FD08E341CE6}"/>
          </ac:spMkLst>
        </pc:spChg>
        <pc:spChg chg="add mod">
          <ac:chgData name="Jeremy" userId="58c980e10561ced2" providerId="LiveId" clId="{CA827159-AD8C-4BF4-A316-1FAE8284C63D}" dt="2022-01-04T04:11:12.793" v="3323" actId="1076"/>
          <ac:spMkLst>
            <pc:docMk/>
            <pc:sldMk cId="3706490860" sldId="263"/>
            <ac:spMk id="139" creationId="{732E2139-79F4-401E-8468-98D03B97EC90}"/>
          </ac:spMkLst>
        </pc:sp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4" creationId="{AD281D5D-C423-4866-B5BC-3E3C128428BC}"/>
          </ac:cxnSpMkLst>
        </pc:cxnChg>
        <pc:cxnChg chg="add del mod">
          <ac:chgData name="Jeremy" userId="58c980e10561ced2" providerId="LiveId" clId="{CA827159-AD8C-4BF4-A316-1FAE8284C63D}" dt="2022-01-04T04:11:28.707" v="3328" actId="478"/>
          <ac:cxnSpMkLst>
            <pc:docMk/>
            <pc:sldMk cId="3706490860" sldId="263"/>
            <ac:cxnSpMk id="5" creationId="{4AEB1501-DE76-4FA0-AA57-0FF9FEC9EDFD}"/>
          </ac:cxnSpMkLst>
        </pc:cxn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6" creationId="{8F544D8C-0940-4915-8E91-4CC34460E8F6}"/>
          </ac:cxnSpMkLst>
        </pc:cxn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7" creationId="{9EB952CB-5A5F-48DA-8D40-37950C6A4EA1}"/>
          </ac:cxnSpMkLst>
        </pc:cxnChg>
        <pc:cxnChg chg="add del mod">
          <ac:chgData name="Jeremy" userId="58c980e10561ced2" providerId="LiveId" clId="{CA827159-AD8C-4BF4-A316-1FAE8284C63D}" dt="2022-01-04T04:11:20.109" v="3325" actId="478"/>
          <ac:cxnSpMkLst>
            <pc:docMk/>
            <pc:sldMk cId="3706490860" sldId="263"/>
            <ac:cxnSpMk id="8" creationId="{6783FE6E-A41F-49A4-BCC7-CC269152CC54}"/>
          </ac:cxnSpMkLst>
        </pc:cxnChg>
        <pc:cxnChg chg="add del mod">
          <ac:chgData name="Jeremy" userId="58c980e10561ced2" providerId="LiveId" clId="{CA827159-AD8C-4BF4-A316-1FAE8284C63D}" dt="2022-01-04T04:11:25.958" v="3326" actId="478"/>
          <ac:cxnSpMkLst>
            <pc:docMk/>
            <pc:sldMk cId="3706490860" sldId="263"/>
            <ac:cxnSpMk id="9" creationId="{62273F60-FD64-4B3A-9268-9D4FC0D3E4F2}"/>
          </ac:cxnSpMkLst>
        </pc:cxn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10" creationId="{68407BC3-704D-4415-936A-AC7C5C29ECE8}"/>
          </ac:cxnSpMkLst>
        </pc:cxn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11" creationId="{F08E3DD5-2A5C-4612-975A-BC44F6CE00F0}"/>
          </ac:cxnSpMkLst>
        </pc:cxnChg>
        <pc:cxnChg chg="add mod">
          <ac:chgData name="Jeremy" userId="58c980e10561ced2" providerId="LiveId" clId="{CA827159-AD8C-4BF4-A316-1FAE8284C63D}" dt="2022-01-04T04:10:42.056" v="3317" actId="1076"/>
          <ac:cxnSpMkLst>
            <pc:docMk/>
            <pc:sldMk cId="3706490860" sldId="263"/>
            <ac:cxnSpMk id="12" creationId="{ABB32CCF-D827-4872-836A-8552AF5C224A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36" creationId="{94C80791-9DD2-4ED0-8968-0E5FAE77F143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37" creationId="{1F2845D5-F239-45F5-ABA6-197C7C8BF016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38" creationId="{140CC426-832F-4D20-8744-76E4037CEA18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39" creationId="{3FB1587D-3A86-4AFA-BA21-2DBB12D06702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40" creationId="{433ABEA3-109F-4C27-B603-A75AD410F0C7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41" creationId="{6A298C28-244B-45D7-B335-EBF1CD54DE00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42" creationId="{E2F8A4F1-CAC1-486F-B221-0E249E5C8551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43" creationId="{79CF6E42-FF00-4603-926B-B7763BC93987}"/>
          </ac:cxnSpMkLst>
        </pc:cxnChg>
        <pc:cxnChg chg="add del mod">
          <ac:chgData name="Jeremy" userId="58c980e10561ced2" providerId="LiveId" clId="{CA827159-AD8C-4BF4-A316-1FAE8284C63D}" dt="2022-01-04T04:05:06.346" v="3250"/>
          <ac:cxnSpMkLst>
            <pc:docMk/>
            <pc:sldMk cId="3706490860" sldId="263"/>
            <ac:cxnSpMk id="44" creationId="{B7AD62FA-437B-47E0-BD6B-396B8A169786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2" creationId="{C89D07BE-C22E-4665-AC05-150633A97EF4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3" creationId="{B044B1C8-2E58-4811-84A9-D648A5C2A8EE}"/>
          </ac:cxnSpMkLst>
        </pc:cxnChg>
        <pc:cxnChg chg="add del mod">
          <ac:chgData name="Jeremy" userId="58c980e10561ced2" providerId="LiveId" clId="{CA827159-AD8C-4BF4-A316-1FAE8284C63D}" dt="2022-01-04T04:11:42.806" v="3333" actId="478"/>
          <ac:cxnSpMkLst>
            <pc:docMk/>
            <pc:sldMk cId="3706490860" sldId="263"/>
            <ac:cxnSpMk id="64" creationId="{2A3244F6-64AB-410B-863C-A97C55C3C1E5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5" creationId="{B6268016-9C9A-44B3-A78E-07018F920BFF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6" creationId="{06854C00-0A8B-44B9-8C23-27AEFC2329C4}"/>
          </ac:cxnSpMkLst>
        </pc:cxnChg>
        <pc:cxnChg chg="add del mod">
          <ac:chgData name="Jeremy" userId="58c980e10561ced2" providerId="LiveId" clId="{CA827159-AD8C-4BF4-A316-1FAE8284C63D}" dt="2022-01-04T04:11:47.888" v="3336" actId="478"/>
          <ac:cxnSpMkLst>
            <pc:docMk/>
            <pc:sldMk cId="3706490860" sldId="263"/>
            <ac:cxnSpMk id="67" creationId="{8EF63FD7-CD86-4C22-9224-D73DF0E77CBF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8" creationId="{8E023979-EA72-4B8E-9A32-4B418D4E0846}"/>
          </ac:cxnSpMkLst>
        </pc:cxnChg>
        <pc:cxnChg chg="add mod">
          <ac:chgData name="Jeremy" userId="58c980e10561ced2" providerId="LiveId" clId="{CA827159-AD8C-4BF4-A316-1FAE8284C63D}" dt="2022-01-04T04:10:57.888" v="3319" actId="1076"/>
          <ac:cxnSpMkLst>
            <pc:docMk/>
            <pc:sldMk cId="3706490860" sldId="263"/>
            <ac:cxnSpMk id="69" creationId="{80837331-9B83-42BD-B4AC-61727BE569A1}"/>
          </ac:cxnSpMkLst>
        </pc:cxnChg>
        <pc:cxnChg chg="add del mod">
          <ac:chgData name="Jeremy" userId="58c980e10561ced2" providerId="LiveId" clId="{CA827159-AD8C-4BF4-A316-1FAE8284C63D}" dt="2022-01-04T04:11:41.256" v="3332" actId="478"/>
          <ac:cxnSpMkLst>
            <pc:docMk/>
            <pc:sldMk cId="3706490860" sldId="263"/>
            <ac:cxnSpMk id="70" creationId="{0AFD52B3-9FB1-4C9D-B8DF-B94D739DC757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88" creationId="{DAC3824D-EE8F-4C56-8855-815F1EF94A8C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89" creationId="{4A56E6F6-A7A4-4837-9DEB-9F2F318DBEE7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0" creationId="{090872BF-8BBA-40FD-ABAE-EA729DA08FEF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1" creationId="{EC2C1D47-93DC-411D-8BDC-B82EF19BBD5A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2" creationId="{4F249418-E8C5-4C28-86D8-DDB775FDD227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3" creationId="{86AE6E35-E9EF-44A0-998B-1F79A9AE7ACD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4" creationId="{00106C62-F102-47F9-83FA-2992034D2AE2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5" creationId="{BD12FEE0-0A14-4455-B86B-3A9C49BB9045}"/>
          </ac:cxnSpMkLst>
        </pc:cxnChg>
        <pc:cxnChg chg="add del mod">
          <ac:chgData name="Jeremy" userId="58c980e10561ced2" providerId="LiveId" clId="{CA827159-AD8C-4BF4-A316-1FAE8284C63D}" dt="2022-01-04T04:07:42.707" v="3299"/>
          <ac:cxnSpMkLst>
            <pc:docMk/>
            <pc:sldMk cId="3706490860" sldId="263"/>
            <ac:cxnSpMk id="96" creationId="{99539BFC-CEDB-40DF-8B35-FD32B1702E96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4" creationId="{18D2DB37-6B1C-4B10-8F45-921F8BCD7665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5" creationId="{EAB0433C-13EF-45E0-A430-1E24E4E34FF7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6" creationId="{4FBE99A8-76DA-4130-BBC2-4774B423A685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7" creationId="{F701E7EC-E925-4776-BD41-9DEA94422876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8" creationId="{BED1478E-0767-483A-887E-E198C9222F75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19" creationId="{62C117C9-7E9A-4F49-8B77-2B9E6C204BE8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20" creationId="{4FF42903-F21B-4ECE-A3AB-FAADE5BE16F8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21" creationId="{4A1C2930-40C6-4FDD-8615-0A9020229714}"/>
          </ac:cxnSpMkLst>
        </pc:cxnChg>
        <pc:cxnChg chg="add mod">
          <ac:chgData name="Jeremy" userId="58c980e10561ced2" providerId="LiveId" clId="{CA827159-AD8C-4BF4-A316-1FAE8284C63D}" dt="2022-01-04T04:09:51.901" v="3316" actId="1076"/>
          <ac:cxnSpMkLst>
            <pc:docMk/>
            <pc:sldMk cId="3706490860" sldId="263"/>
            <ac:cxnSpMk id="122" creationId="{5F4753F4-480C-4986-B5C1-86E0494EFF82}"/>
          </ac:cxnSpMkLst>
        </pc:cxnChg>
      </pc:sldChg>
      <pc:sldChg chg="modSp new mod">
        <pc:chgData name="Jeremy" userId="58c980e10561ced2" providerId="LiveId" clId="{CA827159-AD8C-4BF4-A316-1FAE8284C63D}" dt="2022-01-04T04:14:01.085" v="3438" actId="20577"/>
        <pc:sldMkLst>
          <pc:docMk/>
          <pc:sldMk cId="1373260567" sldId="264"/>
        </pc:sldMkLst>
        <pc:spChg chg="mod">
          <ac:chgData name="Jeremy" userId="58c980e10561ced2" providerId="LiveId" clId="{CA827159-AD8C-4BF4-A316-1FAE8284C63D}" dt="2022-01-04T04:13:19.387" v="3392" actId="20577"/>
          <ac:spMkLst>
            <pc:docMk/>
            <pc:sldMk cId="1373260567" sldId="264"/>
            <ac:spMk id="2" creationId="{58BD8A72-0FAE-4169-871D-4B9B76CA77E9}"/>
          </ac:spMkLst>
        </pc:spChg>
        <pc:spChg chg="mod">
          <ac:chgData name="Jeremy" userId="58c980e10561ced2" providerId="LiveId" clId="{CA827159-AD8C-4BF4-A316-1FAE8284C63D}" dt="2022-01-04T04:14:01.085" v="3438" actId="20577"/>
          <ac:spMkLst>
            <pc:docMk/>
            <pc:sldMk cId="1373260567" sldId="264"/>
            <ac:spMk id="3" creationId="{6C31F621-2677-4FA3-AA6F-2B60590EB922}"/>
          </ac:spMkLst>
        </pc:spChg>
      </pc:sldChg>
      <pc:sldChg chg="addSp delSp modSp new mod">
        <pc:chgData name="Jeremy" userId="58c980e10561ced2" providerId="LiveId" clId="{CA827159-AD8C-4BF4-A316-1FAE8284C63D}" dt="2022-01-21T02:29:09.214" v="12614" actId="20577"/>
        <pc:sldMkLst>
          <pc:docMk/>
          <pc:sldMk cId="1109344432" sldId="265"/>
        </pc:sldMkLst>
        <pc:spChg chg="mod">
          <ac:chgData name="Jeremy" userId="58c980e10561ced2" providerId="LiveId" clId="{CA827159-AD8C-4BF4-A316-1FAE8284C63D}" dt="2022-01-06T04:39:51.778" v="12574" actId="113"/>
          <ac:spMkLst>
            <pc:docMk/>
            <pc:sldMk cId="1109344432" sldId="265"/>
            <ac:spMk id="2" creationId="{EDC567FC-4A1A-474C-9CF9-F875FFDF67DA}"/>
          </ac:spMkLst>
        </pc:spChg>
        <pc:spChg chg="mod">
          <ac:chgData name="Jeremy" userId="58c980e10561ced2" providerId="LiveId" clId="{CA827159-AD8C-4BF4-A316-1FAE8284C63D}" dt="2022-01-21T02:29:09.214" v="12614" actId="20577"/>
          <ac:spMkLst>
            <pc:docMk/>
            <pc:sldMk cId="1109344432" sldId="265"/>
            <ac:spMk id="3" creationId="{369F5EE2-F65C-470B-81FB-D185496BBF94}"/>
          </ac:spMkLst>
        </pc:spChg>
        <pc:spChg chg="add del mod">
          <ac:chgData name="Jeremy" userId="58c980e10561ced2" providerId="LiveId" clId="{CA827159-AD8C-4BF4-A316-1FAE8284C63D}" dt="2022-01-04T06:35:28.678" v="4322"/>
          <ac:spMkLst>
            <pc:docMk/>
            <pc:sldMk cId="1109344432" sldId="265"/>
            <ac:spMk id="4" creationId="{F916C074-2981-4F91-B85A-94D4D0D344D8}"/>
          </ac:spMkLst>
        </pc:spChg>
        <pc:spChg chg="add mod">
          <ac:chgData name="Jeremy" userId="58c980e10561ced2" providerId="LiveId" clId="{CA827159-AD8C-4BF4-A316-1FAE8284C63D}" dt="2022-01-04T06:35:44.731" v="4324"/>
          <ac:spMkLst>
            <pc:docMk/>
            <pc:sldMk cId="1109344432" sldId="265"/>
            <ac:spMk id="7" creationId="{ACC83035-5711-4BB5-8870-B55D4D6A00E5}"/>
          </ac:spMkLst>
        </pc:spChg>
        <pc:picChg chg="add del">
          <ac:chgData name="Jeremy" userId="58c980e10561ced2" providerId="LiveId" clId="{CA827159-AD8C-4BF4-A316-1FAE8284C63D}" dt="2022-01-04T06:35:21.858" v="4320" actId="22"/>
          <ac:picMkLst>
            <pc:docMk/>
            <pc:sldMk cId="1109344432" sldId="265"/>
            <ac:picMk id="6" creationId="{B805D062-7E82-4ACA-A1CC-1BD10998CCFF}"/>
          </ac:picMkLst>
        </pc:picChg>
      </pc:sldChg>
      <pc:sldChg chg="addSp delSp modSp new mod">
        <pc:chgData name="Jeremy" userId="58c980e10561ced2" providerId="LiveId" clId="{CA827159-AD8C-4BF4-A316-1FAE8284C63D}" dt="2022-01-04T07:03:54.010" v="4927" actId="20577"/>
        <pc:sldMkLst>
          <pc:docMk/>
          <pc:sldMk cId="3598246632" sldId="266"/>
        </pc:sldMkLst>
        <pc:spChg chg="mod">
          <ac:chgData name="Jeremy" userId="58c980e10561ced2" providerId="LiveId" clId="{CA827159-AD8C-4BF4-A316-1FAE8284C63D}" dt="2022-01-04T04:21:24.766" v="3726" actId="20577"/>
          <ac:spMkLst>
            <pc:docMk/>
            <pc:sldMk cId="3598246632" sldId="266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07:03:54.010" v="4927" actId="20577"/>
          <ac:spMkLst>
            <pc:docMk/>
            <pc:sldMk cId="3598246632" sldId="266"/>
            <ac:spMk id="3" creationId="{6C371510-12F1-4FB5-BFE9-5A7DB2F86CE1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3" creationId="{A29E071E-D530-4EA5-8739-76078A71050F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4" creationId="{95D60DAB-6B63-4701-A343-58ECA2163400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5" creationId="{84F1E871-D7C9-4677-A8B9-9C361AA57341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6" creationId="{F0F1F4AD-1E3E-4885-B008-9704535CA331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7" creationId="{D6E535E5-6CDF-47E7-A73F-2D8B5CCD4711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8" creationId="{8BD8B04D-D848-4E28-9E11-11D66133FD93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19" creationId="{3AC26AAB-29B8-488A-9FA8-3E27B88F4DF1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0" creationId="{347DBB0B-303D-4CEC-8170-79B80B9F6B9E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1" creationId="{DB34CE3F-113B-491D-BAEE-A2E6547908E7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2" creationId="{C7045577-5105-4F1E-867E-7DA11C37D840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3" creationId="{F31971B9-A406-4C75-AC7B-813291CB1D8F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4" creationId="{207DEBBE-BA6F-44B8-AED0-EE30FC6CC052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5" creationId="{6A76F261-9793-4E88-8D03-3C9A187BA0BD}"/>
          </ac:spMkLst>
        </pc:spChg>
        <pc:spChg chg="add mod">
          <ac:chgData name="Jeremy" userId="58c980e10561ced2" providerId="LiveId" clId="{CA827159-AD8C-4BF4-A316-1FAE8284C63D}" dt="2022-01-04T05:31:04.319" v="3899"/>
          <ac:spMkLst>
            <pc:docMk/>
            <pc:sldMk cId="3598246632" sldId="266"/>
            <ac:spMk id="26" creationId="{FB00FC47-6998-4200-A2A7-785EAE8B041E}"/>
          </ac:spMkLst>
        </pc:spChg>
        <pc:spChg chg="add del mod">
          <ac:chgData name="Jeremy" userId="58c980e10561ced2" providerId="LiveId" clId="{CA827159-AD8C-4BF4-A316-1FAE8284C63D}" dt="2022-01-04T05:32:42.748" v="3902" actId="478"/>
          <ac:spMkLst>
            <pc:docMk/>
            <pc:sldMk cId="3598246632" sldId="266"/>
            <ac:spMk id="27" creationId="{3E52F6C1-8D15-435C-B26C-345CC9169FE7}"/>
          </ac:spMkLst>
        </pc:spChg>
        <pc:spChg chg="add mod">
          <ac:chgData name="Jeremy" userId="58c980e10561ced2" providerId="LiveId" clId="{CA827159-AD8C-4BF4-A316-1FAE8284C63D}" dt="2022-01-04T05:56:57.219" v="4147" actId="1076"/>
          <ac:spMkLst>
            <pc:docMk/>
            <pc:sldMk cId="3598246632" sldId="266"/>
            <ac:spMk id="28" creationId="{86539326-A0D7-4D58-9149-49D918934A9B}"/>
          </ac:spMkLst>
        </pc:spChg>
        <pc:spChg chg="add mod">
          <ac:chgData name="Jeremy" userId="58c980e10561ced2" providerId="LiveId" clId="{CA827159-AD8C-4BF4-A316-1FAE8284C63D}" dt="2022-01-04T05:31:23.002" v="3901" actId="1076"/>
          <ac:spMkLst>
            <pc:docMk/>
            <pc:sldMk cId="3598246632" sldId="266"/>
            <ac:spMk id="29" creationId="{B003AACE-7E0D-470F-9D1E-6118EE0135E5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46" creationId="{4D5228DA-4A5E-4599-9034-02768868E632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47" creationId="{A5935FEC-EB07-410D-83C4-E344B46D46DD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48" creationId="{232A988D-BE8E-42D3-B764-C889CFA60314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49" creationId="{A971FD95-8E60-4C45-964D-3E08FF4813AE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0" creationId="{F63BB104-D08C-49A8-8DD5-9C92DE580B62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1" creationId="{E2672FE5-8B13-4A8C-B9DF-A0464FC03E6E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2" creationId="{25B219E5-D780-4A22-A759-98F25D3011D6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3" creationId="{B76D89E1-ED0E-4122-AF81-4F83786048F0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4" creationId="{F7CF6E51-FB19-4A69-B41F-E0269BE44699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5" creationId="{DF6B23D9-9099-41AC-8100-577D7B1AAF26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6" creationId="{83D5A776-73D5-41C3-817E-B48B3C045BBF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7" creationId="{508AD329-5465-4D72-A978-4AE59C69DD2D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8" creationId="{D1D0DEE0-AC64-4ACE-B0EA-9EBFCE9ED73F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59" creationId="{BCD20C1C-FD8F-4F1B-A2D7-8E405DE7A064}"/>
          </ac:spMkLst>
        </pc:spChg>
        <pc:spChg chg="add del mod">
          <ac:chgData name="Jeremy" userId="58c980e10561ced2" providerId="LiveId" clId="{CA827159-AD8C-4BF4-A316-1FAE8284C63D}" dt="2022-01-04T05:50:43.020" v="3967" actId="1076"/>
          <ac:spMkLst>
            <pc:docMk/>
            <pc:sldMk cId="3598246632" sldId="266"/>
            <ac:spMk id="60" creationId="{04FF39EE-8A83-4A4D-82F1-70B045A6CB3C}"/>
          </ac:spMkLst>
        </pc:spChg>
        <pc:spChg chg="add del">
          <ac:chgData name="Jeremy" userId="58c980e10561ced2" providerId="LiveId" clId="{CA827159-AD8C-4BF4-A316-1FAE8284C63D}" dt="2022-01-04T05:54:07.730" v="4013" actId="34124"/>
          <ac:spMkLst>
            <pc:docMk/>
            <pc:sldMk cId="3598246632" sldId="266"/>
            <ac:spMk id="66" creationId="{CA3013D8-EB5C-40A0-9DD4-72EEBC5D01E7}"/>
          </ac:spMkLst>
        </pc:spChg>
        <pc:spChg chg="add mod">
          <ac:chgData name="Jeremy" userId="58c980e10561ced2" providerId="LiveId" clId="{CA827159-AD8C-4BF4-A316-1FAE8284C63D}" dt="2022-01-04T05:54:57.700" v="4026" actId="1076"/>
          <ac:spMkLst>
            <pc:docMk/>
            <pc:sldMk cId="3598246632" sldId="266"/>
            <ac:spMk id="66" creationId="{E679324D-8DF4-40A6-B2A8-4D8846174996}"/>
          </ac:spMkLst>
        </pc:spChg>
        <pc:spChg chg="add del">
          <ac:chgData name="Jeremy" userId="58c980e10561ced2" providerId="LiveId" clId="{CA827159-AD8C-4BF4-A316-1FAE8284C63D}" dt="2022-01-04T05:53:56.662" v="4008" actId="34124"/>
          <ac:spMkLst>
            <pc:docMk/>
            <pc:sldMk cId="3598246632" sldId="266"/>
            <ac:spMk id="69" creationId="{E2EB861B-7E27-41C1-8428-E5D7518777BD}"/>
          </ac:spMkLst>
        </pc:spChg>
        <pc:spChg chg="add del">
          <ac:chgData name="Jeremy" userId="58c980e10561ced2" providerId="LiveId" clId="{CA827159-AD8C-4BF4-A316-1FAE8284C63D}" dt="2022-01-04T05:53:59.735" v="4010" actId="34122"/>
          <ac:spMkLst>
            <pc:docMk/>
            <pc:sldMk cId="3598246632" sldId="266"/>
            <ac:spMk id="70" creationId="{066D5CF7-21E3-4EDE-A8DA-EE681F07D360}"/>
          </ac:spMkLst>
        </pc:spChg>
        <pc:spChg chg="add del">
          <ac:chgData name="Jeremy" userId="58c980e10561ced2" providerId="LiveId" clId="{CA827159-AD8C-4BF4-A316-1FAE8284C63D}" dt="2022-01-04T05:54:13.269" v="4016" actId="34124"/>
          <ac:spMkLst>
            <pc:docMk/>
            <pc:sldMk cId="3598246632" sldId="266"/>
            <ac:spMk id="70" creationId="{F48F6DF8-6739-410F-A01D-82502E50D4B8}"/>
          </ac:spMkLst>
        </pc:spChg>
        <pc:spChg chg="add del">
          <ac:chgData name="Jeremy" userId="58c980e10561ced2" providerId="LiveId" clId="{CA827159-AD8C-4BF4-A316-1FAE8284C63D}" dt="2022-01-04T05:54:09.796" v="4014" actId="34122"/>
          <ac:spMkLst>
            <pc:docMk/>
            <pc:sldMk cId="3598246632" sldId="266"/>
            <ac:spMk id="70" creationId="{FC4F8E06-0FC2-4D79-BB11-4282C08CFCEA}"/>
          </ac:spMkLst>
        </pc:spChg>
        <pc:spChg chg="add del">
          <ac:chgData name="Jeremy" userId="58c980e10561ced2" providerId="LiveId" clId="{CA827159-AD8C-4BF4-A316-1FAE8284C63D}" dt="2022-01-04T05:56:18.533" v="4144" actId="11529"/>
          <ac:spMkLst>
            <pc:docMk/>
            <pc:sldMk cId="3598246632" sldId="266"/>
            <ac:spMk id="99" creationId="{F5EDD3FE-0A40-450C-A3F9-3B5265303227}"/>
          </ac:spMkLst>
        </pc:spChg>
        <pc:spChg chg="add del">
          <ac:chgData name="Jeremy" userId="58c980e10561ced2" providerId="LiveId" clId="{CA827159-AD8C-4BF4-A316-1FAE8284C63D}" dt="2022-01-04T05:56:49.440" v="4146" actId="11529"/>
          <ac:spMkLst>
            <pc:docMk/>
            <pc:sldMk cId="3598246632" sldId="266"/>
            <ac:spMk id="100" creationId="{CC602556-DC6A-4270-9AA7-3C9A2F862932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17" creationId="{3F40ABE6-7753-4D79-A01A-5F90ACBC0B07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18" creationId="{A4A5F4C4-E789-46D1-B5C9-6EACA2ED426F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19" creationId="{88A78A6C-06DC-47A4-B4AE-79228D05ED17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0" creationId="{7EB1DF1A-2A8C-420F-AC31-C32BAD54F7CC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1" creationId="{DB89C26A-734A-4290-8F0D-CACF5E9D6EE1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2" creationId="{E4BE3EC1-A6E6-47B2-B28E-A245FD441938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3" creationId="{52B56C71-493E-4288-8198-B8E52D1EF470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4" creationId="{33225832-099E-4CBC-ABE7-56F9F805656E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5" creationId="{652B8A41-9092-47C8-9009-D1D885D99CAA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6" creationId="{D0C0B600-81CF-423B-BE6C-391ACAD4EEE0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7" creationId="{FC99004E-D000-4E72-B79D-6FF323707182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8" creationId="{20B40164-48F1-47B8-B509-D2452789BC62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29" creationId="{EC79B0A1-4F77-4249-B9F5-B585B2930099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30" creationId="{CEA79704-850E-42D2-A3CA-5AA9812A71EA}"/>
          </ac:spMkLst>
        </pc:spChg>
        <pc:spChg chg="add del mod">
          <ac:chgData name="Jeremy" userId="58c980e10561ced2" providerId="LiveId" clId="{CA827159-AD8C-4BF4-A316-1FAE8284C63D}" dt="2022-01-04T06:03:54.789" v="4222"/>
          <ac:spMkLst>
            <pc:docMk/>
            <pc:sldMk cId="3598246632" sldId="266"/>
            <ac:spMk id="131" creationId="{D00C4CEE-A797-4E81-B258-D1AFFDD21FB5}"/>
          </ac:spMkLst>
        </pc:spChg>
        <pc:grpChg chg="mod">
          <ac:chgData name="Jeremy" userId="58c980e10561ced2" providerId="LiveId" clId="{CA827159-AD8C-4BF4-A316-1FAE8284C63D}" dt="2022-01-04T05:45:13.002" v="3927"/>
          <ac:grpSpMkLst>
            <pc:docMk/>
            <pc:sldMk cId="3598246632" sldId="266"/>
            <ac:grpSpMk id="66" creationId="{41AE7446-174B-4205-BAE5-05AD5F2660A6}"/>
          </ac:grpSpMkLst>
        </pc:grpChg>
        <pc:inkChg chg="add del">
          <ac:chgData name="Jeremy" userId="58c980e10561ced2" providerId="LiveId" clId="{CA827159-AD8C-4BF4-A316-1FAE8284C63D}" dt="2022-01-04T05:43:28.293" v="3904" actId="9405"/>
          <ac:inkMkLst>
            <pc:docMk/>
            <pc:sldMk cId="3598246632" sldId="266"/>
            <ac:inkMk id="30" creationId="{697FABC3-A69A-4945-94A3-56D51B8CDDB0}"/>
          </ac:inkMkLst>
        </pc:inkChg>
        <pc:inkChg chg="add del">
          <ac:chgData name="Jeremy" userId="58c980e10561ced2" providerId="LiveId" clId="{CA827159-AD8C-4BF4-A316-1FAE8284C63D}" dt="2022-01-04T05:43:31.943" v="3906" actId="9405"/>
          <ac:inkMkLst>
            <pc:docMk/>
            <pc:sldMk cId="3598246632" sldId="266"/>
            <ac:inkMk id="31" creationId="{7D6ED497-E90C-4C1D-B079-22FAB8A24C4E}"/>
          </ac:inkMkLst>
        </pc:inkChg>
        <pc:inkChg chg="add del">
          <ac:chgData name="Jeremy" userId="58c980e10561ced2" providerId="LiveId" clId="{CA827159-AD8C-4BF4-A316-1FAE8284C63D}" dt="2022-01-04T05:43:36.223" v="3908" actId="9405"/>
          <ac:inkMkLst>
            <pc:docMk/>
            <pc:sldMk cId="3598246632" sldId="266"/>
            <ac:inkMk id="32" creationId="{16ECB957-D7D7-4AB0-91B3-4447B84AFA21}"/>
          </ac:inkMkLst>
        </pc:inkChg>
        <pc:inkChg chg="add del">
          <ac:chgData name="Jeremy" userId="58c980e10561ced2" providerId="LiveId" clId="{CA827159-AD8C-4BF4-A316-1FAE8284C63D}" dt="2022-01-04T05:43:37.873" v="3910" actId="9405"/>
          <ac:inkMkLst>
            <pc:docMk/>
            <pc:sldMk cId="3598246632" sldId="266"/>
            <ac:inkMk id="33" creationId="{70CBC179-4E92-4BA8-A23B-7B68840D266C}"/>
          </ac:inkMkLst>
        </pc:inkChg>
        <pc:inkChg chg="add del">
          <ac:chgData name="Jeremy" userId="58c980e10561ced2" providerId="LiveId" clId="{CA827159-AD8C-4BF4-A316-1FAE8284C63D}" dt="2022-01-04T05:43:41.664" v="3912" actId="9405"/>
          <ac:inkMkLst>
            <pc:docMk/>
            <pc:sldMk cId="3598246632" sldId="266"/>
            <ac:inkMk id="34" creationId="{F787118D-4698-431D-AB39-06D9FE01392B}"/>
          </ac:inkMkLst>
        </pc:inkChg>
        <pc:inkChg chg="add del">
          <ac:chgData name="Jeremy" userId="58c980e10561ced2" providerId="LiveId" clId="{CA827159-AD8C-4BF4-A316-1FAE8284C63D}" dt="2022-01-04T05:43:47.795" v="3914" actId="9405"/>
          <ac:inkMkLst>
            <pc:docMk/>
            <pc:sldMk cId="3598246632" sldId="266"/>
            <ac:inkMk id="35" creationId="{8F0C84B9-D731-48D4-908A-BA07E09EF730}"/>
          </ac:inkMkLst>
        </pc:inkChg>
        <pc:inkChg chg="add del">
          <ac:chgData name="Jeremy" userId="58c980e10561ced2" providerId="LiveId" clId="{CA827159-AD8C-4BF4-A316-1FAE8284C63D}" dt="2022-01-04T05:50:46.801" v="3968"/>
          <ac:inkMkLst>
            <pc:docMk/>
            <pc:sldMk cId="3598246632" sldId="266"/>
            <ac:inkMk id="36" creationId="{007B85C9-02CB-48B1-ABE5-1EB58DC37068}"/>
          </ac:inkMkLst>
        </pc:inkChg>
        <pc:inkChg chg="add del">
          <ac:chgData name="Jeremy" userId="58c980e10561ced2" providerId="LiveId" clId="{CA827159-AD8C-4BF4-A316-1FAE8284C63D}" dt="2022-01-04T05:44:54.735" v="3919" actId="9405"/>
          <ac:inkMkLst>
            <pc:docMk/>
            <pc:sldMk cId="3598246632" sldId="266"/>
            <ac:inkMk id="61" creationId="{4131EA01-F57F-4F1A-A54B-903F0D596FD4}"/>
          </ac:inkMkLst>
        </pc:inkChg>
        <pc:inkChg chg="add del">
          <ac:chgData name="Jeremy" userId="58c980e10561ced2" providerId="LiveId" clId="{CA827159-AD8C-4BF4-A316-1FAE8284C63D}" dt="2022-01-04T05:54:11.577" v="4015" actId="34122"/>
          <ac:inkMkLst>
            <pc:docMk/>
            <pc:sldMk cId="3598246632" sldId="266"/>
            <ac:inkMk id="61" creationId="{DF28222D-DDD6-40E9-B86F-3B9C4C2E1C60}"/>
          </ac:inkMkLst>
        </pc:inkChg>
        <pc:inkChg chg="add del">
          <ac:chgData name="Jeremy" userId="58c980e10561ced2" providerId="LiveId" clId="{CA827159-AD8C-4BF4-A316-1FAE8284C63D}" dt="2022-01-04T05:44:57.813" v="3921" actId="9405"/>
          <ac:inkMkLst>
            <pc:docMk/>
            <pc:sldMk cId="3598246632" sldId="266"/>
            <ac:inkMk id="62" creationId="{CDB224C4-AF5A-4B7F-A3FC-19C94567FBBE}"/>
          </ac:inkMkLst>
        </pc:inkChg>
        <pc:inkChg chg="add del">
          <ac:chgData name="Jeremy" userId="58c980e10561ced2" providerId="LiveId" clId="{CA827159-AD8C-4BF4-A316-1FAE8284C63D}" dt="2022-01-04T05:45:45.041" v="3937" actId="9405"/>
          <ac:inkMkLst>
            <pc:docMk/>
            <pc:sldMk cId="3598246632" sldId="266"/>
            <ac:inkMk id="63" creationId="{CD70FA55-9C17-4FED-87E3-31CC36E75880}"/>
          </ac:inkMkLst>
        </pc:inkChg>
        <pc:inkChg chg="add del mod">
          <ac:chgData name="Jeremy" userId="58c980e10561ced2" providerId="LiveId" clId="{CA827159-AD8C-4BF4-A316-1FAE8284C63D}" dt="2022-01-04T05:45:13.949" v="3928" actId="9405"/>
          <ac:inkMkLst>
            <pc:docMk/>
            <pc:sldMk cId="3598246632" sldId="266"/>
            <ac:inkMk id="64" creationId="{AB7650D7-4E0C-4F1C-88BD-3C6C4317084E}"/>
          </ac:inkMkLst>
        </pc:inkChg>
        <pc:inkChg chg="add del mod">
          <ac:chgData name="Jeremy" userId="58c980e10561ced2" providerId="LiveId" clId="{CA827159-AD8C-4BF4-A316-1FAE8284C63D}" dt="2022-01-04T05:45:13.002" v="3927"/>
          <ac:inkMkLst>
            <pc:docMk/>
            <pc:sldMk cId="3598246632" sldId="266"/>
            <ac:inkMk id="65" creationId="{2E806DCE-1A9F-4470-ABFD-313718D72594}"/>
          </ac:inkMkLst>
        </pc:inkChg>
        <pc:inkChg chg="add del">
          <ac:chgData name="Jeremy" userId="58c980e10561ced2" providerId="LiveId" clId="{CA827159-AD8C-4BF4-A316-1FAE8284C63D}" dt="2022-01-04T05:45:16.367" v="3930" actId="9405"/>
          <ac:inkMkLst>
            <pc:docMk/>
            <pc:sldMk cId="3598246632" sldId="266"/>
            <ac:inkMk id="67" creationId="{3ADA555E-90E5-4CAA-A24C-FB1786127E99}"/>
          </ac:inkMkLst>
        </pc:inkChg>
        <pc:inkChg chg="add del">
          <ac:chgData name="Jeremy" userId="58c980e10561ced2" providerId="LiveId" clId="{CA827159-AD8C-4BF4-A316-1FAE8284C63D}" dt="2022-01-04T05:45:20.892" v="3932" actId="9405"/>
          <ac:inkMkLst>
            <pc:docMk/>
            <pc:sldMk cId="3598246632" sldId="266"/>
            <ac:inkMk id="68" creationId="{0183EF81-2E11-4E8A-8E68-05E945B712D3}"/>
          </ac:inkMkLst>
        </pc:inkChg>
        <pc:inkChg chg="add del">
          <ac:chgData name="Jeremy" userId="58c980e10561ced2" providerId="LiveId" clId="{CA827159-AD8C-4BF4-A316-1FAE8284C63D}" dt="2022-01-04T05:45:25.564" v="3934" actId="9405"/>
          <ac:inkMkLst>
            <pc:docMk/>
            <pc:sldMk cId="3598246632" sldId="266"/>
            <ac:inkMk id="69" creationId="{C42D50FB-24E5-4420-AB0F-127CD9AE9F09}"/>
          </ac:inkMkLst>
        </pc:inkChg>
        <pc:inkChg chg="add del">
          <ac:chgData name="Jeremy" userId="58c980e10561ced2" providerId="LiveId" clId="{CA827159-AD8C-4BF4-A316-1FAE8284C63D}" dt="2022-01-04T05:45:44.843" v="3936" actId="9405"/>
          <ac:inkMkLst>
            <pc:docMk/>
            <pc:sldMk cId="3598246632" sldId="266"/>
            <ac:inkMk id="70" creationId="{71691F04-4094-4709-98E0-D44114AA37AB}"/>
          </ac:inkMkLst>
        </pc:inkChg>
        <pc:inkChg chg="add del">
          <ac:chgData name="Jeremy" userId="58c980e10561ced2" providerId="LiveId" clId="{CA827159-AD8C-4BF4-A316-1FAE8284C63D}" dt="2022-01-04T05:45:54.861" v="3939" actId="9405"/>
          <ac:inkMkLst>
            <pc:docMk/>
            <pc:sldMk cId="3598246632" sldId="266"/>
            <ac:inkMk id="71" creationId="{BB8FC1A3-F571-4B2B-AFF1-A7A2B2FD56F3}"/>
          </ac:inkMkLst>
        </pc:inkChg>
        <pc:inkChg chg="add del">
          <ac:chgData name="Jeremy" userId="58c980e10561ced2" providerId="LiveId" clId="{CA827159-AD8C-4BF4-A316-1FAE8284C63D}" dt="2022-01-04T05:45:57.551" v="3941" actId="9405"/>
          <ac:inkMkLst>
            <pc:docMk/>
            <pc:sldMk cId="3598246632" sldId="266"/>
            <ac:inkMk id="72" creationId="{23F3428D-735A-47B8-9DF7-E3736CBB9662}"/>
          </ac:inkMkLst>
        </pc:inkChg>
        <pc:inkChg chg="add del">
          <ac:chgData name="Jeremy" userId="58c980e10561ced2" providerId="LiveId" clId="{CA827159-AD8C-4BF4-A316-1FAE8284C63D}" dt="2022-01-04T05:50:20.261" v="3953" actId="9405"/>
          <ac:inkMkLst>
            <pc:docMk/>
            <pc:sldMk cId="3598246632" sldId="266"/>
            <ac:inkMk id="73" creationId="{FC48E0B9-43A8-4F52-AB1E-BC6E9AD14494}"/>
          </ac:inkMkLst>
        </pc:inkChg>
        <pc:inkChg chg="add del">
          <ac:chgData name="Jeremy" userId="58c980e10561ced2" providerId="LiveId" clId="{CA827159-AD8C-4BF4-A316-1FAE8284C63D}" dt="2022-01-04T05:50:29.631" v="3957" actId="9405"/>
          <ac:inkMkLst>
            <pc:docMk/>
            <pc:sldMk cId="3598246632" sldId="266"/>
            <ac:inkMk id="74" creationId="{56AF1223-B55F-4C39-959D-E8FA4C2EDDFB}"/>
          </ac:inkMkLst>
        </pc:inkChg>
        <pc:inkChg chg="add del">
          <ac:chgData name="Jeremy" userId="58c980e10561ced2" providerId="LiveId" clId="{CA827159-AD8C-4BF4-A316-1FAE8284C63D}" dt="2022-01-04T05:50:32.612" v="3959" actId="9405"/>
          <ac:inkMkLst>
            <pc:docMk/>
            <pc:sldMk cId="3598246632" sldId="266"/>
            <ac:inkMk id="75" creationId="{FD3DF28E-062B-4972-A144-E401B1676E82}"/>
          </ac:inkMkLst>
        </pc:inkChg>
        <pc:inkChg chg="add del">
          <ac:chgData name="Jeremy" userId="58c980e10561ced2" providerId="LiveId" clId="{CA827159-AD8C-4BF4-A316-1FAE8284C63D}" dt="2022-01-04T05:50:39.450" v="3961" actId="9405"/>
          <ac:inkMkLst>
            <pc:docMk/>
            <pc:sldMk cId="3598246632" sldId="266"/>
            <ac:inkMk id="76" creationId="{11A6896C-BE07-4C26-8383-ED74419C72EB}"/>
          </ac:inkMkLst>
        </pc:inkChg>
        <pc:inkChg chg="add del">
          <ac:chgData name="Jeremy" userId="58c980e10561ced2" providerId="LiveId" clId="{CA827159-AD8C-4BF4-A316-1FAE8284C63D}" dt="2022-01-04T05:50:51.130" v="3970" actId="9405"/>
          <ac:inkMkLst>
            <pc:docMk/>
            <pc:sldMk cId="3598246632" sldId="266"/>
            <ac:inkMk id="77" creationId="{013ACAF4-2D33-44BE-80AD-D161DEC22EC7}"/>
          </ac:inkMkLst>
        </pc:inkChg>
        <pc:inkChg chg="add del">
          <ac:chgData name="Jeremy" userId="58c980e10561ced2" providerId="LiveId" clId="{CA827159-AD8C-4BF4-A316-1FAE8284C63D}" dt="2022-01-04T05:55:38.355" v="4138" actId="478"/>
          <ac:inkMkLst>
            <pc:docMk/>
            <pc:sldMk cId="3598246632" sldId="266"/>
            <ac:inkMk id="78" creationId="{CF87F802-90B6-494E-8418-2DFABA6BE9EF}"/>
          </ac:inkMkLst>
        </pc:inkChg>
        <pc:inkChg chg="add del">
          <ac:chgData name="Jeremy" userId="58c980e10561ced2" providerId="LiveId" clId="{CA827159-AD8C-4BF4-A316-1FAE8284C63D}" dt="2022-01-04T05:51:05.358" v="3973" actId="9405"/>
          <ac:inkMkLst>
            <pc:docMk/>
            <pc:sldMk cId="3598246632" sldId="266"/>
            <ac:inkMk id="79" creationId="{1CC51BA1-BEAC-4529-B852-3E2F5DD716F7}"/>
          </ac:inkMkLst>
        </pc:inkChg>
        <pc:inkChg chg="add del">
          <ac:chgData name="Jeremy" userId="58c980e10561ced2" providerId="LiveId" clId="{CA827159-AD8C-4BF4-A316-1FAE8284C63D}" dt="2022-01-04T05:51:11.319" v="3975" actId="9405"/>
          <ac:inkMkLst>
            <pc:docMk/>
            <pc:sldMk cId="3598246632" sldId="266"/>
            <ac:inkMk id="80" creationId="{32E78B26-FDEB-4776-9ED9-64BFD13F95CA}"/>
          </ac:inkMkLst>
        </pc:inkChg>
        <pc:inkChg chg="add del">
          <ac:chgData name="Jeremy" userId="58c980e10561ced2" providerId="LiveId" clId="{CA827159-AD8C-4BF4-A316-1FAE8284C63D}" dt="2022-01-04T05:51:17.030" v="3977" actId="9405"/>
          <ac:inkMkLst>
            <pc:docMk/>
            <pc:sldMk cId="3598246632" sldId="266"/>
            <ac:inkMk id="81" creationId="{E9A96B87-8A16-4B36-AEC9-7858124514B7}"/>
          </ac:inkMkLst>
        </pc:inkChg>
        <pc:inkChg chg="add del">
          <ac:chgData name="Jeremy" userId="58c980e10561ced2" providerId="LiveId" clId="{CA827159-AD8C-4BF4-A316-1FAE8284C63D}" dt="2022-01-04T05:51:21.093" v="3979" actId="9405"/>
          <ac:inkMkLst>
            <pc:docMk/>
            <pc:sldMk cId="3598246632" sldId="266"/>
            <ac:inkMk id="82" creationId="{D74CE0DA-1760-4541-BC3A-8BAA59B005EF}"/>
          </ac:inkMkLst>
        </pc:inkChg>
        <pc:inkChg chg="add del">
          <ac:chgData name="Jeremy" userId="58c980e10561ced2" providerId="LiveId" clId="{CA827159-AD8C-4BF4-A316-1FAE8284C63D}" dt="2022-01-04T05:51:23.359" v="3981" actId="9405"/>
          <ac:inkMkLst>
            <pc:docMk/>
            <pc:sldMk cId="3598246632" sldId="266"/>
            <ac:inkMk id="83" creationId="{ECBF2FC7-1572-4130-88F6-9E094A303E71}"/>
          </ac:inkMkLst>
        </pc:inkChg>
        <pc:inkChg chg="add del">
          <ac:chgData name="Jeremy" userId="58c980e10561ced2" providerId="LiveId" clId="{CA827159-AD8C-4BF4-A316-1FAE8284C63D}" dt="2022-01-04T05:51:25.699" v="3983" actId="9405"/>
          <ac:inkMkLst>
            <pc:docMk/>
            <pc:sldMk cId="3598246632" sldId="266"/>
            <ac:inkMk id="84" creationId="{ED66BAA2-C672-4692-AD0B-F55CCACF0149}"/>
          </ac:inkMkLst>
        </pc:inkChg>
        <pc:inkChg chg="add del">
          <ac:chgData name="Jeremy" userId="58c980e10561ced2" providerId="LiveId" clId="{CA827159-AD8C-4BF4-A316-1FAE8284C63D}" dt="2022-01-04T05:51:30.978" v="3985" actId="9405"/>
          <ac:inkMkLst>
            <pc:docMk/>
            <pc:sldMk cId="3598246632" sldId="266"/>
            <ac:inkMk id="85" creationId="{459285D2-61AA-48F8-BEA3-35AD709B1B34}"/>
          </ac:inkMkLst>
        </pc:inkChg>
        <pc:inkChg chg="add del">
          <ac:chgData name="Jeremy" userId="58c980e10561ced2" providerId="LiveId" clId="{CA827159-AD8C-4BF4-A316-1FAE8284C63D}" dt="2022-01-04T05:51:33.818" v="3987" actId="9405"/>
          <ac:inkMkLst>
            <pc:docMk/>
            <pc:sldMk cId="3598246632" sldId="266"/>
            <ac:inkMk id="86" creationId="{76411234-685A-42BB-BC9B-78D47B09D6E8}"/>
          </ac:inkMkLst>
        </pc:inkChg>
        <pc:inkChg chg="add del">
          <ac:chgData name="Jeremy" userId="58c980e10561ced2" providerId="LiveId" clId="{CA827159-AD8C-4BF4-A316-1FAE8284C63D}" dt="2022-01-04T05:51:38.579" v="3989" actId="9405"/>
          <ac:inkMkLst>
            <pc:docMk/>
            <pc:sldMk cId="3598246632" sldId="266"/>
            <ac:inkMk id="87" creationId="{33D7EED8-33F1-4BC6-B306-3CDA59C4D41E}"/>
          </ac:inkMkLst>
        </pc:inkChg>
        <pc:inkChg chg="add del">
          <ac:chgData name="Jeremy" userId="58c980e10561ced2" providerId="LiveId" clId="{CA827159-AD8C-4BF4-A316-1FAE8284C63D}" dt="2022-01-04T05:51:43.149" v="3991" actId="9405"/>
          <ac:inkMkLst>
            <pc:docMk/>
            <pc:sldMk cId="3598246632" sldId="266"/>
            <ac:inkMk id="88" creationId="{28F9B7FC-595E-4FCC-A82D-32B984F72399}"/>
          </ac:inkMkLst>
        </pc:inkChg>
        <pc:inkChg chg="add del">
          <ac:chgData name="Jeremy" userId="58c980e10561ced2" providerId="LiveId" clId="{CA827159-AD8C-4BF4-A316-1FAE8284C63D}" dt="2022-01-04T05:51:45.750" v="3993" actId="9405"/>
          <ac:inkMkLst>
            <pc:docMk/>
            <pc:sldMk cId="3598246632" sldId="266"/>
            <ac:inkMk id="89" creationId="{3103B28B-4F5C-498A-9278-E9E90C5B35DC}"/>
          </ac:inkMkLst>
        </pc:inkChg>
        <pc:inkChg chg="add del">
          <ac:chgData name="Jeremy" userId="58c980e10561ced2" providerId="LiveId" clId="{CA827159-AD8C-4BF4-A316-1FAE8284C63D}" dt="2022-01-04T05:51:48.679" v="3995" actId="9405"/>
          <ac:inkMkLst>
            <pc:docMk/>
            <pc:sldMk cId="3598246632" sldId="266"/>
            <ac:inkMk id="90" creationId="{89CC187E-D3C7-419C-9C0E-7C0CF2658A2B}"/>
          </ac:inkMkLst>
        </pc:inkChg>
        <pc:inkChg chg="add del">
          <ac:chgData name="Jeremy" userId="58c980e10561ced2" providerId="LiveId" clId="{CA827159-AD8C-4BF4-A316-1FAE8284C63D}" dt="2022-01-04T05:53:25.896" v="3997" actId="9405"/>
          <ac:inkMkLst>
            <pc:docMk/>
            <pc:sldMk cId="3598246632" sldId="266"/>
            <ac:inkMk id="91" creationId="{C93603D4-D5CA-48C0-8A17-33841528FB30}"/>
          </ac:inkMkLst>
        </pc:inkChg>
        <pc:inkChg chg="add del">
          <ac:chgData name="Jeremy" userId="58c980e10561ced2" providerId="LiveId" clId="{CA827159-AD8C-4BF4-A316-1FAE8284C63D}" dt="2022-01-04T05:53:29.766" v="3999" actId="9405"/>
          <ac:inkMkLst>
            <pc:docMk/>
            <pc:sldMk cId="3598246632" sldId="266"/>
            <ac:inkMk id="92" creationId="{4D9EFD6F-2FAC-416F-ADA8-DE6161847965}"/>
          </ac:inkMkLst>
        </pc:inkChg>
        <pc:inkChg chg="add del">
          <ac:chgData name="Jeremy" userId="58c980e10561ced2" providerId="LiveId" clId="{CA827159-AD8C-4BF4-A316-1FAE8284C63D}" dt="2022-01-04T05:53:31.827" v="4001" actId="9405"/>
          <ac:inkMkLst>
            <pc:docMk/>
            <pc:sldMk cId="3598246632" sldId="266"/>
            <ac:inkMk id="93" creationId="{83751175-666E-4169-9C4B-DE9DA4885923}"/>
          </ac:inkMkLst>
        </pc:inkChg>
        <pc:inkChg chg="add del">
          <ac:chgData name="Jeremy" userId="58c980e10561ced2" providerId="LiveId" clId="{CA827159-AD8C-4BF4-A316-1FAE8284C63D}" dt="2022-01-04T05:53:33.387" v="4003" actId="9405"/>
          <ac:inkMkLst>
            <pc:docMk/>
            <pc:sldMk cId="3598246632" sldId="266"/>
            <ac:inkMk id="94" creationId="{2C1A542E-F9D0-4209-87A8-00511A6DDC2D}"/>
          </ac:inkMkLst>
        </pc:inkChg>
        <pc:inkChg chg="add del">
          <ac:chgData name="Jeremy" userId="58c980e10561ced2" providerId="LiveId" clId="{CA827159-AD8C-4BF4-A316-1FAE8284C63D}" dt="2022-01-04T05:53:51.496" v="4007" actId="34122"/>
          <ac:inkMkLst>
            <pc:docMk/>
            <pc:sldMk cId="3598246632" sldId="266"/>
            <ac:inkMk id="95" creationId="{4F8CE704-3E4B-4F43-8015-C2EEB0D28F4A}"/>
          </ac:inkMkLst>
        </pc:inkChg>
        <pc:inkChg chg="add del">
          <ac:chgData name="Jeremy" userId="58c980e10561ced2" providerId="LiveId" clId="{CA827159-AD8C-4BF4-A316-1FAE8284C63D}" dt="2022-01-04T05:53:44.018" v="4006" actId="9405"/>
          <ac:inkMkLst>
            <pc:docMk/>
            <pc:sldMk cId="3598246632" sldId="266"/>
            <ac:inkMk id="96" creationId="{546350F4-61D4-40A6-B568-F2D9D06342AD}"/>
          </ac:inkMkLst>
        </pc:inkChg>
        <pc:inkChg chg="add del">
          <ac:chgData name="Jeremy" userId="58c980e10561ced2" providerId="LiveId" clId="{CA827159-AD8C-4BF4-A316-1FAE8284C63D}" dt="2022-01-04T05:55:46.230" v="4140" actId="9405"/>
          <ac:inkMkLst>
            <pc:docMk/>
            <pc:sldMk cId="3598246632" sldId="266"/>
            <ac:inkMk id="97" creationId="{60878A10-98F6-4BF3-8D70-0551FAF92646}"/>
          </ac:inkMkLst>
        </pc:inkChg>
        <pc:inkChg chg="add del">
          <ac:chgData name="Jeremy" userId="58c980e10561ced2" providerId="LiveId" clId="{CA827159-AD8C-4BF4-A316-1FAE8284C63D}" dt="2022-01-04T05:55:56.562" v="4142" actId="478"/>
          <ac:inkMkLst>
            <pc:docMk/>
            <pc:sldMk cId="3598246632" sldId="266"/>
            <ac:inkMk id="98" creationId="{EDBD70C9-C1B2-49C5-811E-2E388C949802}"/>
          </ac:inkMkLst>
        </pc:inkChg>
        <pc:inkChg chg="add del">
          <ac:chgData name="Jeremy" userId="58c980e10561ced2" providerId="LiveId" clId="{CA827159-AD8C-4BF4-A316-1FAE8284C63D}" dt="2022-01-04T05:57:03.189" v="4149" actId="9405"/>
          <ac:inkMkLst>
            <pc:docMk/>
            <pc:sldMk cId="3598246632" sldId="266"/>
            <ac:inkMk id="101" creationId="{A039505C-46A9-468F-8EE5-95C7B3171F02}"/>
          </ac:inkMkLst>
        </pc:inkChg>
        <pc:inkChg chg="add del">
          <ac:chgData name="Jeremy" userId="58c980e10561ced2" providerId="LiveId" clId="{CA827159-AD8C-4BF4-A316-1FAE8284C63D}" dt="2022-01-04T05:57:05.939" v="4151" actId="9405"/>
          <ac:inkMkLst>
            <pc:docMk/>
            <pc:sldMk cId="3598246632" sldId="266"/>
            <ac:inkMk id="102" creationId="{87D00809-2BD3-4003-AD3C-A4C2F6E2533A}"/>
          </ac:inkMkLst>
        </pc:inkChg>
        <pc:inkChg chg="add del">
          <ac:chgData name="Jeremy" userId="58c980e10561ced2" providerId="LiveId" clId="{CA827159-AD8C-4BF4-A316-1FAE8284C63D}" dt="2022-01-04T05:57:07.589" v="4153" actId="9405"/>
          <ac:inkMkLst>
            <pc:docMk/>
            <pc:sldMk cId="3598246632" sldId="266"/>
            <ac:inkMk id="103" creationId="{6331CCFE-A92C-4C53-AF45-3EED92C662DF}"/>
          </ac:inkMkLst>
        </pc:inkChg>
        <pc:inkChg chg="add del">
          <ac:chgData name="Jeremy" userId="58c980e10561ced2" providerId="LiveId" clId="{CA827159-AD8C-4BF4-A316-1FAE8284C63D}" dt="2022-01-04T05:57:10.658" v="4155" actId="9405"/>
          <ac:inkMkLst>
            <pc:docMk/>
            <pc:sldMk cId="3598246632" sldId="266"/>
            <ac:inkMk id="104" creationId="{BE6A0805-D772-4F6F-BB3F-0A4A4123D710}"/>
          </ac:inkMkLst>
        </pc:inkChg>
        <pc:inkChg chg="add del">
          <ac:chgData name="Jeremy" userId="58c980e10561ced2" providerId="LiveId" clId="{CA827159-AD8C-4BF4-A316-1FAE8284C63D}" dt="2022-01-04T05:57:12.354" v="4157" actId="9405"/>
          <ac:inkMkLst>
            <pc:docMk/>
            <pc:sldMk cId="3598246632" sldId="266"/>
            <ac:inkMk id="105" creationId="{1CFC82AF-4420-4F07-8529-7CD2C34A2AA8}"/>
          </ac:inkMkLst>
        </pc:inkChg>
        <pc:inkChg chg="add del">
          <ac:chgData name="Jeremy" userId="58c980e10561ced2" providerId="LiveId" clId="{CA827159-AD8C-4BF4-A316-1FAE8284C63D}" dt="2022-01-04T05:57:14.940" v="4159" actId="9405"/>
          <ac:inkMkLst>
            <pc:docMk/>
            <pc:sldMk cId="3598246632" sldId="266"/>
            <ac:inkMk id="106" creationId="{FC922EA9-2E1D-4A36-9E7A-EA1151E3CE4A}"/>
          </ac:inkMkLst>
        </pc:inkChg>
        <pc:inkChg chg="add">
          <ac:chgData name="Jeremy" userId="58c980e10561ced2" providerId="LiveId" clId="{CA827159-AD8C-4BF4-A316-1FAE8284C63D}" dt="2022-01-04T05:57:16.668" v="4160" actId="9405"/>
          <ac:inkMkLst>
            <pc:docMk/>
            <pc:sldMk cId="3598246632" sldId="266"/>
            <ac:inkMk id="107" creationId="{6BBE0263-1004-4EAC-A932-CD25113CB7A3}"/>
          </ac:inkMkLst>
        </pc:ink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4" creationId="{733DDECC-495D-4536-919E-8D1C9EEB73CF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5" creationId="{9541FF7E-0099-4FB9-BE54-D073C94F7014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6" creationId="{38773511-9AD7-43F8-8374-7F036B1BE39F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7" creationId="{4523B8C1-71C3-438C-ADE6-2B708B94F3CF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8" creationId="{2D5F1F10-93FB-41C5-8658-D05EECCBE2EC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9" creationId="{4503482A-5176-4BA9-BD49-AC0DF0E12007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10" creationId="{6EA30D40-28D9-4C8D-A852-7E63A264CF26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11" creationId="{99305571-C045-4ACE-BFC5-527BF8E613A9}"/>
          </ac:cxnSpMkLst>
        </pc:cxnChg>
        <pc:cxnChg chg="add mod">
          <ac:chgData name="Jeremy" userId="58c980e10561ced2" providerId="LiveId" clId="{CA827159-AD8C-4BF4-A316-1FAE8284C63D}" dt="2022-01-04T05:31:04.319" v="3899"/>
          <ac:cxnSpMkLst>
            <pc:docMk/>
            <pc:sldMk cId="3598246632" sldId="266"/>
            <ac:cxnSpMk id="12" creationId="{6BE39C04-7379-4B9B-A091-00D970077C0B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37" creationId="{9EFD037D-3DA8-4994-BF05-4EB17B40A0B4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38" creationId="{A4291135-7BC0-41F3-AAAF-CC18B855C89C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39" creationId="{57780BE6-B74A-4F13-8DAF-33CA7AEA322B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0" creationId="{9C2EF1C7-7282-4958-8291-A3C2E76902DE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1" creationId="{46A85DFD-9CDB-47D6-8C38-7A9E157B57CE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2" creationId="{5F1A4CA4-E8C9-420D-BF5B-CA3113F7C206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3" creationId="{DE36F89D-7E4A-4816-B124-225F68B21B49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4" creationId="{1C3C567F-4DC8-49ED-802A-96BCBAB297AC}"/>
          </ac:cxnSpMkLst>
        </pc:cxnChg>
        <pc:cxnChg chg="add del mod">
          <ac:chgData name="Jeremy" userId="58c980e10561ced2" providerId="LiveId" clId="{CA827159-AD8C-4BF4-A316-1FAE8284C63D}" dt="2022-01-04T05:50:43.020" v="3967" actId="1076"/>
          <ac:cxnSpMkLst>
            <pc:docMk/>
            <pc:sldMk cId="3598246632" sldId="266"/>
            <ac:cxnSpMk id="45" creationId="{B9BC285B-777B-40B3-92EF-30D6954D9941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08" creationId="{2D274CCB-A562-4CAF-8706-BD789F722259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09" creationId="{6533EEAC-31DB-4587-B5E6-C18430595EDC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0" creationId="{C94AE9A1-F9A5-4601-A603-F630E8508EEA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1" creationId="{59015D5D-30FD-465A-8E83-91955D555CFA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2" creationId="{04FE8823-18D8-4450-9BCD-91EAE5FFE48F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3" creationId="{FC7D2B9A-8134-4438-B15B-D3E033226CD7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4" creationId="{6D4F3FEE-46EE-49D0-A189-2CEB4C34AB3F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5" creationId="{FB682484-B59A-4E84-90E8-E8BF1577861F}"/>
          </ac:cxnSpMkLst>
        </pc:cxnChg>
        <pc:cxnChg chg="add del mod">
          <ac:chgData name="Jeremy" userId="58c980e10561ced2" providerId="LiveId" clId="{CA827159-AD8C-4BF4-A316-1FAE8284C63D}" dt="2022-01-04T06:03:54.789" v="4222"/>
          <ac:cxnSpMkLst>
            <pc:docMk/>
            <pc:sldMk cId="3598246632" sldId="266"/>
            <ac:cxnSpMk id="116" creationId="{7A87660A-04F6-4E07-B1CC-96BA353039C6}"/>
          </ac:cxnSpMkLst>
        </pc:cxnChg>
      </pc:sldChg>
      <pc:sldChg chg="addSp delSp modSp add mod">
        <pc:chgData name="Jeremy" userId="58c980e10561ced2" providerId="LiveId" clId="{CA827159-AD8C-4BF4-A316-1FAE8284C63D}" dt="2022-01-04T07:15:46.010" v="5332" actId="1076"/>
        <pc:sldMkLst>
          <pc:docMk/>
          <pc:sldMk cId="648006049" sldId="267"/>
        </pc:sldMkLst>
        <pc:spChg chg="mod">
          <ac:chgData name="Jeremy" userId="58c980e10561ced2" providerId="LiveId" clId="{CA827159-AD8C-4BF4-A316-1FAE8284C63D}" dt="2022-01-04T06:04:04.960" v="4235" actId="20577"/>
          <ac:spMkLst>
            <pc:docMk/>
            <pc:sldMk cId="648006049" sldId="267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06:38:01.419" v="4562" actId="20577"/>
          <ac:spMkLst>
            <pc:docMk/>
            <pc:sldMk cId="648006049" sldId="267"/>
            <ac:spMk id="3" creationId="{6C371510-12F1-4FB5-BFE9-5A7DB2F86CE1}"/>
          </ac:spMkLst>
        </pc:spChg>
        <pc:spChg chg="add del mod">
          <ac:chgData name="Jeremy" userId="58c980e10561ced2" providerId="LiveId" clId="{CA827159-AD8C-4BF4-A316-1FAE8284C63D}" dt="2022-01-04T06:42:29.107" v="4570"/>
          <ac:spMkLst>
            <pc:docMk/>
            <pc:sldMk cId="648006049" sldId="267"/>
            <ac:spMk id="27" creationId="{69B544C1-2481-405F-873B-FF761429E883}"/>
          </ac:spMkLst>
        </pc:spChg>
        <pc:spChg chg="add mod">
          <ac:chgData name="Jeremy" userId="58c980e10561ced2" providerId="LiveId" clId="{CA827159-AD8C-4BF4-A316-1FAE8284C63D}" dt="2022-01-04T06:10:12.212" v="4311" actId="1076"/>
          <ac:spMkLst>
            <pc:docMk/>
            <pc:sldMk cId="648006049" sldId="267"/>
            <ac:spMk id="61" creationId="{3AEE4CAC-AA49-47F1-8D2F-B50E73C60BA1}"/>
          </ac:spMkLst>
        </pc:spChg>
        <pc:spChg chg="add mod">
          <ac:chgData name="Jeremy" userId="58c980e10561ced2" providerId="LiveId" clId="{CA827159-AD8C-4BF4-A316-1FAE8284C63D}" dt="2022-01-04T06:42:40.818" v="4576" actId="113"/>
          <ac:spMkLst>
            <pc:docMk/>
            <pc:sldMk cId="648006049" sldId="267"/>
            <ac:spMk id="62" creationId="{2C0248B4-E5BF-4C41-9F03-FA69A370245F}"/>
          </ac:spMkLst>
        </pc:spChg>
        <pc:spChg chg="add mod">
          <ac:chgData name="Jeremy" userId="58c980e10561ced2" providerId="LiveId" clId="{CA827159-AD8C-4BF4-A316-1FAE8284C63D}" dt="2022-01-04T06:42:48.698" v="4580" actId="20577"/>
          <ac:spMkLst>
            <pc:docMk/>
            <pc:sldMk cId="648006049" sldId="267"/>
            <ac:spMk id="63" creationId="{EABEFC8A-8392-4220-8618-70FD8D09F5EF}"/>
          </ac:spMkLst>
        </pc:spChg>
        <pc:spChg chg="add mod">
          <ac:chgData name="Jeremy" userId="58c980e10561ced2" providerId="LiveId" clId="{CA827159-AD8C-4BF4-A316-1FAE8284C63D}" dt="2022-01-04T06:42:57.095" v="4584" actId="20577"/>
          <ac:spMkLst>
            <pc:docMk/>
            <pc:sldMk cId="648006049" sldId="267"/>
            <ac:spMk id="64" creationId="{8C601CC2-1F9C-40EC-8EFC-0EFB8EA6C9B1}"/>
          </ac:spMkLst>
        </pc:spChg>
        <pc:spChg chg="add mod">
          <ac:chgData name="Jeremy" userId="58c980e10561ced2" providerId="LiveId" clId="{CA827159-AD8C-4BF4-A316-1FAE8284C63D}" dt="2022-01-04T06:43:02.357" v="4588" actId="20577"/>
          <ac:spMkLst>
            <pc:docMk/>
            <pc:sldMk cId="648006049" sldId="267"/>
            <ac:spMk id="65" creationId="{46A59672-E7DF-4A17-B363-B4389E0237CC}"/>
          </ac:spMkLst>
        </pc:spChg>
        <pc:spChg chg="mod">
          <ac:chgData name="Jeremy" userId="58c980e10561ced2" providerId="LiveId" clId="{CA827159-AD8C-4BF4-A316-1FAE8284C63D}" dt="2022-01-04T06:38:23.551" v="4564" actId="1582"/>
          <ac:spMkLst>
            <pc:docMk/>
            <pc:sldMk cId="648006049" sldId="267"/>
            <ac:spMk id="66" creationId="{E679324D-8DF4-40A6-B2A8-4D8846174996}"/>
          </ac:spMkLst>
        </pc:spChg>
        <pc:spChg chg="add mod">
          <ac:chgData name="Jeremy" userId="58c980e10561ced2" providerId="LiveId" clId="{CA827159-AD8C-4BF4-A316-1FAE8284C63D}" dt="2022-01-04T06:43:10.569" v="4593" actId="1076"/>
          <ac:spMkLst>
            <pc:docMk/>
            <pc:sldMk cId="648006049" sldId="267"/>
            <ac:spMk id="67" creationId="{AE35FBDD-4AC3-4FF7-91F4-6A34E922C381}"/>
          </ac:spMkLst>
        </pc:spChg>
        <pc:spChg chg="add mod">
          <ac:chgData name="Jeremy" userId="58c980e10561ced2" providerId="LiveId" clId="{CA827159-AD8C-4BF4-A316-1FAE8284C63D}" dt="2022-01-04T06:43:16.817" v="4597" actId="20577"/>
          <ac:spMkLst>
            <pc:docMk/>
            <pc:sldMk cId="648006049" sldId="267"/>
            <ac:spMk id="68" creationId="{17FDF184-55FF-43A0-A1A3-81F0EF95EA18}"/>
          </ac:spMkLst>
        </pc:spChg>
        <pc:spChg chg="add mod">
          <ac:chgData name="Jeremy" userId="58c980e10561ced2" providerId="LiveId" clId="{CA827159-AD8C-4BF4-A316-1FAE8284C63D}" dt="2022-01-04T06:43:23.704" v="4601" actId="20577"/>
          <ac:spMkLst>
            <pc:docMk/>
            <pc:sldMk cId="648006049" sldId="267"/>
            <ac:spMk id="69" creationId="{36CF2555-1524-4133-A560-9DBB58B1B26F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79" creationId="{BB3B0FC5-B501-461A-8B9F-0213841B9FE6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0" creationId="{D869882C-FC50-4ABB-B517-A2E034EAAE2B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1" creationId="{5531AD2A-BE89-48E7-8B6C-67F0770F048F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2" creationId="{752BD6F3-CDED-4500-BF03-4205444EA233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3" creationId="{32017B2D-8ECA-4A7D-9B7F-D6F9E035D7C2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4" creationId="{B74BC09F-3496-4404-A948-F255945409C3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85" creationId="{A2F7328D-4373-4887-8836-D2446C73BA30}"/>
          </ac:spMkLst>
        </pc:spChg>
        <pc:spChg chg="add del mod">
          <ac:chgData name="Jeremy" userId="58c980e10561ced2" providerId="LiveId" clId="{CA827159-AD8C-4BF4-A316-1FAE8284C63D}" dt="2022-01-04T06:44:33.342" v="4614" actId="478"/>
          <ac:spMkLst>
            <pc:docMk/>
            <pc:sldMk cId="648006049" sldId="267"/>
            <ac:spMk id="86" creationId="{4257A1CB-18C2-47FC-A052-C2B745BF9B52}"/>
          </ac:spMkLst>
        </pc:spChg>
        <pc:spChg chg="add del mod">
          <ac:chgData name="Jeremy" userId="58c980e10561ced2" providerId="LiveId" clId="{CA827159-AD8C-4BF4-A316-1FAE8284C63D}" dt="2022-01-04T06:44:20.372" v="4610" actId="478"/>
          <ac:spMkLst>
            <pc:docMk/>
            <pc:sldMk cId="648006049" sldId="267"/>
            <ac:spMk id="87" creationId="{7CC9BA0F-1A7A-462C-9CD6-73FBF90DDCB0}"/>
          </ac:spMkLst>
        </pc:spChg>
        <pc:spChg chg="add del mod">
          <ac:chgData name="Jeremy" userId="58c980e10561ced2" providerId="LiveId" clId="{CA827159-AD8C-4BF4-A316-1FAE8284C63D}" dt="2022-01-04T06:44:16.253" v="4608" actId="478"/>
          <ac:spMkLst>
            <pc:docMk/>
            <pc:sldMk cId="648006049" sldId="267"/>
            <ac:spMk id="88" creationId="{B7AD7B12-1DB3-45D0-8C36-89ED445C4AF6}"/>
          </ac:spMkLst>
        </pc:spChg>
        <pc:spChg chg="add del mod">
          <ac:chgData name="Jeremy" userId="58c980e10561ced2" providerId="LiveId" clId="{CA827159-AD8C-4BF4-A316-1FAE8284C63D}" dt="2022-01-04T06:44:11.466" v="4606" actId="478"/>
          <ac:spMkLst>
            <pc:docMk/>
            <pc:sldMk cId="648006049" sldId="267"/>
            <ac:spMk id="89" creationId="{AB5235E2-9EF5-4A90-ADA0-1F1CC4565242}"/>
          </ac:spMkLst>
        </pc:spChg>
        <pc:spChg chg="add del mod">
          <ac:chgData name="Jeremy" userId="58c980e10561ced2" providerId="LiveId" clId="{CA827159-AD8C-4BF4-A316-1FAE8284C63D}" dt="2022-01-04T06:44:22.594" v="4611" actId="478"/>
          <ac:spMkLst>
            <pc:docMk/>
            <pc:sldMk cId="648006049" sldId="267"/>
            <ac:spMk id="90" creationId="{2D2D32CB-89CF-4D71-A8D7-D9C07297C66F}"/>
          </ac:spMkLst>
        </pc:spChg>
        <pc:spChg chg="add del mod">
          <ac:chgData name="Jeremy" userId="58c980e10561ced2" providerId="LiveId" clId="{CA827159-AD8C-4BF4-A316-1FAE8284C63D}" dt="2022-01-04T06:44:14.145" v="4607" actId="478"/>
          <ac:spMkLst>
            <pc:docMk/>
            <pc:sldMk cId="648006049" sldId="267"/>
            <ac:spMk id="91" creationId="{117125D6-75F8-4B35-A137-73DE85FDC7F1}"/>
          </ac:spMkLst>
        </pc:spChg>
        <pc:spChg chg="add del mod">
          <ac:chgData name="Jeremy" userId="58c980e10561ced2" providerId="LiveId" clId="{CA827159-AD8C-4BF4-A316-1FAE8284C63D}" dt="2022-01-04T06:44:28.934" v="4613" actId="478"/>
          <ac:spMkLst>
            <pc:docMk/>
            <pc:sldMk cId="648006049" sldId="267"/>
            <ac:spMk id="92" creationId="{A2E2546D-5547-4A0E-9A01-37D4142E3C8E}"/>
          </ac:spMkLst>
        </pc:spChg>
        <pc:spChg chg="add del mod">
          <ac:chgData name="Jeremy" userId="58c980e10561ced2" providerId="LiveId" clId="{CA827159-AD8C-4BF4-A316-1FAE8284C63D}" dt="2022-01-04T06:43:59.266" v="4604" actId="478"/>
          <ac:spMkLst>
            <pc:docMk/>
            <pc:sldMk cId="648006049" sldId="267"/>
            <ac:spMk id="93" creationId="{947FF2D3-7680-4886-BB5F-5B5C266A6A4D}"/>
          </ac:spMkLst>
        </pc:spChg>
        <pc:spChg chg="add del mod">
          <ac:chgData name="Jeremy" userId="58c980e10561ced2" providerId="LiveId" clId="{CA827159-AD8C-4BF4-A316-1FAE8284C63D}" dt="2022-01-04T06:44:18.699" v="4609" actId="478"/>
          <ac:spMkLst>
            <pc:docMk/>
            <pc:sldMk cId="648006049" sldId="267"/>
            <ac:spMk id="94" creationId="{CD67909A-4BF7-4F7B-B574-7D2A707C6CDC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96" creationId="{A6F1B632-6A09-494A-8E38-976D78E6D0AA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97" creationId="{54E0B633-A878-4CBD-A739-D0B9F7C970B8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98" creationId="{31B54D29-FF66-4916-9957-0528A630200E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99" creationId="{3518C155-ECD4-471B-BA6F-1282E76C0622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100" creationId="{BB021CE0-5B01-423C-A7A1-FCED7949CFDF}"/>
          </ac:spMkLst>
        </pc:spChg>
        <pc:spChg chg="add mod">
          <ac:chgData name="Jeremy" userId="58c980e10561ced2" providerId="LiveId" clId="{CA827159-AD8C-4BF4-A316-1FAE8284C63D}" dt="2022-01-04T06:43:55.604" v="4603" actId="1076"/>
          <ac:spMkLst>
            <pc:docMk/>
            <pc:sldMk cId="648006049" sldId="267"/>
            <ac:spMk id="101" creationId="{13E7DB64-78BD-45D8-9D71-E1D6BDFBCF56}"/>
          </ac:spMkLst>
        </pc:spChg>
        <pc:spChg chg="add mod">
          <ac:chgData name="Jeremy" userId="58c980e10561ced2" providerId="LiveId" clId="{CA827159-AD8C-4BF4-A316-1FAE8284C63D}" dt="2022-01-04T07:15:46.010" v="5332" actId="1076"/>
          <ac:spMkLst>
            <pc:docMk/>
            <pc:sldMk cId="648006049" sldId="267"/>
            <ac:spMk id="102" creationId="{361EADC2-E1FD-4BA9-8E2A-689C85870142}"/>
          </ac:spMkLst>
        </pc:spChg>
        <pc:inkChg chg="add del">
          <ac:chgData name="Jeremy" userId="58c980e10561ced2" providerId="LiveId" clId="{CA827159-AD8C-4BF4-A316-1FAE8284C63D}" dt="2022-01-04T06:45:05.969" v="4616" actId="9405"/>
          <ac:inkMkLst>
            <pc:docMk/>
            <pc:sldMk cId="648006049" sldId="267"/>
            <ac:inkMk id="30" creationId="{9F8F20E8-4339-4433-B957-760F9C6E15E9}"/>
          </ac:inkMkLst>
        </pc:inkChg>
        <pc:inkChg chg="add del">
          <ac:chgData name="Jeremy" userId="58c980e10561ced2" providerId="LiveId" clId="{CA827159-AD8C-4BF4-A316-1FAE8284C63D}" dt="2022-01-04T06:45:08.231" v="4618" actId="9405"/>
          <ac:inkMkLst>
            <pc:docMk/>
            <pc:sldMk cId="648006049" sldId="267"/>
            <ac:inkMk id="31" creationId="{D366B94B-E902-4F7B-A321-20ED6855DABB}"/>
          </ac:inkMkLst>
        </pc:inkChg>
        <pc:inkChg chg="add del">
          <ac:chgData name="Jeremy" userId="58c980e10561ced2" providerId="LiveId" clId="{CA827159-AD8C-4BF4-A316-1FAE8284C63D}" dt="2022-01-04T06:45:18.958" v="4620" actId="9405"/>
          <ac:inkMkLst>
            <pc:docMk/>
            <pc:sldMk cId="648006049" sldId="267"/>
            <ac:inkMk id="32" creationId="{7FB69C2D-2441-436B-B8B0-6DD011C1D78F}"/>
          </ac:inkMkLst>
        </pc:inkChg>
        <pc:inkChg chg="add del">
          <ac:chgData name="Jeremy" userId="58c980e10561ced2" providerId="LiveId" clId="{CA827159-AD8C-4BF4-A316-1FAE8284C63D}" dt="2022-01-04T06:45:28.731" v="4622" actId="9405"/>
          <ac:inkMkLst>
            <pc:docMk/>
            <pc:sldMk cId="648006049" sldId="267"/>
            <ac:inkMk id="33" creationId="{6996EB86-F3B3-4861-B95C-19AC946B7D19}"/>
          </ac:inkMkLst>
        </pc:inkChg>
        <pc:inkChg chg="add del">
          <ac:chgData name="Jeremy" userId="58c980e10561ced2" providerId="LiveId" clId="{CA827159-AD8C-4BF4-A316-1FAE8284C63D}" dt="2022-01-04T06:45:31.808" v="4624" actId="9405"/>
          <ac:inkMkLst>
            <pc:docMk/>
            <pc:sldMk cId="648006049" sldId="267"/>
            <ac:inkMk id="34" creationId="{9CA0A130-C398-4CFF-BC3D-631C81A4E717}"/>
          </ac:inkMkLst>
        </pc:inkChg>
        <pc:inkChg chg="add del mod">
          <ac:chgData name="Jeremy" userId="58c980e10561ced2" providerId="LiveId" clId="{CA827159-AD8C-4BF4-A316-1FAE8284C63D}" dt="2022-01-04T06:44:00.897" v="4605" actId="478"/>
          <ac:inkMkLst>
            <pc:docMk/>
            <pc:sldMk cId="648006049" sldId="267"/>
            <ac:inkMk id="95" creationId="{9457C60F-95AF-44F0-8B38-0402B7770A00}"/>
          </ac:inkMkLst>
        </pc:inkChg>
        <pc:inkChg chg="mod">
          <ac:chgData name="Jeremy" userId="58c980e10561ced2" providerId="LiveId" clId="{CA827159-AD8C-4BF4-A316-1FAE8284C63D}" dt="2022-01-04T06:39:17.174" v="4567" actId="14100"/>
          <ac:inkMkLst>
            <pc:docMk/>
            <pc:sldMk cId="648006049" sldId="267"/>
            <ac:inkMk id="107" creationId="{6BBE0263-1004-4EAC-A932-CD25113CB7A3}"/>
          </ac:inkMkLst>
        </pc:ink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0" creationId="{114371AD-C897-4663-B286-B2AAD93C394B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1" creationId="{6074E880-EB31-4B81-902B-7929D499990D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2" creationId="{3E318DDC-3323-49C8-B7E2-7C7118E0F93A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3" creationId="{A5A5EA6A-F92C-48CF-B624-039DDCA701B7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4" creationId="{CD3BF3DF-5BC2-4D4D-98CB-15868C008E77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5" creationId="{D0B3A436-1426-4A77-A2B7-D3A71039FFD5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6" creationId="{A29D569D-3A8B-4BC7-9FAC-54D606B09ABA}"/>
          </ac:cxnSpMkLst>
        </pc:cxnChg>
        <pc:cxnChg chg="add del mod">
          <ac:chgData name="Jeremy" userId="58c980e10561ced2" providerId="LiveId" clId="{CA827159-AD8C-4BF4-A316-1FAE8284C63D}" dt="2022-01-04T06:44:26.555" v="4612" actId="478"/>
          <ac:cxnSpMkLst>
            <pc:docMk/>
            <pc:sldMk cId="648006049" sldId="267"/>
            <ac:cxnSpMk id="77" creationId="{40D7D02E-8A31-43D8-B848-5B65C4220590}"/>
          </ac:cxnSpMkLst>
        </pc:cxnChg>
        <pc:cxnChg chg="add mod">
          <ac:chgData name="Jeremy" userId="58c980e10561ced2" providerId="LiveId" clId="{CA827159-AD8C-4BF4-A316-1FAE8284C63D}" dt="2022-01-04T06:43:55.604" v="4603" actId="1076"/>
          <ac:cxnSpMkLst>
            <pc:docMk/>
            <pc:sldMk cId="648006049" sldId="267"/>
            <ac:cxnSpMk id="78" creationId="{B69F89CD-043A-416D-8B5B-0F972A8B01D5}"/>
          </ac:cxnSpMkLst>
        </pc:cxnChg>
      </pc:sldChg>
      <pc:sldChg chg="new del">
        <pc:chgData name="Jeremy" userId="58c980e10561ced2" providerId="LiveId" clId="{CA827159-AD8C-4BF4-A316-1FAE8284C63D}" dt="2022-01-04T06:03:59.844" v="4224" actId="47"/>
        <pc:sldMkLst>
          <pc:docMk/>
          <pc:sldMk cId="910895750" sldId="267"/>
        </pc:sldMkLst>
      </pc:sldChg>
      <pc:sldChg chg="addSp delSp modSp add mod">
        <pc:chgData name="Jeremy" userId="58c980e10561ced2" providerId="LiveId" clId="{CA827159-AD8C-4BF4-A316-1FAE8284C63D}" dt="2022-01-04T16:05:55.922" v="5824" actId="478"/>
        <pc:sldMkLst>
          <pc:docMk/>
          <pc:sldMk cId="1843693920" sldId="268"/>
        </pc:sldMkLst>
        <pc:spChg chg="mod">
          <ac:chgData name="Jeremy" userId="58c980e10561ced2" providerId="LiveId" clId="{CA827159-AD8C-4BF4-A316-1FAE8284C63D}" dt="2022-01-04T06:46:21.303" v="4636" actId="20577"/>
          <ac:spMkLst>
            <pc:docMk/>
            <pc:sldMk cId="1843693920" sldId="268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16:05:07.583" v="5819" actId="20577"/>
          <ac:spMkLst>
            <pc:docMk/>
            <pc:sldMk cId="1843693920" sldId="268"/>
            <ac:spMk id="3" creationId="{6C371510-12F1-4FB5-BFE9-5A7DB2F86CE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3" creationId="{A29E071E-D530-4EA5-8739-76078A71050F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4" creationId="{95D60DAB-6B63-4701-A343-58ECA2163400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5" creationId="{84F1E871-D7C9-4677-A8B9-9C361AA5734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6" creationId="{F0F1F4AD-1E3E-4885-B008-9704535CA33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7" creationId="{D6E535E5-6CDF-47E7-A73F-2D8B5CCD471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8" creationId="{8BD8B04D-D848-4E28-9E11-11D66133FD93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19" creationId="{3AC26AAB-29B8-488A-9FA8-3E27B88F4DF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0" creationId="{347DBB0B-303D-4CEC-8170-79B80B9F6B9E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1" creationId="{DB34CE3F-113B-491D-BAEE-A2E6547908E7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2" creationId="{C7045577-5105-4F1E-867E-7DA11C37D840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3" creationId="{F31971B9-A406-4C75-AC7B-813291CB1D8F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4" creationId="{207DEBBE-BA6F-44B8-AED0-EE30FC6CC052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5" creationId="{6A76F261-9793-4E88-8D03-3C9A187BA0BD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6" creationId="{FB00FC47-6998-4200-A2A7-785EAE8B041E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8" creationId="{86539326-A0D7-4D58-9149-49D918934A9B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29" creationId="{B003AACE-7E0D-470F-9D1E-6118EE0135E5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46" creationId="{4D5228DA-4A5E-4599-9034-02768868E632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47" creationId="{A5935FEC-EB07-410D-83C4-E344B46D46DD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48" creationId="{232A988D-BE8E-42D3-B764-C889CFA60314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49" creationId="{A971FD95-8E60-4C45-964D-3E08FF4813AE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0" creationId="{F63BB104-D08C-49A8-8DD5-9C92DE580B62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1" creationId="{E2672FE5-8B13-4A8C-B9DF-A0464FC03E6E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2" creationId="{25B219E5-D780-4A22-A759-98F25D3011D6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3" creationId="{B76D89E1-ED0E-4122-AF81-4F83786048F0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4" creationId="{F7CF6E51-FB19-4A69-B41F-E0269BE44699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5" creationId="{DF6B23D9-9099-41AC-8100-577D7B1AAF26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6" creationId="{83D5A776-73D5-41C3-817E-B48B3C045BBF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7" creationId="{508AD329-5465-4D72-A978-4AE59C69DD2D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8" creationId="{D1D0DEE0-AC64-4ACE-B0EA-9EBFCE9ED73F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59" creationId="{BCD20C1C-FD8F-4F1B-A2D7-8E405DE7A064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60" creationId="{04FF39EE-8A83-4A4D-82F1-70B045A6CB3C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61" creationId="{3AEE4CAC-AA49-47F1-8D2F-B50E73C60BA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62" creationId="{2C0248B4-E5BF-4C41-9F03-FA69A370245F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63" creationId="{EABEFC8A-8392-4220-8618-70FD8D09F5EF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64" creationId="{8C601CC2-1F9C-40EC-8EFC-0EFB8EA6C9B1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65" creationId="{46A59672-E7DF-4A17-B363-B4389E0237CC}"/>
          </ac:spMkLst>
        </pc:spChg>
        <pc:spChg chg="del">
          <ac:chgData name="Jeremy" userId="58c980e10561ced2" providerId="LiveId" clId="{CA827159-AD8C-4BF4-A316-1FAE8284C63D}" dt="2022-01-04T06:56:43.327" v="4733" actId="478"/>
          <ac:spMkLst>
            <pc:docMk/>
            <pc:sldMk cId="1843693920" sldId="268"/>
            <ac:spMk id="66" creationId="{E679324D-8DF4-40A6-B2A8-4D8846174996}"/>
          </ac:spMkLst>
        </pc:spChg>
        <pc:spChg chg="del">
          <ac:chgData name="Jeremy" userId="58c980e10561ced2" providerId="LiveId" clId="{CA827159-AD8C-4BF4-A316-1FAE8284C63D}" dt="2022-01-04T16:05:53.314" v="5823" actId="478"/>
          <ac:spMkLst>
            <pc:docMk/>
            <pc:sldMk cId="1843693920" sldId="268"/>
            <ac:spMk id="67" creationId="{AE35FBDD-4AC3-4FF7-91F4-6A34E922C381}"/>
          </ac:spMkLst>
        </pc:spChg>
        <pc:spChg chg="del">
          <ac:chgData name="Jeremy" userId="58c980e10561ced2" providerId="LiveId" clId="{CA827159-AD8C-4BF4-A316-1FAE8284C63D}" dt="2022-01-04T16:05:55.922" v="5824" actId="478"/>
          <ac:spMkLst>
            <pc:docMk/>
            <pc:sldMk cId="1843693920" sldId="268"/>
            <ac:spMk id="68" creationId="{17FDF184-55FF-43A0-A1A3-81F0EF95EA18}"/>
          </ac:spMkLst>
        </pc:spChg>
        <pc:spChg chg="del">
          <ac:chgData name="Jeremy" userId="58c980e10561ced2" providerId="LiveId" clId="{CA827159-AD8C-4BF4-A316-1FAE8284C63D}" dt="2022-01-04T16:05:55.922" v="5824" actId="478"/>
          <ac:spMkLst>
            <pc:docMk/>
            <pc:sldMk cId="1843693920" sldId="268"/>
            <ac:spMk id="69" creationId="{36CF2555-1524-4133-A560-9DBB58B1B26F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79" creationId="{BB3B0FC5-B501-461A-8B9F-0213841B9FE6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0" creationId="{D869882C-FC50-4ABB-B517-A2E034EAAE2B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1" creationId="{5531AD2A-BE89-48E7-8B6C-67F0770F048F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2" creationId="{752BD6F3-CDED-4500-BF03-4205444EA233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3" creationId="{32017B2D-8ECA-4A7D-9B7F-D6F9E035D7C2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4" creationId="{B74BC09F-3496-4404-A948-F255945409C3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85" creationId="{A2F7328D-4373-4887-8836-D2446C73BA30}"/>
          </ac:spMkLst>
        </pc:spChg>
        <pc:spChg chg="add mod">
          <ac:chgData name="Jeremy" userId="58c980e10561ced2" providerId="LiveId" clId="{CA827159-AD8C-4BF4-A316-1FAE8284C63D}" dt="2022-01-04T16:05:42.217" v="5821" actId="1076"/>
          <ac:spMkLst>
            <pc:docMk/>
            <pc:sldMk cId="1843693920" sldId="268"/>
            <ac:spMk id="86" creationId="{D28E88E4-7A5E-41ED-89F9-302DAFFDC7C9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96" creationId="{A6F1B632-6A09-494A-8E38-976D78E6D0AA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97" creationId="{54E0B633-A878-4CBD-A739-D0B9F7C970B8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98" creationId="{31B54D29-FF66-4916-9957-0528A630200E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99" creationId="{3518C155-ECD4-471B-BA6F-1282E76C0622}"/>
          </ac:spMkLst>
        </pc:spChg>
        <pc:spChg chg="mod">
          <ac:chgData name="Jeremy" userId="58c980e10561ced2" providerId="LiveId" clId="{CA827159-AD8C-4BF4-A316-1FAE8284C63D}" dt="2022-01-04T16:05:37.128" v="5820" actId="1076"/>
          <ac:spMkLst>
            <pc:docMk/>
            <pc:sldMk cId="1843693920" sldId="268"/>
            <ac:spMk id="100" creationId="{BB021CE0-5B01-423C-A7A1-FCED7949CFDF}"/>
          </ac:spMkLst>
        </pc:spChg>
        <pc:spChg chg="mod">
          <ac:chgData name="Jeremy" userId="58c980e10561ced2" providerId="LiveId" clId="{CA827159-AD8C-4BF4-A316-1FAE8284C63D}" dt="2022-01-04T16:05:47.632" v="5822" actId="1076"/>
          <ac:spMkLst>
            <pc:docMk/>
            <pc:sldMk cId="1843693920" sldId="268"/>
            <ac:spMk id="101" creationId="{13E7DB64-78BD-45D8-9D71-E1D6BDFBCF56}"/>
          </ac:spMkLst>
        </pc:spChg>
        <pc:inkChg chg="add del">
          <ac:chgData name="Jeremy" userId="58c980e10561ced2" providerId="LiveId" clId="{CA827159-AD8C-4BF4-A316-1FAE8284C63D}" dt="2022-01-04T06:46:17.210" v="4629" actId="9405"/>
          <ac:inkMkLst>
            <pc:docMk/>
            <pc:sldMk cId="1843693920" sldId="268"/>
            <ac:inkMk id="27" creationId="{E0DD3D7D-A65C-47BF-8555-A7CDE69105B6}"/>
          </ac:inkMkLst>
        </pc:inkChg>
        <pc:inkChg chg="add del">
          <ac:chgData name="Jeremy" userId="58c980e10561ced2" providerId="LiveId" clId="{CA827159-AD8C-4BF4-A316-1FAE8284C63D}" dt="2022-01-04T06:46:16.970" v="4628" actId="9405"/>
          <ac:inkMkLst>
            <pc:docMk/>
            <pc:sldMk cId="1843693920" sldId="268"/>
            <ac:inkMk id="30" creationId="{335E4E15-924C-43E2-AB3D-3488FF6ABF68}"/>
          </ac:inkMkLst>
        </pc:inkChg>
        <pc:inkChg chg="del">
          <ac:chgData name="Jeremy" userId="58c980e10561ced2" providerId="LiveId" clId="{CA827159-AD8C-4BF4-A316-1FAE8284C63D}" dt="2022-01-04T06:56:41.333" v="4732" actId="478"/>
          <ac:inkMkLst>
            <pc:docMk/>
            <pc:sldMk cId="1843693920" sldId="268"/>
            <ac:inkMk id="107" creationId="{6BBE0263-1004-4EAC-A932-CD25113CB7A3}"/>
          </ac:inkMkLst>
        </pc:inkChg>
        <pc:cxnChg chg="del mod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4" creationId="{733DDECC-495D-4536-919E-8D1C9EEB73CF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5" creationId="{9541FF7E-0099-4FB9-BE54-D073C94F7014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6" creationId="{38773511-9AD7-43F8-8374-7F036B1BE39F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7" creationId="{4523B8C1-71C3-438C-ADE6-2B708B94F3CF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8" creationId="{2D5F1F10-93FB-41C5-8658-D05EECCBE2EC}"/>
          </ac:cxnSpMkLst>
        </pc:cxnChg>
        <pc:cxnChg chg="del mod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9" creationId="{4503482A-5176-4BA9-BD49-AC0DF0E12007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10" creationId="{6EA30D40-28D9-4C8D-A852-7E63A264CF26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11" creationId="{99305571-C045-4ACE-BFC5-527BF8E613A9}"/>
          </ac:cxnSpMkLst>
        </pc:cxnChg>
        <pc:cxnChg chg="del">
          <ac:chgData name="Jeremy" userId="58c980e10561ced2" providerId="LiveId" clId="{CA827159-AD8C-4BF4-A316-1FAE8284C63D}" dt="2022-01-04T16:05:53.314" v="5823" actId="478"/>
          <ac:cxnSpMkLst>
            <pc:docMk/>
            <pc:sldMk cId="1843693920" sldId="268"/>
            <ac:cxnSpMk id="12" creationId="{6BE39C04-7379-4B9B-A091-00D970077C0B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37" creationId="{9EFD037D-3DA8-4994-BF05-4EB17B40A0B4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38" creationId="{A4291135-7BC0-41F3-AAAF-CC18B855C89C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39" creationId="{57780BE6-B74A-4F13-8DAF-33CA7AEA322B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0" creationId="{9C2EF1C7-7282-4958-8291-A3C2E76902DE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1" creationId="{46A85DFD-9CDB-47D6-8C38-7A9E157B57CE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2" creationId="{5F1A4CA4-E8C9-420D-BF5B-CA3113F7C206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3" creationId="{DE36F89D-7E4A-4816-B124-225F68B21B49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4" creationId="{1C3C567F-4DC8-49ED-802A-96BCBAB297AC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45" creationId="{B9BC285B-777B-40B3-92EF-30D6954D9941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0" creationId="{114371AD-C897-4663-B286-B2AAD93C394B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1" creationId="{6074E880-EB31-4B81-902B-7929D499990D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2" creationId="{3E318DDC-3323-49C8-B7E2-7C7118E0F93A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3" creationId="{A5A5EA6A-F92C-48CF-B624-039DDCA701B7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4" creationId="{CD3BF3DF-5BC2-4D4D-98CB-15868C008E77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5" creationId="{D0B3A436-1426-4A77-A2B7-D3A71039FFD5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6" creationId="{A29D569D-3A8B-4BC7-9FAC-54D606B09ABA}"/>
          </ac:cxnSpMkLst>
        </pc:cxnChg>
        <pc:cxnChg chg="mod">
          <ac:chgData name="Jeremy" userId="58c980e10561ced2" providerId="LiveId" clId="{CA827159-AD8C-4BF4-A316-1FAE8284C63D}" dt="2022-01-04T16:05:37.128" v="5820" actId="1076"/>
          <ac:cxnSpMkLst>
            <pc:docMk/>
            <pc:sldMk cId="1843693920" sldId="268"/>
            <ac:cxnSpMk id="78" creationId="{B69F89CD-043A-416D-8B5B-0F972A8B01D5}"/>
          </ac:cxnSpMkLst>
        </pc:cxnChg>
      </pc:sldChg>
      <pc:sldChg chg="addSp delSp modSp add mod">
        <pc:chgData name="Jeremy" userId="58c980e10561ced2" providerId="LiveId" clId="{CA827159-AD8C-4BF4-A316-1FAE8284C63D}" dt="2022-01-04T16:09:55.536" v="6296" actId="20577"/>
        <pc:sldMkLst>
          <pc:docMk/>
          <pc:sldMk cId="1342969551" sldId="269"/>
        </pc:sldMkLst>
        <pc:spChg chg="mod">
          <ac:chgData name="Jeremy" userId="58c980e10561ced2" providerId="LiveId" clId="{CA827159-AD8C-4BF4-A316-1FAE8284C63D}" dt="2022-01-04T16:09:55.536" v="6296" actId="20577"/>
          <ac:spMkLst>
            <pc:docMk/>
            <pc:sldMk cId="1342969551" sldId="269"/>
            <ac:spMk id="3" creationId="{6C371510-12F1-4FB5-BFE9-5A7DB2F86CE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3" creationId="{A29E071E-D530-4EA5-8739-76078A71050F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4" creationId="{95D60DAB-6B63-4701-A343-58ECA2163400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5" creationId="{84F1E871-D7C9-4677-A8B9-9C361AA5734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6" creationId="{F0F1F4AD-1E3E-4885-B008-9704535CA33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7" creationId="{D6E535E5-6CDF-47E7-A73F-2D8B5CCD471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8" creationId="{8BD8B04D-D848-4E28-9E11-11D66133FD93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19" creationId="{3AC26AAB-29B8-488A-9FA8-3E27B88F4DF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0" creationId="{347DBB0B-303D-4CEC-8170-79B80B9F6B9E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1" creationId="{DB34CE3F-113B-491D-BAEE-A2E6547908E7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2" creationId="{C7045577-5105-4F1E-867E-7DA11C37D840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3" creationId="{F31971B9-A406-4C75-AC7B-813291CB1D8F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4" creationId="{207DEBBE-BA6F-44B8-AED0-EE30FC6CC052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5" creationId="{6A76F261-9793-4E88-8D03-3C9A187BA0BD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6" creationId="{FB00FC47-6998-4200-A2A7-785EAE8B041E}"/>
          </ac:spMkLst>
        </pc:spChg>
        <pc:spChg chg="del mod">
          <ac:chgData name="Jeremy" userId="58c980e10561ced2" providerId="LiveId" clId="{CA827159-AD8C-4BF4-A316-1FAE8284C63D}" dt="2022-01-04T16:01:54.737" v="5601" actId="478"/>
          <ac:spMkLst>
            <pc:docMk/>
            <pc:sldMk cId="1342969551" sldId="269"/>
            <ac:spMk id="28" creationId="{86539326-A0D7-4D58-9149-49D918934A9B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29" creationId="{B003AACE-7E0D-470F-9D1E-6118EE0135E5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46" creationId="{4D5228DA-4A5E-4599-9034-02768868E632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47" creationId="{A5935FEC-EB07-410D-83C4-E344B46D46DD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48" creationId="{232A988D-BE8E-42D3-B764-C889CFA60314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49" creationId="{A971FD95-8E60-4C45-964D-3E08FF4813AE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0" creationId="{F63BB104-D08C-49A8-8DD5-9C92DE580B62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1" creationId="{E2672FE5-8B13-4A8C-B9DF-A0464FC03E6E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2" creationId="{25B219E5-D780-4A22-A759-98F25D3011D6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3" creationId="{B76D89E1-ED0E-4122-AF81-4F83786048F0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4" creationId="{F7CF6E51-FB19-4A69-B41F-E0269BE44699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5" creationId="{DF6B23D9-9099-41AC-8100-577D7B1AAF26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6" creationId="{83D5A776-73D5-41C3-817E-B48B3C045BBF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7" creationId="{508AD329-5465-4D72-A978-4AE59C69DD2D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8" creationId="{D1D0DEE0-AC64-4ACE-B0EA-9EBFCE9ED73F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59" creationId="{BCD20C1C-FD8F-4F1B-A2D7-8E405DE7A064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60" creationId="{04FF39EE-8A83-4A4D-82F1-70B045A6CB3C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61" creationId="{3AEE4CAC-AA49-47F1-8D2F-B50E73C60BA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2" creationId="{2C0248B4-E5BF-4C41-9F03-FA69A370245F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3" creationId="{EABEFC8A-8392-4220-8618-70FD8D09F5EF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4" creationId="{8C601CC2-1F9C-40EC-8EFC-0EFB8EA6C9B1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5" creationId="{46A59672-E7DF-4A17-B363-B4389E0237CC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66" creationId="{E679324D-8DF4-40A6-B2A8-4D8846174996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7" creationId="{AE35FBDD-4AC3-4FF7-91F4-6A34E922C381}"/>
          </ac:spMkLst>
        </pc:spChg>
        <pc:spChg chg="del mod">
          <ac:chgData name="Jeremy" userId="58c980e10561ced2" providerId="LiveId" clId="{CA827159-AD8C-4BF4-A316-1FAE8284C63D}" dt="2022-01-04T16:01:55.990" v="5602" actId="478"/>
          <ac:spMkLst>
            <pc:docMk/>
            <pc:sldMk cId="1342969551" sldId="269"/>
            <ac:spMk id="68" creationId="{17FDF184-55FF-43A0-A1A3-81F0EF95EA18}"/>
          </ac:spMkLst>
        </pc:spChg>
        <pc:spChg chg="del mod">
          <ac:chgData name="Jeremy" userId="58c980e10561ced2" providerId="LiveId" clId="{CA827159-AD8C-4BF4-A316-1FAE8284C63D}" dt="2022-01-04T16:01:52.307" v="5600" actId="478"/>
          <ac:spMkLst>
            <pc:docMk/>
            <pc:sldMk cId="1342969551" sldId="269"/>
            <ac:spMk id="69" creationId="{36CF2555-1524-4133-A560-9DBB58B1B26F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79" creationId="{BB3B0FC5-B501-461A-8B9F-0213841B9FE6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0" creationId="{D869882C-FC50-4ABB-B517-A2E034EAAE2B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1" creationId="{5531AD2A-BE89-48E7-8B6C-67F0770F048F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2" creationId="{752BD6F3-CDED-4500-BF03-4205444EA233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3" creationId="{32017B2D-8ECA-4A7D-9B7F-D6F9E035D7C2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4" creationId="{B74BC09F-3496-4404-A948-F255945409C3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85" creationId="{A2F7328D-4373-4887-8836-D2446C73BA30}"/>
          </ac:spMkLst>
        </pc:spChg>
        <pc:spChg chg="add mod">
          <ac:chgData name="Jeremy" userId="58c980e10561ced2" providerId="LiveId" clId="{CA827159-AD8C-4BF4-A316-1FAE8284C63D}" dt="2022-01-04T07:15:38.249" v="5330" actId="1076"/>
          <ac:spMkLst>
            <pc:docMk/>
            <pc:sldMk cId="1342969551" sldId="269"/>
            <ac:spMk id="91" creationId="{6D886DAE-1726-420C-A30C-62550FCCA0C3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96" creationId="{A6F1B632-6A09-494A-8E38-976D78E6D0AA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97" creationId="{54E0B633-A878-4CBD-A739-D0B9F7C970B8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98" creationId="{31B54D29-FF66-4916-9957-0528A630200E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99" creationId="{3518C155-ECD4-471B-BA6F-1282E76C0622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100" creationId="{BB021CE0-5B01-423C-A7A1-FCED7949CFDF}"/>
          </ac:spMkLst>
        </pc:spChg>
        <pc:spChg chg="mod">
          <ac:chgData name="Jeremy" userId="58c980e10561ced2" providerId="LiveId" clId="{CA827159-AD8C-4BF4-A316-1FAE8284C63D}" dt="2022-01-04T07:00:36.661" v="4818" actId="1076"/>
          <ac:spMkLst>
            <pc:docMk/>
            <pc:sldMk cId="1342969551" sldId="269"/>
            <ac:spMk id="101" creationId="{13E7DB64-78BD-45D8-9D71-E1D6BDFBCF56}"/>
          </ac:spMkLst>
        </pc:spChg>
        <pc:spChg chg="add del mod">
          <ac:chgData name="Jeremy" userId="58c980e10561ced2" providerId="LiveId" clId="{CA827159-AD8C-4BF4-A316-1FAE8284C63D}" dt="2022-01-04T16:04:12.696" v="5800"/>
          <ac:spMkLst>
            <pc:docMk/>
            <pc:sldMk cId="1342969551" sldId="269"/>
            <ac:spMk id="102" creationId="{AE3EE3D2-4B4E-4AA3-BCB9-A752D3E0E957}"/>
          </ac:spMkLst>
        </pc:spChg>
        <pc:inkChg chg="add del">
          <ac:chgData name="Jeremy" userId="58c980e10561ced2" providerId="LiveId" clId="{CA827159-AD8C-4BF4-A316-1FAE8284C63D}" dt="2022-01-04T16:02:04.107" v="5604" actId="9405"/>
          <ac:inkMkLst>
            <pc:docMk/>
            <pc:sldMk cId="1342969551" sldId="269"/>
            <ac:inkMk id="36" creationId="{172F8B76-54D5-4B3E-8BA6-DA6AC41BDFAE}"/>
          </ac:inkMkLst>
        </pc:inkChg>
        <pc:inkChg chg="add del">
          <ac:chgData name="Jeremy" userId="58c980e10561ced2" providerId="LiveId" clId="{CA827159-AD8C-4BF4-A316-1FAE8284C63D}" dt="2022-01-04T16:02:12.314" v="5606" actId="9405"/>
          <ac:inkMkLst>
            <pc:docMk/>
            <pc:sldMk cId="1342969551" sldId="269"/>
            <ac:inkMk id="77" creationId="{D80B8F00-A1DE-419A-BFFD-CDC41B92373C}"/>
          </ac:inkMkLst>
        </pc:inkChg>
        <pc:inkChg chg="add del">
          <ac:chgData name="Jeremy" userId="58c980e10561ced2" providerId="LiveId" clId="{CA827159-AD8C-4BF4-A316-1FAE8284C63D}" dt="2022-01-04T16:02:14.637" v="5608" actId="9405"/>
          <ac:inkMkLst>
            <pc:docMk/>
            <pc:sldMk cId="1342969551" sldId="269"/>
            <ac:inkMk id="86" creationId="{5DA57596-73D0-43E6-A154-F2C1FF047954}"/>
          </ac:inkMkLst>
        </pc:inkChg>
        <pc:inkChg chg="add del">
          <ac:chgData name="Jeremy" userId="58c980e10561ced2" providerId="LiveId" clId="{CA827159-AD8C-4BF4-A316-1FAE8284C63D}" dt="2022-01-04T16:02:17.363" v="5610" actId="9405"/>
          <ac:inkMkLst>
            <pc:docMk/>
            <pc:sldMk cId="1342969551" sldId="269"/>
            <ac:inkMk id="87" creationId="{FADE9FD9-F4D0-4A96-8E43-7CE753017963}"/>
          </ac:inkMkLst>
        </pc:inkChg>
        <pc:inkChg chg="add del">
          <ac:chgData name="Jeremy" userId="58c980e10561ced2" providerId="LiveId" clId="{CA827159-AD8C-4BF4-A316-1FAE8284C63D}" dt="2022-01-04T16:02:20.343" v="5612" actId="9405"/>
          <ac:inkMkLst>
            <pc:docMk/>
            <pc:sldMk cId="1342969551" sldId="269"/>
            <ac:inkMk id="88" creationId="{0F25F544-8F06-4B0F-8453-562AA266FD24}"/>
          </ac:inkMkLst>
        </pc:inkChg>
        <pc:inkChg chg="add">
          <ac:chgData name="Jeremy" userId="58c980e10561ced2" providerId="LiveId" clId="{CA827159-AD8C-4BF4-A316-1FAE8284C63D}" dt="2022-01-04T16:02:23.279" v="5613" actId="9405"/>
          <ac:inkMkLst>
            <pc:docMk/>
            <pc:sldMk cId="1342969551" sldId="269"/>
            <ac:inkMk id="89" creationId="{D90176A7-5C50-4CDA-ADCF-F4FDD0C563DA}"/>
          </ac:inkMkLst>
        </pc:inkChg>
        <pc:inkChg chg="add del">
          <ac:chgData name="Jeremy" userId="58c980e10561ced2" providerId="LiveId" clId="{CA827159-AD8C-4BF4-A316-1FAE8284C63D}" dt="2022-01-04T16:02:28.833" v="5617" actId="9405"/>
          <ac:inkMkLst>
            <pc:docMk/>
            <pc:sldMk cId="1342969551" sldId="269"/>
            <ac:inkMk id="90" creationId="{3503698C-6CF4-4459-89B4-FF79E74E7D93}"/>
          </ac:inkMkLst>
        </pc:inkChg>
        <pc:inkChg chg="add del">
          <ac:chgData name="Jeremy" userId="58c980e10561ced2" providerId="LiveId" clId="{CA827159-AD8C-4BF4-A316-1FAE8284C63D}" dt="2022-01-04T16:02:28.479" v="5616" actId="9405"/>
          <ac:inkMkLst>
            <pc:docMk/>
            <pc:sldMk cId="1342969551" sldId="269"/>
            <ac:inkMk id="92" creationId="{7F083825-6006-48F2-9776-AB72E3CA9C8C}"/>
          </ac:inkMkLst>
        </pc:inkChg>
        <pc:inkChg chg="del mod">
          <ac:chgData name="Jeremy" userId="58c980e10561ced2" providerId="LiveId" clId="{CA827159-AD8C-4BF4-A316-1FAE8284C63D}" dt="2022-01-04T16:01:52.307" v="5600" actId="478"/>
          <ac:inkMkLst>
            <pc:docMk/>
            <pc:sldMk cId="1342969551" sldId="269"/>
            <ac:inkMk id="107" creationId="{6BBE0263-1004-4EAC-A932-CD25113CB7A3}"/>
          </ac:inkMkLst>
        </pc:ink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4" creationId="{733DDECC-495D-4536-919E-8D1C9EEB73CF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5" creationId="{9541FF7E-0099-4FB9-BE54-D073C94F7014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6" creationId="{38773511-9AD7-43F8-8374-7F036B1BE39F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7" creationId="{4523B8C1-71C3-438C-ADE6-2B708B94F3CF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8" creationId="{2D5F1F10-93FB-41C5-8658-D05EECCBE2EC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9" creationId="{4503482A-5176-4BA9-BD49-AC0DF0E12007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10" creationId="{6EA30D40-28D9-4C8D-A852-7E63A264CF26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11" creationId="{99305571-C045-4ACE-BFC5-527BF8E613A9}"/>
          </ac:cxnSpMkLst>
        </pc:cxnChg>
        <pc:cxnChg chg="del mod">
          <ac:chgData name="Jeremy" userId="58c980e10561ced2" providerId="LiveId" clId="{CA827159-AD8C-4BF4-A316-1FAE8284C63D}" dt="2022-01-04T16:01:52.307" v="5600" actId="478"/>
          <ac:cxnSpMkLst>
            <pc:docMk/>
            <pc:sldMk cId="1342969551" sldId="269"/>
            <ac:cxnSpMk id="12" creationId="{6BE39C04-7379-4B9B-A091-00D970077C0B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37" creationId="{9EFD037D-3DA8-4994-BF05-4EB17B40A0B4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38" creationId="{A4291135-7BC0-41F3-AAAF-CC18B855C89C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39" creationId="{57780BE6-B74A-4F13-8DAF-33CA7AEA322B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0" creationId="{9C2EF1C7-7282-4958-8291-A3C2E76902DE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1" creationId="{46A85DFD-9CDB-47D6-8C38-7A9E157B57CE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2" creationId="{5F1A4CA4-E8C9-420D-BF5B-CA3113F7C206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3" creationId="{DE36F89D-7E4A-4816-B124-225F68B21B49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4" creationId="{1C3C567F-4DC8-49ED-802A-96BCBAB297AC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45" creationId="{B9BC285B-777B-40B3-92EF-30D6954D9941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0" creationId="{114371AD-C897-4663-B286-B2AAD93C394B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1" creationId="{6074E880-EB31-4B81-902B-7929D499990D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2" creationId="{3E318DDC-3323-49C8-B7E2-7C7118E0F93A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3" creationId="{A5A5EA6A-F92C-48CF-B624-039DDCA701B7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4" creationId="{CD3BF3DF-5BC2-4D4D-98CB-15868C008E77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5" creationId="{D0B3A436-1426-4A77-A2B7-D3A71039FFD5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6" creationId="{A29D569D-3A8B-4BC7-9FAC-54D606B09ABA}"/>
          </ac:cxnSpMkLst>
        </pc:cxnChg>
        <pc:cxnChg chg="mod">
          <ac:chgData name="Jeremy" userId="58c980e10561ced2" providerId="LiveId" clId="{CA827159-AD8C-4BF4-A316-1FAE8284C63D}" dt="2022-01-04T07:00:36.661" v="4818" actId="1076"/>
          <ac:cxnSpMkLst>
            <pc:docMk/>
            <pc:sldMk cId="1342969551" sldId="269"/>
            <ac:cxnSpMk id="78" creationId="{B69F89CD-043A-416D-8B5B-0F972A8B01D5}"/>
          </ac:cxnSpMkLst>
        </pc:cxnChg>
      </pc:sldChg>
      <pc:sldChg chg="new del">
        <pc:chgData name="Jeremy" userId="58c980e10561ced2" providerId="LiveId" clId="{CA827159-AD8C-4BF4-A316-1FAE8284C63D}" dt="2022-01-04T06:59:44.453" v="4781" actId="47"/>
        <pc:sldMkLst>
          <pc:docMk/>
          <pc:sldMk cId="3569487253" sldId="269"/>
        </pc:sldMkLst>
      </pc:sldChg>
      <pc:sldChg chg="add">
        <pc:chgData name="Jeremy" userId="58c980e10561ced2" providerId="LiveId" clId="{CA827159-AD8C-4BF4-A316-1FAE8284C63D}" dt="2022-01-04T16:04:29.718" v="5810"/>
        <pc:sldMkLst>
          <pc:docMk/>
          <pc:sldMk cId="4153333611" sldId="270"/>
        </pc:sldMkLst>
      </pc:sldChg>
      <pc:sldChg chg="delSp modSp add mod">
        <pc:chgData name="Jeremy" userId="58c980e10561ced2" providerId="LiveId" clId="{CA827159-AD8C-4BF4-A316-1FAE8284C63D}" dt="2022-01-04T16:09:54.284" v="6294" actId="20577"/>
        <pc:sldMkLst>
          <pc:docMk/>
          <pc:sldMk cId="741490879" sldId="271"/>
        </pc:sldMkLst>
        <pc:spChg chg="mod">
          <ac:chgData name="Jeremy" userId="58c980e10561ced2" providerId="LiveId" clId="{CA827159-AD8C-4BF4-A316-1FAE8284C63D}" dt="2022-01-04T16:06:22.654" v="5832" actId="20577"/>
          <ac:spMkLst>
            <pc:docMk/>
            <pc:sldMk cId="741490879" sldId="271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16:09:54.284" v="6294" actId="20577"/>
          <ac:spMkLst>
            <pc:docMk/>
            <pc:sldMk cId="741490879" sldId="271"/>
            <ac:spMk id="3" creationId="{6C371510-12F1-4FB5-BFE9-5A7DB2F86CE1}"/>
          </ac:spMkLst>
        </pc:spChg>
        <pc:spChg chg="del">
          <ac:chgData name="Jeremy" userId="58c980e10561ced2" providerId="LiveId" clId="{CA827159-AD8C-4BF4-A316-1FAE8284C63D}" dt="2022-01-04T16:06:47.842" v="5840" actId="478"/>
          <ac:spMkLst>
            <pc:docMk/>
            <pc:sldMk cId="741490879" sldId="271"/>
            <ac:spMk id="66" creationId="{E679324D-8DF4-40A6-B2A8-4D8846174996}"/>
          </ac:spMkLst>
        </pc:spChg>
        <pc:inkChg chg="del">
          <ac:chgData name="Jeremy" userId="58c980e10561ced2" providerId="LiveId" clId="{CA827159-AD8C-4BF4-A316-1FAE8284C63D}" dt="2022-01-04T16:06:49.786" v="5841" actId="478"/>
          <ac:inkMkLst>
            <pc:docMk/>
            <pc:sldMk cId="741490879" sldId="271"/>
            <ac:inkMk id="89" creationId="{D90176A7-5C50-4CDA-ADCF-F4FDD0C563DA}"/>
          </ac:inkMkLst>
        </pc:inkChg>
      </pc:sldChg>
      <pc:sldChg chg="modSp add mod">
        <pc:chgData name="Jeremy" userId="58c980e10561ced2" providerId="LiveId" clId="{CA827159-AD8C-4BF4-A316-1FAE8284C63D}" dt="2022-01-04T16:12:25.289" v="6675" actId="20577"/>
        <pc:sldMkLst>
          <pc:docMk/>
          <pc:sldMk cId="4136760003" sldId="272"/>
        </pc:sldMkLst>
        <pc:spChg chg="mod">
          <ac:chgData name="Jeremy" userId="58c980e10561ced2" providerId="LiveId" clId="{CA827159-AD8C-4BF4-A316-1FAE8284C63D}" dt="2022-01-04T16:12:25.289" v="6675" actId="20577"/>
          <ac:spMkLst>
            <pc:docMk/>
            <pc:sldMk cId="4136760003" sldId="272"/>
            <ac:spMk id="3" creationId="{6C371510-12F1-4FB5-BFE9-5A7DB2F86CE1}"/>
          </ac:spMkLst>
        </pc:spChg>
      </pc:sldChg>
      <pc:sldChg chg="delSp modSp add mod">
        <pc:chgData name="Jeremy" userId="58c980e10561ced2" providerId="LiveId" clId="{CA827159-AD8C-4BF4-A316-1FAE8284C63D}" dt="2022-01-04T17:49:26.888" v="6819" actId="20577"/>
        <pc:sldMkLst>
          <pc:docMk/>
          <pc:sldMk cId="3504832342" sldId="273"/>
        </pc:sldMkLst>
        <pc:spChg chg="mod">
          <ac:chgData name="Jeremy" userId="58c980e10561ced2" providerId="LiveId" clId="{CA827159-AD8C-4BF4-A316-1FAE8284C63D}" dt="2022-01-04T17:49:26.888" v="6819" actId="20577"/>
          <ac:spMkLst>
            <pc:docMk/>
            <pc:sldMk cId="3504832342" sldId="273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17:45:43.766" v="6803" actId="20577"/>
          <ac:spMkLst>
            <pc:docMk/>
            <pc:sldMk cId="3504832342" sldId="273"/>
            <ac:spMk id="3" creationId="{6C371510-12F1-4FB5-BFE9-5A7DB2F86CE1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46" creationId="{4D5228DA-4A5E-4599-9034-02768868E632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47" creationId="{A5935FEC-EB07-410D-83C4-E344B46D46DD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48" creationId="{232A988D-BE8E-42D3-B764-C889CFA60314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49" creationId="{A971FD95-8E60-4C45-964D-3E08FF4813AE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0" creationId="{F63BB104-D08C-49A8-8DD5-9C92DE580B62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1" creationId="{E2672FE5-8B13-4A8C-B9DF-A0464FC03E6E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2" creationId="{25B219E5-D780-4A22-A759-98F25D3011D6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3" creationId="{B76D89E1-ED0E-4122-AF81-4F83786048F0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4" creationId="{F7CF6E51-FB19-4A69-B41F-E0269BE44699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5" creationId="{DF6B23D9-9099-41AC-8100-577D7B1AAF26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6" creationId="{83D5A776-73D5-41C3-817E-B48B3C045BBF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7" creationId="{508AD329-5465-4D72-A978-4AE59C69DD2D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8" creationId="{D1D0DEE0-AC64-4ACE-B0EA-9EBFCE9ED73F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59" creationId="{BCD20C1C-FD8F-4F1B-A2D7-8E405DE7A064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60" creationId="{04FF39EE-8A83-4A4D-82F1-70B045A6CB3C}"/>
          </ac:spMkLst>
        </pc:spChg>
        <pc:spChg chg="del">
          <ac:chgData name="Jeremy" userId="58c980e10561ced2" providerId="LiveId" clId="{CA827159-AD8C-4BF4-A316-1FAE8284C63D}" dt="2022-01-04T17:49:18.857" v="6805" actId="478"/>
          <ac:spMkLst>
            <pc:docMk/>
            <pc:sldMk cId="3504832342" sldId="273"/>
            <ac:spMk id="61" creationId="{3AEE4CAC-AA49-47F1-8D2F-B50E73C60BA1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79" creationId="{BB3B0FC5-B501-461A-8B9F-0213841B9FE6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0" creationId="{D869882C-FC50-4ABB-B517-A2E034EAAE2B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1" creationId="{5531AD2A-BE89-48E7-8B6C-67F0770F048F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2" creationId="{752BD6F3-CDED-4500-BF03-4205444EA233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3" creationId="{32017B2D-8ECA-4A7D-9B7F-D6F9E035D7C2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4" creationId="{B74BC09F-3496-4404-A948-F255945409C3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85" creationId="{A2F7328D-4373-4887-8836-D2446C73BA30}"/>
          </ac:spMkLst>
        </pc:spChg>
        <pc:spChg chg="del">
          <ac:chgData name="Jeremy" userId="58c980e10561ced2" providerId="LiveId" clId="{CA827159-AD8C-4BF4-A316-1FAE8284C63D}" dt="2022-01-04T17:49:18.857" v="6805" actId="478"/>
          <ac:spMkLst>
            <pc:docMk/>
            <pc:sldMk cId="3504832342" sldId="273"/>
            <ac:spMk id="91" creationId="{6D886DAE-1726-420C-A30C-62550FCCA0C3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96" creationId="{A6F1B632-6A09-494A-8E38-976D78E6D0AA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97" creationId="{54E0B633-A878-4CBD-A739-D0B9F7C970B8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98" creationId="{31B54D29-FF66-4916-9957-0528A630200E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99" creationId="{3518C155-ECD4-471B-BA6F-1282E76C0622}"/>
          </ac:spMkLst>
        </pc:spChg>
        <pc:spChg chg="del">
          <ac:chgData name="Jeremy" userId="58c980e10561ced2" providerId="LiveId" clId="{CA827159-AD8C-4BF4-A316-1FAE8284C63D}" dt="2022-01-04T17:49:16.062" v="6804" actId="478"/>
          <ac:spMkLst>
            <pc:docMk/>
            <pc:sldMk cId="3504832342" sldId="273"/>
            <ac:spMk id="100" creationId="{BB021CE0-5B01-423C-A7A1-FCED7949CFDF}"/>
          </ac:spMkLst>
        </pc:spChg>
        <pc:spChg chg="del">
          <ac:chgData name="Jeremy" userId="58c980e10561ced2" providerId="LiveId" clId="{CA827159-AD8C-4BF4-A316-1FAE8284C63D}" dt="2022-01-04T17:49:20.559" v="6806" actId="478"/>
          <ac:spMkLst>
            <pc:docMk/>
            <pc:sldMk cId="3504832342" sldId="273"/>
            <ac:spMk id="101" creationId="{13E7DB64-78BD-45D8-9D71-E1D6BDFBCF56}"/>
          </ac:spMkLst>
        </pc:spChg>
        <pc:cxnChg chg="del mod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37" creationId="{9EFD037D-3DA8-4994-BF05-4EB17B40A0B4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38" creationId="{A4291135-7BC0-41F3-AAAF-CC18B855C89C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39" creationId="{57780BE6-B74A-4F13-8DAF-33CA7AEA322B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0" creationId="{9C2EF1C7-7282-4958-8291-A3C2E76902DE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1" creationId="{46A85DFD-9CDB-47D6-8C38-7A9E157B57CE}"/>
          </ac:cxnSpMkLst>
        </pc:cxnChg>
        <pc:cxnChg chg="del mod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2" creationId="{5F1A4CA4-E8C9-420D-BF5B-CA3113F7C206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3" creationId="{DE36F89D-7E4A-4816-B124-225F68B21B49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4" creationId="{1C3C567F-4DC8-49ED-802A-96BCBAB297AC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45" creationId="{B9BC285B-777B-40B3-92EF-30D6954D9941}"/>
          </ac:cxnSpMkLst>
        </pc:cxnChg>
        <pc:cxnChg chg="del mod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0" creationId="{114371AD-C897-4663-B286-B2AAD93C394B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1" creationId="{6074E880-EB31-4B81-902B-7929D499990D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2" creationId="{3E318DDC-3323-49C8-B7E2-7C7118E0F93A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3" creationId="{A5A5EA6A-F92C-48CF-B624-039DDCA701B7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4" creationId="{CD3BF3DF-5BC2-4D4D-98CB-15868C008E77}"/>
          </ac:cxnSpMkLst>
        </pc:cxnChg>
        <pc:cxnChg chg="del mod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5" creationId="{D0B3A436-1426-4A77-A2B7-D3A71039FFD5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6" creationId="{A29D569D-3A8B-4BC7-9FAC-54D606B09ABA}"/>
          </ac:cxnSpMkLst>
        </pc:cxnChg>
        <pc:cxnChg chg="del">
          <ac:chgData name="Jeremy" userId="58c980e10561ced2" providerId="LiveId" clId="{CA827159-AD8C-4BF4-A316-1FAE8284C63D}" dt="2022-01-04T17:49:16.062" v="6804" actId="478"/>
          <ac:cxnSpMkLst>
            <pc:docMk/>
            <pc:sldMk cId="3504832342" sldId="273"/>
            <ac:cxnSpMk id="78" creationId="{B69F89CD-043A-416D-8B5B-0F972A8B01D5}"/>
          </ac:cxnSpMkLst>
        </pc:cxnChg>
      </pc:sldChg>
      <pc:sldChg chg="modSp new del mod">
        <pc:chgData name="Jeremy" userId="58c980e10561ced2" providerId="LiveId" clId="{CA827159-AD8C-4BF4-A316-1FAE8284C63D}" dt="2022-01-04T17:45:01.851" v="6680" actId="47"/>
        <pc:sldMkLst>
          <pc:docMk/>
          <pc:sldMk cId="3943065393" sldId="273"/>
        </pc:sldMkLst>
        <pc:spChg chg="mod">
          <ac:chgData name="Jeremy" userId="58c980e10561ced2" providerId="LiveId" clId="{CA827159-AD8C-4BF4-A316-1FAE8284C63D}" dt="2022-01-04T17:44:57.952" v="6679"/>
          <ac:spMkLst>
            <pc:docMk/>
            <pc:sldMk cId="3943065393" sldId="273"/>
            <ac:spMk id="2" creationId="{E3E0A0AC-A936-47F7-9C83-C999A1681CC9}"/>
          </ac:spMkLst>
        </pc:spChg>
      </pc:sldChg>
      <pc:sldChg chg="modSp add mod">
        <pc:chgData name="Jeremy" userId="58c980e10561ced2" providerId="LiveId" clId="{CA827159-AD8C-4BF4-A316-1FAE8284C63D}" dt="2022-01-04T20:27:46.100" v="7388" actId="1076"/>
        <pc:sldMkLst>
          <pc:docMk/>
          <pc:sldMk cId="1691050062" sldId="274"/>
        </pc:sldMkLst>
        <pc:spChg chg="mod">
          <ac:chgData name="Jeremy" userId="58c980e10561ced2" providerId="LiveId" clId="{CA827159-AD8C-4BF4-A316-1FAE8284C63D}" dt="2022-01-04T17:49:48.630" v="6863" actId="20577"/>
          <ac:spMkLst>
            <pc:docMk/>
            <pc:sldMk cId="1691050062" sldId="274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19:56:24.608" v="7169" actId="20577"/>
          <ac:spMkLst>
            <pc:docMk/>
            <pc:sldMk cId="1691050062" sldId="274"/>
            <ac:spMk id="3" creationId="{6C371510-12F1-4FB5-BFE9-5A7DB2F86CE1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46" creationId="{4D5228DA-4A5E-4599-9034-02768868E632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47" creationId="{A5935FEC-EB07-410D-83C4-E344B46D46DD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48" creationId="{232A988D-BE8E-42D3-B764-C889CFA60314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49" creationId="{A971FD95-8E60-4C45-964D-3E08FF4813AE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0" creationId="{F63BB104-D08C-49A8-8DD5-9C92DE580B62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1" creationId="{E2672FE5-8B13-4A8C-B9DF-A0464FC03E6E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2" creationId="{25B219E5-D780-4A22-A759-98F25D3011D6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3" creationId="{B76D89E1-ED0E-4122-AF81-4F83786048F0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4" creationId="{F7CF6E51-FB19-4A69-B41F-E0269BE44699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5" creationId="{DF6B23D9-9099-41AC-8100-577D7B1AAF26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6" creationId="{83D5A776-73D5-41C3-817E-B48B3C045BBF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7" creationId="{508AD329-5465-4D72-A978-4AE59C69DD2D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8" creationId="{D1D0DEE0-AC64-4ACE-B0EA-9EBFCE9ED73F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59" creationId="{BCD20C1C-FD8F-4F1B-A2D7-8E405DE7A064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60" creationId="{04FF39EE-8A83-4A4D-82F1-70B045A6CB3C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61" creationId="{3AEE4CAC-AA49-47F1-8D2F-B50E73C60BA1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79" creationId="{BB3B0FC5-B501-461A-8B9F-0213841B9FE6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0" creationId="{D869882C-FC50-4ABB-B517-A2E034EAAE2B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1" creationId="{5531AD2A-BE89-48E7-8B6C-67F0770F048F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2" creationId="{752BD6F3-CDED-4500-BF03-4205444EA233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3" creationId="{32017B2D-8ECA-4A7D-9B7F-D6F9E035D7C2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4" creationId="{B74BC09F-3496-4404-A948-F255945409C3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85" creationId="{A2F7328D-4373-4887-8836-D2446C73BA30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91" creationId="{6D886DAE-1726-420C-A30C-62550FCCA0C3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96" creationId="{A6F1B632-6A09-494A-8E38-976D78E6D0AA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97" creationId="{54E0B633-A878-4CBD-A739-D0B9F7C970B8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98" creationId="{31B54D29-FF66-4916-9957-0528A630200E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99" creationId="{3518C155-ECD4-471B-BA6F-1282E76C0622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100" creationId="{BB021CE0-5B01-423C-A7A1-FCED7949CFDF}"/>
          </ac:spMkLst>
        </pc:spChg>
        <pc:spChg chg="mod">
          <ac:chgData name="Jeremy" userId="58c980e10561ced2" providerId="LiveId" clId="{CA827159-AD8C-4BF4-A316-1FAE8284C63D}" dt="2022-01-04T20:27:46.100" v="7388" actId="1076"/>
          <ac:spMkLst>
            <pc:docMk/>
            <pc:sldMk cId="1691050062" sldId="274"/>
            <ac:spMk id="101" creationId="{13E7DB64-78BD-45D8-9D71-E1D6BDFBCF56}"/>
          </ac:spMkLst>
        </pc:sp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37" creationId="{9EFD037D-3DA8-4994-BF05-4EB17B40A0B4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38" creationId="{A4291135-7BC0-41F3-AAAF-CC18B855C89C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39" creationId="{57780BE6-B74A-4F13-8DAF-33CA7AEA322B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0" creationId="{9C2EF1C7-7282-4958-8291-A3C2E76902DE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1" creationId="{46A85DFD-9CDB-47D6-8C38-7A9E157B57CE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2" creationId="{5F1A4CA4-E8C9-420D-BF5B-CA3113F7C206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3" creationId="{DE36F89D-7E4A-4816-B124-225F68B21B49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4" creationId="{1C3C567F-4DC8-49ED-802A-96BCBAB297AC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45" creationId="{B9BC285B-777B-40B3-92EF-30D6954D9941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0" creationId="{114371AD-C897-4663-B286-B2AAD93C394B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1" creationId="{6074E880-EB31-4B81-902B-7929D499990D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2" creationId="{3E318DDC-3323-49C8-B7E2-7C7118E0F93A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3" creationId="{A5A5EA6A-F92C-48CF-B624-039DDCA701B7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4" creationId="{CD3BF3DF-5BC2-4D4D-98CB-15868C008E77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5" creationId="{D0B3A436-1426-4A77-A2B7-D3A71039FFD5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6" creationId="{A29D569D-3A8B-4BC7-9FAC-54D606B09ABA}"/>
          </ac:cxnSpMkLst>
        </pc:cxnChg>
        <pc:cxnChg chg="mod">
          <ac:chgData name="Jeremy" userId="58c980e10561ced2" providerId="LiveId" clId="{CA827159-AD8C-4BF4-A316-1FAE8284C63D}" dt="2022-01-04T20:27:46.100" v="7388" actId="1076"/>
          <ac:cxnSpMkLst>
            <pc:docMk/>
            <pc:sldMk cId="1691050062" sldId="274"/>
            <ac:cxnSpMk id="78" creationId="{B69F89CD-043A-416D-8B5B-0F972A8B01D5}"/>
          </ac:cxnSpMkLst>
        </pc:cxnChg>
      </pc:sldChg>
      <pc:sldChg chg="modSp add del mod">
        <pc:chgData name="Jeremy" userId="58c980e10561ced2" providerId="LiveId" clId="{CA827159-AD8C-4BF4-A316-1FAE8284C63D}" dt="2022-01-05T03:42:46.009" v="10620" actId="47"/>
        <pc:sldMkLst>
          <pc:docMk/>
          <pc:sldMk cId="2414380903" sldId="275"/>
        </pc:sldMkLst>
        <pc:spChg chg="mod">
          <ac:chgData name="Jeremy" userId="58c980e10561ced2" providerId="LiveId" clId="{CA827159-AD8C-4BF4-A316-1FAE8284C63D}" dt="2022-01-04T21:42:46.890" v="7662" actId="207"/>
          <ac:spMkLst>
            <pc:docMk/>
            <pc:sldMk cId="2414380903" sldId="275"/>
            <ac:spMk id="3" creationId="{6C371510-12F1-4FB5-BFE9-5A7DB2F86CE1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46" creationId="{4D5228DA-4A5E-4599-9034-02768868E632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47" creationId="{A5935FEC-EB07-410D-83C4-E344B46D46DD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48" creationId="{232A988D-BE8E-42D3-B764-C889CFA60314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49" creationId="{A971FD95-8E60-4C45-964D-3E08FF4813AE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0" creationId="{F63BB104-D08C-49A8-8DD5-9C92DE580B62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1" creationId="{E2672FE5-8B13-4A8C-B9DF-A0464FC03E6E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2" creationId="{25B219E5-D780-4A22-A759-98F25D3011D6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3" creationId="{B76D89E1-ED0E-4122-AF81-4F83786048F0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4" creationId="{F7CF6E51-FB19-4A69-B41F-E0269BE44699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5" creationId="{DF6B23D9-9099-41AC-8100-577D7B1AAF26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6" creationId="{83D5A776-73D5-41C3-817E-B48B3C045BBF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7" creationId="{508AD329-5465-4D72-A978-4AE59C69DD2D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8" creationId="{D1D0DEE0-AC64-4ACE-B0EA-9EBFCE9ED73F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59" creationId="{BCD20C1C-FD8F-4F1B-A2D7-8E405DE7A064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60" creationId="{04FF39EE-8A83-4A4D-82F1-70B045A6CB3C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61" creationId="{3AEE4CAC-AA49-47F1-8D2F-B50E73C60BA1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79" creationId="{BB3B0FC5-B501-461A-8B9F-0213841B9FE6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0" creationId="{D869882C-FC50-4ABB-B517-A2E034EAAE2B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1" creationId="{5531AD2A-BE89-48E7-8B6C-67F0770F048F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2" creationId="{752BD6F3-CDED-4500-BF03-4205444EA233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3" creationId="{32017B2D-8ECA-4A7D-9B7F-D6F9E035D7C2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4" creationId="{B74BC09F-3496-4404-A948-F255945409C3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85" creationId="{A2F7328D-4373-4887-8836-D2446C73BA30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91" creationId="{6D886DAE-1726-420C-A30C-62550FCCA0C3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96" creationId="{A6F1B632-6A09-494A-8E38-976D78E6D0AA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97" creationId="{54E0B633-A878-4CBD-A739-D0B9F7C970B8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98" creationId="{31B54D29-FF66-4916-9957-0528A630200E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99" creationId="{3518C155-ECD4-471B-BA6F-1282E76C0622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100" creationId="{BB021CE0-5B01-423C-A7A1-FCED7949CFDF}"/>
          </ac:spMkLst>
        </pc:spChg>
        <pc:spChg chg="mod">
          <ac:chgData name="Jeremy" userId="58c980e10561ced2" providerId="LiveId" clId="{CA827159-AD8C-4BF4-A316-1FAE8284C63D}" dt="2022-01-04T20:26:55.186" v="7384" actId="1076"/>
          <ac:spMkLst>
            <pc:docMk/>
            <pc:sldMk cId="2414380903" sldId="275"/>
            <ac:spMk id="101" creationId="{13E7DB64-78BD-45D8-9D71-E1D6BDFBCF56}"/>
          </ac:spMkLst>
        </pc:sp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37" creationId="{9EFD037D-3DA8-4994-BF05-4EB17B40A0B4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38" creationId="{A4291135-7BC0-41F3-AAAF-CC18B855C89C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39" creationId="{57780BE6-B74A-4F13-8DAF-33CA7AEA322B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0" creationId="{9C2EF1C7-7282-4958-8291-A3C2E76902DE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1" creationId="{46A85DFD-9CDB-47D6-8C38-7A9E157B57CE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2" creationId="{5F1A4CA4-E8C9-420D-BF5B-CA3113F7C206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3" creationId="{DE36F89D-7E4A-4816-B124-225F68B21B49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4" creationId="{1C3C567F-4DC8-49ED-802A-96BCBAB297AC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45" creationId="{B9BC285B-777B-40B3-92EF-30D6954D9941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0" creationId="{114371AD-C897-4663-B286-B2AAD93C394B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1" creationId="{6074E880-EB31-4B81-902B-7929D499990D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2" creationId="{3E318DDC-3323-49C8-B7E2-7C7118E0F93A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3" creationId="{A5A5EA6A-F92C-48CF-B624-039DDCA701B7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4" creationId="{CD3BF3DF-5BC2-4D4D-98CB-15868C008E77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5" creationId="{D0B3A436-1426-4A77-A2B7-D3A71039FFD5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6" creationId="{A29D569D-3A8B-4BC7-9FAC-54D606B09ABA}"/>
          </ac:cxnSpMkLst>
        </pc:cxnChg>
        <pc:cxnChg chg="mod">
          <ac:chgData name="Jeremy" userId="58c980e10561ced2" providerId="LiveId" clId="{CA827159-AD8C-4BF4-A316-1FAE8284C63D}" dt="2022-01-04T20:26:55.186" v="7384" actId="1076"/>
          <ac:cxnSpMkLst>
            <pc:docMk/>
            <pc:sldMk cId="2414380903" sldId="275"/>
            <ac:cxnSpMk id="78" creationId="{B69F89CD-043A-416D-8B5B-0F972A8B01D5}"/>
          </ac:cxnSpMkLst>
        </pc:cxnChg>
      </pc:sldChg>
      <pc:sldChg chg="addSp delSp modSp add mod">
        <pc:chgData name="Jeremy" userId="58c980e10561ced2" providerId="LiveId" clId="{CA827159-AD8C-4BF4-A316-1FAE8284C63D}" dt="2022-01-04T20:22:15.721" v="7325"/>
        <pc:sldMkLst>
          <pc:docMk/>
          <pc:sldMk cId="1259649413" sldId="276"/>
        </pc:sldMkLst>
        <pc:spChg chg="mod">
          <ac:chgData name="Jeremy" userId="58c980e10561ced2" providerId="LiveId" clId="{CA827159-AD8C-4BF4-A316-1FAE8284C63D}" dt="2022-01-04T20:17:49.031" v="7216" actId="20577"/>
          <ac:spMkLst>
            <pc:docMk/>
            <pc:sldMk cId="1259649413" sldId="276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4T20:18:30.260" v="7222" actId="20577"/>
          <ac:spMkLst>
            <pc:docMk/>
            <pc:sldMk cId="1259649413" sldId="276"/>
            <ac:spMk id="3" creationId="{6C371510-12F1-4FB5-BFE9-5A7DB2F86CE1}"/>
          </ac:spMkLst>
        </pc:spChg>
        <pc:spChg chg="add mod">
          <ac:chgData name="Jeremy" userId="58c980e10561ced2" providerId="LiveId" clId="{CA827159-AD8C-4BF4-A316-1FAE8284C63D}" dt="2022-01-04T20:19:24.158" v="7254" actId="1076"/>
          <ac:spMkLst>
            <pc:docMk/>
            <pc:sldMk cId="1259649413" sldId="276"/>
            <ac:spMk id="4" creationId="{8475DCEA-034A-4B98-BB66-52E374066E15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46" creationId="{4D5228DA-4A5E-4599-9034-02768868E632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47" creationId="{A5935FEC-EB07-410D-83C4-E344B46D46DD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48" creationId="{232A988D-BE8E-42D3-B764-C889CFA60314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49" creationId="{A971FD95-8E60-4C45-964D-3E08FF4813AE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0" creationId="{F63BB104-D08C-49A8-8DD5-9C92DE580B62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1" creationId="{E2672FE5-8B13-4A8C-B9DF-A0464FC03E6E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2" creationId="{25B219E5-D780-4A22-A759-98F25D3011D6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3" creationId="{B76D89E1-ED0E-4122-AF81-4F83786048F0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4" creationId="{F7CF6E51-FB19-4A69-B41F-E0269BE44699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5" creationId="{DF6B23D9-9099-41AC-8100-577D7B1AAF26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6" creationId="{83D5A776-73D5-41C3-817E-B48B3C045BBF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7" creationId="{508AD329-5465-4D72-A978-4AE59C69DD2D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8" creationId="{D1D0DEE0-AC64-4ACE-B0EA-9EBFCE9ED73F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59" creationId="{BCD20C1C-FD8F-4F1B-A2D7-8E405DE7A064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60" creationId="{04FF39EE-8A83-4A4D-82F1-70B045A6CB3C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61" creationId="{3AEE4CAC-AA49-47F1-8D2F-B50E73C60BA1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79" creationId="{BB3B0FC5-B501-461A-8B9F-0213841B9FE6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0" creationId="{D869882C-FC50-4ABB-B517-A2E034EAAE2B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1" creationId="{5531AD2A-BE89-48E7-8B6C-67F0770F048F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2" creationId="{752BD6F3-CDED-4500-BF03-4205444EA233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3" creationId="{32017B2D-8ECA-4A7D-9B7F-D6F9E035D7C2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4" creationId="{B74BC09F-3496-4404-A948-F255945409C3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85" creationId="{A2F7328D-4373-4887-8836-D2446C73BA30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86" creationId="{1858CEE9-226F-41D5-BCA2-7DAC30B2F4BC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87" creationId="{8DED1893-85FA-4421-9142-5B702AAC33EA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88" creationId="{3965C521-DC2C-4ECF-B797-6187F63A6E73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89" creationId="{918829B2-7006-4313-9BCF-E67DEF8378C6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90" creationId="{328CA8D8-6440-45BD-8F72-46FA4A27A65F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91" creationId="{6D886DAE-1726-420C-A30C-62550FCCA0C3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92" creationId="{C854A81D-E04A-4611-A5D6-EBA8A3E2CB6F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93" creationId="{5C958A88-28DA-4384-B305-153231F44C05}"/>
          </ac:spMkLst>
        </pc:spChg>
        <pc:spChg chg="add mod">
          <ac:chgData name="Jeremy" userId="58c980e10561ced2" providerId="LiveId" clId="{CA827159-AD8C-4BF4-A316-1FAE8284C63D}" dt="2022-01-04T20:21:45.901" v="7320" actId="207"/>
          <ac:spMkLst>
            <pc:docMk/>
            <pc:sldMk cId="1259649413" sldId="276"/>
            <ac:spMk id="94" creationId="{C04C6A6B-F5D3-4F9F-ABDD-2F4D5EC45394}"/>
          </ac:spMkLst>
        </pc:spChg>
        <pc:spChg chg="add mod">
          <ac:chgData name="Jeremy" userId="58c980e10561ced2" providerId="LiveId" clId="{CA827159-AD8C-4BF4-A316-1FAE8284C63D}" dt="2022-01-04T20:21:51.496" v="7322" actId="207"/>
          <ac:spMkLst>
            <pc:docMk/>
            <pc:sldMk cId="1259649413" sldId="276"/>
            <ac:spMk id="95" creationId="{51E62020-AFE7-4898-84B2-6DE8B11DC7C1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96" creationId="{A6F1B632-6A09-494A-8E38-976D78E6D0AA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97" creationId="{54E0B633-A878-4CBD-A739-D0B9F7C970B8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98" creationId="{31B54D29-FF66-4916-9957-0528A630200E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99" creationId="{3518C155-ECD4-471B-BA6F-1282E76C0622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100" creationId="{BB021CE0-5B01-423C-A7A1-FCED7949CFDF}"/>
          </ac:spMkLst>
        </pc:spChg>
        <pc:spChg chg="mod">
          <ac:chgData name="Jeremy" userId="58c980e10561ced2" providerId="LiveId" clId="{CA827159-AD8C-4BF4-A316-1FAE8284C63D}" dt="2022-01-04T20:18:18.527" v="7220" actId="1076"/>
          <ac:spMkLst>
            <pc:docMk/>
            <pc:sldMk cId="1259649413" sldId="276"/>
            <ac:spMk id="101" creationId="{13E7DB64-78BD-45D8-9D71-E1D6BDFBCF56}"/>
          </ac:spMkLst>
        </pc:spChg>
        <pc:spChg chg="add del mod">
          <ac:chgData name="Jeremy" userId="58c980e10561ced2" providerId="LiveId" clId="{CA827159-AD8C-4BF4-A316-1FAE8284C63D}" dt="2022-01-04T20:21:43.378" v="7319" actId="207"/>
          <ac:spMkLst>
            <pc:docMk/>
            <pc:sldMk cId="1259649413" sldId="276"/>
            <ac:spMk id="102" creationId="{5DBCD06C-4215-4349-A3A4-070440BC3C61}"/>
          </ac:spMkLst>
        </pc:spChg>
        <pc:spChg chg="add del mod">
          <ac:chgData name="Jeremy" userId="58c980e10561ced2" providerId="LiveId" clId="{CA827159-AD8C-4BF4-A316-1FAE8284C63D}" dt="2022-01-04T20:21:53.480" v="7323" actId="207"/>
          <ac:spMkLst>
            <pc:docMk/>
            <pc:sldMk cId="1259649413" sldId="276"/>
            <ac:spMk id="103" creationId="{9EE39FEA-75C4-48B5-B453-074F65F88F6E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04" creationId="{2268CEF7-C3C8-4325-A27D-6794CA6AFBE1}"/>
          </ac:spMkLst>
        </pc:spChg>
        <pc:spChg chg="add del mod">
          <ac:chgData name="Jeremy" userId="58c980e10561ced2" providerId="LiveId" clId="{CA827159-AD8C-4BF4-A316-1FAE8284C63D}" dt="2022-01-04T20:21:40.055" v="7318" actId="207"/>
          <ac:spMkLst>
            <pc:docMk/>
            <pc:sldMk cId="1259649413" sldId="276"/>
            <ac:spMk id="105" creationId="{FB2A45AB-95EC-4E7E-89AD-F6B80A1042F3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06" creationId="{D6E90FD1-4829-4303-9925-2975429D649C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07" creationId="{EC1E9797-93FD-421B-98F5-E4666C75BA4C}"/>
          </ac:spMkLst>
        </pc:spChg>
        <pc:spChg chg="add mod">
          <ac:chgData name="Jeremy" userId="58c980e10561ced2" providerId="LiveId" clId="{CA827159-AD8C-4BF4-A316-1FAE8284C63D}" dt="2022-01-04T20:21:48.488" v="7321" actId="207"/>
          <ac:spMkLst>
            <pc:docMk/>
            <pc:sldMk cId="1259649413" sldId="276"/>
            <ac:spMk id="108" creationId="{9C9CD660-4093-44AC-A00E-C7912A360995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17" creationId="{6B73FD38-FDE9-4966-A80F-61E33D098CA6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18" creationId="{EB45A394-431F-44AF-9604-53663508BFE8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19" creationId="{8A9E2809-B3F1-4AD4-B3E5-01E77243C162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0" creationId="{5C4F5C0A-8489-498C-A782-0BAF62F9742F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1" creationId="{0A032A81-F515-4363-96AF-90C2727A64E0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2" creationId="{8B235AA3-E0DD-49AC-A524-4A8F3CF0374B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3" creationId="{7E6E3154-DAAA-4DFB-9C1C-AC1EB6EC8B08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4" creationId="{7673D9B8-7475-4443-A858-1B47A466F564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5" creationId="{5E0B4341-13EF-474B-80CE-3616F92478FC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6" creationId="{322C0038-C680-4140-963A-3FEE430B7420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7" creationId="{86BC0617-0714-4EF1-8D78-575C02ED16BB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8" creationId="{DBC4896A-702C-4D00-A9A7-AC2AA1AD0856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29" creationId="{D86E9C88-9F59-40F6-ACDE-02197A500A88}"/>
          </ac:spMkLst>
        </pc:spChg>
        <pc:spChg chg="add mod">
          <ac:chgData name="Jeremy" userId="58c980e10561ced2" providerId="LiveId" clId="{CA827159-AD8C-4BF4-A316-1FAE8284C63D}" dt="2022-01-04T20:19:00.887" v="7224" actId="1076"/>
          <ac:spMkLst>
            <pc:docMk/>
            <pc:sldMk cId="1259649413" sldId="276"/>
            <ac:spMk id="130" creationId="{8EEAB08C-F803-41DA-9CDA-D8E3026377F8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0" creationId="{1FF5AFDF-BD77-4923-B3DB-D534D8078469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1" creationId="{6FFF2077-A331-4169-B352-6359AA1A5669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2" creationId="{FD2C162C-EA12-4F70-9F00-1C7E7A84877D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3" creationId="{2A6C033A-34F7-4B39-88AC-759C20ECF44A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4" creationId="{07C8D34E-6B80-4D00-A6C1-8057BD00EB37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5" creationId="{8A70AD3E-CAA2-4896-8690-C522D79893D8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6" creationId="{93DA95BE-DA37-46A1-96D8-AF74B3BF57C1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7" creationId="{801B80B3-DAB4-4D74-AA41-0F9435537416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8" creationId="{0586E8CD-50CC-4472-A43F-AB8F717B0B30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49" creationId="{9E81EAF1-C887-40D7-9EAC-26B523C561FF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0" creationId="{F079F61A-0DD9-47CE-B3A6-D2261BC74386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1" creationId="{29146112-8D27-4106-AD5C-2AE2AC8FF25A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2" creationId="{497FFC7D-CBD6-40B6-8C3A-7BD4D92E9A7F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3" creationId="{92DA22EA-40D7-4D9B-B488-6DEDCC02C298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4" creationId="{5479A301-3E95-43A7-A875-93D8B2C05865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55" creationId="{F9E9C5EC-5DA2-455F-B830-337C8B0C8A05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4" creationId="{C906B73F-25C3-4089-8ECD-B500B421C4ED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5" creationId="{C63E3985-36CF-4E18-B0C5-2B7990C99ECF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6" creationId="{E69539FC-9D75-43DD-86D2-311DD3BAFE0F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7" creationId="{4269BBCE-86D4-456B-A77D-1591E96756C3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8" creationId="{B9EB679C-6A08-4C8D-A0EE-A4E1FD4C3018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69" creationId="{628270D8-2ED9-47B2-A2BD-D69BDC66CBF3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0" creationId="{2DA75CA8-08E2-4EA3-A009-0FCFFA883FB7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1" creationId="{67FF0434-BC11-4AEE-BE53-88611421172D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2" creationId="{EBF83DBC-31F2-46B4-99E5-DD3C74F87EFD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3" creationId="{349932D4-BADA-4F3B-9914-3822759C5653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4" creationId="{5FD9EC20-F1E3-447C-A75D-0ABD27B3AB56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5" creationId="{FF131BFE-435D-45EA-85D0-F8D48F3F77B7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6" creationId="{E9725EC4-69B9-47E0-BDC8-5475FCFA25D4}"/>
          </ac:spMkLst>
        </pc:spChg>
        <pc:spChg chg="add del mod">
          <ac:chgData name="Jeremy" userId="58c980e10561ced2" providerId="LiveId" clId="{CA827159-AD8C-4BF4-A316-1FAE8284C63D}" dt="2022-01-04T20:19:12.218" v="7234"/>
          <ac:spMkLst>
            <pc:docMk/>
            <pc:sldMk cId="1259649413" sldId="276"/>
            <ac:spMk id="177" creationId="{12FE2C82-1498-4D8F-81C3-C9C8983D489B}"/>
          </ac:spMkLst>
        </pc:spChg>
        <pc:spChg chg="add mod">
          <ac:chgData name="Jeremy" userId="58c980e10561ced2" providerId="LiveId" clId="{CA827159-AD8C-4BF4-A316-1FAE8284C63D}" dt="2022-01-04T20:20:13.733" v="7307" actId="1076"/>
          <ac:spMkLst>
            <pc:docMk/>
            <pc:sldMk cId="1259649413" sldId="276"/>
            <ac:spMk id="178" creationId="{E53A1281-241E-44E2-9E2A-CD05831C18BA}"/>
          </ac:spMkLst>
        </pc:spChg>
        <pc:spChg chg="add del mod">
          <ac:chgData name="Jeremy" userId="58c980e10561ced2" providerId="LiveId" clId="{CA827159-AD8C-4BF4-A316-1FAE8284C63D}" dt="2022-01-04T20:22:15.721" v="7325"/>
          <ac:spMkLst>
            <pc:docMk/>
            <pc:sldMk cId="1259649413" sldId="276"/>
            <ac:spMk id="179" creationId="{DC273535-58C6-4B8C-AD76-3C7958E36850}"/>
          </ac:spMkLst>
        </pc:sp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37" creationId="{9EFD037D-3DA8-4994-BF05-4EB17B40A0B4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38" creationId="{A4291135-7BC0-41F3-AAAF-CC18B855C89C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39" creationId="{57780BE6-B74A-4F13-8DAF-33CA7AEA322B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0" creationId="{9C2EF1C7-7282-4958-8291-A3C2E76902DE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1" creationId="{46A85DFD-9CDB-47D6-8C38-7A9E157B57CE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2" creationId="{5F1A4CA4-E8C9-420D-BF5B-CA3113F7C206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3" creationId="{DE36F89D-7E4A-4816-B124-225F68B21B49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4" creationId="{1C3C567F-4DC8-49ED-802A-96BCBAB297AC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45" creationId="{B9BC285B-777B-40B3-92EF-30D6954D9941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2" creationId="{C7276444-CD3B-404F-80D0-F666626D913F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3" creationId="{707758D4-8C4D-4825-96D1-4F7F7D85CDCE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4" creationId="{1261160C-FC19-4EFC-ACE6-BB44FE08CBAE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5" creationId="{59CAD5C4-3885-41F1-80FF-F3FFB99986F4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6" creationId="{7F3698A3-9AB1-4D4D-AB5B-2EBF90E6F668}"/>
          </ac:cxnSpMkLst>
        </pc:cxnChg>
        <pc:cxnChg chg="add del mod">
          <ac:chgData name="Jeremy" userId="58c980e10561ced2" providerId="LiveId" clId="{CA827159-AD8C-4BF4-A316-1FAE8284C63D}" dt="2022-01-04T20:20:00.751" v="7294" actId="478"/>
          <ac:cxnSpMkLst>
            <pc:docMk/>
            <pc:sldMk cId="1259649413" sldId="276"/>
            <ac:cxnSpMk id="67" creationId="{0B135D4C-4A02-49A6-8C1D-0F77B9F00B84}"/>
          </ac:cxnSpMkLst>
        </pc:cxnChg>
        <pc:cxnChg chg="add del mod">
          <ac:chgData name="Jeremy" userId="58c980e10561ced2" providerId="LiveId" clId="{CA827159-AD8C-4BF4-A316-1FAE8284C63D}" dt="2022-01-04T20:20:03.482" v="7301" actId="478"/>
          <ac:cxnSpMkLst>
            <pc:docMk/>
            <pc:sldMk cId="1259649413" sldId="276"/>
            <ac:cxnSpMk id="68" creationId="{2AF6077C-60D2-4E57-B6DB-3B8C833E6CEF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69" creationId="{66F1BBFB-A9B8-4310-83B0-C2FC71868D9F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0" creationId="{114371AD-C897-4663-B286-B2AAD93C394B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1" creationId="{6074E880-EB31-4B81-902B-7929D499990D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2" creationId="{3E318DDC-3323-49C8-B7E2-7C7118E0F93A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3" creationId="{A5A5EA6A-F92C-48CF-B624-039DDCA701B7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4" creationId="{CD3BF3DF-5BC2-4D4D-98CB-15868C008E77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5" creationId="{D0B3A436-1426-4A77-A2B7-D3A71039FFD5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6" creationId="{A29D569D-3A8B-4BC7-9FAC-54D606B09ABA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77" creationId="{CF7F99A7-7B91-469C-AEEF-6A93E67C0413}"/>
          </ac:cxnSpMkLst>
        </pc:cxnChg>
        <pc:cxnChg chg="mod">
          <ac:chgData name="Jeremy" userId="58c980e10561ced2" providerId="LiveId" clId="{CA827159-AD8C-4BF4-A316-1FAE8284C63D}" dt="2022-01-04T20:18:18.527" v="7220" actId="1076"/>
          <ac:cxnSpMkLst>
            <pc:docMk/>
            <pc:sldMk cId="1259649413" sldId="276"/>
            <ac:cxnSpMk id="78" creationId="{B69F89CD-043A-416D-8B5B-0F972A8B01D5}"/>
          </ac:cxnSpMkLst>
        </pc:cxnChg>
        <pc:cxnChg chg="add del mod">
          <ac:chgData name="Jeremy" userId="58c980e10561ced2" providerId="LiveId" clId="{CA827159-AD8C-4BF4-A316-1FAE8284C63D}" dt="2022-01-04T20:20:00.532" v="7293" actId="478"/>
          <ac:cxnSpMkLst>
            <pc:docMk/>
            <pc:sldMk cId="1259649413" sldId="276"/>
            <ac:cxnSpMk id="109" creationId="{7A3A3723-A782-4D25-9DD8-504813BE50B2}"/>
          </ac:cxnSpMkLst>
        </pc:cxnChg>
        <pc:cxnChg chg="add mod">
          <ac:chgData name="Jeremy" userId="58c980e10561ced2" providerId="LiveId" clId="{CA827159-AD8C-4BF4-A316-1FAE8284C63D}" dt="2022-01-04T20:21:13.949" v="7314" actId="208"/>
          <ac:cxnSpMkLst>
            <pc:docMk/>
            <pc:sldMk cId="1259649413" sldId="276"/>
            <ac:cxnSpMk id="110" creationId="{377FCF0A-0198-47E3-9800-ED62194B2EFD}"/>
          </ac:cxnSpMkLst>
        </pc:cxnChg>
        <pc:cxnChg chg="add mod">
          <ac:chgData name="Jeremy" userId="58c980e10561ced2" providerId="LiveId" clId="{CA827159-AD8C-4BF4-A316-1FAE8284C63D}" dt="2022-01-04T20:20:58.347" v="7311" actId="208"/>
          <ac:cxnSpMkLst>
            <pc:docMk/>
            <pc:sldMk cId="1259649413" sldId="276"/>
            <ac:cxnSpMk id="111" creationId="{46B5A525-303F-403E-AF71-6E6BADAE160E}"/>
          </ac:cxnSpMkLst>
        </pc:cxnChg>
        <pc:cxnChg chg="add mod">
          <ac:chgData name="Jeremy" userId="58c980e10561ced2" providerId="LiveId" clId="{CA827159-AD8C-4BF4-A316-1FAE8284C63D}" dt="2022-01-04T20:19:00.887" v="7224" actId="1076"/>
          <ac:cxnSpMkLst>
            <pc:docMk/>
            <pc:sldMk cId="1259649413" sldId="276"/>
            <ac:cxnSpMk id="112" creationId="{C9BD1831-4DB0-4876-8EF6-D7DC62FB5489}"/>
          </ac:cxnSpMkLst>
        </pc:cxnChg>
        <pc:cxnChg chg="add mod">
          <ac:chgData name="Jeremy" userId="58c980e10561ced2" providerId="LiveId" clId="{CA827159-AD8C-4BF4-A316-1FAE8284C63D}" dt="2022-01-04T20:21:17.660" v="7315" actId="208"/>
          <ac:cxnSpMkLst>
            <pc:docMk/>
            <pc:sldMk cId="1259649413" sldId="276"/>
            <ac:cxnSpMk id="113" creationId="{3F89F21F-EB6F-407D-B7CD-FAFF4C521AAF}"/>
          </ac:cxnSpMkLst>
        </pc:cxnChg>
        <pc:cxnChg chg="add del mod">
          <ac:chgData name="Jeremy" userId="58c980e10561ced2" providerId="LiveId" clId="{CA827159-AD8C-4BF4-A316-1FAE8284C63D}" dt="2022-01-04T20:21:10.485" v="7313" actId="208"/>
          <ac:cxnSpMkLst>
            <pc:docMk/>
            <pc:sldMk cId="1259649413" sldId="276"/>
            <ac:cxnSpMk id="114" creationId="{A2DD54EA-8710-4CB8-9E40-776FCDB248ED}"/>
          </ac:cxnSpMkLst>
        </pc:cxnChg>
        <pc:cxnChg chg="add del mod">
          <ac:chgData name="Jeremy" userId="58c980e10561ced2" providerId="LiveId" clId="{CA827159-AD8C-4BF4-A316-1FAE8284C63D}" dt="2022-01-04T20:20:49.849" v="7310" actId="208"/>
          <ac:cxnSpMkLst>
            <pc:docMk/>
            <pc:sldMk cId="1259649413" sldId="276"/>
            <ac:cxnSpMk id="115" creationId="{051B9881-BC17-4B12-87F9-3A4D266FF506}"/>
          </ac:cxnSpMkLst>
        </pc:cxnChg>
        <pc:cxnChg chg="add mod">
          <ac:chgData name="Jeremy" userId="58c980e10561ced2" providerId="LiveId" clId="{CA827159-AD8C-4BF4-A316-1FAE8284C63D}" dt="2022-01-04T20:21:06.900" v="7312" actId="208"/>
          <ac:cxnSpMkLst>
            <pc:docMk/>
            <pc:sldMk cId="1259649413" sldId="276"/>
            <ac:cxnSpMk id="116" creationId="{B745B387-4D64-4EB1-8DEF-89C478723375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1" creationId="{29FA601E-EFF7-49D0-A9F3-E591185B2A78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2" creationId="{A7C9F11C-0CFD-4DAC-B69F-DF00F20AADAF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3" creationId="{AB1C85A9-1286-4B26-9213-B532B678430D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4" creationId="{563CADD7-9B00-4B63-B2EC-071F2FE256F7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5" creationId="{33EB57AD-157B-4CDF-B81A-4A6017FFEF8A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6" creationId="{BD148663-D587-4B08-8D4E-BF321DB6CD11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7" creationId="{01FA1B11-D7AD-469B-9CA6-38E55168C657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8" creationId="{09CBD137-4D8E-4007-A3AD-03A8D9EC8368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39" creationId="{E143A7AE-9F5C-4924-8E80-93D542B5114A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56" creationId="{F145E1D7-4123-4779-A165-70AD67E0FB50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57" creationId="{C4D3ADF7-93CD-4F34-BAD8-7CFF3750DD58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58" creationId="{FFF7A172-5848-44EA-8910-3E0CE11010D5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59" creationId="{BC44A523-F4B4-45C3-A673-DE2E6E1A825B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60" creationId="{6E3966B0-C89F-465B-826C-FC4A7935DE7C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61" creationId="{1F7C48FD-17EB-49D8-BE00-C374B05FC9A2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62" creationId="{3958B93B-A09A-4B82-9F5C-FA42A885910E}"/>
          </ac:cxnSpMkLst>
        </pc:cxnChg>
        <pc:cxnChg chg="add del mod">
          <ac:chgData name="Jeremy" userId="58c980e10561ced2" providerId="LiveId" clId="{CA827159-AD8C-4BF4-A316-1FAE8284C63D}" dt="2022-01-04T20:19:12.218" v="7234"/>
          <ac:cxnSpMkLst>
            <pc:docMk/>
            <pc:sldMk cId="1259649413" sldId="276"/>
            <ac:cxnSpMk id="163" creationId="{B5DA0587-2288-40C6-AE1E-AF73149231D4}"/>
          </ac:cxnSpMkLst>
        </pc:cxnChg>
      </pc:sldChg>
      <pc:sldChg chg="new del">
        <pc:chgData name="Jeremy" userId="58c980e10561ced2" providerId="LiveId" clId="{CA827159-AD8C-4BF4-A316-1FAE8284C63D}" dt="2022-01-04T20:13:07.545" v="7193" actId="47"/>
        <pc:sldMkLst>
          <pc:docMk/>
          <pc:sldMk cId="2983092319" sldId="276"/>
        </pc:sldMkLst>
      </pc:sldChg>
      <pc:sldChg chg="modSp add mod">
        <pc:chgData name="Jeremy" userId="58c980e10561ced2" providerId="LiveId" clId="{CA827159-AD8C-4BF4-A316-1FAE8284C63D}" dt="2022-01-04T20:22:42.504" v="7328" actId="207"/>
        <pc:sldMkLst>
          <pc:docMk/>
          <pc:sldMk cId="3898493305" sldId="277"/>
        </pc:sldMkLst>
        <pc:spChg chg="mod">
          <ac:chgData name="Jeremy" userId="58c980e10561ced2" providerId="LiveId" clId="{CA827159-AD8C-4BF4-A316-1FAE8284C63D}" dt="2022-01-04T20:22:42.504" v="7328" actId="207"/>
          <ac:spMkLst>
            <pc:docMk/>
            <pc:sldMk cId="3898493305" sldId="277"/>
            <ac:spMk id="95" creationId="{51E62020-AFE7-4898-84B2-6DE8B11DC7C1}"/>
          </ac:spMkLst>
        </pc:spChg>
        <pc:cxnChg chg="mod">
          <ac:chgData name="Jeremy" userId="58c980e10561ced2" providerId="LiveId" clId="{CA827159-AD8C-4BF4-A316-1FAE8284C63D}" dt="2022-01-04T20:22:38.705" v="7327" actId="208"/>
          <ac:cxnSpMkLst>
            <pc:docMk/>
            <pc:sldMk cId="3898493305" sldId="277"/>
            <ac:cxnSpMk id="110" creationId="{377FCF0A-0198-47E3-9800-ED62194B2EFD}"/>
          </ac:cxnSpMkLst>
        </pc:cxnChg>
      </pc:sldChg>
      <pc:sldChg chg="modSp add mod">
        <pc:chgData name="Jeremy" userId="58c980e10561ced2" providerId="LiveId" clId="{CA827159-AD8C-4BF4-A316-1FAE8284C63D}" dt="2022-01-04T20:23:17.119" v="7339" actId="207"/>
        <pc:sldMkLst>
          <pc:docMk/>
          <pc:sldMk cId="4180932357" sldId="278"/>
        </pc:sldMkLst>
        <pc:spChg chg="mod">
          <ac:chgData name="Jeremy" userId="58c980e10561ced2" providerId="LiveId" clId="{CA827159-AD8C-4BF4-A316-1FAE8284C63D}" dt="2022-01-04T20:23:09.792" v="7336" actId="1076"/>
          <ac:spMkLst>
            <pc:docMk/>
            <pc:sldMk cId="4180932357" sldId="278"/>
            <ac:spMk id="61" creationId="{3AEE4CAC-AA49-47F1-8D2F-B50E73C60BA1}"/>
          </ac:spMkLst>
        </pc:spChg>
        <pc:spChg chg="mod">
          <ac:chgData name="Jeremy" userId="58c980e10561ced2" providerId="LiveId" clId="{CA827159-AD8C-4BF4-A316-1FAE8284C63D}" dt="2022-01-04T20:23:17.119" v="7339" actId="207"/>
          <ac:spMkLst>
            <pc:docMk/>
            <pc:sldMk cId="4180932357" sldId="278"/>
            <ac:spMk id="108" creationId="{9C9CD660-4093-44AC-A00E-C7912A360995}"/>
          </ac:spMkLst>
        </pc:spChg>
        <pc:cxnChg chg="mod">
          <ac:chgData name="Jeremy" userId="58c980e10561ced2" providerId="LiveId" clId="{CA827159-AD8C-4BF4-A316-1FAE8284C63D}" dt="2022-01-04T20:23:04.597" v="7334" actId="1076"/>
          <ac:cxnSpMkLst>
            <pc:docMk/>
            <pc:sldMk cId="4180932357" sldId="278"/>
            <ac:cxnSpMk id="113" creationId="{3F89F21F-EB6F-407D-B7CD-FAFF4C521AAF}"/>
          </ac:cxnSpMkLst>
        </pc:cxnChg>
      </pc:sldChg>
      <pc:sldChg chg="addSp modSp add mod">
        <pc:chgData name="Jeremy" userId="58c980e10561ced2" providerId="LiveId" clId="{CA827159-AD8C-4BF4-A316-1FAE8284C63D}" dt="2022-01-04T20:26:01.757" v="7381" actId="1076"/>
        <pc:sldMkLst>
          <pc:docMk/>
          <pc:sldMk cId="3723223040" sldId="279"/>
        </pc:sldMkLst>
        <pc:spChg chg="add mod">
          <ac:chgData name="Jeremy" userId="58c980e10561ced2" providerId="LiveId" clId="{CA827159-AD8C-4BF4-A316-1FAE8284C63D}" dt="2022-01-04T20:26:01.757" v="7381" actId="1076"/>
          <ac:spMkLst>
            <pc:docMk/>
            <pc:sldMk cId="3723223040" sldId="279"/>
            <ac:spMk id="9" creationId="{D10D57AF-F0D6-40FF-844F-5C3CC5DDFBBE}"/>
          </ac:spMkLst>
        </pc:spChg>
        <pc:spChg chg="mod">
          <ac:chgData name="Jeremy" userId="58c980e10561ced2" providerId="LiveId" clId="{CA827159-AD8C-4BF4-A316-1FAE8284C63D}" dt="2022-01-04T20:23:48.471" v="7342" actId="207"/>
          <ac:spMkLst>
            <pc:docMk/>
            <pc:sldMk cId="3723223040" sldId="279"/>
            <ac:spMk id="102" creationId="{5DBCD06C-4215-4349-A3A4-070440BC3C61}"/>
          </ac:spMkLst>
        </pc:spChg>
        <pc:cxnChg chg="add mod">
          <ac:chgData name="Jeremy" userId="58c980e10561ced2" providerId="LiveId" clId="{CA827159-AD8C-4BF4-A316-1FAE8284C63D}" dt="2022-01-04T20:25:37.578" v="7349" actId="14100"/>
          <ac:cxnSpMkLst>
            <pc:docMk/>
            <pc:sldMk cId="3723223040" sldId="279"/>
            <ac:cxnSpMk id="6" creationId="{95CA7D34-0A95-4BCA-8AEA-48E7E3AE616B}"/>
          </ac:cxnSpMkLst>
        </pc:cxnChg>
        <pc:cxnChg chg="mod">
          <ac:chgData name="Jeremy" userId="58c980e10561ced2" providerId="LiveId" clId="{CA827159-AD8C-4BF4-A316-1FAE8284C63D}" dt="2022-01-04T20:23:45.783" v="7341" actId="208"/>
          <ac:cxnSpMkLst>
            <pc:docMk/>
            <pc:sldMk cId="3723223040" sldId="279"/>
            <ac:cxnSpMk id="111" creationId="{46B5A525-303F-403E-AF71-6E6BADAE160E}"/>
          </ac:cxnSpMkLst>
        </pc:cxnChg>
      </pc:sldChg>
      <pc:sldChg chg="addSp delSp modSp add mod">
        <pc:chgData name="Jeremy" userId="58c980e10561ced2" providerId="LiveId" clId="{CA827159-AD8C-4BF4-A316-1FAE8284C63D}" dt="2022-01-06T00:54:43.783" v="12563" actId="20577"/>
        <pc:sldMkLst>
          <pc:docMk/>
          <pc:sldMk cId="3154128657" sldId="280"/>
        </pc:sldMkLst>
        <pc:spChg chg="mod">
          <ac:chgData name="Jeremy" userId="58c980e10561ced2" providerId="LiveId" clId="{CA827159-AD8C-4BF4-A316-1FAE8284C63D}" dt="2022-01-04T20:33:41.697" v="7399" actId="20577"/>
          <ac:spMkLst>
            <pc:docMk/>
            <pc:sldMk cId="3154128657" sldId="280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6T00:54:43.783" v="12563" actId="20577"/>
          <ac:spMkLst>
            <pc:docMk/>
            <pc:sldMk cId="3154128657" sldId="280"/>
            <ac:spMk id="3" creationId="{6C371510-12F1-4FB5-BFE9-5A7DB2F86CE1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46" creationId="{4D5228DA-4A5E-4599-9034-02768868E632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47" creationId="{A5935FEC-EB07-410D-83C4-E344B46D46DD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48" creationId="{232A988D-BE8E-42D3-B764-C889CFA60314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49" creationId="{A971FD95-8E60-4C45-964D-3E08FF4813AE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0" creationId="{F63BB104-D08C-49A8-8DD5-9C92DE580B62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1" creationId="{E2672FE5-8B13-4A8C-B9DF-A0464FC03E6E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2" creationId="{25B219E5-D780-4A22-A759-98F25D3011D6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3" creationId="{B76D89E1-ED0E-4122-AF81-4F83786048F0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4" creationId="{F7CF6E51-FB19-4A69-B41F-E0269BE44699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5" creationId="{DF6B23D9-9099-41AC-8100-577D7B1AAF26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6" creationId="{83D5A776-73D5-41C3-817E-B48B3C045BBF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7" creationId="{508AD329-5465-4D72-A978-4AE59C69DD2D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8" creationId="{D1D0DEE0-AC64-4ACE-B0EA-9EBFCE9ED73F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59" creationId="{BCD20C1C-FD8F-4F1B-A2D7-8E405DE7A064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60" creationId="{04FF39EE-8A83-4A4D-82F1-70B045A6CB3C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61" creationId="{3AEE4CAC-AA49-47F1-8D2F-B50E73C60BA1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79" creationId="{BB3B0FC5-B501-461A-8B9F-0213841B9FE6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0" creationId="{D869882C-FC50-4ABB-B517-A2E034EAAE2B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1" creationId="{5531AD2A-BE89-48E7-8B6C-67F0770F048F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2" creationId="{752BD6F3-CDED-4500-BF03-4205444EA233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3" creationId="{32017B2D-8ECA-4A7D-9B7F-D6F9E035D7C2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4" creationId="{B74BC09F-3496-4404-A948-F255945409C3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85" creationId="{A2F7328D-4373-4887-8836-D2446C73BA30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91" creationId="{6D886DAE-1726-420C-A30C-62550FCCA0C3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96" creationId="{A6F1B632-6A09-494A-8E38-976D78E6D0AA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97" creationId="{54E0B633-A878-4CBD-A739-D0B9F7C970B8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98" creationId="{31B54D29-FF66-4916-9957-0528A630200E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99" creationId="{3518C155-ECD4-471B-BA6F-1282E76C0622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100" creationId="{BB021CE0-5B01-423C-A7A1-FCED7949CFDF}"/>
          </ac:spMkLst>
        </pc:spChg>
        <pc:spChg chg="add del mod">
          <ac:chgData name="Jeremy" userId="58c980e10561ced2" providerId="LiveId" clId="{CA827159-AD8C-4BF4-A316-1FAE8284C63D}" dt="2022-01-04T21:48:51.410" v="7904" actId="1076"/>
          <ac:spMkLst>
            <pc:docMk/>
            <pc:sldMk cId="3154128657" sldId="280"/>
            <ac:spMk id="101" creationId="{13E7DB64-78BD-45D8-9D71-E1D6BDFBCF56}"/>
          </ac:spMkLst>
        </pc:sp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37" creationId="{9EFD037D-3DA8-4994-BF05-4EB17B40A0B4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38" creationId="{A4291135-7BC0-41F3-AAAF-CC18B855C89C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39" creationId="{57780BE6-B74A-4F13-8DAF-33CA7AEA322B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0" creationId="{9C2EF1C7-7282-4958-8291-A3C2E76902DE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1" creationId="{46A85DFD-9CDB-47D6-8C38-7A9E157B57CE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2" creationId="{5F1A4CA4-E8C9-420D-BF5B-CA3113F7C206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3" creationId="{DE36F89D-7E4A-4816-B124-225F68B21B49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4" creationId="{1C3C567F-4DC8-49ED-802A-96BCBAB297AC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45" creationId="{B9BC285B-777B-40B3-92EF-30D6954D9941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0" creationId="{114371AD-C897-4663-B286-B2AAD93C394B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1" creationId="{6074E880-EB31-4B81-902B-7929D499990D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2" creationId="{3E318DDC-3323-49C8-B7E2-7C7118E0F93A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3" creationId="{A5A5EA6A-F92C-48CF-B624-039DDCA701B7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4" creationId="{CD3BF3DF-5BC2-4D4D-98CB-15868C008E77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5" creationId="{D0B3A436-1426-4A77-A2B7-D3A71039FFD5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6" creationId="{A29D569D-3A8B-4BC7-9FAC-54D606B09ABA}"/>
          </ac:cxnSpMkLst>
        </pc:cxnChg>
        <pc:cxnChg chg="add del mod">
          <ac:chgData name="Jeremy" userId="58c980e10561ced2" providerId="LiveId" clId="{CA827159-AD8C-4BF4-A316-1FAE8284C63D}" dt="2022-01-04T21:48:51.410" v="7904" actId="1076"/>
          <ac:cxnSpMkLst>
            <pc:docMk/>
            <pc:sldMk cId="3154128657" sldId="280"/>
            <ac:cxnSpMk id="78" creationId="{B69F89CD-043A-416D-8B5B-0F972A8B01D5}"/>
          </ac:cxnSpMkLst>
        </pc:cxnChg>
      </pc:sldChg>
      <pc:sldChg chg="new del">
        <pc:chgData name="Jeremy" userId="58c980e10561ced2" providerId="LiveId" clId="{CA827159-AD8C-4BF4-A316-1FAE8284C63D}" dt="2022-01-04T22:26:48.722" v="8374" actId="47"/>
        <pc:sldMkLst>
          <pc:docMk/>
          <pc:sldMk cId="1793528287" sldId="281"/>
        </pc:sldMkLst>
      </pc:sldChg>
      <pc:sldChg chg="delSp modSp add mod ord">
        <pc:chgData name="Jeremy" userId="58c980e10561ced2" providerId="LiveId" clId="{CA827159-AD8C-4BF4-A316-1FAE8284C63D}" dt="2022-01-05T04:21:56.578" v="10904" actId="20577"/>
        <pc:sldMkLst>
          <pc:docMk/>
          <pc:sldMk cId="1915022962" sldId="281"/>
        </pc:sldMkLst>
        <pc:spChg chg="mod">
          <ac:chgData name="Jeremy" userId="58c980e10561ced2" providerId="LiveId" clId="{CA827159-AD8C-4BF4-A316-1FAE8284C63D}" dt="2022-01-04T22:26:56.504" v="8395" actId="20577"/>
          <ac:spMkLst>
            <pc:docMk/>
            <pc:sldMk cId="1915022962" sldId="281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5T04:21:56.578" v="10904" actId="20577"/>
          <ac:spMkLst>
            <pc:docMk/>
            <pc:sldMk cId="1915022962" sldId="281"/>
            <ac:spMk id="3" creationId="{6C371510-12F1-4FB5-BFE9-5A7DB2F86CE1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46" creationId="{4D5228DA-4A5E-4599-9034-02768868E632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47" creationId="{A5935FEC-EB07-410D-83C4-E344B46D46DD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48" creationId="{232A988D-BE8E-42D3-B764-C889CFA60314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49" creationId="{A971FD95-8E60-4C45-964D-3E08FF4813AE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0" creationId="{F63BB104-D08C-49A8-8DD5-9C92DE580B62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1" creationId="{E2672FE5-8B13-4A8C-B9DF-A0464FC03E6E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2" creationId="{25B219E5-D780-4A22-A759-98F25D3011D6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3" creationId="{B76D89E1-ED0E-4122-AF81-4F83786048F0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4" creationId="{F7CF6E51-FB19-4A69-B41F-E0269BE44699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5" creationId="{DF6B23D9-9099-41AC-8100-577D7B1AAF26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6" creationId="{83D5A776-73D5-41C3-817E-B48B3C045BBF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7" creationId="{508AD329-5465-4D72-A978-4AE59C69DD2D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8" creationId="{D1D0DEE0-AC64-4ACE-B0EA-9EBFCE9ED73F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59" creationId="{BCD20C1C-FD8F-4F1B-A2D7-8E405DE7A064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60" creationId="{04FF39EE-8A83-4A4D-82F1-70B045A6CB3C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61" creationId="{3AEE4CAC-AA49-47F1-8D2F-B50E73C60BA1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79" creationId="{BB3B0FC5-B501-461A-8B9F-0213841B9FE6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0" creationId="{D869882C-FC50-4ABB-B517-A2E034EAAE2B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1" creationId="{5531AD2A-BE89-48E7-8B6C-67F0770F048F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2" creationId="{752BD6F3-CDED-4500-BF03-4205444EA233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3" creationId="{32017B2D-8ECA-4A7D-9B7F-D6F9E035D7C2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4" creationId="{B74BC09F-3496-4404-A948-F255945409C3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85" creationId="{A2F7328D-4373-4887-8836-D2446C73BA30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91" creationId="{6D886DAE-1726-420C-A30C-62550FCCA0C3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96" creationId="{A6F1B632-6A09-494A-8E38-976D78E6D0AA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97" creationId="{54E0B633-A878-4CBD-A739-D0B9F7C970B8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98" creationId="{31B54D29-FF66-4916-9957-0528A630200E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99" creationId="{3518C155-ECD4-471B-BA6F-1282E76C0622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100" creationId="{BB021CE0-5B01-423C-A7A1-FCED7949CFDF}"/>
          </ac:spMkLst>
        </pc:spChg>
        <pc:spChg chg="del">
          <ac:chgData name="Jeremy" userId="58c980e10561ced2" providerId="LiveId" clId="{CA827159-AD8C-4BF4-A316-1FAE8284C63D}" dt="2022-01-05T04:08:40.946" v="10894" actId="478"/>
          <ac:spMkLst>
            <pc:docMk/>
            <pc:sldMk cId="1915022962" sldId="281"/>
            <ac:spMk id="101" creationId="{13E7DB64-78BD-45D8-9D71-E1D6BDFBCF56}"/>
          </ac:spMkLst>
        </pc:spChg>
        <pc:cxnChg chg="del mod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37" creationId="{9EFD037D-3DA8-4994-BF05-4EB17B40A0B4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38" creationId="{A4291135-7BC0-41F3-AAAF-CC18B855C89C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39" creationId="{57780BE6-B74A-4F13-8DAF-33CA7AEA322B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0" creationId="{9C2EF1C7-7282-4958-8291-A3C2E76902DE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1" creationId="{46A85DFD-9CDB-47D6-8C38-7A9E157B57CE}"/>
          </ac:cxnSpMkLst>
        </pc:cxnChg>
        <pc:cxnChg chg="del mod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2" creationId="{5F1A4CA4-E8C9-420D-BF5B-CA3113F7C206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3" creationId="{DE36F89D-7E4A-4816-B124-225F68B21B49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4" creationId="{1C3C567F-4DC8-49ED-802A-96BCBAB297AC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45" creationId="{B9BC285B-777B-40B3-92EF-30D6954D9941}"/>
          </ac:cxnSpMkLst>
        </pc:cxnChg>
        <pc:cxnChg chg="del mod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0" creationId="{114371AD-C897-4663-B286-B2AAD93C394B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1" creationId="{6074E880-EB31-4B81-902B-7929D499990D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2" creationId="{3E318DDC-3323-49C8-B7E2-7C7118E0F93A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3" creationId="{A5A5EA6A-F92C-48CF-B624-039DDCA701B7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4" creationId="{CD3BF3DF-5BC2-4D4D-98CB-15868C008E77}"/>
          </ac:cxnSpMkLst>
        </pc:cxnChg>
        <pc:cxnChg chg="del mod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5" creationId="{D0B3A436-1426-4A77-A2B7-D3A71039FFD5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6" creationId="{A29D569D-3A8B-4BC7-9FAC-54D606B09ABA}"/>
          </ac:cxnSpMkLst>
        </pc:cxnChg>
        <pc:cxnChg chg="del">
          <ac:chgData name="Jeremy" userId="58c980e10561ced2" providerId="LiveId" clId="{CA827159-AD8C-4BF4-A316-1FAE8284C63D}" dt="2022-01-05T04:08:40.946" v="10894" actId="478"/>
          <ac:cxnSpMkLst>
            <pc:docMk/>
            <pc:sldMk cId="1915022962" sldId="281"/>
            <ac:cxnSpMk id="78" creationId="{B69F89CD-043A-416D-8B5B-0F972A8B01D5}"/>
          </ac:cxnSpMkLst>
        </pc:cxnChg>
      </pc:sldChg>
      <pc:sldChg chg="addSp modSp add mod">
        <pc:chgData name="Jeremy" userId="58c980e10561ced2" providerId="LiveId" clId="{CA827159-AD8C-4BF4-A316-1FAE8284C63D}" dt="2022-01-04T23:04:57.114" v="8567" actId="113"/>
        <pc:sldMkLst>
          <pc:docMk/>
          <pc:sldMk cId="4103607319" sldId="282"/>
        </pc:sldMkLst>
        <pc:spChg chg="mod">
          <ac:chgData name="Jeremy" userId="58c980e10561ced2" providerId="LiveId" clId="{CA827159-AD8C-4BF4-A316-1FAE8284C63D}" dt="2022-01-04T22:51:54.141" v="8416" actId="207"/>
          <ac:spMkLst>
            <pc:docMk/>
            <pc:sldMk cId="4103607319" sldId="282"/>
            <ac:spMk id="3" creationId="{6C371510-12F1-4FB5-BFE9-5A7DB2F86CE1}"/>
          </ac:spMkLst>
        </pc:spChg>
        <pc:spChg chg="add mod">
          <ac:chgData name="Jeremy" userId="58c980e10561ced2" providerId="LiveId" clId="{CA827159-AD8C-4BF4-A316-1FAE8284C63D}" dt="2022-01-04T23:04:57.114" v="8567" actId="113"/>
          <ac:spMkLst>
            <pc:docMk/>
            <pc:sldMk cId="4103607319" sldId="282"/>
            <ac:spMk id="4" creationId="{340E8D03-DE27-4B9B-B057-F8E24C144E02}"/>
          </ac:spMkLst>
        </pc:spChg>
        <pc:cxnChg chg="add mod">
          <ac:chgData name="Jeremy" userId="58c980e10561ced2" providerId="LiveId" clId="{CA827159-AD8C-4BF4-A316-1FAE8284C63D}" dt="2022-01-04T22:52:54.892" v="8452" actId="208"/>
          <ac:cxnSpMkLst>
            <pc:docMk/>
            <pc:sldMk cId="4103607319" sldId="282"/>
            <ac:cxnSpMk id="6" creationId="{AB737A33-6F1A-4FAF-A710-03E3B8032E7E}"/>
          </ac:cxnSpMkLst>
        </pc:cxnChg>
      </pc:sldChg>
      <pc:sldChg chg="modSp new mod">
        <pc:chgData name="Jeremy" userId="58c980e10561ced2" providerId="LiveId" clId="{CA827159-AD8C-4BF4-A316-1FAE8284C63D}" dt="2022-01-06T04:40:10.677" v="12576" actId="404"/>
        <pc:sldMkLst>
          <pc:docMk/>
          <pc:sldMk cId="453261990" sldId="283"/>
        </pc:sldMkLst>
        <pc:spChg chg="mod">
          <ac:chgData name="Jeremy" userId="58c980e10561ced2" providerId="LiveId" clId="{CA827159-AD8C-4BF4-A316-1FAE8284C63D}" dt="2022-01-06T04:40:10.677" v="12576" actId="404"/>
          <ac:spMkLst>
            <pc:docMk/>
            <pc:sldMk cId="453261990" sldId="283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4T23:11:07.756" v="8802" actId="20577"/>
          <ac:spMkLst>
            <pc:docMk/>
            <pc:sldMk cId="453261990" sldId="283"/>
            <ac:spMk id="3" creationId="{F8EA7180-A4A8-4907-91B1-E24E415D0490}"/>
          </ac:spMkLst>
        </pc:spChg>
      </pc:sldChg>
      <pc:sldChg chg="addSp delSp modSp add mod">
        <pc:chgData name="Jeremy" userId="58c980e10561ced2" providerId="LiveId" clId="{CA827159-AD8C-4BF4-A316-1FAE8284C63D}" dt="2022-01-06T04:40:13.684" v="12578" actId="404"/>
        <pc:sldMkLst>
          <pc:docMk/>
          <pc:sldMk cId="1026453961" sldId="284"/>
        </pc:sldMkLst>
        <pc:spChg chg="mod">
          <ac:chgData name="Jeremy" userId="58c980e10561ced2" providerId="LiveId" clId="{CA827159-AD8C-4BF4-A316-1FAE8284C63D}" dt="2022-01-06T04:40:13.684" v="12578" actId="404"/>
          <ac:spMkLst>
            <pc:docMk/>
            <pc:sldMk cId="1026453961" sldId="284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2:52:07.158" v="10212" actId="20577"/>
          <ac:spMkLst>
            <pc:docMk/>
            <pc:sldMk cId="1026453961" sldId="284"/>
            <ac:spMk id="3" creationId="{F8EA7180-A4A8-4907-91B1-E24E415D0490}"/>
          </ac:spMkLst>
        </pc:spChg>
        <pc:spChg chg="add mod">
          <ac:chgData name="Jeremy" userId="58c980e10561ced2" providerId="LiveId" clId="{CA827159-AD8C-4BF4-A316-1FAE8284C63D}" dt="2022-01-05T02:44:25.572" v="9521" actId="1076"/>
          <ac:spMkLst>
            <pc:docMk/>
            <pc:sldMk cId="1026453961" sldId="284"/>
            <ac:spMk id="4" creationId="{F8C740FD-B616-42E8-9EF8-C5C5BF4E3DF2}"/>
          </ac:spMkLst>
        </pc:spChg>
        <pc:spChg chg="add mod">
          <ac:chgData name="Jeremy" userId="58c980e10561ced2" providerId="LiveId" clId="{CA827159-AD8C-4BF4-A316-1FAE8284C63D}" dt="2022-01-05T02:44:25.572" v="9521" actId="1076"/>
          <ac:spMkLst>
            <pc:docMk/>
            <pc:sldMk cId="1026453961" sldId="284"/>
            <ac:spMk id="5" creationId="{F592187B-5D4F-482E-9BEC-017AA9F2D06B}"/>
          </ac:spMkLst>
        </pc:spChg>
        <pc:spChg chg="add mod">
          <ac:chgData name="Jeremy" userId="58c980e10561ced2" providerId="LiveId" clId="{CA827159-AD8C-4BF4-A316-1FAE8284C63D}" dt="2022-01-05T02:44:17.690" v="9520" actId="1076"/>
          <ac:spMkLst>
            <pc:docMk/>
            <pc:sldMk cId="1026453961" sldId="284"/>
            <ac:spMk id="6" creationId="{38C4076E-FB40-4738-8A54-4297662FC474}"/>
          </ac:spMkLst>
        </pc:spChg>
        <pc:spChg chg="add mod">
          <ac:chgData name="Jeremy" userId="58c980e10561ced2" providerId="LiveId" clId="{CA827159-AD8C-4BF4-A316-1FAE8284C63D}" dt="2022-01-05T02:44:17.690" v="9520" actId="1076"/>
          <ac:spMkLst>
            <pc:docMk/>
            <pc:sldMk cId="1026453961" sldId="284"/>
            <ac:spMk id="7" creationId="{A5660D04-C418-4732-A3D6-D42961C0FA51}"/>
          </ac:spMkLst>
        </pc:spChg>
        <pc:spChg chg="add mod">
          <ac:chgData name="Jeremy" userId="58c980e10561ced2" providerId="LiveId" clId="{CA827159-AD8C-4BF4-A316-1FAE8284C63D}" dt="2022-01-05T02:44:08.771" v="9519" actId="1076"/>
          <ac:spMkLst>
            <pc:docMk/>
            <pc:sldMk cId="1026453961" sldId="284"/>
            <ac:spMk id="8" creationId="{0298841E-A390-41C3-95AD-BC6CB1480F45}"/>
          </ac:spMkLst>
        </pc:spChg>
        <pc:spChg chg="add mod">
          <ac:chgData name="Jeremy" userId="58c980e10561ced2" providerId="LiveId" clId="{CA827159-AD8C-4BF4-A316-1FAE8284C63D}" dt="2022-01-04T23:52:57.479" v="9096" actId="20577"/>
          <ac:spMkLst>
            <pc:docMk/>
            <pc:sldMk cId="1026453961" sldId="284"/>
            <ac:spMk id="9" creationId="{C0CF5909-8000-4535-89DE-6E182F7F531B}"/>
          </ac:spMkLst>
        </pc:spChg>
        <pc:spChg chg="add mod">
          <ac:chgData name="Jeremy" userId="58c980e10561ced2" providerId="LiveId" clId="{CA827159-AD8C-4BF4-A316-1FAE8284C63D}" dt="2022-01-04T23:54:06.447" v="9098" actId="1076"/>
          <ac:spMkLst>
            <pc:docMk/>
            <pc:sldMk cId="1026453961" sldId="284"/>
            <ac:spMk id="10" creationId="{F92310FA-C317-4A4A-A0A0-C7A83FB3088D}"/>
          </ac:spMkLst>
        </pc:spChg>
        <pc:spChg chg="add mod">
          <ac:chgData name="Jeremy" userId="58c980e10561ced2" providerId="LiveId" clId="{CA827159-AD8C-4BF4-A316-1FAE8284C63D}" dt="2022-01-04T23:54:07.866" v="9100" actId="20577"/>
          <ac:spMkLst>
            <pc:docMk/>
            <pc:sldMk cId="1026453961" sldId="284"/>
            <ac:spMk id="11" creationId="{DD3EA03C-7A52-49DD-94B3-77A6DE9CC3A8}"/>
          </ac:spMkLst>
        </pc:spChg>
        <pc:spChg chg="add mod">
          <ac:chgData name="Jeremy" userId="58c980e10561ced2" providerId="LiveId" clId="{CA827159-AD8C-4BF4-A316-1FAE8284C63D}" dt="2022-01-05T02:44:03.594" v="9518" actId="1076"/>
          <ac:spMkLst>
            <pc:docMk/>
            <pc:sldMk cId="1026453961" sldId="284"/>
            <ac:spMk id="12" creationId="{CD08DAEA-1001-411A-B366-4B10DA3B4CA4}"/>
          </ac:spMkLst>
        </pc:spChg>
        <pc:spChg chg="add mod">
          <ac:chgData name="Jeremy" userId="58c980e10561ced2" providerId="LiveId" clId="{CA827159-AD8C-4BF4-A316-1FAE8284C63D}" dt="2022-01-05T02:44:03.594" v="9518" actId="1076"/>
          <ac:spMkLst>
            <pc:docMk/>
            <pc:sldMk cId="1026453961" sldId="284"/>
            <ac:spMk id="13" creationId="{67CA7493-8372-49FD-90BE-E06E7EDEA4D1}"/>
          </ac:spMkLst>
        </pc:spChg>
        <pc:spChg chg="add mod">
          <ac:chgData name="Jeremy" userId="58c980e10561ced2" providerId="LiveId" clId="{CA827159-AD8C-4BF4-A316-1FAE8284C63D}" dt="2022-01-05T02:44:34.966" v="9523" actId="1076"/>
          <ac:spMkLst>
            <pc:docMk/>
            <pc:sldMk cId="1026453961" sldId="284"/>
            <ac:spMk id="14" creationId="{25D22B2A-7A9A-42A0-A2A8-4A8F9F1B82F7}"/>
          </ac:spMkLst>
        </pc:spChg>
        <pc:spChg chg="add mod">
          <ac:chgData name="Jeremy" userId="58c980e10561ced2" providerId="LiveId" clId="{CA827159-AD8C-4BF4-A316-1FAE8284C63D}" dt="2022-01-05T02:44:36.647" v="9525" actId="20577"/>
          <ac:spMkLst>
            <pc:docMk/>
            <pc:sldMk cId="1026453961" sldId="284"/>
            <ac:spMk id="15" creationId="{20228750-9A32-4404-9B76-FA98B2111DFB}"/>
          </ac:spMkLst>
        </pc:spChg>
        <pc:spChg chg="add del mod">
          <ac:chgData name="Jeremy" userId="58c980e10561ced2" providerId="LiveId" clId="{CA827159-AD8C-4BF4-A316-1FAE8284C63D}" dt="2022-01-05T02:44:55.109" v="9533"/>
          <ac:spMkLst>
            <pc:docMk/>
            <pc:sldMk cId="1026453961" sldId="284"/>
            <ac:spMk id="16" creationId="{CCC1480B-389A-483D-BE64-C0EDC695E9F6}"/>
          </ac:spMkLst>
        </pc:spChg>
        <pc:spChg chg="add del mod">
          <ac:chgData name="Jeremy" userId="58c980e10561ced2" providerId="LiveId" clId="{CA827159-AD8C-4BF4-A316-1FAE8284C63D}" dt="2022-01-05T02:44:55.109" v="9533"/>
          <ac:spMkLst>
            <pc:docMk/>
            <pc:sldMk cId="1026453961" sldId="284"/>
            <ac:spMk id="17" creationId="{1B5E3FFC-B500-46B8-94FA-2E593DE81263}"/>
          </ac:spMkLst>
        </pc:spChg>
        <pc:spChg chg="add mod">
          <ac:chgData name="Jeremy" userId="58c980e10561ced2" providerId="LiveId" clId="{CA827159-AD8C-4BF4-A316-1FAE8284C63D}" dt="2022-01-05T02:45:11.926" v="9537" actId="20577"/>
          <ac:spMkLst>
            <pc:docMk/>
            <pc:sldMk cId="1026453961" sldId="284"/>
            <ac:spMk id="18" creationId="{A2DEA8A2-BA91-4277-B645-DEAF3E850E11}"/>
          </ac:spMkLst>
        </pc:spChg>
        <pc:spChg chg="add mod">
          <ac:chgData name="Jeremy" userId="58c980e10561ced2" providerId="LiveId" clId="{CA827159-AD8C-4BF4-A316-1FAE8284C63D}" dt="2022-01-05T02:45:24.229" v="9540" actId="1076"/>
          <ac:spMkLst>
            <pc:docMk/>
            <pc:sldMk cId="1026453961" sldId="284"/>
            <ac:spMk id="19" creationId="{BD35E406-08E1-4246-A822-F664ADDA69E1}"/>
          </ac:spMkLst>
        </pc:spChg>
        <pc:spChg chg="add mod">
          <ac:chgData name="Jeremy" userId="58c980e10561ced2" providerId="LiveId" clId="{CA827159-AD8C-4BF4-A316-1FAE8284C63D}" dt="2022-01-05T02:45:36.906" v="9542" actId="1076"/>
          <ac:spMkLst>
            <pc:docMk/>
            <pc:sldMk cId="1026453961" sldId="284"/>
            <ac:spMk id="20" creationId="{FA970A35-A732-4973-9948-D8DD1DDDB448}"/>
          </ac:spMkLst>
        </pc:spChg>
        <pc:spChg chg="add mod">
          <ac:chgData name="Jeremy" userId="58c980e10561ced2" providerId="LiveId" clId="{CA827159-AD8C-4BF4-A316-1FAE8284C63D}" dt="2022-01-05T02:46:19.156" v="9545" actId="1076"/>
          <ac:spMkLst>
            <pc:docMk/>
            <pc:sldMk cId="1026453961" sldId="284"/>
            <ac:spMk id="21" creationId="{50AFD519-2D95-4C88-B1C7-2B3D14E43ECD}"/>
          </ac:spMkLst>
        </pc:spChg>
        <pc:spChg chg="add mod">
          <ac:chgData name="Jeremy" userId="58c980e10561ced2" providerId="LiveId" clId="{CA827159-AD8C-4BF4-A316-1FAE8284C63D}" dt="2022-01-05T02:46:34.829" v="9547" actId="1076"/>
          <ac:spMkLst>
            <pc:docMk/>
            <pc:sldMk cId="1026453961" sldId="284"/>
            <ac:spMk id="22" creationId="{FE55919D-6560-4707-B2BE-97E52AE90CF2}"/>
          </ac:spMkLst>
        </pc:spChg>
        <pc:spChg chg="add mod">
          <ac:chgData name="Jeremy" userId="58c980e10561ced2" providerId="LiveId" clId="{CA827159-AD8C-4BF4-A316-1FAE8284C63D}" dt="2022-01-05T02:46:47.146" v="9549" actId="1076"/>
          <ac:spMkLst>
            <pc:docMk/>
            <pc:sldMk cId="1026453961" sldId="284"/>
            <ac:spMk id="23" creationId="{D83E785C-7179-4C6A-91FF-6D1E47BB18A0}"/>
          </ac:spMkLst>
        </pc:spChg>
        <pc:spChg chg="add mod">
          <ac:chgData name="Jeremy" userId="58c980e10561ced2" providerId="LiveId" clId="{CA827159-AD8C-4BF4-A316-1FAE8284C63D}" dt="2022-01-05T02:47:14.178" v="9557" actId="113"/>
          <ac:spMkLst>
            <pc:docMk/>
            <pc:sldMk cId="1026453961" sldId="284"/>
            <ac:spMk id="24" creationId="{FC283D01-D10E-4438-BD96-732B8A4EC1F7}"/>
          </ac:spMkLst>
        </pc:spChg>
        <pc:spChg chg="add mod">
          <ac:chgData name="Jeremy" userId="58c980e10561ced2" providerId="LiveId" clId="{CA827159-AD8C-4BF4-A316-1FAE8284C63D}" dt="2022-01-05T02:47:30.751" v="9564" actId="20577"/>
          <ac:spMkLst>
            <pc:docMk/>
            <pc:sldMk cId="1026453961" sldId="284"/>
            <ac:spMk id="25" creationId="{EFEE323C-1426-40C6-9EBD-E7AFCA961082}"/>
          </ac:spMkLst>
        </pc:spChg>
        <pc:spChg chg="add del mod">
          <ac:chgData name="Jeremy" userId="58c980e10561ced2" providerId="LiveId" clId="{CA827159-AD8C-4BF4-A316-1FAE8284C63D}" dt="2022-01-05T02:47:42.636" v="9566"/>
          <ac:spMkLst>
            <pc:docMk/>
            <pc:sldMk cId="1026453961" sldId="284"/>
            <ac:spMk id="26" creationId="{AC1AFB8B-A454-4ACB-9326-9C7BE9D2A372}"/>
          </ac:spMkLst>
        </pc:spChg>
      </pc:sldChg>
      <pc:sldChg chg="new del">
        <pc:chgData name="Jeremy" userId="58c980e10561ced2" providerId="LiveId" clId="{CA827159-AD8C-4BF4-A316-1FAE8284C63D}" dt="2022-01-04T23:25:42.121" v="8804" actId="47"/>
        <pc:sldMkLst>
          <pc:docMk/>
          <pc:sldMk cId="2830970543" sldId="284"/>
        </pc:sldMkLst>
      </pc:sldChg>
      <pc:sldChg chg="addSp delSp modSp add mod">
        <pc:chgData name="Jeremy" userId="58c980e10561ced2" providerId="LiveId" clId="{CA827159-AD8C-4BF4-A316-1FAE8284C63D}" dt="2022-01-05T02:41:22.544" v="9513" actId="20577"/>
        <pc:sldMkLst>
          <pc:docMk/>
          <pc:sldMk cId="2244018403" sldId="285"/>
        </pc:sldMkLst>
        <pc:spChg chg="mod">
          <ac:chgData name="Jeremy" userId="58c980e10561ced2" providerId="LiveId" clId="{CA827159-AD8C-4BF4-A316-1FAE8284C63D}" dt="2022-01-05T02:34:49.710" v="9146" actId="20577"/>
          <ac:spMkLst>
            <pc:docMk/>
            <pc:sldMk cId="2244018403" sldId="285"/>
            <ac:spMk id="2" creationId="{EF2E36BD-54D3-4AD2-857C-5FAC567F501F}"/>
          </ac:spMkLst>
        </pc:spChg>
        <pc:spChg chg="mod">
          <ac:chgData name="Jeremy" userId="58c980e10561ced2" providerId="LiveId" clId="{CA827159-AD8C-4BF4-A316-1FAE8284C63D}" dt="2022-01-05T02:41:22.544" v="9513" actId="20577"/>
          <ac:spMkLst>
            <pc:docMk/>
            <pc:sldMk cId="2244018403" sldId="285"/>
            <ac:spMk id="3" creationId="{FDB2A2C3-CD3F-4DAD-B90D-1176EFC85EB5}"/>
          </ac:spMkLst>
        </pc:spChg>
        <pc:inkChg chg="add del">
          <ac:chgData name="Jeremy" userId="58c980e10561ced2" providerId="LiveId" clId="{CA827159-AD8C-4BF4-A316-1FAE8284C63D}" dt="2022-01-05T02:34:45.107" v="9137" actId="9405"/>
          <ac:inkMkLst>
            <pc:docMk/>
            <pc:sldMk cId="2244018403" sldId="285"/>
            <ac:inkMk id="4" creationId="{26DD8A04-C19C-44CB-B1C8-3207383B4A39}"/>
          </ac:inkMkLst>
        </pc:inkChg>
      </pc:sldChg>
      <pc:sldChg chg="add del">
        <pc:chgData name="Jeremy" userId="58c980e10561ced2" providerId="LiveId" clId="{CA827159-AD8C-4BF4-A316-1FAE8284C63D}" dt="2022-01-05T02:41:00.250" v="9484"/>
        <pc:sldMkLst>
          <pc:docMk/>
          <pc:sldMk cId="2145952991" sldId="286"/>
        </pc:sldMkLst>
      </pc:sldChg>
      <pc:sldChg chg="modSp add mod">
        <pc:chgData name="Jeremy" userId="58c980e10561ced2" providerId="LiveId" clId="{CA827159-AD8C-4BF4-A316-1FAE8284C63D}" dt="2022-01-06T04:40:17.510" v="12580" actId="404"/>
        <pc:sldMkLst>
          <pc:docMk/>
          <pc:sldMk cId="3713634172" sldId="286"/>
        </pc:sldMkLst>
        <pc:spChg chg="mod">
          <ac:chgData name="Jeremy" userId="58c980e10561ced2" providerId="LiveId" clId="{CA827159-AD8C-4BF4-A316-1FAE8284C63D}" dt="2022-01-06T04:40:17.510" v="12580" actId="404"/>
          <ac:spMkLst>
            <pc:docMk/>
            <pc:sldMk cId="3713634172" sldId="286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2:50:13.640" v="9950" actId="20577"/>
          <ac:spMkLst>
            <pc:docMk/>
            <pc:sldMk cId="3713634172" sldId="286"/>
            <ac:spMk id="3" creationId="{F8EA7180-A4A8-4907-91B1-E24E415D0490}"/>
          </ac:spMkLst>
        </pc:spChg>
      </pc:sldChg>
      <pc:sldChg chg="modSp add mod">
        <pc:chgData name="Jeremy" userId="58c980e10561ced2" providerId="LiveId" clId="{CA827159-AD8C-4BF4-A316-1FAE8284C63D}" dt="2022-01-06T04:40:20.411" v="12582" actId="404"/>
        <pc:sldMkLst>
          <pc:docMk/>
          <pc:sldMk cId="3711297353" sldId="287"/>
        </pc:sldMkLst>
        <pc:spChg chg="mod">
          <ac:chgData name="Jeremy" userId="58c980e10561ced2" providerId="LiveId" clId="{CA827159-AD8C-4BF4-A316-1FAE8284C63D}" dt="2022-01-06T04:40:20.411" v="12582" actId="404"/>
          <ac:spMkLst>
            <pc:docMk/>
            <pc:sldMk cId="3711297353" sldId="287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2:53:07.295" v="10301" actId="20577"/>
          <ac:spMkLst>
            <pc:docMk/>
            <pc:sldMk cId="3711297353" sldId="287"/>
            <ac:spMk id="3" creationId="{F8EA7180-A4A8-4907-91B1-E24E415D0490}"/>
          </ac:spMkLst>
        </pc:spChg>
      </pc:sldChg>
      <pc:sldChg chg="addSp delSp modSp add mod">
        <pc:chgData name="Jeremy" userId="58c980e10561ced2" providerId="LiveId" clId="{CA827159-AD8C-4BF4-A316-1FAE8284C63D}" dt="2022-01-06T04:40:23.283" v="12584" actId="404"/>
        <pc:sldMkLst>
          <pc:docMk/>
          <pc:sldMk cId="1779108062" sldId="288"/>
        </pc:sldMkLst>
        <pc:spChg chg="mod">
          <ac:chgData name="Jeremy" userId="58c980e10561ced2" providerId="LiveId" clId="{CA827159-AD8C-4BF4-A316-1FAE8284C63D}" dt="2022-01-06T04:40:23.283" v="12584" actId="404"/>
          <ac:spMkLst>
            <pc:docMk/>
            <pc:sldMk cId="1779108062" sldId="288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2:52:40.506" v="10239" actId="20577"/>
          <ac:spMkLst>
            <pc:docMk/>
            <pc:sldMk cId="1779108062" sldId="288"/>
            <ac:spMk id="3" creationId="{F8EA7180-A4A8-4907-91B1-E24E415D0490}"/>
          </ac:spMkLst>
        </pc:spChg>
        <pc:spChg chg="mod">
          <ac:chgData name="Jeremy" userId="58c980e10561ced2" providerId="LiveId" clId="{CA827159-AD8C-4BF4-A316-1FAE8284C63D}" dt="2022-01-05T02:53:30.654" v="10304" actId="1076"/>
          <ac:spMkLst>
            <pc:docMk/>
            <pc:sldMk cId="1779108062" sldId="288"/>
            <ac:spMk id="14" creationId="{25D22B2A-7A9A-42A0-A2A8-4A8F9F1B82F7}"/>
          </ac:spMkLst>
        </pc:spChg>
        <pc:spChg chg="mod">
          <ac:chgData name="Jeremy" userId="58c980e10561ced2" providerId="LiveId" clId="{CA827159-AD8C-4BF4-A316-1FAE8284C63D}" dt="2022-01-05T02:53:30.654" v="10304" actId="1076"/>
          <ac:spMkLst>
            <pc:docMk/>
            <pc:sldMk cId="1779108062" sldId="288"/>
            <ac:spMk id="15" creationId="{20228750-9A32-4404-9B76-FA98B2111DFB}"/>
          </ac:spMkLst>
        </pc:spChg>
        <pc:spChg chg="mod">
          <ac:chgData name="Jeremy" userId="58c980e10561ced2" providerId="LiveId" clId="{CA827159-AD8C-4BF4-A316-1FAE8284C63D}" dt="2022-01-05T02:53:35.554" v="10306" actId="20577"/>
          <ac:spMkLst>
            <pc:docMk/>
            <pc:sldMk cId="1779108062" sldId="288"/>
            <ac:spMk id="19" creationId="{BD35E406-08E1-4246-A822-F664ADDA69E1}"/>
          </ac:spMkLst>
        </pc:spChg>
        <pc:spChg chg="mod">
          <ac:chgData name="Jeremy" userId="58c980e10561ced2" providerId="LiveId" clId="{CA827159-AD8C-4BF4-A316-1FAE8284C63D}" dt="2022-01-05T02:53:30.654" v="10304" actId="1076"/>
          <ac:spMkLst>
            <pc:docMk/>
            <pc:sldMk cId="1779108062" sldId="288"/>
            <ac:spMk id="23" creationId="{D83E785C-7179-4C6A-91FF-6D1E47BB18A0}"/>
          </ac:spMkLst>
        </pc:spChg>
        <pc:cxnChg chg="add mod">
          <ac:chgData name="Jeremy" userId="58c980e10561ced2" providerId="LiveId" clId="{CA827159-AD8C-4BF4-A316-1FAE8284C63D}" dt="2022-01-05T02:54:01.042" v="10310" actId="14100"/>
          <ac:cxnSpMkLst>
            <pc:docMk/>
            <pc:sldMk cId="1779108062" sldId="288"/>
            <ac:cxnSpMk id="26" creationId="{95C92B45-971C-4B3A-B93E-4A18DEEFFEA3}"/>
          </ac:cxnSpMkLst>
        </pc:cxnChg>
        <pc:cxnChg chg="add del mod">
          <ac:chgData name="Jeremy" userId="58c980e10561ced2" providerId="LiveId" clId="{CA827159-AD8C-4BF4-A316-1FAE8284C63D}" dt="2022-01-05T02:54:07.348" v="10312"/>
          <ac:cxnSpMkLst>
            <pc:docMk/>
            <pc:sldMk cId="1779108062" sldId="288"/>
            <ac:cxnSpMk id="27" creationId="{9EA574D0-D573-4E3D-8E70-1CF33DFFC088}"/>
          </ac:cxnSpMkLst>
        </pc:cxnChg>
      </pc:sldChg>
      <pc:sldChg chg="addSp modSp add mod">
        <pc:chgData name="Jeremy" userId="58c980e10561ced2" providerId="LiveId" clId="{CA827159-AD8C-4BF4-A316-1FAE8284C63D}" dt="2022-01-06T04:40:27.257" v="12586" actId="404"/>
        <pc:sldMkLst>
          <pc:docMk/>
          <pc:sldMk cId="1529534939" sldId="289"/>
        </pc:sldMkLst>
        <pc:spChg chg="mod">
          <ac:chgData name="Jeremy" userId="58c980e10561ced2" providerId="LiveId" clId="{CA827159-AD8C-4BF4-A316-1FAE8284C63D}" dt="2022-01-06T04:40:27.257" v="12586" actId="404"/>
          <ac:spMkLst>
            <pc:docMk/>
            <pc:sldMk cId="1529534939" sldId="289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2:54:15.253" v="10317" actId="20577"/>
          <ac:spMkLst>
            <pc:docMk/>
            <pc:sldMk cId="1529534939" sldId="289"/>
            <ac:spMk id="3" creationId="{F8EA7180-A4A8-4907-91B1-E24E415D0490}"/>
          </ac:spMkLst>
        </pc:spChg>
        <pc:spChg chg="mod">
          <ac:chgData name="Jeremy" userId="58c980e10561ced2" providerId="LiveId" clId="{CA827159-AD8C-4BF4-A316-1FAE8284C63D}" dt="2022-01-05T02:54:37.900" v="10318" actId="1076"/>
          <ac:spMkLst>
            <pc:docMk/>
            <pc:sldMk cId="1529534939" sldId="289"/>
            <ac:spMk id="4" creationId="{F8C740FD-B616-42E8-9EF8-C5C5BF4E3DF2}"/>
          </ac:spMkLst>
        </pc:spChg>
        <pc:spChg chg="mod">
          <ac:chgData name="Jeremy" userId="58c980e10561ced2" providerId="LiveId" clId="{CA827159-AD8C-4BF4-A316-1FAE8284C63D}" dt="2022-01-05T02:54:37.900" v="10318" actId="1076"/>
          <ac:spMkLst>
            <pc:docMk/>
            <pc:sldMk cId="1529534939" sldId="289"/>
            <ac:spMk id="5" creationId="{F592187B-5D4F-482E-9BEC-017AA9F2D06B}"/>
          </ac:spMkLst>
        </pc:spChg>
        <pc:spChg chg="mod">
          <ac:chgData name="Jeremy" userId="58c980e10561ced2" providerId="LiveId" clId="{CA827159-AD8C-4BF4-A316-1FAE8284C63D}" dt="2022-01-05T02:54:37.900" v="10318" actId="1076"/>
          <ac:spMkLst>
            <pc:docMk/>
            <pc:sldMk cId="1529534939" sldId="289"/>
            <ac:spMk id="18" creationId="{A2DEA8A2-BA91-4277-B645-DEAF3E850E11}"/>
          </ac:spMkLst>
        </pc:spChg>
        <pc:spChg chg="mod">
          <ac:chgData name="Jeremy" userId="58c980e10561ced2" providerId="LiveId" clId="{CA827159-AD8C-4BF4-A316-1FAE8284C63D}" dt="2022-01-05T02:54:51.664" v="10323" actId="20577"/>
          <ac:spMkLst>
            <pc:docMk/>
            <pc:sldMk cId="1529534939" sldId="289"/>
            <ac:spMk id="21" creationId="{50AFD519-2D95-4C88-B1C7-2B3D14E43ECD}"/>
          </ac:spMkLst>
        </pc:spChg>
        <pc:cxnChg chg="add mod">
          <ac:chgData name="Jeremy" userId="58c980e10561ced2" providerId="LiveId" clId="{CA827159-AD8C-4BF4-A316-1FAE8284C63D}" dt="2022-01-05T02:55:14.577" v="10326" actId="14100"/>
          <ac:cxnSpMkLst>
            <pc:docMk/>
            <pc:sldMk cId="1529534939" sldId="289"/>
            <ac:cxnSpMk id="27" creationId="{430D80D2-E92E-466F-80A3-B56370D30E1A}"/>
          </ac:cxnSpMkLst>
        </pc:cxnChg>
      </pc:sldChg>
      <pc:sldChg chg="addSp delSp modSp add mod">
        <pc:chgData name="Jeremy" userId="58c980e10561ced2" providerId="LiveId" clId="{CA827159-AD8C-4BF4-A316-1FAE8284C63D}" dt="2022-01-06T04:40:38.079" v="12591" actId="255"/>
        <pc:sldMkLst>
          <pc:docMk/>
          <pc:sldMk cId="1058732706" sldId="290"/>
        </pc:sldMkLst>
        <pc:spChg chg="mod">
          <ac:chgData name="Jeremy" userId="58c980e10561ced2" providerId="LiveId" clId="{CA827159-AD8C-4BF4-A316-1FAE8284C63D}" dt="2022-01-06T04:40:38.079" v="12591" actId="255"/>
          <ac:spMkLst>
            <pc:docMk/>
            <pc:sldMk cId="1058732706" sldId="290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3:02:31.986" v="10337" actId="20577"/>
          <ac:spMkLst>
            <pc:docMk/>
            <pc:sldMk cId="1058732706" sldId="290"/>
            <ac:spMk id="3" creationId="{F8EA7180-A4A8-4907-91B1-E24E415D0490}"/>
          </ac:spMkLst>
        </pc:spChg>
        <pc:spChg chg="mod">
          <ac:chgData name="Jeremy" userId="58c980e10561ced2" providerId="LiveId" clId="{CA827159-AD8C-4BF4-A316-1FAE8284C63D}" dt="2022-01-05T03:02:57.263" v="10339" actId="1076"/>
          <ac:spMkLst>
            <pc:docMk/>
            <pc:sldMk cId="1058732706" sldId="290"/>
            <ac:spMk id="4" creationId="{F8C740FD-B616-42E8-9EF8-C5C5BF4E3DF2}"/>
          </ac:spMkLst>
        </pc:spChg>
        <pc:spChg chg="mod">
          <ac:chgData name="Jeremy" userId="58c980e10561ced2" providerId="LiveId" clId="{CA827159-AD8C-4BF4-A316-1FAE8284C63D}" dt="2022-01-05T03:02:57.263" v="10339" actId="1076"/>
          <ac:spMkLst>
            <pc:docMk/>
            <pc:sldMk cId="1058732706" sldId="290"/>
            <ac:spMk id="5" creationId="{F592187B-5D4F-482E-9BEC-017AA9F2D06B}"/>
          </ac:spMkLst>
        </pc:spChg>
        <pc:spChg chg="mod">
          <ac:chgData name="Jeremy" userId="58c980e10561ced2" providerId="LiveId" clId="{CA827159-AD8C-4BF4-A316-1FAE8284C63D}" dt="2022-01-05T03:03:08.171" v="10340" actId="1076"/>
          <ac:spMkLst>
            <pc:docMk/>
            <pc:sldMk cId="1058732706" sldId="290"/>
            <ac:spMk id="12" creationId="{CD08DAEA-1001-411A-B366-4B10DA3B4CA4}"/>
          </ac:spMkLst>
        </pc:spChg>
        <pc:spChg chg="mod">
          <ac:chgData name="Jeremy" userId="58c980e10561ced2" providerId="LiveId" clId="{CA827159-AD8C-4BF4-A316-1FAE8284C63D}" dt="2022-01-05T03:03:08.171" v="10340" actId="1076"/>
          <ac:spMkLst>
            <pc:docMk/>
            <pc:sldMk cId="1058732706" sldId="290"/>
            <ac:spMk id="13" creationId="{67CA7493-8372-49FD-90BE-E06E7EDEA4D1}"/>
          </ac:spMkLst>
        </pc:spChg>
        <pc:spChg chg="mod">
          <ac:chgData name="Jeremy" userId="58c980e10561ced2" providerId="LiveId" clId="{CA827159-AD8C-4BF4-A316-1FAE8284C63D}" dt="2022-01-05T03:02:57.263" v="10339" actId="1076"/>
          <ac:spMkLst>
            <pc:docMk/>
            <pc:sldMk cId="1058732706" sldId="290"/>
            <ac:spMk id="18" creationId="{A2DEA8A2-BA91-4277-B645-DEAF3E850E11}"/>
          </ac:spMkLst>
        </pc:spChg>
        <pc:spChg chg="mod">
          <ac:chgData name="Jeremy" userId="58c980e10561ced2" providerId="LiveId" clId="{CA827159-AD8C-4BF4-A316-1FAE8284C63D}" dt="2022-01-05T03:03:08.171" v="10340" actId="1076"/>
          <ac:spMkLst>
            <pc:docMk/>
            <pc:sldMk cId="1058732706" sldId="290"/>
            <ac:spMk id="22" creationId="{FE55919D-6560-4707-B2BE-97E52AE90CF2}"/>
          </ac:spMkLst>
        </pc:spChg>
        <pc:cxnChg chg="add mod">
          <ac:chgData name="Jeremy" userId="58c980e10561ced2" providerId="LiveId" clId="{CA827159-AD8C-4BF4-A316-1FAE8284C63D}" dt="2022-01-05T03:03:38.397" v="10344" actId="14100"/>
          <ac:cxnSpMkLst>
            <pc:docMk/>
            <pc:sldMk cId="1058732706" sldId="290"/>
            <ac:cxnSpMk id="28" creationId="{711C8AD0-1CA4-4C66-8400-E2407BCF6845}"/>
          </ac:cxnSpMkLst>
        </pc:cxnChg>
        <pc:cxnChg chg="add del mod">
          <ac:chgData name="Jeremy" userId="58c980e10561ced2" providerId="LiveId" clId="{CA827159-AD8C-4BF4-A316-1FAE8284C63D}" dt="2022-01-05T03:03:47.176" v="10346"/>
          <ac:cxnSpMkLst>
            <pc:docMk/>
            <pc:sldMk cId="1058732706" sldId="290"/>
            <ac:cxnSpMk id="30" creationId="{1D09DA0A-D537-4B80-8E7A-4CA3021EC3B0}"/>
          </ac:cxnSpMkLst>
        </pc:cxnChg>
      </pc:sldChg>
      <pc:sldChg chg="addSp delSp modSp add mod">
        <pc:chgData name="Jeremy" userId="58c980e10561ced2" providerId="LiveId" clId="{CA827159-AD8C-4BF4-A316-1FAE8284C63D}" dt="2022-01-06T04:39:10.979" v="12572" actId="404"/>
        <pc:sldMkLst>
          <pc:docMk/>
          <pc:sldMk cId="2142241440" sldId="291"/>
        </pc:sldMkLst>
        <pc:spChg chg="mod">
          <ac:chgData name="Jeremy" userId="58c980e10561ced2" providerId="LiveId" clId="{CA827159-AD8C-4BF4-A316-1FAE8284C63D}" dt="2022-01-06T04:39:10.979" v="12572" actId="404"/>
          <ac:spMkLst>
            <pc:docMk/>
            <pc:sldMk cId="2142241440" sldId="291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3:04:09.445" v="10353" actId="20577"/>
          <ac:spMkLst>
            <pc:docMk/>
            <pc:sldMk cId="2142241440" sldId="291"/>
            <ac:spMk id="3" creationId="{F8EA7180-A4A8-4907-91B1-E24E415D0490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4" creationId="{F8C740FD-B616-42E8-9EF8-C5C5BF4E3DF2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5" creationId="{F592187B-5D4F-482E-9BEC-017AA9F2D06B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6" creationId="{38C4076E-FB40-4738-8A54-4297662FC474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7" creationId="{A5660D04-C418-4732-A3D6-D42961C0FA51}"/>
          </ac:spMkLst>
        </pc:spChg>
        <pc:spChg chg="mod">
          <ac:chgData name="Jeremy" userId="58c980e10561ced2" providerId="LiveId" clId="{CA827159-AD8C-4BF4-A316-1FAE8284C63D}" dt="2022-01-05T03:04:48.986" v="10356" actId="1076"/>
          <ac:spMkLst>
            <pc:docMk/>
            <pc:sldMk cId="2142241440" sldId="291"/>
            <ac:spMk id="8" creationId="{0298841E-A390-41C3-95AD-BC6CB1480F45}"/>
          </ac:spMkLst>
        </pc:spChg>
        <pc:spChg chg="mod">
          <ac:chgData name="Jeremy" userId="58c980e10561ced2" providerId="LiveId" clId="{CA827159-AD8C-4BF4-A316-1FAE8284C63D}" dt="2022-01-05T03:04:48.986" v="10356" actId="1076"/>
          <ac:spMkLst>
            <pc:docMk/>
            <pc:sldMk cId="2142241440" sldId="291"/>
            <ac:spMk id="9" creationId="{C0CF5909-8000-4535-89DE-6E182F7F531B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0" creationId="{F92310FA-C317-4A4A-A0A0-C7A83FB3088D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1" creationId="{DD3EA03C-7A52-49DD-94B3-77A6DE9CC3A8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2" creationId="{CD08DAEA-1001-411A-B366-4B10DA3B4CA4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3" creationId="{67CA7493-8372-49FD-90BE-E06E7EDEA4D1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4" creationId="{25D22B2A-7A9A-42A0-A2A8-4A8F9F1B82F7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5" creationId="{20228750-9A32-4404-9B76-FA98B2111DFB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8" creationId="{A2DEA8A2-BA91-4277-B645-DEAF3E850E11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19" creationId="{BD35E406-08E1-4246-A822-F664ADDA69E1}"/>
          </ac:spMkLst>
        </pc:spChg>
        <pc:spChg chg="mod">
          <ac:chgData name="Jeremy" userId="58c980e10561ced2" providerId="LiveId" clId="{CA827159-AD8C-4BF4-A316-1FAE8284C63D}" dt="2022-01-05T03:04:48.986" v="10356" actId="1076"/>
          <ac:spMkLst>
            <pc:docMk/>
            <pc:sldMk cId="2142241440" sldId="291"/>
            <ac:spMk id="20" creationId="{FA970A35-A732-4973-9948-D8DD1DDDB448}"/>
          </ac:spMkLst>
        </pc:spChg>
        <pc:spChg chg="mod">
          <ac:chgData name="Jeremy" userId="58c980e10561ced2" providerId="LiveId" clId="{CA827159-AD8C-4BF4-A316-1FAE8284C63D}" dt="2022-01-05T03:05:24.833" v="10363" actId="20577"/>
          <ac:spMkLst>
            <pc:docMk/>
            <pc:sldMk cId="2142241440" sldId="291"/>
            <ac:spMk id="21" creationId="{50AFD519-2D95-4C88-B1C7-2B3D14E43ECD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22" creationId="{FE55919D-6560-4707-B2BE-97E52AE90CF2}"/>
          </ac:spMkLst>
        </pc:spChg>
        <pc:spChg chg="mod">
          <ac:chgData name="Jeremy" userId="58c980e10561ced2" providerId="LiveId" clId="{CA827159-AD8C-4BF4-A316-1FAE8284C63D}" dt="2022-01-05T03:05:21.804" v="10361" actId="1076"/>
          <ac:spMkLst>
            <pc:docMk/>
            <pc:sldMk cId="2142241440" sldId="291"/>
            <ac:spMk id="23" creationId="{D83E785C-7179-4C6A-91FF-6D1E47BB18A0}"/>
          </ac:spMkLst>
        </pc:spChg>
        <pc:spChg chg="del">
          <ac:chgData name="Jeremy" userId="58c980e10561ced2" providerId="LiveId" clId="{CA827159-AD8C-4BF4-A316-1FAE8284C63D}" dt="2022-01-05T03:05:32.245" v="10364" actId="478"/>
          <ac:spMkLst>
            <pc:docMk/>
            <pc:sldMk cId="2142241440" sldId="291"/>
            <ac:spMk id="24" creationId="{FC283D01-D10E-4438-BD96-732B8A4EC1F7}"/>
          </ac:spMkLst>
        </pc:spChg>
        <pc:spChg chg="del">
          <ac:chgData name="Jeremy" userId="58c980e10561ced2" providerId="LiveId" clId="{CA827159-AD8C-4BF4-A316-1FAE8284C63D}" dt="2022-01-05T03:05:33.372" v="10365" actId="478"/>
          <ac:spMkLst>
            <pc:docMk/>
            <pc:sldMk cId="2142241440" sldId="291"/>
            <ac:spMk id="25" creationId="{EFEE323C-1426-40C6-9EBD-E7AFCA961082}"/>
          </ac:spMkLst>
        </pc:spChg>
        <pc:cxnChg chg="mod">
          <ac:chgData name="Jeremy" userId="58c980e10561ced2" providerId="LiveId" clId="{CA827159-AD8C-4BF4-A316-1FAE8284C63D}" dt="2022-01-05T03:05:21.804" v="10361" actId="1076"/>
          <ac:cxnSpMkLst>
            <pc:docMk/>
            <pc:sldMk cId="2142241440" sldId="291"/>
            <ac:cxnSpMk id="26" creationId="{95C92B45-971C-4B3A-B93E-4A18DEEFFEA3}"/>
          </ac:cxnSpMkLst>
        </pc:cxnChg>
        <pc:cxnChg chg="mod">
          <ac:chgData name="Jeremy" userId="58c980e10561ced2" providerId="LiveId" clId="{CA827159-AD8C-4BF4-A316-1FAE8284C63D}" dt="2022-01-05T03:05:21.804" v="10361" actId="1076"/>
          <ac:cxnSpMkLst>
            <pc:docMk/>
            <pc:sldMk cId="2142241440" sldId="291"/>
            <ac:cxnSpMk id="27" creationId="{430D80D2-E92E-466F-80A3-B56370D30E1A}"/>
          </ac:cxnSpMkLst>
        </pc:cxnChg>
        <pc:cxnChg chg="mod">
          <ac:chgData name="Jeremy" userId="58c980e10561ced2" providerId="LiveId" clId="{CA827159-AD8C-4BF4-A316-1FAE8284C63D}" dt="2022-01-05T03:05:21.804" v="10361" actId="1076"/>
          <ac:cxnSpMkLst>
            <pc:docMk/>
            <pc:sldMk cId="2142241440" sldId="291"/>
            <ac:cxnSpMk id="28" creationId="{711C8AD0-1CA4-4C66-8400-E2407BCF6845}"/>
          </ac:cxnSpMkLst>
        </pc:cxnChg>
        <pc:cxnChg chg="add mod">
          <ac:chgData name="Jeremy" userId="58c980e10561ced2" providerId="LiveId" clId="{CA827159-AD8C-4BF4-A316-1FAE8284C63D}" dt="2022-01-05T03:05:21.804" v="10361" actId="1076"/>
          <ac:cxnSpMkLst>
            <pc:docMk/>
            <pc:sldMk cId="2142241440" sldId="291"/>
            <ac:cxnSpMk id="29" creationId="{433E5A31-57B1-464E-B3F8-D343B5F2E540}"/>
          </ac:cxnSpMkLst>
        </pc:cxnChg>
      </pc:sldChg>
      <pc:sldChg chg="modSp add mod">
        <pc:chgData name="Jeremy" userId="58c980e10561ced2" providerId="LiveId" clId="{CA827159-AD8C-4BF4-A316-1FAE8284C63D}" dt="2022-01-06T04:40:30.668" v="12588" actId="404"/>
        <pc:sldMkLst>
          <pc:docMk/>
          <pc:sldMk cId="2456005461" sldId="292"/>
        </pc:sldMkLst>
        <pc:spChg chg="mod">
          <ac:chgData name="Jeremy" userId="58c980e10561ced2" providerId="LiveId" clId="{CA827159-AD8C-4BF4-A316-1FAE8284C63D}" dt="2022-01-06T04:40:30.668" v="12588" actId="404"/>
          <ac:spMkLst>
            <pc:docMk/>
            <pc:sldMk cId="2456005461" sldId="292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3:06:33.371" v="10449" actId="20577"/>
          <ac:spMkLst>
            <pc:docMk/>
            <pc:sldMk cId="2456005461" sldId="292"/>
            <ac:spMk id="3" creationId="{F8EA7180-A4A8-4907-91B1-E24E415D0490}"/>
          </ac:spMkLst>
        </pc:spChg>
      </pc:sldChg>
      <pc:sldChg chg="modSp add mod">
        <pc:chgData name="Jeremy" userId="58c980e10561ced2" providerId="LiveId" clId="{CA827159-AD8C-4BF4-A316-1FAE8284C63D}" dt="2022-01-06T04:39:08.328" v="12570" actId="404"/>
        <pc:sldMkLst>
          <pc:docMk/>
          <pc:sldMk cId="1634816786" sldId="293"/>
        </pc:sldMkLst>
        <pc:spChg chg="mod">
          <ac:chgData name="Jeremy" userId="58c980e10561ced2" providerId="LiveId" clId="{CA827159-AD8C-4BF4-A316-1FAE8284C63D}" dt="2022-01-06T04:39:08.328" v="12570" actId="404"/>
          <ac:spMkLst>
            <pc:docMk/>
            <pc:sldMk cId="1634816786" sldId="293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3:06:55.872" v="10482" actId="20577"/>
          <ac:spMkLst>
            <pc:docMk/>
            <pc:sldMk cId="1634816786" sldId="293"/>
            <ac:spMk id="3" creationId="{F8EA7180-A4A8-4907-91B1-E24E415D0490}"/>
          </ac:spMkLst>
        </pc:spChg>
      </pc:sldChg>
      <pc:sldChg chg="addSp modSp add mod">
        <pc:chgData name="Jeremy" userId="58c980e10561ced2" providerId="LiveId" clId="{CA827159-AD8C-4BF4-A316-1FAE8284C63D}" dt="2022-01-05T03:41:19.310" v="10619" actId="20577"/>
        <pc:sldMkLst>
          <pc:docMk/>
          <pc:sldMk cId="3178181521" sldId="294"/>
        </pc:sldMkLst>
        <pc:spChg chg="mod">
          <ac:chgData name="Jeremy" userId="58c980e10561ced2" providerId="LiveId" clId="{CA827159-AD8C-4BF4-A316-1FAE8284C63D}" dt="2022-01-05T03:40:15.970" v="10609" actId="20577"/>
          <ac:spMkLst>
            <pc:docMk/>
            <pc:sldMk cId="3178181521" sldId="294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5T03:40:18.025" v="10612" actId="5793"/>
          <ac:spMkLst>
            <pc:docMk/>
            <pc:sldMk cId="3178181521" sldId="294"/>
            <ac:spMk id="3" creationId="{6C371510-12F1-4FB5-BFE9-5A7DB2F86CE1}"/>
          </ac:spMkLst>
        </pc:spChg>
        <pc:spChg chg="add mod">
          <ac:chgData name="Jeremy" userId="58c980e10561ced2" providerId="LiveId" clId="{CA827159-AD8C-4BF4-A316-1FAE8284C63D}" dt="2022-01-05T03:40:41.104" v="10613" actId="1076"/>
          <ac:spMkLst>
            <pc:docMk/>
            <pc:sldMk cId="3178181521" sldId="294"/>
            <ac:spMk id="4" creationId="{1A439F87-4CC9-410E-A7C0-FF1520FD5AAF}"/>
          </ac:spMkLst>
        </pc:spChg>
        <pc:spChg chg="add mod">
          <ac:chgData name="Jeremy" userId="58c980e10561ced2" providerId="LiveId" clId="{CA827159-AD8C-4BF4-A316-1FAE8284C63D}" dt="2022-01-05T03:40:41.104" v="10613" actId="1076"/>
          <ac:spMkLst>
            <pc:docMk/>
            <pc:sldMk cId="3178181521" sldId="294"/>
            <ac:spMk id="62" creationId="{B1492059-1B8F-43A3-801D-E8A8830C70AA}"/>
          </ac:spMkLst>
        </pc:spChg>
        <pc:spChg chg="add mod">
          <ac:chgData name="Jeremy" userId="58c980e10561ced2" providerId="LiveId" clId="{CA827159-AD8C-4BF4-A316-1FAE8284C63D}" dt="2022-01-05T03:40:41.104" v="10613" actId="1076"/>
          <ac:spMkLst>
            <pc:docMk/>
            <pc:sldMk cId="3178181521" sldId="294"/>
            <ac:spMk id="63" creationId="{D051B780-A8C3-49E9-821C-8480C8E3E554}"/>
          </ac:spMkLst>
        </pc:spChg>
        <pc:spChg chg="add mod">
          <ac:chgData name="Jeremy" userId="58c980e10561ced2" providerId="LiveId" clId="{CA827159-AD8C-4BF4-A316-1FAE8284C63D}" dt="2022-01-05T03:41:19.310" v="10619" actId="20577"/>
          <ac:spMkLst>
            <pc:docMk/>
            <pc:sldMk cId="3178181521" sldId="294"/>
            <ac:spMk id="64" creationId="{02C7A3BA-DFDE-4ACC-A399-1E9A8D1E6A30}"/>
          </ac:spMkLst>
        </pc:spChg>
        <pc:spChg chg="add mod">
          <ac:chgData name="Jeremy" userId="58c980e10561ced2" providerId="LiveId" clId="{CA827159-AD8C-4BF4-A316-1FAE8284C63D}" dt="2022-01-05T03:40:41.104" v="10613" actId="1076"/>
          <ac:spMkLst>
            <pc:docMk/>
            <pc:sldMk cId="3178181521" sldId="294"/>
            <ac:spMk id="65" creationId="{6CD4F87F-8525-41FC-A892-78E2D332F768}"/>
          </ac:spMkLst>
        </pc:spChg>
        <pc:spChg chg="add mod">
          <ac:chgData name="Jeremy" userId="58c980e10561ced2" providerId="LiveId" clId="{CA827159-AD8C-4BF4-A316-1FAE8284C63D}" dt="2022-01-05T03:40:41.104" v="10613" actId="1076"/>
          <ac:spMkLst>
            <pc:docMk/>
            <pc:sldMk cId="3178181521" sldId="294"/>
            <ac:spMk id="66" creationId="{D7009A37-7931-4698-B33D-BF235825877C}"/>
          </ac:spMkLst>
        </pc:spChg>
      </pc:sldChg>
      <pc:sldChg chg="modSp add mod">
        <pc:chgData name="Jeremy" userId="58c980e10561ced2" providerId="LiveId" clId="{CA827159-AD8C-4BF4-A316-1FAE8284C63D}" dt="2022-01-05T03:42:58.846" v="10680" actId="20577"/>
        <pc:sldMkLst>
          <pc:docMk/>
          <pc:sldMk cId="2589464932" sldId="295"/>
        </pc:sldMkLst>
        <pc:spChg chg="mod">
          <ac:chgData name="Jeremy" userId="58c980e10561ced2" providerId="LiveId" clId="{CA827159-AD8C-4BF4-A316-1FAE8284C63D}" dt="2022-01-05T03:42:58.846" v="10680" actId="20577"/>
          <ac:spMkLst>
            <pc:docMk/>
            <pc:sldMk cId="2589464932" sldId="295"/>
            <ac:spMk id="3" creationId="{6C371510-12F1-4FB5-BFE9-5A7DB2F86CE1}"/>
          </ac:spMkLst>
        </pc:spChg>
      </pc:sldChg>
      <pc:sldChg chg="delSp modSp add mod">
        <pc:chgData name="Jeremy" userId="58c980e10561ced2" providerId="LiveId" clId="{CA827159-AD8C-4BF4-A316-1FAE8284C63D}" dt="2022-01-06T04:39:03.788" v="12568" actId="404"/>
        <pc:sldMkLst>
          <pc:docMk/>
          <pc:sldMk cId="3367393121" sldId="296"/>
        </pc:sldMkLst>
        <pc:spChg chg="mod">
          <ac:chgData name="Jeremy" userId="58c980e10561ced2" providerId="LiveId" clId="{CA827159-AD8C-4BF4-A316-1FAE8284C63D}" dt="2022-01-06T04:39:03.788" v="12568" actId="404"/>
          <ac:spMkLst>
            <pc:docMk/>
            <pc:sldMk cId="3367393121" sldId="296"/>
            <ac:spMk id="2" creationId="{DBA2E429-E43F-4832-B8BB-DE33989A5C2C}"/>
          </ac:spMkLst>
        </pc:spChg>
        <pc:spChg chg="mod">
          <ac:chgData name="Jeremy" userId="58c980e10561ced2" providerId="LiveId" clId="{CA827159-AD8C-4BF4-A316-1FAE8284C63D}" dt="2022-01-05T04:48:02.565" v="11966" actId="20577"/>
          <ac:spMkLst>
            <pc:docMk/>
            <pc:sldMk cId="3367393121" sldId="296"/>
            <ac:spMk id="3" creationId="{F8EA7180-A4A8-4907-91B1-E24E415D0490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4" creationId="{F8C740FD-B616-42E8-9EF8-C5C5BF4E3DF2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5" creationId="{F592187B-5D4F-482E-9BEC-017AA9F2D06B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6" creationId="{38C4076E-FB40-4738-8A54-4297662FC474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7" creationId="{A5660D04-C418-4732-A3D6-D42961C0FA51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8" creationId="{0298841E-A390-41C3-95AD-BC6CB1480F45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9" creationId="{C0CF5909-8000-4535-89DE-6E182F7F531B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0" creationId="{F92310FA-C317-4A4A-A0A0-C7A83FB3088D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1" creationId="{DD3EA03C-7A52-49DD-94B3-77A6DE9CC3A8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2" creationId="{CD08DAEA-1001-411A-B366-4B10DA3B4CA4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3" creationId="{67CA7493-8372-49FD-90BE-E06E7EDEA4D1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4" creationId="{25D22B2A-7A9A-42A0-A2A8-4A8F9F1B82F7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5" creationId="{20228750-9A32-4404-9B76-FA98B2111DFB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8" creationId="{A2DEA8A2-BA91-4277-B645-DEAF3E850E11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19" creationId="{BD35E406-08E1-4246-A822-F664ADDA69E1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20" creationId="{FA970A35-A732-4973-9948-D8DD1DDDB448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21" creationId="{50AFD519-2D95-4C88-B1C7-2B3D14E43ECD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22" creationId="{FE55919D-6560-4707-B2BE-97E52AE90CF2}"/>
          </ac:spMkLst>
        </pc:spChg>
        <pc:spChg chg="del mod">
          <ac:chgData name="Jeremy" userId="58c980e10561ced2" providerId="LiveId" clId="{CA827159-AD8C-4BF4-A316-1FAE8284C63D}" dt="2022-01-05T04:42:27.923" v="11361" actId="478"/>
          <ac:spMkLst>
            <pc:docMk/>
            <pc:sldMk cId="3367393121" sldId="296"/>
            <ac:spMk id="23" creationId="{D83E785C-7179-4C6A-91FF-6D1E47BB18A0}"/>
          </ac:spMkLst>
        </pc:spChg>
        <pc:cxnChg chg="del mod">
          <ac:chgData name="Jeremy" userId="58c980e10561ced2" providerId="LiveId" clId="{CA827159-AD8C-4BF4-A316-1FAE8284C63D}" dt="2022-01-05T04:42:27.923" v="11361" actId="478"/>
          <ac:cxnSpMkLst>
            <pc:docMk/>
            <pc:sldMk cId="3367393121" sldId="296"/>
            <ac:cxnSpMk id="26" creationId="{95C92B45-971C-4B3A-B93E-4A18DEEFFEA3}"/>
          </ac:cxnSpMkLst>
        </pc:cxnChg>
        <pc:cxnChg chg="del mod">
          <ac:chgData name="Jeremy" userId="58c980e10561ced2" providerId="LiveId" clId="{CA827159-AD8C-4BF4-A316-1FAE8284C63D}" dt="2022-01-05T04:42:27.923" v="11361" actId="478"/>
          <ac:cxnSpMkLst>
            <pc:docMk/>
            <pc:sldMk cId="3367393121" sldId="296"/>
            <ac:cxnSpMk id="27" creationId="{430D80D2-E92E-466F-80A3-B56370D30E1A}"/>
          </ac:cxnSpMkLst>
        </pc:cxnChg>
        <pc:cxnChg chg="del mod">
          <ac:chgData name="Jeremy" userId="58c980e10561ced2" providerId="LiveId" clId="{CA827159-AD8C-4BF4-A316-1FAE8284C63D}" dt="2022-01-05T04:42:27.923" v="11361" actId="478"/>
          <ac:cxnSpMkLst>
            <pc:docMk/>
            <pc:sldMk cId="3367393121" sldId="296"/>
            <ac:cxnSpMk id="28" creationId="{711C8AD0-1CA4-4C66-8400-E2407BCF6845}"/>
          </ac:cxnSpMkLst>
        </pc:cxnChg>
        <pc:cxnChg chg="del mod">
          <ac:chgData name="Jeremy" userId="58c980e10561ced2" providerId="LiveId" clId="{CA827159-AD8C-4BF4-A316-1FAE8284C63D}" dt="2022-01-05T04:42:27.923" v="11361" actId="478"/>
          <ac:cxnSpMkLst>
            <pc:docMk/>
            <pc:sldMk cId="3367393121" sldId="296"/>
            <ac:cxnSpMk id="29" creationId="{433E5A31-57B1-464E-B3F8-D343B5F2E540}"/>
          </ac:cxnSpMkLst>
        </pc:cxnChg>
      </pc:sldChg>
      <pc:sldChg chg="new del">
        <pc:chgData name="Jeremy" userId="58c980e10561ced2" providerId="LiveId" clId="{CA827159-AD8C-4BF4-A316-1FAE8284C63D}" dt="2022-01-05T06:25:54.465" v="11968" actId="47"/>
        <pc:sldMkLst>
          <pc:docMk/>
          <pc:sldMk cId="1246097797" sldId="297"/>
        </pc:sldMkLst>
      </pc:sldChg>
      <pc:sldChg chg="modSp add mod">
        <pc:chgData name="Jeremy" userId="58c980e10561ced2" providerId="LiveId" clId="{CA827159-AD8C-4BF4-A316-1FAE8284C63D}" dt="2022-01-05T06:28:56.360" v="12475" actId="20577"/>
        <pc:sldMkLst>
          <pc:docMk/>
          <pc:sldMk cId="1384076204" sldId="297"/>
        </pc:sldMkLst>
        <pc:spChg chg="mod">
          <ac:chgData name="Jeremy" userId="58c980e10561ced2" providerId="LiveId" clId="{CA827159-AD8C-4BF4-A316-1FAE8284C63D}" dt="2022-01-05T06:27:56.892" v="12229" actId="20577"/>
          <ac:spMkLst>
            <pc:docMk/>
            <pc:sldMk cId="1384076204" sldId="297"/>
            <ac:spMk id="2" creationId="{C47DDAAC-E765-4AD0-BB9E-7E3C39AE7AE3}"/>
          </ac:spMkLst>
        </pc:spChg>
        <pc:spChg chg="mod">
          <ac:chgData name="Jeremy" userId="58c980e10561ced2" providerId="LiveId" clId="{CA827159-AD8C-4BF4-A316-1FAE8284C63D}" dt="2022-01-05T06:28:56.360" v="12475" actId="20577"/>
          <ac:spMkLst>
            <pc:docMk/>
            <pc:sldMk cId="1384076204" sldId="297"/>
            <ac:spMk id="3" creationId="{6C371510-12F1-4FB5-BFE9-5A7DB2F86CE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4T05:57:16.667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160 1 896,'0'7'178,"0"18"296,-1-24-426,1 0 1,0 0-1,0 0 1,0 0-1,1 0 1,-1-1-1,0 1 1,0 0-1,0 0 1,0 0-1,1 0 1,-1-1-1,0 1 1,1 0-1,-1 0 1,1-1-1,-1 1 1,2 1-1,0-1 93,-1 0-1,1 1 0,0-1 1,0 1-1,-1 0 1,1-1-1,0 1 0,-1 0 1,2 3-1,5 5 158,126 158 438,-56-77-383,64 85 109,-39-32-43,34 48 65,-15 10 341,-49-65-331,87 180 394,-114-206-428,-6 1 1,33 143-1,-14 60-478,-19 3 132,-22-171-129,30 322 121,-35-44 0,-17-264 14,-31 200 0,-18-53-109,31-190-16,5-18 5,-47 145 0,-172 415-283,76-198-842,0-7-465,43-201 883,53-125 38,-18 41-34,-65 142 473,86-161-817,-20 42-468,64-160 1363,-1 0 1,-1-2 0,-39 49-1,27-46-466,1-2-241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4T05:57:16.667"/>
    </inkml:context>
    <inkml:brush xml:id="br0">
      <inkml:brushProperty name="width" value="0.07938" units="cm"/>
      <inkml:brushProperty name="height" value="0.07938" units="cm"/>
      <inkml:brushProperty name="color" value="#E71224"/>
    </inkml:brush>
  </inkml:definitions>
  <inkml:trace contextRef="#ctx0" brushRef="#br0">160 1 896,'0'8'178,"0"18"296,-1-25-426,1-1 1,0 1-1,0 0 1,0 0-1,1 0 1,-1 0-1,0 0 1,0 0-1,0 0 1,0-1-1,1 1 1,-1 0-1,0 0 1,1 0-1,-1-1 1,1 1-1,-1 0 1,2 1-1,0-1 93,-1 0-1,1 1 0,0-1 1,0 1-1,-1 0 1,1 0-1,0-1 0,-1 1 1,2 4-1,5 4 158,126 164 438,-56-79-383,64 88 109,-39-34-43,34 51 65,-15 9 341,-49-66-331,87 186 394,-114-214-428,-6 2 1,33 147-1,-14 63-478,-19 3 132,-22-177-129,30 334 121,-35-45 0,-17-275 14,-31 208 0,-18-55-109,31-198-16,5-18 5,-47 151 0,-172 430-283,76-205-842,0-7-465,43-210 883,53-129 38,-18 43-34,-65 147 473,86-168-817,-20 45-468,64-167 1363,-1 0 1,-1-1 0,-39 50-1,27-47-466,1-4-241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4T16:02:23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77 0 24575,'4'5'0,"0"0"0,0 0 0,0 1 0,6 11 0,5 7 0,95 121 0,-97-130 0,1-1 0,0 0 0,21 15 0,53 32 0,-16-11 0,-53-35 0,-1 0 0,-1 2 0,-1 0 0,0 1 0,21 32 0,55 108 0,30 84 0,-33-63 0,-43-92 0,62 101 0,-28-53 0,7 10 0,-68-118 0,38 54 0,69 130 0,-101-160 0,-2 1 0,24 79 0,71 323 0,-111-426 0,40 189 0,-40-173 0,19 114 0,1 30 0,-15-83 0,13 222 0,-26 3 0,0-138 0,1-116 0,-4 232 0,-2-207 0,-19 104 0,-17 82 0,-37 178 0,-14-49 0,70-311 0,-55 155 0,56-208 0,-3 0 0,-52 81 0,19-36 0,-83 110 0,108-163 0,-126 180 0,96-134 0,-89 97 0,-13 6 0,21-5 0,139-182 0,0 0 0,-1-1 0,1 1 0,-1-1 0,0-1 0,0 1 0,-8 3 0,10-5 0,-4 3 0,-1 1 0,1 1 0,0-1 0,1 2 0,0-1 0,-10 16 0,1-2 0,-55 73 0,-67 83 0,136-175-170,0 0-1,-1 0 0,1-1 1,-1 1-1,0-1 0,0 0 1,-6 4-1,-4-1-6655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4T16:02:23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77 0 24575,'4'5'0,"0"0"0,0 0 0,0 1 0,6 11 0,5 7 0,95 121 0,-97-130 0,1-1 0,0 0 0,21 15 0,53 32 0,-16-11 0,-53-35 0,-1 0 0,-1 2 0,-1 0 0,0 1 0,21 32 0,55 108 0,30 84 0,-33-63 0,-43-92 0,62 101 0,-28-53 0,7 10 0,-68-118 0,38 54 0,69 130 0,-101-160 0,-2 1 0,24 79 0,71 323 0,-111-426 0,40 189 0,-40-173 0,19 114 0,1 30 0,-15-83 0,13 222 0,-26 3 0,0-138 0,1-116 0,-4 232 0,-2-207 0,-19 104 0,-17 82 0,-37 178 0,-14-49 0,70-311 0,-55 155 0,56-208 0,-3 0 0,-52 81 0,19-36 0,-83 110 0,108-163 0,-126 180 0,96-134 0,-89 97 0,-13 6 0,21-5 0,139-182 0,0 0 0,-1-1 0,1 1 0,-1-1 0,0-1 0,0 1 0,-8 3 0,10-5 0,-4 3 0,-1 1 0,1 1 0,0-1 0,1 2 0,0-1 0,-10 16 0,1-2 0,-55 73 0,-67 83 0,136-175-170,0 0-1,-1 0 0,1-1 1,-1 1-1,0-1 0,0 0 1,-6 4-1,-4-1-6655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300"/>
            </a:lvl1pPr>
          </a:lstStyle>
          <a:p>
            <a:fld id="{770AAC89-98EC-4CA1-8B1D-80065C4E63C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300"/>
            </a:lvl1pPr>
          </a:lstStyle>
          <a:p>
            <a:fld id="{F179796B-A78A-4669-900B-D16288E17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8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9796B-A78A-4669-900B-D16288E17D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8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1901A-74C5-4404-8003-C79687AA3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1420B-AEA2-4245-8441-9226C9E4A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F3E74-7D29-4A38-B62A-A9571F4C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08688-373B-483E-AC17-CF249745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4D73A-C14D-4208-8BD6-0802CA02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79B8-3B7F-46E6-84A9-12433100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8BC53-E28D-49EE-98E1-9F1A3E13C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D230F-5C6F-46EF-A94B-DEED1B4E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5ABB4-B510-428B-8D8C-AB576D15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78BF-E65D-4405-B91F-EB583172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479B2-95A1-44E1-9300-2600D7F3A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FB422-C541-44EF-B48C-798990C06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0E7B8-C566-4E79-BAE5-41CC47FD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837D5-7D19-4DE8-A776-81D098D4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B1806-9C3C-4905-AA40-3DE157E4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3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5D7D-A398-4816-AE85-350F6EB7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2E115-EF9D-489E-AF81-7BCE0ABE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B36C-917E-455E-AD6E-BB58722E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E88D-FED6-4ED1-85C4-668EA9A2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5DD2A-BEE9-442A-90AE-4BBC6745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1FE9-6000-4011-81A4-179EC513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00CA-8A04-483B-9DAF-D2D7491A7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6E761-4010-49B7-8FA7-D93A576E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8F5B-4BCA-4CDC-9B21-8B286CC9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C968-3288-4169-9D4B-75A6ECA2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5B95-4BD3-4638-9F4E-0CA96914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97E8C-7762-4D6F-8A16-190CC0C8C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BAA0E-CA97-4B1D-A999-481D4109F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C8EBB-4513-44F6-BF83-DD56C932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C9709-B3E7-47F0-A102-3A61D007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8EC59-899A-48BF-AF2D-A2387AAC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EFD0-A1E4-465F-9036-68F43A8B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94610-AA6A-4CE7-B1F4-1512B3221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D8806-971B-4CF3-A6A7-8609B5BFF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73A02-B0D0-4567-BE87-A862A51FD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1888A-2042-41B7-B567-0BA9FE333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C6246-2653-43EF-AD55-CA9B258B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9A136-3589-4899-8EEA-1D7284A5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236F9-33BB-4E21-B301-362BC2F9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6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186-6B1F-46E7-9877-FBFE71E3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149F-6501-4218-B486-58FF43F4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65020-948D-4905-AE19-1CEA9DA3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695C1-84F6-4692-B5C5-20573B25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4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167AD2-C981-4D4F-BA5A-5190813A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972B2-375B-406A-BD82-EBD8DECC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F7328-D690-4E55-AC63-6AB306AA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5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61526-DC89-4B65-9548-42C36C8A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95A9-83BA-4A9E-B2F5-495F39BA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56A74-4526-465A-9E13-20D1144D9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49B18-71C0-4DF6-AD93-3F9EDBBD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67B36-083E-4D54-9194-D6B7407C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C789D-3BCA-4D3A-81A8-A102F59D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9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4956D-16DA-4E7F-8B2E-EDA44FBD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CE12-5E9C-41D9-8D3E-472710EB9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E1AF7-72B9-42C2-A495-0BBDD9B7A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6A57A-25EA-4A39-87E1-D7C52251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FB11-10D5-4EBB-BBEB-DBAEAF73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16134-DEC0-47C0-82BD-F6D9FAB7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8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03AB8-0954-4B23-9808-6D370F0E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E6668-D196-4E47-BAE9-644589DC6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5DF6-95C0-4102-96A3-7C738FBC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2B21-6BA7-4841-8065-A44DBFC7BC7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F683-DAFF-4160-88B6-DF2DBD219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4CFF1-7713-4EED-8EEF-D87284B83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0DAD-E72F-48C6-ADAA-919C5E1F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Qw4w9WgXc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w4w9WgXc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C1B0-921D-42E3-AC80-C7E3387CA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CSE 421: Introduction to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DCB12-7535-4B9A-AEE2-56EB89FDF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Yin Tat Lee</a:t>
            </a:r>
          </a:p>
          <a:p>
            <a:r>
              <a:rPr lang="en-US" dirty="0"/>
              <a:t>Guest Lecturer: Jeremy Lin (TA)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0C5E5-B4EE-4E02-84F1-47E74B29BA0F}"/>
              </a:ext>
            </a:extLst>
          </p:cNvPr>
          <p:cNvSpPr txBox="1"/>
          <p:nvPr/>
        </p:nvSpPr>
        <p:spPr>
          <a:xfrm>
            <a:off x="6584674" y="819978"/>
            <a:ext cx="3602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9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36BD-54D3-4AD2-857C-5FAC567F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Why MSTs?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2C3-CD3F-4DAD-B90D-1176EFC8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LOTS</a:t>
            </a:r>
            <a:r>
              <a:rPr lang="en-US" sz="2400" dirty="0">
                <a:latin typeface="Comic Sans MS" panose="030F0702030302020204" pitchFamily="66" charset="0"/>
              </a:rPr>
              <a:t> of applications</a:t>
            </a:r>
          </a:p>
          <a:p>
            <a:pPr lvl="1"/>
            <a:r>
              <a:rPr lang="en-US" sz="2000" b="1" dirty="0">
                <a:latin typeface="Comic Sans MS" panose="030F0702030302020204" pitchFamily="66" charset="0"/>
              </a:rPr>
              <a:t>Network Design:</a:t>
            </a:r>
          </a:p>
          <a:p>
            <a:pPr lvl="2"/>
            <a:r>
              <a:rPr lang="en-US" sz="1600" dirty="0">
                <a:latin typeface="Comic Sans MS" panose="030F0702030302020204" pitchFamily="66" charset="0"/>
              </a:rPr>
              <a:t>Roads, TV cables, Electrical wires, etc.</a:t>
            </a:r>
          </a:p>
          <a:p>
            <a:pPr lvl="1"/>
            <a:r>
              <a:rPr lang="en-US" sz="2000" b="1" dirty="0">
                <a:latin typeface="Comic Sans MS" panose="030F0702030302020204" pitchFamily="66" charset="0"/>
              </a:rPr>
              <a:t>Approximations for (NP-) hard problems</a:t>
            </a:r>
          </a:p>
          <a:p>
            <a:pPr lvl="2"/>
            <a:r>
              <a:rPr lang="en-US" sz="1600" dirty="0">
                <a:latin typeface="Comic Sans MS" panose="030F0702030302020204" pitchFamily="66" charset="0"/>
              </a:rPr>
              <a:t>Travelling Salesperson</a:t>
            </a:r>
          </a:p>
          <a:p>
            <a:pPr lvl="1"/>
            <a:r>
              <a:rPr lang="en-US" sz="2000" b="1" dirty="0">
                <a:latin typeface="Comic Sans MS" panose="030F0702030302020204" pitchFamily="66" charset="0"/>
              </a:rPr>
              <a:t>And many more!</a:t>
            </a:r>
          </a:p>
          <a:p>
            <a:pPr lvl="1"/>
            <a:endParaRPr lang="en-U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1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8A72-0FAE-4169-871D-4B9B76CA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Properties of MSTs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1F621-2677-4FA3-AA6F-2B60590EB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Cut Property</a:t>
            </a:r>
          </a:p>
          <a:p>
            <a:r>
              <a:rPr lang="en-US" dirty="0">
                <a:latin typeface="Comic Sans MS" panose="030F0702030302020204" pitchFamily="66" charset="0"/>
              </a:rPr>
              <a:t>Cycle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6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Cuts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 cut is any partition of the vertices in G into two disjoint sets of vertices (denoted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)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The vertices in each set don’t need to be connected to each other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This will come up again later!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Lecture 18 on flows and cuts)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3DDECC-495D-4536-919E-8D1C9EEB73CF}"/>
              </a:ext>
            </a:extLst>
          </p:cNvPr>
          <p:cNvCxnSpPr>
            <a:cxnSpLocks/>
            <a:stCxn id="13" idx="6"/>
          </p:cNvCxnSpPr>
          <p:nvPr/>
        </p:nvCxnSpPr>
        <p:spPr>
          <a:xfrm>
            <a:off x="1922076" y="392504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41FF7E-0099-4FB9-BE54-D073C94F7014}"/>
              </a:ext>
            </a:extLst>
          </p:cNvPr>
          <p:cNvCxnSpPr>
            <a:cxnSpLocks/>
          </p:cNvCxnSpPr>
          <p:nvPr/>
        </p:nvCxnSpPr>
        <p:spPr>
          <a:xfrm>
            <a:off x="3053996" y="404105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773511-9AD7-43F8-8374-7F036B1BE39F}"/>
              </a:ext>
            </a:extLst>
          </p:cNvPr>
          <p:cNvCxnSpPr>
            <a:cxnSpLocks/>
          </p:cNvCxnSpPr>
          <p:nvPr/>
        </p:nvCxnSpPr>
        <p:spPr>
          <a:xfrm flipV="1">
            <a:off x="2369852" y="404937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23B8C1-71C3-438C-ADE6-2B708B94F3CF}"/>
              </a:ext>
            </a:extLst>
          </p:cNvPr>
          <p:cNvCxnSpPr>
            <a:cxnSpLocks/>
          </p:cNvCxnSpPr>
          <p:nvPr/>
        </p:nvCxnSpPr>
        <p:spPr>
          <a:xfrm flipV="1">
            <a:off x="3005956" y="524207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5F1F10-93FB-41C5-8658-D05EECCBE2EC}"/>
              </a:ext>
            </a:extLst>
          </p:cNvPr>
          <p:cNvCxnSpPr>
            <a:cxnSpLocks/>
          </p:cNvCxnSpPr>
          <p:nvPr/>
        </p:nvCxnSpPr>
        <p:spPr>
          <a:xfrm>
            <a:off x="1761702" y="620781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3482A-5176-4BA9-BD49-AC0DF0E12007}"/>
              </a:ext>
            </a:extLst>
          </p:cNvPr>
          <p:cNvCxnSpPr>
            <a:cxnSpLocks/>
            <a:stCxn id="13" idx="7"/>
          </p:cNvCxnSpPr>
          <p:nvPr/>
        </p:nvCxnSpPr>
        <p:spPr>
          <a:xfrm flipH="1">
            <a:off x="1163490" y="385052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A30D40-28D9-4C8D-A852-7E63A264CF26}"/>
              </a:ext>
            </a:extLst>
          </p:cNvPr>
          <p:cNvCxnSpPr>
            <a:cxnSpLocks/>
          </p:cNvCxnSpPr>
          <p:nvPr/>
        </p:nvCxnSpPr>
        <p:spPr>
          <a:xfrm>
            <a:off x="1158521" y="498901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305571-C045-4ACE-BFC5-527BF8E613A9}"/>
              </a:ext>
            </a:extLst>
          </p:cNvPr>
          <p:cNvCxnSpPr>
            <a:cxnSpLocks/>
          </p:cNvCxnSpPr>
          <p:nvPr/>
        </p:nvCxnSpPr>
        <p:spPr>
          <a:xfrm>
            <a:off x="1153552" y="500932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E39C04-7379-4B9B-A091-00D970077C0B}"/>
              </a:ext>
            </a:extLst>
          </p:cNvPr>
          <p:cNvCxnSpPr>
            <a:cxnSpLocks/>
          </p:cNvCxnSpPr>
          <p:nvPr/>
        </p:nvCxnSpPr>
        <p:spPr>
          <a:xfrm>
            <a:off x="2364883" y="509712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29E071E-D530-4EA5-8739-76078A71050F}"/>
              </a:ext>
            </a:extLst>
          </p:cNvPr>
          <p:cNvSpPr/>
          <p:nvPr/>
        </p:nvSpPr>
        <p:spPr>
          <a:xfrm>
            <a:off x="1722670" y="381965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D60DAB-6B63-4701-A343-58ECA2163400}"/>
              </a:ext>
            </a:extLst>
          </p:cNvPr>
          <p:cNvSpPr/>
          <p:nvPr/>
        </p:nvSpPr>
        <p:spPr>
          <a:xfrm>
            <a:off x="2938973" y="39356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F1E871-D7C9-4677-A8B9-9C361AA57341}"/>
              </a:ext>
            </a:extLst>
          </p:cNvPr>
          <p:cNvSpPr/>
          <p:nvPr/>
        </p:nvSpPr>
        <p:spPr>
          <a:xfrm>
            <a:off x="1060992" y="487307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F1F4AD-1E3E-4885-B008-9704535CA331}"/>
              </a:ext>
            </a:extLst>
          </p:cNvPr>
          <p:cNvSpPr/>
          <p:nvPr/>
        </p:nvSpPr>
        <p:spPr>
          <a:xfrm>
            <a:off x="2270149" y="499173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E535E5-6CDF-47E7-A73F-2D8B5CCD4711}"/>
              </a:ext>
            </a:extLst>
          </p:cNvPr>
          <p:cNvSpPr/>
          <p:nvPr/>
        </p:nvSpPr>
        <p:spPr>
          <a:xfrm>
            <a:off x="3589880" y="513668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BD8B04D-D848-4E28-9E11-11D66133FD93}"/>
              </a:ext>
            </a:extLst>
          </p:cNvPr>
          <p:cNvSpPr/>
          <p:nvPr/>
        </p:nvSpPr>
        <p:spPr>
          <a:xfrm>
            <a:off x="2850452" y="61448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AC26AAB-29B8-488A-9FA8-3E27B88F4DF1}"/>
              </a:ext>
            </a:extLst>
          </p:cNvPr>
          <p:cNvSpPr/>
          <p:nvPr/>
        </p:nvSpPr>
        <p:spPr>
          <a:xfrm>
            <a:off x="1615615" y="60744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7DBB0B-303D-4CEC-8170-79B80B9F6B9E}"/>
              </a:ext>
            </a:extLst>
          </p:cNvPr>
          <p:cNvSpPr txBox="1"/>
          <p:nvPr/>
        </p:nvSpPr>
        <p:spPr>
          <a:xfrm>
            <a:off x="2633608" y="527081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34CE3F-113B-491D-BAEE-A2E6547908E7}"/>
              </a:ext>
            </a:extLst>
          </p:cNvPr>
          <p:cNvSpPr txBox="1"/>
          <p:nvPr/>
        </p:nvSpPr>
        <p:spPr>
          <a:xfrm>
            <a:off x="3525389" y="43053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045577-5105-4F1E-867E-7DA11C37D840}"/>
              </a:ext>
            </a:extLst>
          </p:cNvPr>
          <p:cNvSpPr txBox="1"/>
          <p:nvPr/>
        </p:nvSpPr>
        <p:spPr>
          <a:xfrm>
            <a:off x="2344853" y="4278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1971B9-A406-4C75-AC7B-813291CB1D8F}"/>
              </a:ext>
            </a:extLst>
          </p:cNvPr>
          <p:cNvSpPr txBox="1"/>
          <p:nvPr/>
        </p:nvSpPr>
        <p:spPr>
          <a:xfrm>
            <a:off x="1079107" y="410405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DEBBE-BA6F-44B8-AED0-EE30FC6CC052}"/>
              </a:ext>
            </a:extLst>
          </p:cNvPr>
          <p:cNvSpPr txBox="1"/>
          <p:nvPr/>
        </p:nvSpPr>
        <p:spPr>
          <a:xfrm>
            <a:off x="3382504" y="560484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76F261-9793-4E88-8D03-3C9A187BA0BD}"/>
              </a:ext>
            </a:extLst>
          </p:cNvPr>
          <p:cNvSpPr txBox="1"/>
          <p:nvPr/>
        </p:nvSpPr>
        <p:spPr>
          <a:xfrm>
            <a:off x="1697873" y="460203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00FC47-6998-4200-A2A7-785EAE8B041E}"/>
              </a:ext>
            </a:extLst>
          </p:cNvPr>
          <p:cNvSpPr txBox="1"/>
          <p:nvPr/>
        </p:nvSpPr>
        <p:spPr>
          <a:xfrm>
            <a:off x="1019890" y="548487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539326-A0D7-4D58-9149-49D918934A9B}"/>
              </a:ext>
            </a:extLst>
          </p:cNvPr>
          <p:cNvSpPr txBox="1"/>
          <p:nvPr/>
        </p:nvSpPr>
        <p:spPr>
          <a:xfrm>
            <a:off x="2119186" y="624283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03AACE-7E0D-470F-9D1E-6118EE0135E5}"/>
              </a:ext>
            </a:extLst>
          </p:cNvPr>
          <p:cNvSpPr txBox="1"/>
          <p:nvPr/>
        </p:nvSpPr>
        <p:spPr>
          <a:xfrm>
            <a:off x="2239661" y="350697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6002399" y="396005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7134319" y="4076067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6450175" y="408438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7086279" y="5277082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5842025" y="6242831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5243813" y="3885537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5238844" y="5024028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5233875" y="5044338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6445206" y="513213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5802993" y="38546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7019296" y="397067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5141315" y="490808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6350472" y="50267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7670203" y="517169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6930775" y="61798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5695938" y="6109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6713931" y="53058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7605712" y="43403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6425176" y="431390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5159430" y="41390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7462827" y="563985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5778196" y="463704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5100213" y="55198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6319984" y="354199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E679324D-8DF4-40A6-B2A8-4D8846174996}"/>
              </a:ext>
            </a:extLst>
          </p:cNvPr>
          <p:cNvSpPr/>
          <p:nvPr/>
        </p:nvSpPr>
        <p:spPr>
          <a:xfrm rot="20090041">
            <a:off x="6092961" y="3391085"/>
            <a:ext cx="731520" cy="3373992"/>
          </a:xfrm>
          <a:prstGeom prst="ellipse">
            <a:avLst/>
          </a:prstGeom>
          <a:solidFill>
            <a:schemeClr val="bg1">
              <a:alpha val="5000"/>
            </a:schemeClr>
          </a:solidFill>
          <a:ln w="126000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E71224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6BBE0263-1004-4EAC-A932-CD25113CB7A3}"/>
                  </a:ext>
                </a:extLst>
              </p14:cNvPr>
              <p14:cNvContentPartPr/>
              <p14:nvPr/>
            </p14:nvContentPartPr>
            <p14:xfrm>
              <a:off x="2347529" y="3581382"/>
              <a:ext cx="531720" cy="287280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6BBE0263-1004-4EAC-A932-CD25113CB7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4889" y="3518742"/>
                <a:ext cx="657360" cy="299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824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Cut Property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b="1" dirty="0">
                <a:latin typeface="Comic Sans MS" panose="030F0702030302020204" pitchFamily="66" charset="0"/>
              </a:rPr>
              <a:t>lightest</a:t>
            </a:r>
            <a:r>
              <a:rPr lang="en-US" dirty="0">
                <a:latin typeface="Comic Sans MS" panose="030F0702030302020204" pitchFamily="66" charset="0"/>
              </a:rPr>
              <a:t> (least weight) edge connecting the two sets of vertices in each cut must be in </a:t>
            </a:r>
            <a:r>
              <a:rPr lang="en-US" b="1" dirty="0">
                <a:latin typeface="Comic Sans MS" panose="030F0702030302020204" pitchFamily="66" charset="0"/>
              </a:rPr>
              <a:t>every </a:t>
            </a:r>
            <a:r>
              <a:rPr lang="en-US" dirty="0">
                <a:latin typeface="Comic Sans MS" panose="030F0702030302020204" pitchFamily="66" charset="0"/>
              </a:rPr>
              <a:t>MST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If there are multiple edges tied for the lowest weight then all MSTs must contain at least one of them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3DDECC-495D-4536-919E-8D1C9EEB73CF}"/>
              </a:ext>
            </a:extLst>
          </p:cNvPr>
          <p:cNvCxnSpPr>
            <a:cxnSpLocks/>
            <a:stCxn id="13" idx="6"/>
          </p:cNvCxnSpPr>
          <p:nvPr/>
        </p:nvCxnSpPr>
        <p:spPr>
          <a:xfrm>
            <a:off x="1922076" y="392504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41FF7E-0099-4FB9-BE54-D073C94F7014}"/>
              </a:ext>
            </a:extLst>
          </p:cNvPr>
          <p:cNvCxnSpPr>
            <a:cxnSpLocks/>
          </p:cNvCxnSpPr>
          <p:nvPr/>
        </p:nvCxnSpPr>
        <p:spPr>
          <a:xfrm>
            <a:off x="3053996" y="404105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773511-9AD7-43F8-8374-7F036B1BE39F}"/>
              </a:ext>
            </a:extLst>
          </p:cNvPr>
          <p:cNvCxnSpPr>
            <a:cxnSpLocks/>
          </p:cNvCxnSpPr>
          <p:nvPr/>
        </p:nvCxnSpPr>
        <p:spPr>
          <a:xfrm flipV="1">
            <a:off x="2369852" y="404937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23B8C1-71C3-438C-ADE6-2B708B94F3CF}"/>
              </a:ext>
            </a:extLst>
          </p:cNvPr>
          <p:cNvCxnSpPr>
            <a:cxnSpLocks/>
          </p:cNvCxnSpPr>
          <p:nvPr/>
        </p:nvCxnSpPr>
        <p:spPr>
          <a:xfrm flipV="1">
            <a:off x="3005956" y="524207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5F1F10-93FB-41C5-8658-D05EECCBE2EC}"/>
              </a:ext>
            </a:extLst>
          </p:cNvPr>
          <p:cNvCxnSpPr>
            <a:cxnSpLocks/>
          </p:cNvCxnSpPr>
          <p:nvPr/>
        </p:nvCxnSpPr>
        <p:spPr>
          <a:xfrm>
            <a:off x="1761702" y="620781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3482A-5176-4BA9-BD49-AC0DF0E12007}"/>
              </a:ext>
            </a:extLst>
          </p:cNvPr>
          <p:cNvCxnSpPr>
            <a:cxnSpLocks/>
            <a:stCxn id="13" idx="7"/>
          </p:cNvCxnSpPr>
          <p:nvPr/>
        </p:nvCxnSpPr>
        <p:spPr>
          <a:xfrm flipH="1">
            <a:off x="1163490" y="385052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A30D40-28D9-4C8D-A852-7E63A264CF26}"/>
              </a:ext>
            </a:extLst>
          </p:cNvPr>
          <p:cNvCxnSpPr>
            <a:cxnSpLocks/>
          </p:cNvCxnSpPr>
          <p:nvPr/>
        </p:nvCxnSpPr>
        <p:spPr>
          <a:xfrm>
            <a:off x="1158521" y="498901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305571-C045-4ACE-BFC5-527BF8E613A9}"/>
              </a:ext>
            </a:extLst>
          </p:cNvPr>
          <p:cNvCxnSpPr>
            <a:cxnSpLocks/>
          </p:cNvCxnSpPr>
          <p:nvPr/>
        </p:nvCxnSpPr>
        <p:spPr>
          <a:xfrm>
            <a:off x="1153552" y="500932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E39C04-7379-4B9B-A091-00D970077C0B}"/>
              </a:ext>
            </a:extLst>
          </p:cNvPr>
          <p:cNvCxnSpPr>
            <a:cxnSpLocks/>
          </p:cNvCxnSpPr>
          <p:nvPr/>
        </p:nvCxnSpPr>
        <p:spPr>
          <a:xfrm>
            <a:off x="2364883" y="509712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A29E071E-D530-4EA5-8739-76078A71050F}"/>
              </a:ext>
            </a:extLst>
          </p:cNvPr>
          <p:cNvSpPr/>
          <p:nvPr/>
        </p:nvSpPr>
        <p:spPr>
          <a:xfrm>
            <a:off x="1722670" y="381965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D60DAB-6B63-4701-A343-58ECA2163400}"/>
              </a:ext>
            </a:extLst>
          </p:cNvPr>
          <p:cNvSpPr/>
          <p:nvPr/>
        </p:nvSpPr>
        <p:spPr>
          <a:xfrm>
            <a:off x="2938973" y="39356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F1E871-D7C9-4677-A8B9-9C361AA57341}"/>
              </a:ext>
            </a:extLst>
          </p:cNvPr>
          <p:cNvSpPr/>
          <p:nvPr/>
        </p:nvSpPr>
        <p:spPr>
          <a:xfrm>
            <a:off x="1060992" y="487307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F1F4AD-1E3E-4885-B008-9704535CA331}"/>
              </a:ext>
            </a:extLst>
          </p:cNvPr>
          <p:cNvSpPr/>
          <p:nvPr/>
        </p:nvSpPr>
        <p:spPr>
          <a:xfrm>
            <a:off x="2270149" y="499173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E535E5-6CDF-47E7-A73F-2D8B5CCD4711}"/>
              </a:ext>
            </a:extLst>
          </p:cNvPr>
          <p:cNvSpPr/>
          <p:nvPr/>
        </p:nvSpPr>
        <p:spPr>
          <a:xfrm>
            <a:off x="3589880" y="513668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BD8B04D-D848-4E28-9E11-11D66133FD93}"/>
              </a:ext>
            </a:extLst>
          </p:cNvPr>
          <p:cNvSpPr/>
          <p:nvPr/>
        </p:nvSpPr>
        <p:spPr>
          <a:xfrm>
            <a:off x="2850452" y="61448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AC26AAB-29B8-488A-9FA8-3E27B88F4DF1}"/>
              </a:ext>
            </a:extLst>
          </p:cNvPr>
          <p:cNvSpPr/>
          <p:nvPr/>
        </p:nvSpPr>
        <p:spPr>
          <a:xfrm>
            <a:off x="1615615" y="60744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7DBB0B-303D-4CEC-8170-79B80B9F6B9E}"/>
              </a:ext>
            </a:extLst>
          </p:cNvPr>
          <p:cNvSpPr txBox="1"/>
          <p:nvPr/>
        </p:nvSpPr>
        <p:spPr>
          <a:xfrm>
            <a:off x="2633608" y="527081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34CE3F-113B-491D-BAEE-A2E6547908E7}"/>
              </a:ext>
            </a:extLst>
          </p:cNvPr>
          <p:cNvSpPr txBox="1"/>
          <p:nvPr/>
        </p:nvSpPr>
        <p:spPr>
          <a:xfrm>
            <a:off x="3525389" y="43053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045577-5105-4F1E-867E-7DA11C37D840}"/>
              </a:ext>
            </a:extLst>
          </p:cNvPr>
          <p:cNvSpPr txBox="1"/>
          <p:nvPr/>
        </p:nvSpPr>
        <p:spPr>
          <a:xfrm>
            <a:off x="2344853" y="4278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1971B9-A406-4C75-AC7B-813291CB1D8F}"/>
              </a:ext>
            </a:extLst>
          </p:cNvPr>
          <p:cNvSpPr txBox="1"/>
          <p:nvPr/>
        </p:nvSpPr>
        <p:spPr>
          <a:xfrm>
            <a:off x="1079107" y="410405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DEBBE-BA6F-44B8-AED0-EE30FC6CC052}"/>
              </a:ext>
            </a:extLst>
          </p:cNvPr>
          <p:cNvSpPr txBox="1"/>
          <p:nvPr/>
        </p:nvSpPr>
        <p:spPr>
          <a:xfrm>
            <a:off x="3382504" y="560484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76F261-9793-4E88-8D03-3C9A187BA0BD}"/>
              </a:ext>
            </a:extLst>
          </p:cNvPr>
          <p:cNvSpPr txBox="1"/>
          <p:nvPr/>
        </p:nvSpPr>
        <p:spPr>
          <a:xfrm>
            <a:off x="1697873" y="460203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00FC47-6998-4200-A2A7-785EAE8B041E}"/>
              </a:ext>
            </a:extLst>
          </p:cNvPr>
          <p:cNvSpPr txBox="1"/>
          <p:nvPr/>
        </p:nvSpPr>
        <p:spPr>
          <a:xfrm>
            <a:off x="1019890" y="548487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539326-A0D7-4D58-9149-49D918934A9B}"/>
              </a:ext>
            </a:extLst>
          </p:cNvPr>
          <p:cNvSpPr txBox="1"/>
          <p:nvPr/>
        </p:nvSpPr>
        <p:spPr>
          <a:xfrm>
            <a:off x="2119186" y="624283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03AACE-7E0D-470F-9D1E-6118EE0135E5}"/>
              </a:ext>
            </a:extLst>
          </p:cNvPr>
          <p:cNvSpPr txBox="1"/>
          <p:nvPr/>
        </p:nvSpPr>
        <p:spPr>
          <a:xfrm>
            <a:off x="2239661" y="350697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6002399" y="396005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7134319" y="4076067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6450175" y="408438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7086279" y="5277082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5842025" y="6242831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5243813" y="3885537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5238844" y="5024028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5233875" y="5044338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6445206" y="513213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5802993" y="38546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7019296" y="397067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5141315" y="490808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6350472" y="50267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7670203" y="517169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6930775" y="61798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5695938" y="6109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6713931" y="53058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7605712" y="43403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6425176" y="431390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5159430" y="41390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7462827" y="563985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5778196" y="463704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5100213" y="55198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6319984" y="354199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E679324D-8DF4-40A6-B2A8-4D8846174996}"/>
              </a:ext>
            </a:extLst>
          </p:cNvPr>
          <p:cNvSpPr/>
          <p:nvPr/>
        </p:nvSpPr>
        <p:spPr>
          <a:xfrm rot="20090041">
            <a:off x="6092961" y="3391085"/>
            <a:ext cx="731520" cy="3373992"/>
          </a:xfrm>
          <a:prstGeom prst="ellipse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E71224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6BBE0263-1004-4EAC-A932-CD25113CB7A3}"/>
                  </a:ext>
                </a:extLst>
              </p14:cNvPr>
              <p14:cNvContentPartPr/>
              <p14:nvPr/>
            </p14:nvContentPartPr>
            <p14:xfrm>
              <a:off x="2347529" y="3581382"/>
              <a:ext cx="531720" cy="2983414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6BBE0263-1004-4EAC-A932-CD25113CB7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3489" y="3567342"/>
                <a:ext cx="560160" cy="3011495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6319984" y="628348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C0248B4-E5BF-4C41-9F03-FA69A370245F}"/>
              </a:ext>
            </a:extLst>
          </p:cNvPr>
          <p:cNvSpPr txBox="1"/>
          <p:nvPr/>
        </p:nvSpPr>
        <p:spPr>
          <a:xfrm>
            <a:off x="1434642" y="344751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BEFC8A-8392-4220-8618-70FD8D09F5EF}"/>
              </a:ext>
            </a:extLst>
          </p:cNvPr>
          <p:cNvSpPr txBox="1"/>
          <p:nvPr/>
        </p:nvSpPr>
        <p:spPr>
          <a:xfrm>
            <a:off x="2905242" y="34756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C601CC2-1F9C-40EC-8EFC-0EFB8EA6C9B1}"/>
              </a:ext>
            </a:extLst>
          </p:cNvPr>
          <p:cNvSpPr txBox="1"/>
          <p:nvPr/>
        </p:nvSpPr>
        <p:spPr>
          <a:xfrm>
            <a:off x="707566" y="456236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6A59672-E7DF-4A17-B363-B4389E0237CC}"/>
              </a:ext>
            </a:extLst>
          </p:cNvPr>
          <p:cNvSpPr txBox="1"/>
          <p:nvPr/>
        </p:nvSpPr>
        <p:spPr>
          <a:xfrm>
            <a:off x="1228557" y="608106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35FBDD-4AC3-4FF7-91F4-6A34E922C381}"/>
              </a:ext>
            </a:extLst>
          </p:cNvPr>
          <p:cNvSpPr txBox="1"/>
          <p:nvPr/>
        </p:nvSpPr>
        <p:spPr>
          <a:xfrm>
            <a:off x="2005532" y="515163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7FDF184-55FF-43A0-A1A3-81F0EF95EA18}"/>
              </a:ext>
            </a:extLst>
          </p:cNvPr>
          <p:cNvSpPr txBox="1"/>
          <p:nvPr/>
        </p:nvSpPr>
        <p:spPr>
          <a:xfrm>
            <a:off x="2700422" y="635065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6CF2555-1524-4133-A560-9DBB58B1B26F}"/>
              </a:ext>
            </a:extLst>
          </p:cNvPr>
          <p:cNvSpPr txBox="1"/>
          <p:nvPr/>
        </p:nvSpPr>
        <p:spPr>
          <a:xfrm>
            <a:off x="3758951" y="50093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6012231" y="396569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7144151" y="4081707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6460007" y="409002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7096111" y="5282722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5851857" y="6248471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5253645" y="3891177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5248676" y="5029668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6455038" y="513777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5812825" y="38603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7029128" y="397631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5151147" y="491372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6360304" y="50323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7680035" y="517733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6940607" y="61855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5705770" y="6115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5524797" y="348816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6995397" y="35162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4797721" y="460301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5318712" y="61217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6095687" y="519228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7849106" y="504997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61EADC2-E1FD-4BA9-8E2A-689C85870142}"/>
              </a:ext>
            </a:extLst>
          </p:cNvPr>
          <p:cNvSpPr txBox="1"/>
          <p:nvPr/>
        </p:nvSpPr>
        <p:spPr>
          <a:xfrm>
            <a:off x="6923890" y="631463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4800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Cut Property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latin typeface="Comic Sans MS" panose="030F0702030302020204" pitchFamily="66" charset="0"/>
                  </a:rPr>
                  <a:t>General Proof: (contradiction)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Say a cut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results in the two sets of vertices A and B. Say an MST includes an edge E going across the cut (connecting A and B).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If there exists a </a:t>
                </a:r>
                <a:r>
                  <a:rPr lang="en-US" i="1" dirty="0">
                    <a:latin typeface="Comic Sans MS" panose="030F0702030302020204" pitchFamily="66" charset="0"/>
                  </a:rPr>
                  <a:t>lighter</a:t>
                </a:r>
                <a:r>
                  <a:rPr lang="en-US" dirty="0">
                    <a:latin typeface="Comic Sans MS" panose="030F0702030302020204" pitchFamily="66" charset="0"/>
                  </a:rPr>
                  <a:t> edge E’ going across the cut, then we would get a “better” MST by removing E and adding E’ instead.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But this is a contradiction!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78052" y="401189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109972" y="412790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425828" y="413622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61932" y="532891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817678" y="629466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219466" y="393737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214497" y="507586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209528" y="509617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420859" y="518397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78646" y="3906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94949" y="402251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116968" y="495992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326125" y="50785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645856" y="522353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906428" y="623172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71591" y="616134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89584" y="535766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81365" y="43921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400829" y="43657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135083" y="419090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438480" y="56916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53849" y="46888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75866" y="55717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95637" y="35938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E679324D-8DF4-40A6-B2A8-4D8846174996}"/>
              </a:ext>
            </a:extLst>
          </p:cNvPr>
          <p:cNvSpPr/>
          <p:nvPr/>
        </p:nvSpPr>
        <p:spPr>
          <a:xfrm rot="20090041">
            <a:off x="10068614" y="3442922"/>
            <a:ext cx="731520" cy="3373992"/>
          </a:xfrm>
          <a:prstGeom prst="ellipse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E71224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95637" y="63353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87884" y="401753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119804" y="413354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435660" y="414186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71764" y="533455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827510" y="630030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229298" y="394301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224329" y="508150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430691" y="518961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88478" y="3912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1004781" y="402815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126800" y="496556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335957" y="50842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55688" y="52291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916260" y="623736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81423" y="61669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500450" y="35399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71050" y="35681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73374" y="46548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94365" y="617355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71340" y="52441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824759" y="510181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936556" y="6389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D90176A7-5C50-4CDA-ADCF-F4FDD0C563DA}"/>
                  </a:ext>
                </a:extLst>
              </p14:cNvPr>
              <p14:cNvContentPartPr/>
              <p14:nvPr/>
            </p14:nvContentPartPr>
            <p14:xfrm>
              <a:off x="10368485" y="3632447"/>
              <a:ext cx="640080" cy="301824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D90176A7-5C50-4CDA-ADCF-F4FDD0C563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9485" y="3623447"/>
                <a:ext cx="657720" cy="303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296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Cut Property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latin typeface="Comic Sans MS" panose="030F0702030302020204" pitchFamily="66" charset="0"/>
                  </a:rPr>
                  <a:t>General Proof: (contradiction)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Say a cut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results in the two sets of vertices A and B. Say an MST includes an edge E going across the cut (connecting A and B).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If there exists a </a:t>
                </a:r>
                <a:r>
                  <a:rPr lang="en-US" i="1" dirty="0">
                    <a:latin typeface="Comic Sans MS" panose="030F0702030302020204" pitchFamily="66" charset="0"/>
                  </a:rPr>
                  <a:t>lighter</a:t>
                </a:r>
                <a:r>
                  <a:rPr lang="en-US" dirty="0">
                    <a:latin typeface="Comic Sans MS" panose="030F0702030302020204" pitchFamily="66" charset="0"/>
                  </a:rPr>
                  <a:t> edge E’ going across the cut, then we would get a “better” MST by removing E and adding E’ instead.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But this is a contradiction!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Minor details to think about:</a:t>
                </a:r>
              </a:p>
              <a:p>
                <a:pPr lvl="2"/>
                <a:r>
                  <a:rPr lang="en-US" dirty="0">
                    <a:latin typeface="Comic Sans MS" panose="030F0702030302020204" pitchFamily="66" charset="0"/>
                  </a:rPr>
                  <a:t>Prove that replacing E with E’ creates a valid tree</a:t>
                </a:r>
              </a:p>
              <a:p>
                <a:pPr lvl="3"/>
                <a:r>
                  <a:rPr lang="en-US" dirty="0">
                    <a:latin typeface="Comic Sans MS" panose="030F0702030302020204" pitchFamily="66" charset="0"/>
                  </a:rPr>
                  <a:t>(Hint: prove it doesn’t create a cycle first)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78052" y="401189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109972" y="412790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425828" y="413622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61932" y="532891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817678" y="629466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219466" y="393737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214497" y="507586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209528" y="509617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420859" y="518397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78646" y="3906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94949" y="402251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116968" y="495992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326125" y="50785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645856" y="522353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906428" y="623172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71591" y="616134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89584" y="535766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81365" y="43921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400829" y="43657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135083" y="419090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438480" y="56916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53849" y="46888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75866" y="55717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95637" y="35938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E679324D-8DF4-40A6-B2A8-4D8846174996}"/>
              </a:ext>
            </a:extLst>
          </p:cNvPr>
          <p:cNvSpPr/>
          <p:nvPr/>
        </p:nvSpPr>
        <p:spPr>
          <a:xfrm rot="20090041">
            <a:off x="10068614" y="3442922"/>
            <a:ext cx="731520" cy="3373992"/>
          </a:xfrm>
          <a:prstGeom prst="ellipse">
            <a:avLst/>
          </a:prstGeom>
          <a:solidFill>
            <a:schemeClr val="bg1">
              <a:alpha val="5000"/>
            </a:schemeClr>
          </a:solidFill>
          <a:ln w="28575">
            <a:solidFill>
              <a:srgbClr val="E712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>
              <a:solidFill>
                <a:srgbClr val="E71224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95637" y="63353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87884" y="401753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119804" y="413354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435660" y="414186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71764" y="533455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827510" y="630030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229298" y="394301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224329" y="508150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430691" y="518961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88478" y="3912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1004781" y="402815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126800" y="496556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335957" y="50842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55688" y="52291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916260" y="623736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81423" y="61669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500450" y="35399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71050" y="35681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73374" y="46548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94365" y="617355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71340" y="52441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824759" y="510181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936556" y="6389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D90176A7-5C50-4CDA-ADCF-F4FDD0C563DA}"/>
                  </a:ext>
                </a:extLst>
              </p14:cNvPr>
              <p14:cNvContentPartPr/>
              <p14:nvPr/>
            </p14:nvContentPartPr>
            <p14:xfrm>
              <a:off x="10368485" y="3632447"/>
              <a:ext cx="640080" cy="301824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D90176A7-5C50-4CDA-ADCF-F4FDD0C563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9485" y="3623447"/>
                <a:ext cx="657720" cy="303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33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Cycle Property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b="1" dirty="0">
                <a:latin typeface="Comic Sans MS" panose="030F0702030302020204" pitchFamily="66" charset="0"/>
              </a:rPr>
              <a:t>heaviest </a:t>
            </a:r>
            <a:r>
              <a:rPr lang="en-US" dirty="0">
                <a:latin typeface="Comic Sans MS" panose="030F0702030302020204" pitchFamily="66" charset="0"/>
              </a:rPr>
              <a:t>(most weight) edge in every cycle in G cannot be in </a:t>
            </a:r>
            <a:r>
              <a:rPr lang="en-US" b="1" dirty="0">
                <a:latin typeface="Comic Sans MS" panose="030F0702030302020204" pitchFamily="66" charset="0"/>
              </a:rPr>
              <a:t>any </a:t>
            </a:r>
            <a:r>
              <a:rPr lang="en-US" dirty="0">
                <a:latin typeface="Comic Sans MS" panose="030F0702030302020204" pitchFamily="66" charset="0"/>
              </a:rPr>
              <a:t>MST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If there are multiple edges tied for the highest weight then all MSTs can contain at most all but one of them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04856" y="361568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036776" y="373169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352632" y="374000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0988736" y="493270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744482" y="589845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146270" y="354116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141301" y="467965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136332" y="4699962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347663" y="478775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05450" y="351029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21753" y="362630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043772" y="456371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252929" y="46823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572660" y="482731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833232" y="5835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598395" y="576513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16388" y="496145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08169" y="399597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327633" y="396952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061887" y="37946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365284" y="529548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680653" y="429267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02670" y="517550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22441" y="319761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22441" y="593910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14688" y="362132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046608" y="373733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362464" y="374564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0998568" y="493834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754314" y="590409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156102" y="354680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151133" y="468529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357495" y="479339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15282" y="351593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0931585" y="363194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053604" y="456935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262761" y="46880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582492" y="483295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843064" y="5841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08227" y="57707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427254" y="31437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897854" y="31719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00178" y="425863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21169" y="57773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9998144" y="484791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653431" y="49983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28E88E4-7A5E-41ED-89F9-302DAFFDC7C9}"/>
              </a:ext>
            </a:extLst>
          </p:cNvPr>
          <p:cNvSpPr txBox="1"/>
          <p:nvPr/>
        </p:nvSpPr>
        <p:spPr>
          <a:xfrm>
            <a:off x="10775985" y="605151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84369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Cycle Property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General Proof: (contradiction)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Say that while constructing the MST we keep (all of the) heaviest edges in a cycle C and remove one of the lighter edges E’ instead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But then we will be able to construct a “better” MST by removing one of the heaviest edges and adding E’ back in!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But this is a contradiction!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78052" y="401189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109972" y="412790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425828" y="413622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61932" y="532891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817678" y="629466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219466" y="393737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214497" y="507586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209528" y="509617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420859" y="518397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78646" y="3906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94949" y="402251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116968" y="495992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326125" y="50785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645856" y="522353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906428" y="623172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71591" y="616134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89584" y="535766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81365" y="43921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400829" y="43657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135083" y="419090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438480" y="56916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53849" y="46888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75866" y="55717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95637" y="35938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95637" y="63353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87884" y="401753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119804" y="413354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435660" y="414186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71764" y="533455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827510" y="630030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229298" y="394301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224329" y="508150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430691" y="518961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88478" y="3912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1004781" y="402815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126800" y="496556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335957" y="50842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55688" y="52291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916260" y="623736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81423" y="61669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500450" y="35399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71050" y="35681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73374" y="46548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94365" y="617355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71340" y="52441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824759" y="510181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936556" y="6389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41490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Cycle Property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General Proof: (contradiction)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Say that while constructing the MST we keep (all of the) heaviest edges in a cycle C and remove one of the lighter edges E’ instead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But then we will be able to construct a “better” MST by removing one of the heaviest edges and adding E’ back in!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But this is a contradiction!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Minor detail:</a:t>
            </a:r>
          </a:p>
          <a:p>
            <a:pPr lvl="2"/>
            <a:r>
              <a:rPr lang="en-US" dirty="0">
                <a:latin typeface="Comic Sans MS" panose="030F0702030302020204" pitchFamily="66" charset="0"/>
              </a:rPr>
              <a:t>Prove that replacing the heaviest edge forms a tree</a:t>
            </a:r>
          </a:p>
          <a:p>
            <a:pPr lvl="2"/>
            <a:r>
              <a:rPr lang="en-US" dirty="0">
                <a:latin typeface="Comic Sans MS" panose="030F0702030302020204" pitchFamily="66" charset="0"/>
              </a:rPr>
              <a:t>General sketch:</a:t>
            </a:r>
          </a:p>
          <a:p>
            <a:pPr lvl="3"/>
            <a:r>
              <a:rPr lang="en-US" dirty="0">
                <a:latin typeface="Comic Sans MS" panose="030F0702030302020204" pitchFamily="66" charset="0"/>
              </a:rPr>
              <a:t>Doing this doesn’t create a cycle</a:t>
            </a:r>
          </a:p>
          <a:p>
            <a:pPr lvl="3"/>
            <a:r>
              <a:rPr lang="en-US" dirty="0">
                <a:latin typeface="Comic Sans MS" panose="030F0702030302020204" pitchFamily="66" charset="0"/>
              </a:rPr>
              <a:t>Keep number of edges the same</a:t>
            </a:r>
          </a:p>
          <a:p>
            <a:pPr lvl="3"/>
            <a:r>
              <a:rPr lang="en-US" dirty="0">
                <a:latin typeface="Comic Sans MS" panose="030F0702030302020204" pitchFamily="66" charset="0"/>
              </a:rPr>
              <a:t>-&gt; by Pigeonhole Principle we form a valid tree still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78052" y="401189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109972" y="412790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425828" y="413622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61932" y="532891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817678" y="629466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219466" y="393737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214497" y="507586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209528" y="509617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420859" y="518397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78646" y="39065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94949" y="402251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116968" y="495992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326125" y="50785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645856" y="522353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906428" y="623172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71591" y="616134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89584" y="535766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81365" y="43921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400829" y="43657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135083" y="419090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438480" y="56916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53849" y="46888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75866" y="55717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95637" y="35938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95637" y="63353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87884" y="401753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119804" y="413354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435660" y="414186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71764" y="533455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827510" y="630030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229298" y="3943014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224329" y="508150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430691" y="518961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88478" y="39121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1004781" y="402815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126800" y="496556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335957" y="50842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55688" y="52291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916260" y="623736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81423" y="61669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500450" y="35399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71050" y="35681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73374" y="46548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94365" y="617355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71340" y="524412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824759" y="510181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936556" y="6389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136760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Using Cuts and Cycles to build MSTs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Kruskal’s Algorithm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Prim’s Algorithm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Reverse-Delete Algorithm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(and more!)</a:t>
            </a:r>
          </a:p>
        </p:txBody>
      </p:sp>
    </p:spTree>
    <p:extLst>
      <p:ext uri="{BB962C8B-B14F-4D97-AF65-F5344CB8AC3E}">
        <p14:creationId xmlns:p14="http://schemas.microsoft.com/office/powerpoint/2010/main" val="350483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67FC-4A1A-474C-9CF9-F875FFDF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Lecture Outline: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F5EE2-F65C-470B-81FB-D185496B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Spanning Trees / Minimum Spanning Trees</a:t>
            </a:r>
          </a:p>
          <a:p>
            <a:r>
              <a:rPr lang="en-US" dirty="0">
                <a:latin typeface="Comic Sans MS" panose="030F0702030302020204" pitchFamily="66" charset="0"/>
              </a:rPr>
              <a:t>Cut Property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Cycle Property</a:t>
            </a:r>
          </a:p>
          <a:p>
            <a:r>
              <a:rPr lang="en-US" dirty="0">
                <a:latin typeface="Comic Sans MS" panose="030F0702030302020204" pitchFamily="66" charset="0"/>
              </a:rPr>
              <a:t>Kruskal’s Algorithm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Union Find Data Structure</a:t>
            </a:r>
          </a:p>
          <a:p>
            <a:r>
              <a:rPr lang="en-US">
                <a:latin typeface="Comic Sans MS" panose="030F0702030302020204" pitchFamily="66" charset="0"/>
              </a:rPr>
              <a:t>(Briefly) </a:t>
            </a:r>
            <a:r>
              <a:rPr lang="en-US" dirty="0">
                <a:latin typeface="Comic Sans MS" panose="030F0702030302020204" pitchFamily="66" charset="0"/>
              </a:rPr>
              <a:t>talk about Prim’s and Reverse-Delete algorithms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C83035-5711-4BB5-8870-B55D4D6A00E5}"/>
              </a:ext>
            </a:extLst>
          </p:cNvPr>
          <p:cNvSpPr txBox="1"/>
          <p:nvPr/>
        </p:nvSpPr>
        <p:spPr>
          <a:xfrm>
            <a:off x="7683415" y="5142733"/>
            <a:ext cx="1804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Algorithm: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Greedy Algorithm!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Greedy Rule: Add the lowest-cost edge that doesn’t create a cycle</a:t>
            </a:r>
          </a:p>
          <a:p>
            <a:pPr lvl="1"/>
            <a:r>
              <a:rPr lang="en-US" b="1" dirty="0">
                <a:latin typeface="Comic Sans MS" panose="030F0702030302020204" pitchFamily="66" charset="0"/>
              </a:rPr>
              <a:t>Which property discussed previously does Kruskal’s use?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8288402" y="372278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9420322" y="383879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8736178" y="384711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9372282" y="503981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8128028" y="600555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7529816" y="364826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7524847" y="478675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7519878" y="480706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8731209" y="489486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8088996" y="36173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9305299" y="37334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7427318" y="467081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8636475" y="47894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9956206" y="49344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9216778" y="59426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7981941" y="587223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8999934" y="5068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9891715" y="41030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8711179" y="40766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7445433" y="39017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9748830" y="54025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8064199" y="439977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7386216" y="528261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8605987" y="330471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8605987" y="604621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8298234" y="372842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9430154" y="384443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8746010" y="385275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9382114" y="504545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8137860" y="601119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7539648" y="365390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7534679" y="479239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8741041" y="490050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8098828" y="36230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9315131" y="37390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7437150" y="467645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8646307" y="47951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9966038" y="49400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9226610" y="59482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7991773" y="587787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7810800" y="325089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9281400" y="32790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7083724" y="43657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7604715" y="58844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8381690" y="495501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0135109" y="481270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9246906" y="61007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9105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Algorithm: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Greedy Algorithm!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Greedy Rule: Add the lowest-cost edge that doesn’t create a cycle</a:t>
            </a:r>
          </a:p>
          <a:p>
            <a:pPr lvl="1"/>
            <a:r>
              <a:rPr lang="en-US" b="1" dirty="0">
                <a:latin typeface="Comic Sans MS" panose="030F0702030302020204" pitchFamily="66" charset="0"/>
              </a:rPr>
              <a:t>Which property discussed previously does Kruskal’s use?</a:t>
            </a:r>
          </a:p>
          <a:p>
            <a:pPr lvl="2"/>
            <a:r>
              <a:rPr lang="en-US" b="1" dirty="0">
                <a:latin typeface="Comic Sans MS" panose="030F0702030302020204" pitchFamily="66" charset="0"/>
              </a:rPr>
              <a:t>Uses both Cut and Cycle Properties!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8288402" y="372278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9420322" y="383879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8736178" y="384711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9372282" y="503981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8128028" y="600555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7529816" y="364826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7524847" y="478675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7519878" y="480706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8731209" y="489486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8088996" y="36173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9305299" y="37334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7427318" y="467081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8636475" y="47894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9956206" y="49344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9216778" y="59426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7981941" y="587223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8999934" y="5068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9891715" y="41030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8711179" y="40766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7445433" y="39017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9748830" y="54025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8064199" y="439977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7386216" y="528261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8605987" y="330471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8605987" y="604621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8298234" y="372842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9430154" y="384443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8746010" y="385275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9382114" y="504545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8137860" y="601119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7539648" y="365390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7534679" y="479239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8741041" y="490050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8098828" y="36230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9315131" y="373904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7437150" y="467645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8646307" y="47951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9966038" y="49400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9226610" y="59482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7991773" y="587787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7810800" y="325089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9281400" y="32790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7083724" y="43657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7604715" y="58844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8381690" y="495501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0135109" y="481270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9246906" y="61007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8946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Execution: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3047693" y="242163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4179613" y="253764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3495469" y="254596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4131573" y="373865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2887319" y="470440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2289107" y="234711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2284138" y="348560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2279169" y="3505914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3490500" y="359371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2848287" y="23162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4064590" y="243225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2186609" y="336966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3395766" y="34883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4715497" y="36332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3976069" y="46414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2741232" y="4571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3759225" y="376740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4698517" y="28019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3470470" y="277548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2204724" y="26006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4508121" y="41014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2823490" y="309862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2145507" y="39814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336527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3365278" y="474505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3057525" y="242727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4189445" y="254328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3505301" y="255160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4141405" y="374429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2897151" y="471004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2298939" y="235275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2293970" y="349124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3500332" y="359935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2858119" y="23218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4074422" y="24378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2196441" y="337530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3405598" y="34939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4725329" y="36389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3985901" y="464709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2751064" y="4576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2570091" y="194973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4088202" y="19778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1843015" y="30645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2364006" y="45832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3140981" y="365386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4894400" y="3511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4006197" y="47996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7276444-CD3B-404F-80D0-F666626D913F}"/>
              </a:ext>
            </a:extLst>
          </p:cNvPr>
          <p:cNvCxnSpPr>
            <a:cxnSpLocks/>
            <a:stCxn id="86" idx="6"/>
          </p:cNvCxnSpPr>
          <p:nvPr/>
        </p:nvCxnSpPr>
        <p:spPr>
          <a:xfrm>
            <a:off x="7797390" y="247546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07758D4-8C4D-4825-96D1-4F7F7D85CDCE}"/>
              </a:ext>
            </a:extLst>
          </p:cNvPr>
          <p:cNvCxnSpPr>
            <a:cxnSpLocks/>
          </p:cNvCxnSpPr>
          <p:nvPr/>
        </p:nvCxnSpPr>
        <p:spPr>
          <a:xfrm>
            <a:off x="8929310" y="259147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61160C-FC19-4EFC-ACE6-BB44FE08CBAE}"/>
              </a:ext>
            </a:extLst>
          </p:cNvPr>
          <p:cNvCxnSpPr>
            <a:cxnSpLocks/>
          </p:cNvCxnSpPr>
          <p:nvPr/>
        </p:nvCxnSpPr>
        <p:spPr>
          <a:xfrm flipV="1">
            <a:off x="8245166" y="259978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CAD5C4-3885-41F1-80FF-F3FFB99986F4}"/>
              </a:ext>
            </a:extLst>
          </p:cNvPr>
          <p:cNvCxnSpPr>
            <a:cxnSpLocks/>
          </p:cNvCxnSpPr>
          <p:nvPr/>
        </p:nvCxnSpPr>
        <p:spPr>
          <a:xfrm flipV="1">
            <a:off x="8881270" y="379248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3698A3-9AB1-4D4D-AB5B-2EBF90E6F668}"/>
              </a:ext>
            </a:extLst>
          </p:cNvPr>
          <p:cNvCxnSpPr>
            <a:cxnSpLocks/>
          </p:cNvCxnSpPr>
          <p:nvPr/>
        </p:nvCxnSpPr>
        <p:spPr>
          <a:xfrm>
            <a:off x="7637016" y="475823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135D4C-4A02-49A6-8C1D-0F77B9F00B84}"/>
              </a:ext>
            </a:extLst>
          </p:cNvPr>
          <p:cNvCxnSpPr>
            <a:cxnSpLocks/>
            <a:stCxn id="86" idx="7"/>
          </p:cNvCxnSpPr>
          <p:nvPr/>
        </p:nvCxnSpPr>
        <p:spPr>
          <a:xfrm flipH="1">
            <a:off x="7038804" y="240094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AF6077C-60D2-4E57-B6DB-3B8C833E6CEF}"/>
              </a:ext>
            </a:extLst>
          </p:cNvPr>
          <p:cNvCxnSpPr>
            <a:cxnSpLocks/>
          </p:cNvCxnSpPr>
          <p:nvPr/>
        </p:nvCxnSpPr>
        <p:spPr>
          <a:xfrm>
            <a:off x="7033835" y="353943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F1BBFB-A9B8-4310-83B0-C2FC71868D9F}"/>
              </a:ext>
            </a:extLst>
          </p:cNvPr>
          <p:cNvCxnSpPr>
            <a:cxnSpLocks/>
          </p:cNvCxnSpPr>
          <p:nvPr/>
        </p:nvCxnSpPr>
        <p:spPr>
          <a:xfrm>
            <a:off x="7028866" y="3559742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F7F99A7-7B91-469C-AEEF-6A93E67C0413}"/>
              </a:ext>
            </a:extLst>
          </p:cNvPr>
          <p:cNvCxnSpPr>
            <a:cxnSpLocks/>
          </p:cNvCxnSpPr>
          <p:nvPr/>
        </p:nvCxnSpPr>
        <p:spPr>
          <a:xfrm>
            <a:off x="8240197" y="364753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1858CEE9-226F-41D5-BCA2-7DAC30B2F4BC}"/>
              </a:ext>
            </a:extLst>
          </p:cNvPr>
          <p:cNvSpPr/>
          <p:nvPr/>
        </p:nvSpPr>
        <p:spPr>
          <a:xfrm>
            <a:off x="7597984" y="23700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DED1893-85FA-4421-9142-5B702AAC33EA}"/>
              </a:ext>
            </a:extLst>
          </p:cNvPr>
          <p:cNvSpPr/>
          <p:nvPr/>
        </p:nvSpPr>
        <p:spPr>
          <a:xfrm>
            <a:off x="8814287" y="2486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965C521-DC2C-4ECF-B797-6187F63A6E73}"/>
              </a:ext>
            </a:extLst>
          </p:cNvPr>
          <p:cNvSpPr/>
          <p:nvPr/>
        </p:nvSpPr>
        <p:spPr>
          <a:xfrm>
            <a:off x="6936306" y="342349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18829B2-7006-4313-9BCF-E67DEF8378C6}"/>
              </a:ext>
            </a:extLst>
          </p:cNvPr>
          <p:cNvSpPr/>
          <p:nvPr/>
        </p:nvSpPr>
        <p:spPr>
          <a:xfrm>
            <a:off x="8145463" y="354215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8CA8D8-6440-45BD-8F72-46FA4A27A65F}"/>
              </a:ext>
            </a:extLst>
          </p:cNvPr>
          <p:cNvSpPr/>
          <p:nvPr/>
        </p:nvSpPr>
        <p:spPr>
          <a:xfrm>
            <a:off x="9465194" y="36870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854A81D-E04A-4611-A5D6-EBA8A3E2CB6F}"/>
              </a:ext>
            </a:extLst>
          </p:cNvPr>
          <p:cNvSpPr/>
          <p:nvPr/>
        </p:nvSpPr>
        <p:spPr>
          <a:xfrm>
            <a:off x="8725766" y="46952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C958A88-28DA-4384-B305-153231F44C05}"/>
              </a:ext>
            </a:extLst>
          </p:cNvPr>
          <p:cNvSpPr/>
          <p:nvPr/>
        </p:nvSpPr>
        <p:spPr>
          <a:xfrm>
            <a:off x="7490929" y="46249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4C6A6B-F5D3-4F9F-ABDD-2F4D5EC45394}"/>
              </a:ext>
            </a:extLst>
          </p:cNvPr>
          <p:cNvSpPr txBox="1"/>
          <p:nvPr/>
        </p:nvSpPr>
        <p:spPr>
          <a:xfrm>
            <a:off x="8508922" y="38212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E62020-AFE7-4898-84B2-6DE8B11DC7C1}"/>
              </a:ext>
            </a:extLst>
          </p:cNvPr>
          <p:cNvSpPr txBox="1"/>
          <p:nvPr/>
        </p:nvSpPr>
        <p:spPr>
          <a:xfrm>
            <a:off x="9448214" y="28557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BCD06C-4215-4349-A3A4-070440BC3C61}"/>
              </a:ext>
            </a:extLst>
          </p:cNvPr>
          <p:cNvSpPr txBox="1"/>
          <p:nvPr/>
        </p:nvSpPr>
        <p:spPr>
          <a:xfrm>
            <a:off x="8220167" y="28293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EE39FEA-75C4-48B5-B453-074F65F88F6E}"/>
              </a:ext>
            </a:extLst>
          </p:cNvPr>
          <p:cNvSpPr txBox="1"/>
          <p:nvPr/>
        </p:nvSpPr>
        <p:spPr>
          <a:xfrm>
            <a:off x="6954421" y="265447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268CEF7-C3C8-4325-A27D-6794CA6AFBE1}"/>
              </a:ext>
            </a:extLst>
          </p:cNvPr>
          <p:cNvSpPr txBox="1"/>
          <p:nvPr/>
        </p:nvSpPr>
        <p:spPr>
          <a:xfrm>
            <a:off x="9257818" y="41552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2A45AB-95EC-4E7E-89AD-F6B80A1042F3}"/>
              </a:ext>
            </a:extLst>
          </p:cNvPr>
          <p:cNvSpPr txBox="1"/>
          <p:nvPr/>
        </p:nvSpPr>
        <p:spPr>
          <a:xfrm>
            <a:off x="7573187" y="31524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E90FD1-4829-4303-9925-2975429D649C}"/>
              </a:ext>
            </a:extLst>
          </p:cNvPr>
          <p:cNvSpPr txBox="1"/>
          <p:nvPr/>
        </p:nvSpPr>
        <p:spPr>
          <a:xfrm>
            <a:off x="6895204" y="40352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C1E9797-93FD-421B-98F5-E4666C75BA4C}"/>
              </a:ext>
            </a:extLst>
          </p:cNvPr>
          <p:cNvSpPr txBox="1"/>
          <p:nvPr/>
        </p:nvSpPr>
        <p:spPr>
          <a:xfrm>
            <a:off x="8114975" y="20573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C9CD660-4093-44AC-A00E-C7912A360995}"/>
              </a:ext>
            </a:extLst>
          </p:cNvPr>
          <p:cNvSpPr txBox="1"/>
          <p:nvPr/>
        </p:nvSpPr>
        <p:spPr>
          <a:xfrm>
            <a:off x="8114975" y="479888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A3A3723-A782-4D25-9DD8-504813BE50B2}"/>
              </a:ext>
            </a:extLst>
          </p:cNvPr>
          <p:cNvCxnSpPr>
            <a:cxnSpLocks/>
            <a:stCxn id="117" idx="6"/>
          </p:cNvCxnSpPr>
          <p:nvPr/>
        </p:nvCxnSpPr>
        <p:spPr>
          <a:xfrm>
            <a:off x="7807222" y="248110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7FCF0A-0198-47E3-9800-ED62194B2EFD}"/>
              </a:ext>
            </a:extLst>
          </p:cNvPr>
          <p:cNvCxnSpPr>
            <a:cxnSpLocks/>
          </p:cNvCxnSpPr>
          <p:nvPr/>
        </p:nvCxnSpPr>
        <p:spPr>
          <a:xfrm>
            <a:off x="8939142" y="2597111"/>
            <a:ext cx="637760" cy="1215093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B5A525-303F-403E-AF71-6E6BADAE160E}"/>
              </a:ext>
            </a:extLst>
          </p:cNvPr>
          <p:cNvCxnSpPr>
            <a:cxnSpLocks/>
          </p:cNvCxnSpPr>
          <p:nvPr/>
        </p:nvCxnSpPr>
        <p:spPr>
          <a:xfrm flipV="1">
            <a:off x="8254998" y="2605429"/>
            <a:ext cx="684144" cy="1047749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9BD1831-4DB0-4876-8EF6-D7DC62FB5489}"/>
              </a:ext>
            </a:extLst>
          </p:cNvPr>
          <p:cNvCxnSpPr>
            <a:cxnSpLocks/>
          </p:cNvCxnSpPr>
          <p:nvPr/>
        </p:nvCxnSpPr>
        <p:spPr>
          <a:xfrm flipV="1">
            <a:off x="8891102" y="379812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F89F21F-EB6F-407D-B7CD-FAFF4C521AAF}"/>
              </a:ext>
            </a:extLst>
          </p:cNvPr>
          <p:cNvCxnSpPr>
            <a:cxnSpLocks/>
          </p:cNvCxnSpPr>
          <p:nvPr/>
        </p:nvCxnSpPr>
        <p:spPr>
          <a:xfrm>
            <a:off x="7646848" y="4763875"/>
            <a:ext cx="1155629" cy="81999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DD54EA-8710-4CB8-9E40-776FCDB248ED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7048636" y="2406581"/>
            <a:ext cx="729384" cy="1138491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1B9881-BC17-4B12-87F9-3A4D266FF506}"/>
              </a:ext>
            </a:extLst>
          </p:cNvPr>
          <p:cNvCxnSpPr>
            <a:cxnSpLocks/>
          </p:cNvCxnSpPr>
          <p:nvPr/>
        </p:nvCxnSpPr>
        <p:spPr>
          <a:xfrm>
            <a:off x="7043667" y="3545072"/>
            <a:ext cx="1206362" cy="108106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745B387-4D64-4EB1-8DEF-89C478723375}"/>
              </a:ext>
            </a:extLst>
          </p:cNvPr>
          <p:cNvCxnSpPr>
            <a:cxnSpLocks/>
          </p:cNvCxnSpPr>
          <p:nvPr/>
        </p:nvCxnSpPr>
        <p:spPr>
          <a:xfrm>
            <a:off x="8250029" y="3653178"/>
            <a:ext cx="595104" cy="1155424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6B73FD38-FDE9-4966-A80F-61E33D098CA6}"/>
              </a:ext>
            </a:extLst>
          </p:cNvPr>
          <p:cNvSpPr/>
          <p:nvPr/>
        </p:nvSpPr>
        <p:spPr>
          <a:xfrm>
            <a:off x="7607816" y="23757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B45A394-431F-44AF-9604-53663508BFE8}"/>
              </a:ext>
            </a:extLst>
          </p:cNvPr>
          <p:cNvSpPr/>
          <p:nvPr/>
        </p:nvSpPr>
        <p:spPr>
          <a:xfrm>
            <a:off x="8824119" y="2491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A9E2809-B3F1-4AD4-B3E5-01E77243C162}"/>
              </a:ext>
            </a:extLst>
          </p:cNvPr>
          <p:cNvSpPr/>
          <p:nvPr/>
        </p:nvSpPr>
        <p:spPr>
          <a:xfrm>
            <a:off x="6946138" y="342913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C4F5C0A-8489-498C-A782-0BAF62F9742F}"/>
              </a:ext>
            </a:extLst>
          </p:cNvPr>
          <p:cNvSpPr/>
          <p:nvPr/>
        </p:nvSpPr>
        <p:spPr>
          <a:xfrm>
            <a:off x="8155295" y="354779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0A032A81-F515-4363-96AF-90C2727A64E0}"/>
              </a:ext>
            </a:extLst>
          </p:cNvPr>
          <p:cNvSpPr/>
          <p:nvPr/>
        </p:nvSpPr>
        <p:spPr>
          <a:xfrm>
            <a:off x="9475026" y="36927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B235AA3-E0DD-49AC-A524-4A8F3CF0374B}"/>
              </a:ext>
            </a:extLst>
          </p:cNvPr>
          <p:cNvSpPr/>
          <p:nvPr/>
        </p:nvSpPr>
        <p:spPr>
          <a:xfrm>
            <a:off x="8735598" y="4700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E6E3154-DAAA-4DFB-9C1C-AC1EB6EC8B08}"/>
              </a:ext>
            </a:extLst>
          </p:cNvPr>
          <p:cNvSpPr/>
          <p:nvPr/>
        </p:nvSpPr>
        <p:spPr>
          <a:xfrm>
            <a:off x="7500761" y="46305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673D9B8-7475-4443-A858-1B47A466F564}"/>
              </a:ext>
            </a:extLst>
          </p:cNvPr>
          <p:cNvSpPr txBox="1"/>
          <p:nvPr/>
        </p:nvSpPr>
        <p:spPr>
          <a:xfrm>
            <a:off x="731978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E0B4341-13EF-474B-80CE-3616F92478FC}"/>
              </a:ext>
            </a:extLst>
          </p:cNvPr>
          <p:cNvSpPr txBox="1"/>
          <p:nvPr/>
        </p:nvSpPr>
        <p:spPr>
          <a:xfrm>
            <a:off x="8837899" y="20316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22C0038-C680-4140-963A-3FEE430B7420}"/>
              </a:ext>
            </a:extLst>
          </p:cNvPr>
          <p:cNvSpPr txBox="1"/>
          <p:nvPr/>
        </p:nvSpPr>
        <p:spPr>
          <a:xfrm>
            <a:off x="6592712" y="31184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BC0617-0714-4EF1-8D78-575C02ED16BB}"/>
              </a:ext>
            </a:extLst>
          </p:cNvPr>
          <p:cNvSpPr txBox="1"/>
          <p:nvPr/>
        </p:nvSpPr>
        <p:spPr>
          <a:xfrm>
            <a:off x="7113703" y="46371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BC4896A-702C-4D00-A9A7-AC2AA1AD0856}"/>
              </a:ext>
            </a:extLst>
          </p:cNvPr>
          <p:cNvSpPr txBox="1"/>
          <p:nvPr/>
        </p:nvSpPr>
        <p:spPr>
          <a:xfrm>
            <a:off x="7890678" y="37076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6E9C88-9F59-40F6-ACDE-02197A500A88}"/>
              </a:ext>
            </a:extLst>
          </p:cNvPr>
          <p:cNvSpPr txBox="1"/>
          <p:nvPr/>
        </p:nvSpPr>
        <p:spPr>
          <a:xfrm>
            <a:off x="9644097" y="35653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EEAB08C-F803-41DA-9CDA-D8E3026377F8}"/>
              </a:ext>
            </a:extLst>
          </p:cNvPr>
          <p:cNvSpPr txBox="1"/>
          <p:nvPr/>
        </p:nvSpPr>
        <p:spPr>
          <a:xfrm>
            <a:off x="8755894" y="485346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5DCEA-034A-4B98-BB66-52E374066E15}"/>
              </a:ext>
            </a:extLst>
          </p:cNvPr>
          <p:cNvSpPr txBox="1"/>
          <p:nvPr/>
        </p:nvSpPr>
        <p:spPr>
          <a:xfrm>
            <a:off x="2721977" y="577960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Original Graph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53A1281-241E-44E2-9E2A-CD05831C18BA}"/>
              </a:ext>
            </a:extLst>
          </p:cNvPr>
          <p:cNvSpPr txBox="1"/>
          <p:nvPr/>
        </p:nvSpPr>
        <p:spPr>
          <a:xfrm>
            <a:off x="7252968" y="577469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1259649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Execution: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3047693" y="242163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4179613" y="253764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3495469" y="254596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4131573" y="373865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2887319" y="470440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2289107" y="234711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2284138" y="348560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2279169" y="3505914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3490500" y="359371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2848287" y="23162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4064590" y="243225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2186609" y="336966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3395766" y="34883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4715497" y="36332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3976069" y="46414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2741232" y="4571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3759225" y="376740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4698517" y="28019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3470470" y="277548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2204724" y="26006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4508121" y="41014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2823490" y="309862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2145507" y="39814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336527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3365278" y="474505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3057525" y="242727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4189445" y="254328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3505301" y="255160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4141405" y="374429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2897151" y="471004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2298939" y="235275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2293970" y="349124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3500332" y="359935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2858119" y="23218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4074422" y="24378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2196441" y="337530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3405598" y="34939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4725329" y="36389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3985901" y="464709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2751064" y="4576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2570091" y="194973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4088202" y="19778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1843015" y="30645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2364006" y="45832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3140981" y="365386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4894400" y="3511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4006197" y="47996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7276444-CD3B-404F-80D0-F666626D913F}"/>
              </a:ext>
            </a:extLst>
          </p:cNvPr>
          <p:cNvCxnSpPr>
            <a:cxnSpLocks/>
            <a:stCxn id="86" idx="6"/>
          </p:cNvCxnSpPr>
          <p:nvPr/>
        </p:nvCxnSpPr>
        <p:spPr>
          <a:xfrm>
            <a:off x="7797390" y="247546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07758D4-8C4D-4825-96D1-4F7F7D85CDCE}"/>
              </a:ext>
            </a:extLst>
          </p:cNvPr>
          <p:cNvCxnSpPr>
            <a:cxnSpLocks/>
          </p:cNvCxnSpPr>
          <p:nvPr/>
        </p:nvCxnSpPr>
        <p:spPr>
          <a:xfrm>
            <a:off x="8929310" y="259147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61160C-FC19-4EFC-ACE6-BB44FE08CBAE}"/>
              </a:ext>
            </a:extLst>
          </p:cNvPr>
          <p:cNvCxnSpPr>
            <a:cxnSpLocks/>
          </p:cNvCxnSpPr>
          <p:nvPr/>
        </p:nvCxnSpPr>
        <p:spPr>
          <a:xfrm flipV="1">
            <a:off x="8245166" y="259978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CAD5C4-3885-41F1-80FF-F3FFB99986F4}"/>
              </a:ext>
            </a:extLst>
          </p:cNvPr>
          <p:cNvCxnSpPr>
            <a:cxnSpLocks/>
          </p:cNvCxnSpPr>
          <p:nvPr/>
        </p:nvCxnSpPr>
        <p:spPr>
          <a:xfrm flipV="1">
            <a:off x="8881270" y="379248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3698A3-9AB1-4D4D-AB5B-2EBF90E6F668}"/>
              </a:ext>
            </a:extLst>
          </p:cNvPr>
          <p:cNvCxnSpPr>
            <a:cxnSpLocks/>
          </p:cNvCxnSpPr>
          <p:nvPr/>
        </p:nvCxnSpPr>
        <p:spPr>
          <a:xfrm>
            <a:off x="7637016" y="475823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135D4C-4A02-49A6-8C1D-0F77B9F00B84}"/>
              </a:ext>
            </a:extLst>
          </p:cNvPr>
          <p:cNvCxnSpPr>
            <a:cxnSpLocks/>
            <a:stCxn id="86" idx="7"/>
          </p:cNvCxnSpPr>
          <p:nvPr/>
        </p:nvCxnSpPr>
        <p:spPr>
          <a:xfrm flipH="1">
            <a:off x="7038804" y="240094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AF6077C-60D2-4E57-B6DB-3B8C833E6CEF}"/>
              </a:ext>
            </a:extLst>
          </p:cNvPr>
          <p:cNvCxnSpPr>
            <a:cxnSpLocks/>
          </p:cNvCxnSpPr>
          <p:nvPr/>
        </p:nvCxnSpPr>
        <p:spPr>
          <a:xfrm>
            <a:off x="7033835" y="353943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F1BBFB-A9B8-4310-83B0-C2FC71868D9F}"/>
              </a:ext>
            </a:extLst>
          </p:cNvPr>
          <p:cNvCxnSpPr>
            <a:cxnSpLocks/>
          </p:cNvCxnSpPr>
          <p:nvPr/>
        </p:nvCxnSpPr>
        <p:spPr>
          <a:xfrm>
            <a:off x="7028866" y="3559742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F7F99A7-7B91-469C-AEEF-6A93E67C0413}"/>
              </a:ext>
            </a:extLst>
          </p:cNvPr>
          <p:cNvCxnSpPr>
            <a:cxnSpLocks/>
          </p:cNvCxnSpPr>
          <p:nvPr/>
        </p:nvCxnSpPr>
        <p:spPr>
          <a:xfrm>
            <a:off x="8240197" y="364753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1858CEE9-226F-41D5-BCA2-7DAC30B2F4BC}"/>
              </a:ext>
            </a:extLst>
          </p:cNvPr>
          <p:cNvSpPr/>
          <p:nvPr/>
        </p:nvSpPr>
        <p:spPr>
          <a:xfrm>
            <a:off x="7597984" y="23700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DED1893-85FA-4421-9142-5B702AAC33EA}"/>
              </a:ext>
            </a:extLst>
          </p:cNvPr>
          <p:cNvSpPr/>
          <p:nvPr/>
        </p:nvSpPr>
        <p:spPr>
          <a:xfrm>
            <a:off x="8814287" y="2486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965C521-DC2C-4ECF-B797-6187F63A6E73}"/>
              </a:ext>
            </a:extLst>
          </p:cNvPr>
          <p:cNvSpPr/>
          <p:nvPr/>
        </p:nvSpPr>
        <p:spPr>
          <a:xfrm>
            <a:off x="6936306" y="342349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18829B2-7006-4313-9BCF-E67DEF8378C6}"/>
              </a:ext>
            </a:extLst>
          </p:cNvPr>
          <p:cNvSpPr/>
          <p:nvPr/>
        </p:nvSpPr>
        <p:spPr>
          <a:xfrm>
            <a:off x="8145463" y="354215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8CA8D8-6440-45BD-8F72-46FA4A27A65F}"/>
              </a:ext>
            </a:extLst>
          </p:cNvPr>
          <p:cNvSpPr/>
          <p:nvPr/>
        </p:nvSpPr>
        <p:spPr>
          <a:xfrm>
            <a:off x="9465194" y="36870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854A81D-E04A-4611-A5D6-EBA8A3E2CB6F}"/>
              </a:ext>
            </a:extLst>
          </p:cNvPr>
          <p:cNvSpPr/>
          <p:nvPr/>
        </p:nvSpPr>
        <p:spPr>
          <a:xfrm>
            <a:off x="8725766" y="46952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C958A88-28DA-4384-B305-153231F44C05}"/>
              </a:ext>
            </a:extLst>
          </p:cNvPr>
          <p:cNvSpPr/>
          <p:nvPr/>
        </p:nvSpPr>
        <p:spPr>
          <a:xfrm>
            <a:off x="7490929" y="46249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4C6A6B-F5D3-4F9F-ABDD-2F4D5EC45394}"/>
              </a:ext>
            </a:extLst>
          </p:cNvPr>
          <p:cNvSpPr txBox="1"/>
          <p:nvPr/>
        </p:nvSpPr>
        <p:spPr>
          <a:xfrm>
            <a:off x="8508922" y="38212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E62020-AFE7-4898-84B2-6DE8B11DC7C1}"/>
              </a:ext>
            </a:extLst>
          </p:cNvPr>
          <p:cNvSpPr txBox="1"/>
          <p:nvPr/>
        </p:nvSpPr>
        <p:spPr>
          <a:xfrm>
            <a:off x="9448214" y="28557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BCD06C-4215-4349-A3A4-070440BC3C61}"/>
              </a:ext>
            </a:extLst>
          </p:cNvPr>
          <p:cNvSpPr txBox="1"/>
          <p:nvPr/>
        </p:nvSpPr>
        <p:spPr>
          <a:xfrm>
            <a:off x="8220167" y="28293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EE39FEA-75C4-48B5-B453-074F65F88F6E}"/>
              </a:ext>
            </a:extLst>
          </p:cNvPr>
          <p:cNvSpPr txBox="1"/>
          <p:nvPr/>
        </p:nvSpPr>
        <p:spPr>
          <a:xfrm>
            <a:off x="6954421" y="265447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268CEF7-C3C8-4325-A27D-6794CA6AFBE1}"/>
              </a:ext>
            </a:extLst>
          </p:cNvPr>
          <p:cNvSpPr txBox="1"/>
          <p:nvPr/>
        </p:nvSpPr>
        <p:spPr>
          <a:xfrm>
            <a:off x="9257818" y="41552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2A45AB-95EC-4E7E-89AD-F6B80A1042F3}"/>
              </a:ext>
            </a:extLst>
          </p:cNvPr>
          <p:cNvSpPr txBox="1"/>
          <p:nvPr/>
        </p:nvSpPr>
        <p:spPr>
          <a:xfrm>
            <a:off x="7573187" y="31524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E90FD1-4829-4303-9925-2975429D649C}"/>
              </a:ext>
            </a:extLst>
          </p:cNvPr>
          <p:cNvSpPr txBox="1"/>
          <p:nvPr/>
        </p:nvSpPr>
        <p:spPr>
          <a:xfrm>
            <a:off x="6895204" y="40352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C1E9797-93FD-421B-98F5-E4666C75BA4C}"/>
              </a:ext>
            </a:extLst>
          </p:cNvPr>
          <p:cNvSpPr txBox="1"/>
          <p:nvPr/>
        </p:nvSpPr>
        <p:spPr>
          <a:xfrm>
            <a:off x="8114975" y="20573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C9CD660-4093-44AC-A00E-C7912A360995}"/>
              </a:ext>
            </a:extLst>
          </p:cNvPr>
          <p:cNvSpPr txBox="1"/>
          <p:nvPr/>
        </p:nvSpPr>
        <p:spPr>
          <a:xfrm>
            <a:off x="8114975" y="479888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A3A3723-A782-4D25-9DD8-504813BE50B2}"/>
              </a:ext>
            </a:extLst>
          </p:cNvPr>
          <p:cNvCxnSpPr>
            <a:cxnSpLocks/>
            <a:stCxn id="117" idx="6"/>
          </p:cNvCxnSpPr>
          <p:nvPr/>
        </p:nvCxnSpPr>
        <p:spPr>
          <a:xfrm>
            <a:off x="7807222" y="248110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7FCF0A-0198-47E3-9800-ED62194B2EFD}"/>
              </a:ext>
            </a:extLst>
          </p:cNvPr>
          <p:cNvCxnSpPr>
            <a:cxnSpLocks/>
          </p:cNvCxnSpPr>
          <p:nvPr/>
        </p:nvCxnSpPr>
        <p:spPr>
          <a:xfrm>
            <a:off x="8939142" y="259711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B5A525-303F-403E-AF71-6E6BADAE160E}"/>
              </a:ext>
            </a:extLst>
          </p:cNvPr>
          <p:cNvCxnSpPr>
            <a:cxnSpLocks/>
          </p:cNvCxnSpPr>
          <p:nvPr/>
        </p:nvCxnSpPr>
        <p:spPr>
          <a:xfrm flipV="1">
            <a:off x="8254998" y="2605429"/>
            <a:ext cx="684144" cy="1047749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9BD1831-4DB0-4876-8EF6-D7DC62FB5489}"/>
              </a:ext>
            </a:extLst>
          </p:cNvPr>
          <p:cNvCxnSpPr>
            <a:cxnSpLocks/>
          </p:cNvCxnSpPr>
          <p:nvPr/>
        </p:nvCxnSpPr>
        <p:spPr>
          <a:xfrm flipV="1">
            <a:off x="8891102" y="379812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F89F21F-EB6F-407D-B7CD-FAFF4C521AAF}"/>
              </a:ext>
            </a:extLst>
          </p:cNvPr>
          <p:cNvCxnSpPr>
            <a:cxnSpLocks/>
          </p:cNvCxnSpPr>
          <p:nvPr/>
        </p:nvCxnSpPr>
        <p:spPr>
          <a:xfrm>
            <a:off x="7646848" y="4763875"/>
            <a:ext cx="1155629" cy="81999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DD54EA-8710-4CB8-9E40-776FCDB248ED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7048636" y="2406581"/>
            <a:ext cx="729384" cy="1138491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1B9881-BC17-4B12-87F9-3A4D266FF506}"/>
              </a:ext>
            </a:extLst>
          </p:cNvPr>
          <p:cNvCxnSpPr>
            <a:cxnSpLocks/>
          </p:cNvCxnSpPr>
          <p:nvPr/>
        </p:nvCxnSpPr>
        <p:spPr>
          <a:xfrm>
            <a:off x="7043667" y="3545072"/>
            <a:ext cx="1206362" cy="108106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745B387-4D64-4EB1-8DEF-89C478723375}"/>
              </a:ext>
            </a:extLst>
          </p:cNvPr>
          <p:cNvCxnSpPr>
            <a:cxnSpLocks/>
          </p:cNvCxnSpPr>
          <p:nvPr/>
        </p:nvCxnSpPr>
        <p:spPr>
          <a:xfrm>
            <a:off x="8250029" y="3653178"/>
            <a:ext cx="595104" cy="1155424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6B73FD38-FDE9-4966-A80F-61E33D098CA6}"/>
              </a:ext>
            </a:extLst>
          </p:cNvPr>
          <p:cNvSpPr/>
          <p:nvPr/>
        </p:nvSpPr>
        <p:spPr>
          <a:xfrm>
            <a:off x="7607816" y="23757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B45A394-431F-44AF-9604-53663508BFE8}"/>
              </a:ext>
            </a:extLst>
          </p:cNvPr>
          <p:cNvSpPr/>
          <p:nvPr/>
        </p:nvSpPr>
        <p:spPr>
          <a:xfrm>
            <a:off x="8824119" y="2491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A9E2809-B3F1-4AD4-B3E5-01E77243C162}"/>
              </a:ext>
            </a:extLst>
          </p:cNvPr>
          <p:cNvSpPr/>
          <p:nvPr/>
        </p:nvSpPr>
        <p:spPr>
          <a:xfrm>
            <a:off x="6946138" y="342913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C4F5C0A-8489-498C-A782-0BAF62F9742F}"/>
              </a:ext>
            </a:extLst>
          </p:cNvPr>
          <p:cNvSpPr/>
          <p:nvPr/>
        </p:nvSpPr>
        <p:spPr>
          <a:xfrm>
            <a:off x="8155295" y="354779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0A032A81-F515-4363-96AF-90C2727A64E0}"/>
              </a:ext>
            </a:extLst>
          </p:cNvPr>
          <p:cNvSpPr/>
          <p:nvPr/>
        </p:nvSpPr>
        <p:spPr>
          <a:xfrm>
            <a:off x="9475026" y="36927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B235AA3-E0DD-49AC-A524-4A8F3CF0374B}"/>
              </a:ext>
            </a:extLst>
          </p:cNvPr>
          <p:cNvSpPr/>
          <p:nvPr/>
        </p:nvSpPr>
        <p:spPr>
          <a:xfrm>
            <a:off x="8735598" y="4700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E6E3154-DAAA-4DFB-9C1C-AC1EB6EC8B08}"/>
              </a:ext>
            </a:extLst>
          </p:cNvPr>
          <p:cNvSpPr/>
          <p:nvPr/>
        </p:nvSpPr>
        <p:spPr>
          <a:xfrm>
            <a:off x="7500761" y="46305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673D9B8-7475-4443-A858-1B47A466F564}"/>
              </a:ext>
            </a:extLst>
          </p:cNvPr>
          <p:cNvSpPr txBox="1"/>
          <p:nvPr/>
        </p:nvSpPr>
        <p:spPr>
          <a:xfrm>
            <a:off x="731978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E0B4341-13EF-474B-80CE-3616F92478FC}"/>
              </a:ext>
            </a:extLst>
          </p:cNvPr>
          <p:cNvSpPr txBox="1"/>
          <p:nvPr/>
        </p:nvSpPr>
        <p:spPr>
          <a:xfrm>
            <a:off x="8837899" y="20316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22C0038-C680-4140-963A-3FEE430B7420}"/>
              </a:ext>
            </a:extLst>
          </p:cNvPr>
          <p:cNvSpPr txBox="1"/>
          <p:nvPr/>
        </p:nvSpPr>
        <p:spPr>
          <a:xfrm>
            <a:off x="6592712" y="31184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BC0617-0714-4EF1-8D78-575C02ED16BB}"/>
              </a:ext>
            </a:extLst>
          </p:cNvPr>
          <p:cNvSpPr txBox="1"/>
          <p:nvPr/>
        </p:nvSpPr>
        <p:spPr>
          <a:xfrm>
            <a:off x="7113703" y="46371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BC4896A-702C-4D00-A9A7-AC2AA1AD0856}"/>
              </a:ext>
            </a:extLst>
          </p:cNvPr>
          <p:cNvSpPr txBox="1"/>
          <p:nvPr/>
        </p:nvSpPr>
        <p:spPr>
          <a:xfrm>
            <a:off x="7890678" y="37076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6E9C88-9F59-40F6-ACDE-02197A500A88}"/>
              </a:ext>
            </a:extLst>
          </p:cNvPr>
          <p:cNvSpPr txBox="1"/>
          <p:nvPr/>
        </p:nvSpPr>
        <p:spPr>
          <a:xfrm>
            <a:off x="9644097" y="35653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EEAB08C-F803-41DA-9CDA-D8E3026377F8}"/>
              </a:ext>
            </a:extLst>
          </p:cNvPr>
          <p:cNvSpPr txBox="1"/>
          <p:nvPr/>
        </p:nvSpPr>
        <p:spPr>
          <a:xfrm>
            <a:off x="8755894" y="485346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5DCEA-034A-4B98-BB66-52E374066E15}"/>
              </a:ext>
            </a:extLst>
          </p:cNvPr>
          <p:cNvSpPr txBox="1"/>
          <p:nvPr/>
        </p:nvSpPr>
        <p:spPr>
          <a:xfrm>
            <a:off x="2721977" y="577960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Original Graph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53A1281-241E-44E2-9E2A-CD05831C18BA}"/>
              </a:ext>
            </a:extLst>
          </p:cNvPr>
          <p:cNvSpPr txBox="1"/>
          <p:nvPr/>
        </p:nvSpPr>
        <p:spPr>
          <a:xfrm>
            <a:off x="7252968" y="577469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3898493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Execution: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3047693" y="242163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4179613" y="253764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3495469" y="254596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4131573" y="373865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2887319" y="470440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2289107" y="234711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2284138" y="348560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2279169" y="3505914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3490500" y="359371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2848287" y="23162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4064590" y="243225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2186609" y="336966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3395766" y="34883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4715497" y="36332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3976069" y="46414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2741232" y="4571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3759225" y="376740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4698517" y="28019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3470470" y="277548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2204724" y="26006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4508121" y="41014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2823490" y="309862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2145507" y="39814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336527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3294926" y="474913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3057525" y="242727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4189445" y="254328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3505301" y="255160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4141405" y="374429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2897151" y="471004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2298939" y="235275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2293970" y="349124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3500332" y="359935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2858119" y="23218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4074422" y="24378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2196441" y="337530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3405598" y="34939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4725329" y="36389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3985901" y="464709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2751064" y="4576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2570091" y="194973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4088202" y="19778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1843015" y="30645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2364006" y="45832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3140981" y="365386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4894400" y="3511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4006197" y="47996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7276444-CD3B-404F-80D0-F666626D913F}"/>
              </a:ext>
            </a:extLst>
          </p:cNvPr>
          <p:cNvCxnSpPr>
            <a:cxnSpLocks/>
            <a:stCxn id="86" idx="6"/>
          </p:cNvCxnSpPr>
          <p:nvPr/>
        </p:nvCxnSpPr>
        <p:spPr>
          <a:xfrm>
            <a:off x="7797390" y="247546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07758D4-8C4D-4825-96D1-4F7F7D85CDCE}"/>
              </a:ext>
            </a:extLst>
          </p:cNvPr>
          <p:cNvCxnSpPr>
            <a:cxnSpLocks/>
          </p:cNvCxnSpPr>
          <p:nvPr/>
        </p:nvCxnSpPr>
        <p:spPr>
          <a:xfrm>
            <a:off x="8929310" y="259147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61160C-FC19-4EFC-ACE6-BB44FE08CBAE}"/>
              </a:ext>
            </a:extLst>
          </p:cNvPr>
          <p:cNvCxnSpPr>
            <a:cxnSpLocks/>
          </p:cNvCxnSpPr>
          <p:nvPr/>
        </p:nvCxnSpPr>
        <p:spPr>
          <a:xfrm flipV="1">
            <a:off x="8245166" y="259978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CAD5C4-3885-41F1-80FF-F3FFB99986F4}"/>
              </a:ext>
            </a:extLst>
          </p:cNvPr>
          <p:cNvCxnSpPr>
            <a:cxnSpLocks/>
          </p:cNvCxnSpPr>
          <p:nvPr/>
        </p:nvCxnSpPr>
        <p:spPr>
          <a:xfrm flipV="1">
            <a:off x="8881270" y="379248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3698A3-9AB1-4D4D-AB5B-2EBF90E6F668}"/>
              </a:ext>
            </a:extLst>
          </p:cNvPr>
          <p:cNvCxnSpPr>
            <a:cxnSpLocks/>
          </p:cNvCxnSpPr>
          <p:nvPr/>
        </p:nvCxnSpPr>
        <p:spPr>
          <a:xfrm>
            <a:off x="7637016" y="475823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135D4C-4A02-49A6-8C1D-0F77B9F00B84}"/>
              </a:ext>
            </a:extLst>
          </p:cNvPr>
          <p:cNvCxnSpPr>
            <a:cxnSpLocks/>
            <a:stCxn id="86" idx="7"/>
          </p:cNvCxnSpPr>
          <p:nvPr/>
        </p:nvCxnSpPr>
        <p:spPr>
          <a:xfrm flipH="1">
            <a:off x="7038804" y="240094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AF6077C-60D2-4E57-B6DB-3B8C833E6CEF}"/>
              </a:ext>
            </a:extLst>
          </p:cNvPr>
          <p:cNvCxnSpPr>
            <a:cxnSpLocks/>
          </p:cNvCxnSpPr>
          <p:nvPr/>
        </p:nvCxnSpPr>
        <p:spPr>
          <a:xfrm>
            <a:off x="7033835" y="353943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F1BBFB-A9B8-4310-83B0-C2FC71868D9F}"/>
              </a:ext>
            </a:extLst>
          </p:cNvPr>
          <p:cNvCxnSpPr>
            <a:cxnSpLocks/>
          </p:cNvCxnSpPr>
          <p:nvPr/>
        </p:nvCxnSpPr>
        <p:spPr>
          <a:xfrm>
            <a:off x="7028866" y="3559742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F7F99A7-7B91-469C-AEEF-6A93E67C0413}"/>
              </a:ext>
            </a:extLst>
          </p:cNvPr>
          <p:cNvCxnSpPr>
            <a:cxnSpLocks/>
          </p:cNvCxnSpPr>
          <p:nvPr/>
        </p:nvCxnSpPr>
        <p:spPr>
          <a:xfrm>
            <a:off x="8240197" y="364753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1858CEE9-226F-41D5-BCA2-7DAC30B2F4BC}"/>
              </a:ext>
            </a:extLst>
          </p:cNvPr>
          <p:cNvSpPr/>
          <p:nvPr/>
        </p:nvSpPr>
        <p:spPr>
          <a:xfrm>
            <a:off x="7597984" y="23700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DED1893-85FA-4421-9142-5B702AAC33EA}"/>
              </a:ext>
            </a:extLst>
          </p:cNvPr>
          <p:cNvSpPr/>
          <p:nvPr/>
        </p:nvSpPr>
        <p:spPr>
          <a:xfrm>
            <a:off x="8814287" y="2486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965C521-DC2C-4ECF-B797-6187F63A6E73}"/>
              </a:ext>
            </a:extLst>
          </p:cNvPr>
          <p:cNvSpPr/>
          <p:nvPr/>
        </p:nvSpPr>
        <p:spPr>
          <a:xfrm>
            <a:off x="6936306" y="342349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18829B2-7006-4313-9BCF-E67DEF8378C6}"/>
              </a:ext>
            </a:extLst>
          </p:cNvPr>
          <p:cNvSpPr/>
          <p:nvPr/>
        </p:nvSpPr>
        <p:spPr>
          <a:xfrm>
            <a:off x="8145463" y="354215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8CA8D8-6440-45BD-8F72-46FA4A27A65F}"/>
              </a:ext>
            </a:extLst>
          </p:cNvPr>
          <p:cNvSpPr/>
          <p:nvPr/>
        </p:nvSpPr>
        <p:spPr>
          <a:xfrm>
            <a:off x="9465194" y="36870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854A81D-E04A-4611-A5D6-EBA8A3E2CB6F}"/>
              </a:ext>
            </a:extLst>
          </p:cNvPr>
          <p:cNvSpPr/>
          <p:nvPr/>
        </p:nvSpPr>
        <p:spPr>
          <a:xfrm>
            <a:off x="8725766" y="46952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C958A88-28DA-4384-B305-153231F44C05}"/>
              </a:ext>
            </a:extLst>
          </p:cNvPr>
          <p:cNvSpPr/>
          <p:nvPr/>
        </p:nvSpPr>
        <p:spPr>
          <a:xfrm>
            <a:off x="7490929" y="46249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4C6A6B-F5D3-4F9F-ABDD-2F4D5EC45394}"/>
              </a:ext>
            </a:extLst>
          </p:cNvPr>
          <p:cNvSpPr txBox="1"/>
          <p:nvPr/>
        </p:nvSpPr>
        <p:spPr>
          <a:xfrm>
            <a:off x="8508922" y="38212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E62020-AFE7-4898-84B2-6DE8B11DC7C1}"/>
              </a:ext>
            </a:extLst>
          </p:cNvPr>
          <p:cNvSpPr txBox="1"/>
          <p:nvPr/>
        </p:nvSpPr>
        <p:spPr>
          <a:xfrm>
            <a:off x="9448214" y="28557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BCD06C-4215-4349-A3A4-070440BC3C61}"/>
              </a:ext>
            </a:extLst>
          </p:cNvPr>
          <p:cNvSpPr txBox="1"/>
          <p:nvPr/>
        </p:nvSpPr>
        <p:spPr>
          <a:xfrm>
            <a:off x="8220167" y="28293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EE39FEA-75C4-48B5-B453-074F65F88F6E}"/>
              </a:ext>
            </a:extLst>
          </p:cNvPr>
          <p:cNvSpPr txBox="1"/>
          <p:nvPr/>
        </p:nvSpPr>
        <p:spPr>
          <a:xfrm>
            <a:off x="6954421" y="265447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268CEF7-C3C8-4325-A27D-6794CA6AFBE1}"/>
              </a:ext>
            </a:extLst>
          </p:cNvPr>
          <p:cNvSpPr txBox="1"/>
          <p:nvPr/>
        </p:nvSpPr>
        <p:spPr>
          <a:xfrm>
            <a:off x="9257818" y="41552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2A45AB-95EC-4E7E-89AD-F6B80A1042F3}"/>
              </a:ext>
            </a:extLst>
          </p:cNvPr>
          <p:cNvSpPr txBox="1"/>
          <p:nvPr/>
        </p:nvSpPr>
        <p:spPr>
          <a:xfrm>
            <a:off x="7573187" y="31524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E90FD1-4829-4303-9925-2975429D649C}"/>
              </a:ext>
            </a:extLst>
          </p:cNvPr>
          <p:cNvSpPr txBox="1"/>
          <p:nvPr/>
        </p:nvSpPr>
        <p:spPr>
          <a:xfrm>
            <a:off x="6895204" y="40352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C1E9797-93FD-421B-98F5-E4666C75BA4C}"/>
              </a:ext>
            </a:extLst>
          </p:cNvPr>
          <p:cNvSpPr txBox="1"/>
          <p:nvPr/>
        </p:nvSpPr>
        <p:spPr>
          <a:xfrm>
            <a:off x="8114975" y="20573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C9CD660-4093-44AC-A00E-C7912A360995}"/>
              </a:ext>
            </a:extLst>
          </p:cNvPr>
          <p:cNvSpPr txBox="1"/>
          <p:nvPr/>
        </p:nvSpPr>
        <p:spPr>
          <a:xfrm>
            <a:off x="8054274" y="48141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A3A3723-A782-4D25-9DD8-504813BE50B2}"/>
              </a:ext>
            </a:extLst>
          </p:cNvPr>
          <p:cNvCxnSpPr>
            <a:cxnSpLocks/>
            <a:stCxn id="117" idx="6"/>
          </p:cNvCxnSpPr>
          <p:nvPr/>
        </p:nvCxnSpPr>
        <p:spPr>
          <a:xfrm>
            <a:off x="7807222" y="248110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7FCF0A-0198-47E3-9800-ED62194B2EFD}"/>
              </a:ext>
            </a:extLst>
          </p:cNvPr>
          <p:cNvCxnSpPr>
            <a:cxnSpLocks/>
          </p:cNvCxnSpPr>
          <p:nvPr/>
        </p:nvCxnSpPr>
        <p:spPr>
          <a:xfrm>
            <a:off x="8939142" y="259711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B5A525-303F-403E-AF71-6E6BADAE160E}"/>
              </a:ext>
            </a:extLst>
          </p:cNvPr>
          <p:cNvCxnSpPr>
            <a:cxnSpLocks/>
          </p:cNvCxnSpPr>
          <p:nvPr/>
        </p:nvCxnSpPr>
        <p:spPr>
          <a:xfrm flipV="1">
            <a:off x="8254998" y="2605429"/>
            <a:ext cx="684144" cy="1047749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9BD1831-4DB0-4876-8EF6-D7DC62FB5489}"/>
              </a:ext>
            </a:extLst>
          </p:cNvPr>
          <p:cNvCxnSpPr>
            <a:cxnSpLocks/>
          </p:cNvCxnSpPr>
          <p:nvPr/>
        </p:nvCxnSpPr>
        <p:spPr>
          <a:xfrm flipV="1">
            <a:off x="8891102" y="379812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F89F21F-EB6F-407D-B7CD-FAFF4C521AAF}"/>
              </a:ext>
            </a:extLst>
          </p:cNvPr>
          <p:cNvCxnSpPr>
            <a:cxnSpLocks/>
          </p:cNvCxnSpPr>
          <p:nvPr/>
        </p:nvCxnSpPr>
        <p:spPr>
          <a:xfrm>
            <a:off x="7646848" y="476387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DD54EA-8710-4CB8-9E40-776FCDB248ED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7048636" y="2406581"/>
            <a:ext cx="729384" cy="1138491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1B9881-BC17-4B12-87F9-3A4D266FF506}"/>
              </a:ext>
            </a:extLst>
          </p:cNvPr>
          <p:cNvCxnSpPr>
            <a:cxnSpLocks/>
          </p:cNvCxnSpPr>
          <p:nvPr/>
        </p:nvCxnSpPr>
        <p:spPr>
          <a:xfrm>
            <a:off x="7043667" y="3545072"/>
            <a:ext cx="1206362" cy="108106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745B387-4D64-4EB1-8DEF-89C478723375}"/>
              </a:ext>
            </a:extLst>
          </p:cNvPr>
          <p:cNvCxnSpPr>
            <a:cxnSpLocks/>
          </p:cNvCxnSpPr>
          <p:nvPr/>
        </p:nvCxnSpPr>
        <p:spPr>
          <a:xfrm>
            <a:off x="8250029" y="3653178"/>
            <a:ext cx="595104" cy="1155424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6B73FD38-FDE9-4966-A80F-61E33D098CA6}"/>
              </a:ext>
            </a:extLst>
          </p:cNvPr>
          <p:cNvSpPr/>
          <p:nvPr/>
        </p:nvSpPr>
        <p:spPr>
          <a:xfrm>
            <a:off x="7607816" y="23757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B45A394-431F-44AF-9604-53663508BFE8}"/>
              </a:ext>
            </a:extLst>
          </p:cNvPr>
          <p:cNvSpPr/>
          <p:nvPr/>
        </p:nvSpPr>
        <p:spPr>
          <a:xfrm>
            <a:off x="8824119" y="2491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A9E2809-B3F1-4AD4-B3E5-01E77243C162}"/>
              </a:ext>
            </a:extLst>
          </p:cNvPr>
          <p:cNvSpPr/>
          <p:nvPr/>
        </p:nvSpPr>
        <p:spPr>
          <a:xfrm>
            <a:off x="6946138" y="342913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C4F5C0A-8489-498C-A782-0BAF62F9742F}"/>
              </a:ext>
            </a:extLst>
          </p:cNvPr>
          <p:cNvSpPr/>
          <p:nvPr/>
        </p:nvSpPr>
        <p:spPr>
          <a:xfrm>
            <a:off x="8155295" y="354779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0A032A81-F515-4363-96AF-90C2727A64E0}"/>
              </a:ext>
            </a:extLst>
          </p:cNvPr>
          <p:cNvSpPr/>
          <p:nvPr/>
        </p:nvSpPr>
        <p:spPr>
          <a:xfrm>
            <a:off x="9475026" y="36927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B235AA3-E0DD-49AC-A524-4A8F3CF0374B}"/>
              </a:ext>
            </a:extLst>
          </p:cNvPr>
          <p:cNvSpPr/>
          <p:nvPr/>
        </p:nvSpPr>
        <p:spPr>
          <a:xfrm>
            <a:off x="8735598" y="4700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E6E3154-DAAA-4DFB-9C1C-AC1EB6EC8B08}"/>
              </a:ext>
            </a:extLst>
          </p:cNvPr>
          <p:cNvSpPr/>
          <p:nvPr/>
        </p:nvSpPr>
        <p:spPr>
          <a:xfrm>
            <a:off x="7500761" y="46305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673D9B8-7475-4443-A858-1B47A466F564}"/>
              </a:ext>
            </a:extLst>
          </p:cNvPr>
          <p:cNvSpPr txBox="1"/>
          <p:nvPr/>
        </p:nvSpPr>
        <p:spPr>
          <a:xfrm>
            <a:off x="731978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E0B4341-13EF-474B-80CE-3616F92478FC}"/>
              </a:ext>
            </a:extLst>
          </p:cNvPr>
          <p:cNvSpPr txBox="1"/>
          <p:nvPr/>
        </p:nvSpPr>
        <p:spPr>
          <a:xfrm>
            <a:off x="8837899" y="20316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22C0038-C680-4140-963A-3FEE430B7420}"/>
              </a:ext>
            </a:extLst>
          </p:cNvPr>
          <p:cNvSpPr txBox="1"/>
          <p:nvPr/>
        </p:nvSpPr>
        <p:spPr>
          <a:xfrm>
            <a:off x="6592712" y="31184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BC0617-0714-4EF1-8D78-575C02ED16BB}"/>
              </a:ext>
            </a:extLst>
          </p:cNvPr>
          <p:cNvSpPr txBox="1"/>
          <p:nvPr/>
        </p:nvSpPr>
        <p:spPr>
          <a:xfrm>
            <a:off x="7113703" y="46371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BC4896A-702C-4D00-A9A7-AC2AA1AD0856}"/>
              </a:ext>
            </a:extLst>
          </p:cNvPr>
          <p:cNvSpPr txBox="1"/>
          <p:nvPr/>
        </p:nvSpPr>
        <p:spPr>
          <a:xfrm>
            <a:off x="7890678" y="37076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6E9C88-9F59-40F6-ACDE-02197A500A88}"/>
              </a:ext>
            </a:extLst>
          </p:cNvPr>
          <p:cNvSpPr txBox="1"/>
          <p:nvPr/>
        </p:nvSpPr>
        <p:spPr>
          <a:xfrm>
            <a:off x="9644097" y="35653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EEAB08C-F803-41DA-9CDA-D8E3026377F8}"/>
              </a:ext>
            </a:extLst>
          </p:cNvPr>
          <p:cNvSpPr txBox="1"/>
          <p:nvPr/>
        </p:nvSpPr>
        <p:spPr>
          <a:xfrm>
            <a:off x="8755894" y="485346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5DCEA-034A-4B98-BB66-52E374066E15}"/>
              </a:ext>
            </a:extLst>
          </p:cNvPr>
          <p:cNvSpPr txBox="1"/>
          <p:nvPr/>
        </p:nvSpPr>
        <p:spPr>
          <a:xfrm>
            <a:off x="2721977" y="577960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Original Graph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53A1281-241E-44E2-9E2A-CD05831C18BA}"/>
              </a:ext>
            </a:extLst>
          </p:cNvPr>
          <p:cNvSpPr txBox="1"/>
          <p:nvPr/>
        </p:nvSpPr>
        <p:spPr>
          <a:xfrm>
            <a:off x="7252968" y="577469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4180932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Execution: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3047693" y="242163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4179613" y="253764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3495469" y="254596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4131573" y="373865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2887319" y="470440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2289107" y="234711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2284138" y="348560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2279169" y="3505914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3490500" y="359371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2848287" y="23162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4064590" y="243225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2186609" y="336966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3395766" y="348832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4715497" y="363327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3976069" y="46414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2741232" y="4571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3759225" y="376740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4698517" y="28019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3470470" y="277548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2204724" y="260064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4508121" y="41014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2823490" y="309862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2145507" y="39814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336527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3294926" y="474913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3057525" y="2427274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4189445" y="2543283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3505301" y="2551601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4141405" y="3744298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2897151" y="4710047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2298939" y="2352753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2293970" y="3491244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3500332" y="3599350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2858119" y="23218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4074422" y="24378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2196441" y="337530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3405598" y="34939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4725329" y="363891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3985901" y="464709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2751064" y="4576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2570091" y="194973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4088202" y="19778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1843015" y="306459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2364006" y="45832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3140981" y="365386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4894400" y="351155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4006197" y="47996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7276444-CD3B-404F-80D0-F666626D913F}"/>
              </a:ext>
            </a:extLst>
          </p:cNvPr>
          <p:cNvCxnSpPr>
            <a:cxnSpLocks/>
            <a:stCxn id="86" idx="6"/>
          </p:cNvCxnSpPr>
          <p:nvPr/>
        </p:nvCxnSpPr>
        <p:spPr>
          <a:xfrm>
            <a:off x="7797390" y="247546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07758D4-8C4D-4825-96D1-4F7F7D85CDCE}"/>
              </a:ext>
            </a:extLst>
          </p:cNvPr>
          <p:cNvCxnSpPr>
            <a:cxnSpLocks/>
          </p:cNvCxnSpPr>
          <p:nvPr/>
        </p:nvCxnSpPr>
        <p:spPr>
          <a:xfrm>
            <a:off x="8929310" y="259147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261160C-FC19-4EFC-ACE6-BB44FE08CBAE}"/>
              </a:ext>
            </a:extLst>
          </p:cNvPr>
          <p:cNvCxnSpPr>
            <a:cxnSpLocks/>
          </p:cNvCxnSpPr>
          <p:nvPr/>
        </p:nvCxnSpPr>
        <p:spPr>
          <a:xfrm flipV="1">
            <a:off x="8245166" y="259978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CAD5C4-3885-41F1-80FF-F3FFB99986F4}"/>
              </a:ext>
            </a:extLst>
          </p:cNvPr>
          <p:cNvCxnSpPr>
            <a:cxnSpLocks/>
          </p:cNvCxnSpPr>
          <p:nvPr/>
        </p:nvCxnSpPr>
        <p:spPr>
          <a:xfrm flipV="1">
            <a:off x="8881270" y="379248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3698A3-9AB1-4D4D-AB5B-2EBF90E6F668}"/>
              </a:ext>
            </a:extLst>
          </p:cNvPr>
          <p:cNvCxnSpPr>
            <a:cxnSpLocks/>
          </p:cNvCxnSpPr>
          <p:nvPr/>
        </p:nvCxnSpPr>
        <p:spPr>
          <a:xfrm>
            <a:off x="7637016" y="475823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135D4C-4A02-49A6-8C1D-0F77B9F00B84}"/>
              </a:ext>
            </a:extLst>
          </p:cNvPr>
          <p:cNvCxnSpPr>
            <a:cxnSpLocks/>
            <a:stCxn id="86" idx="7"/>
          </p:cNvCxnSpPr>
          <p:nvPr/>
        </p:nvCxnSpPr>
        <p:spPr>
          <a:xfrm flipH="1">
            <a:off x="7038804" y="2400941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AF6077C-60D2-4E57-B6DB-3B8C833E6CEF}"/>
              </a:ext>
            </a:extLst>
          </p:cNvPr>
          <p:cNvCxnSpPr>
            <a:cxnSpLocks/>
          </p:cNvCxnSpPr>
          <p:nvPr/>
        </p:nvCxnSpPr>
        <p:spPr>
          <a:xfrm>
            <a:off x="7033835" y="3539432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F1BBFB-A9B8-4310-83B0-C2FC71868D9F}"/>
              </a:ext>
            </a:extLst>
          </p:cNvPr>
          <p:cNvCxnSpPr>
            <a:cxnSpLocks/>
          </p:cNvCxnSpPr>
          <p:nvPr/>
        </p:nvCxnSpPr>
        <p:spPr>
          <a:xfrm>
            <a:off x="7028866" y="3559742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F7F99A7-7B91-469C-AEEF-6A93E67C0413}"/>
              </a:ext>
            </a:extLst>
          </p:cNvPr>
          <p:cNvCxnSpPr>
            <a:cxnSpLocks/>
          </p:cNvCxnSpPr>
          <p:nvPr/>
        </p:nvCxnSpPr>
        <p:spPr>
          <a:xfrm>
            <a:off x="8240197" y="3647538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1858CEE9-226F-41D5-BCA2-7DAC30B2F4BC}"/>
              </a:ext>
            </a:extLst>
          </p:cNvPr>
          <p:cNvSpPr/>
          <p:nvPr/>
        </p:nvSpPr>
        <p:spPr>
          <a:xfrm>
            <a:off x="7597984" y="23700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DED1893-85FA-4421-9142-5B702AAC33EA}"/>
              </a:ext>
            </a:extLst>
          </p:cNvPr>
          <p:cNvSpPr/>
          <p:nvPr/>
        </p:nvSpPr>
        <p:spPr>
          <a:xfrm>
            <a:off x="8814287" y="24860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965C521-DC2C-4ECF-B797-6187F63A6E73}"/>
              </a:ext>
            </a:extLst>
          </p:cNvPr>
          <p:cNvSpPr/>
          <p:nvPr/>
        </p:nvSpPr>
        <p:spPr>
          <a:xfrm>
            <a:off x="6936306" y="342349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18829B2-7006-4313-9BCF-E67DEF8378C6}"/>
              </a:ext>
            </a:extLst>
          </p:cNvPr>
          <p:cNvSpPr/>
          <p:nvPr/>
        </p:nvSpPr>
        <p:spPr>
          <a:xfrm>
            <a:off x="8145463" y="354215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8CA8D8-6440-45BD-8F72-46FA4A27A65F}"/>
              </a:ext>
            </a:extLst>
          </p:cNvPr>
          <p:cNvSpPr/>
          <p:nvPr/>
        </p:nvSpPr>
        <p:spPr>
          <a:xfrm>
            <a:off x="9465194" y="368709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854A81D-E04A-4611-A5D6-EBA8A3E2CB6F}"/>
              </a:ext>
            </a:extLst>
          </p:cNvPr>
          <p:cNvSpPr/>
          <p:nvPr/>
        </p:nvSpPr>
        <p:spPr>
          <a:xfrm>
            <a:off x="8725766" y="46952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C958A88-28DA-4384-B305-153231F44C05}"/>
              </a:ext>
            </a:extLst>
          </p:cNvPr>
          <p:cNvSpPr/>
          <p:nvPr/>
        </p:nvSpPr>
        <p:spPr>
          <a:xfrm>
            <a:off x="7490929" y="46249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4C6A6B-F5D3-4F9F-ABDD-2F4D5EC45394}"/>
              </a:ext>
            </a:extLst>
          </p:cNvPr>
          <p:cNvSpPr txBox="1"/>
          <p:nvPr/>
        </p:nvSpPr>
        <p:spPr>
          <a:xfrm>
            <a:off x="8508922" y="382123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E62020-AFE7-4898-84B2-6DE8B11DC7C1}"/>
              </a:ext>
            </a:extLst>
          </p:cNvPr>
          <p:cNvSpPr txBox="1"/>
          <p:nvPr/>
        </p:nvSpPr>
        <p:spPr>
          <a:xfrm>
            <a:off x="9448214" y="285575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DBCD06C-4215-4349-A3A4-070440BC3C61}"/>
              </a:ext>
            </a:extLst>
          </p:cNvPr>
          <p:cNvSpPr txBox="1"/>
          <p:nvPr/>
        </p:nvSpPr>
        <p:spPr>
          <a:xfrm>
            <a:off x="8220167" y="28293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EE39FEA-75C4-48B5-B453-074F65F88F6E}"/>
              </a:ext>
            </a:extLst>
          </p:cNvPr>
          <p:cNvSpPr txBox="1"/>
          <p:nvPr/>
        </p:nvSpPr>
        <p:spPr>
          <a:xfrm>
            <a:off x="6954421" y="265447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268CEF7-C3C8-4325-A27D-6794CA6AFBE1}"/>
              </a:ext>
            </a:extLst>
          </p:cNvPr>
          <p:cNvSpPr txBox="1"/>
          <p:nvPr/>
        </p:nvSpPr>
        <p:spPr>
          <a:xfrm>
            <a:off x="9257818" y="41552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2A45AB-95EC-4E7E-89AD-F6B80A1042F3}"/>
              </a:ext>
            </a:extLst>
          </p:cNvPr>
          <p:cNvSpPr txBox="1"/>
          <p:nvPr/>
        </p:nvSpPr>
        <p:spPr>
          <a:xfrm>
            <a:off x="7573187" y="31524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6E90FD1-4829-4303-9925-2975429D649C}"/>
              </a:ext>
            </a:extLst>
          </p:cNvPr>
          <p:cNvSpPr txBox="1"/>
          <p:nvPr/>
        </p:nvSpPr>
        <p:spPr>
          <a:xfrm>
            <a:off x="6895204" y="40352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C1E9797-93FD-421B-98F5-E4666C75BA4C}"/>
              </a:ext>
            </a:extLst>
          </p:cNvPr>
          <p:cNvSpPr txBox="1"/>
          <p:nvPr/>
        </p:nvSpPr>
        <p:spPr>
          <a:xfrm>
            <a:off x="8114975" y="20573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C9CD660-4093-44AC-A00E-C7912A360995}"/>
              </a:ext>
            </a:extLst>
          </p:cNvPr>
          <p:cNvSpPr txBox="1"/>
          <p:nvPr/>
        </p:nvSpPr>
        <p:spPr>
          <a:xfrm>
            <a:off x="8054274" y="48141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A3A3723-A782-4D25-9DD8-504813BE50B2}"/>
              </a:ext>
            </a:extLst>
          </p:cNvPr>
          <p:cNvCxnSpPr>
            <a:cxnSpLocks/>
            <a:stCxn id="117" idx="6"/>
          </p:cNvCxnSpPr>
          <p:nvPr/>
        </p:nvCxnSpPr>
        <p:spPr>
          <a:xfrm>
            <a:off x="7807222" y="2481102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7FCF0A-0198-47E3-9800-ED62194B2EFD}"/>
              </a:ext>
            </a:extLst>
          </p:cNvPr>
          <p:cNvCxnSpPr>
            <a:cxnSpLocks/>
          </p:cNvCxnSpPr>
          <p:nvPr/>
        </p:nvCxnSpPr>
        <p:spPr>
          <a:xfrm>
            <a:off x="8939142" y="2597111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B5A525-303F-403E-AF71-6E6BADAE160E}"/>
              </a:ext>
            </a:extLst>
          </p:cNvPr>
          <p:cNvCxnSpPr>
            <a:cxnSpLocks/>
          </p:cNvCxnSpPr>
          <p:nvPr/>
        </p:nvCxnSpPr>
        <p:spPr>
          <a:xfrm flipV="1">
            <a:off x="8254998" y="2605429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9BD1831-4DB0-4876-8EF6-D7DC62FB5489}"/>
              </a:ext>
            </a:extLst>
          </p:cNvPr>
          <p:cNvCxnSpPr>
            <a:cxnSpLocks/>
          </p:cNvCxnSpPr>
          <p:nvPr/>
        </p:nvCxnSpPr>
        <p:spPr>
          <a:xfrm flipV="1">
            <a:off x="8891102" y="3798126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F89F21F-EB6F-407D-B7CD-FAFF4C521AAF}"/>
              </a:ext>
            </a:extLst>
          </p:cNvPr>
          <p:cNvCxnSpPr>
            <a:cxnSpLocks/>
          </p:cNvCxnSpPr>
          <p:nvPr/>
        </p:nvCxnSpPr>
        <p:spPr>
          <a:xfrm>
            <a:off x="7646848" y="4763875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DD54EA-8710-4CB8-9E40-776FCDB248ED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7048636" y="2406581"/>
            <a:ext cx="729384" cy="1138491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1B9881-BC17-4B12-87F9-3A4D266FF506}"/>
              </a:ext>
            </a:extLst>
          </p:cNvPr>
          <p:cNvCxnSpPr>
            <a:cxnSpLocks/>
          </p:cNvCxnSpPr>
          <p:nvPr/>
        </p:nvCxnSpPr>
        <p:spPr>
          <a:xfrm>
            <a:off x="7043667" y="3545072"/>
            <a:ext cx="1206362" cy="108106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745B387-4D64-4EB1-8DEF-89C478723375}"/>
              </a:ext>
            </a:extLst>
          </p:cNvPr>
          <p:cNvCxnSpPr>
            <a:cxnSpLocks/>
          </p:cNvCxnSpPr>
          <p:nvPr/>
        </p:nvCxnSpPr>
        <p:spPr>
          <a:xfrm>
            <a:off x="8250029" y="3653178"/>
            <a:ext cx="595104" cy="1155424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6B73FD38-FDE9-4966-A80F-61E33D098CA6}"/>
              </a:ext>
            </a:extLst>
          </p:cNvPr>
          <p:cNvSpPr/>
          <p:nvPr/>
        </p:nvSpPr>
        <p:spPr>
          <a:xfrm>
            <a:off x="7607816" y="237571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B45A394-431F-44AF-9604-53663508BFE8}"/>
              </a:ext>
            </a:extLst>
          </p:cNvPr>
          <p:cNvSpPr/>
          <p:nvPr/>
        </p:nvSpPr>
        <p:spPr>
          <a:xfrm>
            <a:off x="8824119" y="249172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8A9E2809-B3F1-4AD4-B3E5-01E77243C162}"/>
              </a:ext>
            </a:extLst>
          </p:cNvPr>
          <p:cNvSpPr/>
          <p:nvPr/>
        </p:nvSpPr>
        <p:spPr>
          <a:xfrm>
            <a:off x="6946138" y="342913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C4F5C0A-8489-498C-A782-0BAF62F9742F}"/>
              </a:ext>
            </a:extLst>
          </p:cNvPr>
          <p:cNvSpPr/>
          <p:nvPr/>
        </p:nvSpPr>
        <p:spPr>
          <a:xfrm>
            <a:off x="8155295" y="354779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0A032A81-F515-4363-96AF-90C2727A64E0}"/>
              </a:ext>
            </a:extLst>
          </p:cNvPr>
          <p:cNvSpPr/>
          <p:nvPr/>
        </p:nvSpPr>
        <p:spPr>
          <a:xfrm>
            <a:off x="9475026" y="369273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B235AA3-E0DD-49AC-A524-4A8F3CF0374B}"/>
              </a:ext>
            </a:extLst>
          </p:cNvPr>
          <p:cNvSpPr/>
          <p:nvPr/>
        </p:nvSpPr>
        <p:spPr>
          <a:xfrm>
            <a:off x="8735598" y="4700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E6E3154-DAAA-4DFB-9C1C-AC1EB6EC8B08}"/>
              </a:ext>
            </a:extLst>
          </p:cNvPr>
          <p:cNvSpPr/>
          <p:nvPr/>
        </p:nvSpPr>
        <p:spPr>
          <a:xfrm>
            <a:off x="7500761" y="46305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673D9B8-7475-4443-A858-1B47A466F564}"/>
              </a:ext>
            </a:extLst>
          </p:cNvPr>
          <p:cNvSpPr txBox="1"/>
          <p:nvPr/>
        </p:nvSpPr>
        <p:spPr>
          <a:xfrm>
            <a:off x="7319788" y="200356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E0B4341-13EF-474B-80CE-3616F92478FC}"/>
              </a:ext>
            </a:extLst>
          </p:cNvPr>
          <p:cNvSpPr txBox="1"/>
          <p:nvPr/>
        </p:nvSpPr>
        <p:spPr>
          <a:xfrm>
            <a:off x="8837899" y="20316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22C0038-C680-4140-963A-3FEE430B7420}"/>
              </a:ext>
            </a:extLst>
          </p:cNvPr>
          <p:cNvSpPr txBox="1"/>
          <p:nvPr/>
        </p:nvSpPr>
        <p:spPr>
          <a:xfrm>
            <a:off x="6592712" y="311841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BC0617-0714-4EF1-8D78-575C02ED16BB}"/>
              </a:ext>
            </a:extLst>
          </p:cNvPr>
          <p:cNvSpPr txBox="1"/>
          <p:nvPr/>
        </p:nvSpPr>
        <p:spPr>
          <a:xfrm>
            <a:off x="7113703" y="463712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BC4896A-702C-4D00-A9A7-AC2AA1AD0856}"/>
              </a:ext>
            </a:extLst>
          </p:cNvPr>
          <p:cNvSpPr txBox="1"/>
          <p:nvPr/>
        </p:nvSpPr>
        <p:spPr>
          <a:xfrm>
            <a:off x="7890678" y="37076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6E9C88-9F59-40F6-ACDE-02197A500A88}"/>
              </a:ext>
            </a:extLst>
          </p:cNvPr>
          <p:cNvSpPr txBox="1"/>
          <p:nvPr/>
        </p:nvSpPr>
        <p:spPr>
          <a:xfrm>
            <a:off x="9644097" y="356538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EEAB08C-F803-41DA-9CDA-D8E3026377F8}"/>
              </a:ext>
            </a:extLst>
          </p:cNvPr>
          <p:cNvSpPr txBox="1"/>
          <p:nvPr/>
        </p:nvSpPr>
        <p:spPr>
          <a:xfrm>
            <a:off x="8755894" y="485346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75DCEA-034A-4B98-BB66-52E374066E15}"/>
              </a:ext>
            </a:extLst>
          </p:cNvPr>
          <p:cNvSpPr txBox="1"/>
          <p:nvPr/>
        </p:nvSpPr>
        <p:spPr>
          <a:xfrm>
            <a:off x="2721977" y="577960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Original Graph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E53A1281-241E-44E2-9E2A-CD05831C18BA}"/>
              </a:ext>
            </a:extLst>
          </p:cNvPr>
          <p:cNvSpPr txBox="1"/>
          <p:nvPr/>
        </p:nvSpPr>
        <p:spPr>
          <a:xfrm>
            <a:off x="7252968" y="5774695"/>
            <a:ext cx="29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Minimum Spanning Tree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CA7D34-0A95-4BCA-8AEA-48E7E3AE616B}"/>
              </a:ext>
            </a:extLst>
          </p:cNvPr>
          <p:cNvCxnSpPr>
            <a:cxnSpLocks/>
          </p:cNvCxnSpPr>
          <p:nvPr/>
        </p:nvCxnSpPr>
        <p:spPr>
          <a:xfrm>
            <a:off x="6315880" y="2145890"/>
            <a:ext cx="623473" cy="5851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0D57AF-F0D6-40FF-844F-5C3CC5DDFBBE}"/>
              </a:ext>
            </a:extLst>
          </p:cNvPr>
          <p:cNvSpPr txBox="1"/>
          <p:nvPr/>
        </p:nvSpPr>
        <p:spPr>
          <a:xfrm>
            <a:off x="5359463" y="1768929"/>
            <a:ext cx="209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Adds a cycle</a:t>
            </a:r>
          </a:p>
        </p:txBody>
      </p:sp>
    </p:spTree>
    <p:extLst>
      <p:ext uri="{BB962C8B-B14F-4D97-AF65-F5344CB8AC3E}">
        <p14:creationId xmlns:p14="http://schemas.microsoft.com/office/powerpoint/2010/main" val="3723223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Pseudocode: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  <a:ea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b="0" dirty="0">
                    <a:latin typeface="Comic Sans MS" panose="030F0702030302020204" pitchFamily="66" charset="0"/>
                    <a:ea typeface="Verdana" panose="020B0604030504040204" pitchFamily="34" charset="0"/>
                  </a:rPr>
                  <a:t> denote the weight of edge e.</a:t>
                </a:r>
              </a:p>
              <a:p>
                <a:endParaRPr lang="en-US" b="0" dirty="0">
                  <a:latin typeface="Comic Sans MS" panose="030F0702030302020204" pitchFamily="66" charset="0"/>
                  <a:ea typeface="Verdana" panose="020B060403050404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ea typeface="Verdana" panose="020B0604030504040204" pitchFamily="34" charset="0"/>
                  </a:rPr>
                  <a:t>Kruskals</a:t>
                </a: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(V, E):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sort E in non-decreasing order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…≤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)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Initialize each vertex in its own “island”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for </a:t>
                </a:r>
                <a:r>
                  <a:rPr lang="en-US" dirty="0" err="1">
                    <a:latin typeface="Consolas" panose="020B0609020204030204" pitchFamily="49" charset="0"/>
                    <a:ea typeface="Verdana" panose="020B0604030504040204" pitchFamily="34" charset="0"/>
                  </a:rPr>
                  <a:t>i</a:t>
                </a: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 = 1 … m: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)</m:t>
                    </m:r>
                  </m:oMath>
                </a14:m>
                <a:endParaRPr lang="en-US" dirty="0">
                  <a:latin typeface="Consolas" panose="020B0609020204030204" pitchFamily="49" charset="0"/>
                  <a:ea typeface="Verdana" panose="020B060403050404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if u and v are in different connected components: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	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 into the MST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	merge the connected components containing </a:t>
                </a:r>
                <a:r>
                  <a:rPr lang="en-US" dirty="0" err="1">
                    <a:latin typeface="Consolas" panose="020B0609020204030204" pitchFamily="49" charset="0"/>
                    <a:ea typeface="Verdana" panose="020B0604030504040204" pitchFamily="34" charset="0"/>
                  </a:rPr>
                  <a:t>u,v</a:t>
                </a:r>
                <a:endParaRPr lang="en-US" dirty="0">
                  <a:latin typeface="Consolas" panose="020B0609020204030204" pitchFamily="49" charset="0"/>
                  <a:ea typeface="Verdana" panose="020B060403050404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return the MST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  <a:blipFill>
                <a:blip r:embed="rId2"/>
                <a:stretch>
                  <a:fillRect l="-954" t="-1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30541" y="47189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062461" y="58790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378317" y="59622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14421" y="178892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770167" y="275466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171955" y="39737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166986" y="153586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162017" y="155617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373348" y="164397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31135" y="36650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47438" y="48251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069457" y="1419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278614" y="15385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598345" y="168353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858917" y="269172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24080" y="262134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42073" y="181766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33854" y="85219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353318" y="8257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087572" y="6509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390969" y="21516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06338" y="11488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28355" y="20317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48126" y="5382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48126" y="279532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40373" y="47753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072293" y="59354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388149" y="60186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24253" y="179456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779999" y="276030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181787" y="40301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176818" y="154150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383180" y="164961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40967" y="37214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0957270" y="48815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079289" y="14255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288446" y="154422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08177" y="168917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868749" y="269736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33912" y="262698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452939" y="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23539" y="281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25863" y="111485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46854" y="263355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23829" y="17041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777248" y="156181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889045" y="28498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54128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Pseudocode: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  <a:ea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b="0" dirty="0">
                    <a:latin typeface="Comic Sans MS" panose="030F0702030302020204" pitchFamily="66" charset="0"/>
                    <a:ea typeface="Verdana" panose="020B0604030504040204" pitchFamily="34" charset="0"/>
                  </a:rPr>
                  <a:t> denote the weight of edge e.</a:t>
                </a:r>
              </a:p>
              <a:p>
                <a:endParaRPr lang="en-US" b="0" dirty="0">
                  <a:latin typeface="Comic Sans MS" panose="030F0702030302020204" pitchFamily="66" charset="0"/>
                  <a:ea typeface="Verdana" panose="020B060403050404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Kruskals(V, E):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sort E in non-decreasing order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pt-BR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≤</m:t>
                        </m:r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…≤</m:t>
                    </m:r>
                    <m:sSub>
                      <m:sSubPr>
                        <m:ctrlPr>
                          <a:rPr lang="pt-BR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Initialize each vertex in its own “island”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for 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i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 = 1 … m: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	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=(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  <a:ea typeface="Verdana" panose="020B060403050404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	if u and v are in different “islands”: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			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 into the MST</a:t>
                </a:r>
              </a:p>
              <a:p>
                <a:pPr marL="45720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	</a:t>
                </a:r>
                <a:r>
                  <a:rPr lang="en-US" dirty="0">
                    <a:highlight>
                      <a:srgbClr val="FFFF00"/>
                    </a:highlight>
                    <a:latin typeface="Consolas" panose="020B0609020204030204" pitchFamily="49" charset="0"/>
                    <a:ea typeface="Verdana" panose="020B0604030504040204" pitchFamily="34" charset="0"/>
                  </a:rPr>
                  <a:t>merge the “islands” containing u and v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onsolas" panose="020B0609020204030204" pitchFamily="49" charset="0"/>
                    <a:ea typeface="Verdana" panose="020B0604030504040204" pitchFamily="34" charset="0"/>
                  </a:rPr>
                  <a:t>return the MST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  <a:blipFill>
                <a:blip r:embed="rId2"/>
                <a:stretch>
                  <a:fillRect l="-954" t="-1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30541" y="47189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062461" y="58790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378317" y="59622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14421" y="178892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770167" y="275466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171955" y="39737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166986" y="153586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162017" y="155617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373348" y="164397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31135" y="36650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47438" y="48251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069457" y="1419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278614" y="15385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598345" y="168353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858917" y="269172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24080" y="262134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42073" y="181766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33854" y="85219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353318" y="8257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087572" y="6509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390969" y="21516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06338" y="11488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28355" y="20317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48126" y="5382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48126" y="279532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40373" y="47753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072293" y="59354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388149" y="60186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24253" y="179456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779999" y="276030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181787" y="40301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176818" y="154150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383180" y="164961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40967" y="37214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0957270" y="48815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079289" y="14255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288446" y="154422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08177" y="168917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868749" y="269736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33912" y="262698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452939" y="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23539" y="281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25863" y="111485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46854" y="263355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23829" y="17041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777248" y="156181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889045" y="28498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E8D03-DE27-4B9B-B057-F8E24C144E02}"/>
              </a:ext>
            </a:extLst>
          </p:cNvPr>
          <p:cNvSpPr txBox="1"/>
          <p:nvPr/>
        </p:nvSpPr>
        <p:spPr>
          <a:xfrm>
            <a:off x="8055665" y="3990561"/>
            <a:ext cx="37420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How to do this </a:t>
            </a:r>
            <a:r>
              <a:rPr lang="en-US" b="1" dirty="0">
                <a:latin typeface="Comic Sans MS" panose="030F0702030302020204" pitchFamily="66" charset="0"/>
              </a:rPr>
              <a:t>efficiently</a:t>
            </a:r>
            <a:r>
              <a:rPr lang="en-US" dirty="0">
                <a:latin typeface="Comic Sans MS" panose="030F0702030302020204" pitchFamily="66" charset="0"/>
              </a:rPr>
              <a:t>?</a:t>
            </a:r>
          </a:p>
          <a:p>
            <a:r>
              <a:rPr lang="en-US" dirty="0">
                <a:latin typeface="Comic Sans MS" panose="030F0702030302020204" pitchFamily="66" charset="0"/>
              </a:rPr>
              <a:t>(easy O(n log n) implementation)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B737A33-6F1A-4FAF-A710-03E3B8032E7E}"/>
              </a:ext>
            </a:extLst>
          </p:cNvPr>
          <p:cNvCxnSpPr/>
          <p:nvPr/>
        </p:nvCxnSpPr>
        <p:spPr>
          <a:xfrm flipH="1">
            <a:off x="9278695" y="4653878"/>
            <a:ext cx="745134" cy="8783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607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Both a data structure and an algorithm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Runtime: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O(log n) for checking if two nodes are in the same group 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O(log n) for merging two groups 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61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For each node, keep track of two things: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Pointer to its “parent”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“Depth” of its tree (length of longest path ending at that node)</a:t>
            </a:r>
          </a:p>
          <a:p>
            <a:r>
              <a:rPr lang="en-US" dirty="0">
                <a:latin typeface="Comic Sans MS" panose="030F0702030302020204" pitchFamily="66" charset="0"/>
              </a:rPr>
              <a:t>All pointers initially uninitialized, “depth” = 0</a:t>
            </a:r>
          </a:p>
          <a:p>
            <a:pPr marL="457200" lvl="1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94007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111898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860314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878205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1118981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8782051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val="102645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2917-EA0B-4CF9-8295-71950511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Spanning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BC623-3CC1-473E-A2B6-1FE5DA0802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 tree T is a </a:t>
                </a:r>
                <a:r>
                  <a:rPr lang="en-US" b="1" dirty="0">
                    <a:latin typeface="Comic Sans MS" panose="030F0702030302020204" pitchFamily="66" charset="0"/>
                  </a:rPr>
                  <a:t>spanning tree </a:t>
                </a:r>
                <a:r>
                  <a:rPr lang="en-US" dirty="0">
                    <a:latin typeface="Comic Sans MS" panose="030F0702030302020204" pitchFamily="66" charset="0"/>
                  </a:rPr>
                  <a:t>of a graph G if: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T is a valid tree (obviously)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T includes all vertices in G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T includes only edges in G (but possibly not all edges in G)</a:t>
                </a: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More formally,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then: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BC623-3CC1-473E-A2B6-1FE5DA0802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DA928D6-1857-4CE4-9D73-A6904B91B968}"/>
              </a:ext>
            </a:extLst>
          </p:cNvPr>
          <p:cNvSpPr txBox="1"/>
          <p:nvPr/>
        </p:nvSpPr>
        <p:spPr>
          <a:xfrm>
            <a:off x="99391" y="998883"/>
            <a:ext cx="5367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85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check whether A and B are part of the same “island”: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Follow the pointers up to the root of the tree, check if identical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94007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111898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860314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878205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1118981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8782051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val="3713634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merge two “islands”: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First find the root of each tree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Assign the </a:t>
            </a:r>
            <a:r>
              <a:rPr lang="en-US" b="1" dirty="0">
                <a:latin typeface="Comic Sans MS" panose="030F0702030302020204" pitchFamily="66" charset="0"/>
              </a:rPr>
              <a:t>lower-depth</a:t>
            </a:r>
            <a:r>
              <a:rPr lang="en-US" dirty="0">
                <a:latin typeface="Comic Sans MS" panose="030F0702030302020204" pitchFamily="66" charset="0"/>
              </a:rPr>
              <a:t> root to point to the </a:t>
            </a:r>
            <a:r>
              <a:rPr lang="en-US" b="1" dirty="0">
                <a:latin typeface="Comic Sans MS" panose="030F0702030302020204" pitchFamily="66" charset="0"/>
              </a:rPr>
              <a:t>higher-depth</a:t>
            </a:r>
            <a:r>
              <a:rPr lang="en-US" dirty="0">
                <a:latin typeface="Comic Sans MS" panose="030F0702030302020204" pitchFamily="66" charset="0"/>
              </a:rPr>
              <a:t> root</a:t>
            </a:r>
          </a:p>
          <a:p>
            <a:pPr lvl="2"/>
            <a:r>
              <a:rPr lang="en-US" dirty="0">
                <a:latin typeface="Comic Sans MS" panose="030F0702030302020204" pitchFamily="66" charset="0"/>
              </a:rPr>
              <a:t>If roots are the same depth tiebreak arbitrarily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Adjust the depths if necessary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94007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111898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860314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878205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1118981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8782051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val="3711297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Merge(2, 6)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940076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1118981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3139109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3318014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1118981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3318014" y="522789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3041587" y="4953012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08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Merge(4, 1)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4871002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5049907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3139109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3318014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5049907" y="521025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3318014" y="522789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3041587" y="4953012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0D80D2-E92E-466F-80A3-B56370D30E1A}"/>
              </a:ext>
            </a:extLst>
          </p:cNvPr>
          <p:cNvCxnSpPr>
            <a:cxnSpLocks/>
          </p:cNvCxnSpPr>
          <p:nvPr/>
        </p:nvCxnSpPr>
        <p:spPr>
          <a:xfrm flipV="1">
            <a:off x="5380950" y="5001045"/>
            <a:ext cx="357241" cy="611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534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CheckSame</a:t>
            </a:r>
            <a:r>
              <a:rPr lang="en-US" dirty="0">
                <a:latin typeface="Comic Sans MS" panose="030F0702030302020204" pitchFamily="66" charset="0"/>
              </a:rPr>
              <a:t>(1,2)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CheckSame</a:t>
            </a:r>
            <a:r>
              <a:rPr lang="en-US" dirty="0">
                <a:latin typeface="Comic Sans MS" panose="030F0702030302020204" pitchFamily="66" charset="0"/>
              </a:rPr>
              <a:t>(6,2)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4871002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5049907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7070035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7248940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3139109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3318014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5049907" y="521025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7248940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3318014" y="522789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3041587" y="4953012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0D80D2-E92E-466F-80A3-B56370D30E1A}"/>
              </a:ext>
            </a:extLst>
          </p:cNvPr>
          <p:cNvCxnSpPr>
            <a:cxnSpLocks/>
          </p:cNvCxnSpPr>
          <p:nvPr/>
        </p:nvCxnSpPr>
        <p:spPr>
          <a:xfrm flipV="1">
            <a:off x="5380950" y="5001045"/>
            <a:ext cx="357241" cy="611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0054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Merge(5, 4)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4874410" y="5585433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5053315" y="5728758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2473187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2652092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536924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5715829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6205946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6384851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3139109" y="557958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3318014" y="572291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5053315" y="521610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2652092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5715829" y="404140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6384851" y="521025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3318014" y="5227897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283D01-D10E-4438-BD96-732B8A4EC1F7}"/>
              </a:ext>
            </a:extLst>
          </p:cNvPr>
          <p:cNvSpPr txBox="1"/>
          <p:nvPr/>
        </p:nvSpPr>
        <p:spPr>
          <a:xfrm>
            <a:off x="10035682" y="4041407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Depth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E323C-1426-40C6-9EBD-E7AFCA961082}"/>
              </a:ext>
            </a:extLst>
          </p:cNvPr>
          <p:cNvSpPr txBox="1"/>
          <p:nvPr/>
        </p:nvSpPr>
        <p:spPr>
          <a:xfrm>
            <a:off x="10035682" y="4513410"/>
            <a:ext cx="1277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Nodes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3041587" y="4953012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0D80D2-E92E-466F-80A3-B56370D30E1A}"/>
              </a:ext>
            </a:extLst>
          </p:cNvPr>
          <p:cNvCxnSpPr>
            <a:cxnSpLocks/>
          </p:cNvCxnSpPr>
          <p:nvPr/>
        </p:nvCxnSpPr>
        <p:spPr>
          <a:xfrm flipV="1">
            <a:off x="5380950" y="5001045"/>
            <a:ext cx="357241" cy="611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1C8AD0-1CA4-4C66-8400-E2407BCF6845}"/>
              </a:ext>
            </a:extLst>
          </p:cNvPr>
          <p:cNvCxnSpPr>
            <a:cxnSpLocks/>
          </p:cNvCxnSpPr>
          <p:nvPr/>
        </p:nvCxnSpPr>
        <p:spPr>
          <a:xfrm flipH="1" flipV="1">
            <a:off x="6002738" y="5040692"/>
            <a:ext cx="347633" cy="5388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32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Merge(2, 4)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5283334" y="4340338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5462239" y="4483663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7885775" y="433449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8064680" y="447781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945848" y="314800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6124753" y="329132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6614870" y="433449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6793775" y="447781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8551697" y="552098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8730602" y="566430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5462239" y="397100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8064680" y="3965159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6124753" y="2796312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6793775" y="3965159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8730602" y="5169292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8454175" y="4894407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0D80D2-E92E-466F-80A3-B56370D30E1A}"/>
              </a:ext>
            </a:extLst>
          </p:cNvPr>
          <p:cNvCxnSpPr>
            <a:cxnSpLocks/>
          </p:cNvCxnSpPr>
          <p:nvPr/>
        </p:nvCxnSpPr>
        <p:spPr>
          <a:xfrm flipV="1">
            <a:off x="5789874" y="3755950"/>
            <a:ext cx="357241" cy="611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1C8AD0-1CA4-4C66-8400-E2407BCF6845}"/>
              </a:ext>
            </a:extLst>
          </p:cNvPr>
          <p:cNvCxnSpPr>
            <a:cxnSpLocks/>
          </p:cNvCxnSpPr>
          <p:nvPr/>
        </p:nvCxnSpPr>
        <p:spPr>
          <a:xfrm flipH="1" flipV="1">
            <a:off x="6411662" y="3795597"/>
            <a:ext cx="347633" cy="5388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3E5A31-57B1-464E-B3F8-D343B5F2E540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6611770" y="3582483"/>
            <a:ext cx="1371527" cy="8480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2414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7180-A4A8-4907-91B1-E24E415D0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5653" cy="4351338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CheckSame</a:t>
            </a:r>
            <a:r>
              <a:rPr lang="en-US" dirty="0">
                <a:latin typeface="Comic Sans MS" panose="030F0702030302020204" pitchFamily="66" charset="0"/>
              </a:rPr>
              <a:t>(5, 1)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CheckSame</a:t>
            </a:r>
            <a:r>
              <a:rPr lang="en-US" dirty="0">
                <a:latin typeface="Comic Sans MS" panose="030F0702030302020204" pitchFamily="66" charset="0"/>
              </a:rPr>
              <a:t>(6, 2)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740FD-B616-42E8-9EF8-C5C5BF4E3DF2}"/>
              </a:ext>
            </a:extLst>
          </p:cNvPr>
          <p:cNvSpPr/>
          <p:nvPr/>
        </p:nvSpPr>
        <p:spPr>
          <a:xfrm>
            <a:off x="5283334" y="4340338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2187B-5D4F-482E-9BEC-017AA9F2D06B}"/>
              </a:ext>
            </a:extLst>
          </p:cNvPr>
          <p:cNvSpPr txBox="1"/>
          <p:nvPr/>
        </p:nvSpPr>
        <p:spPr>
          <a:xfrm>
            <a:off x="5462239" y="4483663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8C4076E-FB40-4738-8A54-4297662FC474}"/>
              </a:ext>
            </a:extLst>
          </p:cNvPr>
          <p:cNvSpPr/>
          <p:nvPr/>
        </p:nvSpPr>
        <p:spPr>
          <a:xfrm>
            <a:off x="7885775" y="433449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660D04-C418-4732-A3D6-D42961C0FA51}"/>
              </a:ext>
            </a:extLst>
          </p:cNvPr>
          <p:cNvSpPr txBox="1"/>
          <p:nvPr/>
        </p:nvSpPr>
        <p:spPr>
          <a:xfrm>
            <a:off x="8064680" y="447781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8841E-A390-41C3-95AD-BC6CB1480F45}"/>
              </a:ext>
            </a:extLst>
          </p:cNvPr>
          <p:cNvSpPr/>
          <p:nvPr/>
        </p:nvSpPr>
        <p:spPr>
          <a:xfrm>
            <a:off x="4006298" y="4393096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F5909-8000-4535-89DE-6E182F7F531B}"/>
              </a:ext>
            </a:extLst>
          </p:cNvPr>
          <p:cNvSpPr txBox="1"/>
          <p:nvPr/>
        </p:nvSpPr>
        <p:spPr>
          <a:xfrm>
            <a:off x="4182718" y="4536421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310FA-C317-4A4A-A0A0-C7A83FB3088D}"/>
              </a:ext>
            </a:extLst>
          </p:cNvPr>
          <p:cNvSpPr/>
          <p:nvPr/>
        </p:nvSpPr>
        <p:spPr>
          <a:xfrm>
            <a:off x="5945848" y="314800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3EA03C-7A52-49DD-94B3-77A6DE9CC3A8}"/>
              </a:ext>
            </a:extLst>
          </p:cNvPr>
          <p:cNvSpPr txBox="1"/>
          <p:nvPr/>
        </p:nvSpPr>
        <p:spPr>
          <a:xfrm>
            <a:off x="6124753" y="329132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08DAEA-1001-411A-B366-4B10DA3B4CA4}"/>
              </a:ext>
            </a:extLst>
          </p:cNvPr>
          <p:cNvSpPr/>
          <p:nvPr/>
        </p:nvSpPr>
        <p:spPr>
          <a:xfrm>
            <a:off x="6614870" y="433449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CA7493-8372-49FD-90BE-E06E7EDEA4D1}"/>
              </a:ext>
            </a:extLst>
          </p:cNvPr>
          <p:cNvSpPr txBox="1"/>
          <p:nvPr/>
        </p:nvSpPr>
        <p:spPr>
          <a:xfrm>
            <a:off x="6793775" y="447781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D22B2A-7A9A-42A0-A2A8-4A8F9F1B82F7}"/>
              </a:ext>
            </a:extLst>
          </p:cNvPr>
          <p:cNvSpPr/>
          <p:nvPr/>
        </p:nvSpPr>
        <p:spPr>
          <a:xfrm>
            <a:off x="8551697" y="5520981"/>
            <a:ext cx="665922" cy="655982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28750-9A32-4404-9B76-FA98B2111DFB}"/>
              </a:ext>
            </a:extLst>
          </p:cNvPr>
          <p:cNvSpPr txBox="1"/>
          <p:nvPr/>
        </p:nvSpPr>
        <p:spPr>
          <a:xfrm>
            <a:off x="8730602" y="566430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EA8A2-BA91-4277-B645-DEAF3E850E11}"/>
              </a:ext>
            </a:extLst>
          </p:cNvPr>
          <p:cNvSpPr txBox="1"/>
          <p:nvPr/>
        </p:nvSpPr>
        <p:spPr>
          <a:xfrm>
            <a:off x="5462239" y="3971006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35E406-08E1-4246-A822-F664ADDA69E1}"/>
              </a:ext>
            </a:extLst>
          </p:cNvPr>
          <p:cNvSpPr txBox="1"/>
          <p:nvPr/>
        </p:nvSpPr>
        <p:spPr>
          <a:xfrm>
            <a:off x="8064680" y="3965159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970A35-A732-4973-9948-D8DD1DDDB448}"/>
              </a:ext>
            </a:extLst>
          </p:cNvPr>
          <p:cNvSpPr txBox="1"/>
          <p:nvPr/>
        </p:nvSpPr>
        <p:spPr>
          <a:xfrm>
            <a:off x="4182718" y="4023764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AFD519-2D95-4C88-B1C7-2B3D14E43ECD}"/>
              </a:ext>
            </a:extLst>
          </p:cNvPr>
          <p:cNvSpPr txBox="1"/>
          <p:nvPr/>
        </p:nvSpPr>
        <p:spPr>
          <a:xfrm>
            <a:off x="6124753" y="2796312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55919D-6560-4707-B2BE-97E52AE90CF2}"/>
              </a:ext>
            </a:extLst>
          </p:cNvPr>
          <p:cNvSpPr txBox="1"/>
          <p:nvPr/>
        </p:nvSpPr>
        <p:spPr>
          <a:xfrm>
            <a:off x="6793775" y="3965159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E785C-7179-4C6A-91FF-6D1E47BB18A0}"/>
              </a:ext>
            </a:extLst>
          </p:cNvPr>
          <p:cNvSpPr txBox="1"/>
          <p:nvPr/>
        </p:nvSpPr>
        <p:spPr>
          <a:xfrm>
            <a:off x="8730602" y="5169292"/>
            <a:ext cx="43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5C92B45-971C-4B3A-B93E-4A18DEEFFEA3}"/>
              </a:ext>
            </a:extLst>
          </p:cNvPr>
          <p:cNvCxnSpPr>
            <a:cxnSpLocks/>
            <a:endCxn id="6" idx="5"/>
          </p:cNvCxnSpPr>
          <p:nvPr/>
        </p:nvCxnSpPr>
        <p:spPr>
          <a:xfrm flipH="1" flipV="1">
            <a:off x="8454175" y="4894407"/>
            <a:ext cx="276427" cy="6442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30D80D2-E92E-466F-80A3-B56370D30E1A}"/>
              </a:ext>
            </a:extLst>
          </p:cNvPr>
          <p:cNvCxnSpPr>
            <a:cxnSpLocks/>
          </p:cNvCxnSpPr>
          <p:nvPr/>
        </p:nvCxnSpPr>
        <p:spPr>
          <a:xfrm flipV="1">
            <a:off x="5789874" y="3755950"/>
            <a:ext cx="357241" cy="6119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1C8AD0-1CA4-4C66-8400-E2407BCF6845}"/>
              </a:ext>
            </a:extLst>
          </p:cNvPr>
          <p:cNvCxnSpPr>
            <a:cxnSpLocks/>
          </p:cNvCxnSpPr>
          <p:nvPr/>
        </p:nvCxnSpPr>
        <p:spPr>
          <a:xfrm flipH="1" flipV="1">
            <a:off x="6411662" y="3795597"/>
            <a:ext cx="347633" cy="5388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3E5A31-57B1-464E-B3F8-D343B5F2E540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6611770" y="3582483"/>
            <a:ext cx="1371527" cy="8480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816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2E429-E43F-4832-B8BB-DE33989A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Union Find Runtime Proof: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EA7180-A4A8-4907-91B1-E24E415D04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95653" cy="5032375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latin typeface="Comic Sans MS" panose="030F0702030302020204" pitchFamily="66" charset="0"/>
                  </a:rPr>
                  <a:t>Claim: </a:t>
                </a:r>
                <a:r>
                  <a:rPr lang="en-US" dirty="0">
                    <a:latin typeface="Comic Sans MS" panose="030F0702030302020204" pitchFamily="66" charset="0"/>
                  </a:rPr>
                  <a:t>If the label of a node is k, then there must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elements in the tree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Equivalently, if there are n nodes in a tree, the depth of the tree is at most log(n)</a:t>
                </a:r>
              </a:p>
              <a:p>
                <a:r>
                  <a:rPr lang="en-US" b="1" dirty="0">
                    <a:latin typeface="Comic Sans MS" panose="030F0702030302020204" pitchFamily="66" charset="0"/>
                  </a:rPr>
                  <a:t>General Proof: (Induction)</a:t>
                </a:r>
              </a:p>
              <a:p>
                <a:pPr lvl="1"/>
                <a:r>
                  <a:rPr lang="en-US" u="sng" dirty="0">
                    <a:latin typeface="Comic Sans MS" panose="030F0702030302020204" pitchFamily="66" charset="0"/>
                  </a:rPr>
                  <a:t>Base case:</a:t>
                </a:r>
                <a:r>
                  <a:rPr lang="en-US" dirty="0">
                    <a:latin typeface="Comic Sans MS" panose="030F0702030302020204" pitchFamily="66" charset="0"/>
                  </a:rPr>
                  <a:t> True initially</a:t>
                </a:r>
              </a:p>
              <a:p>
                <a:pPr lvl="1"/>
                <a:r>
                  <a:rPr lang="en-US" u="sng" dirty="0">
                    <a:latin typeface="Comic Sans MS" panose="030F0702030302020204" pitchFamily="66" charset="0"/>
                  </a:rPr>
                  <a:t>Inductive step:</a:t>
                </a:r>
                <a:r>
                  <a:rPr lang="en-US" dirty="0">
                    <a:latin typeface="Comic Sans MS" panose="030F0702030302020204" pitchFamily="66" charset="0"/>
                  </a:rPr>
                  <a:t> Each step we merge a tree of depth at most log(n)</a:t>
                </a:r>
              </a:p>
              <a:p>
                <a:pPr lvl="2"/>
                <a:r>
                  <a:rPr lang="en-US" dirty="0">
                    <a:latin typeface="Comic Sans MS" panose="030F0702030302020204" pitchFamily="66" charset="0"/>
                  </a:rPr>
                  <a:t>From inductive hypothesis it also must contain at most n elements</a:t>
                </a:r>
              </a:p>
              <a:p>
                <a:pPr lvl="2"/>
                <a:r>
                  <a:rPr lang="en-US" dirty="0">
                    <a:latin typeface="Comic Sans MS" panose="030F0702030302020204" pitchFamily="66" charset="0"/>
                  </a:rPr>
                  <a:t>Depth increases by at most 1, number of elements can double</a:t>
                </a:r>
              </a:p>
              <a:p>
                <a:pPr marL="1371600" lvl="3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-&gt; Inductive hypothesis holds!</a:t>
                </a: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As a consequence, union find is guaranteed to be log(n)</a:t>
                </a:r>
              </a:p>
              <a:p>
                <a:pPr lvl="1"/>
                <a:r>
                  <a:rPr lang="en-US" dirty="0">
                    <a:latin typeface="Comic Sans MS" panose="030F0702030302020204" pitchFamily="66" charset="0"/>
                  </a:rPr>
                  <a:t>Or better! (See </a:t>
                </a:r>
                <a:r>
                  <a:rPr lang="en-US" dirty="0" err="1">
                    <a:latin typeface="Comic Sans MS" panose="030F0702030302020204" pitchFamily="66" charset="0"/>
                  </a:rPr>
                  <a:t>Tarjan’s</a:t>
                </a:r>
                <a:r>
                  <a:rPr lang="en-US" dirty="0">
                    <a:latin typeface="Comic Sans MS" panose="030F0702030302020204" pitchFamily="66" charset="0"/>
                  </a:rPr>
                  <a:t> 1975 paper for details if you want)</a:t>
                </a:r>
              </a:p>
              <a:p>
                <a:pPr marL="1371600" lvl="3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EA7180-A4A8-4907-91B1-E24E415D04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95653" cy="5032375"/>
              </a:xfrm>
              <a:blipFill>
                <a:blip r:embed="rId2"/>
                <a:stretch>
                  <a:fillRect l="-951" t="-1816" r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3931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Runtime: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0" dirty="0">
                  <a:latin typeface="Comic Sans MS" panose="030F0702030302020204" pitchFamily="66" charset="0"/>
                  <a:ea typeface="Verdana" panose="020B0604030504040204" pitchFamily="34" charset="0"/>
                </a:endParaRPr>
              </a:p>
              <a:p>
                <a:pPr marL="914400" lvl="2" indent="0">
                  <a:buNone/>
                </a:pPr>
                <a:r>
                  <a:rPr lang="en-US" sz="2400" dirty="0" err="1">
                    <a:latin typeface="Consolas" panose="020B0609020204030204" pitchFamily="49" charset="0"/>
                    <a:ea typeface="Verdana" panose="020B0604030504040204" pitchFamily="34" charset="0"/>
                  </a:rPr>
                  <a:t>Kruskals</a:t>
                </a: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(V, E):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sort E in non-decreasing order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Initialize each vertex in its own “island”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for </a:t>
                </a:r>
                <a:r>
                  <a:rPr lang="en-US" sz="2400" dirty="0" err="1">
                    <a:latin typeface="Consolas" panose="020B0609020204030204" pitchFamily="49" charset="0"/>
                    <a:ea typeface="Verdana" panose="020B0604030504040204" pitchFamily="34" charset="0"/>
                  </a:rPr>
                  <a:t>i</a:t>
                </a: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 = 1 … m: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Consolas" panose="020B0609020204030204" pitchFamily="49" charset="0"/>
                  <a:ea typeface="Verdana" panose="020B0604030504040204" pitchFamily="34" charset="0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if u and v are in different “islands”: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	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 into the MST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		merge the “islands” containing u and v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latin typeface="Consolas" panose="020B0609020204030204" pitchFamily="49" charset="0"/>
                    <a:ea typeface="Verdana" panose="020B0604030504040204" pitchFamily="34" charset="0"/>
                  </a:rPr>
                  <a:t>	return the MST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71510-12F1-4FB5-BFE9-5A7DB2F8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0862021" cy="537030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FD037D-3DA8-4994-BF05-4EB17B40A0B4}"/>
              </a:ext>
            </a:extLst>
          </p:cNvPr>
          <p:cNvCxnSpPr>
            <a:cxnSpLocks/>
            <a:stCxn id="46" idx="6"/>
          </p:cNvCxnSpPr>
          <p:nvPr/>
        </p:nvCxnSpPr>
        <p:spPr>
          <a:xfrm>
            <a:off x="9930541" y="47189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291135-7BC0-41F3-AAAF-CC18B855C89C}"/>
              </a:ext>
            </a:extLst>
          </p:cNvPr>
          <p:cNvCxnSpPr>
            <a:cxnSpLocks/>
          </p:cNvCxnSpPr>
          <p:nvPr/>
        </p:nvCxnSpPr>
        <p:spPr>
          <a:xfrm>
            <a:off x="11062461" y="58790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780BE6-B74A-4F13-8DAF-33CA7AEA322B}"/>
              </a:ext>
            </a:extLst>
          </p:cNvPr>
          <p:cNvCxnSpPr>
            <a:cxnSpLocks/>
          </p:cNvCxnSpPr>
          <p:nvPr/>
        </p:nvCxnSpPr>
        <p:spPr>
          <a:xfrm flipV="1">
            <a:off x="10378317" y="59622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2EF1C7-7282-4958-8291-A3C2E76902DE}"/>
              </a:ext>
            </a:extLst>
          </p:cNvPr>
          <p:cNvCxnSpPr>
            <a:cxnSpLocks/>
          </p:cNvCxnSpPr>
          <p:nvPr/>
        </p:nvCxnSpPr>
        <p:spPr>
          <a:xfrm flipV="1">
            <a:off x="11014421" y="178892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6A85DFD-9CDB-47D6-8C38-7A9E157B57CE}"/>
              </a:ext>
            </a:extLst>
          </p:cNvPr>
          <p:cNvCxnSpPr>
            <a:cxnSpLocks/>
          </p:cNvCxnSpPr>
          <p:nvPr/>
        </p:nvCxnSpPr>
        <p:spPr>
          <a:xfrm>
            <a:off x="9770167" y="275466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A4CA4-E8C9-420D-BF5B-CA3113F7C206}"/>
              </a:ext>
            </a:extLst>
          </p:cNvPr>
          <p:cNvCxnSpPr>
            <a:cxnSpLocks/>
            <a:stCxn id="46" idx="7"/>
          </p:cNvCxnSpPr>
          <p:nvPr/>
        </p:nvCxnSpPr>
        <p:spPr>
          <a:xfrm flipH="1">
            <a:off x="9171955" y="39737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36F89D-7E4A-4816-B124-225F68B21B49}"/>
              </a:ext>
            </a:extLst>
          </p:cNvPr>
          <p:cNvCxnSpPr>
            <a:cxnSpLocks/>
          </p:cNvCxnSpPr>
          <p:nvPr/>
        </p:nvCxnSpPr>
        <p:spPr>
          <a:xfrm>
            <a:off x="9166986" y="153586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3C567F-4DC8-49ED-802A-96BCBAB297AC}"/>
              </a:ext>
            </a:extLst>
          </p:cNvPr>
          <p:cNvCxnSpPr>
            <a:cxnSpLocks/>
          </p:cNvCxnSpPr>
          <p:nvPr/>
        </p:nvCxnSpPr>
        <p:spPr>
          <a:xfrm>
            <a:off x="9162017" y="155617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BC285B-777B-40B3-92EF-30D6954D9941}"/>
              </a:ext>
            </a:extLst>
          </p:cNvPr>
          <p:cNvCxnSpPr>
            <a:cxnSpLocks/>
          </p:cNvCxnSpPr>
          <p:nvPr/>
        </p:nvCxnSpPr>
        <p:spPr>
          <a:xfrm>
            <a:off x="10373348" y="164397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5228DA-4A5E-4599-9034-02768868E632}"/>
              </a:ext>
            </a:extLst>
          </p:cNvPr>
          <p:cNvSpPr/>
          <p:nvPr/>
        </p:nvSpPr>
        <p:spPr>
          <a:xfrm>
            <a:off x="9731135" y="36650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35FEC-EB07-410D-83C4-E344B46D46DD}"/>
              </a:ext>
            </a:extLst>
          </p:cNvPr>
          <p:cNvSpPr/>
          <p:nvPr/>
        </p:nvSpPr>
        <p:spPr>
          <a:xfrm>
            <a:off x="10947438" y="48251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2A988D-BE8E-42D3-B764-C889CFA60314}"/>
              </a:ext>
            </a:extLst>
          </p:cNvPr>
          <p:cNvSpPr/>
          <p:nvPr/>
        </p:nvSpPr>
        <p:spPr>
          <a:xfrm>
            <a:off x="9069457" y="14199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71FD95-8E60-4C45-964D-3E08FF4813AE}"/>
              </a:ext>
            </a:extLst>
          </p:cNvPr>
          <p:cNvSpPr/>
          <p:nvPr/>
        </p:nvSpPr>
        <p:spPr>
          <a:xfrm>
            <a:off x="10278614" y="153858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63BB104-D08C-49A8-8DD5-9C92DE580B62}"/>
              </a:ext>
            </a:extLst>
          </p:cNvPr>
          <p:cNvSpPr/>
          <p:nvPr/>
        </p:nvSpPr>
        <p:spPr>
          <a:xfrm>
            <a:off x="11598345" y="168353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2672FE5-8B13-4A8C-B9DF-A0464FC03E6E}"/>
              </a:ext>
            </a:extLst>
          </p:cNvPr>
          <p:cNvSpPr/>
          <p:nvPr/>
        </p:nvSpPr>
        <p:spPr>
          <a:xfrm>
            <a:off x="10858917" y="269172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5B219E5-D780-4A22-A759-98F25D3011D6}"/>
              </a:ext>
            </a:extLst>
          </p:cNvPr>
          <p:cNvSpPr/>
          <p:nvPr/>
        </p:nvSpPr>
        <p:spPr>
          <a:xfrm>
            <a:off x="9624080" y="262134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76D89E1-ED0E-4122-AF81-4F83786048F0}"/>
              </a:ext>
            </a:extLst>
          </p:cNvPr>
          <p:cNvSpPr txBox="1"/>
          <p:nvPr/>
        </p:nvSpPr>
        <p:spPr>
          <a:xfrm>
            <a:off x="10642073" y="181766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CF6E51-FB19-4A69-B41F-E0269BE44699}"/>
              </a:ext>
            </a:extLst>
          </p:cNvPr>
          <p:cNvSpPr txBox="1"/>
          <p:nvPr/>
        </p:nvSpPr>
        <p:spPr>
          <a:xfrm>
            <a:off x="11533854" y="85219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6B23D9-9099-41AC-8100-577D7B1AAF26}"/>
              </a:ext>
            </a:extLst>
          </p:cNvPr>
          <p:cNvSpPr txBox="1"/>
          <p:nvPr/>
        </p:nvSpPr>
        <p:spPr>
          <a:xfrm>
            <a:off x="10353318" y="82574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3D5A776-73D5-41C3-817E-B48B3C045BBF}"/>
              </a:ext>
            </a:extLst>
          </p:cNvPr>
          <p:cNvSpPr txBox="1"/>
          <p:nvPr/>
        </p:nvSpPr>
        <p:spPr>
          <a:xfrm>
            <a:off x="9087572" y="6509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8AD329-5465-4D72-A978-4AE59C69DD2D}"/>
              </a:ext>
            </a:extLst>
          </p:cNvPr>
          <p:cNvSpPr txBox="1"/>
          <p:nvPr/>
        </p:nvSpPr>
        <p:spPr>
          <a:xfrm>
            <a:off x="11390969" y="215169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1D0DEE0-AC64-4ACE-B0EA-9EBFCE9ED73F}"/>
              </a:ext>
            </a:extLst>
          </p:cNvPr>
          <p:cNvSpPr txBox="1"/>
          <p:nvPr/>
        </p:nvSpPr>
        <p:spPr>
          <a:xfrm>
            <a:off x="9706338" y="114888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CD20C1C-FD8F-4F1B-A2D7-8E405DE7A064}"/>
              </a:ext>
            </a:extLst>
          </p:cNvPr>
          <p:cNvSpPr txBox="1"/>
          <p:nvPr/>
        </p:nvSpPr>
        <p:spPr>
          <a:xfrm>
            <a:off x="9028355" y="203172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FF39EE-8A83-4A4D-82F1-70B045A6CB3C}"/>
              </a:ext>
            </a:extLst>
          </p:cNvPr>
          <p:cNvSpPr txBox="1"/>
          <p:nvPr/>
        </p:nvSpPr>
        <p:spPr>
          <a:xfrm>
            <a:off x="10248126" y="5382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AEE4CAC-AA49-47F1-8D2F-B50E73C60BA1}"/>
              </a:ext>
            </a:extLst>
          </p:cNvPr>
          <p:cNvSpPr txBox="1"/>
          <p:nvPr/>
        </p:nvSpPr>
        <p:spPr>
          <a:xfrm>
            <a:off x="10248126" y="279532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4371AD-C897-4663-B286-B2AAD93C394B}"/>
              </a:ext>
            </a:extLst>
          </p:cNvPr>
          <p:cNvCxnSpPr>
            <a:cxnSpLocks/>
            <a:stCxn id="79" idx="6"/>
          </p:cNvCxnSpPr>
          <p:nvPr/>
        </p:nvCxnSpPr>
        <p:spPr>
          <a:xfrm>
            <a:off x="9940373" y="47753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074E880-EB31-4B81-902B-7929D499990D}"/>
              </a:ext>
            </a:extLst>
          </p:cNvPr>
          <p:cNvCxnSpPr>
            <a:cxnSpLocks/>
          </p:cNvCxnSpPr>
          <p:nvPr/>
        </p:nvCxnSpPr>
        <p:spPr>
          <a:xfrm>
            <a:off x="11072293" y="59354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318DDC-3323-49C8-B7E2-7C7118E0F93A}"/>
              </a:ext>
            </a:extLst>
          </p:cNvPr>
          <p:cNvCxnSpPr>
            <a:cxnSpLocks/>
          </p:cNvCxnSpPr>
          <p:nvPr/>
        </p:nvCxnSpPr>
        <p:spPr>
          <a:xfrm flipV="1">
            <a:off x="10388149" y="60186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A5EA6A-F92C-48CF-B624-039DDCA701B7}"/>
              </a:ext>
            </a:extLst>
          </p:cNvPr>
          <p:cNvCxnSpPr>
            <a:cxnSpLocks/>
          </p:cNvCxnSpPr>
          <p:nvPr/>
        </p:nvCxnSpPr>
        <p:spPr>
          <a:xfrm flipV="1">
            <a:off x="11024253" y="179456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3BF3DF-5BC2-4D4D-98CB-15868C008E77}"/>
              </a:ext>
            </a:extLst>
          </p:cNvPr>
          <p:cNvCxnSpPr>
            <a:cxnSpLocks/>
          </p:cNvCxnSpPr>
          <p:nvPr/>
        </p:nvCxnSpPr>
        <p:spPr>
          <a:xfrm>
            <a:off x="9779999" y="276030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0B3A436-1426-4A77-A2B7-D3A71039FFD5}"/>
              </a:ext>
            </a:extLst>
          </p:cNvPr>
          <p:cNvCxnSpPr>
            <a:cxnSpLocks/>
            <a:stCxn id="79" idx="7"/>
          </p:cNvCxnSpPr>
          <p:nvPr/>
        </p:nvCxnSpPr>
        <p:spPr>
          <a:xfrm flipH="1">
            <a:off x="9181787" y="40301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29D569D-3A8B-4BC7-9FAC-54D606B09ABA}"/>
              </a:ext>
            </a:extLst>
          </p:cNvPr>
          <p:cNvCxnSpPr>
            <a:cxnSpLocks/>
          </p:cNvCxnSpPr>
          <p:nvPr/>
        </p:nvCxnSpPr>
        <p:spPr>
          <a:xfrm>
            <a:off x="9176818" y="154150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9F89CD-043A-416D-8B5B-0F972A8B01D5}"/>
              </a:ext>
            </a:extLst>
          </p:cNvPr>
          <p:cNvCxnSpPr>
            <a:cxnSpLocks/>
          </p:cNvCxnSpPr>
          <p:nvPr/>
        </p:nvCxnSpPr>
        <p:spPr>
          <a:xfrm>
            <a:off x="10383180" y="164961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BB3B0FC5-B501-461A-8B9F-0213841B9FE6}"/>
              </a:ext>
            </a:extLst>
          </p:cNvPr>
          <p:cNvSpPr/>
          <p:nvPr/>
        </p:nvSpPr>
        <p:spPr>
          <a:xfrm>
            <a:off x="9740967" y="37214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869882C-FC50-4ABB-B517-A2E034EAAE2B}"/>
              </a:ext>
            </a:extLst>
          </p:cNvPr>
          <p:cNvSpPr/>
          <p:nvPr/>
        </p:nvSpPr>
        <p:spPr>
          <a:xfrm>
            <a:off x="10957270" y="48815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531AD2A-BE89-48E7-8B6C-67F0770F048F}"/>
              </a:ext>
            </a:extLst>
          </p:cNvPr>
          <p:cNvSpPr/>
          <p:nvPr/>
        </p:nvSpPr>
        <p:spPr>
          <a:xfrm>
            <a:off x="9079289" y="14255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52BD6F3-CDED-4500-BF03-4205444EA233}"/>
              </a:ext>
            </a:extLst>
          </p:cNvPr>
          <p:cNvSpPr/>
          <p:nvPr/>
        </p:nvSpPr>
        <p:spPr>
          <a:xfrm>
            <a:off x="10288446" y="154422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32017B2D-8ECA-4A7D-9B7F-D6F9E035D7C2}"/>
              </a:ext>
            </a:extLst>
          </p:cNvPr>
          <p:cNvSpPr/>
          <p:nvPr/>
        </p:nvSpPr>
        <p:spPr>
          <a:xfrm>
            <a:off x="11608177" y="168917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4BC09F-3496-4404-A948-F255945409C3}"/>
              </a:ext>
            </a:extLst>
          </p:cNvPr>
          <p:cNvSpPr/>
          <p:nvPr/>
        </p:nvSpPr>
        <p:spPr>
          <a:xfrm>
            <a:off x="10868749" y="269736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2F7328D-4373-4887-8836-D2446C73BA30}"/>
              </a:ext>
            </a:extLst>
          </p:cNvPr>
          <p:cNvSpPr/>
          <p:nvPr/>
        </p:nvSpPr>
        <p:spPr>
          <a:xfrm>
            <a:off x="9633912" y="262698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6F1B632-6A09-494A-8E38-976D78E6D0AA}"/>
              </a:ext>
            </a:extLst>
          </p:cNvPr>
          <p:cNvSpPr txBox="1"/>
          <p:nvPr/>
        </p:nvSpPr>
        <p:spPr>
          <a:xfrm>
            <a:off x="9452939" y="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4E0B633-A878-4CBD-A739-D0B9F7C970B8}"/>
              </a:ext>
            </a:extLst>
          </p:cNvPr>
          <p:cNvSpPr txBox="1"/>
          <p:nvPr/>
        </p:nvSpPr>
        <p:spPr>
          <a:xfrm>
            <a:off x="10923539" y="281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1B54D29-FF66-4916-9957-0528A630200E}"/>
              </a:ext>
            </a:extLst>
          </p:cNvPr>
          <p:cNvSpPr txBox="1"/>
          <p:nvPr/>
        </p:nvSpPr>
        <p:spPr>
          <a:xfrm>
            <a:off x="8725863" y="111485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518C155-ECD4-471B-BA6F-1282E76C0622}"/>
              </a:ext>
            </a:extLst>
          </p:cNvPr>
          <p:cNvSpPr txBox="1"/>
          <p:nvPr/>
        </p:nvSpPr>
        <p:spPr>
          <a:xfrm>
            <a:off x="9246854" y="263355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21CE0-5B01-423C-A7A1-FCED7949CFDF}"/>
              </a:ext>
            </a:extLst>
          </p:cNvPr>
          <p:cNvSpPr txBox="1"/>
          <p:nvPr/>
        </p:nvSpPr>
        <p:spPr>
          <a:xfrm>
            <a:off x="10023829" y="17041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3E7DB64-78BD-45D8-9D71-E1D6BDFBCF56}"/>
              </a:ext>
            </a:extLst>
          </p:cNvPr>
          <p:cNvSpPr txBox="1"/>
          <p:nvPr/>
        </p:nvSpPr>
        <p:spPr>
          <a:xfrm>
            <a:off x="11777248" y="156181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D886DAE-1726-420C-A30C-62550FCCA0C3}"/>
              </a:ext>
            </a:extLst>
          </p:cNvPr>
          <p:cNvSpPr txBox="1"/>
          <p:nvPr/>
        </p:nvSpPr>
        <p:spPr>
          <a:xfrm>
            <a:off x="10889045" y="28498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39F87-4CC9-410E-A7C0-FF1520FD5AAF}"/>
              </a:ext>
            </a:extLst>
          </p:cNvPr>
          <p:cNvSpPr txBox="1"/>
          <p:nvPr/>
        </p:nvSpPr>
        <p:spPr>
          <a:xfrm>
            <a:off x="678238" y="2691721"/>
            <a:ext cx="14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O(M log M)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1492059-1B8F-43A3-801D-E8A8830C70AA}"/>
              </a:ext>
            </a:extLst>
          </p:cNvPr>
          <p:cNvSpPr txBox="1"/>
          <p:nvPr/>
        </p:nvSpPr>
        <p:spPr>
          <a:xfrm>
            <a:off x="678237" y="3078039"/>
            <a:ext cx="14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O(N)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051B780-A8C3-49E9-821C-8480C8E3E554}"/>
              </a:ext>
            </a:extLst>
          </p:cNvPr>
          <p:cNvSpPr txBox="1"/>
          <p:nvPr/>
        </p:nvSpPr>
        <p:spPr>
          <a:xfrm>
            <a:off x="1385653" y="4250953"/>
            <a:ext cx="14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O(log N)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2C7A3BA-DFDE-4ACC-A399-1E9A8D1E6A30}"/>
              </a:ext>
            </a:extLst>
          </p:cNvPr>
          <p:cNvSpPr txBox="1"/>
          <p:nvPr/>
        </p:nvSpPr>
        <p:spPr>
          <a:xfrm>
            <a:off x="678237" y="3478435"/>
            <a:ext cx="14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O(M log N)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D4F87F-8525-41FC-A892-78E2D332F768}"/>
              </a:ext>
            </a:extLst>
          </p:cNvPr>
          <p:cNvSpPr txBox="1"/>
          <p:nvPr/>
        </p:nvSpPr>
        <p:spPr>
          <a:xfrm>
            <a:off x="1397013" y="5023589"/>
            <a:ext cx="143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O(log N)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009A37-7931-4698-B33D-BF235825877C}"/>
              </a:ext>
            </a:extLst>
          </p:cNvPr>
          <p:cNvSpPr txBox="1"/>
          <p:nvPr/>
        </p:nvSpPr>
        <p:spPr>
          <a:xfrm>
            <a:off x="678237" y="5796225"/>
            <a:ext cx="404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Overall: O(M log M) = O(M log N)</a:t>
            </a:r>
          </a:p>
        </p:txBody>
      </p:sp>
    </p:spTree>
    <p:extLst>
      <p:ext uri="{BB962C8B-B14F-4D97-AF65-F5344CB8AC3E}">
        <p14:creationId xmlns:p14="http://schemas.microsoft.com/office/powerpoint/2010/main" val="317818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9529-E163-4496-9334-2327343B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Minimum Spanning Trees (MST)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D969-EE85-4083-A20D-337B45C60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An MST is the </a:t>
            </a:r>
            <a:r>
              <a:rPr lang="en-US" b="1" dirty="0">
                <a:latin typeface="Comic Sans MS" panose="030F0702030302020204" pitchFamily="66" charset="0"/>
              </a:rPr>
              <a:t>lowest-cost spanning tree</a:t>
            </a:r>
            <a:r>
              <a:rPr lang="en-US" dirty="0">
                <a:latin typeface="Comic Sans MS" panose="030F0702030302020204" pitchFamily="66" charset="0"/>
              </a:rPr>
              <a:t> of a graph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13AB71-38B6-4873-BC31-AA1807325C00}"/>
              </a:ext>
            </a:extLst>
          </p:cNvPr>
          <p:cNvCxnSpPr>
            <a:cxnSpLocks/>
            <a:stCxn id="69" idx="6"/>
          </p:cNvCxnSpPr>
          <p:nvPr/>
        </p:nvCxnSpPr>
        <p:spPr>
          <a:xfrm>
            <a:off x="2852015" y="3479437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98F0691-C9E8-48C0-81F5-6D4765432A4B}"/>
              </a:ext>
            </a:extLst>
          </p:cNvPr>
          <p:cNvCxnSpPr>
            <a:cxnSpLocks/>
          </p:cNvCxnSpPr>
          <p:nvPr/>
        </p:nvCxnSpPr>
        <p:spPr>
          <a:xfrm>
            <a:off x="3983935" y="3595446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BEEF02-7A93-49FF-8CF8-739A63703E85}"/>
              </a:ext>
            </a:extLst>
          </p:cNvPr>
          <p:cNvCxnSpPr>
            <a:cxnSpLocks/>
          </p:cNvCxnSpPr>
          <p:nvPr/>
        </p:nvCxnSpPr>
        <p:spPr>
          <a:xfrm flipV="1">
            <a:off x="3299791" y="3603764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A44BC83-362E-48B8-9340-534DB6D9C99E}"/>
              </a:ext>
            </a:extLst>
          </p:cNvPr>
          <p:cNvCxnSpPr>
            <a:cxnSpLocks/>
          </p:cNvCxnSpPr>
          <p:nvPr/>
        </p:nvCxnSpPr>
        <p:spPr>
          <a:xfrm flipV="1">
            <a:off x="3935895" y="4796461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9FF814A-FCF6-4C69-9AF6-803892CE534C}"/>
              </a:ext>
            </a:extLst>
          </p:cNvPr>
          <p:cNvCxnSpPr>
            <a:cxnSpLocks/>
          </p:cNvCxnSpPr>
          <p:nvPr/>
        </p:nvCxnSpPr>
        <p:spPr>
          <a:xfrm>
            <a:off x="2691641" y="5762210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33CE05-E524-42CC-A2E8-7B7B4538D3E9}"/>
              </a:ext>
            </a:extLst>
          </p:cNvPr>
          <p:cNvCxnSpPr>
            <a:cxnSpLocks/>
            <a:stCxn id="69" idx="7"/>
          </p:cNvCxnSpPr>
          <p:nvPr/>
        </p:nvCxnSpPr>
        <p:spPr>
          <a:xfrm flipH="1">
            <a:off x="2093429" y="3404916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024594C-3C89-4BB5-A8AC-77308BF4E2FB}"/>
              </a:ext>
            </a:extLst>
          </p:cNvPr>
          <p:cNvCxnSpPr>
            <a:cxnSpLocks/>
          </p:cNvCxnSpPr>
          <p:nvPr/>
        </p:nvCxnSpPr>
        <p:spPr>
          <a:xfrm>
            <a:off x="2088460" y="4543407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58DAFF-A838-4AAC-B9D4-16C25EEF3F93}"/>
              </a:ext>
            </a:extLst>
          </p:cNvPr>
          <p:cNvCxnSpPr>
            <a:cxnSpLocks/>
          </p:cNvCxnSpPr>
          <p:nvPr/>
        </p:nvCxnSpPr>
        <p:spPr>
          <a:xfrm>
            <a:off x="2083491" y="4563717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E53E8B4-3CD9-4609-964F-13A8FA8F01FB}"/>
              </a:ext>
            </a:extLst>
          </p:cNvPr>
          <p:cNvCxnSpPr>
            <a:cxnSpLocks/>
          </p:cNvCxnSpPr>
          <p:nvPr/>
        </p:nvCxnSpPr>
        <p:spPr>
          <a:xfrm>
            <a:off x="3294822" y="4651513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6E682786-5C4F-4306-B5B4-0327C9BC6451}"/>
              </a:ext>
            </a:extLst>
          </p:cNvPr>
          <p:cNvSpPr/>
          <p:nvPr/>
        </p:nvSpPr>
        <p:spPr>
          <a:xfrm>
            <a:off x="2652609" y="337404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26C72E2-8B09-4770-8198-E290C6EDCB70}"/>
              </a:ext>
            </a:extLst>
          </p:cNvPr>
          <p:cNvSpPr/>
          <p:nvPr/>
        </p:nvSpPr>
        <p:spPr>
          <a:xfrm>
            <a:off x="3868912" y="349005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7F632C9-DA5E-451D-8D79-36A3C6D3042B}"/>
              </a:ext>
            </a:extLst>
          </p:cNvPr>
          <p:cNvSpPr/>
          <p:nvPr/>
        </p:nvSpPr>
        <p:spPr>
          <a:xfrm>
            <a:off x="1990931" y="442746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1C40674-D2D8-41F1-9D20-3EBFD8943728}"/>
              </a:ext>
            </a:extLst>
          </p:cNvPr>
          <p:cNvSpPr/>
          <p:nvPr/>
        </p:nvSpPr>
        <p:spPr>
          <a:xfrm>
            <a:off x="3200088" y="454612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D6855CA-81B1-4049-8491-44DBA9E1D5F4}"/>
              </a:ext>
            </a:extLst>
          </p:cNvPr>
          <p:cNvSpPr/>
          <p:nvPr/>
        </p:nvSpPr>
        <p:spPr>
          <a:xfrm>
            <a:off x="4519819" y="469107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BB2C0AD-F5B4-4DE9-8803-8BE80A21B720}"/>
              </a:ext>
            </a:extLst>
          </p:cNvPr>
          <p:cNvSpPr/>
          <p:nvPr/>
        </p:nvSpPr>
        <p:spPr>
          <a:xfrm>
            <a:off x="3780391" y="569926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0F43B77-ABF1-484A-893F-B951ECE93EB1}"/>
              </a:ext>
            </a:extLst>
          </p:cNvPr>
          <p:cNvSpPr/>
          <p:nvPr/>
        </p:nvSpPr>
        <p:spPr>
          <a:xfrm>
            <a:off x="2545554" y="562888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52481C-F108-4129-A295-E1DF5B13CAA2}"/>
              </a:ext>
            </a:extLst>
          </p:cNvPr>
          <p:cNvSpPr txBox="1"/>
          <p:nvPr/>
        </p:nvSpPr>
        <p:spPr>
          <a:xfrm>
            <a:off x="3563547" y="482520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305CB3-3C08-43E0-87D8-740D4A1D2D16}"/>
              </a:ext>
            </a:extLst>
          </p:cNvPr>
          <p:cNvSpPr txBox="1"/>
          <p:nvPr/>
        </p:nvSpPr>
        <p:spPr>
          <a:xfrm>
            <a:off x="4455328" y="385973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78953D-2C27-474D-950B-67B20F02A0A9}"/>
              </a:ext>
            </a:extLst>
          </p:cNvPr>
          <p:cNvSpPr txBox="1"/>
          <p:nvPr/>
        </p:nvSpPr>
        <p:spPr>
          <a:xfrm>
            <a:off x="3274792" y="38332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E862E5E-0D27-40A6-863E-0C80ACB393B6}"/>
              </a:ext>
            </a:extLst>
          </p:cNvPr>
          <p:cNvSpPr txBox="1"/>
          <p:nvPr/>
        </p:nvSpPr>
        <p:spPr>
          <a:xfrm>
            <a:off x="2009046" y="365845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B4C9F8E-8E62-4F10-874E-F5C6B2990865}"/>
              </a:ext>
            </a:extLst>
          </p:cNvPr>
          <p:cNvSpPr txBox="1"/>
          <p:nvPr/>
        </p:nvSpPr>
        <p:spPr>
          <a:xfrm>
            <a:off x="4312443" y="515923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A3C58F0-750F-47BB-B552-B2555EA1C86C}"/>
              </a:ext>
            </a:extLst>
          </p:cNvPr>
          <p:cNvSpPr txBox="1"/>
          <p:nvPr/>
        </p:nvSpPr>
        <p:spPr>
          <a:xfrm>
            <a:off x="2627812" y="41564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085549B-0053-4870-8285-41F6766C231C}"/>
              </a:ext>
            </a:extLst>
          </p:cNvPr>
          <p:cNvSpPr txBox="1"/>
          <p:nvPr/>
        </p:nvSpPr>
        <p:spPr>
          <a:xfrm>
            <a:off x="3176170" y="30880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246A7B-76E7-473C-9D08-7902469E1359}"/>
              </a:ext>
            </a:extLst>
          </p:cNvPr>
          <p:cNvSpPr txBox="1"/>
          <p:nvPr/>
        </p:nvSpPr>
        <p:spPr>
          <a:xfrm>
            <a:off x="3060686" y="579439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9AAE952-9132-4FE2-A2CD-C058CF7B26F6}"/>
              </a:ext>
            </a:extLst>
          </p:cNvPr>
          <p:cNvSpPr txBox="1"/>
          <p:nvPr/>
        </p:nvSpPr>
        <p:spPr>
          <a:xfrm>
            <a:off x="1949829" y="50392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35783AE-205D-480B-9F00-F3505D2ADD51}"/>
              </a:ext>
            </a:extLst>
          </p:cNvPr>
          <p:cNvCxnSpPr>
            <a:cxnSpLocks/>
            <a:stCxn id="133" idx="6"/>
          </p:cNvCxnSpPr>
          <p:nvPr/>
        </p:nvCxnSpPr>
        <p:spPr>
          <a:xfrm>
            <a:off x="7585732" y="349351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D099B1AE-F546-42FA-9957-770F6FA5985B}"/>
              </a:ext>
            </a:extLst>
          </p:cNvPr>
          <p:cNvCxnSpPr>
            <a:cxnSpLocks/>
          </p:cNvCxnSpPr>
          <p:nvPr/>
        </p:nvCxnSpPr>
        <p:spPr>
          <a:xfrm flipV="1">
            <a:off x="8033508" y="3617842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0FC4421-0EB8-41FC-8FCC-96C264648885}"/>
              </a:ext>
            </a:extLst>
          </p:cNvPr>
          <p:cNvCxnSpPr>
            <a:cxnSpLocks/>
          </p:cNvCxnSpPr>
          <p:nvPr/>
        </p:nvCxnSpPr>
        <p:spPr>
          <a:xfrm flipV="1">
            <a:off x="8669612" y="481053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D516CDC-8F82-41D7-A70B-1DCDE79D24A0}"/>
              </a:ext>
            </a:extLst>
          </p:cNvPr>
          <p:cNvCxnSpPr>
            <a:cxnSpLocks/>
          </p:cNvCxnSpPr>
          <p:nvPr/>
        </p:nvCxnSpPr>
        <p:spPr>
          <a:xfrm>
            <a:off x="6822177" y="455748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B94D899-C372-4547-9154-8F0B1F329D22}"/>
              </a:ext>
            </a:extLst>
          </p:cNvPr>
          <p:cNvCxnSpPr>
            <a:cxnSpLocks/>
          </p:cNvCxnSpPr>
          <p:nvPr/>
        </p:nvCxnSpPr>
        <p:spPr>
          <a:xfrm>
            <a:off x="6817208" y="457779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FF73E21-4440-47C4-9516-705CE73A2251}"/>
              </a:ext>
            </a:extLst>
          </p:cNvPr>
          <p:cNvCxnSpPr>
            <a:cxnSpLocks/>
          </p:cNvCxnSpPr>
          <p:nvPr/>
        </p:nvCxnSpPr>
        <p:spPr>
          <a:xfrm>
            <a:off x="8028539" y="4665591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>
            <a:extLst>
              <a:ext uri="{FF2B5EF4-FFF2-40B4-BE49-F238E27FC236}">
                <a16:creationId xmlns:a16="http://schemas.microsoft.com/office/drawing/2014/main" id="{3418F8C6-AF37-40BB-A8A6-549141E5CE2B}"/>
              </a:ext>
            </a:extLst>
          </p:cNvPr>
          <p:cNvSpPr/>
          <p:nvPr/>
        </p:nvSpPr>
        <p:spPr>
          <a:xfrm>
            <a:off x="7386326" y="338812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5A267B1A-497C-4BFD-B41B-A99A8195C19D}"/>
              </a:ext>
            </a:extLst>
          </p:cNvPr>
          <p:cNvSpPr/>
          <p:nvPr/>
        </p:nvSpPr>
        <p:spPr>
          <a:xfrm>
            <a:off x="8602629" y="350413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239EB105-7F0B-4C3E-AD61-91A5C384EDDD}"/>
              </a:ext>
            </a:extLst>
          </p:cNvPr>
          <p:cNvSpPr/>
          <p:nvPr/>
        </p:nvSpPr>
        <p:spPr>
          <a:xfrm>
            <a:off x="6724648" y="444154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B526B694-5B92-4347-AEE4-69CC89AFBA46}"/>
              </a:ext>
            </a:extLst>
          </p:cNvPr>
          <p:cNvSpPr/>
          <p:nvPr/>
        </p:nvSpPr>
        <p:spPr>
          <a:xfrm>
            <a:off x="7933805" y="456020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4CA7BD3D-8591-4BE2-A6E3-BC68E22EA328}"/>
              </a:ext>
            </a:extLst>
          </p:cNvPr>
          <p:cNvSpPr/>
          <p:nvPr/>
        </p:nvSpPr>
        <p:spPr>
          <a:xfrm>
            <a:off x="9253536" y="470515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7FCF7B52-E247-47A8-BC1E-47881203A898}"/>
              </a:ext>
            </a:extLst>
          </p:cNvPr>
          <p:cNvSpPr/>
          <p:nvPr/>
        </p:nvSpPr>
        <p:spPr>
          <a:xfrm>
            <a:off x="8514108" y="571334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59B3B9C8-253A-4153-9BF3-28D9A4686E6C}"/>
              </a:ext>
            </a:extLst>
          </p:cNvPr>
          <p:cNvSpPr/>
          <p:nvPr/>
        </p:nvSpPr>
        <p:spPr>
          <a:xfrm>
            <a:off x="7279271" y="564296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EF14164-2224-4F14-978F-C9C60B86432B}"/>
              </a:ext>
            </a:extLst>
          </p:cNvPr>
          <p:cNvSpPr txBox="1"/>
          <p:nvPr/>
        </p:nvSpPr>
        <p:spPr>
          <a:xfrm>
            <a:off x="8297264" y="483928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F0879EA-6F8B-4CF6-B697-550C42D45A0E}"/>
              </a:ext>
            </a:extLst>
          </p:cNvPr>
          <p:cNvSpPr txBox="1"/>
          <p:nvPr/>
        </p:nvSpPr>
        <p:spPr>
          <a:xfrm>
            <a:off x="8008509" y="384736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E3B922C-1434-4C36-AD76-E903C5060D4F}"/>
              </a:ext>
            </a:extLst>
          </p:cNvPr>
          <p:cNvSpPr txBox="1"/>
          <p:nvPr/>
        </p:nvSpPr>
        <p:spPr>
          <a:xfrm>
            <a:off x="9046160" y="517331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B0B7C41-EAA4-45D6-82B6-FC69AB716B1A}"/>
              </a:ext>
            </a:extLst>
          </p:cNvPr>
          <p:cNvSpPr txBox="1"/>
          <p:nvPr/>
        </p:nvSpPr>
        <p:spPr>
          <a:xfrm>
            <a:off x="7361529" y="417050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DD79DA5A-8BF0-42F9-A73C-683A52950FAF}"/>
              </a:ext>
            </a:extLst>
          </p:cNvPr>
          <p:cNvSpPr txBox="1"/>
          <p:nvPr/>
        </p:nvSpPr>
        <p:spPr>
          <a:xfrm>
            <a:off x="7909887" y="31021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AB8E523-1FE4-4CF1-9AB1-BB44E1A1BEBB}"/>
              </a:ext>
            </a:extLst>
          </p:cNvPr>
          <p:cNvSpPr txBox="1"/>
          <p:nvPr/>
        </p:nvSpPr>
        <p:spPr>
          <a:xfrm>
            <a:off x="6683546" y="505333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70C270-1DB8-483B-864C-2E7C35F0818B}"/>
              </a:ext>
            </a:extLst>
          </p:cNvPr>
          <p:cNvSpPr txBox="1"/>
          <p:nvPr/>
        </p:nvSpPr>
        <p:spPr>
          <a:xfrm>
            <a:off x="5159606" y="5490370"/>
            <a:ext cx="1579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765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Kruskal’s Proof of Correctness: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70305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Add the lowest-cost edge that doesn’t create a cycle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-&gt; Equivalently: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If adding e to T creates a cycle, then delete it according to the </a:t>
            </a:r>
            <a:r>
              <a:rPr lang="en-US" b="1" dirty="0">
                <a:latin typeface="Comic Sans MS" panose="030F0702030302020204" pitchFamily="66" charset="0"/>
              </a:rPr>
              <a:t>cycle property</a:t>
            </a:r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Otherwise, add it according to the </a:t>
            </a:r>
            <a:r>
              <a:rPr lang="en-US" b="1" dirty="0">
                <a:latin typeface="Comic Sans MS" panose="030F0702030302020204" pitchFamily="66" charset="0"/>
              </a:rPr>
              <a:t>cut property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29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DAAC-E765-4AD0-BB9E-7E3C39AE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Other MST greedy algorithms: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1510-12F1-4FB5-BFE9-5A7DB2F86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34193" cy="5370305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Prim’s Algorithm: Similar to Dijkstra’s Algorithm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Start from an arbitrary vertex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At each step add the lowest-weight edge coming out of the tree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Straightforward application of cut property</a:t>
            </a:r>
          </a:p>
          <a:p>
            <a:r>
              <a:rPr lang="en-US" dirty="0">
                <a:latin typeface="Comic Sans MS" panose="030F0702030302020204" pitchFamily="66" charset="0"/>
              </a:rPr>
              <a:t>Reverse-Delete: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Keep deleting the highest-weight edge unless it disconnects the graph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(Somewhat) straightforward application of cycle property</a:t>
            </a:r>
          </a:p>
        </p:txBody>
      </p:sp>
    </p:spTree>
    <p:extLst>
      <p:ext uri="{BB962C8B-B14F-4D97-AF65-F5344CB8AC3E}">
        <p14:creationId xmlns:p14="http://schemas.microsoft.com/office/powerpoint/2010/main" val="138407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9529-E163-4496-9334-2327343B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Minimum Spanning Trees (MST)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D969-EE85-4083-A20D-337B45C60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 graph may have multiple possible MSTs!</a:t>
            </a:r>
          </a:p>
          <a:p>
            <a:r>
              <a:rPr lang="en-US" dirty="0">
                <a:latin typeface="Comic Sans MS" panose="030F0702030302020204" pitchFamily="66" charset="0"/>
              </a:rPr>
              <a:t>Trivial example: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13AB71-38B6-4873-BC31-AA1807325C00}"/>
              </a:ext>
            </a:extLst>
          </p:cNvPr>
          <p:cNvCxnSpPr>
            <a:cxnSpLocks/>
            <a:stCxn id="69" idx="6"/>
          </p:cNvCxnSpPr>
          <p:nvPr/>
        </p:nvCxnSpPr>
        <p:spPr>
          <a:xfrm>
            <a:off x="1740386" y="346452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98F0691-C9E8-48C0-81F5-6D4765432A4B}"/>
              </a:ext>
            </a:extLst>
          </p:cNvPr>
          <p:cNvCxnSpPr>
            <a:cxnSpLocks/>
          </p:cNvCxnSpPr>
          <p:nvPr/>
        </p:nvCxnSpPr>
        <p:spPr>
          <a:xfrm>
            <a:off x="2872306" y="3580537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8BEEF02-7A93-49FF-8CF8-739A63703E85}"/>
              </a:ext>
            </a:extLst>
          </p:cNvPr>
          <p:cNvCxnSpPr>
            <a:cxnSpLocks/>
          </p:cNvCxnSpPr>
          <p:nvPr/>
        </p:nvCxnSpPr>
        <p:spPr>
          <a:xfrm flipV="1">
            <a:off x="2188162" y="358885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A44BC83-362E-48B8-9340-534DB6D9C99E}"/>
              </a:ext>
            </a:extLst>
          </p:cNvPr>
          <p:cNvCxnSpPr>
            <a:cxnSpLocks/>
          </p:cNvCxnSpPr>
          <p:nvPr/>
        </p:nvCxnSpPr>
        <p:spPr>
          <a:xfrm flipV="1">
            <a:off x="2824266" y="4781552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9FF814A-FCF6-4C69-9AF6-803892CE534C}"/>
              </a:ext>
            </a:extLst>
          </p:cNvPr>
          <p:cNvCxnSpPr>
            <a:cxnSpLocks/>
          </p:cNvCxnSpPr>
          <p:nvPr/>
        </p:nvCxnSpPr>
        <p:spPr>
          <a:xfrm>
            <a:off x="1580012" y="5747301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633CE05-E524-42CC-A2E8-7B7B4538D3E9}"/>
              </a:ext>
            </a:extLst>
          </p:cNvPr>
          <p:cNvCxnSpPr>
            <a:cxnSpLocks/>
            <a:stCxn id="69" idx="7"/>
          </p:cNvCxnSpPr>
          <p:nvPr/>
        </p:nvCxnSpPr>
        <p:spPr>
          <a:xfrm flipH="1">
            <a:off x="981800" y="3390007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024594C-3C89-4BB5-A8AC-77308BF4E2FB}"/>
              </a:ext>
            </a:extLst>
          </p:cNvPr>
          <p:cNvCxnSpPr>
            <a:cxnSpLocks/>
          </p:cNvCxnSpPr>
          <p:nvPr/>
        </p:nvCxnSpPr>
        <p:spPr>
          <a:xfrm>
            <a:off x="976831" y="4528498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58DAFF-A838-4AAC-B9D4-16C25EEF3F93}"/>
              </a:ext>
            </a:extLst>
          </p:cNvPr>
          <p:cNvCxnSpPr>
            <a:cxnSpLocks/>
          </p:cNvCxnSpPr>
          <p:nvPr/>
        </p:nvCxnSpPr>
        <p:spPr>
          <a:xfrm>
            <a:off x="971862" y="4548808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E53E8B4-3CD9-4609-964F-13A8FA8F01FB}"/>
              </a:ext>
            </a:extLst>
          </p:cNvPr>
          <p:cNvCxnSpPr>
            <a:cxnSpLocks/>
          </p:cNvCxnSpPr>
          <p:nvPr/>
        </p:nvCxnSpPr>
        <p:spPr>
          <a:xfrm>
            <a:off x="2183193" y="463660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6E682786-5C4F-4306-B5B4-0327C9BC6451}"/>
              </a:ext>
            </a:extLst>
          </p:cNvPr>
          <p:cNvSpPr/>
          <p:nvPr/>
        </p:nvSpPr>
        <p:spPr>
          <a:xfrm>
            <a:off x="1540980" y="335914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26C72E2-8B09-4770-8198-E290C6EDCB70}"/>
              </a:ext>
            </a:extLst>
          </p:cNvPr>
          <p:cNvSpPr/>
          <p:nvPr/>
        </p:nvSpPr>
        <p:spPr>
          <a:xfrm>
            <a:off x="2757283" y="347514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7F632C9-DA5E-451D-8D79-36A3C6D3042B}"/>
              </a:ext>
            </a:extLst>
          </p:cNvPr>
          <p:cNvSpPr/>
          <p:nvPr/>
        </p:nvSpPr>
        <p:spPr>
          <a:xfrm>
            <a:off x="879302" y="44125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1C40674-D2D8-41F1-9D20-3EBFD8943728}"/>
              </a:ext>
            </a:extLst>
          </p:cNvPr>
          <p:cNvSpPr/>
          <p:nvPr/>
        </p:nvSpPr>
        <p:spPr>
          <a:xfrm>
            <a:off x="2088459" y="453121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D6855CA-81B1-4049-8491-44DBA9E1D5F4}"/>
              </a:ext>
            </a:extLst>
          </p:cNvPr>
          <p:cNvSpPr/>
          <p:nvPr/>
        </p:nvSpPr>
        <p:spPr>
          <a:xfrm>
            <a:off x="3408190" y="467616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BB2C0AD-F5B4-4DE9-8803-8BE80A21B720}"/>
              </a:ext>
            </a:extLst>
          </p:cNvPr>
          <p:cNvSpPr/>
          <p:nvPr/>
        </p:nvSpPr>
        <p:spPr>
          <a:xfrm>
            <a:off x="2668762" y="568435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0F43B77-ABF1-484A-893F-B951ECE93EB1}"/>
              </a:ext>
            </a:extLst>
          </p:cNvPr>
          <p:cNvSpPr/>
          <p:nvPr/>
        </p:nvSpPr>
        <p:spPr>
          <a:xfrm>
            <a:off x="1433925" y="561397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52481C-F108-4129-A295-E1DF5B13CAA2}"/>
              </a:ext>
            </a:extLst>
          </p:cNvPr>
          <p:cNvSpPr txBox="1"/>
          <p:nvPr/>
        </p:nvSpPr>
        <p:spPr>
          <a:xfrm>
            <a:off x="2451918" y="481029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305CB3-3C08-43E0-87D8-740D4A1D2D16}"/>
              </a:ext>
            </a:extLst>
          </p:cNvPr>
          <p:cNvSpPr txBox="1"/>
          <p:nvPr/>
        </p:nvSpPr>
        <p:spPr>
          <a:xfrm>
            <a:off x="3343699" y="384482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78953D-2C27-474D-950B-67B20F02A0A9}"/>
              </a:ext>
            </a:extLst>
          </p:cNvPr>
          <p:cNvSpPr txBox="1"/>
          <p:nvPr/>
        </p:nvSpPr>
        <p:spPr>
          <a:xfrm>
            <a:off x="2163163" y="381837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E862E5E-0D27-40A6-863E-0C80ACB393B6}"/>
              </a:ext>
            </a:extLst>
          </p:cNvPr>
          <p:cNvSpPr txBox="1"/>
          <p:nvPr/>
        </p:nvSpPr>
        <p:spPr>
          <a:xfrm>
            <a:off x="897417" y="364354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B4C9F8E-8E62-4F10-874E-F5C6B2990865}"/>
              </a:ext>
            </a:extLst>
          </p:cNvPr>
          <p:cNvSpPr txBox="1"/>
          <p:nvPr/>
        </p:nvSpPr>
        <p:spPr>
          <a:xfrm>
            <a:off x="3200814" y="51443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A3C58F0-750F-47BB-B552-B2555EA1C86C}"/>
              </a:ext>
            </a:extLst>
          </p:cNvPr>
          <p:cNvSpPr txBox="1"/>
          <p:nvPr/>
        </p:nvSpPr>
        <p:spPr>
          <a:xfrm>
            <a:off x="1516183" y="414151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085549B-0053-4870-8285-41F6766C231C}"/>
              </a:ext>
            </a:extLst>
          </p:cNvPr>
          <p:cNvSpPr txBox="1"/>
          <p:nvPr/>
        </p:nvSpPr>
        <p:spPr>
          <a:xfrm>
            <a:off x="2064541" y="30731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246A7B-76E7-473C-9D08-7902469E1359}"/>
              </a:ext>
            </a:extLst>
          </p:cNvPr>
          <p:cNvSpPr txBox="1"/>
          <p:nvPr/>
        </p:nvSpPr>
        <p:spPr>
          <a:xfrm>
            <a:off x="1949057" y="577948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9AAE952-9132-4FE2-A2CD-C058CF7B26F6}"/>
              </a:ext>
            </a:extLst>
          </p:cNvPr>
          <p:cNvSpPr txBox="1"/>
          <p:nvPr/>
        </p:nvSpPr>
        <p:spPr>
          <a:xfrm>
            <a:off x="838200" y="502435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3EFD8E9-6AD1-4851-A91B-1FFFC9B92BDF}"/>
              </a:ext>
            </a:extLst>
          </p:cNvPr>
          <p:cNvCxnSpPr>
            <a:cxnSpLocks/>
            <a:stCxn id="98" idx="6"/>
          </p:cNvCxnSpPr>
          <p:nvPr/>
        </p:nvCxnSpPr>
        <p:spPr>
          <a:xfrm>
            <a:off x="5537389" y="3429771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9A54D05-72A8-4989-8275-A0FC03A70876}"/>
              </a:ext>
            </a:extLst>
          </p:cNvPr>
          <p:cNvCxnSpPr>
            <a:cxnSpLocks/>
          </p:cNvCxnSpPr>
          <p:nvPr/>
        </p:nvCxnSpPr>
        <p:spPr>
          <a:xfrm>
            <a:off x="6669309" y="3545780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2543A77-9150-4EA8-8487-E9448426DECA}"/>
              </a:ext>
            </a:extLst>
          </p:cNvPr>
          <p:cNvCxnSpPr>
            <a:cxnSpLocks/>
          </p:cNvCxnSpPr>
          <p:nvPr/>
        </p:nvCxnSpPr>
        <p:spPr>
          <a:xfrm flipV="1">
            <a:off x="6621269" y="4746795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05C299E-EE8F-4322-A532-CCC0B8FF377A}"/>
              </a:ext>
            </a:extLst>
          </p:cNvPr>
          <p:cNvCxnSpPr>
            <a:cxnSpLocks/>
          </p:cNvCxnSpPr>
          <p:nvPr/>
        </p:nvCxnSpPr>
        <p:spPr>
          <a:xfrm>
            <a:off x="5377015" y="5712544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E0D6370-D2E9-45BD-B648-DAC99CB66850}"/>
              </a:ext>
            </a:extLst>
          </p:cNvPr>
          <p:cNvCxnSpPr>
            <a:cxnSpLocks/>
            <a:stCxn id="98" idx="7"/>
          </p:cNvCxnSpPr>
          <p:nvPr/>
        </p:nvCxnSpPr>
        <p:spPr>
          <a:xfrm flipH="1">
            <a:off x="4778803" y="3355250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75D8EE6-C983-4722-810B-0E61B8BDE469}"/>
              </a:ext>
            </a:extLst>
          </p:cNvPr>
          <p:cNvCxnSpPr>
            <a:cxnSpLocks/>
          </p:cNvCxnSpPr>
          <p:nvPr/>
        </p:nvCxnSpPr>
        <p:spPr>
          <a:xfrm>
            <a:off x="4773834" y="4493741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4CD4A1FD-C354-417E-97A8-35B20ED5C9A2}"/>
              </a:ext>
            </a:extLst>
          </p:cNvPr>
          <p:cNvSpPr/>
          <p:nvPr/>
        </p:nvSpPr>
        <p:spPr>
          <a:xfrm>
            <a:off x="5337983" y="332438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5959771-C531-47FB-BD6C-02073EF84A53}"/>
              </a:ext>
            </a:extLst>
          </p:cNvPr>
          <p:cNvSpPr/>
          <p:nvPr/>
        </p:nvSpPr>
        <p:spPr>
          <a:xfrm>
            <a:off x="6554286" y="344039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5E927091-AC1B-4C62-99C5-8CFB43715F16}"/>
              </a:ext>
            </a:extLst>
          </p:cNvPr>
          <p:cNvSpPr/>
          <p:nvPr/>
        </p:nvSpPr>
        <p:spPr>
          <a:xfrm>
            <a:off x="4676305" y="437780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89EAAFA-5796-4BEC-B6DD-B88A218B7A01}"/>
              </a:ext>
            </a:extLst>
          </p:cNvPr>
          <p:cNvSpPr/>
          <p:nvPr/>
        </p:nvSpPr>
        <p:spPr>
          <a:xfrm>
            <a:off x="5885462" y="44964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9B4235B-AF36-4313-AC05-CDC596435C90}"/>
              </a:ext>
            </a:extLst>
          </p:cNvPr>
          <p:cNvSpPr/>
          <p:nvPr/>
        </p:nvSpPr>
        <p:spPr>
          <a:xfrm>
            <a:off x="7205193" y="464140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E2BD17D7-5EC1-4098-8271-819809715B7E}"/>
              </a:ext>
            </a:extLst>
          </p:cNvPr>
          <p:cNvSpPr/>
          <p:nvPr/>
        </p:nvSpPr>
        <p:spPr>
          <a:xfrm>
            <a:off x="6465765" y="564959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57DF740-1181-4C19-B265-877EC24B4436}"/>
              </a:ext>
            </a:extLst>
          </p:cNvPr>
          <p:cNvSpPr/>
          <p:nvPr/>
        </p:nvSpPr>
        <p:spPr>
          <a:xfrm>
            <a:off x="5230928" y="557922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0EABC1E-BC3E-435F-B79D-F96D1FB54DE7}"/>
              </a:ext>
            </a:extLst>
          </p:cNvPr>
          <p:cNvSpPr txBox="1"/>
          <p:nvPr/>
        </p:nvSpPr>
        <p:spPr>
          <a:xfrm>
            <a:off x="7140702" y="381006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6AF6C55-03D9-4A71-9493-D2B83B21538C}"/>
              </a:ext>
            </a:extLst>
          </p:cNvPr>
          <p:cNvSpPr txBox="1"/>
          <p:nvPr/>
        </p:nvSpPr>
        <p:spPr>
          <a:xfrm>
            <a:off x="4694420" y="36087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CF5B311-BAAD-46A6-BF1C-DB718B7D6CF0}"/>
              </a:ext>
            </a:extLst>
          </p:cNvPr>
          <p:cNvSpPr txBox="1"/>
          <p:nvPr/>
        </p:nvSpPr>
        <p:spPr>
          <a:xfrm>
            <a:off x="6997817" y="510957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5014C99-8EB2-48B5-A62E-B4AB457AAF4C}"/>
              </a:ext>
            </a:extLst>
          </p:cNvPr>
          <p:cNvSpPr txBox="1"/>
          <p:nvPr/>
        </p:nvSpPr>
        <p:spPr>
          <a:xfrm>
            <a:off x="5313186" y="410676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0CCC4B4-48C3-4665-9CD8-080FBCCDBC20}"/>
              </a:ext>
            </a:extLst>
          </p:cNvPr>
          <p:cNvSpPr txBox="1"/>
          <p:nvPr/>
        </p:nvSpPr>
        <p:spPr>
          <a:xfrm>
            <a:off x="5861544" y="303842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0F811C2-E2ED-4E95-9D41-9CF3D65A617B}"/>
              </a:ext>
            </a:extLst>
          </p:cNvPr>
          <p:cNvSpPr txBox="1"/>
          <p:nvPr/>
        </p:nvSpPr>
        <p:spPr>
          <a:xfrm>
            <a:off x="5746060" y="574473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5775368-142B-4763-A166-FCBB5D99F77F}"/>
              </a:ext>
            </a:extLst>
          </p:cNvPr>
          <p:cNvCxnSpPr>
            <a:cxnSpLocks/>
            <a:stCxn id="123" idx="6"/>
          </p:cNvCxnSpPr>
          <p:nvPr/>
        </p:nvCxnSpPr>
        <p:spPr>
          <a:xfrm>
            <a:off x="9157144" y="334888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0C53AE6-1EBC-4D9C-BF4A-12B339104F64}"/>
              </a:ext>
            </a:extLst>
          </p:cNvPr>
          <p:cNvCxnSpPr>
            <a:cxnSpLocks/>
          </p:cNvCxnSpPr>
          <p:nvPr/>
        </p:nvCxnSpPr>
        <p:spPr>
          <a:xfrm>
            <a:off x="10289064" y="3464897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E9C9ED4-8692-49A4-A68D-29B5BE14B6C3}"/>
              </a:ext>
            </a:extLst>
          </p:cNvPr>
          <p:cNvCxnSpPr>
            <a:cxnSpLocks/>
          </p:cNvCxnSpPr>
          <p:nvPr/>
        </p:nvCxnSpPr>
        <p:spPr>
          <a:xfrm flipV="1">
            <a:off x="9604920" y="347321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B8A6954-6B5F-4018-9142-A59979C68D45}"/>
              </a:ext>
            </a:extLst>
          </p:cNvPr>
          <p:cNvCxnSpPr>
            <a:cxnSpLocks/>
          </p:cNvCxnSpPr>
          <p:nvPr/>
        </p:nvCxnSpPr>
        <p:spPr>
          <a:xfrm>
            <a:off x="8996770" y="5631661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EE6CE1E3-E420-4CD8-A3B7-CE4B9E10158E}"/>
              </a:ext>
            </a:extLst>
          </p:cNvPr>
          <p:cNvCxnSpPr>
            <a:cxnSpLocks/>
          </p:cNvCxnSpPr>
          <p:nvPr/>
        </p:nvCxnSpPr>
        <p:spPr>
          <a:xfrm>
            <a:off x="8388620" y="4433168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97C0C51-A047-4ADC-BACA-B8654078EBD3}"/>
              </a:ext>
            </a:extLst>
          </p:cNvPr>
          <p:cNvCxnSpPr>
            <a:cxnSpLocks/>
          </p:cNvCxnSpPr>
          <p:nvPr/>
        </p:nvCxnSpPr>
        <p:spPr>
          <a:xfrm>
            <a:off x="9599951" y="452096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F7F61DAD-CA3B-49D9-893D-7802C7B2E31E}"/>
              </a:ext>
            </a:extLst>
          </p:cNvPr>
          <p:cNvSpPr/>
          <p:nvPr/>
        </p:nvSpPr>
        <p:spPr>
          <a:xfrm>
            <a:off x="8957738" y="324350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92E80AFE-BCAC-4BEE-95A3-3FE7DE0E7D3F}"/>
              </a:ext>
            </a:extLst>
          </p:cNvPr>
          <p:cNvSpPr/>
          <p:nvPr/>
        </p:nvSpPr>
        <p:spPr>
          <a:xfrm>
            <a:off x="10174041" y="335950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71C9D134-CA22-4D7C-84B7-CB6A25141F6C}"/>
              </a:ext>
            </a:extLst>
          </p:cNvPr>
          <p:cNvSpPr/>
          <p:nvPr/>
        </p:nvSpPr>
        <p:spPr>
          <a:xfrm>
            <a:off x="8296060" y="429691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E52E7B1-124D-49D5-A243-2F887EBD20F3}"/>
              </a:ext>
            </a:extLst>
          </p:cNvPr>
          <p:cNvSpPr/>
          <p:nvPr/>
        </p:nvSpPr>
        <p:spPr>
          <a:xfrm>
            <a:off x="9505217" y="441557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B3C0468E-D2F0-4C2D-8EFB-743C06BC0EC2}"/>
              </a:ext>
            </a:extLst>
          </p:cNvPr>
          <p:cNvSpPr/>
          <p:nvPr/>
        </p:nvSpPr>
        <p:spPr>
          <a:xfrm>
            <a:off x="10824948" y="456052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8537DAE6-6FD7-4330-82E2-68840043D142}"/>
              </a:ext>
            </a:extLst>
          </p:cNvPr>
          <p:cNvSpPr/>
          <p:nvPr/>
        </p:nvSpPr>
        <p:spPr>
          <a:xfrm>
            <a:off x="10085520" y="556871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985B11F4-99B9-4D10-A184-99101149D529}"/>
              </a:ext>
            </a:extLst>
          </p:cNvPr>
          <p:cNvSpPr/>
          <p:nvPr/>
        </p:nvSpPr>
        <p:spPr>
          <a:xfrm>
            <a:off x="8850683" y="549833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6B42463-F6F8-496D-9B4A-F71A547C128C}"/>
              </a:ext>
            </a:extLst>
          </p:cNvPr>
          <p:cNvSpPr txBox="1"/>
          <p:nvPr/>
        </p:nvSpPr>
        <p:spPr>
          <a:xfrm>
            <a:off x="9868676" y="469465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2098425-5266-4CB2-A0D2-290BDE869413}"/>
              </a:ext>
            </a:extLst>
          </p:cNvPr>
          <p:cNvSpPr txBox="1"/>
          <p:nvPr/>
        </p:nvSpPr>
        <p:spPr>
          <a:xfrm>
            <a:off x="10760457" y="372918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FA0EF5F-EA86-41FC-852F-2E7E7669FFE5}"/>
              </a:ext>
            </a:extLst>
          </p:cNvPr>
          <p:cNvSpPr txBox="1"/>
          <p:nvPr/>
        </p:nvSpPr>
        <p:spPr>
          <a:xfrm>
            <a:off x="9579921" y="370273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7FFD743-82E2-4460-BD60-90D36D276F77}"/>
              </a:ext>
            </a:extLst>
          </p:cNvPr>
          <p:cNvSpPr txBox="1"/>
          <p:nvPr/>
        </p:nvSpPr>
        <p:spPr>
          <a:xfrm>
            <a:off x="9481299" y="295754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1D980CB-047F-4E92-B2A7-26882E9F7C41}"/>
              </a:ext>
            </a:extLst>
          </p:cNvPr>
          <p:cNvSpPr txBox="1"/>
          <p:nvPr/>
        </p:nvSpPr>
        <p:spPr>
          <a:xfrm>
            <a:off x="9365815" y="566384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92B21F-90A5-44F0-A916-EC9920E3404B}"/>
              </a:ext>
            </a:extLst>
          </p:cNvPr>
          <p:cNvSpPr txBox="1"/>
          <p:nvPr/>
        </p:nvSpPr>
        <p:spPr>
          <a:xfrm>
            <a:off x="8254958" y="490871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D6BF1-290A-4FF2-9E54-53BEE5CB3B52}"/>
              </a:ext>
            </a:extLst>
          </p:cNvPr>
          <p:cNvSpPr txBox="1"/>
          <p:nvPr/>
        </p:nvSpPr>
        <p:spPr>
          <a:xfrm>
            <a:off x="1356691" y="1421296"/>
            <a:ext cx="681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2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36BD-54D3-4AD2-857C-5FAC567F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Yesterday: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2C3-CD3F-4DAD-B90D-1176EFC8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Find the shortest path from vertex S to all other vertices in G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Guaranteed non-negative edges, etc.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If you draw out all the shortest paths calculated on G, do they always form a (spanning) tree?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(Assume no two paths from S to T “tied” for shortest)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5D29A-286F-4EBB-83D5-6EEF8346FDE4}"/>
              </a:ext>
            </a:extLst>
          </p:cNvPr>
          <p:cNvSpPr txBox="1"/>
          <p:nvPr/>
        </p:nvSpPr>
        <p:spPr>
          <a:xfrm>
            <a:off x="1247361" y="4482548"/>
            <a:ext cx="1674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3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36BD-54D3-4AD2-857C-5FAC567F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Yesterday: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2C3-CD3F-4DAD-B90D-1176EFC8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Find the shortest path from vertex S to all other vertices in G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Guaranteed non-negative edges, etc.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If you draw out all the shortest paths calculated on G, do they always form a spanning tree? </a:t>
            </a:r>
            <a:r>
              <a:rPr lang="en-US" sz="2400" b="1" dirty="0">
                <a:latin typeface="Comic Sans MS" panose="030F0702030302020204" pitchFamily="66" charset="0"/>
              </a:rPr>
              <a:t>Yes!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Proof Sketch: (Contradiction)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Suppose that the graph G’ formed by connecting the shortest paths as described above is not a tree -&gt; it must have a cycle by definition)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Let T be a vertex in a cycle. Therefore, there must be two paths from S to T</a:t>
            </a:r>
          </a:p>
          <a:p>
            <a:pPr lvl="2"/>
            <a:r>
              <a:rPr lang="en-US" sz="1600" dirty="0">
                <a:latin typeface="Comic Sans MS" panose="030F0702030302020204" pitchFamily="66" charset="0"/>
              </a:rPr>
              <a:t>One of them is not used for any shortest paths, since for any of T’s neighbors T’ we will always path from S to T’ by taking the shorter path from S to T first, then the path from T to T’</a:t>
            </a:r>
          </a:p>
          <a:p>
            <a:pPr lvl="2"/>
            <a:r>
              <a:rPr lang="en-US" sz="1600" dirty="0">
                <a:latin typeface="Comic Sans MS" panose="030F0702030302020204" pitchFamily="66" charset="0"/>
              </a:rPr>
              <a:t>But then this contradicts how we constructed G’!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5E76C-0670-4E57-BF4C-78DADD56F7DF}"/>
              </a:ext>
            </a:extLst>
          </p:cNvPr>
          <p:cNvSpPr txBox="1"/>
          <p:nvPr/>
        </p:nvSpPr>
        <p:spPr>
          <a:xfrm>
            <a:off x="11434970" y="208722"/>
            <a:ext cx="6261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7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36BD-54D3-4AD2-857C-5FAC567F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Yesterday: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2C3-CD3F-4DAD-B90D-1176EFC8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Find the shortest path from vertex S to all other vertices in G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Guaranteed non-negative edges, etc.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If you draw out all the shortest paths calculated: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Do they form a (spanning) tree? </a:t>
            </a:r>
            <a:r>
              <a:rPr lang="en-US" sz="2000" b="1" dirty="0">
                <a:latin typeface="Comic Sans MS" panose="030F0702030302020204" pitchFamily="66" charset="0"/>
              </a:rPr>
              <a:t>Yes!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Do they form a </a:t>
            </a:r>
            <a:r>
              <a:rPr lang="en-US" sz="2000" b="1" dirty="0">
                <a:latin typeface="Comic Sans MS" panose="030F0702030302020204" pitchFamily="66" charset="0"/>
              </a:rPr>
              <a:t>minimum</a:t>
            </a:r>
            <a:r>
              <a:rPr lang="en-US" sz="2000" dirty="0">
                <a:latin typeface="Comic Sans MS" panose="030F0702030302020204" pitchFamily="66" charset="0"/>
              </a:rPr>
              <a:t> spanning tree?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51D58-0BF6-4C1A-928B-57EEBC8D93A3}"/>
              </a:ext>
            </a:extLst>
          </p:cNvPr>
          <p:cNvSpPr txBox="1"/>
          <p:nvPr/>
        </p:nvSpPr>
        <p:spPr>
          <a:xfrm>
            <a:off x="7941365" y="4080013"/>
            <a:ext cx="13517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https://www.youtube.com/watch?v=dQw4w9WgXcQ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36BD-54D3-4AD2-857C-5FAC567F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mic Sans MS" panose="030F0702030302020204" pitchFamily="66" charset="0"/>
              </a:rPr>
              <a:t>Yesterday: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A2C3-CD3F-4DAD-B90D-1176EFC85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Find the shortest path from vertex S to all other vertices in G</a:t>
            </a: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Guaranteed non-negative edges, etc.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If you draw out all the shortest paths calculated: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sz="2000" dirty="0">
                <a:latin typeface="Comic Sans MS" panose="030F0702030302020204" pitchFamily="66" charset="0"/>
              </a:rPr>
              <a:t>Do they form a </a:t>
            </a:r>
            <a:r>
              <a:rPr lang="en-US" sz="2000" b="1" dirty="0">
                <a:latin typeface="Comic Sans MS" panose="030F0702030302020204" pitchFamily="66" charset="0"/>
              </a:rPr>
              <a:t>minimum</a:t>
            </a:r>
            <a:r>
              <a:rPr lang="en-US" sz="2000" dirty="0">
                <a:latin typeface="Comic Sans MS" panose="030F0702030302020204" pitchFamily="66" charset="0"/>
              </a:rPr>
              <a:t> spanning tree? </a:t>
            </a:r>
            <a:r>
              <a:rPr lang="en-US" sz="2000" b="1" dirty="0">
                <a:latin typeface="Comic Sans MS" panose="030F0702030302020204" pitchFamily="66" charset="0"/>
              </a:rPr>
              <a:t>No!</a:t>
            </a:r>
            <a:endParaRPr lang="en-US" sz="1600" b="1" dirty="0">
              <a:latin typeface="Comic Sans MS" panose="030F0702030302020204" pitchFamily="66" charset="0"/>
            </a:endParaRPr>
          </a:p>
          <a:p>
            <a:pPr lvl="1"/>
            <a:r>
              <a:rPr lang="en-US" sz="2000" b="1" dirty="0">
                <a:latin typeface="Comic Sans MS" panose="030F0702030302020204" pitchFamily="66" charset="0"/>
              </a:rPr>
              <a:t>Proof: (counterexample)</a:t>
            </a:r>
          </a:p>
          <a:p>
            <a:pPr lvl="1"/>
            <a:endParaRPr lang="en-US" sz="2000" b="1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281D5D-C423-4866-B5BC-3E3C128428BC}"/>
              </a:ext>
            </a:extLst>
          </p:cNvPr>
          <p:cNvCxnSpPr>
            <a:cxnSpLocks/>
            <a:stCxn id="13" idx="6"/>
          </p:cNvCxnSpPr>
          <p:nvPr/>
        </p:nvCxnSpPr>
        <p:spPr>
          <a:xfrm>
            <a:off x="5374414" y="3957138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544D8C-0940-4915-8E91-4CC34460E8F6}"/>
              </a:ext>
            </a:extLst>
          </p:cNvPr>
          <p:cNvCxnSpPr>
            <a:cxnSpLocks/>
          </p:cNvCxnSpPr>
          <p:nvPr/>
        </p:nvCxnSpPr>
        <p:spPr>
          <a:xfrm flipV="1">
            <a:off x="5822190" y="4081465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B952CB-5A5F-48DA-8D40-37950C6A4EA1}"/>
              </a:ext>
            </a:extLst>
          </p:cNvPr>
          <p:cNvCxnSpPr>
            <a:cxnSpLocks/>
          </p:cNvCxnSpPr>
          <p:nvPr/>
        </p:nvCxnSpPr>
        <p:spPr>
          <a:xfrm flipV="1">
            <a:off x="6458294" y="5274162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407BC3-704D-4415-936A-AC7C5C29ECE8}"/>
              </a:ext>
            </a:extLst>
          </p:cNvPr>
          <p:cNvCxnSpPr>
            <a:cxnSpLocks/>
          </p:cNvCxnSpPr>
          <p:nvPr/>
        </p:nvCxnSpPr>
        <p:spPr>
          <a:xfrm>
            <a:off x="4610859" y="5021108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8E3DD5-2A5C-4612-975A-BC44F6CE00F0}"/>
              </a:ext>
            </a:extLst>
          </p:cNvPr>
          <p:cNvCxnSpPr>
            <a:cxnSpLocks/>
          </p:cNvCxnSpPr>
          <p:nvPr/>
        </p:nvCxnSpPr>
        <p:spPr>
          <a:xfrm>
            <a:off x="4605890" y="5041418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B32CCF-D827-4872-836A-8552AF5C224A}"/>
              </a:ext>
            </a:extLst>
          </p:cNvPr>
          <p:cNvCxnSpPr>
            <a:cxnSpLocks/>
          </p:cNvCxnSpPr>
          <p:nvPr/>
        </p:nvCxnSpPr>
        <p:spPr>
          <a:xfrm>
            <a:off x="5817221" y="5129214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660542F-DB9B-49BD-A20A-82E25E0699C7}"/>
              </a:ext>
            </a:extLst>
          </p:cNvPr>
          <p:cNvSpPr/>
          <p:nvPr/>
        </p:nvSpPr>
        <p:spPr>
          <a:xfrm>
            <a:off x="5175008" y="385175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8FBDA6-ACD5-46B9-8943-697402E6DF59}"/>
              </a:ext>
            </a:extLst>
          </p:cNvPr>
          <p:cNvSpPr/>
          <p:nvPr/>
        </p:nvSpPr>
        <p:spPr>
          <a:xfrm>
            <a:off x="6391311" y="396775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6B7E1D-DC14-4341-BA8C-A9BAE987EB3C}"/>
              </a:ext>
            </a:extLst>
          </p:cNvPr>
          <p:cNvSpPr/>
          <p:nvPr/>
        </p:nvSpPr>
        <p:spPr>
          <a:xfrm>
            <a:off x="4513330" y="4905169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B773CF5-7B8C-4CAE-BA1C-8C6048F89D44}"/>
              </a:ext>
            </a:extLst>
          </p:cNvPr>
          <p:cNvSpPr/>
          <p:nvPr/>
        </p:nvSpPr>
        <p:spPr>
          <a:xfrm>
            <a:off x="5722487" y="502382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DAD8D3-EC3E-4B1D-B881-0247CE69D358}"/>
              </a:ext>
            </a:extLst>
          </p:cNvPr>
          <p:cNvSpPr/>
          <p:nvPr/>
        </p:nvSpPr>
        <p:spPr>
          <a:xfrm>
            <a:off x="7042218" y="516877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AFF8791-03EF-4323-A212-881409F99BB5}"/>
              </a:ext>
            </a:extLst>
          </p:cNvPr>
          <p:cNvSpPr/>
          <p:nvPr/>
        </p:nvSpPr>
        <p:spPr>
          <a:xfrm>
            <a:off x="6302790" y="617696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A8A4A30-905D-4093-A423-791CA9F3088A}"/>
              </a:ext>
            </a:extLst>
          </p:cNvPr>
          <p:cNvSpPr/>
          <p:nvPr/>
        </p:nvSpPr>
        <p:spPr>
          <a:xfrm>
            <a:off x="5067953" y="61065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E9414B-990E-4340-9D92-06CFC19C7812}"/>
              </a:ext>
            </a:extLst>
          </p:cNvPr>
          <p:cNvSpPr txBox="1"/>
          <p:nvPr/>
        </p:nvSpPr>
        <p:spPr>
          <a:xfrm>
            <a:off x="6085946" y="530290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F151FA-4C77-47B3-AF41-3976F362921A}"/>
              </a:ext>
            </a:extLst>
          </p:cNvPr>
          <p:cNvSpPr txBox="1"/>
          <p:nvPr/>
        </p:nvSpPr>
        <p:spPr>
          <a:xfrm>
            <a:off x="5797191" y="431098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A5279-F5BD-4BE0-8D6F-C9A5302CDCB5}"/>
              </a:ext>
            </a:extLst>
          </p:cNvPr>
          <p:cNvSpPr txBox="1"/>
          <p:nvPr/>
        </p:nvSpPr>
        <p:spPr>
          <a:xfrm>
            <a:off x="6834842" y="5636937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9C4E2F-5E8E-4257-AAC6-5B03ED8A6419}"/>
              </a:ext>
            </a:extLst>
          </p:cNvPr>
          <p:cNvSpPr txBox="1"/>
          <p:nvPr/>
        </p:nvSpPr>
        <p:spPr>
          <a:xfrm>
            <a:off x="5150211" y="463412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5EC7AE-DC30-4961-B771-05104431D0DA}"/>
              </a:ext>
            </a:extLst>
          </p:cNvPr>
          <p:cNvSpPr txBox="1"/>
          <p:nvPr/>
        </p:nvSpPr>
        <p:spPr>
          <a:xfrm>
            <a:off x="5698569" y="356579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40291F-D79E-467E-9789-2028CF8E92F9}"/>
              </a:ext>
            </a:extLst>
          </p:cNvPr>
          <p:cNvSpPr txBox="1"/>
          <p:nvPr/>
        </p:nvSpPr>
        <p:spPr>
          <a:xfrm>
            <a:off x="4472228" y="551696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CCDAF6-7B3C-4088-A830-41DD7A9592FB}"/>
              </a:ext>
            </a:extLst>
          </p:cNvPr>
          <p:cNvSpPr txBox="1"/>
          <p:nvPr/>
        </p:nvSpPr>
        <p:spPr>
          <a:xfrm>
            <a:off x="5489077" y="517527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89D07BE-C22E-4665-AC05-150633A97EF4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8747464" y="3951675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44B1C8-2E58-4811-84A9-D648A5C2A8EE}"/>
              </a:ext>
            </a:extLst>
          </p:cNvPr>
          <p:cNvCxnSpPr>
            <a:cxnSpLocks/>
          </p:cNvCxnSpPr>
          <p:nvPr/>
        </p:nvCxnSpPr>
        <p:spPr>
          <a:xfrm>
            <a:off x="9879384" y="4067684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6268016-9C9A-44B3-A78E-07018F920BFF}"/>
              </a:ext>
            </a:extLst>
          </p:cNvPr>
          <p:cNvCxnSpPr>
            <a:cxnSpLocks/>
          </p:cNvCxnSpPr>
          <p:nvPr/>
        </p:nvCxnSpPr>
        <p:spPr>
          <a:xfrm flipV="1">
            <a:off x="9831344" y="5268699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6854C00-0A8B-44B9-8C23-27AEFC2329C4}"/>
              </a:ext>
            </a:extLst>
          </p:cNvPr>
          <p:cNvCxnSpPr>
            <a:cxnSpLocks/>
          </p:cNvCxnSpPr>
          <p:nvPr/>
        </p:nvCxnSpPr>
        <p:spPr>
          <a:xfrm>
            <a:off x="8587090" y="6234448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E023979-EA72-4B8E-9A32-4B418D4E0846}"/>
              </a:ext>
            </a:extLst>
          </p:cNvPr>
          <p:cNvCxnSpPr>
            <a:cxnSpLocks/>
          </p:cNvCxnSpPr>
          <p:nvPr/>
        </p:nvCxnSpPr>
        <p:spPr>
          <a:xfrm>
            <a:off x="7983909" y="5015645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0837331-9B83-42BD-B4AC-61727BE569A1}"/>
              </a:ext>
            </a:extLst>
          </p:cNvPr>
          <p:cNvCxnSpPr>
            <a:cxnSpLocks/>
          </p:cNvCxnSpPr>
          <p:nvPr/>
        </p:nvCxnSpPr>
        <p:spPr>
          <a:xfrm>
            <a:off x="7978940" y="5035955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F2F76D64-6539-48B9-A3CC-3B0DFF4E6776}"/>
              </a:ext>
            </a:extLst>
          </p:cNvPr>
          <p:cNvSpPr/>
          <p:nvPr/>
        </p:nvSpPr>
        <p:spPr>
          <a:xfrm>
            <a:off x="8548058" y="384628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2381DAB-76FB-42FA-B085-2DB192E43FC5}"/>
              </a:ext>
            </a:extLst>
          </p:cNvPr>
          <p:cNvSpPr/>
          <p:nvPr/>
        </p:nvSpPr>
        <p:spPr>
          <a:xfrm>
            <a:off x="9764361" y="396229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B9A64D5-5CED-4347-9DE8-D4B46408759D}"/>
              </a:ext>
            </a:extLst>
          </p:cNvPr>
          <p:cNvSpPr/>
          <p:nvPr/>
        </p:nvSpPr>
        <p:spPr>
          <a:xfrm>
            <a:off x="7886380" y="4899706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456E884-FB77-444A-9F25-8466E26A5CBD}"/>
              </a:ext>
            </a:extLst>
          </p:cNvPr>
          <p:cNvSpPr/>
          <p:nvPr/>
        </p:nvSpPr>
        <p:spPr>
          <a:xfrm>
            <a:off x="9095537" y="5018363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1403B80-9BB6-4BF2-9372-E9D77A378314}"/>
              </a:ext>
            </a:extLst>
          </p:cNvPr>
          <p:cNvSpPr/>
          <p:nvPr/>
        </p:nvSpPr>
        <p:spPr>
          <a:xfrm>
            <a:off x="10415268" y="516331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F058E31-F68C-48A4-86BD-43E0B559BDE4}"/>
              </a:ext>
            </a:extLst>
          </p:cNvPr>
          <p:cNvSpPr/>
          <p:nvPr/>
        </p:nvSpPr>
        <p:spPr>
          <a:xfrm>
            <a:off x="9675840" y="6171500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1B19C63-1B1D-4879-A669-EBBD40DF6EC2}"/>
              </a:ext>
            </a:extLst>
          </p:cNvPr>
          <p:cNvSpPr/>
          <p:nvPr/>
        </p:nvSpPr>
        <p:spPr>
          <a:xfrm>
            <a:off x="8441003" y="610112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06BBB06-6C43-4D46-ADBF-653EEA6672C6}"/>
              </a:ext>
            </a:extLst>
          </p:cNvPr>
          <p:cNvSpPr txBox="1"/>
          <p:nvPr/>
        </p:nvSpPr>
        <p:spPr>
          <a:xfrm>
            <a:off x="10350777" y="433197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29238FB-8747-40F7-B4B0-2D8BC6EBF25D}"/>
              </a:ext>
            </a:extLst>
          </p:cNvPr>
          <p:cNvSpPr txBox="1"/>
          <p:nvPr/>
        </p:nvSpPr>
        <p:spPr>
          <a:xfrm>
            <a:off x="10207892" y="563147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95C930B-64F5-4A0A-A111-4197A739ABE9}"/>
              </a:ext>
            </a:extLst>
          </p:cNvPr>
          <p:cNvSpPr txBox="1"/>
          <p:nvPr/>
        </p:nvSpPr>
        <p:spPr>
          <a:xfrm>
            <a:off x="8523261" y="462866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4D72CD3-3561-4A55-8A36-0C9A37B73F5F}"/>
              </a:ext>
            </a:extLst>
          </p:cNvPr>
          <p:cNvSpPr txBox="1"/>
          <p:nvPr/>
        </p:nvSpPr>
        <p:spPr>
          <a:xfrm>
            <a:off x="9071619" y="3560331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AD485FC-A681-4B1A-AE7F-421668DC7476}"/>
              </a:ext>
            </a:extLst>
          </p:cNvPr>
          <p:cNvSpPr txBox="1"/>
          <p:nvPr/>
        </p:nvSpPr>
        <p:spPr>
          <a:xfrm>
            <a:off x="8980669" y="631190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76D5F5F-68B5-498F-8B7B-30B999C47EA0}"/>
              </a:ext>
            </a:extLst>
          </p:cNvPr>
          <p:cNvSpPr txBox="1"/>
          <p:nvPr/>
        </p:nvSpPr>
        <p:spPr>
          <a:xfrm>
            <a:off x="7845278" y="551149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6A3F730-B9C1-4136-95E7-720EC509DADC}"/>
              </a:ext>
            </a:extLst>
          </p:cNvPr>
          <p:cNvSpPr txBox="1"/>
          <p:nvPr/>
        </p:nvSpPr>
        <p:spPr>
          <a:xfrm>
            <a:off x="8862127" y="516980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8D2DB37-6B1C-4B10-8F45-921F8BCD7665}"/>
              </a:ext>
            </a:extLst>
          </p:cNvPr>
          <p:cNvCxnSpPr>
            <a:cxnSpLocks/>
            <a:stCxn id="123" idx="6"/>
          </p:cNvCxnSpPr>
          <p:nvPr/>
        </p:nvCxnSpPr>
        <p:spPr>
          <a:xfrm>
            <a:off x="1922076" y="3925046"/>
            <a:ext cx="1165880" cy="123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AB0433C-13EF-45E0-A430-1E24E4E34FF7}"/>
              </a:ext>
            </a:extLst>
          </p:cNvPr>
          <p:cNvCxnSpPr>
            <a:cxnSpLocks/>
          </p:cNvCxnSpPr>
          <p:nvPr/>
        </p:nvCxnSpPr>
        <p:spPr>
          <a:xfrm>
            <a:off x="3053996" y="4041055"/>
            <a:ext cx="637760" cy="12150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FBE99A8-76DA-4130-BBC2-4774B423A685}"/>
              </a:ext>
            </a:extLst>
          </p:cNvPr>
          <p:cNvCxnSpPr>
            <a:cxnSpLocks/>
          </p:cNvCxnSpPr>
          <p:nvPr/>
        </p:nvCxnSpPr>
        <p:spPr>
          <a:xfrm flipV="1">
            <a:off x="2369852" y="4049373"/>
            <a:ext cx="684144" cy="1047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701E7EC-E925-4776-BD41-9DEA94422876}"/>
              </a:ext>
            </a:extLst>
          </p:cNvPr>
          <p:cNvCxnSpPr>
            <a:cxnSpLocks/>
          </p:cNvCxnSpPr>
          <p:nvPr/>
        </p:nvCxnSpPr>
        <p:spPr>
          <a:xfrm flipV="1">
            <a:off x="3005956" y="5242070"/>
            <a:ext cx="690769" cy="10104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ED1478E-0767-483A-887E-E198C9222F75}"/>
              </a:ext>
            </a:extLst>
          </p:cNvPr>
          <p:cNvCxnSpPr>
            <a:cxnSpLocks/>
          </p:cNvCxnSpPr>
          <p:nvPr/>
        </p:nvCxnSpPr>
        <p:spPr>
          <a:xfrm>
            <a:off x="1761702" y="6207819"/>
            <a:ext cx="1155629" cy="819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2C117C9-7E9A-4F49-8B77-2B9E6C204BE8}"/>
              </a:ext>
            </a:extLst>
          </p:cNvPr>
          <p:cNvCxnSpPr>
            <a:cxnSpLocks/>
            <a:stCxn id="123" idx="7"/>
          </p:cNvCxnSpPr>
          <p:nvPr/>
        </p:nvCxnSpPr>
        <p:spPr>
          <a:xfrm flipH="1">
            <a:off x="1163490" y="3850525"/>
            <a:ext cx="729384" cy="11384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FF42903-F21B-4ECE-A3AB-FAADE5BE16F8}"/>
              </a:ext>
            </a:extLst>
          </p:cNvPr>
          <p:cNvCxnSpPr>
            <a:cxnSpLocks/>
          </p:cNvCxnSpPr>
          <p:nvPr/>
        </p:nvCxnSpPr>
        <p:spPr>
          <a:xfrm>
            <a:off x="1158521" y="4989016"/>
            <a:ext cx="1206362" cy="1081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A1C2930-40C6-4FDD-8615-0A9020229714}"/>
              </a:ext>
            </a:extLst>
          </p:cNvPr>
          <p:cNvCxnSpPr>
            <a:cxnSpLocks/>
          </p:cNvCxnSpPr>
          <p:nvPr/>
        </p:nvCxnSpPr>
        <p:spPr>
          <a:xfrm>
            <a:off x="1153552" y="5009326"/>
            <a:ext cx="562181" cy="11910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F4753F4-480C-4986-B5C1-86E0494EFF82}"/>
              </a:ext>
            </a:extLst>
          </p:cNvPr>
          <p:cNvCxnSpPr>
            <a:cxnSpLocks/>
          </p:cNvCxnSpPr>
          <p:nvPr/>
        </p:nvCxnSpPr>
        <p:spPr>
          <a:xfrm>
            <a:off x="2364883" y="5097122"/>
            <a:ext cx="595104" cy="1155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1038D3DE-4F88-499E-914A-D45E38D88CD5}"/>
              </a:ext>
            </a:extLst>
          </p:cNvPr>
          <p:cNvSpPr/>
          <p:nvPr/>
        </p:nvSpPr>
        <p:spPr>
          <a:xfrm>
            <a:off x="1722670" y="3819658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5562E3E-6FAC-4325-99B4-ED101F07AE13}"/>
              </a:ext>
            </a:extLst>
          </p:cNvPr>
          <p:cNvSpPr/>
          <p:nvPr/>
        </p:nvSpPr>
        <p:spPr>
          <a:xfrm>
            <a:off x="2938973" y="393566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D29DEC8-2F86-4F9D-9E0D-1C2F6C0DD6EA}"/>
              </a:ext>
            </a:extLst>
          </p:cNvPr>
          <p:cNvSpPr/>
          <p:nvPr/>
        </p:nvSpPr>
        <p:spPr>
          <a:xfrm>
            <a:off x="1060992" y="4873077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B5ADD87A-FFAE-4D96-9CEB-ABD3B5D9A2D3}"/>
              </a:ext>
            </a:extLst>
          </p:cNvPr>
          <p:cNvSpPr/>
          <p:nvPr/>
        </p:nvSpPr>
        <p:spPr>
          <a:xfrm>
            <a:off x="2270149" y="4991734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2A9C37C9-DE2C-4C36-8BB6-82BB576D50FF}"/>
              </a:ext>
            </a:extLst>
          </p:cNvPr>
          <p:cNvSpPr/>
          <p:nvPr/>
        </p:nvSpPr>
        <p:spPr>
          <a:xfrm>
            <a:off x="3589880" y="5136682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67D9A99-CE56-49B5-AF63-3808114D4C53}"/>
              </a:ext>
            </a:extLst>
          </p:cNvPr>
          <p:cNvSpPr/>
          <p:nvPr/>
        </p:nvSpPr>
        <p:spPr>
          <a:xfrm>
            <a:off x="2850452" y="6144871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679A79A3-897F-47B7-B940-8B537A8C009C}"/>
              </a:ext>
            </a:extLst>
          </p:cNvPr>
          <p:cNvSpPr/>
          <p:nvPr/>
        </p:nvSpPr>
        <p:spPr>
          <a:xfrm>
            <a:off x="1615615" y="6074495"/>
            <a:ext cx="199406" cy="2107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23CAA53-042B-46F0-A9D7-B0FDED8EC916}"/>
              </a:ext>
            </a:extLst>
          </p:cNvPr>
          <p:cNvSpPr txBox="1"/>
          <p:nvPr/>
        </p:nvSpPr>
        <p:spPr>
          <a:xfrm>
            <a:off x="2633608" y="5270814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0B986B0-9634-4188-B516-65B6EC18B4D1}"/>
              </a:ext>
            </a:extLst>
          </p:cNvPr>
          <p:cNvSpPr txBox="1"/>
          <p:nvPr/>
        </p:nvSpPr>
        <p:spPr>
          <a:xfrm>
            <a:off x="3525389" y="430534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B44C0B0-C94F-4BEB-8B30-6595CEA67E81}"/>
              </a:ext>
            </a:extLst>
          </p:cNvPr>
          <p:cNvSpPr txBox="1"/>
          <p:nvPr/>
        </p:nvSpPr>
        <p:spPr>
          <a:xfrm>
            <a:off x="2344853" y="4278893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2C6EE80-426E-4059-8EF5-FF43E0241B85}"/>
              </a:ext>
            </a:extLst>
          </p:cNvPr>
          <p:cNvSpPr txBox="1"/>
          <p:nvPr/>
        </p:nvSpPr>
        <p:spPr>
          <a:xfrm>
            <a:off x="1079107" y="4104059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3C24B7A-30B7-4750-8748-E44B90F1AF9D}"/>
              </a:ext>
            </a:extLst>
          </p:cNvPr>
          <p:cNvSpPr txBox="1"/>
          <p:nvPr/>
        </p:nvSpPr>
        <p:spPr>
          <a:xfrm>
            <a:off x="3382504" y="5604845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6372671-5996-4EA9-9917-43C02D8DCC65}"/>
              </a:ext>
            </a:extLst>
          </p:cNvPr>
          <p:cNvSpPr txBox="1"/>
          <p:nvPr/>
        </p:nvSpPr>
        <p:spPr>
          <a:xfrm>
            <a:off x="1697873" y="4602036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A8A0ECE-FB4D-496A-A0DA-FC0C88972F1C}"/>
              </a:ext>
            </a:extLst>
          </p:cNvPr>
          <p:cNvSpPr txBox="1"/>
          <p:nvPr/>
        </p:nvSpPr>
        <p:spPr>
          <a:xfrm>
            <a:off x="2246231" y="3533702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20CC551-F4F2-4FA0-A4C2-59EF6F9571C7}"/>
              </a:ext>
            </a:extLst>
          </p:cNvPr>
          <p:cNvSpPr txBox="1"/>
          <p:nvPr/>
        </p:nvSpPr>
        <p:spPr>
          <a:xfrm>
            <a:off x="1019890" y="548487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D92AA8FB-8804-4396-9C9A-1FD08E341CE6}"/>
              </a:ext>
            </a:extLst>
          </p:cNvPr>
          <p:cNvSpPr txBox="1"/>
          <p:nvPr/>
        </p:nvSpPr>
        <p:spPr>
          <a:xfrm>
            <a:off x="2036739" y="5143180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32E2139-79F4-401E-8468-98D03B97EC90}"/>
              </a:ext>
            </a:extLst>
          </p:cNvPr>
          <p:cNvSpPr txBox="1"/>
          <p:nvPr/>
        </p:nvSpPr>
        <p:spPr>
          <a:xfrm>
            <a:off x="2129788" y="6260808"/>
            <a:ext cx="41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649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2504</Words>
  <Application>Microsoft Office PowerPoint</Application>
  <PresentationFormat>Widescreen</PresentationFormat>
  <Paragraphs>755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Black</vt:lpstr>
      <vt:lpstr>Calibri</vt:lpstr>
      <vt:lpstr>Calibri Light</vt:lpstr>
      <vt:lpstr>Cambria Math</vt:lpstr>
      <vt:lpstr>Comic Sans MS</vt:lpstr>
      <vt:lpstr>Consolas</vt:lpstr>
      <vt:lpstr>Office Theme</vt:lpstr>
      <vt:lpstr>CSE 421: Introduction to Algorithms</vt:lpstr>
      <vt:lpstr>Lecture Outline:</vt:lpstr>
      <vt:lpstr>Spanning Trees</vt:lpstr>
      <vt:lpstr>Minimum Spanning Trees (MST)</vt:lpstr>
      <vt:lpstr>Minimum Spanning Trees (MST)</vt:lpstr>
      <vt:lpstr>Yesterday: Dijkstra’s Algorithm</vt:lpstr>
      <vt:lpstr>Yesterday: Dijkstra’s Algorithm</vt:lpstr>
      <vt:lpstr>Yesterday: Dijkstra’s Algorithm</vt:lpstr>
      <vt:lpstr>Yesterday: Dijkstra’s Algorithm</vt:lpstr>
      <vt:lpstr>Why MSTs?</vt:lpstr>
      <vt:lpstr>Properties of MSTs</vt:lpstr>
      <vt:lpstr>Cuts</vt:lpstr>
      <vt:lpstr>Cut Property</vt:lpstr>
      <vt:lpstr>Cut Property</vt:lpstr>
      <vt:lpstr>Cut Property</vt:lpstr>
      <vt:lpstr>Cycle Property</vt:lpstr>
      <vt:lpstr>Cycle Property</vt:lpstr>
      <vt:lpstr>Cycle Property</vt:lpstr>
      <vt:lpstr>Using Cuts and Cycles to build MSTs</vt:lpstr>
      <vt:lpstr>Kruskal’s Algorithm:</vt:lpstr>
      <vt:lpstr>Kruskal’s Algorithm:</vt:lpstr>
      <vt:lpstr>Kruskal’s Execution:</vt:lpstr>
      <vt:lpstr>Kruskal’s Execution:</vt:lpstr>
      <vt:lpstr>Kruskal’s Execution:</vt:lpstr>
      <vt:lpstr>Kruskal’s Execution:</vt:lpstr>
      <vt:lpstr>Kruskal’s Pseudocode:</vt:lpstr>
      <vt:lpstr>Kruskal’s Pseudocode:</vt:lpstr>
      <vt:lpstr>Union Find!!!</vt:lpstr>
      <vt:lpstr>Union Find</vt:lpstr>
      <vt:lpstr>Union Find</vt:lpstr>
      <vt:lpstr>Union Find</vt:lpstr>
      <vt:lpstr>Union Find Example</vt:lpstr>
      <vt:lpstr>Union Find Example</vt:lpstr>
      <vt:lpstr>Union Find Example</vt:lpstr>
      <vt:lpstr>Union Find Example</vt:lpstr>
      <vt:lpstr>Union Find Example</vt:lpstr>
      <vt:lpstr>Union Find Example</vt:lpstr>
      <vt:lpstr>Union Find Runtime Proof:</vt:lpstr>
      <vt:lpstr>Kruskal’s Runtime:</vt:lpstr>
      <vt:lpstr>Kruskal’s Proof of Correctness:</vt:lpstr>
      <vt:lpstr>Other MST greedy algorithms: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421: Introduction to Algorithms</dc:title>
  <dc:creator>Jeremy</dc:creator>
  <cp:lastModifiedBy>Jeremy</cp:lastModifiedBy>
  <cp:revision>1</cp:revision>
  <cp:lastPrinted>2022-01-04T23:57:53Z</cp:lastPrinted>
  <dcterms:created xsi:type="dcterms:W3CDTF">2022-01-04T00:58:55Z</dcterms:created>
  <dcterms:modified xsi:type="dcterms:W3CDTF">2022-01-21T02:29:18Z</dcterms:modified>
</cp:coreProperties>
</file>