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3.xml" ContentType="application/inkml+xml"/>
  <Override PartName="/ppt/notesSlides/notesSlide16.xml" ContentType="application/vnd.openxmlformats-officedocument.presentationml.notesSlide+xml"/>
  <Override PartName="/ppt/ink/ink4.xml" ContentType="application/inkml+xml"/>
  <Override PartName="/ppt/notesSlides/notesSlide17.xml" ContentType="application/vnd.openxmlformats-officedocument.presentationml.notesSlide+xml"/>
  <Override PartName="/ppt/ink/ink5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6.xml" ContentType="application/inkml+xml"/>
  <Override PartName="/ppt/notesSlides/notesSlide20.xml" ContentType="application/vnd.openxmlformats-officedocument.presentationml.notesSlide+xml"/>
  <Override PartName="/ppt/ink/ink7.xml" ContentType="application/inkml+xml"/>
  <Override PartName="/ppt/notesSlides/notesSlide21.xml" ContentType="application/vnd.openxmlformats-officedocument.presentationml.notesSlide+xml"/>
  <Override PartName="/ppt/ink/ink8.xml" ContentType="application/inkml+xml"/>
  <Override PartName="/ppt/notesSlides/notesSlide22.xml" ContentType="application/vnd.openxmlformats-officedocument.presentationml.notesSlide+xml"/>
  <Override PartName="/ppt/ink/ink9.xml" ContentType="application/inkml+xml"/>
  <Override PartName="/ppt/notesSlides/notesSlide23.xml" ContentType="application/vnd.openxmlformats-officedocument.presentationml.notesSlide+xml"/>
  <Override PartName="/ppt/ink/ink10.xml" ContentType="application/inkml+xml"/>
  <Override PartName="/ppt/notesSlides/notesSlide24.xml" ContentType="application/vnd.openxmlformats-officedocument.presentationml.notesSlide+xml"/>
  <Override PartName="/ppt/ink/ink11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12.xml" ContentType="application/inkml+xml"/>
  <Override PartName="/ppt/notesSlides/notesSlide27.xml" ContentType="application/vnd.openxmlformats-officedocument.presentationml.notesSlide+xml"/>
  <Override PartName="/ppt/ink/ink13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4" r:id="rId1"/>
  </p:sldMasterIdLst>
  <p:notesMasterIdLst>
    <p:notesMasterId r:id="rId50"/>
  </p:notesMasterIdLst>
  <p:handoutMasterIdLst>
    <p:handoutMasterId r:id="rId51"/>
  </p:handoutMasterIdLst>
  <p:sldIdLst>
    <p:sldId id="369" r:id="rId2"/>
    <p:sldId id="807" r:id="rId3"/>
    <p:sldId id="805" r:id="rId4"/>
    <p:sldId id="784" r:id="rId5"/>
    <p:sldId id="802" r:id="rId6"/>
    <p:sldId id="785" r:id="rId7"/>
    <p:sldId id="803" r:id="rId8"/>
    <p:sldId id="804" r:id="rId9"/>
    <p:sldId id="810" r:id="rId10"/>
    <p:sldId id="811" r:id="rId11"/>
    <p:sldId id="812" r:id="rId12"/>
    <p:sldId id="813" r:id="rId13"/>
    <p:sldId id="814" r:id="rId14"/>
    <p:sldId id="771" r:id="rId15"/>
    <p:sldId id="773" r:id="rId16"/>
    <p:sldId id="795" r:id="rId17"/>
    <p:sldId id="799" r:id="rId18"/>
    <p:sldId id="796" r:id="rId19"/>
    <p:sldId id="797" r:id="rId20"/>
    <p:sldId id="798" r:id="rId21"/>
    <p:sldId id="791" r:id="rId22"/>
    <p:sldId id="792" r:id="rId23"/>
    <p:sldId id="790" r:id="rId24"/>
    <p:sldId id="816" r:id="rId25"/>
    <p:sldId id="815" r:id="rId26"/>
    <p:sldId id="817" r:id="rId27"/>
    <p:sldId id="818" r:id="rId28"/>
    <p:sldId id="819" r:id="rId29"/>
    <p:sldId id="806" r:id="rId30"/>
    <p:sldId id="820" r:id="rId31"/>
    <p:sldId id="808" r:id="rId32"/>
    <p:sldId id="809" r:id="rId33"/>
    <p:sldId id="821" r:id="rId34"/>
    <p:sldId id="822" r:id="rId35"/>
    <p:sldId id="823" r:id="rId36"/>
    <p:sldId id="824" r:id="rId37"/>
    <p:sldId id="825" r:id="rId38"/>
    <p:sldId id="826" r:id="rId39"/>
    <p:sldId id="827" r:id="rId40"/>
    <p:sldId id="828" r:id="rId41"/>
    <p:sldId id="829" r:id="rId42"/>
    <p:sldId id="830" r:id="rId43"/>
    <p:sldId id="831" r:id="rId44"/>
    <p:sldId id="832" r:id="rId45"/>
    <p:sldId id="833" r:id="rId46"/>
    <p:sldId id="834" r:id="rId47"/>
    <p:sldId id="835" r:id="rId48"/>
    <p:sldId id="836" r:id="rId49"/>
  </p:sldIdLst>
  <p:sldSz cx="9144000" cy="6858000" type="screen4x3"/>
  <p:notesSz cx="7315200" cy="9601200"/>
  <p:embeddedFontLst>
    <p:embeddedFont>
      <p:font typeface="Arial Black" panose="020B0A04020102020204" pitchFamily="34" charset="0"/>
      <p:bold r:id="rId52"/>
    </p:embeddedFont>
    <p:embeddedFont>
      <p:font typeface="Cambria Math" panose="02040503050406030204" pitchFamily="18" charset="0"/>
      <p:regular r:id="rId53"/>
    </p:embeddedFont>
    <p:embeddedFont>
      <p:font typeface="Comic Sans MS" panose="030F0702030302020204" pitchFamily="66" charset="0"/>
      <p:regular r:id="rId54"/>
      <p:bold r:id="rId55"/>
      <p:italic r:id="rId56"/>
      <p:boldItalic r:id="rId57"/>
    </p:embeddedFont>
    <p:embeddedFont>
      <p:font typeface="Helvetica" panose="020B0604020202020204" pitchFamily="34" charset="0"/>
      <p:regular r:id="rId58"/>
      <p:bold r:id="rId59"/>
      <p:italic r:id="rId60"/>
      <p:boldItalic r:id="rId61"/>
    </p:embeddedFont>
    <p:embeddedFont>
      <p:font typeface="Tahoma" panose="020B0604030504040204" pitchFamily="34" charset="0"/>
      <p:regular r:id="rId62"/>
      <p:bold r:id="rId63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>
    <p:extLst>
      <p:ext uri="{19B8F6BF-5375-455C-9EA6-DF929625EA0E}">
        <p15:presenceInfo xmlns:p15="http://schemas.microsoft.com/office/powerpoint/2012/main" userId="53db6fd9924b9b51" providerId="Windows Live"/>
      </p:ext>
    </p:extLst>
  </p:cmAuthor>
  <p:cmAuthor id="2" name="Yin Tat Lee" initials="YTL" lastIdx="1" clrIdx="1">
    <p:extLst>
      <p:ext uri="{19B8F6BF-5375-455C-9EA6-DF929625EA0E}">
        <p15:presenceInfo xmlns:p15="http://schemas.microsoft.com/office/powerpoint/2012/main" userId="61db3835bc91e7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00"/>
    <a:srgbClr val="DBF7C9"/>
    <a:srgbClr val="B0ED8B"/>
    <a:srgbClr val="0033CC"/>
    <a:srgbClr val="3399FF"/>
    <a:srgbClr val="FF0000"/>
    <a:srgbClr val="FF3300"/>
    <a:srgbClr val="0066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966" y="114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63" Type="http://schemas.openxmlformats.org/officeDocument/2006/relationships/font" Target="fonts/font12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24.wmf"/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24.wmf"/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24.wmf"/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28T21:30:45.9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21939 1953 0,'0'-80'0,"0"17"16,0-1-16,48-94 16,95-17-1,16 48 1,-32 48 0,-32 15-1,16 48 1,48 16 15,47 0-15,32 95-1,-111 17 1,-95-49 0,-32 32-1,-63 48 1,-64-32-16,-80 0 15,17-47 1,31-16 0,80-48-1,63 0 1,16-64 15,0-158-15,127-16-1,79 111 17,32 95-17,-16 32 1,-95 111 0,-15 0-1,-17 32 1,-48-16-1,-47 0 1,0 16 0,-47-16-1,-80-16 1,-32-79 0,-143 15-1,112-47 1,111 0 15,79-47 0,31-33-31,33-47 16,95-15 0,-80 78-1,32 48 1,-32 16-1,64 80 1,-16 31 0,-16 32-1,-79 31 1,-32-126-16,0 47 16,-63 16-1,-144-95 1,-47 0 15,-31-16-15,142 0-1,79 0 1,48-48 15,48-126-15,127-64-1,79 95 1,-127 127 0,-63 16-1,-1 0 1,-15 47 0,-16 33-1,0 15 1,-16-31 15,-48 31-15,-15-48-1,15 1 1,32-32-16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28T22:10:51.8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3905 7160 0,'0'16'78,"-15"31"-78,15 1 15,0-16-15,0 15 16,0-15 0,-16 16-1,0-17-15,16 17 16,0-16 0,0 31-1,0 1 1,0-33-1,0-15 1,0 16 0,0-16 15,0 0 16,0 16-32,16-32 173,0 0-172,-1 15-16,33-15 15,-16 0-15,31 16 16,1-16-1,15 0 1,32 0 0,-15 0-1,-17 0 1,-16 16 0,1 0-1,-32-16 1,-16 0-1,-1 0 17,1 0 140,-16-48-157,0-31-15,-16 0 16,1 15-16,15-142 15,0 79 1,0 47 0,0 17 15,0 15-15,0 17-1,0 15 1,-32 16 156,0 0-157,0 0-15,-15 0 16,-17 0-16,17 0 16,-1 0-1,-16 0 1,49 0-16,-33 0 15,16 0 1,0 0 0,1 0-1,-1 0 1,16-16 0,0 16 15,0-16 16,0 16 78,-15 0-110,15 0 1,-16 0 15,16-16 157,0 0-173</inkml:trace>
  <inkml:trace contextRef="#ctx0" brushRef="#br0" timeOffset="12153.034">3096 9890 0,'0'16'16,"47"-16"0,1 0-1,16 0 1,142 0-1,159 0 1,-174 0 0,-17 0-1,64 0 1,127 0 0,80 0-1,-1 0 1,-205 0-1,30 0 17,-30 0-17,-49 0 1,-15 16 0,79-16-1,-127 0 1,-16 0-1,0 0 1,-16 0 0,-47 0-1,-16 0 1,-1 0 0,1 0-1,16 0 1,31-16-1,-15 16 17,-17 0-32,48-16 15,1 16 1,31 0 0,47 0-1,-47 0 1,0 0-1,-47 0 1,31 0 0,16 0-1,63 0 1,33 0 0,-33 0-1,-111 0 1</inkml:trace>
  <inkml:trace contextRef="#ctx0" brushRef="#br0" timeOffset="16209.049">22225 9112 0,'0'-16'78,"64"16"-62,15 0-16,64 0 16,-48 0-16,64 0 15,-80 0 1,-15 0-16,-48 0 16,0 0-1,-1 0 1,-15 32-1,0 16 1,-15 47 0,15 80-1,0 63 1,31 79 15,17 33-15,15 78-1,1 17 1,31 428 0,-79-445-1,-16-47 1,0-95 0,0 0-1,0-32 1,16 0-1,-16-16 1,0-16 0,0 16-1,0-79 1,0-64 0,0 48 15,0-32-16,0-47 1,0-16 0,0-17 31,0-15-32,-16 79 1,0-63-1,0-32 1,-15 32 0,15-32-16,-48 0 15,-31-32 1,-16 0 0,0 1 15,-96-1-16,-63 32 1,48 16 0,111 31-1,143-47 79,-16 0-94,0 0 16</inkml:trace>
  <inkml:trace contextRef="#ctx0" brushRef="#br0" timeOffset="17168.981">23606 12240 0,'0'-16'62,"-16"16"-46,-47 0-16,-1 16 16,17 31-1,-64 64 1,47 16-1,48-31 1,16 15 0,111 32-1,32-32 1,-16-48 0,-16-15-1,-31-32 1,-1-16-1,-15-16 1,-1-32-16,-47-79 16,-16 16-1,0 16 1,-48-16 15,-31 31-15,0 33-1,15 15 1,17 16 0,31 0-1,-16 16 1,0 0 0,0-16-1</inkml:trace>
  <inkml:trace contextRef="#ctx0" brushRef="#br0" timeOffset="17619.18">24527 12081 0,'-16'32'47,"-16"-1"-47,-15 49 15,31-33 1,-32 49-16,17 31 16,-1 47-1,32-78 17,0-17-17,16-16 1,31 17-1,17-33 1,-1 17 0,17-48-1,-64-16 1</inkml:trace>
  <inkml:trace contextRef="#ctx0" brushRef="#br0" timeOffset="18232.589">24622 12668 0,'0'32'47,"0"16"-47,0 47 16,0-47-16,0 15 15,0-31-15,0-16 16,0-48 31,0-16-32,16-15-15,48-80 16,-48 64 15,15 31-15,65 32-1,-17 16 1,-16 0 0,-31 64-1,-32 15 1,0 16 0,0-31-1,0-17 1,0-15-1,0-16 1</inkml:trace>
  <inkml:trace contextRef="#ctx0" brushRef="#br0" timeOffset="18570.592">25003 12271 0,'0'0'16,"48"0"-1,-16 80 1,31-17-16,-31 48 15,31 64 1,-31-16 0,-32-32-1,0-16 17,-32 0-17,-15-63-15,-1-1 16,-31-31-1,-48-16 1</inkml:trace>
  <inkml:trace contextRef="#ctx0" brushRef="#br0" timeOffset="62808.731">794 2858 0,'0'15'78,"-16"17"-78,-16-16 16,16 16-16,1-16 16,-1 0-1,0-1 1,0 1-16,-16 32 15,16-32 1,0 16 0,16-1 15,0 1-15,0 0-1,32 15 1,16 17 15,-32-48-15,15 16-1,-15-32-15,-16 15 16,32 1 0,0 32-1,-16-32 1,0 31-1,-1-31 1,-15 16 0,0 32-1,0-49 1,0 17 0,-15-16-1,-1-16 1,-64 32-1,49-32 17,-17 0-17,32 0 1,0 0 15,-16-48-15,32 1-1,0-1 1,0 32 0,16-16-1,16 16 1,0 1 0,0-1 62,-32 0-78</inkml:trace>
  <inkml:trace contextRef="#ctx0" brushRef="#br0" timeOffset="63373.245">1223 3239 0,'31'0'78,"33"0"-62,47 0-16,-48 0 15,49 0-15,-81 0 16,1 0-1,-16 15 1</inkml:trace>
  <inkml:trace contextRef="#ctx0" brushRef="#br0" timeOffset="63920.083">1397 3413 0,'32'0'94,"16"0"-78,-1 0-16,1 0 15,15 0 1,1 0-16,-17 0 15,-31 0 1</inkml:trace>
  <inkml:trace contextRef="#ctx0" brushRef="#br0" timeOffset="66584.66">1016 3778 0,'0'16'94,"16"0"-79,0 0 1,-16 0 0,16 31-1,0-31-15,-16 16 16,0-16-1,0 0 1,0 31 0,-32 1-1,-32 0 1,49-32 0</inkml:trace>
  <inkml:trace contextRef="#ctx0" brushRef="#br0" timeOffset="67361.049">1286 3635 0,'0'48'31,"0"16"-31,0-1 16,0 48-1,0-16 1,0 1 0,0-1-1,0-16 1,0-31-1,0-32 1</inkml:trace>
  <inkml:trace contextRef="#ctx0" brushRef="#br0" timeOffset="68560.231">1270 3667 0,'0'-16'78,"0"0"-47,16 16-31,32 0 16,-32 0-1,-1 0-15,17 0 16,0 0 15,-2445 0-15,4889 0-1,-2476 16-15,48 16 16,-32-16 0,-16 0-1,32 0 1,-32 15 0,0-15-1,0 32 1,0-16-1,-16-16 1,-16-1 0,0-15-1,1 32 1,-1-16 31,16-16 62,0 0-31,0 0-62,0 0 0,0 0-1,1 0 1,-1 0 31</inkml:trace>
  <inkml:trace contextRef="#ctx0" brushRef="#br0" timeOffset="73905.095">1651 7318 0,'48'0'31,"-1"0"-31,1 0 16,47 0-16,-47 0 15,79 0 16,-79 0-31,15 0 16,1 0 0,-33 16-1,-15-16 1,16 16 0</inkml:trace>
  <inkml:trace contextRef="#ctx0" brushRef="#br0" timeOffset="74383.53">2127 7096 0,'0'16'62,"32"0"-46,48 47-1,-49-31 1,-15-16-16,16 0 16,-32 0 15,0 0 0,0 31-31,-16-15 31,-16 0-15,-15 0 0,31-32-1,0 15 1</inkml:trace>
  <inkml:trace contextRef="#ctx0" brushRef="#br0" timeOffset="74961.056">1762 8128 0,'16'0'63,"0"0"-63,32 0 15,-1 0-15,33 0 16,63 0 0,-1-16-1,-62 0 1,-33 0 0</inkml:trace>
  <inkml:trace contextRef="#ctx0" brushRef="#br0" timeOffset="75513.072">2254 7874 0,'16'16'47,"16"0"-47,0 16 16,0-17-16,-1 1 15,1-16 32,-16 16-31,-16 0-1,0 0 1,-16 16 0,-16 31-1,1-47 1,-17 32-1,32-1 1,0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28T22:16:22.4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7144 11922 0,'32'0'16,"-16"0"46,-1 0-62,17 0 16,0 0-16,-16 16 16,0-16-1,63 16 1,-15-16-1,-49 0 1,17 0 0,-16 0-1</inkml:trace>
  <inkml:trace contextRef="#ctx0" brushRef="#br0" timeOffset="1375.574">5858 12589 0,'16'0'78,"16"0"-78,15 0 16,1 0-1,0 0-15,47 0 16,16 0 0,0 0-1,16 0 1,0 0-1,-48 0 1,33 0 0,-65 0 15,-15 0-15,-16 0-1,0 0 16,0 0-31,15 16 16,17-16 0,31 0-1,-47 0 1,0 0 0,31 0-1,33 0 1,-17 0-1,16 0 1,-31 0 0</inkml:trace>
  <inkml:trace contextRef="#ctx0" brushRef="#br0" timeOffset="4816.917">8366 13192 0,'32'0'94,"32"0"-79,-1 0-15,16 0 16,1 0-16,-1 0 16,223 0-1,79 0 1,206 0 15,-206 0-15,-47 0-1,-80 0 1,-32 0 0,-32 0-1,-15 0 1,15 32-1,-15-16 1,31 0 0,-63-16-1,16 0 1,143 0 0,-175 0-1,-16 31 1,-95-31 15,0 0 32</inkml:trace>
  <inkml:trace contextRef="#ctx0" brushRef="#br0" timeOffset="8065.177">10652 13970 0,'16'0'109,"16"0"-109,0 0 16,-1 16-16,17-16 15,0 0 1,63 0 0,63 32-1,49-32 1,-17 31 0,-31-31-1,47 0 1,-63 0-1,47 0 1,-158 0-16,31 0 16,-47 0-1,-16 0 1,15 0 31,49 0-32,-1 0 1,143 0 0,32 0-1,-47 0 1,-33 0 0,-62 0-1,-81 0-15,49 16 16,-64-16-1,-1 0 1,1 0 0,0 0-1,16 0 1,0 0 15,-16 0-15,31 0-1,-15 0 1,0 0 0,47 0-1,-47 0 1,-16 0 0,0 0 77,-1 0-93,1 0 16,0 0 15,16 0 63,-32 16-47</inkml:trace>
  <inkml:trace contextRef="#ctx0" brushRef="#br0" timeOffset="11128.702">14573 10525 0,'16'0'78,"48"0"-62,31 0-16,-16 0 15,-15 0-15,47 0 16,80 0 0,237 95 15,-63-47-15,96-48-1,63 0 1,-128 0-1,-94 0 1,-191-16 0,-79 16-1</inkml:trace>
  <inkml:trace contextRef="#ctx0" brushRef="#br0" timeOffset="21280.685">8335 11414 0,'0'16'31,"0"0"-31,-32 32 16,-63 15 0,-17 1-1,97-49 1,-1-15 15</inkml:trace>
  <inkml:trace contextRef="#ctx0" brushRef="#br0" timeOffset="21814.754">8065 11430 0,'0'32'31,"0"15"-15,0-15 0,-32-16-1,32 0 1,0 0 15,0 0 0,0 0-15,0 15-16,0-15 16,16 0-16,0 0 15,15 16 1,1-1-1,16-31 1,15 0 15,-15 0-15,-16 16 15,-16-16-15,-1 16-16</inkml:trace>
  <inkml:trace contextRef="#ctx0" brushRef="#br0" timeOffset="22196.999">8970 11255 0,'63'-47'31,"-15"31"-31,31 0 16,-31 16-16,31-16 15,143 0 1,-158 0 0,-48 16-1</inkml:trace>
  <inkml:trace contextRef="#ctx0" brushRef="#br0" timeOffset="22513.943">9128 11430 0,'16'0'47,"64"0"-31,15 0-16,-32 0 15,1 0-15,-32 0 16</inkml:trace>
  <inkml:trace contextRef="#ctx0" brushRef="#br0" timeOffset="22932.366">9382 11065 0,'0'32'47,"0"31"-47,0 1 15,0 31 1,-16 32-16,-15 48 16,31-64-1,0-95 1,16-48 31,31-95-47</inkml:trace>
  <inkml:trace contextRef="#ctx0" brushRef="#br0" timeOffset="23248.866">9684 11065 0,'0'32'32,"0"31"-17,0-31-15,0 63 16,0-15-16,-16-1 16,0 0-1,-16 1 1,17-49-1,15-15 17,0 0-32,0 0 15</inkml:trace>
  <inkml:trace contextRef="#ctx0" brushRef="#br0" timeOffset="23632.855">10081 11367 0,'16'0'15,"15"15"1,-15 49-16,0-1 16,-16 17-1,32 47 1,-32-48-1,16-47 1,-16-48 15,0-47-15</inkml:trace>
  <inkml:trace contextRef="#ctx0" brushRef="#br0" timeOffset="24007.752">10240 11224 0,'15'-16'47,"33"16"-32,0 0-15,-1 0 16,-31 0 31,-16 32-47,0 47 16,0-31-16,-95 94 15,47-78 1,17-64-1,-1 0 17,16 0-17</inkml:trace>
  <inkml:trace contextRef="#ctx0" brushRef="#br0" timeOffset="24367.459">10621 11255 0,'0'-15'31,"47"-1"-15,1 16-16,15 0 15,1 0 1,-17 0-1,-15 0 1,-16 0 0</inkml:trace>
  <inkml:trace contextRef="#ctx0" brushRef="#br0" timeOffset="24765.808">10922 10986 0,'-16'31'16,"-15"49"-1,-1 31-15,0-48 16,32 1-16,0 15 16,0-15-1,0 47 1,0-64 15,0-31-15</inkml:trace>
  <inkml:trace contextRef="#ctx0" brushRef="#br0" timeOffset="25201.546">11668 11557 0,'16'0'31,"0"0"-16,-16 32 1,32 15 0,-32-15-1,0-16 17,0-32 14</inkml:trace>
  <inkml:trace contextRef="#ctx0" brushRef="#br0" timeOffset="25833.344">11732 11255 0,'32'0'63,"63"0"-63,0 0 16,-47 0-16,15-15 15,-47 15 1,-16 15 15,0 1-15,0 16-1,0 0 1,0-16 0,0 47-1,0-15 1,0-1-1,16-47-15,-16 16 16,16-16 31,16-16-47,31-47 16,1 15-1,-17 48 16,-31 0-15,16 32 0,-32 0-1,16 63 1,15-16 0,-31-63-1,16 0 1</inkml:trace>
  <inkml:trace contextRef="#ctx0" brushRef="#br0" timeOffset="26368.203">12668 11303 0,'-15'0'62,"-17"16"-62,-16 16 16,32 31-16,0-63 15,1 48 1,15-32 0,0 0-1,15 31 16,33 1-15,-16-32 0,-16 0 15,-16 31-15,0-31-1,-16 79 1,0-79-1,0 0 1,0-32 0,16 0-1</inkml:trace>
  <inkml:trace contextRef="#ctx0" brushRef="#br0" timeOffset="26634.342">12859 11271 0,'16'-16'47,"0"16"-31,47 0-1,64 0 1,-63-15 0,-64-1-1,0-16 1</inkml:trace>
  <inkml:trace contextRef="#ctx0" brushRef="#br0" timeOffset="26920.574">13129 11065 0,'-32'0'16,"0"63"-16,16-15 15,-31 95 1,-1 16-1,48-96 1,0 1 0,0-48-1</inkml:trace>
  <inkml:trace contextRef="#ctx0" brushRef="#br0" timeOffset="27143.616">13065 11573 0,'16'0'16,"16"16"15,-32 16-16,0-17-15,0 17 16</inkml:trace>
  <inkml:trace contextRef="#ctx0" brushRef="#br0" timeOffset="27313.013">13113 11351 0,'16'0'62,"16"-16"-31</inkml:trace>
  <inkml:trace contextRef="#ctx0" brushRef="#br0" timeOffset="27983.963">13573 11319 0,'0'16'31,"-31"-16"-15,15 0-16,-16 47 16,16-47-1,16 16-15,0 64 16,0-33-1,0 1 1,0-16 0,32-1 31,79-31-16,-79 0-16,63 0 1,-63-127 0,-32-47-1,31 79 1,-31-1 0,0 80-1,0 64 32,0 0-31,0-1-1,0 1-15,0 47 16,0 16 0,0-31 15</inkml:trace>
  <inkml:trace contextRef="#ctx0" brushRef="#br0" timeOffset="28777.835">15685 11017 0,'0'32'15,"0"47"1,0-15-16,16 47 16,-16 16-16,47 95 31,-31-31-16,0-96 1,0-16 0</inkml:trace>
  <inkml:trace contextRef="#ctx0" brushRef="#br0" timeOffset="29255.978">16526 11144 0,'0'80'62,"0"47"-46,0-16-16,0-16 15,0 16-15,0 16 16,0-47 15,16-17-15,-16 1-1,0 15 1,0-63 0,0 16-1</inkml:trace>
  <inkml:trace contextRef="#ctx0" brushRef="#br0" timeOffset="30187.946">15812 10938 0,'0'-16'15,"0"0"1,63-16 0,1-15-1,79-1 1,31-15-1,223-48 1,-206 15 0,-144 65-1,-47 15 17</inkml:trace>
  <inkml:trace contextRef="#ctx0" brushRef="#br0" timeOffset="30648.329">16669 11081 0,'16'16'47,"63"-32"-31,48-48-16,16 1 15,32-1-15,-32-15 16,31-32 0,-126 79-1</inkml:trace>
  <inkml:trace contextRef="#ctx0" brushRef="#br0" timeOffset="31054.671">17526 10747 0,'0'16'16,"0"16"-1,0 32-15,0-1 16,-32 112 0,-15 79-1,47-143 1,0-48-1,0-15 1,0-32 0,0 16-1,0 31 1,0-47 0</inkml:trace>
  <inkml:trace contextRef="#ctx0" brushRef="#br0" timeOffset="32306.972">16256 11224 0,'-16'0'0,"32"-48"15,0 0 1,32-15 0,-32 47-1,-64 48 32,0 31-47,-79 17 16,-63 63-1,110-80 1,65-47 0,15 0-1,0 0 16,63-48-31,207-222 16,127-32 0,-111 112 15,-239 142-15,-63 95 15,-158 239-16,15-32 1,111-143 0,17-95-1,78-64 63,48-63-78,-15 15 16,63-31 0,-16 79-16,-64-15 0,-15 47 31,-64 31 0,-79 65-31,-64 31 16,-143 95-1,175-95 1,127-143 47,111-63-63,16-1 15,16 49-15,143-49 16,-159 33-1,-111 47 32,-64 47-31,-206 160 0,48-33-1,174-174 1,48 0 31,16-32-47,15-15 15,-15 31-15,0 16 16,-16 0 0,0 0 15</inkml:trace>
  <inkml:trace contextRef="#ctx0" brushRef="#br0" timeOffset="49604.365">17987 826 0,'-16'-16'63,"-16"16"-47,16 0 15,-16 0-16,16 0 1,1 0 0,-1 0-1,0 31 1,16-15 0,-16 32-1,16 0 1,0-33-1,0 1 1,0 32 0,16-16-16,16 15 15,-1-15 17,1-16-17,0-16 1,47 0-1,-15 0 1,47-79 0,-16-64-1,-31 47 1,-49-15 0,-15 16-1,0 47 1,0 33-1,0-1 1,-15 0 15,15 79 32,0 1-63,0 79 15,0-64 1,15 16 0,17-15-1,0 47 1,-16-64 0,-16 1-1,16-33 1,0-31 31,-1 0-47</inkml:trace>
  <inkml:trace contextRef="#ctx0" brushRef="#br0" timeOffset="51199.961">19860 1746 0,'-16'0'94,"0"0"-79,0 0 1,-16 0-16,1 0 15,15 16-15,-16 0 16,32 0 0,-16 0-1,16 0 17,0 15-17,0 17 1,0 31-1,32-15 1,31-16 0,-15-17-1,31 17 1,1-16 0,-48-1-1,-17-15 1,1 32-1,-16 15 1,0-31 0,0 16 15,-31-16-15,-17-32-1,0 0 1,17 0-1,-17 0 1,16 0 0,16 0-1,16-32 1,0 0 0,0 0-1,32-15 1,95-1-1,0 0 1,-48 33 0,-63-1 15</inkml:trace>
  <inkml:trace contextRef="#ctx0" brushRef="#br0" timeOffset="51793.171">19336 2762 0,'32'0'47,"79"0"-47,48-47 15,-32 31-15,63-32 16,175 1-1,-206 47 1,-111 0 0</inkml:trace>
  <inkml:trace contextRef="#ctx0" brushRef="#br0" timeOffset="52605.658">20003 2953 0,'0'0'0,"-16"0"15,0 0 1,0 16-16,0-16 15,-47 16 1,31-1 0,16 1 15,0 0-15,16 16-1,0 16 1,0-33-1,0 17 1,0-16 0,32 0-1,0-16 1,-16 16-16,15 0 16,-15-16 15,48-32-16,-1-127 1,-15 64 15,-48 47-15,0 1 0,0 15-1,0 48 48,0 47-63,0-31 15,0 32-15,0-17 16,0 17 0,0 31-1,0-32 1,0-47-1,47-16 17,17-16-32</inkml:trace>
  <inkml:trace contextRef="#ctx0" brushRef="#br0" timeOffset="52989.701">21050 2302 0,'16'0'16,"0"63"-16,32 96 31,47-32-15,-63-111-1,-32 0 1,16-16-1,0 0 1,31 0 0,-15-16-1</inkml:trace>
  <inkml:trace contextRef="#ctx0" brushRef="#br0" timeOffset="53247.96">21384 2397 0,'-16'16'31,"-32"48"-15,-15-1-16,-1 1 15,48-17 1,-79 64-1,63-79 1,32-16 0</inkml:trace>
  <inkml:trace contextRef="#ctx0" brushRef="#br0" timeOffset="53959.959">21955 1730 0,'-31'0'78,"-17"48"-62,16-32-16,32 16 16,-16-16-1,16 31 1,0-31-1,0 16-15,-16-32 16,32 63 15,64 1-15,-33-1-16,64-15 16,-47-16-1,-64-16 1,0 15-1,0 49 1,0-1 0,-48-47-1,32-32 1,-15 0 0,-33 0-1,17 0 1,31 0-1,16-48 17,0 1-17,16-33 1,63 33 0,-16 31-1,-31 0 1</inkml:trace>
  <inkml:trace contextRef="#ctx0" brushRef="#br0" timeOffset="54328.331">21622 2540 0,'0'16'31,"32"-16"-16,63 0 1,32 0-16,143 0 16,0 0-1,-127 0 1,-112 0 46</inkml:trace>
  <inkml:trace contextRef="#ctx0" brushRef="#br0" timeOffset="55090.962">22241 2937 0,'-48'0'31,"1"0"-15,15 0-16,-16 0 15,-15 0-15,-32 0 32,79 0-17,-32 16 1,32 47 0,-15 1-1,31-32 1,0 15-1,0-31 1,0 16 0,31-16-1,-15-16 1,16 0 0,47 0-1,80-159 1,-48 32-1,-79-32 17,-32 112-17,-16 158 79,16 16-78,-32 16-16,-31-1 15,63-62-15,0 15 16,0-79 0,0 0-1</inkml:trace>
  <inkml:trace contextRef="#ctx0" brushRef="#br0" timeOffset="55760.123">23559 2826 0,'16'-16'78,"31"16"-63,33 0-15,-1-16 16,-16-32-16</inkml:trace>
  <inkml:trace contextRef="#ctx0" brushRef="#br0" timeOffset="55942.606">23924 2715 0,'47'0'63,"1"0"-63,16 16 15,31 15-15,0-31 16,-63 0-16</inkml:trace>
  <inkml:trace contextRef="#ctx0" brushRef="#br0" timeOffset="56109.413">24321 2762 0,'16'0'16,"15"0"-16,-15 0 31,0 16-16,0-16 1,16 0 0</inkml:trace>
  <inkml:trace contextRef="#ctx0" brushRef="#br0" timeOffset="57097">19590 2842 0,'16'0'31,"31"0"-15,1 0-16,127 0 16,15 0-1,-95 0 1,-47-32 0</inkml:trace>
  <inkml:trace contextRef="#ctx0" brushRef="#br0" timeOffset="57560.74">19812 2921 0,'-16'16'32,"16"47"-32,0 33 15,0-17-15,0 16 16,0-15 0,0-33-1,32 17 1,-32-32-1,0-17 1,-48-15 0,17 0-1,-33 0 1,48 0 0,-15-15-1,15-17 1,16 16-16</inkml:trace>
  <inkml:trace contextRef="#ctx0" brushRef="#br0" timeOffset="58216.69">21812 2746 0,'32'0'31,"48"0"-15,78 0-16,-62-15 15,205-17 1,-142-16 0,-143 48-1</inkml:trace>
  <inkml:trace contextRef="#ctx0" brushRef="#br0" timeOffset="58694.689">21812 2826 0,'-31'0'47,"31"95"-47,0-16 15,0 17-15,-16-17 16,16-15-16,0-1 31,0-15-15,0-17-1,0 17 1,-16-32 0,0 0-1,-32-16 1,-15 0 0,-48 0-1,63-16 1</inkml:trace>
  <inkml:trace contextRef="#ctx0" brushRef="#br0" timeOffset="60029.324">24543 2572 0,'16'32'16,"31"47"-16,-15-31 16,-16-17-16,32 33 15,-17-1 1,33 1-1,-1-17 1,1-15 0,-48-48 31</inkml:trace>
  <inkml:trace contextRef="#ctx0" brushRef="#br0" timeOffset="60280.017">24972 2667 0,'0'0'0,"-32"0"0,-32 32 16,-126 127-1,15-32 1,143-112 0</inkml:trace>
  <inkml:trace contextRef="#ctx0" brushRef="#br0" timeOffset="63815.725">17479 17097 0,'-32'0'235,"32"-15"-235,-16 15 15,-16 0 32,16 0-31,0 0 0,1 0-1,-17 0 95,16 0-95,-16 31 1,32-15-1,-16 0 1,0 0 0,1-16-16,15 16 15,0 0-15,-32 15 16,32-15-16,0 0 62,0 0-46,0 0-16,0 16 16,0-1 15,0-15-15,16 0-1,0 0 1,15 16-1,-15-16 1,0-16 0,0 0 15,0 0 0,0 0-15,15 0-1,-15 0 1,16 0 15,-16 0-15,16 0 0,-16-16-1,-16 0 1,47-48-1,-47 1 1,32 15 0,-16 1-1,0 31 1,-16-16 0,0-31-1,0-33 1,0 17-1,0 31 1,0 17 0,0 15-1,0-16 1,0-16 0,0 17-1,0-1 1,-16 16-1,16 32 157,0 47-156,0 1-16,-16 15 16,16-15-1,0 47 1,0 0-1,0 0 1,0-32 0,0-31-1,16-32-15,0 16 16,0-32 15,-1 0 16,17 0-31,-16 0-1,0 0 1,32 0 0,-17 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28T22:19:23.9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12811 10160 0,'48'0'31,"-32"32"-15,-16 31-1,16 33 1,-16 15 0,31-64-1,-31 1 1,16-32 171,48-16-171,79 0-16,-16 0 16,47 0-16,-31 0 15,175 0 1,126 0 0,239 111-1,238-63 1,-445-48-16,445 31 15,-271-15 1,-110 0 0,-79-16-1,174 0 17,-112 0-17,-62 0 1,-48 0-1,31 32 1,-31 31 0,-16 1-1,-32-48 1,-302-16 0,-47 0-1,0 0 16,32 0-15,-1 0 0,1 0-1,-16 0 17,-16 0-17,31 16 1,1-1-1,126 17 1,-78-16-16,47-16 16,-112 0-1,-15 0 157,-16-16-156,0-31-16,0-1 15,0-16-15,16 17 16,0-33 0,-16 65-1</inkml:trace>
  <inkml:trace contextRef="#ctx0" brushRef="#br0" timeOffset="1400.237">23368 11795 0,'16'48'78,"-16"-16"-78,0-1 16,0 1-16,0 0 15,0 47 1,0-15 0,0-1-1,0-110 110,16-49-125,16 33 16,-16 15-16,15 1 15,17-1 1,-48 32 0,32-16-1,-16 1 1,15 15 0,-15 16 62,16 0-63,-16 0 1,-16 16-16,0 31 16,16-31-1,-16 16 1,0 15-16,31 1 15,-15 0 1,-16-32 0,0-1-1,0 1 1,0 32 0,0 47-1,0-79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28T22:20:12.8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3699 10779 0,'-32'-32'94,"-15"17"-94,-1 15 15,0-16-15,1 16 16,-1-16-16,16 16 15,17 0-15,-1 0 32,-16-16-17,16 0 1,-16 0 0,16 0 15,16 32 188,0 48-219,0-17 15,0-15-15,0 32 16,0-17-1,0 64 1,0-63-16,0 47 16,0 16-1,0-63 1,0-32 0,0 0-1,0 0 95,16-1-95,0-15-15,16 48 16,-16-32-16,31 16 15,1-1 1,47 17 0,1-48-1,-1 0 1,-32 0 0,-31 0-1,0 0 1,-16-16 93,-32-16-93,0 17-16,-16-97 15,32 33 1,-47-175 0,47 32-1,0 95 1,0 95 0</inkml:trace>
  <inkml:trace contextRef="#ctx0" brushRef="#br0" timeOffset="2503.495">2397 6810 0,'16'16'0,"0"0"16,32-16 0,63 16-1,48-16 1,79 0 0,-16 0-1,-143 0-15,64 32 16,-16-32-1,64 0 1,-33 0 0,65 0-1,158-48 17,-238 48-17,-128-16 63,1 16 0,16 0-62,-16 0-16,16-16 16,-16 16-16,15-15 15,-15-1 1,0 0 0,0 16-1,0 0 16,0-16-15,0-32 0,15-47-1,-31 32 1,0-1 0,0-15-1,0-17 1,0 1-1,0-48 1,0 0 0,16 32-1,-16 48 17,0 31-17,0 16 1,0 0-1,-16 16 32,0 0-31,-15 0-16,15 0 16,-95 0-1,-80 0 1,-63 0-1,143 0-15,-159-16 16,-16 16 0,48-47-1,64 31 17,94 0-17,64 16 1,1-16 31,-1 16-47,-16-16 15,-63 16 1,-16-63 0,47 47-16,32 16 15,1 0 157,15 0-172,0 32 16,16 15-16,-32 33 15,0 15 1,1 64 0,15-80-1,0 16 1,0-15-1,16-17 1,-32 32 0,0 1-1,1-1 17,31-79-17,0 16 173</inkml:trace>
  <inkml:trace contextRef="#ctx0" brushRef="#br0" timeOffset="4672.229">10732 10541 0,'0'16'47,"0"0"-47,0 31 16,-16-15-16,16 0 16,0 47-1,0 32 1,0-63-16,0 63 15,0-31 17,0-49-17,0-15 63,0 32-78,0-16 16,0-1-16,0-15 16,0 0-1</inkml:trace>
  <inkml:trace contextRef="#ctx0" brushRef="#br0" timeOffset="7319.51">10700 10462 0,'16'0'63,"31"0"-48,-15 0-15,16 0 16,15 0-16,1 0 16,142 16-1,-15-1 1,15 33-1,-142-48 1,94 16 0,65 0-1,31-16 1,95 0 0,-48 0-1,-47 0 1,-15 0-1,-65 16 1,-15 15 0,-64-31-1,96 0 1,-48 0 0,47 32-1,-79-32 1,-16 0 15,17 0-15,-49 0-1,-15 0 1,15 0 0,17-16-1,-1 16 1,-16-16-1,1 16 1,-32 0 0,15 0-1,49-15 1,15-17 0,-80 32-1,-15-16 1,0 16 31,0 0 15,0 0-31,0 0-15,0 0 0,0 0 62,-16 16-78,0 16 15,0-17-15,0 33 16,0-32 0,0 95-1,0 0 1,15 32 0,1-95-1,0 15 1,0-15-1,-16-1 1,16-31 0,-16 0-1,0 16 1,0 0 0,0 31-1,0 1 1,0-48-1,0-1 189,-16 1-189,0-16-15,-16 0 16,17 0-16,-33 0 15,32 0 1,-79 0 0,-32 0-1,-16 0 1,-63 0 0,47 0-1,0 0 1,32 0-1,-16 0 1,-47 0 0,110 0-16,-174 0 15,16 0 1,48 0 0,31 0-1,32 0 1,0 0 15,0 0-15,-16 16-1,-47-16 1,15 0 0,32 0-1,-63 32 1,31-32-1,32 0 1,0 0 0,32 0-1,16 0 1,16 0 0,15 0-1,32 0 1,1 0 15,-33 0-15,1 0-1,-33 0 1,65 0 0,15 0-1,-32 0 1,16 0-1,16 0 1,1 0 62,-1 0-62,0 0-1,0 0 17</inkml:trace>
  <inkml:trace contextRef="#ctx0" brushRef="#br0" timeOffset="8850.115">15923 8652 0,'-16'0'31,"16"32"-15,0-1 0,0 17-16,0-16 15,0 15 1,0 49 0,0-33-1,0 1 1,0-48-1</inkml:trace>
  <inkml:trace contextRef="#ctx0" brushRef="#br0" timeOffset="9750.861">15907 8906 0,'32'0'47,"-1"0"-47,1 0 15,32 0-15,-1 0 16,112 0 0,142 0-1,239 0 1,571 0 0,-254 0 15,-174 0-16,-207 0 1,0 48 0,-63-48-1,-33 0 1,-126 0 0,-32 0-1,1 0 1,-97 0-1,-15 0 1,-15 0 0,-65 0-1,1-16 1,-32 16 15,15 0-15,96 16-1,96-1 1,47 17 0,-96 0-1,-47-32 1,-79 0 0,-16 0-1,95 0 1,-48 0-1,-16 0 1,-15 0 0,0 0-1,95 32 1,15-16 0,-78-16 15,-49 15-16</inkml:trace>
  <inkml:trace contextRef="#ctx0" brushRef="#br0" timeOffset="10151.192">24718 9001 0,'15'0'31,"-15"32"-15,0 31-16,0 33 16,0 31-16,0 0 15,0 63 1,0-79-1,0-63 1</inkml:trace>
  <inkml:trace contextRef="#ctx0" brushRef="#br0" timeOffset="10936.041">19653 8493 0,'-15'32'16,"15"47"-1,0 32-15,0-15 16,0 110-1,0-111 1,0-47 0,0 0-1,0 31 17,0-31-32,0 15 15,0-47 16</inkml:trace>
  <inkml:trace contextRef="#ctx0" brushRef="#br0" timeOffset="11455.275">21495 8493 0,'0'48'62,"-16"126"-62,0 1 16,0-48-16,0 0 15,-15-32-15,31 16 32,0-79-17,-16-79 32</inkml:trace>
  <inkml:trace contextRef="#ctx0" brushRef="#br0" timeOffset="12247.222">17653 8049 0,'0'16'31,"0"-1"-15,0 17-16,-32-16 15,-110 95 1,-33 0 0,32 48-1,95-80 1,48-63-1,48 16 32,47-32-31,80 48 0,142-17-1,-158 1 1,-143-32-1</inkml:trace>
  <inkml:trace contextRef="#ctx0" brushRef="#br0" timeOffset="12970.664">18114 8223 0,'0'0'0,"15"0"16,1 0-16,-16 32 16,16 47-1,16 33 1,-16 15 0,-16-96-1,16-15 1,15-16 46,-15 0-62,48-79 16,-48 15 0,47-15-1,-31 31 1,-16 48 15,16 48-15,-1 31-1,-15-15 1,0-48 0,-16 0-1,48 79 1,-17-48-1,17 1 1,-32-48 0,16-16 15,-1-47-31,33-80 16,-48 79-1,16 17 1,-17 31 15,-15 0-15</inkml:trace>
  <inkml:trace contextRef="#ctx0" brushRef="#br0" timeOffset="13543.653">20209 8303 0,'16'0'46,"0"0"-30,0 0-16,15 0 16,49 0-1,-64 0 1,15 0 0</inkml:trace>
  <inkml:trace contextRef="#ctx0" brushRef="#br0" timeOffset="13904.406">20257 8604 0,'31'0'31,"-15"0"-31,16 0 16,0 0-16,15-16 15,-31 16 1,32-15 0</inkml:trace>
  <inkml:trace contextRef="#ctx0" brushRef="#br0" timeOffset="14705.641">20717 8144 0,'0'16'32,"0"31"-17,0 49 1,48-33-16,-48-15 15,31 31 1,-15-31 0,0-48-1,32 0 79,-32 0-94,47-32 16,32-31-16,-31-1 15,-1-15 1,1 31 0,-64 0-1,16 48 1,-16 16 31,0 16-32,32 32 1,-17-33 0,-15-15-1,16-16 79,16-63-94,16-1 16,-32 32-16,-1-31 15,33 15 1,-32 32-1</inkml:trace>
  <inkml:trace contextRef="#ctx0" brushRef="#br0" timeOffset="15343.649">22352 8049 0,'32'0'47,"-16"0"-32,31 31-15,112 33 16,-48-16-16,112-17 31,-160-15-15,-63 16 62,-48 16-78,-31-17 16,-16 33-16,0-32 15,31-1-15,32-15 16</inkml:trace>
  <inkml:trace contextRef="#ctx0" brushRef="#br0" timeOffset="16287.614">23289 7969 0,'16'0'16,"-16"48"-1,31-16-15,-31-1 16,16 81 0,-16-17-1,0-16 1,0-31-1,16-16 1,0-32 62,48-48-62,-49-16-16,65-15 15,-17 0-15,1-17 32,-32 65-17,-1 47 63,-31 47-62,16-15-16,0-17 16,0 17-16,0-16 15,-16-16 1,16 15 0,15-31 62,17-31-78,-16-17 15,0-31 1,63-80 0,-16-16-1,-31 64 1,-48 64-1,0 31 1</inkml:trace>
  <inkml:trace contextRef="#ctx0" brushRef="#br0" timeOffset="17719.432">18225 10271 0,'0'-32'32,"0"-31"-17,0 15-15,0-47 16,0-111 0,31-17-1,1 65 1,-32 78-1,0 64 17,0 1-32,0-1 15,0-16 1,0 16 0,0 0 62,-16 16-63,-15 16-15,31 16 16,-32-32-16,0 47 16,0 1-1,32-32 1,0 0-1</inkml:trace>
  <inkml:trace contextRef="#ctx0" brushRef="#br0" timeOffset="17991.679">18495 9255 0,'0'0'0,"31"0"0,1 0 16,16 0 0,-17 0-1,-15 0 1,0 16-1</inkml:trace>
  <inkml:trace contextRef="#ctx0" brushRef="#br0" timeOffset="18376.029">17971 10430 0,'0'0'0,"0"16"0,0 0 15,0 0 17,0 15-32,0 49 15,0 31 1,0 0 0,0-79-1,0-16 16</inkml:trace>
  <inkml:trace contextRef="#ctx0" brushRef="#br0" timeOffset="18895.502">18272 10478 0,'0'15'63,"0"1"-63,0 16 15,-63 0-15,15-16 16,-31 31-1,63-31 1,16 16 47,0-16-48,0 31-15,32-15 16,-1-32-1,33 32 1</inkml:trace>
  <inkml:trace contextRef="#ctx0" brushRef="#br0" timeOffset="22008.335">20479 10319 0,'0'-16'32,"0"-63"-17,0 15-15,0-31 16,0-32 0,0-48-1,0 48 1,0 95-16,0-79 15,0 16 1,0 32 0,0 47 31,-16 16 31,0 16-63,-16 15-15,17 1 16,-1-32 0</inkml:trace>
  <inkml:trace contextRef="#ctx0" brushRef="#br0" timeOffset="22311.61">20527 9239 0,'31'0'47,"-15"16"-47,16 0 16,47 48-16,-31-17 15,111 80 1,-32 0 0,-80-111 15,-31-16-15</inkml:trace>
  <inkml:trace contextRef="#ctx0" brushRef="#br0" timeOffset="23520.235">16272 12494 0,'16'0'32,"16"16"-32,-1-1 15,49 1 1,15-16-1,-31 0 1,-33 0 0,-15 0-1,0 0 1</inkml:trace>
  <inkml:trace contextRef="#ctx0" brushRef="#br0" timeOffset="24623.238">23019 10112 0,'0'-47'62,"0"-33"-62,16-15 16,0-32-16,-16 16 15,31-111 1,-31 111 0,0 95-1,0-32 1,0 32 0,-31 16 77,-1 0-93,-32 48 16,33 0 0,15-33-16,-32 17 15,48-16 1,-16 0-1</inkml:trace>
  <inkml:trace contextRef="#ctx0" brushRef="#br0" timeOffset="24913.555">22987 9271 0,'0'0'0,"32"0"0,16 0 16,-17 0-1,17 48 1,15-17-1,-31 1 1,63 32 0,-47-33-1,-48-15 1,16-16 0</inkml:trace>
  <inkml:trace contextRef="#ctx0" brushRef="#br0" timeOffset="27039.042">8589 13811 0,'15'0'63,"17"0"-63,0 0 15,47 0-15,-15 16 16,-17-16-16,65 0 31,126 16-15,32-16-1,31 0 1,-126 0 0,-32 0-1,-16 0 1,-80 0-16,1 0 15,-32 0 1</inkml:trace>
  <inkml:trace contextRef="#ctx0" brushRef="#br0" timeOffset="36006.622">21352 8763 0,'0'16'16,"0"16"0,0-1-16,0 81 15,-16-17 1,0-16-1,0-63 48,16-32-47,0-31-16,0-1 15,-15 0 1,15-47-1,0 79-15,0-31 16,-16 31 0,0 32 31,-32 79-47,-31 48 15,-1-48 1,65-63-1,-1-32 17,0-16-17,-16-48 1,32 17 0,0-17-16,-32-47 15,1 63 1,31 33-1,-16 15 17,-48 79-17,-47 80 1,48-16 0,47-112-1,0-31 1,16-16 15,0-63-15,-32 0-1,16-1 1,16 64 0,0 1-1,-32 15 16,17 0-15,-65 63 0,33-15-1,31-32 1,-16-16 15,16-112-15,-32 17-1,48 48 17,-15 47-17,-17-16 32,16 32-31,-32 47-16,32-31 15,-31 15-15,47-31 16,-16-16 0,-16 0 46,32-16-62,-16 1 16,-15-17-1,15 16 17,0 16-1,-16 0-15,-31 32-16,-33 31 15,-15 17 1,79-65-1,1-30 32,-17-33-47,32 16 16,-47-47 0,15 31-1,16 32 1,-15 16-1,-64 64 17,-48 79-17,79-112 1,33-15-16,15-16 16,-16 0-1,-15-31 1,-48-17-1,31 0 1,-31 32 0,0 16-1,-32 0 1,-15 32 0,-1 48-1,0-17 1,96-47 15,15-16-15,-111-64-1,-95-63 1,32 48 0,127 63-1,47 16 1,0 0-1,-63 159 1,-16 95 0,16-111-1,111-127-15</inkml:trace>
  <inkml:trace contextRef="#ctx0" brushRef="#br0" timeOffset="37184.288">11049 13605 0,'32'0'47,"16"0"-47,94 16 15,-62 16 1,79-17 0,-96-15-1,-31 0 1</inkml:trace>
  <inkml:trace contextRef="#ctx0" brushRef="#br0" timeOffset="38287.967">12621 13843 0,'47'0'47,"49"0"-47,47 0 15,31 0-15,80 0 16,349 0 0,-253 0-16,539 64 15,-111-64 16,-239 0-15,-253 0 0,-48 0-1,-127 0 1,0 0 0,48 15-1,-16 17 1,-32-16-1,-31-16 1,47 0 0,0 48-1,158-48 1,-62 0 0,-81 0-1,-126 0 16</inkml:trace>
  <inkml:trace contextRef="#ctx0" brushRef="#br0" timeOffset="47584.197">14018 10478 0,'-48'0'62,"-15"0"-46,-48 0-16,-1 0 15,-15-32-15,-31 32 16,-176-48 0,17 48-1,142 0 1,64 0-1,63 0 1,1 0 0,31 0-1,0 0 17,0 0-1,0 0-16,0 0 1,-15 0 0,15 0 15,0 0 63,0 32-94,16 0 15,0-1-15,0 1 16,-16 16-16,16-16 16,-47 126-1,47-47 1,0-15-1,0 31 17,0-16-17,-16 0 1,-16-32 0,16 17-1,16-33 1,0-31-1,0 0 48,0-1-63,0-15 16,0 0-16,16 0 15,-16 0 1,32-16 15,95 0-15,63 0-1,96 16 1,-16 0 0,-48-16-1,-79 0 1,-64 0-16,1-16 15,-17 16 1,1 0 0,-33 0-1,1 0 1,0 0 0,16 0-1,15 0 1,1 31 15,31-31-15,-48 16-1,-31-16 1,16 0 0,-16 0-1,0 0 1,0 0-1,0 0 17,15 0-17,1 0 32,0-31-31,-16 15-1,0 0 1,-1 0 0,-15 0 15,16-32-15,16-31-1,0-16 1,15-48-1,-31 0 1,0-16 0,16 1-1,0-17 1,-16 48 0,-16 111-1,0 0 16,0 0-15,0 0 0,0 1-1,0-17 1,0 16 46,-32 32-46</inkml:trace>
  <inkml:trace contextRef="#ctx0" brushRef="#br0" timeOffset="49887.449">10509 12875 0,'-47'0'62,"-33"0"-46,-47-16-16,0 0 15,0 16-15,16 0 16,-111-48 0,0 32-1,15-15 1,1-1-1,0 16 1,47 16 0,64 0-1,47 0 1,32 0 0,-16 0-1,1-16 16,15 16-15,0 0 0,0 16 109,16 32-110,0-32-15,0 47 16,0-15-16,0 95 16,0 15-1,0 17 16,0-112-15,0-15 0,0 16-1,0 47 1,0 16 0,0-80-1,0-31 1,16 0 62,-16 0-78,16-16 16,16 16-1,31-16 1,-15 0-16,-17 0 15,17 0 1,16 0-16,94 0 16,17 0-1,-32 0 1,-32 0 0,-32-16-1,-15 0 1,-17 16-1,17 0 1,-32 0 0,15 0-1,1 0 1,15 0 0,64 0 15,0 16-16,-15 0 1,-17-16 0,-48 0-1,1 0 1,-32 0 15,16 0-15,-1 0-1,17 0 1,31 0 0,-15 0-1,-48 0 17,0 0-17,31 0 16,-31 0-15,16 0 0,-32-32 93,0-31-93,0-33-16,0 17 15,0-48-15,16-64 16,31-15 0,1 63 15,-16 48-16,-32 47 1,0 32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28T21:32:00.1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6620 4413 0,'16'0'78,"0"0"-78,47 0 15,1 0-15,31 0 16,0 0-16,128 0 16,-17 0 15,16 0-16,-95 0 1,0 0 0,-63 0-1,-33 0-15,96 0 16,16 0 0,159 0-1,79 0 1,32 0-1,-32 0 1,-64 0 0,-15 0-1,-48 0 17,-16 0-17,32 0 1,95 0-1,-159 0 1,-31 0 0,63 0-1,-47 0 1,-1 0 0,32 0-1,-95 0 1,48 0-1,-16 0 1,79 0 0,48 0-1,237 0 1,-237 0 15,-64 0-15,-79 0-1,0 0 1,-48 0 0,-31 0-1,-16 0 1,-17-16 0</inkml:trace>
  <inkml:trace contextRef="#ctx0" brushRef="#br0" timeOffset="2976.57">8160 2778 0,'-16'0'47,"-16"32"-31,32-16-1,0 0-15,-16 0 16,16-1-1,0 65 1,0-33 0,-15 33-1,-17 47 1,32-80-16,0 1 16,-16 16-1,16-49 1,0 1-1,0 0 1,0 32 78,-32-1-63,32-15-31,0 0 0,0-16 16</inkml:trace>
  <inkml:trace contextRef="#ctx0" brushRef="#br0" timeOffset="3736.296">7842 3286 0,'0'16'78,"32"0"-63,-16 0-15,0 0 16,-16 0-16,0-1 16,16 33-16,-16-32 15,32 32 1,-32 15 0,0-31-16,15-32 31,33-48 16,0 16-32,-32 1 1,47-1 0,-15 0-1,-32 32 1</inkml:trace>
  <inkml:trace contextRef="#ctx0" brushRef="#br0" timeOffset="7105.297">9938 3572 0,'-32'0'110,"-15"0"-110,15 0 15,-32 0-15,33 0 16,-1 0 0,-16 0-1,16 0 1,17 0-1,-17 0 1,0 16 0,0-16-1,16 0 1,1 0 140,15 32-109,0-1-31,15 1-16,-15 16 15,0 15 1,0 48 0,0-15-1,32-17 16,-32-31-15,0-1 0,0-31-1,0 0 1,0 16 0,0-1 171,16-15-171,-16 16-16,0-16 31,16-16 125,16 0-156,-1 0 16,-15 0-16,32 0 15,0 0 1,47 0 0,16 0-1,-16 0 1,-63 0 0,-16 0-1,0-16 220,-16-95-235,0 47 15,0-15-15,0-16 16,0-32-1,0 32 1,0 31 0,0 16-1,0 33 1,0-33 0,0 16-1,16 0 16</inkml:trace>
  <inkml:trace contextRef="#ctx0" brushRef="#br0" timeOffset="8641.046">11017 4223 0,'0'16'47,"16"-16"-32,0 0 1,0 0 0,0 0-16,0 0 15,16 0 1,15 0-16,1 0 31,31 0-15,-15 0-1,31 0 1,-16 0 0,-15 0-1,-1 0 1,17 0 0,-17-16-1,-15 16 1,-16 0-1,-1 0-15,1-32 16,-16 32 0,47 0-1,-15 0 1,0 0 0,-32 0 15</inkml:trace>
  <inkml:trace contextRef="#ctx0" brushRef="#br0" timeOffset="13339.2">10954 5223 0,'16'0'31,"-16"32"0,0-1-15,-16-31-1,0 32-15,0-32 47,0 0-16,0-32-15,16 17 0,0-1-1,16-32 1,32 32 0,-16 0-1,-32 48 63,-16 0-62,0 15-16,0-47 16,0 0 15,0 0 16,16-15-47,0-17 15,0 16 1,0-32 0,32 17-1,-16 31 48,0 0-32,-16 15-31,0 1 16,0 16-16,0-16 15,0 0-15</inkml:trace>
  <inkml:trace contextRef="#ctx0" brushRef="#br0" timeOffset="13784.605">10970 5239 0,'-32'16'31,"0"47"-15,-47 32-16,15 1 15,-110 142 1,31 48 0,79-80-1,-63 32 1,16 16-1,16 16 1,32-64 15,15-110-31,16-33 16,32-47 0</inkml:trace>
  <inkml:trace contextRef="#ctx0" brushRef="#br0" timeOffset="14680.285">11033 5477 0,'16'79'46,"0"80"-46,-16 0 16,32 15-16,-32 1 16,0 174-1,0 1 1,0-96 0,0-143-1,16-80 1</inkml:trace>
  <inkml:trace contextRef="#ctx0" brushRef="#br0" timeOffset="15528.754">11129 5239 0,'-16'0'16,"16"47"-16,31 17 15,17-1-15,16 49 16,110 110-1,112 79 1,95 65 0,95 30-1,-222-173 1,-16-1 0,-79-95-1,-32 0 1,-48-48 15,-31-47-15,-32-16 31</inkml:trace>
  <inkml:trace contextRef="#ctx0" brushRef="#br0" timeOffset="19000.011">2048 4651 0,'-48'0'125,"1"0"-125,-1 0 15,-15 0-15,-17 0 16,33 0-16,-64 0 15,47-15 1,1-1 0,-1 0-1,-15 16 1,-1 0 0,17 0 15,15 0-16,16 0 1,17 0 15,-1 0-15,0 0 0,0 0-1,16 16 141,0 15-140,0 33-16,0 15 16,0 32-16,0 16 15,0 127 1,0-15 0,0-49-1,0-126 1,0-33-1,16-31 79,16 0-94,15 0 16,33 0-1,15 16-15,48 0 16,142 63 0,-15-47-1,-190-32 1,-64 0 0,-1 0 15,17-16 47,-32-47-78,16-1 16,0-47-16,0 0 15,-16-32 1,0-174-1,0 15 1,0 127 0,0 112-1,0 15 1,0 32 0</inkml:trace>
  <inkml:trace contextRef="#ctx0" brushRef="#br0" timeOffset="20392.476">1350 10668 0,'15'0'47,"81"0"-47,62 0 16,1 0-16,32 0 15,253 0 1,-63 0 0,-127 0-1,-143 0 1,-95 0-1</inkml:trace>
  <inkml:trace contextRef="#ctx0" brushRef="#br0" timeOffset="23344.961">17336 6191 0,'31'0'78,"17"0"-62,-16 0-16,15 0 15,-15 0-15,16 0 16,79 0-1,-64 0 1,-31 16 0</inkml:trace>
  <inkml:trace contextRef="#ctx0" brushRef="#br0" timeOffset="24207.916">17431 8255 0,'0'16'62,"63"-16"-46,-15 0-16,0 0 15,15 0-15,-15 16 16,31 16 0,1-32-1,-49 0 1,-15 0-1,0 0 1,0 0 0</inkml:trace>
  <inkml:trace contextRef="#ctx0" brushRef="#br0" timeOffset="25240.224">17288 10684 0,'48'-16'63,"-1"16"-48,33 0-15,31 0 16,0 0-16,-32 0 15,112 0 1,-96 0 0,-79 0-1</inkml:trace>
  <inkml:trace contextRef="#ctx0" brushRef="#br0" timeOffset="62256.478">20542 6160 0,'16'15'110,"0"-15"-110,32 0 15,-16 0-15,31 0 16,32 0-16,1 0 15,94 0 1,32 0 0,-95 0 15,-47 0-15,-33 0-1,17 0 1,47 0-1,48 0 1,15 0 0,-94 0-16,15 0 15,-16 0 1,-31 0 0,15 0-1,-47 0 1,0 0 15</inkml:trace>
  <inkml:trace contextRef="#ctx0" brushRef="#br0" timeOffset="66687.946">19796 8271 0,'16'0'219,"0"-16"-204,0 16-15,16 0 16,-16 0-16,15 0 16,17 0-1,-16 0 1,-16 0 0,15 0-1,-15 0-15,79 16 31,1 0-15,-17 0 0,-31-16-1,-17 0 1,-15 0 15,0 0-15,0 0-1</inkml:trace>
  <inkml:trace contextRef="#ctx0" brushRef="#br0" timeOffset="69120.69">22193 8287 0,'16'0'125,"32"0"-109,-32 0-16,47 16 16,-31-16-16,47 0 31,17 0-16,-1 0 1,16 0 0,0 0-1,-47 0 1,-33 0-16,1 0 16,0 0-1,16 16 1,47-16-1,0 31 1,-47-15 0,-1-16-1,-31 0 1,16 0 15,-16 16-15</inkml:trace>
  <inkml:trace contextRef="#ctx0" brushRef="#br0" timeOffset="73201.072">20019 8684 0,'31'-16'47,"-15"16"-31,32-32-16,-1 16 15,17 0-15,-1 16 16,-31 0-1</inkml:trace>
  <inkml:trace contextRef="#ctx0" brushRef="#br0" timeOffset="73736.56">20034 8938 0,'32'0'47,"16"0"-32,63 0-15,-48 0 16,49 0 0,-65 0-1</inkml:trace>
  <inkml:trace contextRef="#ctx0" brushRef="#br0" timeOffset="75713.207">21257 8604 0,'0'-16'79,"0"1"-79,0-1 15,-32-32 1,16 32-1,16-16 1,-16 17 0,0-1-1,-31 0 32,15 16-31,0 0-1,-15 0-15,15 0 32,16 0-17,-16 0 1,1 32 0,15-17-1,16 17 1,0 111-1,0-48 1,0 1 0,0-49-1,31-31 1,-31 16 0,32-32 15,-16 0-31,48-32 15,-17-31 17,-15 15-17,16-31 1,-33 31 0,-15 16-16,16 0 15,0 17 79,0 15-78,-16 15-16,0 33 15,32 79 1,-32-79-1,16-17 1,0 49 0,-1-64 15</inkml:trace>
  <inkml:trace contextRef="#ctx0" brushRef="#br0" timeOffset="76264.64">20669 9096 0,'64'0'109,"95"0"-109,31 0 16,17 0-16,-17 0 16,1 0-1,-1 0 1,-158 0 0</inkml:trace>
  <inkml:trace contextRef="#ctx0" brushRef="#br0" timeOffset="76937.311">21130 9271 0,'0'16'47,"0"16"-47,0-1 16,0 1-16,0-16 15,0 63 1,0-47-16,0 63 16,0-31-1,0-16 16,0-1-15</inkml:trace>
  <inkml:trace contextRef="#ctx0" brushRef="#br0" timeOffset="77608.732">21146 9589 0,'16'-16'79,"15"16"-64,-15 0 1,32 0-16,-32 0 15,31 0 1,-15 0 0,0 0 31,-16 16-47,31 79 15,-31-32 16,-16-15-15,0 0 0,0-33-1,-32 33 1,-31-48 0,-1 0-1,-15 0 1,47 0-1,1 0 1,15 0 0,0 0-1</inkml:trace>
  <inkml:trace contextRef="#ctx0" brushRef="#br0" timeOffset="78193.688">21384 9271 0,'0'16'47,"16"16"-31,-16-1-16,31 17 16,-31-16-16,0 47 15,16-15 16,-16-33-15,0-15 0,16-16 31,0-16-47</inkml:trace>
  <inkml:trace contextRef="#ctx0" brushRef="#br0" timeOffset="78833.068">21733 9255 0,'-32'0'63,"1"32"-63,-33 0 15,32-1 1,16-15-16,16 0 187,0 16-171,32 0 0,32-16-16,-17-16 15,33 15 1,-64-15-1</inkml:trace>
  <inkml:trace contextRef="#ctx0" brushRef="#br0" timeOffset="79726.504">22384 9001 0,'-32'0'109,"16"0"-77,16-16-32,0 0 15,16 16-15,0-15 16,-16 30 31,0 1-32,0 16-15,0 0 16,-16-32 0,16 16-1,-16-16 17,0 0-17,16-48 1,0 16-1,0 16 1,0 1 15,16 15-15,0 0 31</inkml:trace>
  <inkml:trace contextRef="#ctx0" brushRef="#br0" timeOffset="80712.357">23273 8795 0,'0'0'0,"0"-32"15,0 16 1,-16 0 78,-32 16-79,17 0-15,-1 0 16,-32 0 0,33 0-1,15 32 1,0 0-1,16 0 1,0 47 0,0-16-1,0 33 17,0-80-17,16-1 16,0-15-15,15 0 0,1 0-1,79 0 1,16 0 0,-47 0-1,-33-15 1</inkml:trace>
  <inkml:trace contextRef="#ctx0" brushRef="#br0" timeOffset="81401.003">23638 8795 0,'16'16'46,"0"47"-46,-16 1 16,0-1-16,0 32 16,0-47-1,0-32 17,32-64 14,15 1-46,-31-33 16,48-47 0,-17 80-1,-15 15 1,0 32 0,47-16-1,-31 16 1,-32 0-1,31 0 1,-31 79 0,-16 1-1,0 15 17,0-16-17,0-47 1</inkml:trace>
  <inkml:trace contextRef="#ctx0" brushRef="#br0" timeOffset="82009.479">24289 8382 0,'0'95'47,"0"-31"-32,0-1 1,0-15-16,0 0 16,0-1-16,0 1 15</inkml:trace>
  <inkml:trace contextRef="#ctx0" brushRef="#br0" timeOffset="82833.229">24638 8398 0,'-16'16'47,"0"0"-47,1 0 15,-17-1-15,16 1 16,-32 0 0,32 16-1,1-16 17,-1-16-17,16 16 188,47 15-203,17 17 16,-32-32-16,-1-16 16,1 16-16,-16 0 15</inkml:trace>
  <inkml:trace contextRef="#ctx0" brushRef="#br0" timeOffset="86505.076">21162 9731 0,'0'16'109,"0"0"-109,0 0 16,15-16-1,-15 16 188,0 0-15,0 0-188,0 31 15,0-15-15,0-16 16</inkml:trace>
  <inkml:trace contextRef="#ctx0" brushRef="#br0" timeOffset="111791.83">21543 8271 0,'-16'0'125,"-32"0"-109,32 0-16,0-16 16,-15 16-1,-17-16 1,16 16-1,-47 0 1,31-16 0,-15 16-1,15 0 1,16 0 0,-15 0 15,15 0-16,16 0 1,0 0 0,-16-16 31,17 16-32,-1 0 1,-16 0-16,0-15 31,16 15 0,0-16 1,1 16-1,-1 0 0,16-16-15,-16 16 15,0 0-15,0 0 15,16 16 78,0 31-109,0 17 16,0-17-16,0-15 15,16 16 1,-16 47 0,0 0-1,16 1 1,-16-33 0,16 48-1,0-31 1,-16 15-1,0-32 1,0 17 0,0 15-1,0-63 1,15-1 0,-15-15 15,0 0-16,0 0 1,0 0 0,0 16-1,0-16 1,0-1-16,0 17 16,0 0-1,0 31 1,0-31-1,0 16 1,0-16 0,0-17-1,0 1 32,0 0-31,0 0-1,0 0 79,0 0-78,0 0 15,0 0-31,0-1 47,16 1-31,-16 0-1,0 0 1,16 16-1,0-16 32,-16 0-15,16-16 14,0 15-14,16-15-17,-1 32-15,17-32 32,15 16-17,17-16 1,-17 0-1,17 0 1,-49 0 0,17 0-1,16 0 1,-17 0 0,1 0-1,-1 0-15,17 0 16,-1 0-1,1 16 1,-1-16 0,-15 0-1,16 0 1,-33 0 15,-15 0-15,0 0 15,-16-16 125,0-32-156,0 17 16,0-17-16,0-15 16,0-33-1,0-31 1,0 0-1,0 64-15,0-48 16,0 31 0,0 49-1,0-33 1,0 16 0,0 1-1,0-17 1,0-31-1,0 47 1,0 33 0,0-33 15,0 16-15,0 0-1,0-15 1,0-1-1,0 16 1,0 1 0,0-1-1,0 0 1,0 16 0,0-15-1,0 15 79,-32 0 140,-15 16-218,-1 0-16,32 0 16,-16-32-16,1 32 15,-1 0 1,-16 0-1,17-16 1,-1 16 0,0 0-1,16 0 1,0 0 0,0 0-1,1 0 1,-1 0-1</inkml:trace>
  <inkml:trace contextRef="#ctx0" brushRef="#br0" timeOffset="119760.928">20654 1080 0,'-32'-32'31,"0"32"0,32-16-15,-16 16 0,0 0-16,0 0 15,-15-32 1,15 32 15,-16 0-15,16 0-1,-31 0 1,15 16 0,0 0-1,0 32-15,1-17 16,-1 17 0,32-16-1,-16 31 1,16-15-1,0-32 1,0 15 0,16 1 15,0-16 0,0 0-15,15 0-1,-15-16-15,32 0 32,-1-64-17,1 1 1,-16-1 0,-16 33-1,0-1 1,15-32-1,-31 48 1,0-15 0,16 31 77,-16 31-77,0 33-16,32-16 16,-32-1-16,0-31 15,16 32 1,0-1 0,0-31-1,-1 0 1,1-16-1</inkml:trace>
  <inkml:trace contextRef="#ctx0" brushRef="#br0" timeOffset="120521.62">19987 1746 0,'0'0'0,"16"-16"31,0 16-31,-1 0 31,1 0-15,0 0-16,0 0 15,16 0 1,15 0 0,-31 0-1,48 0 1,31 0 15,-31 0-31,63-31 16,31-1-1,-110 32 1,0 0 0,31 0-1,-31 0 1</inkml:trace>
  <inkml:trace contextRef="#ctx0" brushRef="#br0" timeOffset="121048.301">20431 1842 0,'0'15'16,"0"1"-1,0 32-15,0-16 16,0-1 0,0 49-1,0 15 1,0-31 0,0-17-16,0 17 15,0-48 1,0 31-1,0-15 1,0-16 0</inkml:trace>
  <inkml:trace contextRef="#ctx0" brushRef="#br0" timeOffset="122016.183">20431 2191 0,'0'-16'93,"0"0"-77,16 0-16,16 16 16,0 0-16,-1-16 15,49 16 1,-64 0-1,0 0 1,-1 0 31,1 0-31,0 0 46,-16 16-62,0 16 16,0-16-16,0 16 15,0-17 1,0 33 0,0-32-1,-16 0-15,0 16 16,1-32-1,-17 31 1,0-15 0,0-16-1,16 0 17,1 0-17,-1 0 32</inkml:trace>
  <inkml:trace contextRef="#ctx0" brushRef="#br0" timeOffset="122904.538">20717 1842 0,'0'-16'47,"16"47"-15,-16-15-32,0 0 15,0 32-15,16-32 16,-16 15 15,0-15-15,0 16 15</inkml:trace>
  <inkml:trace contextRef="#ctx0" brushRef="#br0" timeOffset="123936.482">20955 1857 0,'-16'16'110,"-15"0"-110,15 0 15,0-16-15,16 16 16,-16-16 46,16 16-46,-16 0-16,16 0 125,16-16-125,0 31 16,47-15-1,1 16 1,15 16 0,-63-33-1</inkml:trace>
  <inkml:trace contextRef="#ctx0" brushRef="#br0" timeOffset="125160.9">21606 1445 0,'16'0'94,"0"16"-94,47-1 16,-15 1-16,-16 0 15,31 16-15,32-16 16,-47 16 0,-80-1 202,-31 1-202,-1 0-16,-31 15 0,79-15 16,-63 0-1,47 0 1,16-32-1</inkml:trace>
  <inkml:trace contextRef="#ctx0" brushRef="#br0" timeOffset="125688.38">22511 1302 0,'0'47'46,"0"1"-30,0-16-16,-16 47 16,16-47-1,0 31 1,0-31 0,0-16-1,0 0 1,0 16-1,0-16 1</inkml:trace>
  <inkml:trace contextRef="#ctx0" brushRef="#br0" timeOffset="127440.863">17193 5699 0,'-16'0'109,"-32"0"-93,-31 16-16,31 0 16,-31 16-16,31-1 15,17-15-15,-49 80 16,-15 31 15,63-64-31,-47 64 16,-1 0-1,33 0 1,-33 32 0,33 0-1,47-64 1,-16-16-1,32 48 1,0-79 0,0 15-1,31 17 1,48 31 0,-15-32-1,-1-31 16,-31-16-15,-32-32 0,15 31-1,1 1 1,0-16 0,-16-16-1</inkml:trace>
  <inkml:trace contextRef="#ctx0" brushRef="#br0" timeOffset="127992.593">16764 7430 0,'0'15'78,"16"17"-63,16 0-15,0 31 16,-17-15-16,1 16 16,0-33-1,-16 1-15,16 32 16,-16-33 0,0-15-1,0 16 1,0 16-1,-159-1 1,-111 1 0,143-32-1,112-16 1</inkml:trace>
  <inkml:trace contextRef="#ctx0" brushRef="#br0" timeOffset="132954.461">17209 13827 0,'-16'0'63,"0"0"-32,-32 32-31,17 0 16,-33 31-16,16 1 15,1-17 1,-64 144 0,63-96-16,-15 127 15,47-31 1,16 47-1,0-63 1,0-80 0,47 0-1,-15-63 1,0 0 0,15-17-1,1-15 1,-16 0-1,-16 0 1,15 0 0,-15 0 15</inkml:trace>
  <inkml:trace contextRef="#ctx0" brushRef="#br0" timeOffset="133536.991">16907 14970 0,'32'0'78,"0"16"-78,-1 32 16,33 15-16,-64-47 16,47 32-1,-15 15 1,0-15 0,-32-16-1,0 15 1,0-15 15,-79 0-15,15-1-1,16-15 1,-47 48 0,32-17-1,31-15 1</inkml:trace>
  <inkml:trace contextRef="#ctx0" brushRef="#br0" timeOffset="136457.559">19225 15827 0,'32'-15'32,"-17"15"-1,-15-16-15,64 16-1,126 0 1,160 0-1,174 0 1,47 0 0,-126 0-16,380 0 15,-95 0 1,-206 0 0,-111 0-1,-96 0 1,-94 0-1,-176 0 1,-31 0 15,32 0 63,15 0-94,48 16 16,-31-1-16,63 17 15,63 0 1,16 0 0,-126-32-1,-65 0 1,-31-16 156,-16-32-157,1 1-15,-1-49 16,16 17-16,-16-64 16,-64-111-1,49-63 1,31 205-16,-48-126 15,32 64 17,-16 31-17,32 79 1,-15 1 0,15 31 46,0 0-62,0 1 16,0-17-1,0 16 1,0 16 62,-48 16-62,-16 0-1,-47 0-15,-32 0 16,-47 48 0,-159-48-1,31 0 1,1 0-1,47 0 1,143 0-16,-111 32 16,15 15-1,-31-15 1,16 16 0,16-32-1,-48-16 1,32 0 15,48 0-15,31 0-1,16 0 1,-111 0 0,-318 0-1,191 0 1,127 0-1,175 0 1,47 0 0,16 0 77,1 0-77,-1 0 0,-16 0-1,16 0 126,0 0-125,-16 0-1,1 0 1,15 0-1,-48 0 17,17 0-17,15 0 1,0 0 0,16 0 15,0 0-16,1 0 1,15 47 109,0 17-109,0 15-16,0-15 15,0 31-15,0-32 16,0 17 0,0 78-1,0 49 1,0-112-16,-32 64 15,16-32 1,0-16 0,16-79-1,0 15 1,0-31 0,0 0-1</inkml:trace>
  <inkml:trace contextRef="#ctx0" brushRef="#br0" timeOffset="154368.373">20987 746 0,'-16'0'125,"-16"0"-125,-15 0 15,15 0-15,-16 0 16,-15 0 0,-32 0-1,-32 32 1,79-32 0,-16 16-1,-15-16 1,0-16-1,47 0 1,-63 16 0,31 0 15,48 0-15,-15-16-1,15 16 1,-16 0-1,16 0 1,-32 0 0,17 0-1,-17 0 1,32 0 0,0-16-1,-15 0 1,31 1-1,-16-17 1,0 32 15,16 63 94,0 33-109,0-17-16,16 32 16,15 111-1,1-31 1,-16-80-1,32 16 1,-32-79-16,-16 31 31,31 16-15,-31-63 0,16 47-1,-16-15 1,16-17-1,-16-15 1,0 16 0,0-16-1,0 31 1,0 1 0,0 15-1,0-47 1,0-16-1,0-1 1,16 1 78,0-16-79,0 0-15,0 0 16,-1 0-16,33 16 16,-32-16-1,79 32-15,16-16 16,32 0 0,-16 31-1,-16-31 1,-47 0-1,-1-16 1,1 16 15,-48-16-15,15 0 0,1 0-1,-16 0 1,0 0-1,0 0 95,0 0-95,0 0 1,-1 0 0,1-16-1,16 16 1,-16 0 0,16 0-1,-16 0 1,15 0 31,1-16 46,-32-31-30,0-17-47,16-31-16,0 0 15,0-1-15,-16-15 16,31-48-1,1-63 1,0 32 0,-16-33-1,31 49 1,-47 15 0,0 96-16,0-49 15,32 33 1,-32 16-1,16-33 1,0 65 15,-16-1-15,0 16 0,0 0-1,16 0 1</inkml:trace>
  <inkml:trace contextRef="#ctx0" brushRef="#br0" timeOffset="172160.51">9287 16399 0,'0'16'15,"0"16"-15,16 15 16,-16 33-1,0-33 1,32 64 0,-1 112-1,-31-128-15,0 206 16,0 1 0,0 16 15,0 15-16,48-111 1,-16-15 0,-32-96-1,16-32 1,-16-47 0,0 15-1,0-15 1,31-32 156,33-16-157,-32 16-15,15-16 16,33 16-16,-49 0 16,128 0-1,16 0 1,31-15-1,-15 15 1,-1-32 0,-15 32-1,-32 0 1,95 16 0,0 31 15,0-31-16,48-16 1,-175 0-16,127 0 16,-47 0-1,63 0 1,-16 0 0,63 0-1,1 0 1,15 0-1,17 0 1,15 0 0,-95 0-1,0 0 1,0 0 15,64 0-15,-207 0-1,-80 0 1,1 0 47,-16 0-48,16 0-15,15 0 16,49 0-1,110 0 1,-47 0 0,-32 0-16,47 0 15,1-16 1,-96 0 15,-63 16 141,-16-31-172,0-17 16,0 0-16,0-15 15,0-1-15,-16-158 16,1-79 15,-65-33-15,80-31-1,0-16 1,0 127 0,16 32-1,-16 0 1,0 158-16,0 1 16,0 15 77,0-16-77,-16 1-16,16 15 16,0 17-16,0 15 15,-16 0 1,-15 16 109,-49 0-125,-31 0 15,-64 0-15,17 0 16,-17 0-16,-31 0 16,-223 0-1,48 0 1,175 0 0,-239 0-1,-15 0 1,47 0-1,0-48 1,64-15 0,143 63-1,79 0 1,31 0 0,-31 0-1,-47 0 1,-64 0-1,-159 0 1,175 0 0,95 0-1,31 0 1,1 0 15,-48-32-15,16 32-1,-95 0 1,16 0 0,47 0-1,16 0 1,48 0 0,-32 0-1,95 0 1,-32 0-1,49 0 1,-33 0 0,0 0-1,-31 0 17,-16 0-17,31 0 1,17 0-1,-17 0 1,48 0 172,16 16-173,16-16 1,-16 16-16,16-16 15,-16 31-15,16 17 16,-16 16 0,16-1-1,-16 16 1,0 1 0,0-1-1,0-31 1,0 15-1,16 17 1,-1-17 0,-15 1-1,16-17 17</inkml:trace>
  <inkml:trace contextRef="#ctx0" brushRef="#br0" timeOffset="176590.971">18526 5318 0,'32'0'47,"0"0"-47,31 0 16,1 0-16,-1 0 16,112 0-1,79 48 1,32-16-1,-112-1 1,-142-31 0,-16 0-1,0 0 17</inkml:trace>
  <inkml:trace contextRef="#ctx0" brushRef="#br0" timeOffset="176941.29">19653 5175 0,'16'32'47,"48"32"-47,15-1 16,-15 1-16,-33-33 16,-31-15-16,0 0 31,-95 95-16,-64-31 17,80-17-17,47-31 1</inkml:trace>
  <inkml:trace contextRef="#ctx0" brushRef="#br0" timeOffset="177576.452">18431 7969 0,'16'0'32,"32"0"-17,-1 0-15,33 0 16,94 0-1,-47 0 1,-16 0 0,-47-16-1</inkml:trace>
  <inkml:trace contextRef="#ctx0" brushRef="#br0" timeOffset="177976.816">19034 7779 0,'16'0'47,"32"47"-47,15-15 15,-31 0-15,0 0 31,-32-16-15,0-1 0,0 33-1,-95 16 1,-1-1 0,17 16-1,0-31 1</inkml:trace>
  <inkml:trace contextRef="#ctx0" brushRef="#br0" timeOffset="205832.402">21082 9922 0,'48'0'188,"-16"0"-188,63 0 15,-16 0-15,112 0 16,174 0 0,-48 0-1,-110 0 1,-96-16-1,-64 0 1,-15 16 15,32-16-15,-1 0 0,-15 16-16,-1 0 15,17 0 1,31 0-1,-15 0 1,31-31 0,16-1-1,-32 32 1,16-16 0,-16 16-1,-15 0 1,47 0-1,-16 0 1,48-16 15,-96 0-15,-31 16 0,0 0-1,-1-16 1,17 1-1,0 15 1,-17 0 0,-15 0 46,0 0-46,0 0-16,16 0 15,-1-32 1,-15 32 15,0 0-15,32-16 0,-1 16-1,33 0 1,-48 0-1,-17 0 1,-15-16 0,16 16-1,0 0-15,0 0 16,-16-16 0,16 16 15,0 0 0,0-16-15,-16-15-1,0-17 1,0-47 0,0-96-1,0-47 1,0-16-1,16 111-15,15-95 16,17 95 0,-32 64-1,-16 31 1,0 32 0,0 0-1,0-31 1,0 31 109,-16 16-110,-48 0-15,-31 0 16,-32 0-16,-174 0 16,94 0-1,-206 0 1,17 0 0,15 0-1,47 0 1,80 0-1,95 0-15,-79 0 32,80 0-17,15 0 1,32 0 0,-1 0-1,33 0 1,-16 0-1,31 0 1,1 0 0,31 0-1,16 0 1,-16 0 0,17 0 93,-17 0-93,16 0-16,0 0 78,-16 0-63,-15 0-15,-17 0 16,1 0-16,-33 0 16,65 0-1</inkml:trace>
  <inkml:trace contextRef="#ctx0" brushRef="#br0" timeOffset="210648.856">22908 9319 0,'0'-16'16,"32"16"-16,63 0 15,48 0 1,95 0 0,95 0-1,-15-32 1,-144-16 15,-47 33-15,-79-1-1,-32 16 17</inkml:trace>
  <inkml:trace contextRef="#ctx0" brushRef="#br0" timeOffset="211840.435">20542 6017 0,'0'16'47,"16"-16"-47,80 0 16,-33 31-16,48-15 15,207-16 1,47 0 0,0 0-1,-79 0 1,-175 0-1,-95 0 1</inkml:trace>
  <inkml:trace contextRef="#ctx0" brushRef="#br0" timeOffset="33454.181">17171 8415 0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28T21:57:43.2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13573 6969 0,'-16'-16'16,"-15"16"62,-17-31-78,32 15 16,-31 16-16,-17-16 15,1-16 1,-96 16 0,48 16-1,15 0 1,17 0-1,-16 0 1,0 0 0,-1 16-1,33 0 17,-1 0-17,48 0 1,-15 0-1,-17 31 1,16-31-16,-31 63 16,15 1-1,-15 47 1,31-16 0,-16 48-1,48-64 1,0 32-1,16 0 1,48 0 0,15 0-1,64 16 17,-48-48-17,16 32 1,-47-95-1,15 47 1,1-47 0,15 31-1,0-63 1,16 0 0,-31 0-1,-1 0 1,-31-15-1,47-1 1,32-32 0,-32-15-1,-31 15 17,-1-16-17,-31 1 1,-16-1-1,0-31 1,-16-64 0,0-15-1,31-1 1,-31 32 0,0 16-1,0 96-15,-16-81 16,-47-30-1,-16-65 1,-1 17 0,1-64-1,-1 63 17,33 112-17,15 31 1,-31 32-1,15 0 1,-31-15 0,-64 47-1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28T21:58:21.6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15288 2477 0,'16'0'187,"0"0"-171,-1 15-16,1-15 15,0 0-15,16 16 16,47-16 0,-31 0-16,47 0 15,16 0 1,127 0 0,32 0-1,32 0 16,-32 0-15,31 0 0,33 0-1,31 0 1,-16 0 0,32 0-1,127 0 1,-238 16-1,48 0 1,78 16 0,33-32-1,-32 0 1,-32 0 0,-63 0 15,-144 0-16,49 0 1,-64 0 0,95 0-1,0 0 1,-190 0 0,-33 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28T21:58:50.8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18002 3826 0,'48'0'141,"47"0"-126,32 0-15,-16 0 16,1 0-16,142 0 16,63 0 15,1 0-16,-33 0 1,176 0 0,-17 0-1,-63 0 1,-95 0 0,-159 0-1,-64-16 1,-31 16 46,-16 0-62,32 0 16,-32 0-16,31-16 16</inkml:trace>
  <inkml:trace contextRef="#ctx0" brushRef="#br0" timeOffset="1088.331">21368 3381 0,'0'16'32,"0"0"-17,16 16 1,31 16-16,-31-17 15,48 49 1,-17-33 0,-31-31-1,0-16 32,0 0-47,-16 16 297,-16-16-281,16 16-16,-32 0 15,-15 0 1,15 0-16,-95 47 16,32 16 15,-16 1-16,79-33 1,16-31 0</inkml:trace>
  <inkml:trace contextRef="#ctx0" brushRef="#br0" timeOffset="3831.788">12621 7350 0,'0'16'62,"0"95"-46,0 16-16,0 0 15,-16 16-15,16-32 16,-16 207 0,16 31-1,-79 0 1,63 80 0,0 47-1,-16-79 1,0-127-1,-15 0 1,15-48 0,16-95 15,16-16-15,-32-32-1,32-47-15,-31 0 16,15 63-1,-32 64 1,16 47 0,17-63-1,-1-48 1,0-15 0,16-17-1,0 17 1,0 31-1,0-32 1,0 16 0,0 17 15,0-33-15,0 16-1,0 16 1,0 0-1,0-15 1,0-65 0,0-15 93,0 32-93,0-32-1,0 16 1,0-17-16,0 17 16,0-16-1,0 0 1,16 0-1</inkml:trace>
  <inkml:trace contextRef="#ctx0" brushRef="#br0" timeOffset="5028.954">22289 6112 0,'0'48'62,"31"79"-62,-31 0 16,0 127-16,0-64 16,-31 143-16,-80 493 15,-16-80 1,47-317-1,64-175 1,-31-64 0,31-47 15,0-16-15,-32 0-1,32 0 1,1-95-16,-17 0 15,32-1 1,0-15 0,0 0-1,-16 16 17</inkml:trace>
  <inkml:trace contextRef="#ctx0" brushRef="#br0" timeOffset="5721.067">21558 10017 0,'0'32'93,"32"31"-93,0-47 16,-16 32-16,16-16 16,-17-1-16,1-15 15,32 32 1,-32 0-16,0-48 16,0 15-1,-1-15 1,1 0 15,48 0 0,47-111-15,16-16 0,-79 48-1,-48 63 1,0 48 78</inkml:trace>
  <inkml:trace contextRef="#ctx0" brushRef="#br0" timeOffset="8824.518">17050 8477 0,'0'-16'31,"0"1"-16,-16-1-15,16 47 94,0 17-78,0-16-16,0 15 15,-32-15-15,32 16 16,0-16 0,0 15-1,-16-31 95,16-32-95,0-47 1,0 15-16,0 16 16,0 1-16,0-1 15,0 16 1,0 48 124,0-1-124,0 17-16,0 0 16,0-32-1,-15 47 1,-1-15 0,16-32-1,0-48 63,0-16-62,0 1-16,0-1 16,0-16-16,0-15 15,0 47 16,0 48 63,0 32-78,0-16-16,0 31 15,-16-31-15,16 31 16,-16 1 0,16-48-1,0-32 110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28T22:03:42.7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6191 15621 0,'-15'-16'141,"-17"16"-141,0 32 15,16-16-15,0 0 16,0 0 0,-15-1-1,31 1 17,0 0-17,0 0 1,0 0 62,0 0-62,16 0 15,-16 0-16,31-1 1,-31 1 0,16 16-1,16 0 1,0-16 0,-1 0-1,-15-1 1,0 1-1,-16 0 1,16 0 0,-16 0 15,0 0-31,0 0 31,0 15 0,0-15 16,0 0-47,-16 0 16,-16 0 0,17-16-1,-17 0 1,16 0-1,0 0 1,0 0 0,0 0-16,-15 0 31,15 0 0,-16 0-15,16 0-1,16-32 1,0 16 0,0 0-1,0 1 1,0-17 0,0-16-1,0 1 1,0 31-16,16-16 15,0 16 1,0 0 15,0 16 110,-1 0-110,1 0-31,0 0 16,0 0 15</inkml:trace>
  <inkml:trace contextRef="#ctx0" brushRef="#br0" timeOffset="19408.086">13684 9096 0,'-15'0'140,"46"-31"1,1 31-141,-16 0 16,0 0 46,-16 31-31,0-15 1,0 0-17,-16-16 32,0 0-16,-16-16-15,32 0-16,0 1 16,32-1 15,-16 16 47,-16 31-62,0-15-1,0 16 1,0-16-16,0-32 94,0-16-94,16 1 15,47 15-15,33-32 16,-49 48-16,48 0 16,-110 0 46,-1 32-62,0-32 16,0 0-1,0 32 1,0-32 0,0 0 15,-15 0 0,31-16-15,-16 0 15,0 0 47,-16 16-62,16 16-1,0 0-15,-15 15 16,15-15-16,0-16 16,0 16-1,16-63 63,0 15-78,16 16 16,0 0 0,15 48 30,-31 0-46,0 31 16,0-15-16,0-1 16,-47 17-1,31-32-15,-32 15 16,48-79 31,-16-31-47,16 31 15,0-79 1,0 16 0,48 47-1,-32 48 1,0 0 0,0 16 15,-16 16-16,0 0 1,0-1 0,0 1-1,-16-16 1,0-16 46,16-16-62,0 0 16</inkml:trace>
  <inkml:trace contextRef="#ctx0" brushRef="#br0" timeOffset="21276.238">11668 9081 0,'0'15'63,"0"1"-48,0 0-15,-16 0 16,1-16-16,-1 0 31,0 0 47,16-16-62,0 0-1,0 0-15,16 16 16,0 0 0,-16 16 62,0 0-63,0-32 110,0 0-109,0 48 93,0-16-93,0 0 0,0 0-16,15-32 109,-15 0-93,16 16-16,0 0 93,-16 32-61,-16-16-32,0 0 15,1-16-15,15-16 94,0-32-94,15 32 16,1 0-16,32 16 15,-32 0-15,0 0 63,-16 16-48,0 16 1,-16-16 0</inkml:trace>
  <inkml:trace contextRef="#ctx0" brushRef="#br0" timeOffset="22008.875">11732 9176 0,'0'-16'31,"32"16"-15,31 0-16,128 0 15,47 0 1,-16 0 0,-32 0-1,-47 0 1,0-32 15,-79 32-15,-1 0-1,-47 0 1,0 0 0,0 0 15,0 0 0,15 0-15,-31-16-1,48 16 1,16 0 0,15 0-1,-16-16 1,-31 1 0</inkml:trace>
  <inkml:trace contextRef="#ctx0" brushRef="#br0" timeOffset="22728.53">12414 8573 0,'32'31'63,"32"-15"-63,15 0 15,32 16-15,-16 0 16,-79-32-1,0 15 1,0 1 0,0 0-1,-16 0 17,-16 32-17,0-48 1,-95 63-1,32-31 1,31 0 0,32-32-1,0 0 32,0 16-31</inkml:trace>
  <inkml:trace contextRef="#ctx0" brushRef="#br0" timeOffset="23848.549">13303 8303 0,'-15'0'62,"-33"0"-46,0 0-16,-31 0 16,63 16-16,-32-1 15,1 17 1,31-16-1,0-16 17,16 16-17,0 16 1,0-16 15,16 15-15,0-15-1,31 16 1,17-16 0,-1 16-1,-31-17 1,-16-15 0,16 32-1,-32-16 1,0 16-1,0-16 48,-32 0-16,16-1-47,-16 1 15,1 16 1,15-32 15,0 0 1,0 0-1,0 0 0,16-16-31,0 0 16,0-31-1,32-1 17,16 16-17,-17 1 1,-15 31 46,0-16-30</inkml:trace>
  <inkml:trace contextRef="#ctx0" brushRef="#br0" timeOffset="25963.569">6953 14557 0,'0'-15'15,"-31"15"1,-17 0 0,0-16-1,-63-16-15,-95 16 16,-64-47-1,48 15 1,63 0 0,32 1-1,0 31 1,-16 0 0,64 16-1,-16 16 1,47-16-1,-63 16 1,0 0 15,47 15-15,32-15 0,17 16 77,15 47-77,47 32-16,-31 48 16,0 0-16,16 16 15,-1 15-15,-15 96 16,16-127-1,-16-80 1,-16-31 0,16-17 15,-16 17-15,32-32-1,-1 0 48,-31 15-48,0 1-15,16 16 16,-16-32 0,16 0 62,16-1-78,0 1 15,47 0-15,16-16 16,32 16 0,191-16-1,-1 48 1,-126-1-16,110-15 15,-142 0 1,-143-32 0,16 0-1,-16 0 1,15 0 0,-15 0-1,-16-16 1,16 16 62,32 0-62,-32 0-16,15 0 15,17 0 1,-32 0-1,0 0 1,0 0 15,-1-48-31,1-15 16,0-175 0,16-143-1,31 79 1,-47 159-1,-16 80 1,0 47 0,0-16-1,0 16 1,0 0 0,0 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28T22:05:04.1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21050 17939 0,'-15'0'16,"-17"0"-1,-16 0 1,16 16-16,1 0 16,-1 15-1,16-31 1,0 16-1,16 0 1,0 0 47,0 0-1,16-16-62,-16 16 31,16-16-15,0 0-16,31 0 16,1 47-1,47-31 1,112 32-1,-144-32-15,-31-16 16</inkml:trace>
  <inkml:trace contextRef="#ctx0" brushRef="#br0" timeOffset="1200.183">20971 18034 0,'32'0'78,"31"0"-78,17 0 16,15 0-16,32 0 16,0 0-1,16 0 1,0 0-16,31 0 15,-94 0 1,-17 0 0,-31 0-1,16 0 1,31 0 0,0 0-1,17 0 1,31 0-1,47 0 1,33 0 0,78 0-1,-189 0 1,-33 0 0,-31 0 15,0 0 0,-17 0-15,1 0 31,16-16-32,-32 0 95,32 16-95,-16 0-15,31 0 16,1 16-16,-32-16 15,0 0 1,0 0 0,15 0-1</inkml:trace>
  <inkml:trace contextRef="#ctx0" brushRef="#br0" timeOffset="2696.01">23622 17780 0,'32'0'109,"-16"16"-93,0 0 0,-16 0-16,0 0 15,16 15-15,-1 1 16,1-16 0,-16 0-1,0 0 1,16 0-1,-16 15 1,0-15 0,16 16-1,0-16 1,-32 0 171,0 15-171,-16-15-16,1 0 16,-1 0-16,16 32 15,-32 15 1,17-31 0</inkml:trace>
  <inkml:trace contextRef="#ctx0" brushRef="#br0" timeOffset="49368.501">2651 9874 0,'16'0'47,"111"0"-47,48 0 16,31 0-16,112 0 15,79 0 1,714 0-1,64 0 1,-223 0 0,-444 0-1,-349 0 1</inkml:trace>
  <inkml:trace contextRef="#ctx0" brushRef="#br0" timeOffset="50679.709">12732 9589 0,'48'0'62,"15"0"-62,48 15 16,0 1 0,16-16-16,0 16 15,127-16 1,-174 0-16,78 0 15,-126 0 1</inkml:trace>
  <inkml:trace contextRef="#ctx0" brushRef="#br0" timeOffset="53948.162">20796 1842 0,'0'15'62,"0"81"-46,0 15-16,0 32 0,0-32 16,0 63-16,16-47 31,0-15-31,0 15 16,-16-64-1,0-31 1,0 15-1,0-31 1,0 16 0</inkml:trace>
  <inkml:trace contextRef="#ctx0" brushRef="#br0" timeOffset="54784.466">20939 2350 0,'16'0'31,"0"15"-31,0-15 16,32 0-16,126 16 31,223-16-15,190 0 0,287 16-1,-271-16 1,-254 0-1,-222 0 1,-111 0-16,16 0 16,-16 0-1,15 16 1,65-16 0,126 0-1,64 0 1,-96 0-1,-111 0 1,-63 0 0,0 0 31,0 0-32,0 0 1</inkml:trace>
  <inkml:trace contextRef="#ctx0" brushRef="#br0" timeOffset="80526.957">21257 8573 0,'-16'15'62,"16"17"-62,0 0 16,0 16-16,0-17 16,0 17-16,0 63 15,0 0 1,0-31 0,0-33-1,0 17 1,0-1 15,-16 1-15,16-17-1,-16 17 1,16-48 0,0 0 62,0-1-78,0 1 15,0 0 48,0 16-63,-16 0 15,16-1 1,0-15-16,32 0 94,0-16-94,15 0 15,17 0-15,-1 0 16,96 0 0,48 0-1,31 0 1,-95 0 0,-64 0-1,-63 0 16,0 0 157,0-16-172,-16 0-16,0-15 15,0-17-15,0-47 31,0-80-15,47-15 0,-31 47-1,-16 16 1,0 0 0,0 79-1,0 16 1,0 17 78,-16-1-79,-16 16 48,17 0-63,-1 0 15,-16 0-15,-16 0 16,32 0 0,-158 0-1,94 0-15,-142 0 16,79 0-1,32 0 1,95 0 0,-31 0 171,15-16-187,0 0 16,16 16-16,0 0 15</inkml:trace>
  <inkml:trace contextRef="#ctx0" brushRef="#br0" timeOffset="86527.02">17875 5604 0,'0'-16'63,"32"16"-48,32 0 1,31 16-16,16-16 16,16 0-16,-16 0 15,143 0 1,-63 0-1,47 0 1,-48 0 0,48 16-1,-47 0 1,63-16 0,63 0-1,80 0 1,48 0-1,-48 0 1,127 0 15,-255 0-15,-30 0 0,-17 0-1,-111 0 1,-48 0-1,1 0 1,31 0 0,48 0-1,79 0 1,-31 0 0,-80 0-1,-79 0 1,-16 0 46</inkml:trace>
  <inkml:trace contextRef="#ctx0" brushRef="#br0" timeOffset="87682.725">19399 5667 0,'0'16'62,"0"32"-62,16 15 16,-16 17-16,16-17 16,-16 1-16,32 79 15,-32-16 1,0-32-1,16 48 17,-16-16-17,16-16 1,-16-48 0,0 1-1,0-16 1,0 31-1,0-16 1,0 1 0,0-16-1,0-1-15,-48 64 16,0 16 0,33-16-1,-1-63 1,16-32-1</inkml:trace>
  <inkml:trace contextRef="#ctx0" brushRef="#br0" timeOffset="89266.954">22209 5747 0,'0'0'0,"0"16"16,0 0-1,0 15 1,0 33 0,0-17-1,16 1 1,16 31 15,-16-15-15,0 15-1,-16-47-15,16 32 16,-16-1 0,0-15-1,0 15 1,0 17-1,-16-1 1,16 0 0,0 1-1,0-64 1,0 15 0,0-15-1,0 16 16,0-16-15,0 16 0,0-17 15,0 17 0,0-16-15</inkml:trace>
  <inkml:trace contextRef="#ctx0" brushRef="#br0" timeOffset="108431.062">22257 13081 0,'32'32'78,"-16"15"-62,-16 17 0,0-16-16,15 15 15,-15 48 1,16-16-1,0-15 1,-16-48-16,0 47 16,0-16-1,-16 17 1,0 15 0,-15-31 30,31-49-46,0 1 32,0 0-17,0 0 95,0 0-95,0 0 1,-16-16 109,-16 0-109,-31 0-1,-17-16-15,-47 16 16,16 0-16,-48 0 15,-126 0 1,126 0 0,79-16-1,33 16 1,15-16 0,16 16-1,-31 0 1,15 0-16,16 0 31,-16 0 0,16 0-15,0 0 0,-63 0-1,63 16 1,-16-16 15</inkml:trace>
  <inkml:trace contextRef="#ctx0" brushRef="#br0" timeOffset="109350.844">21368 13351 0,'-32'-16'16,"32"-16"15,0 16-31,0-15 16,48-1-1,15-16 1,48 48 0,32 0-1,0 0 1,-111 0-1,-16 0 1,-16 16 0,0 32-1,0 15 1,0-31 0,-32-16-1,-95 0 16,16 31-15,32 1 0,63-16-1,16 0 32,16-1-31,-1 1-1,17 0 1,-16 15 0,0-47-1</inkml:trace>
  <inkml:trace contextRef="#ctx0" brushRef="#br0" timeOffset="109623.091">21733 13811 0,'0'16'15,"0"0"-15,0 16 16,-16-32 0,-16 0-1,17 0 1,15 16 0</inkml:trace>
  <inkml:trace contextRef="#ctx0" brushRef="#br0" timeOffset="115640.093">20574 13097 0,'16'0'47,"0"0"-32,32 0-15,31 0 16,0 0-16,48 32 31,-63-16-15,-32-16 0,-32-16 30</inkml:trace>
  <inkml:trace contextRef="#ctx0" brushRef="#br0" timeOffset="149726.67">18764 6731 0,'0'16'32</inkml:trace>
  <inkml:trace contextRef="#ctx0" brushRef="#br0" timeOffset="-198677.834">18923 6064 0,'-16'0'15,"-31"0"1,31 0 0,-48 16-1,-15-16 1</inkml:trace>
  <inkml:trace contextRef="#ctx0" brushRef="#br0" timeOffset="-198211.739">18399 6080 0,'0'16'47,"0"0"-47,0 0 15,-16 16-15,1 15 16,-17 96 0,32-64-16,0 64 15,111 48 16,0-128-15,-32-47 0,-15 0-1,-32-16 1,15 16 0,1 32-1,0-1 1,-17-31-1</inkml:trace>
  <inkml:trace contextRef="#ctx0" brushRef="#br0" timeOffset="-197890.726">18860 6271 0,'-32'-16'31,"-63"48"-31,-48 47 16,-16 16-16,-111 80 15,175-80 1,63-79 0</inkml:trace>
  <inkml:trace contextRef="#ctx0" brushRef="#br0" timeOffset="-197410.031">19765 6080 0,'15'0'31,"49"48"-31,47 47 16,32 0-16,32-15 15,142 94 1,-238-142 0</inkml:trace>
  <inkml:trace contextRef="#ctx0" brushRef="#br0" timeOffset="-197127.133">20654 6112 0,'-16'0'16,"-16"16"-1,-16 47-15,17 1 16,-49 47-16,-126 48 16,63-16-1,111-96 1,32-31 31</inkml:trace>
  <inkml:trace contextRef="#ctx0" brushRef="#br0" timeOffset="-196760.578">21241 6239 0,'0'0'0,"16"0"16,0 0-16,31 79 16,1 1 15,31 15-16,-47-63 1,-16-32 0,-16 16-1,32-1 1,-1 1 0,17-16-1</inkml:trace>
  <inkml:trace contextRef="#ctx0" brushRef="#br0" timeOffset="-196434.563">21717 6302 0,'-32'48'31,"-47"31"-15,0 1-16,-1-17 15,-15 33 1,63-49-1,16-31 1</inkml:trace>
  <inkml:trace contextRef="#ctx0" brushRef="#br0" timeOffset="-195926.53">22908 6477 0,'16'0'47,"63"32"-47,-31 31 16,31 17-1,16-17-15,32 17 16,-31-49-1,-49-31 1,17 16 0</inkml:trace>
  <inkml:trace contextRef="#ctx0" brushRef="#br0" timeOffset="-195658.873">23543 6572 0,'-32'0'15,"0"32"-15,-31 95 16,-96 16-1,0 0 1,64-48 0,47 0-1,1-15 1,47-33 0</inkml:trace>
  <inkml:trace contextRef="#ctx0" brushRef="#br0" timeOffset="-195041.734">18637 7668 0,'0'16'16,"16"63"0,32-31-16,-32-17 15,31 33 1,49-17-1,15 1 1,-48-16 0,-47-32-1,16-16 1</inkml:trace>
  <inkml:trace contextRef="#ctx0" brushRef="#br0" timeOffset="-194790.822">19082 7668 0,'-16'-16'0,"-16"48"15,-31 63 1,-1-16-16,-94 143 15,78-142 1,80-17 0,0-31-1,0-16 1</inkml:trace>
  <inkml:trace contextRef="#ctx0" brushRef="#br0" timeOffset="-194456.873">19987 7747 0,'16'0'32,"31"32"-17,-15 31-15,47 17 16,1-33-16,-33-15 16,33 0-1,-80-16 1</inkml:trace>
  <inkml:trace contextRef="#ctx0" brushRef="#br0" timeOffset="-194175.107">20479 7811 0,'0'-16'0,"-32"32"16,-31 47-1,31-15-15,-16 15 16,-31 17-16,-16 62 15,63-78 1</inkml:trace>
  <inkml:trace contextRef="#ctx0" brushRef="#br0" timeOffset="-193823.814">21257 7652 0,'16'-16'32,"15"32"-17,49 47-15,31 1 16,-16 15-16,-15-47 16,15 31-1,0-15-15,48 47 16,-48-47-1</inkml:trace>
  <inkml:trace contextRef="#ctx0" brushRef="#br0" timeOffset="-193570.265">21971 7747 0,'-32'16'0,"17"0"16,-33 47-16,16-31 15,-79 79 1,-79 32-1,94-48 1,80-79 0</inkml:trace>
  <inkml:trace contextRef="#ctx0" brushRef="#br0" timeOffset="-193239.964">22574 7731 0,'0'0'0,"32"0"0,0 0 16,-16 0-1,63 80 1,48 47 0,64-32-1,-33-16-15,-15-31 16</inkml:trace>
  <inkml:trace contextRef="#ctx0" brushRef="#br0" timeOffset="-192988.85">23257 7842 0,'-16'0'16,"-31"16"-16,31 0 16,0 16-16,-32 31 15,-31 17 1,-64 94 0,32-63-1,79-47 1,32-48-1</inkml:trace>
  <inkml:trace contextRef="#ctx0" brushRef="#br0" timeOffset="-192356.619">18320 8969 0,'0'16'31,"0"0"-31,32 0 16,15 0-16,49 63 31,62 48-15,-62-16 0,-1-31-1,-48-48 1</inkml:trace>
  <inkml:trace contextRef="#ctx0" brushRef="#br0" timeOffset="-192121.547">18828 9033 0,'-32'0'16,"-15"16"-16,15 63 16,-32 1-16,-15 31 15,31-32 1,32 64 0,16-95-1,0-17 1,80-31-1</inkml:trace>
  <inkml:trace contextRef="#ctx0" brushRef="#br0" timeOffset="-191689.374">20114 9144 0,'0'16'32,"63"47"-17,-15 17-15,63 63 16,-16-64-16,-15-15 16,78-1-1,-78-31 1,-64-32 15</inkml:trace>
  <inkml:trace contextRef="#ctx0" brushRef="#br0" timeOffset="-191353.869">20669 9223 0,'-63'0'16,"-1"64"-1,49-32-15,-33 15 16,-16 33 0,1 15-1,-16 16 1,47-32 0,32-47-1</inkml:trace>
  <inkml:trace contextRef="#ctx0" brushRef="#br0" timeOffset="-188354.55">22654 8969 0,'16'16'47,"31"32"-47,-15 0 15,16 31-15,15 0 16,17-15 0,31 15-1,-64-47 1,-15-16 0,0-16-1,-16 16 1</inkml:trace>
  <inkml:trace contextRef="#ctx0" brushRef="#br0" timeOffset="-187978.57">23273 8954 0,'-32'0'31,"16"15"-31,-47 49 16,-17 15-16,1 1 16,-96 126-1,33-15 1,62-112 0</inkml:trace>
  <inkml:trace contextRef="#ctx0" brushRef="#br0" timeOffset="-186121.811">24083 9287 0,'15'0'46,"1"-111"-46,0-48 16,-16-31-16,0-64 16,0-64-1,0 64-15,0-286 16,0 32 0,-32 143-1,-31 111 1,63 207-1,-16 31 126,-47 63-125,-1 33-16,1-1 15,-17-15-15,17 15 16,15-16 0,48-47-1,0 0 16</inkml:trace>
  <inkml:trace contextRef="#ctx0" brushRef="#br0" timeOffset="-185834.866">24019 6128 0,'0'0'0,"48"0"16,15 0 0,64 32-1,-47 63 1,-1 16 0,-16-32-1,-31-63 1</inkml:trace>
  <inkml:trace contextRef="#ctx0" brushRef="#br0" timeOffset="-185466.644">24654 7445 0,'0'48'62,"0"0"-62,0 15 16,0 1-16,0 63 15,0 31 1,0-31 15,0-31-15,0-33-1,0-47 1</inkml:trace>
  <inkml:trace contextRef="#ctx0" brushRef="#br0" timeOffset="-185132.871">25130 7477 0,'64'48'15,"-48"15"-15,0 33 16,-1 15-1,-15-16 1,0-16 0,0-31-1,0 15 1,0-47 0,-15 16-1,-1 32 1</inkml:trace>
  <inkml:trace contextRef="#ctx0" brushRef="#br0" timeOffset="-184089.157">24130 9573 0,'0'47'47,"0"64"-47,0 16 16,0 16-16,0 222 31,0 64-15,0-159-16,0 381 15,-32-111 1,1-175-1,-17-127 1,48-127 0,0-63-1,0-33 1</inkml:trace>
  <inkml:trace contextRef="#ctx0" brushRef="#br0" timeOffset="-183565.745">23686 12716 0,'16'0'47,"47"111"-47,-31-32 16,31 17-1,48 78 1,-31-47-1,-48-95 1,-17-16 0,1 0-1,48-16 1,79-159 0,-64-16-1,-47 96 1,-16 63-1</inkml:trace>
  <inkml:trace contextRef="#ctx0" brushRef="#br0" timeOffset="-183115.746">24702 11478 0,'0'0'0,"-16"0"0,0 0 16,-32 143-1,48-32 1,0-48 0,0 32-1,0-15 1,0 15 0,16-31-1,-16-49 16</inkml:trace>
  <inkml:trace contextRef="#ctx0" brushRef="#br0" timeOffset="-182815.106">25083 11557 0,'0'0'0,"0"16"31,0 32-31,0 15 16,-48 96-1,16-16 1,32-64-1,-31 0 1,31-47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28T22:09:34.0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2239 9557 0,'0'-16'31,"31"0"-15,17 16-16,15 0 15,128 0 1,95 0 0,15 0-1,-126 0 1,-143 0 0</inkml:trace>
  <inkml:trace contextRef="#ctx0" brushRef="#br0" timeOffset="1383.262">2254 9509 0,'0'16'78,"0"63"-78,0 1 16,0-1-16,0 32 16,-31-31-16,15 142 15,-16 32 1,0 95 15,32 64-15,0 47-1,-31-47 1,15-127 0,16 0-1,0-1 1,-16 128-1,16-48 1,0-174-16,0 126 16,0-63-1,0-32 1,0-15 0,0 15-1,0-16 16,0-31-15,0-16 0,0-32-1,0 0 1,0 32 0,0 15-1,0-79 1,32 48-1,-32-32 1,0-15 0,0-49-1,0-31 1,0 0 0,15 0 109,1-16-94,0 0-31,16 0 15,16 0 1,-17 0-16,65 0 16,173 0-1,65 0 1,-80 0 0,-191 0-1,-47-16-15</inkml:trace>
  <inkml:trace contextRef="#ctx0" brushRef="#br0" timeOffset="3047.393">2715 7033 0,'-16'0'94,"-16"0"-79,-15-16 1,-17 16-16,16 0 16,17-16-1,15 16 1,0-16 15,0 0 0,0 16-15,0 0 0,16 16-1,0 0 1,0 0-16,0 16 16,0 15 15,-16 64-16,1 64 1,-33 47 0,32-79-1,0-32 1,0-16 0,16-31-1,0 47 1,0-63-1,0-17 1,-16 17 0,16-16-1,0-16 1,0 15 0,0-15 15,0 0-16,16-16 126,32 0-125,0 0-16,-1 0 15,-31 0-15,16 0 16,47-16 0,-31 16 15,15 0-16,-15 0-15,-32 0 16</inkml:trace>
  <inkml:trace contextRef="#ctx0" brushRef="#br0" timeOffset="-72569.608">11271 3429 0,'0'16'16,"0"32"-16,0-17 16,16 1-1,-16 0 1,16 0-1,-16-17 1,16 17 0,-16 0-1,0 0 1,16-16 0,-16-32 15</inkml:trace>
  <inkml:trace contextRef="#ctx0" brushRef="#br0" timeOffset="-72225.118">11240 3143 0,'-16'0'63,"0"0"-48</inkml:trace>
  <inkml:trace contextRef="#ctx0" brushRef="#br0" timeOffset="-71709.607">11938 3159 0,'-16'0'31,"-15"0"-31,-17 0 16,32 0-1,-32 0 1,17 16-1,31 32 1,0-17 0,0-15-1,0 0 1,47 32 0,1 63-1,-32-63 1,-16-1-16,0 1 15,32-1 1,-32 1 0,-16-32-1,0 0 17,0-16-32</inkml:trace>
  <inkml:trace contextRef="#ctx0" brushRef="#br0" timeOffset="-71425.456">11573 3461 0,'16'0'15,"0"0"-15,16 0 16,15 0-16,64 0 16,-15 0-1,-33-48 17,-47 48-17</inkml:trace>
  <inkml:trace contextRef="#ctx0" brushRef="#br0" timeOffset="-70713.586">12907 3270 0,'0'16'16,"15"48"-1,-15-1-15,16 1 16,-16-17-1,0-15 1,0-16-16,16-16 16,0-64 46,16 17-46,47-80-1,-31 95 1,31-16 0,-15 48-1,-33 16 48,-15 64-63,-16-17 15,0 1-15,0 47 16,0-79 0</inkml:trace>
  <inkml:trace contextRef="#ctx0" brushRef="#br0" timeOffset="-70441.805">13811 3286 0,'16'0'47,"16"0"-31,16 0-1,-1 0 1,1 0 0,15 16-1</inkml:trace>
  <inkml:trace contextRef="#ctx0" brushRef="#br0" timeOffset="-70158.41">13780 3540 0,'0'0'0,"16"0"47,15 0-47,17 0 16,15 0-1,-31 0 1,-16 0-1,48-16-15</inkml:trace>
  <inkml:trace contextRef="#ctx0" brushRef="#br0" timeOffset="-69857.613">14415 2953 0,'0'32'47,"0"31"-47,0-15 16,0 15-16,0-31 15,0 0 1,0 31-1,0-31 1,0 16 0,0-17-1,0 17 1</inkml:trace>
  <inkml:trace contextRef="#ctx0" brushRef="#br0" timeOffset="-69390.913">15574 3604 0,'31'16'31,"-15"-1"-15,-16 1 62,0 16-78,0 16 16,0-1-16,-47-15 15,15-16 1,16-16 31</inkml:trace>
  <inkml:trace contextRef="#ctx0" brushRef="#br0" timeOffset="-68873.343">16177 3366 0,'0'47'46,"0"1"-46,0-1 16,0-15-16,0 16 16,0 15-1,0-31 1,0-16 0,16-64 62,31-47-78,-15 16 15,0 31-15,47-47 16,-47 47 0,47 1-1,-47 15 1,0 32-1,-16 0 1,0 0 0,-1 0-1,1 0-15</inkml:trace>
  <inkml:trace contextRef="#ctx0" brushRef="#br0" timeOffset="-68156.082">16669 3445 0,'48'32'62,"15"-16"-46,1-1-16,-49 1 16,17-16-1,-16 0-15,32-47 31,-48-1-15,16 32 15,-16 0-15,-16-15 0,-16 15 15,0 16 16,16 0-32,0 0 1,1 0-16,-17 31 16,32 1-1,-16-16 1,16 32-1,0-1-15,0 1 32,0-16-17,0-1 1,0 1 0,0-16-1,32 0 1,31-16-1,17 0 1</inkml:trace>
  <inkml:trace contextRef="#ctx0" brushRef="#br0" timeOffset="-67785.6">17129 3159 0,'16'0'78,"32"0"-78,15 0 16,33 16-16,-33-16 16,1 0-16,-1 0 15,-47 0 1</inkml:trace>
  <inkml:trace contextRef="#ctx0" brushRef="#br0" timeOffset="-67471.905">17542 3064 0,'-16'0'15,"-16"32"1,1 79-16,-1-48 16,16 17-1,0-33-15,0 33 16,16-17 15,0-15-15,0-16-16,48 15 15,-16 1 1,15-32 0</inkml:trace>
  <inkml:trace contextRef="#ctx0" brushRef="#br0" timeOffset="-66313.217">17685 3508 0,'0'-15'15,"16"30"1,-16 1-1,0 32 1,16 15 0,15 1-1,-15-48 1,0-16 0,48-16-1,31-79 1,-32 31-1,-47 32 1,0 64 31,0-16 15,0 0-46,32 0-16,15-16 16,32 0-1,-79 0 32,-16 47-31,0-15-16,0 0 15,0 31 1,0-110 62,0-17-78,0 1 16,0 47-16,16-16 15,0 32 1,-16-16 31,32 16-47,15 0 16,-15 0-1,-16 0 16,-16 32-31,0-16 16,0 63 0,0-47-1,0-48 63,16-47-62,79-48-16,-47 79 16,-17 16-16,17 0 15,-32 16 17,0 0-32,16 0 15,-17 95 1,17-15-1,-32-33 1,16-31 0</inkml:trace>
  <inkml:trace contextRef="#ctx0" brushRef="#br0" timeOffset="-65808.706">20352 3477 0,'0'47'46,"0"-15"-46,0 0 16,0-16-16,0 15 16,0 1-16</inkml:trace>
  <inkml:trace contextRef="#ctx0" brushRef="#br0" timeOffset="-65528.557">20288 3175 0,'0'-16'110</inkml:trace>
  <inkml:trace contextRef="#ctx0" brushRef="#br0" timeOffset="-64954.432">20654 3334 0,'15'16'16,"-15"15"-16,0 96 16,0 0-1,0-63 1,0 15 15,0-63-15,32-16 31,32-63-32,-1-17-15,17-15 16,15 47-1,-79 33 1,15 30 31,-15 17-31,16 32-16,-16 15 15,0 0 1,0 1 15,-16-64-15,0 0-1,0-32 1,0-32 0</inkml:trace>
  <inkml:trace contextRef="#ctx0" brushRef="#br0" timeOffset="-64437.513">21844 3064 0,'-16'0'63,"-31"0"-48,-1 0-15,-15 0 16,-1 0-16,32 16 15,-31 16 1,47-1 0,0-15-1,16 48 1,0 47 0,32 48-1,79 47 16,-95-174-31,16 31 16,-17-15 0,-15-1-1,0 1 1,-15-16 0,-17 15-1,-16-15-15</inkml:trace>
  <inkml:trace contextRef="#ctx0" brushRef="#br0" timeOffset="-64136.599">21320 3620 0,'0'0'0,"0"-16"0,32 16 31,32 0-15,-1 0-1,112 16 1,110 15 0,-110-31-1,-143 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28T22:10:08.5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8446 7747 0,'-16'0'94,"0"0"-79,-16 0 1,-15 0-16,31 0 16,-80 0-1,17 0 1,16 0-1,-17 0 1,48 0 0,1 0-1,15 0 1,-16 0 15,16 0-15,0 0 140,16 48-156,0 31 16,0-15-16,0 47 15,0 16-15,0-32 16,0 32-16,0 79 31,0-47-15,0-48-1,0 32 1,0 16 0,0 31-1,0-94 1,0-1 0,0-32-1,0 33 1,0-17-1,0-47 1,0-16-16,-16 15 16,16-15 93,16-16-93,16 0-16,32 0 15,-1 0 1,-15 0-16,15 0 16,48 0-1,-79 0-15,47 0 16,-63-16-1,0 16 17,0 0-1,0 0-31,0 0 31,0 0-15,0 0-1,-16-31 79,0-65-94,0-15 16,0 16-16,0-32 15,0-159 1,0 0 0,0 1-1,0 62 1,0 1 15,0 48-15,0 110-16,0 32 15</inkml:trace>
  <inkml:trace contextRef="#ctx0" brushRef="#br0" timeOffset="1303.365">6255 9144 0,'16'0'141,"47"0"-141,-15 0 16,15 16-16,-15-16 15,0 0 1,-1 0-1,-31 0 1,0 0 62,0 0-31</inkml:trace>
  <inkml:trace contextRef="#ctx0" brushRef="#br0" timeOffset="2665.159">9811 9144 0,'0'16'47,"16"0"-47,0-16 15,15 0-15,1 0 16,63 0-16,17 0 16,78 0 15,-15 0-15,-48 0-1,79 0 1,-47-16-1,15 0 1,-94 0 0,-33 16-1,-31 0 1,0 0 0,0 0-1,0 0 16,0 0 1,0 0-17,0 0 1,-1 0 0,17-16-1,0 16 1,-16-16-16,-16 1 15</inkml:trace>
  <inkml:trace contextRef="#ctx0" brushRef="#br0" timeOffset="6840.068">20320 8811 0,'-16'-32'47,"16"16"-32,64 0-15,-32 16 16,79 0 0,-16 0-1,127 0 1,191 64 0,31-17-1,1 17 1,-64-17-1,-254-47 1,-95 0 0</inkml:trace>
  <inkml:trace contextRef="#ctx0" brushRef="#br0" timeOffset="13231.716">9382 14954 0,'16'0'94,"16"0"-79,0 0-15,-1 0 16,17 0-16,31 0 15,112 0 1,47 0 0,0 0-1,16 0 1,-63-16 0,-48-31-1,-80 47 1,-31 0-16,47-16 15,-31 16 1,31-16 0,48-16 15,-32 32-15,-31 0-1,-16 0 1,-33 0-1,17 0 1,0 0 0,16 0-1,47 0 1,-32 0 0,-15 0-1,15 0 1,64 0-1,96 0 1,-33 0 0,-79 0 15,-15 0-15,-81 0-1,17 0 1,-16 0-1,32 0 1,-17 0 0,-15 0-1,16 0 1</inkml:trace>
  <inkml:trace contextRef="#ctx0" brushRef="#br0" timeOffset="15767.015">19431 14542 0,'-16'0'63,"16"15"-63,0 1 16,32 0-16,0-16 15,31 16 1,33-16-1,31 0 1,0 0 0,-48 0-1,-16 16 1,-31 0 0,16 0-1,15-16 1,-47 0-16,191 0 15,126 0 17,80 0-17,47 0 1,-15 16 0,-112-16-1,-127 0 1,-95 0-1,-63 0 1,0 0 0,31 0-1,96-16 1,-80 0 0,-16 0-1,-31 16 1,-32 0 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T(n) = 2 T(n/3) + 1
https://www.polleverywhere.com/multiple_choice_polls/Ul7K8vy70MZYxczA38GKl?display_state=chart&amp;activity_state=opened&amp;state=opened&amp;flow=Engagement&amp;onscreen=persist&amp;hide=instructions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EA3E9-184D-49D4-9DA7-1D63A13350B3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92E027-2508-4C12-B41B-050C8D19318A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88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T(n) = 13 T(n/3) + n^3
https://www.polleverywhere.com/multiple_choice_polls/lPHCYmLPXKuPCnrWeoggm?display_state=chart&amp;activity_state=opened&amp;state=opened&amp;flow=Engagement&amp;onscreen=persist&amp;hide=instructions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EA3E9-184D-49D4-9DA7-1D63A13350B3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762BC8-0CC1-48D5-9FBA-0599D85D2C9A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3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T(n) = 2 T(n/2) + n log n
https://www.polleverywhere.com/multiple_choice_polls/t8HRPtigGpxn0IaAnAyNA?display_state=chart&amp;activity_state=opened&amp;state=opened&amp;flow=Engagement&amp;onscreen=persist&amp;hide=instructions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EA3E9-184D-49D4-9DA7-1D63A13350B3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689B4E-D684-4F64-97C1-5C27133C5881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69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T(n) = T(n-1) + T(n/2) + n
https://www.polleverywhere.com/free_text_polls/ST54BFvbcoKwcPSGgGnTS?display_state=chart&amp;activity_state=opened&amp;state=opened&amp;flow=Engagement&amp;onscreen=persist&amp;hide=instructions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EA3E9-184D-49D4-9DA7-1D63A13350B3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D31D76-8E61-48DE-939A-E4B48F48C1BF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95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595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15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079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185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0601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414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132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9265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0905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8195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581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5747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3615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6207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3198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6276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387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3615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3142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0155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5503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0858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5659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2640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6587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4431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9012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098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2489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675B13-6BEC-4E73-BB98-1D1B7D753FBF}" type="slidenum">
              <a:rPr lang="en-US" altLang="en-US" sz="1300" b="0">
                <a:latin typeface="Comic Sans MS" panose="030F0702030302020204" pitchFamily="66" charset="0"/>
              </a:rPr>
              <a:pPr/>
              <a:t>42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8293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D10BD7-E19E-4514-9DBC-F0965028966B}" type="slidenum">
              <a:rPr lang="en-US" altLang="en-US" sz="1300" b="0">
                <a:latin typeface="Comic Sans MS" panose="030F0702030302020204" pitchFamily="66" charset="0"/>
              </a:rPr>
              <a:pPr/>
              <a:t>43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6414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3A23DA-2873-45D7-A4B2-C83E657C2601}" type="slidenum">
              <a:rPr lang="en-US" altLang="en-US" sz="1300" b="0">
                <a:latin typeface="Comic Sans MS" panose="030F0702030302020204" pitchFamily="66" charset="0"/>
              </a:rPr>
              <a:pPr/>
              <a:t>44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5354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DC28C4-15B0-4616-9448-5CCE41BCF2D2}" type="slidenum">
              <a:rPr lang="en-US" altLang="en-US" sz="1300" b="0">
                <a:latin typeface="Comic Sans MS" panose="030F0702030302020204" pitchFamily="66" charset="0"/>
              </a:rPr>
              <a:pPr/>
              <a:t>45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2002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0BDCBD-7E6D-4793-BA17-75061D2F5D46}" type="slidenum">
              <a:rPr lang="en-US" altLang="en-US" sz="1300" b="0">
                <a:latin typeface="Comic Sans MS" panose="030F0702030302020204" pitchFamily="66" charset="0"/>
              </a:rPr>
              <a:pPr/>
              <a:t>46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7514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670B5A-D4B9-46E4-BB9C-D48D528FD25F}" type="slidenum">
              <a:rPr lang="en-US" altLang="en-US" sz="1300" b="0">
                <a:latin typeface="Comic Sans MS" panose="030F0702030302020204" pitchFamily="66" charset="0"/>
              </a:rPr>
              <a:pPr/>
              <a:t>47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0872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300B2F-40BE-4F87-9FDD-B5293B347216}" type="slidenum">
              <a:rPr lang="en-US" altLang="en-US" sz="1300" b="0">
                <a:latin typeface="Comic Sans MS" panose="030F0702030302020204" pitchFamily="66" charset="0"/>
              </a:rPr>
              <a:pPr/>
              <a:t>48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424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523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393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608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158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Solving recurrences
https://www.polleverywhere.com/surveys/5xCVO0YPLb5tgeVvaeGdn?display_state=chart&amp;activity_state=opened&amp;state=opened&amp;flow=Engagement&amp;onscreen=persist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EA3E9-184D-49D4-9DA7-1D63A13350B3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6270CB-39EE-4111-914A-B625839D905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customXml" Target="../ink/ink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7.xml"/><Relationship Id="rId4" Type="http://schemas.openxmlformats.org/officeDocument/2006/relationships/image" Target="../media/image3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customXml" Target="../ink/ink10.xml"/><Relationship Id="rId4" Type="http://schemas.openxmlformats.org/officeDocument/2006/relationships/image" Target="../media/image9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ustomXml" Target="../ink/ink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notesSlide" Target="../notesSlides/notesSlide28.xm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9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image" Target="NULL"/><Relationship Id="rId2" Type="http://schemas.openxmlformats.org/officeDocument/2006/relationships/notesSlide" Target="../notesSlides/notesSlide29.xm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36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image" Target="NULL"/><Relationship Id="rId8" Type="http://schemas.openxmlformats.org/officeDocument/2006/relationships/image" Target="NULL"/><Relationship Id="rId3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2" Type="http://schemas.openxmlformats.org/officeDocument/2006/relationships/notesSlide" Target="../notesSlides/notesSlide30.xm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36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image" Target="NULL"/><Relationship Id="rId8" Type="http://schemas.openxmlformats.org/officeDocument/2006/relationships/image" Target="NULL"/><Relationship Id="rId3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9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image" Target="NULL"/><Relationship Id="rId42" Type="http://schemas.openxmlformats.org/officeDocument/2006/relationships/image" Target="NULL"/><Relationship Id="rId47" Type="http://schemas.openxmlformats.org/officeDocument/2006/relationships/image" Target="NULL"/><Relationship Id="rId50" Type="http://schemas.openxmlformats.org/officeDocument/2006/relationships/image" Target="NULL"/><Relationship Id="rId55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31.xml"/><Relationship Id="rId16" Type="http://schemas.openxmlformats.org/officeDocument/2006/relationships/image" Target="NULL"/><Relationship Id="rId29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image" Target="NULL"/><Relationship Id="rId40" Type="http://schemas.openxmlformats.org/officeDocument/2006/relationships/image" Target="NULL"/><Relationship Id="rId45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image" Target="NULL"/><Relationship Id="rId5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image" Target="NULL"/><Relationship Id="rId56" Type="http://schemas.openxmlformats.org/officeDocument/2006/relationships/image" Target="NULL"/><Relationship Id="rId8" Type="http://schemas.openxmlformats.org/officeDocument/2006/relationships/image" Target="NULL"/><Relationship Id="rId51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image" Target="NULL"/><Relationship Id="rId46" Type="http://schemas.openxmlformats.org/officeDocument/2006/relationships/image" Target="NULL"/><Relationship Id="rId59" Type="http://schemas.openxmlformats.org/officeDocument/2006/relationships/image" Target="NULL"/><Relationship Id="rId20" Type="http://schemas.openxmlformats.org/officeDocument/2006/relationships/image" Target="NULL"/><Relationship Id="rId41" Type="http://schemas.openxmlformats.org/officeDocument/2006/relationships/image" Target="NULL"/><Relationship Id="rId54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36" Type="http://schemas.openxmlformats.org/officeDocument/2006/relationships/image" Target="NULL"/><Relationship Id="rId49" Type="http://schemas.openxmlformats.org/officeDocument/2006/relationships/image" Target="NULL"/><Relationship Id="rId57" Type="http://schemas.openxmlformats.org/officeDocument/2006/relationships/image" Target="NULL"/><Relationship Id="rId10" Type="http://schemas.openxmlformats.org/officeDocument/2006/relationships/image" Target="NULL"/><Relationship Id="rId31" Type="http://schemas.openxmlformats.org/officeDocument/2006/relationships/image" Target="NULL"/><Relationship Id="rId44" Type="http://schemas.openxmlformats.org/officeDocument/2006/relationships/image" Target="NULL"/><Relationship Id="rId52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250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4.png"/><Relationship Id="rId4" Type="http://schemas.openxmlformats.org/officeDocument/2006/relationships/image" Target="../media/image300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0.png"/><Relationship Id="rId4" Type="http://schemas.openxmlformats.org/officeDocument/2006/relationships/image" Target="../media/image5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0.png"/><Relationship Id="rId18" Type="http://schemas.openxmlformats.org/officeDocument/2006/relationships/image" Target="../media/image29.png"/><Relationship Id="rId3" Type="http://schemas.openxmlformats.org/officeDocument/2006/relationships/image" Target="../media/image13.png"/><Relationship Id="rId21" Type="http://schemas.openxmlformats.org/officeDocument/2006/relationships/image" Target="../media/image4.emf"/><Relationship Id="rId7" Type="http://schemas.openxmlformats.org/officeDocument/2006/relationships/image" Target="../media/image90.png"/><Relationship Id="rId12" Type="http://schemas.openxmlformats.org/officeDocument/2006/relationships/image" Target="../media/image140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2.png"/><Relationship Id="rId20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131.png"/><Relationship Id="rId5" Type="http://schemas.openxmlformats.org/officeDocument/2006/relationships/image" Target="../media/image70.png"/><Relationship Id="rId15" Type="http://schemas.openxmlformats.org/officeDocument/2006/relationships/image" Target="../media/image171.png"/><Relationship Id="rId10" Type="http://schemas.openxmlformats.org/officeDocument/2006/relationships/image" Target="../media/image121.png"/><Relationship Id="rId19" Type="http://schemas.openxmlformats.org/officeDocument/2006/relationships/image" Target="../media/image212.png"/><Relationship Id="rId4" Type="http://schemas.openxmlformats.org/officeDocument/2006/relationships/image" Target="../media/image60.png"/><Relationship Id="rId9" Type="http://schemas.openxmlformats.org/officeDocument/2006/relationships/image" Target="../media/image110.png"/><Relationship Id="rId14" Type="http://schemas.openxmlformats.org/officeDocument/2006/relationships/image" Target="../media/image16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0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0.png"/><Relationship Id="rId5" Type="http://schemas.openxmlformats.org/officeDocument/2006/relationships/image" Target="../media/image24.wmf"/><Relationship Id="rId10" Type="http://schemas.openxmlformats.org/officeDocument/2006/relationships/image" Target="../media/image25.png"/><Relationship Id="rId4" Type="http://schemas.openxmlformats.org/officeDocument/2006/relationships/oleObject" Target="../embeddings/oleObject1.bin"/><Relationship Id="rId9" Type="http://schemas.openxmlformats.org/officeDocument/2006/relationships/image" Target="NUL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24.wmf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8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24.wmf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4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24.wmf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0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44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7.png"/><Relationship Id="rId9" Type="http://schemas.openxmlformats.org/officeDocument/2006/relationships/oleObject" Target="../embeddings/oleObject26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NULL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Divide and Conquer</a:t>
            </a:r>
          </a:p>
          <a:p>
            <a:pPr eaLnBrk="1" hangingPunct="1"/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E182A19-9931-498F-8F89-90A22E7CE410}"/>
                  </a:ext>
                </a:extLst>
              </p14:cNvPr>
              <p14:cNvContentPartPr/>
              <p14:nvPr/>
            </p14:nvContentPartPr>
            <p14:xfrm>
              <a:off x="7898040" y="405720"/>
              <a:ext cx="651960" cy="560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E182A19-9931-498F-8F89-90A22E7CE4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8680" y="396360"/>
                <a:ext cx="670680" cy="579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CD6473-E4D3-4C28-B85D-5AF2CC3C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F4B-4E87-408C-AB54-4535C2424E76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AB8E6C-63BF-42ED-8934-23BD2C9A58F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24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977E83-1CE5-466F-9F10-72272744B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F4B-4E87-408C-AB54-4535C2424E76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FF1BFE-0DC5-4089-AF46-CEE60F0AB8B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68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38FB5A-4431-4A99-9853-38E14DE93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F4B-4E87-408C-AB54-4535C2424E76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835788-2048-43C7-A756-F5F712A9807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95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01A78C-0EF2-4300-93C4-F4FA205EB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F4B-4E87-408C-AB54-4535C2424E76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0CEACC-23B4-4D23-8079-10BAEF52F87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92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>
                <a:cs typeface="+mj-cs"/>
              </a:rPr>
              <a:t>Finding the Closest Pair of Points</a:t>
            </a:r>
            <a:endParaRPr kumimoji="0" lang="en-US" sz="3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23807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Closest Pair of Points (1-dimension)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199" y="1079106"/>
                <a:ext cx="8602133" cy="558839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 points on the real line, find the closest pair,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e.g., given 11, 2, 4, 19, 4.8, 7, 8.2, 16, 11.5, 13, 1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find the closest pair</a:t>
                </a:r>
              </a:p>
              <a:p>
                <a:endParaRPr lang="en-US" sz="2400" dirty="0">
                  <a:latin typeface="Gill Sans" charset="0"/>
                  <a:ea typeface="Courier New" charset="0"/>
                  <a:cs typeface="Gill Sans" charset="0"/>
                </a:endParaRPr>
              </a:p>
              <a:p>
                <a:endParaRPr lang="en-US" sz="2400" dirty="0">
                  <a:latin typeface="Gill Sans" charset="0"/>
                  <a:ea typeface="Courier New" charset="0"/>
                  <a:cs typeface="Gill Sans" charset="0"/>
                </a:endParaRPr>
              </a:p>
              <a:p>
                <a:endParaRPr lang="en-US" sz="1200" dirty="0">
                  <a:latin typeface="Gill Sans" charset="0"/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Gill Sans" charset="0"/>
                    <a:ea typeface="Courier New" charset="0"/>
                    <a:cs typeface="Gill Sans" charset="0"/>
                  </a:rPr>
                  <a:t>Fact</a:t>
                </a: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: Closest pair is </a:t>
                </a:r>
                <a:r>
                  <a:rPr lang="en-US" sz="2400" dirty="0">
                    <a:solidFill>
                      <a:srgbClr val="FF0000"/>
                    </a:solidFill>
                    <a:latin typeface="Gill Sans" charset="0"/>
                    <a:ea typeface="Courier New" charset="0"/>
                    <a:cs typeface="Gill Sans" charset="0"/>
                  </a:rPr>
                  <a:t>adjacent</a:t>
                </a:r>
                <a:r>
                  <a:rPr lang="en-US" sz="2400" i="1" dirty="0">
                    <a:latin typeface="Gill Sans" charset="0"/>
                    <a:ea typeface="Courier New" charset="0"/>
                    <a:cs typeface="Gill Sans" charset="0"/>
                  </a:rPr>
                  <a:t> </a:t>
                </a: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in ordered list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So, first sort, then scan adjacent pairs.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log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 to sort, if needed, Plus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 to scan adjacent pairs</a:t>
                </a:r>
              </a:p>
              <a:p>
                <a:pPr marL="0" indent="0">
                  <a:buNone/>
                </a:pPr>
                <a:endParaRPr lang="en-US" sz="2400" dirty="0">
                  <a:latin typeface="Gill Sans" charset="0"/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Gill Sans" charset="0"/>
                    <a:ea typeface="Courier New" charset="0"/>
                    <a:cs typeface="Gill Sans" charset="0"/>
                  </a:rPr>
                  <a:t>Key point:</a:t>
                </a: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 do </a:t>
                </a:r>
                <a:r>
                  <a:rPr lang="en-US" sz="2400" i="1" dirty="0">
                    <a:latin typeface="Gill Sans" charset="0"/>
                    <a:ea typeface="Courier New" charset="0"/>
                    <a:cs typeface="Gill Sans" charset="0"/>
                  </a:rPr>
                  <a:t>not </a:t>
                </a: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need to calculate distances between all pairs: exploit geometry + ordering</a:t>
                </a:r>
              </a:p>
              <a:p>
                <a:pPr marL="0" indent="0">
                  <a:buNone/>
                </a:pPr>
                <a:endParaRPr lang="en-US" sz="2400" dirty="0">
                  <a:latin typeface="Gill Sans"/>
                  <a:ea typeface="Gill Sans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079106"/>
                <a:ext cx="8602133" cy="5588394"/>
              </a:xfrm>
              <a:blipFill>
                <a:blip r:embed="rId3"/>
                <a:stretch>
                  <a:fillRect l="-1063" t="-763" r="-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25">
            <a:extLst>
              <a:ext uri="{FF2B5EF4-FFF2-40B4-BE49-F238E27FC236}">
                <a16:creationId xmlns:a16="http://schemas.microsoft.com/office/drawing/2014/main" id="{153A95BA-FD92-44BD-85B8-C2B837A7F63F}"/>
              </a:ext>
            </a:extLst>
          </p:cNvPr>
          <p:cNvGrpSpPr>
            <a:grpSpLocks/>
          </p:cNvGrpSpPr>
          <p:nvPr/>
        </p:nvGrpSpPr>
        <p:grpSpPr bwMode="auto">
          <a:xfrm>
            <a:off x="4548201" y="2329721"/>
            <a:ext cx="230188" cy="152400"/>
            <a:chOff x="4449482" y="2895600"/>
            <a:chExt cx="230468" cy="152400"/>
          </a:xfrm>
        </p:grpSpPr>
        <p:cxnSp>
          <p:nvCxnSpPr>
            <p:cNvPr id="53" name="Straight Connector 18">
              <a:extLst>
                <a:ext uri="{FF2B5EF4-FFF2-40B4-BE49-F238E27FC236}">
                  <a16:creationId xmlns:a16="http://schemas.microsoft.com/office/drawing/2014/main" id="{93FEBB9C-F1F0-4083-A080-360193766C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449482" y="2971800"/>
              <a:ext cx="228600" cy="1588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" name="Straight Connector 22">
              <a:extLst>
                <a:ext uri="{FF2B5EF4-FFF2-40B4-BE49-F238E27FC236}">
                  <a16:creationId xmlns:a16="http://schemas.microsoft.com/office/drawing/2014/main" id="{04D8047B-D413-4B6F-BD50-6E8DB52E80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375944" y="2971800"/>
              <a:ext cx="151606" cy="794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" name="Straight Connector 24">
              <a:extLst>
                <a:ext uri="{FF2B5EF4-FFF2-40B4-BE49-F238E27FC236}">
                  <a16:creationId xmlns:a16="http://schemas.microsoft.com/office/drawing/2014/main" id="{F987F5A8-2046-44D6-ACBB-36C3A0892E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603750" y="2971006"/>
              <a:ext cx="151606" cy="794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EBB5649-997C-4545-8F49-8D3E61B9BD71}"/>
              </a:ext>
            </a:extLst>
          </p:cNvPr>
          <p:cNvGrpSpPr/>
          <p:nvPr/>
        </p:nvGrpSpPr>
        <p:grpSpPr>
          <a:xfrm>
            <a:off x="630251" y="2646469"/>
            <a:ext cx="7696200" cy="443388"/>
            <a:chOff x="630251" y="2646469"/>
            <a:chExt cx="7696200" cy="443388"/>
          </a:xfrm>
        </p:grpSpPr>
        <p:sp>
          <p:nvSpPr>
            <p:cNvPr id="40" name="Oval 4">
              <a:extLst>
                <a:ext uri="{FF2B5EF4-FFF2-40B4-BE49-F238E27FC236}">
                  <a16:creationId xmlns:a16="http://schemas.microsoft.com/office/drawing/2014/main" id="{9AA70D56-B285-4796-96B0-ABB4B6C52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2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41" name="Oval 5">
              <a:extLst>
                <a:ext uri="{FF2B5EF4-FFF2-40B4-BE49-F238E27FC236}">
                  <a16:creationId xmlns:a16="http://schemas.microsoft.com/office/drawing/2014/main" id="{30147163-1C77-43E7-ADC5-9FA4FE632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2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42" name="Oval 6">
              <a:extLst>
                <a:ext uri="{FF2B5EF4-FFF2-40B4-BE49-F238E27FC236}">
                  <a16:creationId xmlns:a16="http://schemas.microsoft.com/office/drawing/2014/main" id="{22E05E42-57AE-46E6-9802-2CDC9EA29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8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43" name="Oval 7">
              <a:extLst>
                <a:ext uri="{FF2B5EF4-FFF2-40B4-BE49-F238E27FC236}">
                  <a16:creationId xmlns:a16="http://schemas.microsoft.com/office/drawing/2014/main" id="{1DF03BF5-61F1-48E1-A918-40C5D34A0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8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44" name="Oval 8">
              <a:extLst>
                <a:ext uri="{FF2B5EF4-FFF2-40B4-BE49-F238E27FC236}">
                  <a16:creationId xmlns:a16="http://schemas.microsoft.com/office/drawing/2014/main" id="{B8DC5582-1238-4805-8DFE-D279C6209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6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45" name="Oval 9">
              <a:extLst>
                <a:ext uri="{FF2B5EF4-FFF2-40B4-BE49-F238E27FC236}">
                  <a16:creationId xmlns:a16="http://schemas.microsoft.com/office/drawing/2014/main" id="{DFB0F8D0-3507-478C-B1E6-2B0A17CE7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8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46" name="Oval 10">
              <a:extLst>
                <a:ext uri="{FF2B5EF4-FFF2-40B4-BE49-F238E27FC236}">
                  <a16:creationId xmlns:a16="http://schemas.microsoft.com/office/drawing/2014/main" id="{158C1990-58B9-4792-A904-1C9A651DA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64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47" name="Oval 11">
              <a:extLst>
                <a:ext uri="{FF2B5EF4-FFF2-40B4-BE49-F238E27FC236}">
                  <a16:creationId xmlns:a16="http://schemas.microsoft.com/office/drawing/2014/main" id="{DFA4646A-159E-4E61-8039-0B99692FB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0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48" name="Oval 12">
              <a:extLst>
                <a:ext uri="{FF2B5EF4-FFF2-40B4-BE49-F238E27FC236}">
                  <a16:creationId xmlns:a16="http://schemas.microsoft.com/office/drawing/2014/main" id="{64670C61-BC73-4E36-A720-28A9E9C6E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84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49" name="Oval 13">
              <a:extLst>
                <a:ext uri="{FF2B5EF4-FFF2-40B4-BE49-F238E27FC236}">
                  <a16:creationId xmlns:a16="http://schemas.microsoft.com/office/drawing/2014/main" id="{6EF1B0F4-7B66-48E5-8ED3-D0567CFAB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66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50" name="Oval 14">
              <a:extLst>
                <a:ext uri="{FF2B5EF4-FFF2-40B4-BE49-F238E27FC236}">
                  <a16:creationId xmlns:a16="http://schemas.microsoft.com/office/drawing/2014/main" id="{18D6164F-7C14-4CD9-B63C-D4917604F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86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cxnSp>
          <p:nvCxnSpPr>
            <p:cNvPr id="51" name="Straight Connector 16">
              <a:extLst>
                <a:ext uri="{FF2B5EF4-FFF2-40B4-BE49-F238E27FC236}">
                  <a16:creationId xmlns:a16="http://schemas.microsoft.com/office/drawing/2014/main" id="{7A019CD5-61CE-48DA-B63D-82E5F9D2ED0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0251" y="2690919"/>
              <a:ext cx="7696200" cy="15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446F422-58C0-4C5F-8C87-4751E2B5616C}"/>
                </a:ext>
              </a:extLst>
            </p:cNvPr>
            <p:cNvSpPr txBox="1"/>
            <p:nvPr/>
          </p:nvSpPr>
          <p:spPr>
            <a:xfrm>
              <a:off x="875201" y="2767119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43F89D2-26EA-418A-B8BB-733CBB1EEC79}"/>
                </a:ext>
              </a:extLst>
            </p:cNvPr>
            <p:cNvSpPr txBox="1"/>
            <p:nvPr/>
          </p:nvSpPr>
          <p:spPr>
            <a:xfrm>
              <a:off x="1278596" y="2776089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FB5A386-885A-48DE-B6C6-F3F45B25D88B}"/>
                </a:ext>
              </a:extLst>
            </p:cNvPr>
            <p:cNvSpPr txBox="1"/>
            <p:nvPr/>
          </p:nvSpPr>
          <p:spPr>
            <a:xfrm>
              <a:off x="1885202" y="276712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4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4E5237A-0891-42C1-B202-BBF64CCE3232}"/>
                </a:ext>
              </a:extLst>
            </p:cNvPr>
            <p:cNvSpPr txBox="1"/>
            <p:nvPr/>
          </p:nvSpPr>
          <p:spPr>
            <a:xfrm>
              <a:off x="2156731" y="2767118"/>
              <a:ext cx="431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4.8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E249031-19F2-435D-B30F-F0A593B5B952}"/>
                </a:ext>
              </a:extLst>
            </p:cNvPr>
            <p:cNvSpPr txBox="1"/>
            <p:nvPr/>
          </p:nvSpPr>
          <p:spPr>
            <a:xfrm>
              <a:off x="2872930" y="2769747"/>
              <a:ext cx="431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F5EF158-987B-4C2B-98BA-4A0691F27975}"/>
                </a:ext>
              </a:extLst>
            </p:cNvPr>
            <p:cNvSpPr txBox="1"/>
            <p:nvPr/>
          </p:nvSpPr>
          <p:spPr>
            <a:xfrm>
              <a:off x="3336098" y="2778714"/>
              <a:ext cx="431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8.2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0315C98-10BF-4714-89C8-6D31BFE5590F}"/>
                </a:ext>
              </a:extLst>
            </p:cNvPr>
            <p:cNvSpPr txBox="1"/>
            <p:nvPr/>
          </p:nvSpPr>
          <p:spPr>
            <a:xfrm>
              <a:off x="4308756" y="2767118"/>
              <a:ext cx="431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384616A-D40D-4655-B4F9-D9DCDE3A1CD3}"/>
                </a:ext>
              </a:extLst>
            </p:cNvPr>
            <p:cNvSpPr txBox="1"/>
            <p:nvPr/>
          </p:nvSpPr>
          <p:spPr>
            <a:xfrm>
              <a:off x="4532869" y="2776093"/>
              <a:ext cx="565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11.5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9B4F3A-9684-4C59-9F69-CB8D32D5E9A8}"/>
                </a:ext>
              </a:extLst>
            </p:cNvPr>
            <p:cNvSpPr txBox="1"/>
            <p:nvPr/>
          </p:nvSpPr>
          <p:spPr>
            <a:xfrm>
              <a:off x="5019939" y="2773114"/>
              <a:ext cx="565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402BA82-78E4-41DA-BBEE-F49E4566790E}"/>
                </a:ext>
              </a:extLst>
            </p:cNvPr>
            <p:cNvSpPr txBox="1"/>
            <p:nvPr/>
          </p:nvSpPr>
          <p:spPr>
            <a:xfrm>
              <a:off x="5850681" y="2779086"/>
              <a:ext cx="565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16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D37D252-6F46-4AD5-ACDE-DDDFB5647E76}"/>
                </a:ext>
              </a:extLst>
            </p:cNvPr>
            <p:cNvSpPr txBox="1"/>
            <p:nvPr/>
          </p:nvSpPr>
          <p:spPr>
            <a:xfrm>
              <a:off x="6618648" y="2782080"/>
              <a:ext cx="565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19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35D638-041C-4373-B709-0E4A6958F9BF}"/>
                  </a:ext>
                </a:extLst>
              </p14:cNvPr>
              <p14:cNvContentPartPr/>
              <p14:nvPr/>
            </p14:nvContentPartPr>
            <p14:xfrm>
              <a:off x="4337640" y="2211840"/>
              <a:ext cx="640440" cy="925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35D638-041C-4373-B709-0E4A6958F9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8280" y="2202480"/>
                <a:ext cx="659160" cy="94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509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Closest Pair of Points (2-dimensions)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 points in the plane, find a pair with smallest Euclidean distance between them.</a:t>
                </a:r>
              </a:p>
              <a:p>
                <a:pPr lvl="1"/>
                <a:endParaRPr lang="en-US" sz="18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+mj-lt"/>
                    <a:ea typeface="Courier New" charset="0"/>
                    <a:cs typeface="Gill Sans" charset="0"/>
                  </a:rPr>
                  <a:t>Fundamental geometric primitive.</a:t>
                </a:r>
              </a:p>
              <a:p>
                <a:pPr lvl="1"/>
                <a:r>
                  <a:rPr lang="en-US" sz="1800" dirty="0">
                    <a:latin typeface="+mj-lt"/>
                    <a:ea typeface="Gill Sans" charset="0"/>
                    <a:cs typeface="Gill Sans" charset="0"/>
                  </a:rPr>
                  <a:t>Graphics, computer vision, geographic information systems, molecular modeling, air traffic control.</a:t>
                </a:r>
              </a:p>
              <a:p>
                <a:pPr lvl="1"/>
                <a:r>
                  <a:rPr lang="en-US" sz="1800" dirty="0">
                    <a:latin typeface="+mj-lt"/>
                    <a:ea typeface="Gill Sans" charset="0"/>
                    <a:cs typeface="Gill Sans" charset="0"/>
                  </a:rPr>
                  <a:t>Special case of nearest neighbor, Euclidean MST, Voronoi.</a:t>
                </a:r>
              </a:p>
              <a:p>
                <a:pPr marL="0" indent="0">
                  <a:buNone/>
                </a:pPr>
                <a:endParaRPr lang="en-US" sz="18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+mj-lt"/>
                    <a:ea typeface="Courier New" charset="0"/>
                    <a:cs typeface="Gill Sans" charset="0"/>
                  </a:rPr>
                  <a:t>Brute force:</a:t>
                </a:r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  Check all pairs of points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 time.</a:t>
                </a:r>
              </a:p>
              <a:p>
                <a:pPr lvl="1"/>
                <a:endParaRPr lang="en-US" sz="18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+mj-lt"/>
                    <a:ea typeface="Courier New" charset="0"/>
                    <a:cs typeface="Gill Sans" charset="0"/>
                  </a:rPr>
                  <a:t>Assumption</a:t>
                </a:r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:  No two points have same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 coordinate.</a:t>
                </a:r>
                <a:endParaRPr lang="en-US" sz="2400" dirty="0">
                  <a:latin typeface="+mj-lt"/>
                  <a:ea typeface="Gill Sans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683B83E-EBF0-43CA-AE09-D9D83DC3A611}"/>
                  </a:ext>
                </a:extLst>
              </p14:cNvPr>
              <p14:cNvContentPartPr/>
              <p14:nvPr/>
            </p14:nvContentPartPr>
            <p14:xfrm>
              <a:off x="5503680" y="891720"/>
              <a:ext cx="2623320" cy="34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683B83E-EBF0-43CA-AE09-D9D83DC3A6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94320" y="882360"/>
                <a:ext cx="2642040" cy="5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568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Closest Pair of Points (2-dimensions)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 </a:t>
            </a:r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C5B4A8F2-5E8E-4629-BEB1-A0757AEA3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275" y="2205832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9FA5232A-1FE8-4F3F-BB30-2513B83A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475" y="4244182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47C8BAB8-21F7-4684-A96E-9BB9537E2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2558257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AC3F3BF8-290D-4FAF-9AA4-D6040DD91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775" y="5044282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93B28659-D2B5-4A39-9214-530C6BA3B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0" y="1739107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E1FE0CBC-40CD-4DE0-ABFF-4FC7DFFFD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5" y="2967832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0CF905D8-1D06-40E6-9DB6-D444417E4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75" y="3072607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4581076D-9E64-4677-A10F-92FCB26C8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3482182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70E4D7A6-8F09-4BE9-A32F-4BAC465BC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3929857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Oval 14">
            <a:extLst>
              <a:ext uri="{FF2B5EF4-FFF2-40B4-BE49-F238E27FC236}">
                <a16:creationId xmlns:a16="http://schemas.microsoft.com/office/drawing/2014/main" id="{2B632926-577C-45E4-867B-BF1D8C1DC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975" y="4739482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" name="Oval 15">
            <a:extLst>
              <a:ext uri="{FF2B5EF4-FFF2-40B4-BE49-F238E27FC236}">
                <a16:creationId xmlns:a16="http://schemas.microsoft.com/office/drawing/2014/main" id="{D59F5C00-05D8-455D-A131-68940F6D3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0" y="2377282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" name="Oval 16">
            <a:extLst>
              <a:ext uri="{FF2B5EF4-FFF2-40B4-BE49-F238E27FC236}">
                <a16:creationId xmlns:a16="http://schemas.microsoft.com/office/drawing/2014/main" id="{5E23333F-D839-4AE4-A635-1B2C2C40D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1150" y="4558507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04437B60-C779-476F-A678-CEF1B5423B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9125" y="1062832"/>
            <a:ext cx="0" cy="5562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A33A731C-1D9B-4CCA-88C6-C2773651FF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4375" y="1062832"/>
            <a:ext cx="0" cy="5562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0544B116-9481-4058-B44B-F7AD843589A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648200" y="377032"/>
            <a:ext cx="0" cy="55626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9" name="Line 20">
            <a:extLst>
              <a:ext uri="{FF2B5EF4-FFF2-40B4-BE49-F238E27FC236}">
                <a16:creationId xmlns:a16="http://schemas.microsoft.com/office/drawing/2014/main" id="{451FC071-9FC0-44ED-B8E6-C7C44835461F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533900" y="253207"/>
            <a:ext cx="0" cy="55626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" name="Oval 21">
            <a:extLst>
              <a:ext uri="{FF2B5EF4-FFF2-40B4-BE49-F238E27FC236}">
                <a16:creationId xmlns:a16="http://schemas.microsoft.com/office/drawing/2014/main" id="{B6D0C46F-F9F8-4EF6-852B-FAD671F54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150" y="1529557"/>
            <a:ext cx="1076325" cy="1076325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5B140D70-BC95-4498-B35B-0E7AD8B98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600" y="509349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0"/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1F10F568-FADC-418D-82AB-39165152F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075" y="5312570"/>
            <a:ext cx="4454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0" dirty="0">
                <a:solidFill>
                  <a:srgbClr val="0033CC"/>
                </a:solidFill>
              </a:rPr>
              <a:t>No single direction along which one </a:t>
            </a:r>
          </a:p>
          <a:p>
            <a:r>
              <a:rPr lang="en-US" altLang="en-US" b="0" dirty="0">
                <a:solidFill>
                  <a:srgbClr val="0033CC"/>
                </a:solidFill>
              </a:rPr>
              <a:t>can sort points to guarantee success!</a:t>
            </a:r>
            <a:r>
              <a:rPr lang="en-US" altLang="en-US" b="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7E3CE7D-71DB-4744-8DC1-FA3342545FE2}"/>
                  </a:ext>
                </a:extLst>
              </p14:cNvPr>
              <p14:cNvContentPartPr/>
              <p14:nvPr/>
            </p14:nvContentPartPr>
            <p14:xfrm>
              <a:off x="4360680" y="1217160"/>
              <a:ext cx="3674880" cy="3641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7E3CE7D-71DB-4744-8DC1-FA3342545F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1320" y="1207800"/>
                <a:ext cx="3693600" cy="365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165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C98F96A-0647-4D80-9967-2E3DEFC65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971800"/>
            <a:ext cx="6248400" cy="3581400"/>
          </a:xfrm>
          <a:prstGeom prst="rect">
            <a:avLst/>
          </a:prstGeom>
          <a:gradFill>
            <a:gsLst>
              <a:gs pos="0">
                <a:srgbClr val="B0ED8B"/>
              </a:gs>
              <a:gs pos="5000">
                <a:srgbClr val="B0ED8B"/>
              </a:gs>
              <a:gs pos="100000">
                <a:schemeClr val="bg1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latin typeface="Gill Sans"/>
              <a:ea typeface="Gill Sans"/>
              <a:cs typeface="Gill Sans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Divide &amp; Conquer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lvl="1" indent="-742950"/>
                <a:r>
                  <a:rPr lang="en-US" sz="2400" dirty="0">
                    <a:solidFill>
                      <a:srgbClr val="0070C0"/>
                    </a:solidFill>
                    <a:latin typeface="Gill Sans" charset="0"/>
                    <a:ea typeface="Gill Sans" charset="0"/>
                    <a:cs typeface="Gill Sans" charset="0"/>
                  </a:rPr>
                  <a:t>Divide</a:t>
                </a:r>
                <a:r>
                  <a:rPr lang="en-US" sz="2400" dirty="0">
                    <a:latin typeface="Gill Sans" charset="0"/>
                    <a:ea typeface="Gill Sans" charset="0"/>
                    <a:cs typeface="Gill Sans" charset="0"/>
                  </a:rPr>
                  <a:t>: draw vertical line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𝐿</m:t>
                    </m:r>
                  </m:oMath>
                </a14:m>
                <a:r>
                  <a:rPr lang="en-US" sz="2400" dirty="0">
                    <a:latin typeface="Gill Sans" charset="0"/>
                    <a:ea typeface="Gill Sans" charset="0"/>
                    <a:cs typeface="Gill Sans" charset="0"/>
                  </a:rPr>
                  <a:t> with ≈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/2</m:t>
                    </m:r>
                  </m:oMath>
                </a14:m>
                <a:r>
                  <a:rPr lang="en-US" sz="2400" dirty="0">
                    <a:latin typeface="Gill Sans" charset="0"/>
                    <a:ea typeface="Gill Sans" charset="0"/>
                    <a:cs typeface="Gill Sans" charset="0"/>
                  </a:rPr>
                  <a:t> points on each side.</a:t>
                </a:r>
              </a:p>
              <a:p>
                <a:pPr lvl="1" indent="-742950"/>
                <a:r>
                  <a:rPr lang="en-US" sz="2400" dirty="0">
                    <a:solidFill>
                      <a:srgbClr val="0070C0"/>
                    </a:solidFill>
                    <a:latin typeface="Gill Sans" charset="0"/>
                    <a:ea typeface="Gill Sans" charset="0"/>
                    <a:cs typeface="Gill Sans" charset="0"/>
                  </a:rPr>
                  <a:t>Conquer</a:t>
                </a:r>
                <a:r>
                  <a:rPr lang="en-US" sz="2400" dirty="0">
                    <a:latin typeface="Gill Sans" charset="0"/>
                    <a:ea typeface="Gill Sans" charset="0"/>
                    <a:cs typeface="Gill Sans" charset="0"/>
                  </a:rPr>
                  <a:t>:  find closest pair on each side, recursively.</a:t>
                </a:r>
              </a:p>
              <a:p>
                <a:pPr lvl="1" indent="-742950"/>
                <a:r>
                  <a:rPr lang="en-US" sz="2400" dirty="0">
                    <a:solidFill>
                      <a:srgbClr val="0070C0"/>
                    </a:solidFill>
                    <a:latin typeface="Gill Sans" charset="0"/>
                    <a:ea typeface="Gill Sans" charset="0"/>
                    <a:cs typeface="Gill Sans" charset="0"/>
                  </a:rPr>
                  <a:t>Combine</a:t>
                </a:r>
                <a:r>
                  <a:rPr lang="en-US" sz="2400" dirty="0">
                    <a:latin typeface="Gill Sans" charset="0"/>
                    <a:ea typeface="Gill Sans" charset="0"/>
                    <a:cs typeface="Gill Sans" charset="0"/>
                  </a:rPr>
                  <a:t> to find closest pair overall</a:t>
                </a:r>
              </a:p>
              <a:p>
                <a:pPr lvl="1" indent="-742950"/>
                <a:r>
                  <a:rPr lang="en-US" sz="2400" dirty="0">
                    <a:latin typeface="Gill Sans" charset="0"/>
                    <a:ea typeface="Gill Sans" charset="0"/>
                    <a:cs typeface="Gill Sans" charset="0"/>
                  </a:rPr>
                  <a:t>Return best solutions</a:t>
                </a:r>
                <a:endParaRPr lang="en-US" sz="18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  <a:ea typeface="Gill Sans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t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5">
            <a:extLst>
              <a:ext uri="{FF2B5EF4-FFF2-40B4-BE49-F238E27FC236}">
                <a16:creationId xmlns:a16="http://schemas.microsoft.com/office/drawing/2014/main" id="{81A183BA-EB09-4C36-8E48-7A40D1ED223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86000" y="4114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852057D8-6119-4832-8984-9B718865509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14800" y="4038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DD4B7702-5B8E-4EF1-B95B-88755456C76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52800" y="5410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6D206DC5-ED80-4407-9C1F-FAE192CE109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19600" y="6019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4BC23221-855B-43A0-B3D0-7EBD7D9288F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05000" y="3657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9714B758-F33E-48FB-BC69-2913700F458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895600" y="3962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CAC7FB40-9199-48EF-A026-BEA469F7268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24200" y="3276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348413B7-3874-4144-8A7F-ABFFB83685A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00400" y="4267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1B60C7D7-DD18-41CB-A8BF-2511D78EE8F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38800" y="3657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27DEF447-BC59-411C-A455-9E5537A6510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86200" y="3657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D469A3F8-B6EB-4F8F-95DE-78564C2A762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05400" y="4191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id="{D7DA9799-3804-498B-9216-E2482F949AA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76800" y="4572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65375BC7-1D68-48E9-AC80-B5127CA80CA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20000" y="6400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8" name="Oval 18">
            <a:extLst>
              <a:ext uri="{FF2B5EF4-FFF2-40B4-BE49-F238E27FC236}">
                <a16:creationId xmlns:a16="http://schemas.microsoft.com/office/drawing/2014/main" id="{A008F5AF-F6F9-45F9-A332-BCD567564CE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19800" y="3352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9" name="Oval 19">
            <a:extLst>
              <a:ext uri="{FF2B5EF4-FFF2-40B4-BE49-F238E27FC236}">
                <a16:creationId xmlns:a16="http://schemas.microsoft.com/office/drawing/2014/main" id="{8938B450-DA98-49EA-94B7-2653FFE2F31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77000" y="4648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0" name="Oval 20">
            <a:extLst>
              <a:ext uri="{FF2B5EF4-FFF2-40B4-BE49-F238E27FC236}">
                <a16:creationId xmlns:a16="http://schemas.microsoft.com/office/drawing/2014/main" id="{8D8C2CBB-C760-4B73-9981-6652FA63F94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28800" y="4495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0F61CA91-A807-4D13-86A7-DCCE507DCD9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343400" y="4343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2" name="Oval 22">
            <a:extLst>
              <a:ext uri="{FF2B5EF4-FFF2-40B4-BE49-F238E27FC236}">
                <a16:creationId xmlns:a16="http://schemas.microsoft.com/office/drawing/2014/main" id="{B8B32E2B-A2BB-4BC9-9D00-5A3635173A2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52800" y="4724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3" name="Oval 23">
            <a:extLst>
              <a:ext uri="{FF2B5EF4-FFF2-40B4-BE49-F238E27FC236}">
                <a16:creationId xmlns:a16="http://schemas.microsoft.com/office/drawing/2014/main" id="{44D1CE30-F107-4162-BB87-9057A654FB3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14800" y="4495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4" name="Oval 24">
            <a:extLst>
              <a:ext uri="{FF2B5EF4-FFF2-40B4-BE49-F238E27FC236}">
                <a16:creationId xmlns:a16="http://schemas.microsoft.com/office/drawing/2014/main" id="{8055F81B-84BD-4422-9934-B882653CDBD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962400" y="5334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5" name="Oval 25">
            <a:extLst>
              <a:ext uri="{FF2B5EF4-FFF2-40B4-BE49-F238E27FC236}">
                <a16:creationId xmlns:a16="http://schemas.microsoft.com/office/drawing/2014/main" id="{2CE520A3-0D55-4148-9645-F3AFA6173C0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05000" y="5638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6" name="Oval 26">
            <a:extLst>
              <a:ext uri="{FF2B5EF4-FFF2-40B4-BE49-F238E27FC236}">
                <a16:creationId xmlns:a16="http://schemas.microsoft.com/office/drawing/2014/main" id="{D0F1D440-B4CA-4CCF-A94A-CD6FDF88149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09800" y="5486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7" name="Oval 27">
            <a:extLst>
              <a:ext uri="{FF2B5EF4-FFF2-40B4-BE49-F238E27FC236}">
                <a16:creationId xmlns:a16="http://schemas.microsoft.com/office/drawing/2014/main" id="{C2DE8BCC-0D03-4B58-940E-5262D9CB173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10000" y="6324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8" name="Oval 28">
            <a:extLst>
              <a:ext uri="{FF2B5EF4-FFF2-40B4-BE49-F238E27FC236}">
                <a16:creationId xmlns:a16="http://schemas.microsoft.com/office/drawing/2014/main" id="{A341A18E-62AA-4454-8F5D-4D01A080BB8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752600" y="6096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9" name="Oval 29">
            <a:extLst>
              <a:ext uri="{FF2B5EF4-FFF2-40B4-BE49-F238E27FC236}">
                <a16:creationId xmlns:a16="http://schemas.microsoft.com/office/drawing/2014/main" id="{1605B6A5-03DC-4D92-AC17-92FD0221175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048000" y="6096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0" name="Oval 30">
            <a:extLst>
              <a:ext uri="{FF2B5EF4-FFF2-40B4-BE49-F238E27FC236}">
                <a16:creationId xmlns:a16="http://schemas.microsoft.com/office/drawing/2014/main" id="{643F50E9-DBDD-4AE6-9E76-47AE4F2E0A4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543800" y="3886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1" name="Oval 31">
            <a:extLst>
              <a:ext uri="{FF2B5EF4-FFF2-40B4-BE49-F238E27FC236}">
                <a16:creationId xmlns:a16="http://schemas.microsoft.com/office/drawing/2014/main" id="{7F69BCB6-1BDB-4C76-A6FA-8361B5357D2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58000" y="3429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2" name="Oval 32">
            <a:extLst>
              <a:ext uri="{FF2B5EF4-FFF2-40B4-BE49-F238E27FC236}">
                <a16:creationId xmlns:a16="http://schemas.microsoft.com/office/drawing/2014/main" id="{2045BC6E-3180-4AC2-B937-ACCB1CF3229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334000" y="5486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3" name="Oval 33">
            <a:extLst>
              <a:ext uri="{FF2B5EF4-FFF2-40B4-BE49-F238E27FC236}">
                <a16:creationId xmlns:a16="http://schemas.microsoft.com/office/drawing/2014/main" id="{F4A5C1C8-9E14-49D6-AAF0-C44E9BC0FA4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543800" y="3276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4" name="Oval 34">
            <a:extLst>
              <a:ext uri="{FF2B5EF4-FFF2-40B4-BE49-F238E27FC236}">
                <a16:creationId xmlns:a16="http://schemas.microsoft.com/office/drawing/2014/main" id="{9E66A5C8-EFCE-4B98-A051-31866F26F8C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19800" y="5029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5" name="Oval 35">
            <a:extLst>
              <a:ext uri="{FF2B5EF4-FFF2-40B4-BE49-F238E27FC236}">
                <a16:creationId xmlns:a16="http://schemas.microsoft.com/office/drawing/2014/main" id="{AB96C36A-95A3-4282-8F60-AF1D569A9AF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48400" y="6172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6" name="Oval 36">
            <a:extLst>
              <a:ext uri="{FF2B5EF4-FFF2-40B4-BE49-F238E27FC236}">
                <a16:creationId xmlns:a16="http://schemas.microsoft.com/office/drawing/2014/main" id="{90E9A5F6-FF3B-4AAB-9236-F618B6FAA2B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20000" y="4724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7" name="Oval 37">
            <a:extLst>
              <a:ext uri="{FF2B5EF4-FFF2-40B4-BE49-F238E27FC236}">
                <a16:creationId xmlns:a16="http://schemas.microsoft.com/office/drawing/2014/main" id="{EEB01FD2-913A-481E-9D35-10274CD889E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77000" y="5486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8" name="Oval 38">
            <a:extLst>
              <a:ext uri="{FF2B5EF4-FFF2-40B4-BE49-F238E27FC236}">
                <a16:creationId xmlns:a16="http://schemas.microsoft.com/office/drawing/2014/main" id="{F8D9DCB3-3B96-426F-BDEC-EC6CA9E3E6D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39000" y="5562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0" name="Line 40">
            <a:extLst>
              <a:ext uri="{FF2B5EF4-FFF2-40B4-BE49-F238E27FC236}">
                <a16:creationId xmlns:a16="http://schemas.microsoft.com/office/drawing/2014/main" id="{C65F17D7-48A3-443F-B1A1-E758CA8A99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71675" y="5538788"/>
            <a:ext cx="247650" cy="1190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41" name="Oval 41">
            <a:extLst>
              <a:ext uri="{FF2B5EF4-FFF2-40B4-BE49-F238E27FC236}">
                <a16:creationId xmlns:a16="http://schemas.microsoft.com/office/drawing/2014/main" id="{50DA4969-42CC-4FCB-BA8B-A3B09CE3DCD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05000" y="5638800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2" name="Oval 42">
            <a:extLst>
              <a:ext uri="{FF2B5EF4-FFF2-40B4-BE49-F238E27FC236}">
                <a16:creationId xmlns:a16="http://schemas.microsoft.com/office/drawing/2014/main" id="{72EEE603-A46E-4528-B8F5-A4AF7845835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09800" y="5486400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3" name="Text Box 43">
            <a:extLst>
              <a:ext uri="{FF2B5EF4-FFF2-40B4-BE49-F238E27FC236}">
                <a16:creationId xmlns:a16="http://schemas.microsoft.com/office/drawing/2014/main" id="{4ACEF6E0-3BCB-4EA7-BAE4-DAF024239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522446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</a:rPr>
              <a:t>12</a:t>
            </a:r>
          </a:p>
        </p:txBody>
      </p:sp>
      <p:sp>
        <p:nvSpPr>
          <p:cNvPr id="47" name="Line 46">
            <a:extLst>
              <a:ext uri="{FF2B5EF4-FFF2-40B4-BE49-F238E27FC236}">
                <a16:creationId xmlns:a16="http://schemas.microsoft.com/office/drawing/2014/main" id="{AB4508AA-3F3B-46FB-A024-5560065695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8713" y="4262438"/>
            <a:ext cx="180975" cy="314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5D0782D-ADA0-4867-A4B1-8C01BBE7791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05400" y="4191000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A68EE5C-D984-416A-A6FD-B6FCA704A10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76800" y="4572000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6" name="Text Box 49">
            <a:extLst>
              <a:ext uri="{FF2B5EF4-FFF2-40B4-BE49-F238E27FC236}">
                <a16:creationId xmlns:a16="http://schemas.microsoft.com/office/drawing/2014/main" id="{EB62E6D0-08A1-4241-A225-1357EE9F0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988" y="4346575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</a:rPr>
              <a:t>21</a:t>
            </a:r>
          </a:p>
        </p:txBody>
      </p:sp>
      <p:sp>
        <p:nvSpPr>
          <p:cNvPr id="50" name="Line 50">
            <a:extLst>
              <a:ext uri="{FF2B5EF4-FFF2-40B4-BE49-F238E27FC236}">
                <a16:creationId xmlns:a16="http://schemas.microsoft.com/office/drawing/2014/main" id="{C802B459-21D2-4EC0-90BD-BE5651A09F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9718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54" name="Line 53">
            <a:extLst>
              <a:ext uri="{FF2B5EF4-FFF2-40B4-BE49-F238E27FC236}">
                <a16:creationId xmlns:a16="http://schemas.microsoft.com/office/drawing/2014/main" id="{00C7ED21-5C8A-4F93-A957-75641C57FA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76713" y="4400550"/>
            <a:ext cx="166688" cy="114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5668E9E-BC7B-44E5-9D6D-3B3E9E8654E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343400" y="4343400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A4F074B-4C1B-4B60-A1EF-12E5ADC8F2D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14800" y="4495800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" name="Text Box 56">
            <a:extLst>
              <a:ext uri="{FF2B5EF4-FFF2-40B4-BE49-F238E27FC236}">
                <a16:creationId xmlns:a16="http://schemas.microsoft.com/office/drawing/2014/main" id="{13C29540-6ED5-44C7-83A2-5954373CD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8" y="416401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 dirty="0">
                <a:solidFill>
                  <a:srgbClr val="000000"/>
                </a:solidFill>
                <a:ea typeface="Courier New" charset="0"/>
                <a:cs typeface="Gill Sans" charset="0"/>
              </a:rPr>
              <a:t>8</a:t>
            </a:r>
          </a:p>
        </p:txBody>
      </p:sp>
      <p:sp>
        <p:nvSpPr>
          <p:cNvPr id="57" name="Text Box 57">
            <a:extLst>
              <a:ext uri="{FF2B5EF4-FFF2-40B4-BE49-F238E27FC236}">
                <a16:creationId xmlns:a16="http://schemas.microsoft.com/office/drawing/2014/main" id="{07D2F49E-0082-49D8-8B6E-D9233CB6F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246438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</a:rPr>
              <a:t>L</a:t>
            </a:r>
          </a:p>
        </p:txBody>
      </p:sp>
      <p:sp>
        <p:nvSpPr>
          <p:cNvPr id="112" name="Text Box 58">
            <a:extLst>
              <a:ext uri="{FF2B5EF4-FFF2-40B4-BE49-F238E27FC236}">
                <a16:creationId xmlns:a16="http://schemas.microsoft.com/office/drawing/2014/main" id="{DE39EFD1-745E-4E0F-A811-955EE65D9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400" y="2114591"/>
            <a:ext cx="12242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19175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defTabSz="1019175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 defTabSz="1019175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 defTabSz="1019175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 defTabSz="1019175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600" dirty="0">
                <a:latin typeface="+mj-lt"/>
                <a:ea typeface="Courier New" charset="0"/>
                <a:cs typeface="Gill Sans" charset="0"/>
              </a:rPr>
              <a:t>How ?</a:t>
            </a:r>
          </a:p>
        </p:txBody>
      </p:sp>
      <p:cxnSp>
        <p:nvCxnSpPr>
          <p:cNvPr id="412673" name="Straight Arrow Connector 412672">
            <a:extLst>
              <a:ext uri="{FF2B5EF4-FFF2-40B4-BE49-F238E27FC236}">
                <a16:creationId xmlns:a16="http://schemas.microsoft.com/office/drawing/2014/main" id="{625E311C-FBDF-4EA9-9CFE-06A866EBA6DA}"/>
              </a:ext>
            </a:extLst>
          </p:cNvPr>
          <p:cNvCxnSpPr/>
          <p:nvPr/>
        </p:nvCxnSpPr>
        <p:spPr bwMode="auto">
          <a:xfrm flipH="1" flipV="1">
            <a:off x="5946440" y="2222106"/>
            <a:ext cx="1505068" cy="311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5161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/>
      <p:bldP spid="47" grpId="0" animBg="1"/>
      <p:bldP spid="46" grpId="0"/>
      <p:bldP spid="50" grpId="0" animBg="1"/>
      <p:bldP spid="54" grpId="0" animBg="1"/>
      <p:bldP spid="53" grpId="0"/>
      <p:bldP spid="57" grpId="0"/>
      <p:bldP spid="1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C98F96A-0647-4D80-9967-2E3DEFC65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2968989"/>
            <a:ext cx="6248400" cy="3581400"/>
          </a:xfrm>
          <a:prstGeom prst="rect">
            <a:avLst/>
          </a:prstGeom>
          <a:gradFill>
            <a:gsLst>
              <a:gs pos="0">
                <a:srgbClr val="B0ED8B"/>
              </a:gs>
              <a:gs pos="5000">
                <a:srgbClr val="B0ED8B"/>
              </a:gs>
              <a:gs pos="100000">
                <a:schemeClr val="bg1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latin typeface="Gill Sans"/>
              <a:ea typeface="Gill Sans"/>
              <a:cs typeface="Gill Sans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Key Observation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lvl="1" indent="-742950"/>
                <a:r>
                  <a:rPr lang="en-US" sz="2200" dirty="0">
                    <a:solidFill>
                      <a:schemeClr val="tx1"/>
                    </a:solidFill>
                    <a:latin typeface="Gill Sans" charset="0"/>
                    <a:ea typeface="Gill Sans" charset="0"/>
                    <a:cs typeface="Gill Sans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𝛿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+mj-lt"/>
                    <a:ea typeface="Gill Sans" charset="0"/>
                    <a:cs typeface="Gill Sans" charset="0"/>
                  </a:rPr>
                  <a:t> </a:t>
                </a:r>
                <a:r>
                  <a:rPr lang="en-US" sz="2200" dirty="0">
                    <a:latin typeface="+mj-lt"/>
                    <a:ea typeface="Gill Sans" charset="0"/>
                    <a:cs typeface="Gill Sans" charset="0"/>
                  </a:rPr>
                  <a:t>is the minimum distance of all pairs in left/right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𝐿</m:t>
                    </m:r>
                  </m:oMath>
                </a14:m>
                <a:r>
                  <a:rPr lang="en-US" sz="2200" dirty="0">
                    <a:latin typeface="+mj-lt"/>
                    <a:ea typeface="Gill Sans" charset="0"/>
                    <a:cs typeface="Gill Sans" charset="0"/>
                  </a:rPr>
                  <a:t>.</a:t>
                </a:r>
              </a:p>
              <a:p>
                <a:pPr lvl="1" indent="-74295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𝛿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=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Gill Sans" charset="0"/>
                              <a:cs typeface="Gill Sans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  <a:ea typeface="Gill Sans" charset="0"/>
                              <a:cs typeface="Gill Sans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Gill Sans" charset="0"/>
                                  <a:cs typeface="Gill Sans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Gill Sans" charset="0"/>
                                  <a:cs typeface="Gill Sans" charset="0"/>
                                </a:rPr>
                                <m:t>12,21</m:t>
                              </m:r>
                            </m:e>
                          </m:d>
                        </m:e>
                      </m:func>
                      <m:r>
                        <a:rPr lang="en-US" sz="2200" b="0" i="1" smtClean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=12.</m:t>
                      </m:r>
                    </m:oMath>
                  </m:oMathPara>
                </a14:m>
                <a:endParaRPr lang="en-US" sz="2200" b="0" dirty="0">
                  <a:latin typeface="+mj-lt"/>
                  <a:ea typeface="Gill Sans" charset="0"/>
                  <a:cs typeface="Gill Sans" charset="0"/>
                </a:endParaRPr>
              </a:p>
              <a:p>
                <a:pPr lvl="1" indent="-742950"/>
                <a:r>
                  <a:rPr lang="en-US" sz="2200" dirty="0">
                    <a:solidFill>
                      <a:srgbClr val="0070C0"/>
                    </a:solidFill>
                    <a:latin typeface="+mj-lt"/>
                    <a:ea typeface="Gill Sans" charset="0"/>
                    <a:cs typeface="Gill Sans" charset="0"/>
                  </a:rPr>
                  <a:t>Key Observation</a:t>
                </a:r>
                <a:r>
                  <a:rPr lang="en-US" sz="2200" dirty="0">
                    <a:latin typeface="+mj-lt"/>
                    <a:ea typeface="Gill Sans" charset="0"/>
                    <a:cs typeface="Gill Sans" charset="0"/>
                  </a:rPr>
                  <a:t>: suffices to consider points within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𝛿</m:t>
                    </m:r>
                  </m:oMath>
                </a14:m>
                <a:r>
                  <a:rPr lang="en-US" sz="2200" dirty="0">
                    <a:latin typeface="+mj-lt"/>
                    <a:ea typeface="Gill Sans" charset="0"/>
                    <a:cs typeface="Gill Sans" charset="0"/>
                  </a:rPr>
                  <a:t> of line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𝐿</m:t>
                    </m:r>
                  </m:oMath>
                </a14:m>
                <a:r>
                  <a:rPr lang="en-US" sz="2200" dirty="0">
                    <a:latin typeface="+mj-lt"/>
                    <a:ea typeface="Gill Sans" charset="0"/>
                    <a:cs typeface="Gill Sans" charset="0"/>
                  </a:rPr>
                  <a:t>.</a:t>
                </a:r>
              </a:p>
              <a:p>
                <a:pPr lvl="1" indent="-742950"/>
                <a:r>
                  <a:rPr lang="en-US" sz="2200" dirty="0">
                    <a:latin typeface="+mj-lt"/>
                    <a:ea typeface="Gill Sans" charset="0"/>
                    <a:cs typeface="Gill Sans" charset="0"/>
                  </a:rPr>
                  <a:t>Almost the one-D problem again: Sort points in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𝛿</m:t>
                    </m:r>
                  </m:oMath>
                </a14:m>
                <a:r>
                  <a:rPr lang="en-US" sz="2200" dirty="0">
                    <a:latin typeface="+mj-lt"/>
                    <a:ea typeface="Gill Sans" charset="0"/>
                    <a:cs typeface="Gill Sans" charset="0"/>
                    <a:sym typeface="Symbol" charset="0"/>
                  </a:rPr>
                  <a:t>-</a:t>
                </a:r>
                <a:r>
                  <a:rPr lang="en-US" sz="2200" dirty="0">
                    <a:latin typeface="+mj-lt"/>
                    <a:ea typeface="Gill Sans" charset="0"/>
                    <a:cs typeface="Gill Sans" charset="0"/>
                  </a:rPr>
                  <a:t>strip by their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𝑦</m:t>
                    </m:r>
                  </m:oMath>
                </a14:m>
                <a:r>
                  <a:rPr lang="en-US" sz="2200" dirty="0">
                    <a:latin typeface="+mj-lt"/>
                    <a:ea typeface="Gill Sans" charset="0"/>
                    <a:cs typeface="Gill Sans" charset="0"/>
                  </a:rPr>
                  <a:t> coordinate. </a:t>
                </a:r>
              </a:p>
              <a:p>
                <a:pPr lvl="1" indent="-742950"/>
                <a:endParaRPr lang="en-US" sz="2200" b="0" dirty="0">
                  <a:latin typeface="+mj-lt"/>
                  <a:ea typeface="Gill Sans" charset="0"/>
                  <a:cs typeface="Gill Sans" charset="0"/>
                </a:endParaRPr>
              </a:p>
              <a:p>
                <a:pPr lvl="1" indent="-742950"/>
                <a:endParaRPr lang="en-US" sz="22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  <a:ea typeface="Gill Sans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950"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5">
            <a:extLst>
              <a:ext uri="{FF2B5EF4-FFF2-40B4-BE49-F238E27FC236}">
                <a16:creationId xmlns:a16="http://schemas.microsoft.com/office/drawing/2014/main" id="{81A183BA-EB09-4C36-8E48-7A40D1ED223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324100" y="41119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DD4B7702-5B8E-4EF1-B95B-88755456C76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90900" y="54073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4BC23221-855B-43A0-B3D0-7EBD7D9288F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43100" y="36547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9714B758-F33E-48FB-BC69-2913700F458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33700" y="39595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CAC7FB40-9199-48EF-A026-BEA469F7268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62300" y="32737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348413B7-3874-4144-8A7F-ABFFB83685A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38500" y="42643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1B60C7D7-DD18-41CB-A8BF-2511D78EE8F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76900" y="36547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D469A3F8-B6EB-4F8F-95DE-78564C2A762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43500" y="41881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id="{D7DA9799-3804-498B-9216-E2482F949AA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914900" y="45691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65375BC7-1D68-48E9-AC80-B5127CA80CA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58100" y="63979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8" name="Oval 18">
            <a:extLst>
              <a:ext uri="{FF2B5EF4-FFF2-40B4-BE49-F238E27FC236}">
                <a16:creationId xmlns:a16="http://schemas.microsoft.com/office/drawing/2014/main" id="{A008F5AF-F6F9-45F9-A332-BCD567564CE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57900" y="33499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9" name="Oval 19">
            <a:extLst>
              <a:ext uri="{FF2B5EF4-FFF2-40B4-BE49-F238E27FC236}">
                <a16:creationId xmlns:a16="http://schemas.microsoft.com/office/drawing/2014/main" id="{8938B450-DA98-49EA-94B7-2653FFE2F31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515100" y="46453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0" name="Oval 20">
            <a:extLst>
              <a:ext uri="{FF2B5EF4-FFF2-40B4-BE49-F238E27FC236}">
                <a16:creationId xmlns:a16="http://schemas.microsoft.com/office/drawing/2014/main" id="{8D8C2CBB-C760-4B73-9981-6652FA63F94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66900" y="44929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2" name="Oval 22">
            <a:extLst>
              <a:ext uri="{FF2B5EF4-FFF2-40B4-BE49-F238E27FC236}">
                <a16:creationId xmlns:a16="http://schemas.microsoft.com/office/drawing/2014/main" id="{B8B32E2B-A2BB-4BC9-9D00-5A3635173A2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90900" y="47215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5" name="Oval 25">
            <a:extLst>
              <a:ext uri="{FF2B5EF4-FFF2-40B4-BE49-F238E27FC236}">
                <a16:creationId xmlns:a16="http://schemas.microsoft.com/office/drawing/2014/main" id="{2CE520A3-0D55-4148-9645-F3AFA6173C0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43100" y="56359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6" name="Oval 26">
            <a:extLst>
              <a:ext uri="{FF2B5EF4-FFF2-40B4-BE49-F238E27FC236}">
                <a16:creationId xmlns:a16="http://schemas.microsoft.com/office/drawing/2014/main" id="{D0F1D440-B4CA-4CCF-A94A-CD6FDF88149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47900" y="54835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8" name="Oval 28">
            <a:extLst>
              <a:ext uri="{FF2B5EF4-FFF2-40B4-BE49-F238E27FC236}">
                <a16:creationId xmlns:a16="http://schemas.microsoft.com/office/drawing/2014/main" id="{A341A18E-62AA-4454-8F5D-4D01A080BB8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790700" y="60931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9" name="Oval 29">
            <a:extLst>
              <a:ext uri="{FF2B5EF4-FFF2-40B4-BE49-F238E27FC236}">
                <a16:creationId xmlns:a16="http://schemas.microsoft.com/office/drawing/2014/main" id="{1605B6A5-03DC-4D92-AC17-92FD0221175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086100" y="60931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0" name="Oval 30">
            <a:extLst>
              <a:ext uri="{FF2B5EF4-FFF2-40B4-BE49-F238E27FC236}">
                <a16:creationId xmlns:a16="http://schemas.microsoft.com/office/drawing/2014/main" id="{643F50E9-DBDD-4AE6-9E76-47AE4F2E0A4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581900" y="38833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1" name="Oval 31">
            <a:extLst>
              <a:ext uri="{FF2B5EF4-FFF2-40B4-BE49-F238E27FC236}">
                <a16:creationId xmlns:a16="http://schemas.microsoft.com/office/drawing/2014/main" id="{7F69BCB6-1BDB-4C76-A6FA-8361B5357D2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96100" y="34261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2" name="Oval 32">
            <a:extLst>
              <a:ext uri="{FF2B5EF4-FFF2-40B4-BE49-F238E27FC236}">
                <a16:creationId xmlns:a16="http://schemas.microsoft.com/office/drawing/2014/main" id="{2045BC6E-3180-4AC2-B937-ACCB1CF3229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372100" y="54835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3" name="Oval 33">
            <a:extLst>
              <a:ext uri="{FF2B5EF4-FFF2-40B4-BE49-F238E27FC236}">
                <a16:creationId xmlns:a16="http://schemas.microsoft.com/office/drawing/2014/main" id="{F4A5C1C8-9E14-49D6-AAF0-C44E9BC0FA4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581900" y="32737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4" name="Oval 34">
            <a:extLst>
              <a:ext uri="{FF2B5EF4-FFF2-40B4-BE49-F238E27FC236}">
                <a16:creationId xmlns:a16="http://schemas.microsoft.com/office/drawing/2014/main" id="{9E66A5C8-EFCE-4B98-A051-31866F26F8C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57900" y="50263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5" name="Oval 35">
            <a:extLst>
              <a:ext uri="{FF2B5EF4-FFF2-40B4-BE49-F238E27FC236}">
                <a16:creationId xmlns:a16="http://schemas.microsoft.com/office/drawing/2014/main" id="{AB96C36A-95A3-4282-8F60-AF1D569A9AF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86500" y="61693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6" name="Oval 36">
            <a:extLst>
              <a:ext uri="{FF2B5EF4-FFF2-40B4-BE49-F238E27FC236}">
                <a16:creationId xmlns:a16="http://schemas.microsoft.com/office/drawing/2014/main" id="{90E9A5F6-FF3B-4AAB-9236-F618B6FAA2B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58100" y="47215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7" name="Oval 37">
            <a:extLst>
              <a:ext uri="{FF2B5EF4-FFF2-40B4-BE49-F238E27FC236}">
                <a16:creationId xmlns:a16="http://schemas.microsoft.com/office/drawing/2014/main" id="{EEB01FD2-913A-481E-9D35-10274CD889E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515100" y="54835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8" name="Oval 38">
            <a:extLst>
              <a:ext uri="{FF2B5EF4-FFF2-40B4-BE49-F238E27FC236}">
                <a16:creationId xmlns:a16="http://schemas.microsoft.com/office/drawing/2014/main" id="{F8D9DCB3-3B96-426F-BDEC-EC6CA9E3E6D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77100" y="55597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0" name="Line 40">
            <a:extLst>
              <a:ext uri="{FF2B5EF4-FFF2-40B4-BE49-F238E27FC236}">
                <a16:creationId xmlns:a16="http://schemas.microsoft.com/office/drawing/2014/main" id="{C65F17D7-48A3-443F-B1A1-E758CA8A99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09775" y="5535977"/>
            <a:ext cx="247650" cy="1190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41" name="Oval 41">
            <a:extLst>
              <a:ext uri="{FF2B5EF4-FFF2-40B4-BE49-F238E27FC236}">
                <a16:creationId xmlns:a16="http://schemas.microsoft.com/office/drawing/2014/main" id="{50DA4969-42CC-4FCB-BA8B-A3B09CE3DCD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43100" y="5635989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2" name="Oval 42">
            <a:extLst>
              <a:ext uri="{FF2B5EF4-FFF2-40B4-BE49-F238E27FC236}">
                <a16:creationId xmlns:a16="http://schemas.microsoft.com/office/drawing/2014/main" id="{72EEE603-A46E-4528-B8F5-A4AF7845835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47900" y="5483589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3" name="Text Box 43">
            <a:extLst>
              <a:ext uri="{FF2B5EF4-FFF2-40B4-BE49-F238E27FC236}">
                <a16:creationId xmlns:a16="http://schemas.microsoft.com/office/drawing/2014/main" id="{4ACEF6E0-3BCB-4EA7-BAE4-DAF024239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5221652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</a:rPr>
              <a:t>12</a:t>
            </a:r>
          </a:p>
        </p:txBody>
      </p:sp>
      <p:sp>
        <p:nvSpPr>
          <p:cNvPr id="47" name="Line 46">
            <a:extLst>
              <a:ext uri="{FF2B5EF4-FFF2-40B4-BE49-F238E27FC236}">
                <a16:creationId xmlns:a16="http://schemas.microsoft.com/office/drawing/2014/main" id="{AB4508AA-3F3B-46FB-A024-5560065695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76813" y="4259627"/>
            <a:ext cx="180975" cy="314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5D0782D-ADA0-4867-A4B1-8C01BBE7791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43500" y="4188189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A68EE5C-D984-416A-A6FD-B6FCA704A10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914900" y="4569189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6" name="Text Box 49">
            <a:extLst>
              <a:ext uri="{FF2B5EF4-FFF2-40B4-BE49-F238E27FC236}">
                <a16:creationId xmlns:a16="http://schemas.microsoft.com/office/drawing/2014/main" id="{EB62E6D0-08A1-4241-A225-1357EE9F0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5088" y="4343764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</a:rPr>
              <a:t>21</a:t>
            </a:r>
          </a:p>
        </p:txBody>
      </p:sp>
      <p:sp>
        <p:nvSpPr>
          <p:cNvPr id="50" name="Line 50">
            <a:extLst>
              <a:ext uri="{FF2B5EF4-FFF2-40B4-BE49-F238E27FC236}">
                <a16:creationId xmlns:a16="http://schemas.microsoft.com/office/drawing/2014/main" id="{C802B459-21D2-4EC0-90BD-BE5651A09F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5300" y="2968989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57" name="Text Box 57">
            <a:extLst>
              <a:ext uri="{FF2B5EF4-FFF2-40B4-BE49-F238E27FC236}">
                <a16:creationId xmlns:a16="http://schemas.microsoft.com/office/drawing/2014/main" id="{07D2F49E-0082-49D8-8B6E-D9233CB6F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3243627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</a:rPr>
              <a:t>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1E3751-34D9-4DF8-B969-E7860F73B08E}"/>
              </a:ext>
            </a:extLst>
          </p:cNvPr>
          <p:cNvGrpSpPr/>
          <p:nvPr/>
        </p:nvGrpSpPr>
        <p:grpSpPr>
          <a:xfrm>
            <a:off x="3848100" y="2983277"/>
            <a:ext cx="1828798" cy="3874723"/>
            <a:chOff x="3810000" y="2884496"/>
            <a:chExt cx="1828798" cy="3874723"/>
          </a:xfrm>
        </p:grpSpPr>
        <p:sp>
          <p:nvSpPr>
            <p:cNvPr id="58" name="Rectangle 3">
              <a:extLst>
                <a:ext uri="{FF2B5EF4-FFF2-40B4-BE49-F238E27FC236}">
                  <a16:creationId xmlns:a16="http://schemas.microsoft.com/office/drawing/2014/main" id="{B69B2F59-BD0B-48C2-9E8B-D6C2E33A0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2884496"/>
              <a:ext cx="914400" cy="3567112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59" name="Line 52">
              <a:extLst>
                <a:ext uri="{FF2B5EF4-FFF2-40B4-BE49-F238E27FC236}">
                  <a16:creationId xmlns:a16="http://schemas.microsoft.com/office/drawing/2014/main" id="{657CF11A-1B00-4E54-9AF4-E62751AB19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67200" y="6600222"/>
              <a:ext cx="457200" cy="378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60" name="Text Box 53">
              <a:extLst>
                <a:ext uri="{FF2B5EF4-FFF2-40B4-BE49-F238E27FC236}">
                  <a16:creationId xmlns:a16="http://schemas.microsoft.com/office/drawing/2014/main" id="{2A0A4300-9C03-4BA6-BB80-891EDFF363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599" y="6435733"/>
              <a:ext cx="838199" cy="323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sz="1800" dirty="0">
                  <a:solidFill>
                    <a:srgbClr val="000000"/>
                  </a:solidFill>
                  <a:ea typeface="Courier New" charset="0"/>
                  <a:cs typeface="Gill Sans" charset="0"/>
                  <a:sym typeface="Symbol" charset="0"/>
                </a:rPr>
                <a:t>=12</a:t>
              </a:r>
              <a:endParaRPr kumimoji="1" lang="en-US" sz="1800" dirty="0">
                <a:solidFill>
                  <a:srgbClr val="FFFFFF"/>
                </a:solidFill>
                <a:ea typeface="Courier New" charset="0"/>
                <a:cs typeface="Gill Sans" charset="0"/>
                <a:sym typeface="Symbol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13BBC7F-0815-4A34-806C-F140FC192D99}"/>
              </a:ext>
            </a:extLst>
          </p:cNvPr>
          <p:cNvGrpSpPr/>
          <p:nvPr/>
        </p:nvGrpSpPr>
        <p:grpSpPr>
          <a:xfrm>
            <a:off x="3830172" y="3584562"/>
            <a:ext cx="779928" cy="2943410"/>
            <a:chOff x="3792072" y="3485781"/>
            <a:chExt cx="779928" cy="2943410"/>
          </a:xfrm>
        </p:grpSpPr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852057D8-6119-4832-8984-9B718865509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14800" y="3937008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6D206DC5-ED80-4407-9C1F-FAE192CE109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19600" y="5918208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27DEF447-BC59-411C-A455-9E5537A6510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886200" y="3556008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0F61CA91-A807-4D13-86A7-DCCE507DCD9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343400" y="4241808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23" name="Oval 23">
              <a:extLst>
                <a:ext uri="{FF2B5EF4-FFF2-40B4-BE49-F238E27FC236}">
                  <a16:creationId xmlns:a16="http://schemas.microsoft.com/office/drawing/2014/main" id="{44D1CE30-F107-4162-BB87-9057A654FB3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14800" y="4394208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24" name="Oval 24">
              <a:extLst>
                <a:ext uri="{FF2B5EF4-FFF2-40B4-BE49-F238E27FC236}">
                  <a16:creationId xmlns:a16="http://schemas.microsoft.com/office/drawing/2014/main" id="{8055F81B-84BD-4422-9934-B882653CDBD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962400" y="5232408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27" name="Oval 27">
              <a:extLst>
                <a:ext uri="{FF2B5EF4-FFF2-40B4-BE49-F238E27FC236}">
                  <a16:creationId xmlns:a16="http://schemas.microsoft.com/office/drawing/2014/main" id="{C2DE8BCC-0D03-4B58-940E-5262D9CB173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810000" y="6223008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5668E9E-BC7B-44E5-9D6D-3B3E9E8654E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343400" y="4241808"/>
              <a:ext cx="76200" cy="76200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A4F074B-4C1B-4B60-A1EF-12E5ADC8F2D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14800" y="4394208"/>
              <a:ext cx="76200" cy="76200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61" name="Oval 56">
              <a:extLst>
                <a:ext uri="{FF2B5EF4-FFF2-40B4-BE49-F238E27FC236}">
                  <a16:creationId xmlns:a16="http://schemas.microsoft.com/office/drawing/2014/main" id="{572E2D28-C80D-4891-9E66-81FC1DBCC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794" y="3485781"/>
              <a:ext cx="228600" cy="2286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200">
                  <a:solidFill>
                    <a:srgbClr val="FFFFFF"/>
                  </a:solidFill>
                  <a:ea typeface="Courier New" charset="0"/>
                  <a:cs typeface="Gill Sans" charset="0"/>
                </a:rPr>
                <a:t>7</a:t>
              </a:r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62" name="Oval 5">
              <a:extLst>
                <a:ext uri="{FF2B5EF4-FFF2-40B4-BE49-F238E27FC236}">
                  <a16:creationId xmlns:a16="http://schemas.microsoft.com/office/drawing/2014/main" id="{AE5C53B6-5958-46F0-8A98-4CF584D714D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14800" y="4038600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63" name="Oval 7">
              <a:extLst>
                <a:ext uri="{FF2B5EF4-FFF2-40B4-BE49-F238E27FC236}">
                  <a16:creationId xmlns:a16="http://schemas.microsoft.com/office/drawing/2014/main" id="{A0FCEEBD-98B8-40C5-84F2-A3F2ECF9CF1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19600" y="6019800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id="{033CF978-CA4A-4F9D-819C-DDB8854FA41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343400" y="4343400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65" name="Oval 22">
              <a:extLst>
                <a:ext uri="{FF2B5EF4-FFF2-40B4-BE49-F238E27FC236}">
                  <a16:creationId xmlns:a16="http://schemas.microsoft.com/office/drawing/2014/main" id="{10F6FA03-ED30-4D4F-B0D2-314869FEF36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14800" y="4495800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66" name="Oval 23">
              <a:extLst>
                <a:ext uri="{FF2B5EF4-FFF2-40B4-BE49-F238E27FC236}">
                  <a16:creationId xmlns:a16="http://schemas.microsoft.com/office/drawing/2014/main" id="{C9B2B356-5437-498B-A2C6-E33E4064691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962400" y="5334000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67" name="Oval 26">
              <a:extLst>
                <a:ext uri="{FF2B5EF4-FFF2-40B4-BE49-F238E27FC236}">
                  <a16:creationId xmlns:a16="http://schemas.microsoft.com/office/drawing/2014/main" id="{68240510-A017-449A-B735-54BFFC1EA58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810000" y="6324600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68" name="Oval 50">
              <a:extLst>
                <a:ext uri="{FF2B5EF4-FFF2-40B4-BE49-F238E27FC236}">
                  <a16:creationId xmlns:a16="http://schemas.microsoft.com/office/drawing/2014/main" id="{A6301D0D-9DE7-4397-ACCB-A57A79035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072" y="6200591"/>
              <a:ext cx="228600" cy="2286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200" dirty="0">
                  <a:solidFill>
                    <a:srgbClr val="FFFFFF"/>
                  </a:solidFill>
                  <a:ea typeface="Courier New" charset="0"/>
                  <a:cs typeface="Gill Sans" charset="0"/>
                </a:rPr>
                <a:t>1</a:t>
              </a:r>
              <a:endParaRPr kumimoji="1" lang="en-US" sz="2400" dirty="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69" name="Oval 51">
              <a:extLst>
                <a:ext uri="{FF2B5EF4-FFF2-40B4-BE49-F238E27FC236}">
                  <a16:creationId xmlns:a16="http://schemas.microsoft.com/office/drawing/2014/main" id="{B6193E16-07F2-4C42-92DF-9B9BAEBDE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5883840"/>
              <a:ext cx="228600" cy="2286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200">
                  <a:solidFill>
                    <a:srgbClr val="FFFFFF"/>
                  </a:solidFill>
                  <a:ea typeface="Courier New" charset="0"/>
                  <a:cs typeface="Gill Sans" charset="0"/>
                </a:rPr>
                <a:t>2</a:t>
              </a:r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70" name="Oval 52">
              <a:extLst>
                <a:ext uri="{FF2B5EF4-FFF2-40B4-BE49-F238E27FC236}">
                  <a16:creationId xmlns:a16="http://schemas.microsoft.com/office/drawing/2014/main" id="{87A7B814-63FD-4F30-AE37-AC1DD85B9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5215968"/>
              <a:ext cx="228600" cy="2286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200">
                  <a:solidFill>
                    <a:srgbClr val="FFFFFF"/>
                  </a:solidFill>
                  <a:ea typeface="Courier New" charset="0"/>
                  <a:cs typeface="Gill Sans" charset="0"/>
                </a:rPr>
                <a:t>3</a:t>
              </a:r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71" name="Oval 53">
              <a:extLst>
                <a:ext uri="{FF2B5EF4-FFF2-40B4-BE49-F238E27FC236}">
                  <a16:creationId xmlns:a16="http://schemas.microsoft.com/office/drawing/2014/main" id="{E91039E0-8960-4B8C-9303-FB12B2521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0208" y="4365816"/>
              <a:ext cx="228600" cy="2286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200">
                  <a:solidFill>
                    <a:srgbClr val="FFFFFF"/>
                  </a:solidFill>
                  <a:ea typeface="Courier New" charset="0"/>
                  <a:cs typeface="Gill Sans" charset="0"/>
                </a:rPr>
                <a:t>4</a:t>
              </a:r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72" name="Oval 54">
              <a:extLst>
                <a:ext uri="{FF2B5EF4-FFF2-40B4-BE49-F238E27FC236}">
                  <a16:creationId xmlns:a16="http://schemas.microsoft.com/office/drawing/2014/main" id="{0D4ACA42-7068-4F03-A170-CED4D1C3F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5589" y="4207437"/>
              <a:ext cx="228600" cy="2286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200">
                  <a:solidFill>
                    <a:srgbClr val="FFFFFF"/>
                  </a:solidFill>
                  <a:ea typeface="Courier New" charset="0"/>
                  <a:cs typeface="Gill Sans" charset="0"/>
                </a:rPr>
                <a:t>5</a:t>
              </a:r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73" name="Oval 55">
              <a:extLst>
                <a:ext uri="{FF2B5EF4-FFF2-40B4-BE49-F238E27FC236}">
                  <a16:creationId xmlns:a16="http://schemas.microsoft.com/office/drawing/2014/main" id="{632381F2-A2D8-4C51-B8A0-7654A20E0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0210" y="3914591"/>
              <a:ext cx="228600" cy="2286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200" dirty="0">
                  <a:solidFill>
                    <a:srgbClr val="FFFFFF"/>
                  </a:solidFill>
                  <a:ea typeface="Courier New" charset="0"/>
                  <a:cs typeface="Gill Sans" charset="0"/>
                </a:rPr>
                <a:t>6</a:t>
              </a:r>
              <a:endParaRPr kumimoji="1" lang="en-US" sz="2400" dirty="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D3F6D0F8-BF9A-4896-B37C-3E9E379D803C}"/>
              </a:ext>
            </a:extLst>
          </p:cNvPr>
          <p:cNvSpPr txBox="1"/>
          <p:nvPr/>
        </p:nvSpPr>
        <p:spPr>
          <a:xfrm>
            <a:off x="4510405" y="-8391"/>
            <a:ext cx="4475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the strip problem is easier?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D4E958F-84C9-4CBD-9942-F69A5E40C803}"/>
                  </a:ext>
                </a:extLst>
              </p14:cNvPr>
              <p14:cNvContentPartPr/>
              <p14:nvPr/>
            </p14:nvContentPartPr>
            <p14:xfrm>
              <a:off x="1766160" y="2989080"/>
              <a:ext cx="3297600" cy="28749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D4E958F-84C9-4CBD-9942-F69A5E40C8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56800" y="2979720"/>
                <a:ext cx="3316320" cy="289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154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Quiz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B1C57226-EB39-467B-BE79-6004333AD3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F2668F-77E2-4152-BC35-4BBF652EC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79106"/>
            <a:ext cx="7673645" cy="20280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AEBBDB-4D6C-474A-B15A-89B60586E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574" y="2839795"/>
            <a:ext cx="4852063" cy="379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5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Almost 1D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/>
                  <a:t>Partition each side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 into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squares</a:t>
                </a:r>
              </a:p>
              <a:p>
                <a:pPr marL="0" indent="0">
                  <a:buNone/>
                </a:pPr>
                <a:endParaRPr lang="en-US" sz="800" b="1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70C0"/>
                    </a:solidFill>
                  </a:rPr>
                  <a:t>Claim:</a:t>
                </a:r>
                <a:r>
                  <a:rPr lang="en-US" sz="2000" dirty="0"/>
                  <a:t> No two points lie in the same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box.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70C0"/>
                    </a:solidFill>
                  </a:rPr>
                  <a:t>Proof</a:t>
                </a:r>
                <a:r>
                  <a:rPr lang="en-US" sz="2000" dirty="0"/>
                  <a:t>:  Such points would be within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num>
                                  <m:den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num>
                                  <m:den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𝛿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≈0.7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have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000" dirty="0"/>
                  <a:t> smallest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-coordinate </a:t>
                </a:r>
              </a:p>
              <a:p>
                <a:pPr marL="0" indent="0">
                  <a:buNone/>
                </a:pPr>
                <a:r>
                  <a:rPr lang="en-US" sz="2000" dirty="0"/>
                  <a:t>among points in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/>
                  <a:t>-width-strip.</a:t>
                </a:r>
              </a:p>
              <a:p>
                <a:pPr marL="0" indent="0">
                  <a:buNone/>
                </a:pPr>
                <a:endParaRPr lang="en-US" sz="800" b="1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70C0"/>
                    </a:solidFill>
                  </a:rPr>
                  <a:t>Claim</a:t>
                </a:r>
                <a:r>
                  <a:rPr lang="en-US" sz="2000" dirty="0"/>
                  <a:t>: 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&gt;11</m:t>
                    </m:r>
                  </m:oMath>
                </a14:m>
                <a:r>
                  <a:rPr lang="en-US" sz="2000" dirty="0"/>
                  <a:t>, then the distance </a:t>
                </a:r>
              </a:p>
              <a:p>
                <a:pPr marL="0" indent="0">
                  <a:buNone/>
                </a:pPr>
                <a:r>
                  <a:rPr lang="en-US" sz="2000" dirty="0"/>
                  <a:t>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>
                    <a:sym typeface="Symbol" charset="2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70C0"/>
                    </a:solidFill>
                    <a:sym typeface="Symbol" charset="2"/>
                  </a:rPr>
                  <a:t>Proof</a:t>
                </a:r>
                <a:r>
                  <a:rPr lang="en-US" sz="2000" dirty="0">
                    <a:sym typeface="Symbol" charset="2"/>
                  </a:rPr>
                  <a:t>: </a:t>
                </a:r>
                <a:r>
                  <a:rPr lang="en-US" sz="2000" dirty="0"/>
                  <a:t>only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sz="2000" dirty="0"/>
                  <a:t> boxes within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>
                    <a:sym typeface="Symbol" charset="2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sym typeface="Symbol" charset="2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sym typeface="Symbol" charset="2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sym typeface="Symbol" charset="2"/>
                      </a:rPr>
                      <m:t>)</m:t>
                    </m:r>
                  </m:oMath>
                </a14:m>
                <a:r>
                  <a:rPr lang="en-US" sz="2000" dirty="0">
                    <a:sym typeface="Symbol" charset="2"/>
                  </a:rPr>
                  <a:t>. 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2">
            <a:extLst>
              <a:ext uri="{FF2B5EF4-FFF2-40B4-BE49-F238E27FC236}">
                <a16:creationId xmlns:a16="http://schemas.microsoft.com/office/drawing/2014/main" id="{3E372762-841D-4B51-BFFF-ADF1151A6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0325" y="1341698"/>
            <a:ext cx="2133600" cy="5029200"/>
          </a:xfrm>
          <a:prstGeom prst="rect">
            <a:avLst/>
          </a:prstGeom>
          <a:solidFill>
            <a:srgbClr val="DBF7C9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latin typeface="Gill Sans"/>
              <a:ea typeface="Gill Sans"/>
              <a:cs typeface="Gill Sans"/>
            </a:endParaRPr>
          </a:p>
        </p:txBody>
      </p:sp>
      <p:sp>
        <p:nvSpPr>
          <p:cNvPr id="75" name="Line 5">
            <a:extLst>
              <a:ext uri="{FF2B5EF4-FFF2-40B4-BE49-F238E27FC236}">
                <a16:creationId xmlns:a16="http://schemas.microsoft.com/office/drawing/2014/main" id="{3E53355E-4748-4AA8-9C3A-446926F24FB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7125" y="1341698"/>
            <a:ext cx="0" cy="502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76" name="Text Box 6">
            <a:extLst>
              <a:ext uri="{FF2B5EF4-FFF2-40B4-BE49-F238E27FC236}">
                <a16:creationId xmlns:a16="http://schemas.microsoft.com/office/drawing/2014/main" id="{3BFA6B3F-198F-4159-9AD3-9B7BF6DE9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6385186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600">
                <a:solidFill>
                  <a:srgbClr val="000000"/>
                </a:solidFill>
                <a:ea typeface="Courier New" charset="0"/>
                <a:cs typeface="Gill Sans" charset="0"/>
                <a:sym typeface="Symbol" charset="0"/>
              </a:rPr>
              <a:t></a:t>
            </a:r>
            <a:endParaRPr kumimoji="1" lang="en-US" sz="1600">
              <a:solidFill>
                <a:srgbClr val="FFFFFF"/>
              </a:solidFill>
              <a:ea typeface="Courier New" charset="0"/>
              <a:cs typeface="Gill Sans" charset="0"/>
              <a:sym typeface="Symbol" charset="0"/>
            </a:endParaRPr>
          </a:p>
        </p:txBody>
      </p:sp>
      <p:sp>
        <p:nvSpPr>
          <p:cNvPr id="77" name="Oval 7">
            <a:extLst>
              <a:ext uri="{FF2B5EF4-FFF2-40B4-BE49-F238E27FC236}">
                <a16:creationId xmlns:a16="http://schemas.microsoft.com/office/drawing/2014/main" id="{FDD13C4F-5FF0-486C-93B5-7CF0960E8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8925" y="3856298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>
                <a:solidFill>
                  <a:srgbClr val="FFFFFF"/>
                </a:solidFill>
                <a:ea typeface="Courier New" charset="0"/>
                <a:cs typeface="Gill Sans" charset="0"/>
              </a:rPr>
              <a:t>29</a:t>
            </a:r>
            <a:endParaRPr kumimoji="1" lang="en-US" sz="10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78" name="Line 8">
            <a:extLst>
              <a:ext uri="{FF2B5EF4-FFF2-40B4-BE49-F238E27FC236}">
                <a16:creationId xmlns:a16="http://schemas.microsoft.com/office/drawing/2014/main" id="{4B239D17-73F3-4C8A-B159-B137B99185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0" y="2509252"/>
            <a:ext cx="7938" cy="21852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79" name="Line 9">
            <a:extLst>
              <a:ext uri="{FF2B5EF4-FFF2-40B4-BE49-F238E27FC236}">
                <a16:creationId xmlns:a16="http://schemas.microsoft.com/office/drawing/2014/main" id="{F987F6B0-10F1-4A97-ADD0-3D8F10540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0358" y="2509252"/>
            <a:ext cx="20168" cy="21852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B3AB3391-DBBD-47F2-A84A-C706748297B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477125" y="3094298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81" name="Line 11">
            <a:extLst>
              <a:ext uri="{FF2B5EF4-FFF2-40B4-BE49-F238E27FC236}">
                <a16:creationId xmlns:a16="http://schemas.microsoft.com/office/drawing/2014/main" id="{5FF83914-5568-434E-885D-C19D8E31324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477125" y="3627698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82" name="Line 12">
            <a:extLst>
              <a:ext uri="{FF2B5EF4-FFF2-40B4-BE49-F238E27FC236}">
                <a16:creationId xmlns:a16="http://schemas.microsoft.com/office/drawing/2014/main" id="{A342537B-B514-47C1-B294-FCD6D70E179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477125" y="2560898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83" name="Oval 13">
            <a:extLst>
              <a:ext uri="{FF2B5EF4-FFF2-40B4-BE49-F238E27FC236}">
                <a16:creationId xmlns:a16="http://schemas.microsoft.com/office/drawing/2014/main" id="{E058AE1E-72B0-4624-8C03-E1E5475A0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5" y="3703898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>
                <a:solidFill>
                  <a:srgbClr val="FFFFFF"/>
                </a:solidFill>
                <a:ea typeface="Courier New" charset="0"/>
                <a:cs typeface="Gill Sans" charset="0"/>
              </a:rPr>
              <a:t>30</a:t>
            </a:r>
            <a:endParaRPr kumimoji="1" lang="en-US" sz="10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84" name="Oval 14">
            <a:extLst>
              <a:ext uri="{FF2B5EF4-FFF2-40B4-BE49-F238E27FC236}">
                <a16:creationId xmlns:a16="http://schemas.microsoft.com/office/drawing/2014/main" id="{492A2BC9-D4CE-428E-80D1-82855BA78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170498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>
                <a:solidFill>
                  <a:srgbClr val="FFFFFF"/>
                </a:solidFill>
                <a:ea typeface="Courier New" charset="0"/>
                <a:cs typeface="Gill Sans" charset="0"/>
              </a:rPr>
              <a:t>31</a:t>
            </a:r>
            <a:endParaRPr kumimoji="1" lang="en-US" sz="10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85" name="Oval 15">
            <a:extLst>
              <a:ext uri="{FF2B5EF4-FFF2-40B4-BE49-F238E27FC236}">
                <a16:creationId xmlns:a16="http://schemas.microsoft.com/office/drawing/2014/main" id="{C226BDDB-C15A-41DB-AB60-88E2294FB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5382" y="4420655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>
                <a:solidFill>
                  <a:srgbClr val="FFFFFF"/>
                </a:solidFill>
                <a:ea typeface="Courier New" charset="0"/>
                <a:cs typeface="Gill Sans" charset="0"/>
              </a:rPr>
              <a:t>28</a:t>
            </a:r>
            <a:endParaRPr kumimoji="1" lang="en-US" sz="10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86" name="Line 16">
            <a:extLst>
              <a:ext uri="{FF2B5EF4-FFF2-40B4-BE49-F238E27FC236}">
                <a16:creationId xmlns:a16="http://schemas.microsoft.com/office/drawing/2014/main" id="{0E4E678C-ED16-46EC-A460-A4A87EB30920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3925" y="1341698"/>
            <a:ext cx="0" cy="502920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87" name="Line 17">
            <a:extLst>
              <a:ext uri="{FF2B5EF4-FFF2-40B4-BE49-F238E27FC236}">
                <a16:creationId xmlns:a16="http://schemas.microsoft.com/office/drawing/2014/main" id="{822D371D-7C97-4AC9-B5F0-791929A566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0325" y="1341698"/>
            <a:ext cx="0" cy="502920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88" name="Oval 18">
            <a:extLst>
              <a:ext uri="{FF2B5EF4-FFF2-40B4-BE49-F238E27FC236}">
                <a16:creationId xmlns:a16="http://schemas.microsoft.com/office/drawing/2014/main" id="{F23DF60B-357C-43E7-AD9E-2338A178C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1325" y="5075498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>
                <a:solidFill>
                  <a:srgbClr val="FFFFFF"/>
                </a:solidFill>
                <a:ea typeface="Courier New" charset="0"/>
                <a:cs typeface="Gill Sans" charset="0"/>
              </a:rPr>
              <a:t>26</a:t>
            </a:r>
            <a:endParaRPr kumimoji="1" lang="en-US" sz="10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89" name="Oval 19">
            <a:extLst>
              <a:ext uri="{FF2B5EF4-FFF2-40B4-BE49-F238E27FC236}">
                <a16:creationId xmlns:a16="http://schemas.microsoft.com/office/drawing/2014/main" id="{BFA84ABD-EC8F-4DBE-BB1D-3469BACCA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25" y="5304098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>
                <a:solidFill>
                  <a:srgbClr val="FFFFFF"/>
                </a:solidFill>
                <a:ea typeface="Courier New" charset="0"/>
                <a:cs typeface="Gill Sans" charset="0"/>
              </a:rPr>
              <a:t>25</a:t>
            </a:r>
            <a:endParaRPr kumimoji="1" lang="en-US" sz="10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90" name="Text Box 20">
            <a:extLst>
              <a:ext uri="{FF2B5EF4-FFF2-40B4-BE49-F238E27FC236}">
                <a16:creationId xmlns:a16="http://schemas.microsoft.com/office/drawing/2014/main" id="{2C0C012F-E959-48A8-A77B-B8DC57C27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1325" y="6385186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600">
                <a:solidFill>
                  <a:srgbClr val="000000"/>
                </a:solidFill>
                <a:ea typeface="Courier New" charset="0"/>
                <a:cs typeface="Gill Sans" charset="0"/>
                <a:sym typeface="Symbol" charset="0"/>
              </a:rPr>
              <a:t></a:t>
            </a:r>
            <a:endParaRPr kumimoji="1" lang="en-US" sz="1600">
              <a:solidFill>
                <a:srgbClr val="FFFFFF"/>
              </a:solidFill>
              <a:ea typeface="Courier New" charset="0"/>
              <a:cs typeface="Gill Sans" charset="0"/>
              <a:sym typeface="Symbol" charset="0"/>
            </a:endParaRPr>
          </a:p>
        </p:txBody>
      </p:sp>
      <p:sp>
        <p:nvSpPr>
          <p:cNvPr id="91" name="Text Box 21">
            <a:extLst>
              <a:ext uri="{FF2B5EF4-FFF2-40B4-BE49-F238E27FC236}">
                <a16:creationId xmlns:a16="http://schemas.microsoft.com/office/drawing/2014/main" id="{DE9714CF-3BC7-4E34-BA50-459AAB872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4237298"/>
            <a:ext cx="523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</a:rPr>
              <a:t>½</a:t>
            </a:r>
            <a:r>
              <a:rPr kumimoji="1" lang="en-US" sz="1600">
                <a:solidFill>
                  <a:srgbClr val="000000"/>
                </a:solidFill>
                <a:ea typeface="Courier New" charset="0"/>
                <a:cs typeface="Gill Sans" charset="0"/>
                <a:sym typeface="Symbol" charset="0"/>
              </a:rPr>
              <a:t></a:t>
            </a:r>
          </a:p>
        </p:txBody>
      </p:sp>
      <p:sp>
        <p:nvSpPr>
          <p:cNvPr id="92" name="Text Box 22">
            <a:extLst>
              <a:ext uri="{FF2B5EF4-FFF2-40B4-BE49-F238E27FC236}">
                <a16:creationId xmlns:a16="http://schemas.microsoft.com/office/drawing/2014/main" id="{4A136396-CFB7-406C-A8E5-F440C547C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3703898"/>
            <a:ext cx="600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</a:rPr>
              <a:t>½</a:t>
            </a:r>
            <a:r>
              <a:rPr kumimoji="1" lang="en-US" sz="1600">
                <a:solidFill>
                  <a:srgbClr val="000000"/>
                </a:solidFill>
                <a:ea typeface="Courier New" charset="0"/>
                <a:cs typeface="Gill Sans" charset="0"/>
                <a:sym typeface="Symbol" charset="0"/>
              </a:rPr>
              <a:t></a:t>
            </a:r>
          </a:p>
        </p:txBody>
      </p:sp>
      <p:grpSp>
        <p:nvGrpSpPr>
          <p:cNvPr id="93" name="Group 23">
            <a:extLst>
              <a:ext uri="{FF2B5EF4-FFF2-40B4-BE49-F238E27FC236}">
                <a16:creationId xmlns:a16="http://schemas.microsoft.com/office/drawing/2014/main" id="{F9A7265A-6415-495F-A756-775BCE08ACAD}"/>
              </a:ext>
            </a:extLst>
          </p:cNvPr>
          <p:cNvGrpSpPr>
            <a:grpSpLocks/>
          </p:cNvGrpSpPr>
          <p:nvPr/>
        </p:nvGrpSpPr>
        <p:grpSpPr bwMode="auto">
          <a:xfrm>
            <a:off x="6867525" y="5837498"/>
            <a:ext cx="381000" cy="74613"/>
            <a:chOff x="1728" y="3504"/>
            <a:chExt cx="240" cy="47"/>
          </a:xfrm>
        </p:grpSpPr>
        <p:sp>
          <p:nvSpPr>
            <p:cNvPr id="94" name="Oval 24">
              <a:extLst>
                <a:ext uri="{FF2B5EF4-FFF2-40B4-BE49-F238E27FC236}">
                  <a16:creationId xmlns:a16="http://schemas.microsoft.com/office/drawing/2014/main" id="{BB20B0A3-E838-4D46-83A8-FB0C3CF3A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95" name="Oval 25">
              <a:extLst>
                <a:ext uri="{FF2B5EF4-FFF2-40B4-BE49-F238E27FC236}">
                  <a16:creationId xmlns:a16="http://schemas.microsoft.com/office/drawing/2014/main" id="{B6543AE6-56A5-4891-91DC-596AEDE5B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96" name="Oval 26">
              <a:extLst>
                <a:ext uri="{FF2B5EF4-FFF2-40B4-BE49-F238E27FC236}">
                  <a16:creationId xmlns:a16="http://schemas.microsoft.com/office/drawing/2014/main" id="{FEED1586-8FD8-4AAF-90C7-96621CA8E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97" name="Oval 27">
              <a:extLst>
                <a:ext uri="{FF2B5EF4-FFF2-40B4-BE49-F238E27FC236}">
                  <a16:creationId xmlns:a16="http://schemas.microsoft.com/office/drawing/2014/main" id="{23FC31FE-F42F-484E-85F1-0C3FE005C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98" name="Oval 28">
              <a:extLst>
                <a:ext uri="{FF2B5EF4-FFF2-40B4-BE49-F238E27FC236}">
                  <a16:creationId xmlns:a16="http://schemas.microsoft.com/office/drawing/2014/main" id="{94211A98-B061-4D3B-88E4-4B8FBB6AF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99" name="Oval 29">
              <a:extLst>
                <a:ext uri="{FF2B5EF4-FFF2-40B4-BE49-F238E27FC236}">
                  <a16:creationId xmlns:a16="http://schemas.microsoft.com/office/drawing/2014/main" id="{35E17AC6-D80D-4264-B681-33E12C138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1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</p:grpSp>
      <p:grpSp>
        <p:nvGrpSpPr>
          <p:cNvPr id="100" name="Group 30">
            <a:extLst>
              <a:ext uri="{FF2B5EF4-FFF2-40B4-BE49-F238E27FC236}">
                <a16:creationId xmlns:a16="http://schemas.microsoft.com/office/drawing/2014/main" id="{DA4AF3FC-A429-4EBF-B88E-D87A9C21968A}"/>
              </a:ext>
            </a:extLst>
          </p:cNvPr>
          <p:cNvGrpSpPr>
            <a:grpSpLocks/>
          </p:cNvGrpSpPr>
          <p:nvPr/>
        </p:nvGrpSpPr>
        <p:grpSpPr bwMode="auto">
          <a:xfrm>
            <a:off x="6867525" y="1798898"/>
            <a:ext cx="381000" cy="74613"/>
            <a:chOff x="1728" y="3504"/>
            <a:chExt cx="240" cy="47"/>
          </a:xfrm>
        </p:grpSpPr>
        <p:sp>
          <p:nvSpPr>
            <p:cNvPr id="101" name="Oval 31">
              <a:extLst>
                <a:ext uri="{FF2B5EF4-FFF2-40B4-BE49-F238E27FC236}">
                  <a16:creationId xmlns:a16="http://schemas.microsoft.com/office/drawing/2014/main" id="{C9E21C33-684E-43E0-8F29-5605CCE6F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102" name="Oval 32">
              <a:extLst>
                <a:ext uri="{FF2B5EF4-FFF2-40B4-BE49-F238E27FC236}">
                  <a16:creationId xmlns:a16="http://schemas.microsoft.com/office/drawing/2014/main" id="{26DF0421-EB42-45FC-897D-E897B9291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103" name="Oval 33">
              <a:extLst>
                <a:ext uri="{FF2B5EF4-FFF2-40B4-BE49-F238E27FC236}">
                  <a16:creationId xmlns:a16="http://schemas.microsoft.com/office/drawing/2014/main" id="{8756C7DF-7573-4180-8FCD-EE6094692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104" name="Oval 34">
              <a:extLst>
                <a:ext uri="{FF2B5EF4-FFF2-40B4-BE49-F238E27FC236}">
                  <a16:creationId xmlns:a16="http://schemas.microsoft.com/office/drawing/2014/main" id="{CB118453-50AE-431F-A2E1-65BB5661F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105" name="Oval 35">
              <a:extLst>
                <a:ext uri="{FF2B5EF4-FFF2-40B4-BE49-F238E27FC236}">
                  <a16:creationId xmlns:a16="http://schemas.microsoft.com/office/drawing/2014/main" id="{DEAEB584-595D-4CA7-8E27-99D25A942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106" name="Oval 36">
              <a:extLst>
                <a:ext uri="{FF2B5EF4-FFF2-40B4-BE49-F238E27FC236}">
                  <a16:creationId xmlns:a16="http://schemas.microsoft.com/office/drawing/2014/main" id="{31A619CA-B6A2-461F-896A-295E0C144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1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</p:grpSp>
      <p:sp>
        <p:nvSpPr>
          <p:cNvPr id="107" name="Oval 37">
            <a:extLst>
              <a:ext uri="{FF2B5EF4-FFF2-40B4-BE49-F238E27FC236}">
                <a16:creationId xmlns:a16="http://schemas.microsoft.com/office/drawing/2014/main" id="{D750E9DE-7464-4DC7-9E77-E3062D0A2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3825" y="2027498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 dirty="0">
                <a:solidFill>
                  <a:srgbClr val="FFFFFF"/>
                </a:solidFill>
                <a:ea typeface="Courier New" charset="0"/>
                <a:cs typeface="Gill Sans" charset="0"/>
              </a:rPr>
              <a:t>49</a:t>
            </a:r>
            <a:endParaRPr kumimoji="1" lang="en-US" sz="1000" dirty="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08" name="Text Box 38">
            <a:extLst>
              <a:ext uri="{FF2B5EF4-FFF2-40B4-BE49-F238E27FC236}">
                <a16:creationId xmlns:a16="http://schemas.microsoft.com/office/drawing/2014/main" id="{F378B23F-80DE-440C-A5B4-7D430D333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505586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  <a:sym typeface="Symbol" charset="0"/>
              </a:rPr>
              <a:t>i</a:t>
            </a:r>
          </a:p>
        </p:txBody>
      </p:sp>
      <p:sp>
        <p:nvSpPr>
          <p:cNvPr id="109" name="Text Box 39">
            <a:extLst>
              <a:ext uri="{FF2B5EF4-FFF2-40B4-BE49-F238E27FC236}">
                <a16:creationId xmlns:a16="http://schemas.microsoft.com/office/drawing/2014/main" id="{8678556E-7D97-4123-8612-D4401CC42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8700" y="1924311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  <a:sym typeface="Symbol" charset="0"/>
              </a:rPr>
              <a:t>j</a:t>
            </a:r>
          </a:p>
        </p:txBody>
      </p:sp>
      <p:sp>
        <p:nvSpPr>
          <p:cNvPr id="110" name="Line 40">
            <a:extLst>
              <a:ext uri="{FF2B5EF4-FFF2-40B4-BE49-F238E27FC236}">
                <a16:creationId xmlns:a16="http://schemas.microsoft.com/office/drawing/2014/main" id="{C6E23A3D-0AA6-49D4-ACF3-185163B848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4100" y="469449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111" name="Line 41">
            <a:extLst>
              <a:ext uri="{FF2B5EF4-FFF2-40B4-BE49-F238E27FC236}">
                <a16:creationId xmlns:a16="http://schemas.microsoft.com/office/drawing/2014/main" id="{D7EF23A0-4177-4B45-8E6A-352BA7BCF3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07400" y="214179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112" name="Oval 42">
            <a:extLst>
              <a:ext uri="{FF2B5EF4-FFF2-40B4-BE49-F238E27FC236}">
                <a16:creationId xmlns:a16="http://schemas.microsoft.com/office/drawing/2014/main" id="{FC520E85-A961-45FF-A513-3ACCCA76A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542098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>
                <a:solidFill>
                  <a:srgbClr val="FFFFFF"/>
                </a:solidFill>
                <a:ea typeface="Courier New" charset="0"/>
                <a:cs typeface="Gill Sans" charset="0"/>
              </a:rPr>
              <a:t>27</a:t>
            </a:r>
            <a:endParaRPr kumimoji="1" lang="en-US" sz="10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13" name="Line 12">
            <a:extLst>
              <a:ext uri="{FF2B5EF4-FFF2-40B4-BE49-F238E27FC236}">
                <a16:creationId xmlns:a16="http://schemas.microsoft.com/office/drawing/2014/main" id="{D8B1D408-1163-49EB-9266-D692C1F8221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467600" y="2027498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114" name="Oval 7">
            <a:extLst>
              <a:ext uri="{FF2B5EF4-FFF2-40B4-BE49-F238E27FC236}">
                <a16:creationId xmlns:a16="http://schemas.microsoft.com/office/drawing/2014/main" id="{6B9BFB75-669B-4671-82AA-6AA14FABC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0301" y="4122998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>
                <a:solidFill>
                  <a:srgbClr val="FFFFFF"/>
                </a:solidFill>
                <a:ea typeface="Courier New" charset="0"/>
                <a:cs typeface="Gill Sans" charset="0"/>
              </a:rPr>
              <a:t>29</a:t>
            </a:r>
            <a:endParaRPr kumimoji="1" lang="en-US" sz="10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52BA653-9D5F-4F6D-84F5-5FD3A122A218}"/>
              </a:ext>
            </a:extLst>
          </p:cNvPr>
          <p:cNvGrpSpPr/>
          <p:nvPr/>
        </p:nvGrpSpPr>
        <p:grpSpPr>
          <a:xfrm>
            <a:off x="7929469" y="4138743"/>
            <a:ext cx="690655" cy="563823"/>
            <a:chOff x="7929469" y="4138743"/>
            <a:chExt cx="690655" cy="563823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DFB08AB-07DF-4B5F-94C4-B00AFAF4C883}"/>
                </a:ext>
              </a:extLst>
            </p:cNvPr>
            <p:cNvCxnSpPr/>
            <p:nvPr/>
          </p:nvCxnSpPr>
          <p:spPr bwMode="auto">
            <a:xfrm flipH="1">
              <a:off x="7934325" y="4142049"/>
              <a:ext cx="685799" cy="560517"/>
            </a:xfrm>
            <a:prstGeom prst="line">
              <a:avLst/>
            </a:prstGeom>
            <a:solidFill>
              <a:schemeClr val="accent1"/>
            </a:solidFill>
            <a:ln w="952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F4FB3E2-201C-4DC9-8FC4-B1973DDF6531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929469" y="4138743"/>
              <a:ext cx="614455" cy="524800"/>
            </a:xfrm>
            <a:prstGeom prst="line">
              <a:avLst/>
            </a:prstGeom>
            <a:solidFill>
              <a:schemeClr val="accent1"/>
            </a:solidFill>
            <a:ln w="952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7" name="Line 12">
            <a:extLst>
              <a:ext uri="{FF2B5EF4-FFF2-40B4-BE49-F238E27FC236}">
                <a16:creationId xmlns:a16="http://schemas.microsoft.com/office/drawing/2014/main" id="{6E0474F4-869E-4081-96BA-03E76509F40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500475" y="1456739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grpSp>
        <p:nvGrpSpPr>
          <p:cNvPr id="412674" name="Group 412673">
            <a:extLst>
              <a:ext uri="{FF2B5EF4-FFF2-40B4-BE49-F238E27FC236}">
                <a16:creationId xmlns:a16="http://schemas.microsoft.com/office/drawing/2014/main" id="{C45F6317-2A82-4DF6-89E5-674965343308}"/>
              </a:ext>
            </a:extLst>
          </p:cNvPr>
          <p:cNvGrpSpPr/>
          <p:nvPr/>
        </p:nvGrpSpPr>
        <p:grpSpPr>
          <a:xfrm>
            <a:off x="6791325" y="2291023"/>
            <a:ext cx="904875" cy="1515989"/>
            <a:chOff x="6791325" y="2291023"/>
            <a:chExt cx="904875" cy="1515989"/>
          </a:xfrm>
        </p:grpSpPr>
        <p:cxnSp>
          <p:nvCxnSpPr>
            <p:cNvPr id="412672" name="Straight Arrow Connector 412671">
              <a:extLst>
                <a:ext uri="{FF2B5EF4-FFF2-40B4-BE49-F238E27FC236}">
                  <a16:creationId xmlns:a16="http://schemas.microsoft.com/office/drawing/2014/main" id="{3E2E2FF9-6BBD-47FA-A9CE-05D59FD13FA3}"/>
                </a:ext>
              </a:extLst>
            </p:cNvPr>
            <p:cNvCxnSpPr/>
            <p:nvPr/>
          </p:nvCxnSpPr>
          <p:spPr bwMode="auto">
            <a:xfrm flipV="1">
              <a:off x="6791325" y="2291023"/>
              <a:ext cx="904875" cy="151598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2673" name="TextBox 412672">
                  <a:extLst>
                    <a:ext uri="{FF2B5EF4-FFF2-40B4-BE49-F238E27FC236}">
                      <a16:creationId xmlns:a16="http://schemas.microsoft.com/office/drawing/2014/main" id="{721C6C1F-C5C3-4B68-A9E9-22BAE92E1A1B}"/>
                    </a:ext>
                  </a:extLst>
                </p:cNvPr>
                <p:cNvSpPr txBox="1"/>
                <p:nvPr/>
              </p:nvSpPr>
              <p:spPr>
                <a:xfrm rot="18216342">
                  <a:off x="6815034" y="2610862"/>
                  <a:ext cx="648334" cy="4100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12673" name="TextBox 412672">
                  <a:extLst>
                    <a:ext uri="{FF2B5EF4-FFF2-40B4-BE49-F238E27FC236}">
                      <a16:creationId xmlns:a16="http://schemas.microsoft.com/office/drawing/2014/main" id="{721C6C1F-C5C3-4B68-A9E9-22BAE92E1A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216342">
                  <a:off x="6815034" y="2610862"/>
                  <a:ext cx="648334" cy="41005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ABA134D-FB64-4408-8C9C-335DE6E2BAC4}"/>
                  </a:ext>
                </a:extLst>
              </p14:cNvPr>
              <p14:cNvContentPartPr/>
              <p14:nvPr/>
            </p14:nvContentPartPr>
            <p14:xfrm>
              <a:off x="954360" y="663120"/>
              <a:ext cx="8132760" cy="5926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ABA134D-FB64-4408-8C9C-335DE6E2BAC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5000" y="653760"/>
                <a:ext cx="8151480" cy="594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817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1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Closest Pair (2 dimension)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5">
                <a:extLst>
                  <a:ext uri="{FF2B5EF4-FFF2-40B4-BE49-F238E27FC236}">
                    <a16:creationId xmlns:a16="http://schemas.microsoft.com/office/drawing/2014/main" id="{38E51942-5AC3-4B63-8F9A-D80FBB4BC3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5733" y="994370"/>
                <a:ext cx="8001000" cy="5355312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Closest-Pair(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,⋯,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 {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if(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≤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𝟐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 return 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|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−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|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Compute separation line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𝑳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such that half the points</a:t>
                </a:r>
                <a:b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</a:b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are on one side and half on the other side.</a:t>
                </a: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= Closest-Pair(left half)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= Closest-Pair(right half)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  <a:sym typeface="Symbol" charset="2"/>
                      </a:rPr>
                      <m:t>𝜹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= min(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</a:t>
                </a: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Delete all points further than 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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from separation line L</a:t>
                </a: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Sort remaining points p[1]…p[m] by y-coordinate.</a:t>
                </a: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𝒊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𝟐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,⋯,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𝒎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for k =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𝟐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,⋯,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𝟏𝟏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	if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𝒊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+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𝒌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≤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𝒎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     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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= min(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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, distance(p[</a:t>
                </a:r>
                <a:r>
                  <a:rPr lang="en-US" sz="1600" b="1" dirty="0" err="1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i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], p[</a:t>
                </a:r>
                <a:r>
                  <a:rPr lang="en-US" sz="1600" b="1" dirty="0" err="1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i+k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]));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return 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.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}</a:t>
                </a:r>
              </a:p>
            </p:txBody>
          </p:sp>
        </mc:Choice>
        <mc:Fallback xmlns="">
          <p:sp>
            <p:nvSpPr>
              <p:cNvPr id="49" name="Text Box 5">
                <a:extLst>
                  <a:ext uri="{FF2B5EF4-FFF2-40B4-BE49-F238E27FC236}">
                    <a16:creationId xmlns:a16="http://schemas.microsoft.com/office/drawing/2014/main" id="{38E51942-5AC3-4B63-8F9A-D80FBB4BC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733" y="994370"/>
                <a:ext cx="8001000" cy="53553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3F6D0F8-BF9A-4896-B37C-3E9E379D803C}"/>
              </a:ext>
            </a:extLst>
          </p:cNvPr>
          <p:cNvSpPr txBox="1"/>
          <p:nvPr/>
        </p:nvSpPr>
        <p:spPr>
          <a:xfrm>
            <a:off x="4510405" y="-8391"/>
            <a:ext cx="4475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is the bottleneck?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4520696-A672-4BCE-8047-611FCF20F86E}"/>
                  </a:ext>
                </a:extLst>
              </p14:cNvPr>
              <p14:cNvContentPartPr/>
              <p14:nvPr/>
            </p14:nvContentPartPr>
            <p14:xfrm>
              <a:off x="748800" y="1063080"/>
              <a:ext cx="7224120" cy="4978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4520696-A672-4BCE-8047-611FCF20F8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9440" y="1053720"/>
                <a:ext cx="7242840" cy="499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301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Closest Pair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lvl="1" indent="0"/>
                <a:r>
                  <a:rPr lang="en-US" altLang="ja-JP" sz="2400" dirty="0">
                    <a:latin typeface="+mj-lt"/>
                    <a:ea typeface="Gill Sans" charset="0"/>
                    <a:cs typeface="Gill Sans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𝐷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(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latin typeface="+mj-lt"/>
                    <a:ea typeface="Gill Sans" charset="0"/>
                    <a:cs typeface="Gill Sans" charset="0"/>
                  </a:rPr>
                  <a:t> be the number of pairwise distance calculations in the Closest-Pair Algorithm</a:t>
                </a:r>
              </a:p>
              <a:p>
                <a:pPr marL="0" lvl="1" indent="0"/>
                <a:r>
                  <a:rPr lang="en-US" sz="2800" dirty="0">
                    <a:latin typeface="Gill Sans" charset="0"/>
                    <a:ea typeface="Courier New" charset="0"/>
                    <a:cs typeface="Gill Sans" charset="0"/>
                  </a:rPr>
                  <a:t>	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𝐷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≤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+11 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Gill Sans" charset="0"/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BUT, that</a:t>
                </a:r>
                <a:r>
                  <a:rPr lang="en-US" altLang="ja-JP" sz="2400" dirty="0">
                    <a:latin typeface="Gill Sans" charset="0"/>
                    <a:ea typeface="Courier New" charset="0"/>
                    <a:cs typeface="Gill Sans" charset="0"/>
                  </a:rPr>
                  <a:t>’s only the number of </a:t>
                </a:r>
                <a:r>
                  <a:rPr lang="en-US" altLang="ja-JP" sz="2400" i="1" dirty="0">
                    <a:latin typeface="Gill Sans" charset="0"/>
                    <a:ea typeface="Courier New" charset="0"/>
                    <a:cs typeface="Gill Sans" charset="0"/>
                  </a:rPr>
                  <a:t>distance calculations</a:t>
                </a:r>
                <a:endParaRPr lang="en-US" altLang="ja-JP" sz="2400" dirty="0">
                  <a:latin typeface="Gill Sans" charset="0"/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What if we counted running time?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≤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                            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Gill Sans" charset="0"/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BA7C82B-6570-4657-8C3C-E125F9C9AA8E}"/>
                  </a:ext>
                </a:extLst>
              </p14:cNvPr>
              <p14:cNvContentPartPr/>
              <p14:nvPr/>
            </p14:nvContentPartPr>
            <p14:xfrm>
              <a:off x="2251800" y="2788920"/>
              <a:ext cx="6132600" cy="2594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BA7C82B-6570-4657-8C3C-E125F9C9AA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42440" y="2779560"/>
                <a:ext cx="6151320" cy="261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116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Closest Pair (2 dimension) Improved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5">
                <a:extLst>
                  <a:ext uri="{FF2B5EF4-FFF2-40B4-BE49-F238E27FC236}">
                    <a16:creationId xmlns:a16="http://schemas.microsoft.com/office/drawing/2014/main" id="{38E51942-5AC3-4B63-8F9A-D80FBB4BC3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5733" y="994370"/>
                <a:ext cx="8001000" cy="5109091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Closest-Pair(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,⋯,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 {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if(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≤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𝟐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 return 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|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−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|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Compute separation line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𝑳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such that half the points</a:t>
                </a:r>
                <a:b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</a:b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are on one side and half on the other side.</a:t>
                </a: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 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= Closest-Pair(left half)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= Closest-Pair(right half)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  <a:sym typeface="Symbol" charset="2"/>
                      </a:rPr>
                      <m:t>𝜹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= min(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FF0000"/>
                    </a:solidFill>
                    <a:ea typeface="Courier New" charset="0"/>
                    <a:cs typeface="Courier New" charset="0"/>
                    <a:sym typeface="Symbol" charset="2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  <m:t>𝒑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  <m:t>𝒔𝒐𝒓𝒕𝒆𝒅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cs typeface="Courier New" charset="0"/>
                    <a:sym typeface="Symbol" charset="2"/>
                  </a:rPr>
                  <a:t> 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= 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cs typeface="Courier New" charset="0"/>
                    <a:sym typeface="Symbol" charset="2"/>
                  </a:rPr>
                  <a:t>merge(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charset="0"/>
                            <a:sym typeface="Symbol" charset="2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charset="0"/>
                            <a:sym typeface="Symbol" charset="2"/>
                          </a:rPr>
                          <m:t>𝒑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charset="0"/>
                            <a:sym typeface="Symbol" charset="2"/>
                          </a:rPr>
                          <m:t>𝟏</m:t>
                        </m:r>
                      </m:sub>
                    </m:sSub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charset="0"/>
                        <a:sym typeface="Symbol" charset="2"/>
                      </a:rPr>
                      <m:t>,</m:t>
                    </m:r>
                    <m:sSub>
                      <m:sSub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charset="0"/>
                            <a:sym typeface="Symbol" charset="2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charset="0"/>
                            <a:sym typeface="Symbol" charset="2"/>
                          </a:rPr>
                          <m:t>𝒑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charset="0"/>
                            <a:sym typeface="Symbol" charset="2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cs typeface="Courier New" charset="0"/>
                    <a:sym typeface="Symbol" charset="2"/>
                  </a:rPr>
                  <a:t>)  (merge sort it by y-coordinate)</a:t>
                </a: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Let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𝒒</m:t>
                    </m:r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be points (ordered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  <m:t>𝒑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  <m:t>𝒔𝒐𝒓𝒕𝒆𝒅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 that is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𝜹</m:t>
                    </m:r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from line L.</a:t>
                </a: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𝒊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𝟐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,⋯,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𝒎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for k =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𝟐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,⋯,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𝟏𝟏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	if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𝒊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+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𝒌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≤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𝒎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     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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= min(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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, distance(q[</a:t>
                </a:r>
                <a:r>
                  <a:rPr lang="en-US" sz="1600" b="1" dirty="0" err="1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i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], q[</a:t>
                </a:r>
                <a:r>
                  <a:rPr lang="en-US" sz="1600" b="1" dirty="0" err="1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i+k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]));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return 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 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  <m:t>𝒔𝒐𝒓𝒕𝒆𝒅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.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}</a:t>
                </a:r>
              </a:p>
            </p:txBody>
          </p:sp>
        </mc:Choice>
        <mc:Fallback xmlns="">
          <p:sp>
            <p:nvSpPr>
              <p:cNvPr id="49" name="Text Box 5">
                <a:extLst>
                  <a:ext uri="{FF2B5EF4-FFF2-40B4-BE49-F238E27FC236}">
                    <a16:creationId xmlns:a16="http://schemas.microsoft.com/office/drawing/2014/main" id="{38E51942-5AC3-4B63-8F9A-D80FBB4BC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733" y="994370"/>
                <a:ext cx="8001000" cy="51090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277D342-B5D6-4005-BDEB-9D592304A59E}"/>
                  </a:ext>
                </a:extLst>
              </p:cNvPr>
              <p:cNvSpPr/>
              <p:nvPr/>
            </p:nvSpPr>
            <p:spPr>
              <a:xfrm>
                <a:off x="4527883" y="5267159"/>
                <a:ext cx="4572000" cy="164077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0325" lvl="1" indent="-6032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≤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m:rPr>
                          <m:sty m:val="p"/>
                        </m:rP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og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rgbClr val="FF0000"/>
                  </a:solidFill>
                  <a:latin typeface="Gill Sans" charset="0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277D342-B5D6-4005-BDEB-9D592304A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883" y="5267159"/>
                <a:ext cx="4572000" cy="1640770"/>
              </a:xfrm>
              <a:prstGeom prst="rect">
                <a:avLst/>
              </a:prstGeom>
              <a:blipFill>
                <a:blip r:embed="rId4"/>
                <a:stretch>
                  <a:fillRect b="-4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01CE54A-8A6C-43C7-A820-0EC3D1251BC5}"/>
                  </a:ext>
                </a:extLst>
              </p14:cNvPr>
              <p14:cNvContentPartPr/>
              <p14:nvPr/>
            </p14:nvContentPartPr>
            <p14:xfrm>
              <a:off x="-354240" y="1028880"/>
              <a:ext cx="9452880" cy="4555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01CE54A-8A6C-43C7-A820-0EC3D1251BC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63600" y="1019520"/>
                <a:ext cx="9471600" cy="457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11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Quiz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B1C57226-EB39-467B-BE79-6004333AD3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 </a:t>
            </a: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How to solve closest pair in 3 dimension?</a:t>
            </a: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1490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175552F2-4CD0-4B7D-872A-BA5C9DAE79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0" y="448985"/>
                <a:ext cx="8001000" cy="5960030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Closest-Pair(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,⋯,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 {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if(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≤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𝟐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 return 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|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−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|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Compute separation line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𝑳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such that half the points</a:t>
                </a:r>
                <a:b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</a:b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are on one side and half on the other side.</a:t>
                </a: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= Closest-Pair(left half)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= Closest-Pair(right half)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  <a:sym typeface="Symbol" charset="2"/>
                      </a:rPr>
                      <m:t>𝜹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= min(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</a:t>
                </a: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Delete all points further than 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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from separation line L</a:t>
                </a: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Put points into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  <m:t>𝜹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  <m:t>𝟐</m:t>
                        </m:r>
                      </m:den>
                    </m:f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  <a:sym typeface="Symbol" charset="2"/>
                      </a:rPr>
                      <m:t>×</m:t>
                    </m:r>
                    <m:f>
                      <m:f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  <m:t>𝜹</m:t>
                        </m:r>
                      </m:num>
                      <m:den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  <m:t>𝟐</m:t>
                        </m:r>
                      </m:den>
                    </m:f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  <a:sym typeface="Symbol" charset="2"/>
                      </a:rPr>
                      <m:t>×</m:t>
                    </m:r>
                    <m:f>
                      <m:f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  <m:t>𝜹</m:t>
                        </m:r>
                      </m:num>
                      <m:den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cubes (via hash table)</a:t>
                </a:r>
              </a:p>
              <a:p>
                <a:pPr algn="l">
                  <a:defRPr/>
                </a:pPr>
                <a:endParaRPr lang="en-US" sz="1600" b="1" dirty="0">
                  <a:solidFill>
                    <a:srgbClr val="FF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𝒊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𝟏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𝟐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,⋯,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𝒎</m:t>
                    </m:r>
                  </m:oMath>
                </a14:m>
                <a:endParaRPr lang="en-US" sz="1600" b="1" dirty="0">
                  <a:solidFill>
                    <a:srgbClr val="FF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Let (</a:t>
                </a:r>
                <a:r>
                  <a:rPr lang="en-US" sz="1600" b="1" dirty="0" err="1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a,b,c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 be the cube for p[</a:t>
                </a:r>
                <a:r>
                  <a:rPr lang="en-US" sz="1600" b="1" dirty="0" err="1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i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].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for </a:t>
                </a:r>
                <a:r>
                  <a:rPr lang="en-US" sz="1600" b="1" dirty="0" err="1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x,y,z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= -3,-2,1,0,1,2,3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   check the cube (</a:t>
                </a:r>
                <a:r>
                  <a:rPr lang="en-US" sz="1600" b="1" dirty="0" err="1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a+x,b+y,c+z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 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   if there is a point q in the cube,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      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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= min(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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, distance(p[</a:t>
                </a:r>
                <a:r>
                  <a:rPr lang="en-US" sz="1600" b="1" dirty="0" err="1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i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], q));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return 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.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}</a:t>
                </a:r>
              </a:p>
            </p:txBody>
          </p:sp>
        </mc:Choice>
        <mc:Fallback xmlns="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175552F2-4CD0-4B7D-872A-BA5C9DAE7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" y="448985"/>
                <a:ext cx="8001000" cy="59600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F24D198-F729-400E-9F8D-DE8B2D113D15}"/>
                  </a:ext>
                </a:extLst>
              </p:cNvPr>
              <p:cNvSpPr/>
              <p:nvPr/>
            </p:nvSpPr>
            <p:spPr>
              <a:xfrm>
                <a:off x="4198700" y="5546407"/>
                <a:ext cx="4572000" cy="86260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0325" lvl="1" indent="-60325"/>
                <a:r>
                  <a:rPr lang="en-US" sz="2400" dirty="0">
                    <a:solidFill>
                      <a:srgbClr val="FF0000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dimension, the runtime is</a:t>
                </a:r>
              </a:p>
              <a:p>
                <a:pPr marL="60325" lvl="1" indent="-6032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m:rPr>
                          <m:sty m:val="p"/>
                        </m:rP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og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i="1" dirty="0">
                  <a:solidFill>
                    <a:srgbClr val="FF0000"/>
                  </a:solidFill>
                  <a:latin typeface="Gill Sans" charset="0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F24D198-F729-400E-9F8D-DE8B2D113D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700" y="5546407"/>
                <a:ext cx="4572000" cy="862608"/>
              </a:xfrm>
              <a:prstGeom prst="rect">
                <a:avLst/>
              </a:prstGeom>
              <a:blipFill>
                <a:blip r:embed="rId3"/>
                <a:stretch>
                  <a:fillRect t="-4965" b="-3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50021A8-05DA-4829-9DA0-AEEAE903F3D0}"/>
                  </a:ext>
                </a:extLst>
              </p14:cNvPr>
              <p14:cNvContentPartPr/>
              <p14:nvPr/>
            </p14:nvContentPartPr>
            <p14:xfrm>
              <a:off x="2108880" y="194400"/>
              <a:ext cx="6881400" cy="6086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50021A8-05DA-4829-9DA0-AEEAE903F3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9520" y="185040"/>
                <a:ext cx="6900120" cy="610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390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 marL="0" indent="0" algn="l"/>
            <a:r>
              <a:rPr kumimoji="0" lang="en-US" sz="3600" dirty="0">
                <a:cs typeface="+mj-cs"/>
              </a:rPr>
              <a:t>Median</a:t>
            </a:r>
            <a:endParaRPr kumimoji="0" lang="en-US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0665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Selecting k-</a:t>
            </a:r>
            <a:r>
              <a:rPr lang="en-US" altLang="en-US" sz="3600" dirty="0" err="1">
                <a:solidFill>
                  <a:srgbClr val="002060"/>
                </a:solidFill>
              </a:rPr>
              <a:t>th</a:t>
            </a:r>
            <a:r>
              <a:rPr lang="en-US" altLang="en-US" sz="3600" dirty="0">
                <a:solidFill>
                  <a:srgbClr val="002060"/>
                </a:solidFill>
              </a:rPr>
              <a:t> smallest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solidFill>
                      <a:srgbClr val="0070C0"/>
                    </a:solidFill>
                    <a:latin typeface="+mj-lt"/>
                    <a:ea typeface="Courier New" charset="0"/>
                    <a:cs typeface="Gill Sans" charset="0"/>
                  </a:rPr>
                  <a:t>Problem:</a:t>
                </a: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Given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and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1≤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output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-</a:t>
                </a:r>
                <a:r>
                  <a:rPr lang="en-US" dirty="0" err="1">
                    <a:latin typeface="+mj-lt"/>
                    <a:ea typeface="Courier New" charset="0"/>
                    <a:cs typeface="Gill Sans" charset="0"/>
                  </a:rPr>
                  <a:t>th</a:t>
                </a: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smallest number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Sel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(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solidFill>
                      <a:srgbClr val="0070C0"/>
                    </a:solidFill>
                    <a:latin typeface="+mj-lt"/>
                    <a:ea typeface="Courier New" charset="0"/>
                    <a:cs typeface="Gill Sans" charset="0"/>
                  </a:rPr>
                  <a:t>A simple algorithm:</a:t>
                </a: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Sort the numbers in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 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then return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-</a:t>
                </a:r>
                <a:r>
                  <a:rPr lang="en-US" dirty="0" err="1">
                    <a:latin typeface="+mj-lt"/>
                    <a:ea typeface="Courier New" charset="0"/>
                    <a:cs typeface="Gill Sans" charset="0"/>
                  </a:rPr>
                  <a:t>th</a:t>
                </a: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smallest in the array.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Can we do better?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Yes,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=1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=2.</m:t>
                    </m:r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Can we 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for all possible values of k?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1096" t="-1570" r="-1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3B18769-A4B1-4F78-B18A-3D0C0F30C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CD1F324-5CB8-4D44-B73E-EAD794C8E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7F47C8AD-B4F6-4726-B68A-BDA1AF134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20814FEF-37D8-42B4-8EEB-9D32C3CC6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A418529-9AB7-4703-80AB-B78279962DA8}"/>
                  </a:ext>
                </a:extLst>
              </p14:cNvPr>
              <p14:cNvContentPartPr/>
              <p14:nvPr/>
            </p14:nvContentPartPr>
            <p14:xfrm>
              <a:off x="4611960" y="3657600"/>
              <a:ext cx="3932280" cy="731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A418529-9AB7-4703-80AB-B78279962DA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02600" y="3648240"/>
                <a:ext cx="3951000" cy="75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763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An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Choose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𝑤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sz="8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Define</a:t>
                </a: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=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:endParaRPr lang="en-US" sz="8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Solve the problem recursively as follows:</a:t>
                </a:r>
              </a:p>
              <a:p>
                <a:pPr marL="342900" lvl="2" indent="-342900" defTabSz="692150">
                  <a:lnSpc>
                    <a:spcPct val="90000"/>
                  </a:lnSpc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)|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,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𝑆𝑒𝑙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342900" lvl="2" indent="-342900" defTabSz="692150">
                  <a:lnSpc>
                    <a:spcPct val="90000"/>
                  </a:lnSpc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Else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=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, output w</a:t>
                </a:r>
              </a:p>
              <a:p>
                <a:pPr marL="342900" lvl="2" indent="-342900" defTabSz="692150">
                  <a:lnSpc>
                    <a:spcPct val="90000"/>
                  </a:lnSpc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Else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𝑆𝑒𝑙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−|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|−|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=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|)</m:t>
                    </m:r>
                  </m:oMath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Ideally want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&gt;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)|≤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/2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. In this case ALG runs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.</m:t>
                    </m:r>
                  </m:oMath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1096" t="-1570" r="-1608" b="-2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C8979B0-EA4B-412F-8DAB-36879DA2CAB8}"/>
              </a:ext>
            </a:extLst>
          </p:cNvPr>
          <p:cNvGrpSpPr/>
          <p:nvPr/>
        </p:nvGrpSpPr>
        <p:grpSpPr>
          <a:xfrm>
            <a:off x="3952933" y="1998715"/>
            <a:ext cx="3152396" cy="1261322"/>
            <a:chOff x="3952933" y="1958956"/>
            <a:chExt cx="3152396" cy="1261322"/>
          </a:xfrm>
        </p:grpSpPr>
        <p:sp>
          <p:nvSpPr>
            <p:cNvPr id="2" name="Right Brace 1">
              <a:extLst>
                <a:ext uri="{FF2B5EF4-FFF2-40B4-BE49-F238E27FC236}">
                  <a16:creationId xmlns:a16="http://schemas.microsoft.com/office/drawing/2014/main" id="{A1F40E63-2A4B-41A0-8DF4-6A0215626A18}"/>
                </a:ext>
              </a:extLst>
            </p:cNvPr>
            <p:cNvSpPr/>
            <p:nvPr/>
          </p:nvSpPr>
          <p:spPr bwMode="auto">
            <a:xfrm>
              <a:off x="3952933" y="1958956"/>
              <a:ext cx="266937" cy="1261322"/>
            </a:xfrm>
            <a:prstGeom prst="rightBrace">
              <a:avLst>
                <a:gd name="adj1" fmla="val 55142"/>
                <a:gd name="adj2" fmla="val 49099"/>
              </a:avLst>
            </a:prstGeom>
            <a:noFill/>
            <a:ln w="317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5110683-DD2B-4BED-90E8-B8B6F05C8B7F}"/>
                </a:ext>
              </a:extLst>
            </p:cNvPr>
            <p:cNvSpPr txBox="1"/>
            <p:nvPr/>
          </p:nvSpPr>
          <p:spPr>
            <a:xfrm>
              <a:off x="4556233" y="2114728"/>
              <a:ext cx="2549096" cy="707886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Can be computed in </a:t>
              </a:r>
            </a:p>
            <a:p>
              <a:r>
                <a:rPr lang="en-US" dirty="0"/>
                <a:t>linear time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5036DC0-5E5B-4920-8A8F-FB477722A084}"/>
                  </a:ext>
                </a:extLst>
              </p14:cNvPr>
              <p14:cNvContentPartPr/>
              <p14:nvPr/>
            </p14:nvContentPartPr>
            <p14:xfrm>
              <a:off x="862920" y="1971720"/>
              <a:ext cx="8041320" cy="3075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5036DC0-5E5B-4920-8A8F-FB477722A0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3560" y="1962360"/>
                <a:ext cx="8060040" cy="309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328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2F2BD09-6469-4CDD-B716-EFB0A9CC155A}"/>
              </a:ext>
            </a:extLst>
          </p:cNvPr>
          <p:cNvSpPr/>
          <p:nvPr/>
        </p:nvSpPr>
        <p:spPr bwMode="auto">
          <a:xfrm>
            <a:off x="648348" y="5054528"/>
            <a:ext cx="7793001" cy="377540"/>
          </a:xfrm>
          <a:prstGeom prst="roundRect">
            <a:avLst/>
          </a:prstGeom>
          <a:solidFill>
            <a:srgbClr val="FF0000">
              <a:alpha val="54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How to choose 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15593" y="1111970"/>
                <a:ext cx="883920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Suppose we choose w uniformly at random 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     similar to the pivot in quicksort.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Then,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  <m:t>&lt;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  <m:t>𝑤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  <m:t>&gt;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  <m:t>𝑤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/2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.</m:t>
                    </m:r>
                  </m:oMath>
                </a14:m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 Algorithm runs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 in expectation.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Can we get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 running time deterministically?</a:t>
                </a:r>
              </a:p>
              <a:p>
                <a:pPr marL="400050" lvl="2" indent="-400050" defTabSz="692150">
                  <a:lnSpc>
                    <a:spcPct val="90000"/>
                  </a:lnSpc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Partition numbers into sets of size 3.</a:t>
                </a:r>
              </a:p>
              <a:p>
                <a:pPr marL="400050" lvl="2" indent="-400050" defTabSz="692150">
                  <a:lnSpc>
                    <a:spcPct val="90000"/>
                  </a:lnSpc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Sort each set (takes O(n))</a:t>
                </a: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𝑆𝑒𝑙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𝑚𝑖𝑑𝑝𝑜𝑖𝑛𝑡𝑠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/6</m:t>
                    </m:r>
                  </m:oMath>
                </a14:m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5593" y="1111970"/>
                <a:ext cx="8839200" cy="5047058"/>
              </a:xfrm>
              <a:blipFill>
                <a:blip r:embed="rId3"/>
                <a:stretch>
                  <a:fillRect l="-759" t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B247E9-33EB-4AAF-8460-CBE0E11EDAA7}"/>
              </a:ext>
            </a:extLst>
          </p:cNvPr>
          <p:cNvGrpSpPr/>
          <p:nvPr/>
        </p:nvGrpSpPr>
        <p:grpSpPr>
          <a:xfrm>
            <a:off x="648348" y="4293091"/>
            <a:ext cx="480743" cy="1903258"/>
            <a:chOff x="1141580" y="3793285"/>
            <a:chExt cx="480743" cy="19032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44F491-D339-4DB3-872E-448F0ABE45CA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D1C37FC-72BF-4322-9788-37590EEC5D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752B0FA-909E-407B-9842-55AA48B749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317012F-08A5-4DC7-8CE5-BE256BCA64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F8F9E7E-F2A2-4048-A88C-AA2F05D63233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F8F9E7E-F2A2-4048-A88C-AA2F05D632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4"/>
                  <a:stretch>
                    <a:fillRect r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52B81FB-8E35-4F75-AF0E-B0809910716D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52B81FB-8E35-4F75-AF0E-B080991071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5"/>
                  <a:stretch>
                    <a:fillRect r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2673" name="Group 412672">
            <a:extLst>
              <a:ext uri="{FF2B5EF4-FFF2-40B4-BE49-F238E27FC236}">
                <a16:creationId xmlns:a16="http://schemas.microsoft.com/office/drawing/2014/main" id="{26167026-9188-4A1A-B0F8-F398F7617F0C}"/>
              </a:ext>
            </a:extLst>
          </p:cNvPr>
          <p:cNvGrpSpPr/>
          <p:nvPr/>
        </p:nvGrpSpPr>
        <p:grpSpPr>
          <a:xfrm>
            <a:off x="1224870" y="4293091"/>
            <a:ext cx="7216479" cy="1903258"/>
            <a:chOff x="1224870" y="4293091"/>
            <a:chExt cx="7216479" cy="190325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669B8E2-9C18-4782-AFCC-A18816C4A69F}"/>
                </a:ext>
              </a:extLst>
            </p:cNvPr>
            <p:cNvGrpSpPr/>
            <p:nvPr/>
          </p:nvGrpSpPr>
          <p:grpSpPr>
            <a:xfrm>
              <a:off x="1224870" y="4293091"/>
              <a:ext cx="480743" cy="1903258"/>
              <a:chOff x="1141580" y="3793285"/>
              <a:chExt cx="480743" cy="190325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F28D037-B1CE-4743-8D99-5294B7DE2D54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44294AB-31FC-4FEF-838B-E2559FE55C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8240A65-D960-4147-ACA6-E01FB8A1289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9442B67-40CE-49D4-8EC2-4277C304BCD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05DE91DB-E7F3-4824-850D-51147AA8922B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05DE91DB-E7F3-4824-850D-51147AA892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99FC46A-1788-48F7-8042-33CA68F3DEB9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99FC46A-1788-48F7-8042-33CA68F3DE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4483758-A41C-45DE-BF29-1972AB6012B6}"/>
                </a:ext>
              </a:extLst>
            </p:cNvPr>
            <p:cNvGrpSpPr/>
            <p:nvPr/>
          </p:nvGrpSpPr>
          <p:grpSpPr>
            <a:xfrm>
              <a:off x="1785493" y="4293091"/>
              <a:ext cx="480743" cy="1903258"/>
              <a:chOff x="1141580" y="3793285"/>
              <a:chExt cx="480743" cy="1903258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5DF5F2D-8F92-4A22-8848-2B9BB1E640AC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E03F157-FB5C-4112-89E2-ACE5E5B04C0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AEE53EE-FB4C-4F10-A9E2-1C8BE5C7E5A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5B2CE52-05CE-47EB-83FE-D48D9235014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CC411520-AA34-4104-81A7-98F79B437E42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CC411520-AA34-4104-81A7-98F79B437E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47320FB-70C0-40F0-8157-FA41B7C0FAEA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47320FB-70C0-40F0-8157-FA41B7C0FA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03CA021-928C-4A1D-841A-586319F063AD}"/>
                </a:ext>
              </a:extLst>
            </p:cNvPr>
            <p:cNvGrpSpPr/>
            <p:nvPr/>
          </p:nvGrpSpPr>
          <p:grpSpPr>
            <a:xfrm>
              <a:off x="2344318" y="4293091"/>
              <a:ext cx="480743" cy="1903258"/>
              <a:chOff x="1141580" y="3793285"/>
              <a:chExt cx="480743" cy="1903258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3DCA3D9-0CF1-4EFA-9F6B-4E6021DEFE69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AF0F1D6-D3B2-4DDE-998F-CFBDCC64494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BCCD561-FB6F-4702-9AED-99B06ADC8C4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96FC5BF-4E71-4658-93AE-1B9A83B40C9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4EB9F100-DA3E-43AC-A773-3B4D3AD1B7A0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4EB9F100-DA3E-43AC-A773-3B4D3AD1B7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39338010-4062-463D-B1A0-16C35958C90B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39338010-4062-463D-B1A0-16C35958C90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ED417E8-4C68-421B-949F-2C03B2001CFA}"/>
                </a:ext>
              </a:extLst>
            </p:cNvPr>
            <p:cNvGrpSpPr/>
            <p:nvPr/>
          </p:nvGrpSpPr>
          <p:grpSpPr>
            <a:xfrm>
              <a:off x="2897234" y="4293091"/>
              <a:ext cx="480743" cy="1903258"/>
              <a:chOff x="1141580" y="3793285"/>
              <a:chExt cx="480743" cy="1903258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D866C00-67B5-462F-B615-285E9073ADB6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C26B23B-5A9D-4F71-A755-9DB56AC4ECB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444369E-64C8-48C2-B88E-D809056B296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FC510D5-EFD5-4AA1-B0F0-BB1531FA15E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081790D6-F849-4FEA-8C49-5B06403BF693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081790D6-F849-4FEA-8C49-5B06403BF6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63A53BE1-7DBE-4E00-A98C-F7119E5D55DB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63A53BE1-7DBE-4E00-A98C-F7119E5D55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58955E4-7DF2-4734-BD51-F318143A1FE1}"/>
                </a:ext>
              </a:extLst>
            </p:cNvPr>
            <p:cNvGrpSpPr/>
            <p:nvPr/>
          </p:nvGrpSpPr>
          <p:grpSpPr>
            <a:xfrm>
              <a:off x="3473756" y="4293091"/>
              <a:ext cx="480743" cy="1903258"/>
              <a:chOff x="1141580" y="3793285"/>
              <a:chExt cx="480743" cy="1903258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6202B48-B928-4522-9F81-69DCC94A2AF1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E26BDDD-61FE-426D-BE6B-5F385353C62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93D464E-74E0-4A47-A7E6-00F78077D3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5F2BABE0-341E-4C38-9C66-0C3058BF3BC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2245C6EF-D00B-4FAD-B6F2-3EB77F31AD0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2245C6EF-D00B-4FAD-B6F2-3EB77F31AD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2CB780FC-E800-413C-B117-399BCC24D547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2CB780FC-E800-413C-B117-399BCC24D5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12672" name="Group 412671">
              <a:extLst>
                <a:ext uri="{FF2B5EF4-FFF2-40B4-BE49-F238E27FC236}">
                  <a16:creationId xmlns:a16="http://schemas.microsoft.com/office/drawing/2014/main" id="{89AA8C71-8877-4BBB-8F61-33BDE0FC9EA0}"/>
                </a:ext>
              </a:extLst>
            </p:cNvPr>
            <p:cNvGrpSpPr/>
            <p:nvPr/>
          </p:nvGrpSpPr>
          <p:grpSpPr>
            <a:xfrm>
              <a:off x="4034379" y="4293091"/>
              <a:ext cx="480743" cy="1903258"/>
              <a:chOff x="4034379" y="4293091"/>
              <a:chExt cx="480743" cy="1903258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EFA7A70-1127-4515-8FF5-69565E260C53}"/>
                  </a:ext>
                </a:extLst>
              </p:cNvPr>
              <p:cNvSpPr/>
              <p:nvPr/>
            </p:nvSpPr>
            <p:spPr bwMode="auto">
              <a:xfrm>
                <a:off x="4034379" y="4293091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8B55CC5-AA34-4D56-81C1-7918306BE3E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76368" y="5851008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263AB56-F069-46BD-BE3A-2E61D15D033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55587" y="5130297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52CA2C0E-1CA1-43A5-8D37-522E464D89D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76368" y="4433356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5BDCE06E-E8E2-48F4-A021-CA60DAAE27C8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4022453" y="5322196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5BDCE06E-E8E2-48F4-A021-CA60DAAE27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4022453" y="5322196"/>
                    <a:ext cx="447558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B68859E7-9F2F-47FD-BC4C-86E18BC58D49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4033270" y="4630995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B68859E7-9F2F-47FD-BC4C-86E18BC58D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4033270" y="4630995"/>
                    <a:ext cx="447558" cy="40011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1080708-8608-46CC-9D87-876D0CDE9519}"/>
                </a:ext>
              </a:extLst>
            </p:cNvPr>
            <p:cNvGrpSpPr/>
            <p:nvPr/>
          </p:nvGrpSpPr>
          <p:grpSpPr>
            <a:xfrm>
              <a:off x="4593204" y="4293091"/>
              <a:ext cx="480743" cy="1903258"/>
              <a:chOff x="1141580" y="3793285"/>
              <a:chExt cx="480743" cy="1903258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9713D85-89B4-4418-9B4C-24B0514256DA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B3CDA3F-B364-4699-A446-F0F1D771994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4811E55D-3F8E-40E6-91BC-973D1CA5C8B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2A12773B-983B-4478-917A-92ECF861BF8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E1711DB2-BE40-4666-BE2F-65B90E35E54F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E1711DB2-BE40-4666-BE2F-65B90E35E5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5B50B7E0-2B05-4BDC-BAF5-FC71E8F1A749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5B50B7E0-2B05-4BDC-BAF5-FC71E8F1A7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86ACF49B-D851-42D9-BE59-6436A659D556}"/>
                </a:ext>
              </a:extLst>
            </p:cNvPr>
            <p:cNvGrpSpPr/>
            <p:nvPr/>
          </p:nvGrpSpPr>
          <p:grpSpPr>
            <a:xfrm>
              <a:off x="5135198" y="4293091"/>
              <a:ext cx="480743" cy="1903258"/>
              <a:chOff x="1141580" y="3793285"/>
              <a:chExt cx="480743" cy="1903258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CB24856-9CB9-499E-9E89-5896F7FC381E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92B8DCB6-34F4-49AF-9C31-02F76FEAB6D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A4F60FF9-C4ED-4923-85E0-3D443DAEF40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CFE51726-5961-41E5-B0A4-ABD05E7D44F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10F0A849-0D00-4ED6-869C-ABBE46D5FDD5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10F0A849-0D00-4ED6-869C-ABBE46D5FDD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09677085-B6D9-40A1-9264-D522AA44BAFF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09677085-B6D9-40A1-9264-D522AA44BA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D7CDBD8D-0C4B-43F6-8CA5-4321C131B46C}"/>
                </a:ext>
              </a:extLst>
            </p:cNvPr>
            <p:cNvGrpSpPr/>
            <p:nvPr/>
          </p:nvGrpSpPr>
          <p:grpSpPr>
            <a:xfrm>
              <a:off x="5711720" y="4293091"/>
              <a:ext cx="480743" cy="1903258"/>
              <a:chOff x="1141580" y="3793285"/>
              <a:chExt cx="480743" cy="1903258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8E40C1B-A91C-4EBB-BA4D-02C5D2655C1E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06093776-3D0E-4C08-B77A-B354F26EE5E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D9152F8C-FA50-4302-BBD4-111E1D2FB65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17C90F04-CCD7-4810-BF48-A1A2815A0FF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A85DC0A3-22C1-468B-8C38-92947D93DD75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A85DC0A3-22C1-468B-8C38-92947D93DD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A4471461-3FB4-4BD1-9C56-D98C9C83D3E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A4471461-3FB4-4BD1-9C56-D98C9C83D3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8534096-A40D-4C97-905F-29480D90BA7C}"/>
                </a:ext>
              </a:extLst>
            </p:cNvPr>
            <p:cNvGrpSpPr/>
            <p:nvPr/>
          </p:nvGrpSpPr>
          <p:grpSpPr>
            <a:xfrm>
              <a:off x="6272343" y="4293091"/>
              <a:ext cx="480743" cy="1903258"/>
              <a:chOff x="1141580" y="3793285"/>
              <a:chExt cx="480743" cy="1903258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8F3D346-8291-4F84-B473-07DB1B2425EA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778038FD-E755-4257-A650-A590279FDFD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5819452E-B4C8-45D3-9F78-7266C6D26FB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A975C5B6-5A52-4722-8547-97B782E5BC3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84D07A3F-EFBD-4CD5-A208-9345ABE75865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84D07A3F-EFBD-4CD5-A208-9345ABE758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80DCDB36-6A3E-4C74-9A5F-7A4DD0F3FFE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80DCDB36-6A3E-4C74-9A5F-7A4DD0F3FF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B99FAB9D-4E45-4C4D-8ADA-6E5BD1650EB3}"/>
                </a:ext>
              </a:extLst>
            </p:cNvPr>
            <p:cNvGrpSpPr/>
            <p:nvPr/>
          </p:nvGrpSpPr>
          <p:grpSpPr>
            <a:xfrm>
              <a:off x="6831168" y="4293091"/>
              <a:ext cx="480743" cy="1903258"/>
              <a:chOff x="1141580" y="3793285"/>
              <a:chExt cx="480743" cy="1903258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261486D6-CE32-4442-95F9-9AFD691DD446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034DCB0-6C74-4801-AD04-2E61D1C6285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4A5F48EB-039B-434B-BC91-9D9904D44B9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D5599F57-0844-41AB-B632-C2E9ABEA1DB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6A871312-03E9-4F23-A02C-01451CDFDE84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6A871312-03E9-4F23-A02C-01451CDFDE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72B78E68-A5EC-4C52-A3C2-6CAB154F2880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72B78E68-A5EC-4C52-A3C2-6CAB154F28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D5D5F29C-684D-4CD1-87B8-77D9A6E53F33}"/>
                </a:ext>
              </a:extLst>
            </p:cNvPr>
            <p:cNvGrpSpPr/>
            <p:nvPr/>
          </p:nvGrpSpPr>
          <p:grpSpPr>
            <a:xfrm>
              <a:off x="7384084" y="4293091"/>
              <a:ext cx="480743" cy="1903258"/>
              <a:chOff x="1141580" y="3793285"/>
              <a:chExt cx="480743" cy="1903258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E8A45E1-37A0-4B52-8D9D-74DD20D03CA8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F64D3B1-4DA7-4E5E-A013-E0AEF1549B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0054128D-1362-45E6-9D31-7983F40BA92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6834D8BA-80E6-413C-9A94-28C12D5B470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07C555E1-DE8B-4470-B485-D16DC8837FBC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07C555E1-DE8B-4470-B485-D16DC8837F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D7B0A804-C0F2-47B3-A5BD-2341FDC603F8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D7B0A804-C0F2-47B3-A5BD-2341FDC603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535E7FE-60CE-49A0-9D14-DFC01596304C}"/>
                </a:ext>
              </a:extLst>
            </p:cNvPr>
            <p:cNvGrpSpPr/>
            <p:nvPr/>
          </p:nvGrpSpPr>
          <p:grpSpPr>
            <a:xfrm>
              <a:off x="7960606" y="4293091"/>
              <a:ext cx="480743" cy="1903258"/>
              <a:chOff x="1141580" y="3793285"/>
              <a:chExt cx="480743" cy="1903258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490EEF3A-9DB6-4840-B6D3-F0995925F1FD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7BA2A099-EA20-4332-A2C2-BC329519475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2901CE7E-F67F-41EE-979A-D8AEA70D682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CA8C259A-EADE-44DC-9260-4DBE8AADFEB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A83F6DF0-9824-49A2-83C5-00005FB411CA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A83F6DF0-9824-49A2-83C5-00005FB411C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4E7F4C4D-3A15-4381-ACDD-8277B087CBF3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4E7F4C4D-3A15-4381-ACDD-8277B087CB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8E1564-1C48-4883-836E-0EF0C05FED9C}"/>
                  </a:ext>
                </a:extLst>
              </p:cNvPr>
              <p:cNvSpPr txBox="1"/>
              <p:nvPr/>
            </p:nvSpPr>
            <p:spPr>
              <a:xfrm>
                <a:off x="4176840" y="4784915"/>
                <a:ext cx="4518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8E1564-1C48-4883-836E-0EF0C05FE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840" y="4784915"/>
                <a:ext cx="451855" cy="4001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Oval 122">
            <a:extLst>
              <a:ext uri="{FF2B5EF4-FFF2-40B4-BE49-F238E27FC236}">
                <a16:creationId xmlns:a16="http://schemas.microsoft.com/office/drawing/2014/main" id="{8DB7CF8A-4E36-4A29-A05D-8052BB0CD600}"/>
              </a:ext>
            </a:extLst>
          </p:cNvPr>
          <p:cNvSpPr>
            <a:spLocks noChangeAspect="1"/>
          </p:cNvSpPr>
          <p:nvPr/>
        </p:nvSpPr>
        <p:spPr bwMode="auto">
          <a:xfrm>
            <a:off x="4145647" y="5117688"/>
            <a:ext cx="228600" cy="228600"/>
          </a:xfrm>
          <a:prstGeom prst="ellipse">
            <a:avLst/>
          </a:prstGeom>
          <a:solidFill>
            <a:srgbClr val="00B0F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68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 marL="0" indent="0" algn="l"/>
            <a:r>
              <a:rPr kumimoji="0" lang="en-US" sz="3600" dirty="0">
                <a:cs typeface="+mj-cs"/>
              </a:rPr>
              <a:t>Master Theorem</a:t>
            </a:r>
            <a:endParaRPr kumimoji="0" lang="en-US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28342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AF3683-E960-4EF8-B6B0-DAADDB4184C5}"/>
              </a:ext>
            </a:extLst>
          </p:cNvPr>
          <p:cNvSpPr/>
          <p:nvPr/>
        </p:nvSpPr>
        <p:spPr bwMode="auto">
          <a:xfrm>
            <a:off x="5160616" y="1417638"/>
            <a:ext cx="3779122" cy="1410755"/>
          </a:xfrm>
          <a:prstGeom prst="rect">
            <a:avLst/>
          </a:prstGeom>
          <a:solidFill>
            <a:srgbClr val="92D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4FF3CD-2B80-4C62-B008-D5EB11F870E3}"/>
              </a:ext>
            </a:extLst>
          </p:cNvPr>
          <p:cNvSpPr/>
          <p:nvPr/>
        </p:nvSpPr>
        <p:spPr bwMode="auto">
          <a:xfrm>
            <a:off x="363488" y="2101416"/>
            <a:ext cx="3912477" cy="148235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≥2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&gt;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≥2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.</m:t>
                    </m:r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So, what is the running time?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1096" b="-6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CE7A5E88-29CD-4824-91C2-0D4C7BFE1581}"/>
              </a:ext>
            </a:extLst>
          </p:cNvPr>
          <p:cNvSpPr/>
          <p:nvPr/>
        </p:nvSpPr>
        <p:spPr bwMode="auto">
          <a:xfrm>
            <a:off x="534560" y="2267382"/>
            <a:ext cx="8280018" cy="400110"/>
          </a:xfrm>
          <a:prstGeom prst="roundRect">
            <a:avLst/>
          </a:prstGeom>
          <a:solidFill>
            <a:srgbClr val="FF0000">
              <a:alpha val="54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600" dirty="0">
                    <a:solidFill>
                      <a:srgbClr val="002060"/>
                    </a:solidFill>
                  </a:rPr>
                  <a:t>How to lower bound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,|</m:t>
                    </m:r>
                    <m:sSub>
                      <m:sSubPr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sz="3600" dirty="0">
                    <a:solidFill>
                      <a:srgbClr val="00206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  <a:blipFill>
                <a:blip r:embed="rId4"/>
                <a:stretch>
                  <a:fillRect t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D2FA9A8-6A08-4662-A362-01C0A84E2D6B}"/>
              </a:ext>
            </a:extLst>
          </p:cNvPr>
          <p:cNvGrpSpPr/>
          <p:nvPr/>
        </p:nvGrpSpPr>
        <p:grpSpPr>
          <a:xfrm>
            <a:off x="1278604" y="1528515"/>
            <a:ext cx="480743" cy="1903258"/>
            <a:chOff x="1141580" y="3793285"/>
            <a:chExt cx="480743" cy="1903258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A405DEA-2718-4FB6-B317-181F9D987990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2D733824-E848-4AA1-85E5-3807293F49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C53A66D2-A16B-4563-8257-705D11D8BC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A1D5CD83-4853-4579-9343-1F3A0033DD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891201CE-DF2A-4971-BBE2-CA582917F2B2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891201CE-DF2A-4971-BBE2-CA582917F2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878134C-54EA-4F9F-BAF4-A2C69F8BD1F8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878134C-54EA-4F9F-BAF4-A2C69F8BD1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80F3E03-DC33-41E9-8DAF-9137E8F7645E}"/>
              </a:ext>
            </a:extLst>
          </p:cNvPr>
          <p:cNvGrpSpPr/>
          <p:nvPr/>
        </p:nvGrpSpPr>
        <p:grpSpPr>
          <a:xfrm>
            <a:off x="2065278" y="1528515"/>
            <a:ext cx="480743" cy="1903258"/>
            <a:chOff x="1141580" y="3793285"/>
            <a:chExt cx="480743" cy="1903258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0767C29-BB84-44A5-BFE6-5A64DF57C344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22F893C0-DA3E-4299-A1C5-1009B505EB3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D2589F56-E7E8-48E9-884E-F4CDA5A3D0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83667FE4-6E9D-4BE9-AC4E-35055C19A6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160B0AC3-590A-40AC-B809-530F6310E02C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160B0AC3-590A-40AC-B809-530F6310E0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B999FF50-5CB9-4590-9810-8EC4CFD4D7C4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B999FF50-5CB9-4590-9810-8EC4CFD4D7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28D9AEF-0B6A-4119-9308-2151CD1C0886}"/>
              </a:ext>
            </a:extLst>
          </p:cNvPr>
          <p:cNvGrpSpPr/>
          <p:nvPr/>
        </p:nvGrpSpPr>
        <p:grpSpPr>
          <a:xfrm>
            <a:off x="2883694" y="1528515"/>
            <a:ext cx="480743" cy="1903258"/>
            <a:chOff x="1141580" y="3793285"/>
            <a:chExt cx="480743" cy="1903258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0D28BAD-7AD5-4293-9661-5E83A9444855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816169F-36D7-41F9-8504-E7A30C886F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E3D05BEA-AA54-47F0-9C0F-8D088DF02E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2FD17AB0-601D-42FA-AECB-0E3DC757A5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D335A76-40AD-46D8-B2A1-324D45797B54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D335A76-40AD-46D8-B2A1-324D45797B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EFC2B1BF-8608-4D33-8DDC-A3991701A7B9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EFC2B1BF-8608-4D33-8DDC-A3991701A7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5AA7DD7-DE48-482F-897C-1862B256D464}"/>
              </a:ext>
            </a:extLst>
          </p:cNvPr>
          <p:cNvGrpSpPr/>
          <p:nvPr/>
        </p:nvGrpSpPr>
        <p:grpSpPr>
          <a:xfrm>
            <a:off x="3695068" y="1528515"/>
            <a:ext cx="480743" cy="1903258"/>
            <a:chOff x="1141580" y="3793285"/>
            <a:chExt cx="480743" cy="1903258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5EE72E5A-3A82-4BC2-8483-E690A412A36B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CE9E2DA2-A44D-4EB4-848E-E02F975488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21F964A7-D143-4680-9F0C-0EB6D5665A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65E032A-F73C-4609-BB3C-A83FA41D49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789B382C-75CA-4BC6-9166-DF0911674F27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789B382C-75CA-4BC6-9166-DF0911674F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2F6AD969-04CA-4237-8987-BD392D801BF6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2F6AD969-04CA-4237-8987-BD392D801B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8E46833-DF68-418A-A8C4-8519D8743F63}"/>
              </a:ext>
            </a:extLst>
          </p:cNvPr>
          <p:cNvGrpSpPr/>
          <p:nvPr/>
        </p:nvGrpSpPr>
        <p:grpSpPr>
          <a:xfrm>
            <a:off x="5223460" y="1528515"/>
            <a:ext cx="480743" cy="1903258"/>
            <a:chOff x="1141580" y="3793285"/>
            <a:chExt cx="480743" cy="1903258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0E557C11-3557-45EA-976C-7A795D59ABB3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4CB5FA0-C102-485B-9787-F2634F922D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4BBA7D00-FC78-42F2-9A01-68D6B713AF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33CF2031-7AD4-46F3-8EFB-2D5592B4B5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5194A82C-B3D2-46D6-9F62-53351603EFFC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5194A82C-B3D2-46D6-9F62-53351603EF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1E38B7DF-DA35-45B4-9FDA-FD76F4AE921B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1E38B7DF-DA35-45B4-9FDA-FD76F4AE92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61E472D-D80D-47AA-95CE-5D8871FFDFFF}"/>
              </a:ext>
            </a:extLst>
          </p:cNvPr>
          <p:cNvGrpSpPr/>
          <p:nvPr/>
        </p:nvGrpSpPr>
        <p:grpSpPr>
          <a:xfrm>
            <a:off x="5935854" y="1528515"/>
            <a:ext cx="480743" cy="1903258"/>
            <a:chOff x="1141580" y="3793285"/>
            <a:chExt cx="480743" cy="1903258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03158DE5-E9E3-4520-A522-B10DF20A754E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23C367AD-ADEC-4679-BDC2-D3FB663469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455421E8-F00C-4C5D-A652-D25844C125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BD7F0796-8E4D-4E5E-AB14-B4887B7D55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A89B39A4-4377-4204-8B42-B182C569DE62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A89B39A4-4377-4204-8B42-B182C569DE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2A039D31-71E6-4D84-8ACE-A8A1CB895877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2A039D31-71E6-4D84-8ACE-A8A1CB8958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3A9E081-43AB-4E59-B44D-2CFB89853BA3}"/>
              </a:ext>
            </a:extLst>
          </p:cNvPr>
          <p:cNvGrpSpPr/>
          <p:nvPr/>
        </p:nvGrpSpPr>
        <p:grpSpPr>
          <a:xfrm>
            <a:off x="6677086" y="1528515"/>
            <a:ext cx="480743" cy="1903258"/>
            <a:chOff x="1141580" y="3793285"/>
            <a:chExt cx="480743" cy="1903258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B3FB94E1-D450-4930-AEB1-BD2E1D9243F8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2F5889DF-9D22-4DE5-9ACB-749D4B3FC9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D31C17E-79AA-4272-B491-90859AA68A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67E26F5D-28DA-4AC6-A47A-73795C77D9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A7920A7A-985E-4297-B521-AB834F669CE5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A7920A7A-985E-4297-B521-AB834F669C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4509DB58-1CD5-4BF3-AE6D-B889A33D923A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4509DB58-1CD5-4BF3-AE6D-B889A33D92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0606F9E9-8CAE-4AAD-9CF7-711C09DAAB7C}"/>
              </a:ext>
            </a:extLst>
          </p:cNvPr>
          <p:cNvGrpSpPr/>
          <p:nvPr/>
        </p:nvGrpSpPr>
        <p:grpSpPr>
          <a:xfrm>
            <a:off x="7450064" y="1528515"/>
            <a:ext cx="480743" cy="1903258"/>
            <a:chOff x="1141580" y="3793285"/>
            <a:chExt cx="480743" cy="1903258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09B4AFFC-7D31-43E9-AAF0-EB42BA9D063C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CE5FAC70-1DCA-4309-BF6C-10B470314F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1229A502-345C-476F-87B7-F1A04141A4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69ECC00C-B3E7-45A6-9B63-005E8A185D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63BBB25B-2499-4D6B-A98A-5A937FE2EED7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63BBB25B-2499-4D6B-A98A-5A937FE2EE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5DD6B1DC-6608-477D-AA5E-55B6E2117FEE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5DD6B1DC-6608-477D-AA5E-55B6E2117F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6F29A635-10BC-42A1-A1FE-2A33896253F9}"/>
              </a:ext>
            </a:extLst>
          </p:cNvPr>
          <p:cNvGrpSpPr/>
          <p:nvPr/>
        </p:nvGrpSpPr>
        <p:grpSpPr>
          <a:xfrm>
            <a:off x="8224488" y="1528515"/>
            <a:ext cx="480743" cy="1903258"/>
            <a:chOff x="1141580" y="3793285"/>
            <a:chExt cx="480743" cy="1903258"/>
          </a:xfrm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7F66E413-5E3E-4096-9D31-92B9563B9C31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BE1D28CE-BC27-41D5-93D6-85C99F8B48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DB6C9F5A-739E-48EA-9901-C1E9B9B0A4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14462F00-2E88-4B7E-A27E-2579B211A5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BE530AF2-65EA-4AE8-994B-BF82F09DA4A6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BE530AF2-65EA-4AE8-994B-BF82F09DA4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E41207AF-2F52-4FB5-8D29-C4544BB01C3F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E41207AF-2F52-4FB5-8D29-C4544BB01C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B687FF6E-A072-47D1-A89C-1125FFC2A2FB}"/>
              </a:ext>
            </a:extLst>
          </p:cNvPr>
          <p:cNvGrpSpPr/>
          <p:nvPr/>
        </p:nvGrpSpPr>
        <p:grpSpPr>
          <a:xfrm>
            <a:off x="531228" y="1532907"/>
            <a:ext cx="480743" cy="1903258"/>
            <a:chOff x="1141580" y="3793285"/>
            <a:chExt cx="480743" cy="1903258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85AD0DEA-4509-4BB9-866A-24D40B94B8B6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EE78C69-E5C7-4270-BD56-E317BCD0A3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49342D55-5369-4E52-857A-FE43488914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68909E25-1896-426F-8474-8DB26A2FC0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82C6182B-83EF-498A-839D-C9499B9DA4D7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82C6182B-83EF-498A-839D-C9499B9DA4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B0CFCD5-D3D0-493C-A9CD-269E39AF82D2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B0CFCD5-D3D0-493C-A9CD-269E39AF82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6065750-92F6-4459-81F3-BE65E862C36E}"/>
              </a:ext>
            </a:extLst>
          </p:cNvPr>
          <p:cNvGrpSpPr/>
          <p:nvPr/>
        </p:nvGrpSpPr>
        <p:grpSpPr>
          <a:xfrm>
            <a:off x="4471520" y="1528515"/>
            <a:ext cx="553696" cy="1903258"/>
            <a:chOff x="4051230" y="1528515"/>
            <a:chExt cx="553696" cy="1903258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450BC06-5F82-4851-BDF7-8DFC82C61E8A}"/>
                </a:ext>
              </a:extLst>
            </p:cNvPr>
            <p:cNvSpPr/>
            <p:nvPr/>
          </p:nvSpPr>
          <p:spPr bwMode="auto">
            <a:xfrm>
              <a:off x="4051230" y="152851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73A6FF17-24E6-40B6-B514-F568F3E0C6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93219" y="308643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58E90C2E-DF9C-4BEF-98C0-968161536B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70499" y="2380822"/>
              <a:ext cx="228600" cy="228600"/>
            </a:xfrm>
            <a:prstGeom prst="ellipse">
              <a:avLst/>
            </a:prstGeom>
            <a:solidFill>
              <a:srgbClr val="00B0F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D87666D5-9CFB-45EF-A479-213E715A9D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93219" y="166878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671F0146-75FD-4FD7-8EE6-6A800DBF9827}"/>
                    </a:ext>
                  </a:extLst>
                </p:cNvPr>
                <p:cNvSpPr txBox="1"/>
                <p:nvPr/>
              </p:nvSpPr>
              <p:spPr>
                <a:xfrm rot="16200000">
                  <a:off x="4039304" y="255762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671F0146-75FD-4FD7-8EE6-6A800DBF98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039304" y="2557620"/>
                  <a:ext cx="447558" cy="40011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A87E94B2-11A2-4900-8B1E-8CD4DEA1C2E9}"/>
                    </a:ext>
                  </a:extLst>
                </p:cNvPr>
                <p:cNvSpPr txBox="1"/>
                <p:nvPr/>
              </p:nvSpPr>
              <p:spPr>
                <a:xfrm rot="16200000">
                  <a:off x="4050121" y="186641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A87E94B2-11A2-4900-8B1E-8CD4DEA1C2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050121" y="1866419"/>
                  <a:ext cx="447558" cy="40011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9B7CF932-87A4-4BA7-A686-FE81188CB67E}"/>
                </a:ext>
              </a:extLst>
            </p:cNvPr>
            <p:cNvSpPr txBox="1"/>
            <p:nvPr/>
          </p:nvSpPr>
          <p:spPr>
            <a:xfrm>
              <a:off x="4234311" y="2060089"/>
              <a:ext cx="370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D081DF0-6E14-4AA4-8170-003552A89E96}"/>
                  </a:ext>
                </a:extLst>
              </p:cNvPr>
              <p:cNvSpPr txBox="1"/>
              <p:nvPr/>
            </p:nvSpPr>
            <p:spPr>
              <a:xfrm>
                <a:off x="944480" y="222904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D081DF0-6E14-4AA4-8170-003552A89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80" y="2229046"/>
                <a:ext cx="447558" cy="40011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F482190-AB5E-4C2F-AD92-BAAF6966106D}"/>
                  </a:ext>
                </a:extLst>
              </p:cNvPr>
              <p:cNvSpPr txBox="1"/>
              <p:nvPr/>
            </p:nvSpPr>
            <p:spPr>
              <a:xfrm>
                <a:off x="7878480" y="225245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F482190-AB5E-4C2F-AD92-BAAF69661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480" y="2252456"/>
                <a:ext cx="447558" cy="40011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A0DCE99-DCB6-4B6D-8C7F-378D551265C0}"/>
                  </a:ext>
                </a:extLst>
              </p:cNvPr>
              <p:cNvSpPr txBox="1"/>
              <p:nvPr/>
            </p:nvSpPr>
            <p:spPr>
              <a:xfrm>
                <a:off x="7121913" y="2251422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A0DCE99-DCB6-4B6D-8C7F-378D55126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913" y="2251422"/>
                <a:ext cx="447558" cy="40011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855539B7-9FA2-4AF2-998C-66F5BAA7804A}"/>
                  </a:ext>
                </a:extLst>
              </p:cNvPr>
              <p:cNvSpPr txBox="1"/>
              <p:nvPr/>
            </p:nvSpPr>
            <p:spPr>
              <a:xfrm>
                <a:off x="6359531" y="2253408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855539B7-9FA2-4AF2-998C-66F5BAA78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531" y="2253408"/>
                <a:ext cx="447558" cy="40011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F476C3D-85C3-469A-8E9C-DA492B8E2E4C}"/>
                  </a:ext>
                </a:extLst>
              </p:cNvPr>
              <p:cNvSpPr txBox="1"/>
              <p:nvPr/>
            </p:nvSpPr>
            <p:spPr>
              <a:xfrm>
                <a:off x="1720381" y="225245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F476C3D-85C3-469A-8E9C-DA492B8E2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81" y="2252456"/>
                <a:ext cx="447558" cy="40011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265AC93-A847-410A-95C3-28C32D0C596D}"/>
                  </a:ext>
                </a:extLst>
              </p:cNvPr>
              <p:cNvSpPr txBox="1"/>
              <p:nvPr/>
            </p:nvSpPr>
            <p:spPr>
              <a:xfrm>
                <a:off x="2516078" y="225245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265AC93-A847-410A-95C3-28C32D0C5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078" y="2252456"/>
                <a:ext cx="447558" cy="4001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FF63E86-6E28-4CBE-990E-1408CA78A58B}"/>
                  </a:ext>
                </a:extLst>
              </p:cNvPr>
              <p:cNvSpPr txBox="1"/>
              <p:nvPr/>
            </p:nvSpPr>
            <p:spPr>
              <a:xfrm>
                <a:off x="3322927" y="2260144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FF63E86-6E28-4CBE-990E-1408CA78A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927" y="2260144"/>
                <a:ext cx="447558" cy="40011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CB849DF-7B03-486A-8C30-FDC04979B345}"/>
                  </a:ext>
                </a:extLst>
              </p:cNvPr>
              <p:cNvSpPr txBox="1"/>
              <p:nvPr/>
            </p:nvSpPr>
            <p:spPr>
              <a:xfrm>
                <a:off x="4118546" y="2243894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CB849DF-7B03-486A-8C30-FDC04979B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546" y="2243894"/>
                <a:ext cx="447558" cy="40011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02F0C6-E26E-49A1-920C-B029885BD445}"/>
                  </a:ext>
                </a:extLst>
              </p:cNvPr>
              <p:cNvSpPr txBox="1"/>
              <p:nvPr/>
            </p:nvSpPr>
            <p:spPr>
              <a:xfrm>
                <a:off x="4891397" y="2240062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02F0C6-E26E-49A1-920C-B029885BD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397" y="2240062"/>
                <a:ext cx="447558" cy="40011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6CA0F19-5E60-45A4-BC15-80950F24D79D}"/>
                  </a:ext>
                </a:extLst>
              </p:cNvPr>
              <p:cNvSpPr txBox="1"/>
              <p:nvPr/>
            </p:nvSpPr>
            <p:spPr>
              <a:xfrm>
                <a:off x="5628785" y="2233465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6CA0F19-5E60-45A4-BC15-80950F24D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785" y="2233465"/>
                <a:ext cx="447558" cy="40011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54CBE8-4247-4C61-A640-8F9EE23B3A64}"/>
                  </a:ext>
                </a:extLst>
              </p:cNvPr>
              <p:cNvSpPr txBox="1"/>
              <p:nvPr/>
            </p:nvSpPr>
            <p:spPr>
              <a:xfrm>
                <a:off x="1701329" y="3675415"/>
                <a:ext cx="7154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54CBE8-4247-4C61-A640-8F9EE23B3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329" y="3675415"/>
                <a:ext cx="715452" cy="40011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909583B1-7DDB-44E5-8F13-85306D956AC4}"/>
                  </a:ext>
                </a:extLst>
              </p:cNvPr>
              <p:cNvSpPr txBox="1"/>
              <p:nvPr/>
            </p:nvSpPr>
            <p:spPr>
              <a:xfrm>
                <a:off x="6539233" y="935038"/>
                <a:ext cx="7154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1" i="1" dirty="0" smtClean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b="1" dirty="0">
                  <a:solidFill>
                    <a:srgbClr val="669900"/>
                  </a:solidFill>
                </a:endParaRPr>
              </a:p>
            </p:txBody>
          </p:sp>
        </mc:Choice>
        <mc:Fallback xmlns="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909583B1-7DDB-44E5-8F13-85306D956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233" y="935038"/>
                <a:ext cx="715452" cy="40011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id="{530E1ACC-3C3D-4830-A7B6-E622DCDA9283}"/>
              </a:ext>
            </a:extLst>
          </p:cNvPr>
          <p:cNvSpPr/>
          <p:nvPr/>
        </p:nvSpPr>
        <p:spPr bwMode="auto">
          <a:xfrm>
            <a:off x="4238883" y="4618328"/>
            <a:ext cx="749251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2" name="TextBox 412671">
                <a:extLst>
                  <a:ext uri="{FF2B5EF4-FFF2-40B4-BE49-F238E27FC236}">
                    <a16:creationId xmlns:a16="http://schemas.microsoft.com/office/drawing/2014/main" id="{24AB269D-AD37-436C-B23B-0C92157FDB92}"/>
                  </a:ext>
                </a:extLst>
              </p:cNvPr>
              <p:cNvSpPr txBox="1"/>
              <p:nvPr/>
            </p:nvSpPr>
            <p:spPr>
              <a:xfrm>
                <a:off x="5274655" y="4438447"/>
                <a:ext cx="3454600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|,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2672" name="TextBox 412671">
                <a:extLst>
                  <a:ext uri="{FF2B5EF4-FFF2-40B4-BE49-F238E27FC236}">
                    <a16:creationId xmlns:a16="http://schemas.microsoft.com/office/drawing/2014/main" id="{24AB269D-AD37-436C-B23B-0C92157FD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655" y="4438447"/>
                <a:ext cx="3454600" cy="728341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AB74A0D-95FC-4566-A667-F54C384261F1}"/>
              </a:ext>
            </a:extLst>
          </p:cNvPr>
          <p:cNvSpPr txBox="1"/>
          <p:nvPr/>
        </p:nvSpPr>
        <p:spPr>
          <a:xfrm>
            <a:off x="4389343" y="-35697"/>
            <a:ext cx="483549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a typeface="Courier New" charset="0"/>
                <a:cs typeface="Gill Sans" charset="0"/>
              </a:rPr>
              <a:t>Assume all numbers are distinct for simplicity.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3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9" grpId="0"/>
      <p:bldP spid="216" grpId="0"/>
      <p:bldP spid="14" grpId="0" animBg="1"/>
      <p:bldP spid="41267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AF3683-E960-4EF8-B6B0-DAADDB4184C5}"/>
              </a:ext>
            </a:extLst>
          </p:cNvPr>
          <p:cNvSpPr/>
          <p:nvPr/>
        </p:nvSpPr>
        <p:spPr bwMode="auto">
          <a:xfrm>
            <a:off x="5160616" y="1207483"/>
            <a:ext cx="3779122" cy="1410755"/>
          </a:xfrm>
          <a:prstGeom prst="rect">
            <a:avLst/>
          </a:prstGeom>
          <a:solidFill>
            <a:srgbClr val="92D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4FF3CD-2B80-4C62-B008-D5EB11F870E3}"/>
              </a:ext>
            </a:extLst>
          </p:cNvPr>
          <p:cNvSpPr/>
          <p:nvPr/>
        </p:nvSpPr>
        <p:spPr bwMode="auto">
          <a:xfrm>
            <a:off x="363488" y="1891261"/>
            <a:ext cx="3912477" cy="148235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342900" lvl="2" indent="-342900" defTabSz="692150">
                  <a:lnSpc>
                    <a:spcPct val="90000"/>
                  </a:lnSpc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)|</m:t>
                    </m:r>
                  </m:oMath>
                </a14:m>
                <a:r>
                  <a:rPr lang="en-US" sz="2000" dirty="0">
                    <a:ea typeface="Courier New" charset="0"/>
                    <a:cs typeface="Gill Sans" charset="0"/>
                  </a:rPr>
                  <a:t>, output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𝑆𝑒𝑙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endParaRPr lang="en-US" sz="2000" dirty="0">
                  <a:ea typeface="Courier New" charset="0"/>
                  <a:cs typeface="Gill Sans" charset="0"/>
                </a:endParaRPr>
              </a:p>
              <a:p>
                <a:pPr marL="342900" lvl="2" indent="-342900" defTabSz="692150">
                  <a:lnSpc>
                    <a:spcPct val="90000"/>
                  </a:lnSpc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Else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=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>
                    <a:ea typeface="Courier New" charset="0"/>
                    <a:cs typeface="Gill Sans" charset="0"/>
                  </a:rPr>
                  <a:t>, output w</a:t>
                </a:r>
              </a:p>
              <a:p>
                <a:pPr marL="342900" lvl="2" indent="-342900" defTabSz="692150">
                  <a:lnSpc>
                    <a:spcPct val="90000"/>
                  </a:lnSpc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Else output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𝑆𝑒𝑙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−|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|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|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=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|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342900" lvl="2" indent="-342900" defTabSz="692150">
                  <a:lnSpc>
                    <a:spcPct val="90000"/>
                  </a:lnSpc>
                </a:pPr>
                <a:endParaRPr lang="en-US" sz="8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Where</a:t>
                </a:r>
                <a:r>
                  <a:rPr lang="en-US" sz="2000" i="1" dirty="0">
                    <a:latin typeface="Cambria Math" panose="02040503050406030204" pitchFamily="18" charset="0"/>
                    <a:ea typeface="Courier New" charset="0"/>
                    <a:cs typeface="Gill Sans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&gt;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log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731" b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CE7A5E88-29CD-4824-91C2-0D4C7BFE1581}"/>
              </a:ext>
            </a:extLst>
          </p:cNvPr>
          <p:cNvSpPr/>
          <p:nvPr/>
        </p:nvSpPr>
        <p:spPr bwMode="auto">
          <a:xfrm>
            <a:off x="534560" y="2057227"/>
            <a:ext cx="8280018" cy="400110"/>
          </a:xfrm>
          <a:prstGeom prst="roundRect">
            <a:avLst/>
          </a:prstGeom>
          <a:solidFill>
            <a:srgbClr val="FF0000">
              <a:alpha val="54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Asymptotic Running Time?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D2FA9A8-6A08-4662-A362-01C0A84E2D6B}"/>
              </a:ext>
            </a:extLst>
          </p:cNvPr>
          <p:cNvGrpSpPr/>
          <p:nvPr/>
        </p:nvGrpSpPr>
        <p:grpSpPr>
          <a:xfrm>
            <a:off x="1278604" y="1318360"/>
            <a:ext cx="480743" cy="1903258"/>
            <a:chOff x="1141580" y="3793285"/>
            <a:chExt cx="480743" cy="1903258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A405DEA-2718-4FB6-B317-181F9D987990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2D733824-E848-4AA1-85E5-3807293F49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C53A66D2-A16B-4563-8257-705D11D8BC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A1D5CD83-4853-4579-9343-1F3A0033DD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891201CE-DF2A-4971-BBE2-CA582917F2B2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891201CE-DF2A-4971-BBE2-CA582917F2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878134C-54EA-4F9F-BAF4-A2C69F8BD1F8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878134C-54EA-4F9F-BAF4-A2C69F8BD1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80F3E03-DC33-41E9-8DAF-9137E8F7645E}"/>
              </a:ext>
            </a:extLst>
          </p:cNvPr>
          <p:cNvGrpSpPr/>
          <p:nvPr/>
        </p:nvGrpSpPr>
        <p:grpSpPr>
          <a:xfrm>
            <a:off x="2065278" y="1318360"/>
            <a:ext cx="480743" cy="1903258"/>
            <a:chOff x="1141580" y="3793285"/>
            <a:chExt cx="480743" cy="1903258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0767C29-BB84-44A5-BFE6-5A64DF57C344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22F893C0-DA3E-4299-A1C5-1009B505EB3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D2589F56-E7E8-48E9-884E-F4CDA5A3D0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83667FE4-6E9D-4BE9-AC4E-35055C19A6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160B0AC3-590A-40AC-B809-530F6310E02C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160B0AC3-590A-40AC-B809-530F6310E0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B999FF50-5CB9-4590-9810-8EC4CFD4D7C4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B999FF50-5CB9-4590-9810-8EC4CFD4D7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28D9AEF-0B6A-4119-9308-2151CD1C0886}"/>
              </a:ext>
            </a:extLst>
          </p:cNvPr>
          <p:cNvGrpSpPr/>
          <p:nvPr/>
        </p:nvGrpSpPr>
        <p:grpSpPr>
          <a:xfrm>
            <a:off x="2883694" y="1318360"/>
            <a:ext cx="480743" cy="1903258"/>
            <a:chOff x="1141580" y="3793285"/>
            <a:chExt cx="480743" cy="1903258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0D28BAD-7AD5-4293-9661-5E83A9444855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816169F-36D7-41F9-8504-E7A30C886F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E3D05BEA-AA54-47F0-9C0F-8D088DF02E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2FD17AB0-601D-42FA-AECB-0E3DC757A5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D335A76-40AD-46D8-B2A1-324D45797B54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D335A76-40AD-46D8-B2A1-324D45797B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EFC2B1BF-8608-4D33-8DDC-A3991701A7B9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EFC2B1BF-8608-4D33-8DDC-A3991701A7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5AA7DD7-DE48-482F-897C-1862B256D464}"/>
              </a:ext>
            </a:extLst>
          </p:cNvPr>
          <p:cNvGrpSpPr/>
          <p:nvPr/>
        </p:nvGrpSpPr>
        <p:grpSpPr>
          <a:xfrm>
            <a:off x="3695068" y="1318360"/>
            <a:ext cx="480743" cy="1903258"/>
            <a:chOff x="1141580" y="3793285"/>
            <a:chExt cx="480743" cy="1903258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5EE72E5A-3A82-4BC2-8483-E690A412A36B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CE9E2DA2-A44D-4EB4-848E-E02F975488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21F964A7-D143-4680-9F0C-0EB6D5665A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65E032A-F73C-4609-BB3C-A83FA41D49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789B382C-75CA-4BC6-9166-DF0911674F27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789B382C-75CA-4BC6-9166-DF0911674F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2F6AD969-04CA-4237-8987-BD392D801BF6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2F6AD969-04CA-4237-8987-BD392D801B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8E46833-DF68-418A-A8C4-8519D8743F63}"/>
              </a:ext>
            </a:extLst>
          </p:cNvPr>
          <p:cNvGrpSpPr/>
          <p:nvPr/>
        </p:nvGrpSpPr>
        <p:grpSpPr>
          <a:xfrm>
            <a:off x="5223460" y="1318360"/>
            <a:ext cx="480743" cy="1903258"/>
            <a:chOff x="1141580" y="3793285"/>
            <a:chExt cx="480743" cy="1903258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0E557C11-3557-45EA-976C-7A795D59ABB3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4CB5FA0-C102-485B-9787-F2634F922D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4BBA7D00-FC78-42F2-9A01-68D6B713AF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33CF2031-7AD4-46F3-8EFB-2D5592B4B5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5194A82C-B3D2-46D6-9F62-53351603EFFC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5194A82C-B3D2-46D6-9F62-53351603EF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1E38B7DF-DA35-45B4-9FDA-FD76F4AE921B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1E38B7DF-DA35-45B4-9FDA-FD76F4AE92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61E472D-D80D-47AA-95CE-5D8871FFDFFF}"/>
              </a:ext>
            </a:extLst>
          </p:cNvPr>
          <p:cNvGrpSpPr/>
          <p:nvPr/>
        </p:nvGrpSpPr>
        <p:grpSpPr>
          <a:xfrm>
            <a:off x="5935854" y="1318360"/>
            <a:ext cx="480743" cy="1903258"/>
            <a:chOff x="1141580" y="3793285"/>
            <a:chExt cx="480743" cy="1903258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03158DE5-E9E3-4520-A522-B10DF20A754E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23C367AD-ADEC-4679-BDC2-D3FB663469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455421E8-F00C-4C5D-A652-D25844C125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BD7F0796-8E4D-4E5E-AB14-B4887B7D55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A89B39A4-4377-4204-8B42-B182C569DE62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A89B39A4-4377-4204-8B42-B182C569DE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2A039D31-71E6-4D84-8ACE-A8A1CB895877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2A039D31-71E6-4D84-8ACE-A8A1CB8958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3A9E081-43AB-4E59-B44D-2CFB89853BA3}"/>
              </a:ext>
            </a:extLst>
          </p:cNvPr>
          <p:cNvGrpSpPr/>
          <p:nvPr/>
        </p:nvGrpSpPr>
        <p:grpSpPr>
          <a:xfrm>
            <a:off x="6677086" y="1318360"/>
            <a:ext cx="480743" cy="1903258"/>
            <a:chOff x="1141580" y="3793285"/>
            <a:chExt cx="480743" cy="1903258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B3FB94E1-D450-4930-AEB1-BD2E1D9243F8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2F5889DF-9D22-4DE5-9ACB-749D4B3FC9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D31C17E-79AA-4272-B491-90859AA68A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67E26F5D-28DA-4AC6-A47A-73795C77D9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A7920A7A-985E-4297-B521-AB834F669CE5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A7920A7A-985E-4297-B521-AB834F669C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4509DB58-1CD5-4BF3-AE6D-B889A33D923A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4509DB58-1CD5-4BF3-AE6D-B889A33D92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0606F9E9-8CAE-4AAD-9CF7-711C09DAAB7C}"/>
              </a:ext>
            </a:extLst>
          </p:cNvPr>
          <p:cNvGrpSpPr/>
          <p:nvPr/>
        </p:nvGrpSpPr>
        <p:grpSpPr>
          <a:xfrm>
            <a:off x="7450064" y="1318360"/>
            <a:ext cx="480743" cy="1903258"/>
            <a:chOff x="1141580" y="3793285"/>
            <a:chExt cx="480743" cy="1903258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09B4AFFC-7D31-43E9-AAF0-EB42BA9D063C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CE5FAC70-1DCA-4309-BF6C-10B470314F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1229A502-345C-476F-87B7-F1A04141A4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69ECC00C-B3E7-45A6-9B63-005E8A185D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63BBB25B-2499-4D6B-A98A-5A937FE2EED7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63BBB25B-2499-4D6B-A98A-5A937FE2EE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5DD6B1DC-6608-477D-AA5E-55B6E2117FEE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5DD6B1DC-6608-477D-AA5E-55B6E2117F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6F29A635-10BC-42A1-A1FE-2A33896253F9}"/>
              </a:ext>
            </a:extLst>
          </p:cNvPr>
          <p:cNvGrpSpPr/>
          <p:nvPr/>
        </p:nvGrpSpPr>
        <p:grpSpPr>
          <a:xfrm>
            <a:off x="8224488" y="1318360"/>
            <a:ext cx="480743" cy="1903258"/>
            <a:chOff x="1141580" y="3793285"/>
            <a:chExt cx="480743" cy="1903258"/>
          </a:xfrm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7F66E413-5E3E-4096-9D31-92B9563B9C31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BE1D28CE-BC27-41D5-93D6-85C99F8B48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DB6C9F5A-739E-48EA-9901-C1E9B9B0A4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14462F00-2E88-4B7E-A27E-2579B211A5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BE530AF2-65EA-4AE8-994B-BF82F09DA4A6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BE530AF2-65EA-4AE8-994B-BF82F09DA4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E41207AF-2F52-4FB5-8D29-C4544BB01C3F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E41207AF-2F52-4FB5-8D29-C4544BB01C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B687FF6E-A072-47D1-A89C-1125FFC2A2FB}"/>
              </a:ext>
            </a:extLst>
          </p:cNvPr>
          <p:cNvGrpSpPr/>
          <p:nvPr/>
        </p:nvGrpSpPr>
        <p:grpSpPr>
          <a:xfrm>
            <a:off x="531228" y="1322752"/>
            <a:ext cx="480743" cy="1903258"/>
            <a:chOff x="1141580" y="3793285"/>
            <a:chExt cx="480743" cy="1903258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85AD0DEA-4509-4BB9-866A-24D40B94B8B6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EE78C69-E5C7-4270-BD56-E317BCD0A3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49342D55-5369-4E52-857A-FE43488914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68909E25-1896-426F-8474-8DB26A2FC0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82C6182B-83EF-498A-839D-C9499B9DA4D7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82C6182B-83EF-498A-839D-C9499B9DA4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B0CFCD5-D3D0-493C-A9CD-269E39AF82D2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B0CFCD5-D3D0-493C-A9CD-269E39AF82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6065750-92F6-4459-81F3-BE65E862C36E}"/>
              </a:ext>
            </a:extLst>
          </p:cNvPr>
          <p:cNvGrpSpPr/>
          <p:nvPr/>
        </p:nvGrpSpPr>
        <p:grpSpPr>
          <a:xfrm>
            <a:off x="4471520" y="1318360"/>
            <a:ext cx="594316" cy="1903258"/>
            <a:chOff x="4051230" y="1528515"/>
            <a:chExt cx="594316" cy="1903258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450BC06-5F82-4851-BDF7-8DFC82C61E8A}"/>
                </a:ext>
              </a:extLst>
            </p:cNvPr>
            <p:cNvSpPr/>
            <p:nvPr/>
          </p:nvSpPr>
          <p:spPr bwMode="auto">
            <a:xfrm>
              <a:off x="4051230" y="152851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73A6FF17-24E6-40B6-B514-F568F3E0C6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93219" y="308643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58E90C2E-DF9C-4BEF-98C0-968161536B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70499" y="2380822"/>
              <a:ext cx="228600" cy="228600"/>
            </a:xfrm>
            <a:prstGeom prst="ellipse">
              <a:avLst/>
            </a:prstGeom>
            <a:solidFill>
              <a:srgbClr val="00B0F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D87666D5-9CFB-45EF-A479-213E715A9D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93219" y="166878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671F0146-75FD-4FD7-8EE6-6A800DBF9827}"/>
                    </a:ext>
                  </a:extLst>
                </p:cNvPr>
                <p:cNvSpPr txBox="1"/>
                <p:nvPr/>
              </p:nvSpPr>
              <p:spPr>
                <a:xfrm rot="16200000">
                  <a:off x="4039304" y="255762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671F0146-75FD-4FD7-8EE6-6A800DBF98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039304" y="2557620"/>
                  <a:ext cx="447558" cy="40011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A87E94B2-11A2-4900-8B1E-8CD4DEA1C2E9}"/>
                    </a:ext>
                  </a:extLst>
                </p:cNvPr>
                <p:cNvSpPr txBox="1"/>
                <p:nvPr/>
              </p:nvSpPr>
              <p:spPr>
                <a:xfrm rot="16200000">
                  <a:off x="4050121" y="186641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A87E94B2-11A2-4900-8B1E-8CD4DEA1C2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050121" y="1866419"/>
                  <a:ext cx="447558" cy="40011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9B7CF932-87A4-4BA7-A686-FE81188CB67E}"/>
                    </a:ext>
                  </a:extLst>
                </p:cNvPr>
                <p:cNvSpPr txBox="1"/>
                <p:nvPr/>
              </p:nvSpPr>
              <p:spPr>
                <a:xfrm>
                  <a:off x="4193691" y="2060089"/>
                  <a:ext cx="45185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9B7CF932-87A4-4BA7-A686-FE81188CB6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3691" y="2060089"/>
                  <a:ext cx="451855" cy="40011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D081DF0-6E14-4AA4-8170-003552A89E96}"/>
                  </a:ext>
                </a:extLst>
              </p:cNvPr>
              <p:cNvSpPr txBox="1"/>
              <p:nvPr/>
            </p:nvSpPr>
            <p:spPr>
              <a:xfrm>
                <a:off x="944480" y="2018891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D081DF0-6E14-4AA4-8170-003552A89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80" y="2018891"/>
                <a:ext cx="447558" cy="40011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F482190-AB5E-4C2F-AD92-BAAF6966106D}"/>
                  </a:ext>
                </a:extLst>
              </p:cNvPr>
              <p:cNvSpPr txBox="1"/>
              <p:nvPr/>
            </p:nvSpPr>
            <p:spPr>
              <a:xfrm>
                <a:off x="7878480" y="2042301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F482190-AB5E-4C2F-AD92-BAAF69661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480" y="2042301"/>
                <a:ext cx="447558" cy="40011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A0DCE99-DCB6-4B6D-8C7F-378D551265C0}"/>
                  </a:ext>
                </a:extLst>
              </p:cNvPr>
              <p:cNvSpPr txBox="1"/>
              <p:nvPr/>
            </p:nvSpPr>
            <p:spPr>
              <a:xfrm>
                <a:off x="7121913" y="2041267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A0DCE99-DCB6-4B6D-8C7F-378D55126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913" y="2041267"/>
                <a:ext cx="447558" cy="40011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855539B7-9FA2-4AF2-998C-66F5BAA7804A}"/>
                  </a:ext>
                </a:extLst>
              </p:cNvPr>
              <p:cNvSpPr txBox="1"/>
              <p:nvPr/>
            </p:nvSpPr>
            <p:spPr>
              <a:xfrm>
                <a:off x="6359531" y="2043253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855539B7-9FA2-4AF2-998C-66F5BAA78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531" y="2043253"/>
                <a:ext cx="447558" cy="40011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F476C3D-85C3-469A-8E9C-DA492B8E2E4C}"/>
                  </a:ext>
                </a:extLst>
              </p:cNvPr>
              <p:cNvSpPr txBox="1"/>
              <p:nvPr/>
            </p:nvSpPr>
            <p:spPr>
              <a:xfrm>
                <a:off x="1720381" y="2042301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F476C3D-85C3-469A-8E9C-DA492B8E2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81" y="2042301"/>
                <a:ext cx="447558" cy="40011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265AC93-A847-410A-95C3-28C32D0C596D}"/>
                  </a:ext>
                </a:extLst>
              </p:cNvPr>
              <p:cNvSpPr txBox="1"/>
              <p:nvPr/>
            </p:nvSpPr>
            <p:spPr>
              <a:xfrm>
                <a:off x="2516078" y="2042301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265AC93-A847-410A-95C3-28C32D0C5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078" y="2042301"/>
                <a:ext cx="447558" cy="4001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FF63E86-6E28-4CBE-990E-1408CA78A58B}"/>
                  </a:ext>
                </a:extLst>
              </p:cNvPr>
              <p:cNvSpPr txBox="1"/>
              <p:nvPr/>
            </p:nvSpPr>
            <p:spPr>
              <a:xfrm>
                <a:off x="3322927" y="2049989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FF63E86-6E28-4CBE-990E-1408CA78A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927" y="2049989"/>
                <a:ext cx="447558" cy="40011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CB849DF-7B03-486A-8C30-FDC04979B345}"/>
                  </a:ext>
                </a:extLst>
              </p:cNvPr>
              <p:cNvSpPr txBox="1"/>
              <p:nvPr/>
            </p:nvSpPr>
            <p:spPr>
              <a:xfrm>
                <a:off x="4118546" y="2033739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CB849DF-7B03-486A-8C30-FDC04979B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546" y="2033739"/>
                <a:ext cx="447558" cy="40011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02F0C6-E26E-49A1-920C-B029885BD445}"/>
                  </a:ext>
                </a:extLst>
              </p:cNvPr>
              <p:cNvSpPr txBox="1"/>
              <p:nvPr/>
            </p:nvSpPr>
            <p:spPr>
              <a:xfrm>
                <a:off x="4891397" y="2029907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02F0C6-E26E-49A1-920C-B029885BD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397" y="2029907"/>
                <a:ext cx="447558" cy="40011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6CA0F19-5E60-45A4-BC15-80950F24D79D}"/>
                  </a:ext>
                </a:extLst>
              </p:cNvPr>
              <p:cNvSpPr txBox="1"/>
              <p:nvPr/>
            </p:nvSpPr>
            <p:spPr>
              <a:xfrm>
                <a:off x="5628785" y="2023310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6CA0F19-5E60-45A4-BC15-80950F24D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785" y="2023310"/>
                <a:ext cx="447558" cy="40011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DC78CB-60A2-43D5-990A-55441C380090}"/>
                  </a:ext>
                </a:extLst>
              </p:cNvPr>
              <p:cNvSpPr txBox="1"/>
              <p:nvPr/>
            </p:nvSpPr>
            <p:spPr>
              <a:xfrm>
                <a:off x="5968908" y="3661152"/>
                <a:ext cx="2634055" cy="707886"/>
              </a:xfrm>
              <a:prstGeom prst="rect">
                <a:avLst/>
              </a:prstGeom>
              <a:noFill/>
              <a:ln w="3492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again? </a:t>
                </a:r>
              </a:p>
              <a:p>
                <a:r>
                  <a:rPr lang="en-US" dirty="0"/>
                  <a:t>So, what is the point?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DC78CB-60A2-43D5-990A-55441C380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908" y="3661152"/>
                <a:ext cx="2634055" cy="707886"/>
              </a:xfrm>
              <a:prstGeom prst="rect">
                <a:avLst/>
              </a:prstGeom>
              <a:blipFill>
                <a:blip r:embed="rId37"/>
                <a:stretch>
                  <a:fillRect l="-1142" t="-1639" r="-1370" b="-12295"/>
                </a:stretch>
              </a:blipFill>
              <a:ln w="3492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>
            <a:extLst>
              <a:ext uri="{FF2B5EF4-FFF2-40B4-BE49-F238E27FC236}">
                <a16:creationId xmlns:a16="http://schemas.microsoft.com/office/drawing/2014/main" id="{E6234B5C-8810-4B8D-AF5F-D11E68696ED4}"/>
              </a:ext>
            </a:extLst>
          </p:cNvPr>
          <p:cNvSpPr txBox="1"/>
          <p:nvPr/>
        </p:nvSpPr>
        <p:spPr>
          <a:xfrm>
            <a:off x="4389343" y="-35697"/>
            <a:ext cx="483549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a typeface="Courier New" charset="0"/>
                <a:cs typeface="Gill Sans" charset="0"/>
              </a:rPr>
              <a:t>Assume all numbers are distinct for simplicity.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25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sz="8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Partition into n/5 sets. Sort each set and set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𝑆𝑒𝑙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𝑚𝑖𝑑𝑝𝑜𝑖𝑛𝑡𝑠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/10</m:t>
                    </m:r>
                  </m:oMath>
                </a14:m>
                <a:r>
                  <a:rPr lang="en-US" sz="2000" dirty="0">
                    <a:ea typeface="Courier New" charset="0"/>
                    <a:cs typeface="Gill Sans" charset="0"/>
                  </a:rPr>
                  <a:t>)</a:t>
                </a: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sz="800" b="0" i="1" dirty="0">
                  <a:latin typeface="Cambria Math" panose="02040503050406030204" pitchFamily="18" charset="0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≥3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10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10</m:t>
                        </m:r>
                      </m:den>
                    </m:f>
                  </m:oMath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&gt;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≥3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10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10</m:t>
                        </m:r>
                      </m:den>
                    </m:f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7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)</m:t>
                      </m:r>
                    </m:oMath>
                  </m:oMathPara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731" b="-6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FDAF3683-E960-4EF8-B6B0-DAADDB4184C5}"/>
              </a:ext>
            </a:extLst>
          </p:cNvPr>
          <p:cNvSpPr/>
          <p:nvPr/>
        </p:nvSpPr>
        <p:spPr bwMode="auto">
          <a:xfrm>
            <a:off x="5104431" y="1053469"/>
            <a:ext cx="3823310" cy="1827443"/>
          </a:xfrm>
          <a:prstGeom prst="rect">
            <a:avLst/>
          </a:prstGeom>
          <a:solidFill>
            <a:srgbClr val="92D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4FF3CD-2B80-4C62-B008-D5EB11F870E3}"/>
              </a:ext>
            </a:extLst>
          </p:cNvPr>
          <p:cNvSpPr/>
          <p:nvPr/>
        </p:nvSpPr>
        <p:spPr bwMode="auto">
          <a:xfrm>
            <a:off x="391705" y="2138346"/>
            <a:ext cx="3901660" cy="166918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CE7A5E88-29CD-4824-91C2-0D4C7BFE1581}"/>
              </a:ext>
            </a:extLst>
          </p:cNvPr>
          <p:cNvSpPr/>
          <p:nvPr/>
        </p:nvSpPr>
        <p:spPr bwMode="auto">
          <a:xfrm>
            <a:off x="534560" y="2267382"/>
            <a:ext cx="8280018" cy="400110"/>
          </a:xfrm>
          <a:prstGeom prst="roundRect">
            <a:avLst/>
          </a:prstGeom>
          <a:solidFill>
            <a:srgbClr val="FF0000">
              <a:alpha val="54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An Improved 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D081DF0-6E14-4AA4-8170-003552A89E96}"/>
                  </a:ext>
                </a:extLst>
              </p:cNvPr>
              <p:cNvSpPr txBox="1"/>
              <p:nvPr/>
            </p:nvSpPr>
            <p:spPr>
              <a:xfrm>
                <a:off x="944480" y="222904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D081DF0-6E14-4AA4-8170-003552A89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80" y="2229046"/>
                <a:ext cx="44755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F482190-AB5E-4C2F-AD92-BAAF6966106D}"/>
                  </a:ext>
                </a:extLst>
              </p:cNvPr>
              <p:cNvSpPr txBox="1"/>
              <p:nvPr/>
            </p:nvSpPr>
            <p:spPr>
              <a:xfrm>
                <a:off x="7906880" y="225245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F482190-AB5E-4C2F-AD92-BAAF69661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880" y="2252456"/>
                <a:ext cx="44755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A0DCE99-DCB6-4B6D-8C7F-378D551265C0}"/>
                  </a:ext>
                </a:extLst>
              </p:cNvPr>
              <p:cNvSpPr txBox="1"/>
              <p:nvPr/>
            </p:nvSpPr>
            <p:spPr>
              <a:xfrm>
                <a:off x="7167353" y="2251422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A0DCE99-DCB6-4B6D-8C7F-378D55126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353" y="2251422"/>
                <a:ext cx="447558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855539B7-9FA2-4AF2-998C-66F5BAA7804A}"/>
                  </a:ext>
                </a:extLst>
              </p:cNvPr>
              <p:cNvSpPr txBox="1"/>
              <p:nvPr/>
            </p:nvSpPr>
            <p:spPr>
              <a:xfrm>
                <a:off x="6404971" y="2253408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855539B7-9FA2-4AF2-998C-66F5BAA78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971" y="2253408"/>
                <a:ext cx="44755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F476C3D-85C3-469A-8E9C-DA492B8E2E4C}"/>
                  </a:ext>
                </a:extLst>
              </p:cNvPr>
              <p:cNvSpPr txBox="1"/>
              <p:nvPr/>
            </p:nvSpPr>
            <p:spPr>
              <a:xfrm>
                <a:off x="1720381" y="225245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F476C3D-85C3-469A-8E9C-DA492B8E2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81" y="2252456"/>
                <a:ext cx="44755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265AC93-A847-410A-95C3-28C32D0C596D}"/>
                  </a:ext>
                </a:extLst>
              </p:cNvPr>
              <p:cNvSpPr txBox="1"/>
              <p:nvPr/>
            </p:nvSpPr>
            <p:spPr>
              <a:xfrm>
                <a:off x="2516078" y="225245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265AC93-A847-410A-95C3-28C32D0C5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078" y="2252456"/>
                <a:ext cx="44755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FF63E86-6E28-4CBE-990E-1408CA78A58B}"/>
                  </a:ext>
                </a:extLst>
              </p:cNvPr>
              <p:cNvSpPr txBox="1"/>
              <p:nvPr/>
            </p:nvSpPr>
            <p:spPr>
              <a:xfrm>
                <a:off x="3322927" y="2260144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FF63E86-6E28-4CBE-990E-1408CA78A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927" y="2260144"/>
                <a:ext cx="44755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CB849DF-7B03-486A-8C30-FDC04979B345}"/>
                  </a:ext>
                </a:extLst>
              </p:cNvPr>
              <p:cNvSpPr txBox="1"/>
              <p:nvPr/>
            </p:nvSpPr>
            <p:spPr>
              <a:xfrm>
                <a:off x="4118546" y="2243894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CB849DF-7B03-486A-8C30-FDC04979B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546" y="2243894"/>
                <a:ext cx="44755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02F0C6-E26E-49A1-920C-B029885BD445}"/>
                  </a:ext>
                </a:extLst>
              </p:cNvPr>
              <p:cNvSpPr txBox="1"/>
              <p:nvPr/>
            </p:nvSpPr>
            <p:spPr>
              <a:xfrm>
                <a:off x="4891397" y="2240062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02F0C6-E26E-49A1-920C-B029885BD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397" y="2240062"/>
                <a:ext cx="447558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6CA0F19-5E60-45A4-BC15-80950F24D79D}"/>
                  </a:ext>
                </a:extLst>
              </p:cNvPr>
              <p:cNvSpPr txBox="1"/>
              <p:nvPr/>
            </p:nvSpPr>
            <p:spPr>
              <a:xfrm>
                <a:off x="5662864" y="2244824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6CA0F19-5E60-45A4-BC15-80950F24D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864" y="2244824"/>
                <a:ext cx="447558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54CBE8-4247-4C61-A640-8F9EE23B3A64}"/>
                  </a:ext>
                </a:extLst>
              </p:cNvPr>
              <p:cNvSpPr txBox="1"/>
              <p:nvPr/>
            </p:nvSpPr>
            <p:spPr>
              <a:xfrm>
                <a:off x="1694061" y="3725615"/>
                <a:ext cx="7154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54CBE8-4247-4C61-A640-8F9EE23B3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061" y="3725615"/>
                <a:ext cx="715452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909583B1-7DDB-44E5-8F13-85306D956AC4}"/>
                  </a:ext>
                </a:extLst>
              </p:cNvPr>
              <p:cNvSpPr txBox="1"/>
              <p:nvPr/>
            </p:nvSpPr>
            <p:spPr>
              <a:xfrm>
                <a:off x="6539233" y="645370"/>
                <a:ext cx="7154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1" i="1" dirty="0" smtClean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b="1" dirty="0">
                  <a:solidFill>
                    <a:srgbClr val="669900"/>
                  </a:solidFill>
                </a:endParaRPr>
              </a:p>
            </p:txBody>
          </p:sp>
        </mc:Choice>
        <mc:Fallback xmlns="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909583B1-7DDB-44E5-8F13-85306D956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233" y="645370"/>
                <a:ext cx="715452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id="{530E1ACC-3C3D-4830-A7B6-E622DCDA9283}"/>
              </a:ext>
            </a:extLst>
          </p:cNvPr>
          <p:cNvSpPr/>
          <p:nvPr/>
        </p:nvSpPr>
        <p:spPr bwMode="auto">
          <a:xfrm>
            <a:off x="4252749" y="4852306"/>
            <a:ext cx="749251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2" name="TextBox 412671">
                <a:extLst>
                  <a:ext uri="{FF2B5EF4-FFF2-40B4-BE49-F238E27FC236}">
                    <a16:creationId xmlns:a16="http://schemas.microsoft.com/office/drawing/2014/main" id="{24AB269D-AD37-436C-B23B-0C92157FDB92}"/>
                  </a:ext>
                </a:extLst>
              </p:cNvPr>
              <p:cNvSpPr txBox="1"/>
              <p:nvPr/>
            </p:nvSpPr>
            <p:spPr>
              <a:xfrm>
                <a:off x="5201816" y="4632564"/>
                <a:ext cx="3610091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|,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2672" name="TextBox 412671">
                <a:extLst>
                  <a:ext uri="{FF2B5EF4-FFF2-40B4-BE49-F238E27FC236}">
                    <a16:creationId xmlns:a16="http://schemas.microsoft.com/office/drawing/2014/main" id="{24AB269D-AD37-436C-B23B-0C92157FD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816" y="4632564"/>
                <a:ext cx="3610091" cy="7283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BB22C5BD-40F6-4EA0-991A-B667E56C7C63}"/>
              </a:ext>
            </a:extLst>
          </p:cNvPr>
          <p:cNvGrpSpPr/>
          <p:nvPr/>
        </p:nvGrpSpPr>
        <p:grpSpPr>
          <a:xfrm>
            <a:off x="531228" y="1192696"/>
            <a:ext cx="462761" cy="2521700"/>
            <a:chOff x="531228" y="1192696"/>
            <a:chExt cx="462761" cy="2521700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85AD0DEA-4509-4BB9-866A-24D40B94B8B6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EE78C69-E5C7-4270-BD56-E317BCD0A3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49342D55-5369-4E52-857A-FE43488914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68909E25-1896-426F-8474-8DB26A2FC0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82C6182B-83EF-498A-839D-C9499B9DA4D7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82C6182B-83EF-498A-839D-C9499B9DA4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B0CFCD5-D3D0-493C-A9CD-269E39AF82D2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B0CFCD5-D3D0-493C-A9CD-269E39AF82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F23DB0F-F1AC-4635-9E9F-95EB4F8107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574B260-3F15-4333-84E3-8262014B0F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2AC1C17A-84C7-4484-921B-AA37CE740CB6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2AC1C17A-84C7-4484-921B-AA37CE740C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1ADFD855-E279-4551-8647-5ECAABF2AC47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1ADFD855-E279-4551-8647-5ECAABF2AC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4A9B9CB-9F94-48A5-84F5-DE5533DE935D}"/>
              </a:ext>
            </a:extLst>
          </p:cNvPr>
          <p:cNvGrpSpPr/>
          <p:nvPr/>
        </p:nvGrpSpPr>
        <p:grpSpPr>
          <a:xfrm>
            <a:off x="1303850" y="1192696"/>
            <a:ext cx="462761" cy="2521700"/>
            <a:chOff x="531228" y="1192696"/>
            <a:chExt cx="462761" cy="2521700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F4B9DB11-5F7C-4E94-80F9-886C8674ABCE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0A2CC444-9300-4920-B3CC-EDB52FEEF3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F9304A7D-65A5-4D3D-9E26-16154C5DC5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903A131-23EA-4756-B39A-398BCBD56C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78E53095-EB3A-42B2-9A76-E861E24CB4E3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78E53095-EB3A-42B2-9A76-E861E24CB4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1E109B8D-8059-4D40-9D88-94CCBE603C6A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1E109B8D-8059-4D40-9D88-94CCBE603C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79CA857-CA01-4AD8-BB5C-06F6956F2B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628FF68-B3AE-4C11-B296-EDE6731CAF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015283F1-CA52-4FD2-B7D8-0FD9F9858254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015283F1-CA52-4FD2-B7D8-0FD9F98582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E8751872-62DC-49F9-8C38-3820D5AD0231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E8751872-62DC-49F9-8C38-3820D5AD02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8BBA566-645A-4B34-BE71-6652CB4CACD6}"/>
              </a:ext>
            </a:extLst>
          </p:cNvPr>
          <p:cNvGrpSpPr/>
          <p:nvPr/>
        </p:nvGrpSpPr>
        <p:grpSpPr>
          <a:xfrm>
            <a:off x="2093305" y="1192696"/>
            <a:ext cx="462761" cy="2521700"/>
            <a:chOff x="531228" y="1192696"/>
            <a:chExt cx="462761" cy="2521700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AC3E2EA2-ED27-4FD8-8DA9-CECFA92FB4E0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EF6D05AA-06D9-44E1-8E70-D380B721F0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4A22A2CE-D122-4ECF-8FDD-FE7BD398D75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83DFBF7F-C199-4726-B1E9-18AD7860D99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id="{1D557DDB-443E-43A0-BDB6-1AB69A87D4A9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id="{1D557DDB-443E-43A0-BDB6-1AB69A87D4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C35C6BA0-66C4-4DEB-AC89-B01EB6295CE2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C35C6BA0-66C4-4DEB-AC89-B01EB6295C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7C825ADD-AD7F-4F63-852D-4F1B82EF64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3BDD897C-7FB0-4B9B-B902-615915CEC7C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" name="TextBox 214">
                  <a:extLst>
                    <a:ext uri="{FF2B5EF4-FFF2-40B4-BE49-F238E27FC236}">
                      <a16:creationId xmlns:a16="http://schemas.microsoft.com/office/drawing/2014/main" id="{F88401AD-CAF5-4A38-B3A7-60F4CDC26825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5" name="TextBox 214">
                  <a:extLst>
                    <a:ext uri="{FF2B5EF4-FFF2-40B4-BE49-F238E27FC236}">
                      <a16:creationId xmlns:a16="http://schemas.microsoft.com/office/drawing/2014/main" id="{F88401AD-CAF5-4A38-B3A7-60F4CDC268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85332272-9357-46A8-8DFA-F38CDE4C261F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85332272-9357-46A8-8DFA-F38CDE4C26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27BBA7E1-C5E5-44C7-B84E-34E3855FBFC0}"/>
              </a:ext>
            </a:extLst>
          </p:cNvPr>
          <p:cNvGrpSpPr/>
          <p:nvPr/>
        </p:nvGrpSpPr>
        <p:grpSpPr>
          <a:xfrm>
            <a:off x="2904821" y="1168251"/>
            <a:ext cx="462761" cy="2521700"/>
            <a:chOff x="531228" y="1192696"/>
            <a:chExt cx="462761" cy="2521700"/>
          </a:xfrm>
        </p:grpSpPr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47DB7EA6-12E8-45AB-8C44-56D7FED3A986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2739E2EC-2B56-4FF0-AA81-64F4209E2BF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BEAD4E0E-1B85-4D31-A901-87DE63A9EB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D5825436-1951-4717-B1B5-93EBB9583D7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794157EC-9272-495A-A14D-99F77928A6DF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794157EC-9272-495A-A14D-99F77928A6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TextBox 223">
                  <a:extLst>
                    <a:ext uri="{FF2B5EF4-FFF2-40B4-BE49-F238E27FC236}">
                      <a16:creationId xmlns:a16="http://schemas.microsoft.com/office/drawing/2014/main" id="{65B75F0B-E31C-44C2-89D8-43A8B2626189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4" name="TextBox 223">
                  <a:extLst>
                    <a:ext uri="{FF2B5EF4-FFF2-40B4-BE49-F238E27FC236}">
                      <a16:creationId xmlns:a16="http://schemas.microsoft.com/office/drawing/2014/main" id="{65B75F0B-E31C-44C2-89D8-43A8B26261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7B9322FB-0972-481B-9406-854ABD2EA3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9C1D2C68-A642-4B11-8E76-3C6C12B95FC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7" name="TextBox 226">
                  <a:extLst>
                    <a:ext uri="{FF2B5EF4-FFF2-40B4-BE49-F238E27FC236}">
                      <a16:creationId xmlns:a16="http://schemas.microsoft.com/office/drawing/2014/main" id="{8010538D-8635-4E0D-98E3-6EFEBD884C20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7" name="TextBox 226">
                  <a:extLst>
                    <a:ext uri="{FF2B5EF4-FFF2-40B4-BE49-F238E27FC236}">
                      <a16:creationId xmlns:a16="http://schemas.microsoft.com/office/drawing/2014/main" id="{8010538D-8635-4E0D-98E3-6EFEBD884C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8" name="TextBox 227">
                  <a:extLst>
                    <a:ext uri="{FF2B5EF4-FFF2-40B4-BE49-F238E27FC236}">
                      <a16:creationId xmlns:a16="http://schemas.microsoft.com/office/drawing/2014/main" id="{2F1CA3F9-6E86-4B1D-A9C3-5D11A1058913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8" name="TextBox 227">
                  <a:extLst>
                    <a:ext uri="{FF2B5EF4-FFF2-40B4-BE49-F238E27FC236}">
                      <a16:creationId xmlns:a16="http://schemas.microsoft.com/office/drawing/2014/main" id="{2F1CA3F9-6E86-4B1D-A9C3-5D11A10589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E2ED6823-C84D-4B37-AF24-A44A54578ABE}"/>
              </a:ext>
            </a:extLst>
          </p:cNvPr>
          <p:cNvGrpSpPr/>
          <p:nvPr/>
        </p:nvGrpSpPr>
        <p:grpSpPr>
          <a:xfrm>
            <a:off x="3722281" y="1168251"/>
            <a:ext cx="462761" cy="2521700"/>
            <a:chOff x="531228" y="1192696"/>
            <a:chExt cx="462761" cy="2521700"/>
          </a:xfrm>
        </p:grpSpPr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360426AB-B269-4EF1-BFBE-3FB6E5618D80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B00E0042-5CF2-418F-9D36-21483E7190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F92BB8AD-CDD5-4CFD-B9BB-380D4436E4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E92F867C-5307-4032-AD8E-97B83D72EE2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EF29CE14-F07D-4DCD-AFB7-525BE773223C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EF29CE14-F07D-4DCD-AFB7-525BE77322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F5F1C52F-FA9B-4BF2-82D8-212DCEFE0A33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F5F1C52F-FA9B-4BF2-82D8-212DCEFE0A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D4655121-55F2-4B38-ADC6-BC7A917FC3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EB173DDC-9B80-4529-B694-452C1B46C2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8" name="TextBox 237">
                  <a:extLst>
                    <a:ext uri="{FF2B5EF4-FFF2-40B4-BE49-F238E27FC236}">
                      <a16:creationId xmlns:a16="http://schemas.microsoft.com/office/drawing/2014/main" id="{7EF6D0BF-C11B-470A-A019-38688E4C6B74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8" name="TextBox 237">
                  <a:extLst>
                    <a:ext uri="{FF2B5EF4-FFF2-40B4-BE49-F238E27FC236}">
                      <a16:creationId xmlns:a16="http://schemas.microsoft.com/office/drawing/2014/main" id="{7EF6D0BF-C11B-470A-A019-38688E4C6B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1FB147DB-F884-438B-A434-0ED8F40CA64D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1FB147DB-F884-438B-A434-0ED8F40CA6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F40E60A6-DC58-41BD-97DD-23176AA3E341}"/>
              </a:ext>
            </a:extLst>
          </p:cNvPr>
          <p:cNvGrpSpPr/>
          <p:nvPr/>
        </p:nvGrpSpPr>
        <p:grpSpPr>
          <a:xfrm>
            <a:off x="4499681" y="1165654"/>
            <a:ext cx="462761" cy="2521700"/>
            <a:chOff x="531228" y="1192696"/>
            <a:chExt cx="462761" cy="2521700"/>
          </a:xfrm>
        </p:grpSpPr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BDFF1618-E636-4210-AF2A-A42D99CF9D88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478BF0A9-D465-499C-81AA-86AB229D86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BF7FE051-074F-42E5-BE25-17A8658380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B2127D6A-485E-4C4C-AA89-F4DEABFD25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14981FFC-37B2-4FED-95C5-8685228101D2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14981FFC-37B2-4FED-95C5-8685228101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TextBox 245">
                  <a:extLst>
                    <a:ext uri="{FF2B5EF4-FFF2-40B4-BE49-F238E27FC236}">
                      <a16:creationId xmlns:a16="http://schemas.microsoft.com/office/drawing/2014/main" id="{493F6D7D-7BC5-4627-BDD5-D9A031E73043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6" name="TextBox 245">
                  <a:extLst>
                    <a:ext uri="{FF2B5EF4-FFF2-40B4-BE49-F238E27FC236}">
                      <a16:creationId xmlns:a16="http://schemas.microsoft.com/office/drawing/2014/main" id="{493F6D7D-7BC5-4627-BDD5-D9A031E730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475052B0-2B2D-483A-AC4A-7006E1F105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5C73353B-88C1-4CAD-AAD1-E998B155CA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CB2FE4B4-B790-4646-BAF8-EEDD71680454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CB2FE4B4-B790-4646-BAF8-EEDD716804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1F6597F7-1A5A-44D4-BC16-9222C303F377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1F6597F7-1A5A-44D4-BC16-9222C303F3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765E5762-E801-46F0-8B65-625C188B3C69}"/>
              </a:ext>
            </a:extLst>
          </p:cNvPr>
          <p:cNvGrpSpPr/>
          <p:nvPr/>
        </p:nvGrpSpPr>
        <p:grpSpPr>
          <a:xfrm>
            <a:off x="5235807" y="1172670"/>
            <a:ext cx="462761" cy="2521700"/>
            <a:chOff x="531228" y="1192696"/>
            <a:chExt cx="462761" cy="2521700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EF144405-091B-4AB6-9C80-557E622CEEDA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40FBC64C-4839-4838-A3F5-45CFB77CB07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1E1BAA28-F04E-4A6C-9CAE-C417781B56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8C601F87-67FD-4F98-B3CB-EECA332F1A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" name="TextBox 255">
                  <a:extLst>
                    <a:ext uri="{FF2B5EF4-FFF2-40B4-BE49-F238E27FC236}">
                      <a16:creationId xmlns:a16="http://schemas.microsoft.com/office/drawing/2014/main" id="{237F2896-E93D-40B9-99D5-8CAD4AF5507A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6" name="TextBox 255">
                  <a:extLst>
                    <a:ext uri="{FF2B5EF4-FFF2-40B4-BE49-F238E27FC236}">
                      <a16:creationId xmlns:a16="http://schemas.microsoft.com/office/drawing/2014/main" id="{237F2896-E93D-40B9-99D5-8CAD4AF550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DD9DBB4F-F6B1-4CFF-A69D-C6470D213CE7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DD9DBB4F-F6B1-4CFF-A69D-C6470D213C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B337FA77-A66B-44FA-88A9-3465F2417E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33B398F2-D137-49B2-9938-982B38628D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0" name="TextBox 259">
                  <a:extLst>
                    <a:ext uri="{FF2B5EF4-FFF2-40B4-BE49-F238E27FC236}">
                      <a16:creationId xmlns:a16="http://schemas.microsoft.com/office/drawing/2014/main" id="{4AA75F83-FEA1-41B0-855D-CDB33044234A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0" name="TextBox 259">
                  <a:extLst>
                    <a:ext uri="{FF2B5EF4-FFF2-40B4-BE49-F238E27FC236}">
                      <a16:creationId xmlns:a16="http://schemas.microsoft.com/office/drawing/2014/main" id="{4AA75F83-FEA1-41B0-855D-CDB3304423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0FC6A0AC-F407-47F4-8D3D-7EB53B2D8345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0FC6A0AC-F407-47F4-8D3D-7EB53B2D83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E1449628-EFD9-4D40-9F6E-ADE9DD1A5540}"/>
              </a:ext>
            </a:extLst>
          </p:cNvPr>
          <p:cNvGrpSpPr/>
          <p:nvPr/>
        </p:nvGrpSpPr>
        <p:grpSpPr>
          <a:xfrm>
            <a:off x="6007239" y="1190627"/>
            <a:ext cx="462761" cy="2521700"/>
            <a:chOff x="531228" y="1192696"/>
            <a:chExt cx="462761" cy="2521700"/>
          </a:xfrm>
        </p:grpSpPr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4E902F83-88DE-4D63-A254-F8DE7747E151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C7C9369B-DD27-48CA-9937-B66517B494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4668D328-E7B4-4B56-B43D-C31927B93C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6E60AB9D-1EDB-4EC4-86A8-03583FCA8C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7" name="TextBox 266">
                  <a:extLst>
                    <a:ext uri="{FF2B5EF4-FFF2-40B4-BE49-F238E27FC236}">
                      <a16:creationId xmlns:a16="http://schemas.microsoft.com/office/drawing/2014/main" id="{AAABEF23-6B0F-4AFB-A98E-4966A1B950B5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7" name="TextBox 266">
                  <a:extLst>
                    <a:ext uri="{FF2B5EF4-FFF2-40B4-BE49-F238E27FC236}">
                      <a16:creationId xmlns:a16="http://schemas.microsoft.com/office/drawing/2014/main" id="{AAABEF23-6B0F-4AFB-A98E-4966A1B950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8" name="TextBox 267">
                  <a:extLst>
                    <a:ext uri="{FF2B5EF4-FFF2-40B4-BE49-F238E27FC236}">
                      <a16:creationId xmlns:a16="http://schemas.microsoft.com/office/drawing/2014/main" id="{01616EC9-01C2-4F7C-A1A1-E3061CF6CF7B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8" name="TextBox 267">
                  <a:extLst>
                    <a:ext uri="{FF2B5EF4-FFF2-40B4-BE49-F238E27FC236}">
                      <a16:creationId xmlns:a16="http://schemas.microsoft.com/office/drawing/2014/main" id="{01616EC9-01C2-4F7C-A1A1-E3061CF6CF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4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741A472E-C4C9-45A9-B880-9780AA7EB8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97259BE5-B5B2-4ADB-872B-32350BBFAD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1" name="TextBox 270">
                  <a:extLst>
                    <a:ext uri="{FF2B5EF4-FFF2-40B4-BE49-F238E27FC236}">
                      <a16:creationId xmlns:a16="http://schemas.microsoft.com/office/drawing/2014/main" id="{151C8D61-0674-4137-8E21-672EFB1DCA84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1" name="TextBox 270">
                  <a:extLst>
                    <a:ext uri="{FF2B5EF4-FFF2-40B4-BE49-F238E27FC236}">
                      <a16:creationId xmlns:a16="http://schemas.microsoft.com/office/drawing/2014/main" id="{151C8D61-0674-4137-8E21-672EFB1DCA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4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TextBox 271">
                  <a:extLst>
                    <a:ext uri="{FF2B5EF4-FFF2-40B4-BE49-F238E27FC236}">
                      <a16:creationId xmlns:a16="http://schemas.microsoft.com/office/drawing/2014/main" id="{89F653FB-330A-4B2C-9FF9-48CAF3B9BE3F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2" name="TextBox 271">
                  <a:extLst>
                    <a:ext uri="{FF2B5EF4-FFF2-40B4-BE49-F238E27FC236}">
                      <a16:creationId xmlns:a16="http://schemas.microsoft.com/office/drawing/2014/main" id="{89F653FB-330A-4B2C-9FF9-48CAF3B9BE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4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C7686281-6D9C-487A-A18D-4A2FCC7EE020}"/>
              </a:ext>
            </a:extLst>
          </p:cNvPr>
          <p:cNvGrpSpPr/>
          <p:nvPr/>
        </p:nvGrpSpPr>
        <p:grpSpPr>
          <a:xfrm>
            <a:off x="6784896" y="1188802"/>
            <a:ext cx="462761" cy="2521700"/>
            <a:chOff x="531228" y="1192696"/>
            <a:chExt cx="462761" cy="2521700"/>
          </a:xfrm>
        </p:grpSpPr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345A9913-AFB5-44F7-B7CB-BD93699351D9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0DA0B8E2-13BE-4E82-8695-ABA005C1C4B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305A7014-4DFB-4CBF-83EA-7B14740C01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232594F0-9716-44F8-9625-7CDFDFB0A3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8" name="TextBox 277">
                  <a:extLst>
                    <a:ext uri="{FF2B5EF4-FFF2-40B4-BE49-F238E27FC236}">
                      <a16:creationId xmlns:a16="http://schemas.microsoft.com/office/drawing/2014/main" id="{53BA57BE-DA53-4D45-B23F-F6DE3A7AD279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8" name="TextBox 277">
                  <a:extLst>
                    <a:ext uri="{FF2B5EF4-FFF2-40B4-BE49-F238E27FC236}">
                      <a16:creationId xmlns:a16="http://schemas.microsoft.com/office/drawing/2014/main" id="{53BA57BE-DA53-4D45-B23F-F6DE3A7AD2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4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9" name="TextBox 278">
                  <a:extLst>
                    <a:ext uri="{FF2B5EF4-FFF2-40B4-BE49-F238E27FC236}">
                      <a16:creationId xmlns:a16="http://schemas.microsoft.com/office/drawing/2014/main" id="{D829F164-0820-4BFB-AABD-6705982D6E23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9" name="TextBox 278">
                  <a:extLst>
                    <a:ext uri="{FF2B5EF4-FFF2-40B4-BE49-F238E27FC236}">
                      <a16:creationId xmlns:a16="http://schemas.microsoft.com/office/drawing/2014/main" id="{D829F164-0820-4BFB-AABD-6705982D6E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5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C57A7687-F684-4BD3-8803-9026AA288E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4486099E-CBCB-4CF7-8150-38FD1AA9B4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2" name="TextBox 281">
                  <a:extLst>
                    <a:ext uri="{FF2B5EF4-FFF2-40B4-BE49-F238E27FC236}">
                      <a16:creationId xmlns:a16="http://schemas.microsoft.com/office/drawing/2014/main" id="{8F37575B-E407-4C19-9FCD-6AAD75ADBA39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2" name="TextBox 281">
                  <a:extLst>
                    <a:ext uri="{FF2B5EF4-FFF2-40B4-BE49-F238E27FC236}">
                      <a16:creationId xmlns:a16="http://schemas.microsoft.com/office/drawing/2014/main" id="{8F37575B-E407-4C19-9FCD-6AAD75ADBA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5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3" name="TextBox 282">
                  <a:extLst>
                    <a:ext uri="{FF2B5EF4-FFF2-40B4-BE49-F238E27FC236}">
                      <a16:creationId xmlns:a16="http://schemas.microsoft.com/office/drawing/2014/main" id="{4FD7626B-56AF-4AEF-B132-4DDE221BBF45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3" name="TextBox 282">
                  <a:extLst>
                    <a:ext uri="{FF2B5EF4-FFF2-40B4-BE49-F238E27FC236}">
                      <a16:creationId xmlns:a16="http://schemas.microsoft.com/office/drawing/2014/main" id="{4FD7626B-56AF-4AEF-B132-4DDE221BBF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5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1B8BE4B7-114D-4302-8E0D-AC98AE514B68}"/>
              </a:ext>
            </a:extLst>
          </p:cNvPr>
          <p:cNvGrpSpPr/>
          <p:nvPr/>
        </p:nvGrpSpPr>
        <p:grpSpPr>
          <a:xfrm>
            <a:off x="7514863" y="1197039"/>
            <a:ext cx="462761" cy="2521700"/>
            <a:chOff x="531228" y="1192696"/>
            <a:chExt cx="462761" cy="2521700"/>
          </a:xfrm>
        </p:grpSpPr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6AFB04B4-FBA4-4DE9-8740-0DD23C736C16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4A68FCBF-7ABA-4DE3-8F21-7A66E2437E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D0F54479-DA94-44F1-A465-BA67FAF2AA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906E2F8-27C6-4169-8062-A710DA3411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9" name="TextBox 288">
                  <a:extLst>
                    <a:ext uri="{FF2B5EF4-FFF2-40B4-BE49-F238E27FC236}">
                      <a16:creationId xmlns:a16="http://schemas.microsoft.com/office/drawing/2014/main" id="{8748BDA7-69E7-405A-8485-2F8BCDF407B9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9" name="TextBox 288">
                  <a:extLst>
                    <a:ext uri="{FF2B5EF4-FFF2-40B4-BE49-F238E27FC236}">
                      <a16:creationId xmlns:a16="http://schemas.microsoft.com/office/drawing/2014/main" id="{8748BDA7-69E7-405A-8485-2F8BCDF407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5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0" name="TextBox 289">
                  <a:extLst>
                    <a:ext uri="{FF2B5EF4-FFF2-40B4-BE49-F238E27FC236}">
                      <a16:creationId xmlns:a16="http://schemas.microsoft.com/office/drawing/2014/main" id="{CA55BAA3-7194-4A5E-B1AA-F887900C5BE8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0" name="TextBox 289">
                  <a:extLst>
                    <a:ext uri="{FF2B5EF4-FFF2-40B4-BE49-F238E27FC236}">
                      <a16:creationId xmlns:a16="http://schemas.microsoft.com/office/drawing/2014/main" id="{CA55BAA3-7194-4A5E-B1AA-F887900C5B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5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3BD418DD-B8B7-4591-96CD-5123D5F0AD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402987FE-F7C3-4D99-AE7C-2A156097AF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3" name="TextBox 292">
                  <a:extLst>
                    <a:ext uri="{FF2B5EF4-FFF2-40B4-BE49-F238E27FC236}">
                      <a16:creationId xmlns:a16="http://schemas.microsoft.com/office/drawing/2014/main" id="{8BB67419-B4EC-4129-A5C6-BF8781DAEC13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3" name="TextBox 292">
                  <a:extLst>
                    <a:ext uri="{FF2B5EF4-FFF2-40B4-BE49-F238E27FC236}">
                      <a16:creationId xmlns:a16="http://schemas.microsoft.com/office/drawing/2014/main" id="{8BB67419-B4EC-4129-A5C6-BF8781DAEC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5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4" name="TextBox 293">
                  <a:extLst>
                    <a:ext uri="{FF2B5EF4-FFF2-40B4-BE49-F238E27FC236}">
                      <a16:creationId xmlns:a16="http://schemas.microsoft.com/office/drawing/2014/main" id="{B3215B17-FC03-4867-A0D8-227250EA6E88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4" name="TextBox 293">
                  <a:extLst>
                    <a:ext uri="{FF2B5EF4-FFF2-40B4-BE49-F238E27FC236}">
                      <a16:creationId xmlns:a16="http://schemas.microsoft.com/office/drawing/2014/main" id="{B3215B17-FC03-4867-A0D8-227250EA6E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5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2502A3DA-CCB6-44C4-8001-7C52DA7A4B0D}"/>
              </a:ext>
            </a:extLst>
          </p:cNvPr>
          <p:cNvGrpSpPr/>
          <p:nvPr/>
        </p:nvGrpSpPr>
        <p:grpSpPr>
          <a:xfrm>
            <a:off x="8280019" y="1197039"/>
            <a:ext cx="462761" cy="2521700"/>
            <a:chOff x="531228" y="1192696"/>
            <a:chExt cx="462761" cy="2521700"/>
          </a:xfrm>
        </p:grpSpPr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102DD2D0-F456-4382-8455-0FE3ED13B9E4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7B7183C5-7A6B-4635-AD61-AC3111E832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03291599-1339-446E-9035-43F73670BD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F6225DFA-47E7-467E-BE47-D28FF56B14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26E2458C-A21F-49CF-A886-F6FDB19002B5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26E2458C-A21F-49CF-A886-F6FDB19002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1" name="TextBox 300">
                  <a:extLst>
                    <a:ext uri="{FF2B5EF4-FFF2-40B4-BE49-F238E27FC236}">
                      <a16:creationId xmlns:a16="http://schemas.microsoft.com/office/drawing/2014/main" id="{8B04882D-832A-4C6A-AB15-48FC1E2B3021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1" name="TextBox 300">
                  <a:extLst>
                    <a:ext uri="{FF2B5EF4-FFF2-40B4-BE49-F238E27FC236}">
                      <a16:creationId xmlns:a16="http://schemas.microsoft.com/office/drawing/2014/main" id="{8B04882D-832A-4C6A-AB15-48FC1E2B30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5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4F16117C-C4B4-4DFC-81E3-1E8AEA60C6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02B06E72-9416-4135-B008-7D6828D8A4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8564B43A-10AB-43A8-80ED-897C292861CF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8564B43A-10AB-43A8-80ED-897C292861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5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5" name="TextBox 304">
                  <a:extLst>
                    <a:ext uri="{FF2B5EF4-FFF2-40B4-BE49-F238E27FC236}">
                      <a16:creationId xmlns:a16="http://schemas.microsoft.com/office/drawing/2014/main" id="{B7141264-016E-4371-9B55-9206DA18396C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5" name="TextBox 304">
                  <a:extLst>
                    <a:ext uri="{FF2B5EF4-FFF2-40B4-BE49-F238E27FC236}">
                      <a16:creationId xmlns:a16="http://schemas.microsoft.com/office/drawing/2014/main" id="{B7141264-016E-4371-9B55-9206DA1839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5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4" name="Oval 103">
            <a:extLst>
              <a:ext uri="{FF2B5EF4-FFF2-40B4-BE49-F238E27FC236}">
                <a16:creationId xmlns:a16="http://schemas.microsoft.com/office/drawing/2014/main" id="{97A43201-8829-4AD0-9FBA-3FC38C38A5F8}"/>
              </a:ext>
            </a:extLst>
          </p:cNvPr>
          <p:cNvSpPr>
            <a:spLocks noChangeAspect="1"/>
          </p:cNvSpPr>
          <p:nvPr/>
        </p:nvSpPr>
        <p:spPr bwMode="auto">
          <a:xfrm>
            <a:off x="4615046" y="2348459"/>
            <a:ext cx="228600" cy="228600"/>
          </a:xfrm>
          <a:prstGeom prst="ellipse">
            <a:avLst/>
          </a:prstGeom>
          <a:solidFill>
            <a:srgbClr val="00B0F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09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9" grpId="0"/>
      <p:bldP spid="2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Can we do it even better?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28AB1899-7B07-4D10-810A-2FBF4BF54AF6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Goal: Finding median.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Fix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𝜖</m:t>
                    </m:r>
                  </m:oMath>
                </a14:m>
                <a:r>
                  <a:rPr lang="en-US" b="0" dirty="0">
                    <a:latin typeface="+mj-lt"/>
                    <a:ea typeface="Courier New" charset="0"/>
                    <a:cs typeface="Gill Sans" charset="0"/>
                  </a:rPr>
                  <a:t>.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Randomly select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>
                    <a:latin typeface="+mj-lt"/>
                    <a:ea typeface="Courier New" charset="0"/>
                    <a:cs typeface="Gill Sans" charset="0"/>
                  </a:rPr>
                  <a:t> elements.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Output the median of these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>
                    <a:latin typeface="+mj-lt"/>
                    <a:ea typeface="Courier New" charset="0"/>
                    <a:cs typeface="Gill Sans" charset="0"/>
                  </a:rPr>
                  <a:t> elements.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One can prove that it will gives an element with rank</a:t>
                </a:r>
              </a:p>
              <a:p>
                <a:pPr marL="400050" lvl="2" indent="-400050" algn="ctr" defTabSz="69215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1/2−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</m:oMath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with probability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⁡(−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.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Think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=0.1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=30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. 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Then, we have almost median with high prob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(1)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time.</a:t>
                </a:r>
              </a:p>
            </p:txBody>
          </p:sp>
        </mc:Choice>
        <mc:Fallback xmlns="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28AB1899-7B07-4D10-810A-2FBF4BF54A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1096" t="-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374C1B8-E671-4E14-BE67-C98BF6D7C92B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71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 marL="0" indent="0" algn="l"/>
            <a:r>
              <a:rPr kumimoji="0" lang="en-US" sz="3600" dirty="0">
                <a:cs typeface="+mj-cs"/>
              </a:rPr>
              <a:t>Integer Multiplication</a:t>
            </a:r>
            <a:endParaRPr kumimoji="0" lang="en-US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64676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Integer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400" dirty="0">
                    <a:solidFill>
                      <a:srgbClr val="0070C0"/>
                    </a:solidFill>
                    <a:ea typeface="Gill Sans"/>
                  </a:rPr>
                  <a:t>Add:</a:t>
                </a:r>
                <a:r>
                  <a:rPr lang="en-US" sz="2400" dirty="0">
                    <a:ea typeface="Gill Sans"/>
                  </a:rPr>
                  <a:t>  Given two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𝑛</m:t>
                    </m:r>
                  </m:oMath>
                </a14:m>
                <a:r>
                  <a:rPr lang="en-US" sz="2400" dirty="0">
                    <a:ea typeface="Gill Sans"/>
                  </a:rPr>
                  <a:t>-bit integers </a:t>
                </a:r>
              </a:p>
              <a:p>
                <a:pPr marL="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𝑎</m:t>
                    </m:r>
                  </m:oMath>
                </a14:m>
                <a:r>
                  <a:rPr lang="en-US" sz="2400" dirty="0">
                    <a:ea typeface="Gill Sans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𝑏</m:t>
                    </m:r>
                  </m:oMath>
                </a14:m>
                <a:r>
                  <a:rPr lang="en-US" sz="2400" dirty="0">
                    <a:ea typeface="Gill Sans"/>
                  </a:rPr>
                  <a:t>, compute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𝑎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+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𝑏</m:t>
                    </m:r>
                  </m:oMath>
                </a14:m>
                <a:r>
                  <a:rPr lang="en-US" sz="2400" dirty="0">
                    <a:ea typeface="Gill Sans"/>
                  </a:rPr>
                  <a:t>.</a:t>
                </a:r>
                <a:endParaRPr lang="en-US" sz="2400" kern="1200" dirty="0">
                  <a:solidFill>
                    <a:prstClr val="black"/>
                  </a:solidFill>
                  <a:ea typeface="Gill Sans"/>
                </a:endParaRPr>
              </a:p>
              <a:p>
                <a:pPr lvl="1">
                  <a:defRPr/>
                </a:pPr>
                <a:endParaRPr lang="en-US" dirty="0"/>
              </a:p>
              <a:p>
                <a:pPr marL="0" indent="0">
                  <a:buNone/>
                  <a:defRPr/>
                </a:pPr>
                <a:endParaRPr lang="en-US" dirty="0">
                  <a:solidFill>
                    <a:srgbClr val="0070C0"/>
                  </a:solidFill>
                  <a:ea typeface="Gill Sans"/>
                </a:endParaRPr>
              </a:p>
              <a:p>
                <a:pPr marL="0" indent="0">
                  <a:buNone/>
                  <a:defRPr/>
                </a:pPr>
                <a:endParaRPr lang="en-US" sz="2400" dirty="0">
                  <a:solidFill>
                    <a:srgbClr val="0070C0"/>
                  </a:solidFill>
                  <a:ea typeface="Gill Sans"/>
                </a:endParaRPr>
              </a:p>
              <a:p>
                <a:pPr marL="0" indent="0">
                  <a:buNone/>
                  <a:defRPr/>
                </a:pPr>
                <a:r>
                  <a:rPr lang="en-US" sz="2400" dirty="0">
                    <a:solidFill>
                      <a:srgbClr val="0070C0"/>
                    </a:solidFill>
                    <a:ea typeface="Gill Sans"/>
                  </a:rPr>
                  <a:t>Multiply:</a:t>
                </a:r>
                <a:r>
                  <a:rPr lang="en-US" dirty="0">
                    <a:ea typeface="Gill Sans"/>
                  </a:rPr>
                  <a:t> </a:t>
                </a:r>
                <a:r>
                  <a:rPr lang="en-US" sz="2400" dirty="0">
                    <a:ea typeface="Gill Sans"/>
                  </a:rPr>
                  <a:t>Given two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𝑛</m:t>
                    </m:r>
                  </m:oMath>
                </a14:m>
                <a:r>
                  <a:rPr lang="en-US" sz="2400" dirty="0">
                    <a:ea typeface="Gill Sans"/>
                  </a:rPr>
                  <a:t>-bit </a:t>
                </a:r>
                <a:br>
                  <a:rPr lang="en-US" sz="2400" dirty="0">
                    <a:ea typeface="Gill Sans"/>
                  </a:rPr>
                </a:br>
                <a:r>
                  <a:rPr lang="en-US" sz="2400" dirty="0">
                    <a:ea typeface="Gill Sans"/>
                  </a:rPr>
                  <a:t>integers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𝑎</m:t>
                    </m:r>
                  </m:oMath>
                </a14:m>
                <a:r>
                  <a:rPr lang="en-US" sz="2400" dirty="0">
                    <a:ea typeface="Gill Sans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𝑏</m:t>
                    </m:r>
                  </m:oMath>
                </a14:m>
                <a:r>
                  <a:rPr lang="en-US" sz="2400" dirty="0">
                    <a:ea typeface="Gill Sans"/>
                  </a:rPr>
                  <a:t>, compute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/>
                      </a:rPr>
                      <m:t>𝑏</m:t>
                    </m:r>
                  </m:oMath>
                </a14:m>
                <a:r>
                  <a:rPr lang="en-US" sz="2400" dirty="0">
                    <a:ea typeface="Gill Sans"/>
                  </a:rPr>
                  <a:t>.</a:t>
                </a:r>
                <a:br>
                  <a:rPr lang="en-US" sz="2400" dirty="0">
                    <a:ea typeface="Gill Sans"/>
                  </a:rPr>
                </a:br>
                <a:r>
                  <a:rPr lang="en-US" sz="2400" dirty="0">
                    <a:ea typeface="Gill Sans"/>
                  </a:rPr>
                  <a:t>The “grade school” method:  </a:t>
                </a: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fld id="{9A01A3EC-315D-C645-B035-089EE9FDA2B0}" type="slidenum">
              <a:rPr lang="en-US" sz="1400" smtClean="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rPr>
              <a:pPr/>
              <a:t>35</a:t>
            </a:fld>
            <a:endParaRPr lang="en-US" sz="14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3B18769-A4B1-4F78-B18A-3D0C0F30C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CD1F324-5CB8-4D44-B73E-EAD794C8E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7F47C8AD-B4F6-4726-B68A-BDA1AF134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20814FEF-37D8-42B4-8EEB-9D32C3CC6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grpSp>
        <p:nvGrpSpPr>
          <p:cNvPr id="9" name="Group 157">
            <a:extLst>
              <a:ext uri="{FF2B5EF4-FFF2-40B4-BE49-F238E27FC236}">
                <a16:creationId xmlns:a16="http://schemas.microsoft.com/office/drawing/2014/main" id="{EC2CF170-CE29-4E6D-9127-1A43F73567FC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914400"/>
            <a:ext cx="4495800" cy="1411288"/>
            <a:chOff x="4267200" y="914400"/>
            <a:chExt cx="4495800" cy="1411288"/>
          </a:xfrm>
        </p:grpSpPr>
        <p:sp>
          <p:nvSpPr>
            <p:cNvPr id="10" name="Rectangle 120">
              <a:extLst>
                <a:ext uri="{FF2B5EF4-FFF2-40B4-BE49-F238E27FC236}">
                  <a16:creationId xmlns:a16="http://schemas.microsoft.com/office/drawing/2014/main" id="{DC96E1ED-21C1-4037-A31B-2326F4AFA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1" name="Rectangle 121">
              <a:extLst>
                <a:ext uri="{FF2B5EF4-FFF2-40B4-BE49-F238E27FC236}">
                  <a16:creationId xmlns:a16="http://schemas.microsoft.com/office/drawing/2014/main" id="{4954EED1-790F-4063-B591-051396BF5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3000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2" name="Rectangle 122">
              <a:extLst>
                <a:ext uri="{FF2B5EF4-FFF2-40B4-BE49-F238E27FC236}">
                  <a16:creationId xmlns:a16="http://schemas.microsoft.com/office/drawing/2014/main" id="{6C2EEB6C-A4A1-456C-B71E-7F5F49CEC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9667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3" name="Rectangle 123">
              <a:extLst>
                <a:ext uri="{FF2B5EF4-FFF2-40B4-BE49-F238E27FC236}">
                  <a16:creationId xmlns:a16="http://schemas.microsoft.com/office/drawing/2014/main" id="{0C6FB022-6A15-4A57-A8BC-DB2CB2A0E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333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4" name="Rectangle 124">
              <a:extLst>
                <a:ext uri="{FF2B5EF4-FFF2-40B4-BE49-F238E27FC236}">
                  <a16:creationId xmlns:a16="http://schemas.microsoft.com/office/drawing/2014/main" id="{96A3ABCD-D143-4C02-9B33-A68550F47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6333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5" name="Rectangle 125">
              <a:extLst>
                <a:ext uri="{FF2B5EF4-FFF2-40B4-BE49-F238E27FC236}">
                  <a16:creationId xmlns:a16="http://schemas.microsoft.com/office/drawing/2014/main" id="{92E7CC63-CCB7-4786-98DA-A5AB856C8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3000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6" name="Rectangle 126">
              <a:extLst>
                <a:ext uri="{FF2B5EF4-FFF2-40B4-BE49-F238E27FC236}">
                  <a16:creationId xmlns:a16="http://schemas.microsoft.com/office/drawing/2014/main" id="{45608530-D9C9-47E5-9B76-946F5CDD3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9667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7" name="Rectangle 127">
              <a:extLst>
                <a:ext uri="{FF2B5EF4-FFF2-40B4-BE49-F238E27FC236}">
                  <a16:creationId xmlns:a16="http://schemas.microsoft.com/office/drawing/2014/main" id="{4BF53C2A-A8FB-411E-81A1-2829E8FB6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333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8" name="Rectangle 128">
              <a:extLst>
                <a:ext uri="{FF2B5EF4-FFF2-40B4-BE49-F238E27FC236}">
                  <a16:creationId xmlns:a16="http://schemas.microsoft.com/office/drawing/2014/main" id="{37A0DEF8-A81D-4DEB-B888-57766856E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6333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9" name="Rectangle 129">
              <a:extLst>
                <a:ext uri="{FF2B5EF4-FFF2-40B4-BE49-F238E27FC236}">
                  <a16:creationId xmlns:a16="http://schemas.microsoft.com/office/drawing/2014/main" id="{F44F617C-D2CD-48FC-9C50-16298362C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+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0" name="Rectangle 130">
              <a:extLst>
                <a:ext uri="{FF2B5EF4-FFF2-40B4-BE49-F238E27FC236}">
                  <a16:creationId xmlns:a16="http://schemas.microsoft.com/office/drawing/2014/main" id="{52D1113F-76EF-45BB-9D22-125D2231D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3000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1" name="Rectangle 131">
              <a:extLst>
                <a:ext uri="{FF2B5EF4-FFF2-40B4-BE49-F238E27FC236}">
                  <a16:creationId xmlns:a16="http://schemas.microsoft.com/office/drawing/2014/main" id="{F7202D40-3845-4973-962C-2C64B217F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9667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2" name="Rectangle 132">
              <a:extLst>
                <a:ext uri="{FF2B5EF4-FFF2-40B4-BE49-F238E27FC236}">
                  <a16:creationId xmlns:a16="http://schemas.microsoft.com/office/drawing/2014/main" id="{87304A50-FBE1-4951-957B-D64A539DB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333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3" name="Rectangle 133">
              <a:extLst>
                <a:ext uri="{FF2B5EF4-FFF2-40B4-BE49-F238E27FC236}">
                  <a16:creationId xmlns:a16="http://schemas.microsoft.com/office/drawing/2014/main" id="{E2F398F1-D982-424D-933D-03E0465D5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6333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4" name="Line 134">
              <a:extLst>
                <a:ext uri="{FF2B5EF4-FFF2-40B4-BE49-F238E27FC236}">
                  <a16:creationId xmlns:a16="http://schemas.microsoft.com/office/drawing/2014/main" id="{0547E760-88C4-42B6-A68E-B2DAB61FDD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53000" y="1972866"/>
              <a:ext cx="211666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 dirty="0">
                <a:latin typeface="+mn-lt"/>
                <a:ea typeface="Gill Sans"/>
                <a:cs typeface="Gill Sans"/>
              </a:endParaRPr>
            </a:p>
          </p:txBody>
        </p:sp>
        <p:sp>
          <p:nvSpPr>
            <p:cNvPr id="25" name="Rectangle 135">
              <a:extLst>
                <a:ext uri="{FF2B5EF4-FFF2-40B4-BE49-F238E27FC236}">
                  <a16:creationId xmlns:a16="http://schemas.microsoft.com/office/drawing/2014/main" id="{A5BA5C2A-2D91-49D7-92E3-C6099D9E3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6" name="Rectangle 136">
              <a:extLst>
                <a:ext uri="{FF2B5EF4-FFF2-40B4-BE49-F238E27FC236}">
                  <a16:creationId xmlns:a16="http://schemas.microsoft.com/office/drawing/2014/main" id="{E731F87C-E64A-4718-A4B2-CB341ECCF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3000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7" name="Rectangle 137">
              <a:extLst>
                <a:ext uri="{FF2B5EF4-FFF2-40B4-BE49-F238E27FC236}">
                  <a16:creationId xmlns:a16="http://schemas.microsoft.com/office/drawing/2014/main" id="{053BC173-4909-4C5E-8E0F-426051B0C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9667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8" name="Rectangle 138">
              <a:extLst>
                <a:ext uri="{FF2B5EF4-FFF2-40B4-BE49-F238E27FC236}">
                  <a16:creationId xmlns:a16="http://schemas.microsoft.com/office/drawing/2014/main" id="{E0CA0442-95AC-453C-9D37-5CE9A9743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333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9" name="Rectangle 139">
              <a:extLst>
                <a:ext uri="{FF2B5EF4-FFF2-40B4-BE49-F238E27FC236}">
                  <a16:creationId xmlns:a16="http://schemas.microsoft.com/office/drawing/2014/main" id="{0CFF36E9-CA30-4869-906F-43FA92197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6333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0" name="Rectangle 140">
              <a:extLst>
                <a:ext uri="{FF2B5EF4-FFF2-40B4-BE49-F238E27FC236}">
                  <a16:creationId xmlns:a16="http://schemas.microsoft.com/office/drawing/2014/main" id="{8D2A09A4-8656-4D93-AA2D-20C30BE82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1" name="Rectangle 141">
              <a:extLst>
                <a:ext uri="{FF2B5EF4-FFF2-40B4-BE49-F238E27FC236}">
                  <a16:creationId xmlns:a16="http://schemas.microsoft.com/office/drawing/2014/main" id="{C6D26A17-43B2-4C9F-A0EB-D63A71011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6333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2" name="Rectangle 142">
              <a:extLst>
                <a:ext uri="{FF2B5EF4-FFF2-40B4-BE49-F238E27FC236}">
                  <a16:creationId xmlns:a16="http://schemas.microsoft.com/office/drawing/2014/main" id="{AD96CFCB-DB65-405C-AFBE-2CC02CA3D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3000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3" name="Rectangle 143">
              <a:extLst>
                <a:ext uri="{FF2B5EF4-FFF2-40B4-BE49-F238E27FC236}">
                  <a16:creationId xmlns:a16="http://schemas.microsoft.com/office/drawing/2014/main" id="{DC3F5934-4F35-4445-8CD6-92B6F1738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9667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4" name="Rectangle 144">
              <a:extLst>
                <a:ext uri="{FF2B5EF4-FFF2-40B4-BE49-F238E27FC236}">
                  <a16:creationId xmlns:a16="http://schemas.microsoft.com/office/drawing/2014/main" id="{8221A936-E0C3-4FEC-BA9C-6C05FD482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9667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5" name="Rectangle 145">
              <a:extLst>
                <a:ext uri="{FF2B5EF4-FFF2-40B4-BE49-F238E27FC236}">
                  <a16:creationId xmlns:a16="http://schemas.microsoft.com/office/drawing/2014/main" id="{BCB9E7E4-2204-4523-904C-B539C23CD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6333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6" name="Rectangle 146">
              <a:extLst>
                <a:ext uri="{FF2B5EF4-FFF2-40B4-BE49-F238E27FC236}">
                  <a16:creationId xmlns:a16="http://schemas.microsoft.com/office/drawing/2014/main" id="{56BF540E-9E6D-4148-AC68-540721970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3000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7" name="Rectangle 147">
              <a:extLst>
                <a:ext uri="{FF2B5EF4-FFF2-40B4-BE49-F238E27FC236}">
                  <a16:creationId xmlns:a16="http://schemas.microsoft.com/office/drawing/2014/main" id="{4898A172-75EA-43E0-9B8D-4BA5C17C8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9667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8" name="Rectangle 148">
              <a:extLst>
                <a:ext uri="{FF2B5EF4-FFF2-40B4-BE49-F238E27FC236}">
                  <a16:creationId xmlns:a16="http://schemas.microsoft.com/office/drawing/2014/main" id="{62FE4226-E887-4B2C-9E72-D7C081CF5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9667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9" name="Rectangle 149">
              <a:extLst>
                <a:ext uri="{FF2B5EF4-FFF2-40B4-BE49-F238E27FC236}">
                  <a16:creationId xmlns:a16="http://schemas.microsoft.com/office/drawing/2014/main" id="{364367C0-17DB-4F2F-A086-44A3DC631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6333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0" name="Rectangle 150">
              <a:extLst>
                <a:ext uri="{FF2B5EF4-FFF2-40B4-BE49-F238E27FC236}">
                  <a16:creationId xmlns:a16="http://schemas.microsoft.com/office/drawing/2014/main" id="{9017AA3A-BD2F-44B3-9CBF-553A7C893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3000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1" name="Rectangle 151">
              <a:extLst>
                <a:ext uri="{FF2B5EF4-FFF2-40B4-BE49-F238E27FC236}">
                  <a16:creationId xmlns:a16="http://schemas.microsoft.com/office/drawing/2014/main" id="{D6118A07-7F70-4DB7-B561-DBA9B788D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9667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2" name="Rectangle 152">
              <a:extLst>
                <a:ext uri="{FF2B5EF4-FFF2-40B4-BE49-F238E27FC236}">
                  <a16:creationId xmlns:a16="http://schemas.microsoft.com/office/drawing/2014/main" id="{EF0778D5-F128-430C-A9CE-5D550960E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9667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3" name="Line 153">
              <a:extLst>
                <a:ext uri="{FF2B5EF4-FFF2-40B4-BE49-F238E27FC236}">
                  <a16:creationId xmlns:a16="http://schemas.microsoft.com/office/drawing/2014/main" id="{6A4F115B-A2D8-4A27-9102-D56987BBD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069667" y="1972866"/>
              <a:ext cx="169333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 dirty="0">
                <a:latin typeface="+mn-lt"/>
                <a:ea typeface="Gill Sans"/>
                <a:cs typeface="Gill Sans"/>
              </a:endParaRPr>
            </a:p>
          </p:txBody>
        </p:sp>
        <p:sp>
          <p:nvSpPr>
            <p:cNvPr id="44" name="Rectangle 154">
              <a:extLst>
                <a:ext uri="{FF2B5EF4-FFF2-40B4-BE49-F238E27FC236}">
                  <a16:creationId xmlns:a16="http://schemas.microsoft.com/office/drawing/2014/main" id="{0EE5F729-EE2E-4502-BC03-D04D11ECA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6333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5" name="Rectangle 155">
              <a:extLst>
                <a:ext uri="{FF2B5EF4-FFF2-40B4-BE49-F238E27FC236}">
                  <a16:creationId xmlns:a16="http://schemas.microsoft.com/office/drawing/2014/main" id="{5EFD961B-FF83-446E-9EBD-4056245E4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3000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6" name="Rectangle 156">
              <a:extLst>
                <a:ext uri="{FF2B5EF4-FFF2-40B4-BE49-F238E27FC236}">
                  <a16:creationId xmlns:a16="http://schemas.microsoft.com/office/drawing/2014/main" id="{3241AB63-4EC4-4958-B2FD-ED12A16A2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9667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7" name="Rectangle 157">
              <a:extLst>
                <a:ext uri="{FF2B5EF4-FFF2-40B4-BE49-F238E27FC236}">
                  <a16:creationId xmlns:a16="http://schemas.microsoft.com/office/drawing/2014/main" id="{A76BDE37-F4F5-4C31-B8EC-A29D52D30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9667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8" name="Rectangle 158">
              <a:extLst>
                <a:ext uri="{FF2B5EF4-FFF2-40B4-BE49-F238E27FC236}">
                  <a16:creationId xmlns:a16="http://schemas.microsoft.com/office/drawing/2014/main" id="{54E3A7F4-EF59-4946-9EB5-95D58A423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6333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9" name="Rectangle 159">
              <a:extLst>
                <a:ext uri="{FF2B5EF4-FFF2-40B4-BE49-F238E27FC236}">
                  <a16:creationId xmlns:a16="http://schemas.microsoft.com/office/drawing/2014/main" id="{5ADF4AA1-5931-4F15-87D6-E29D08619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50" name="Rectangle 160">
              <a:extLst>
                <a:ext uri="{FF2B5EF4-FFF2-40B4-BE49-F238E27FC236}">
                  <a16:creationId xmlns:a16="http://schemas.microsoft.com/office/drawing/2014/main" id="{2902E59C-DB32-4CCE-AF71-0B546E66E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1600200"/>
              <a:ext cx="443982" cy="277641"/>
            </a:xfrm>
            <a:prstGeom prst="rect">
              <a:avLst/>
            </a:prstGeom>
            <a:solidFill>
              <a:srgbClr val="FFF5CD"/>
            </a:solidFill>
            <a:ln w="9525">
              <a:solidFill>
                <a:schemeClr val="tx2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kumimoji="1" lang="en-US" sz="12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Add</a:t>
              </a:r>
            </a:p>
          </p:txBody>
        </p:sp>
      </p:grpSp>
      <p:grpSp>
        <p:nvGrpSpPr>
          <p:cNvPr id="51" name="Group 156">
            <a:extLst>
              <a:ext uri="{FF2B5EF4-FFF2-40B4-BE49-F238E27FC236}">
                <a16:creationId xmlns:a16="http://schemas.microsoft.com/office/drawing/2014/main" id="{89A438EA-918F-484D-AB10-188E7946B287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2711450"/>
            <a:ext cx="3352800" cy="3841750"/>
            <a:chOff x="5334000" y="2590800"/>
            <a:chExt cx="3352800" cy="3841750"/>
          </a:xfrm>
        </p:grpSpPr>
        <p:sp>
          <p:nvSpPr>
            <p:cNvPr id="52" name="Rectangle 5">
              <a:extLst>
                <a:ext uri="{FF2B5EF4-FFF2-40B4-BE49-F238E27FC236}">
                  <a16:creationId xmlns:a16="http://schemas.microsoft.com/office/drawing/2014/main" id="{6CBD8805-2210-46A2-8DF6-D06FC2A88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25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53" name="Rectangle 6">
              <a:extLst>
                <a:ext uri="{FF2B5EF4-FFF2-40B4-BE49-F238E27FC236}">
                  <a16:creationId xmlns:a16="http://schemas.microsoft.com/office/drawing/2014/main" id="{83E38E59-D337-4473-BE65-4CEB5BA30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25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54" name="Rectangle 9">
              <a:extLst>
                <a:ext uri="{FF2B5EF4-FFF2-40B4-BE49-F238E27FC236}">
                  <a16:creationId xmlns:a16="http://schemas.microsoft.com/office/drawing/2014/main" id="{600CCBA0-3BE8-49B6-B934-D124A6452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770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55" name="Rectangle 10">
              <a:extLst>
                <a:ext uri="{FF2B5EF4-FFF2-40B4-BE49-F238E27FC236}">
                  <a16:creationId xmlns:a16="http://schemas.microsoft.com/office/drawing/2014/main" id="{616CD612-D799-442F-8183-BA2DD91B2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770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56" name="Rectangle 11">
              <a:extLst>
                <a:ext uri="{FF2B5EF4-FFF2-40B4-BE49-F238E27FC236}">
                  <a16:creationId xmlns:a16="http://schemas.microsoft.com/office/drawing/2014/main" id="{F0AAE00D-F19B-4E0E-A22C-F163E4AAF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25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57" name="Rectangle 12">
              <a:extLst>
                <a:ext uri="{FF2B5EF4-FFF2-40B4-BE49-F238E27FC236}">
                  <a16:creationId xmlns:a16="http://schemas.microsoft.com/office/drawing/2014/main" id="{B7D43AFA-1B7E-412F-B3F2-938880B71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815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58" name="Rectangle 13">
              <a:extLst>
                <a:ext uri="{FF2B5EF4-FFF2-40B4-BE49-F238E27FC236}">
                  <a16:creationId xmlns:a16="http://schemas.microsoft.com/office/drawing/2014/main" id="{FC6F3566-A2B9-4886-AEC0-B5A305760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815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59" name="Rectangle 14">
              <a:extLst>
                <a:ext uri="{FF2B5EF4-FFF2-40B4-BE49-F238E27FC236}">
                  <a16:creationId xmlns:a16="http://schemas.microsoft.com/office/drawing/2014/main" id="{D4E350C8-0A44-49FD-91C3-70EE1B3B2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770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0" name="Rectangle 16">
              <a:extLst>
                <a:ext uri="{FF2B5EF4-FFF2-40B4-BE49-F238E27FC236}">
                  <a16:creationId xmlns:a16="http://schemas.microsoft.com/office/drawing/2014/main" id="{F4B94F7C-EB60-400F-AE4D-53448941A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1" name="Rectangle 17">
              <a:extLst>
                <a:ext uri="{FF2B5EF4-FFF2-40B4-BE49-F238E27FC236}">
                  <a16:creationId xmlns:a16="http://schemas.microsoft.com/office/drawing/2014/main" id="{927FEC2D-D352-4C94-B9B4-5CBDCB6BB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2" name="Rectangle 18">
              <a:extLst>
                <a:ext uri="{FF2B5EF4-FFF2-40B4-BE49-F238E27FC236}">
                  <a16:creationId xmlns:a16="http://schemas.microsoft.com/office/drawing/2014/main" id="{F28A3604-FB71-46DC-A194-BBC700FBC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815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3" name="Rectangle 19">
              <a:extLst>
                <a:ext uri="{FF2B5EF4-FFF2-40B4-BE49-F238E27FC236}">
                  <a16:creationId xmlns:a16="http://schemas.microsoft.com/office/drawing/2014/main" id="{D385F0A8-87D6-45EF-A5B0-4F14EBDB3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4" name="Rectangle 20">
              <a:extLst>
                <a:ext uri="{FF2B5EF4-FFF2-40B4-BE49-F238E27FC236}">
                  <a16:creationId xmlns:a16="http://schemas.microsoft.com/office/drawing/2014/main" id="{2C068D53-2DA4-4011-9FA1-9A3DD315B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5" name="Rectangle 21">
              <a:extLst>
                <a:ext uri="{FF2B5EF4-FFF2-40B4-BE49-F238E27FC236}">
                  <a16:creationId xmlns:a16="http://schemas.microsoft.com/office/drawing/2014/main" id="{297246E7-AA79-48AE-AE97-E46A73C22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6" name="Rectangle 23">
              <a:extLst>
                <a:ext uri="{FF2B5EF4-FFF2-40B4-BE49-F238E27FC236}">
                  <a16:creationId xmlns:a16="http://schemas.microsoft.com/office/drawing/2014/main" id="{B84F4382-15EC-4BDB-AC8B-44AE98BF2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7" name="Rectangle 24">
              <a:extLst>
                <a:ext uri="{FF2B5EF4-FFF2-40B4-BE49-F238E27FC236}">
                  <a16:creationId xmlns:a16="http://schemas.microsoft.com/office/drawing/2014/main" id="{BB2586B7-2713-4F45-AC9B-72D6EBB3A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8" name="Rectangle 25">
              <a:extLst>
                <a:ext uri="{FF2B5EF4-FFF2-40B4-BE49-F238E27FC236}">
                  <a16:creationId xmlns:a16="http://schemas.microsoft.com/office/drawing/2014/main" id="{AC2DCEEC-388F-47F2-A94D-42A345B91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9" name="Rectangle 26">
              <a:extLst>
                <a:ext uri="{FF2B5EF4-FFF2-40B4-BE49-F238E27FC236}">
                  <a16:creationId xmlns:a16="http://schemas.microsoft.com/office/drawing/2014/main" id="{B465BA28-0D6E-4F68-890F-403DB077D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0" name="Rectangle 27">
              <a:extLst>
                <a:ext uri="{FF2B5EF4-FFF2-40B4-BE49-F238E27FC236}">
                  <a16:creationId xmlns:a16="http://schemas.microsoft.com/office/drawing/2014/main" id="{22D918FD-E1BF-4D2B-B4C4-C16CB66C3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1" name="Rectangle 28">
              <a:extLst>
                <a:ext uri="{FF2B5EF4-FFF2-40B4-BE49-F238E27FC236}">
                  <a16:creationId xmlns:a16="http://schemas.microsoft.com/office/drawing/2014/main" id="{2FFC3345-AF42-4A5D-9993-ECE3295F5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2" name="Rectangle 30">
              <a:extLst>
                <a:ext uri="{FF2B5EF4-FFF2-40B4-BE49-F238E27FC236}">
                  <a16:creationId xmlns:a16="http://schemas.microsoft.com/office/drawing/2014/main" id="{17D9841B-50F0-45DB-9FC2-F1563313C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3" name="Rectangle 31">
              <a:extLst>
                <a:ext uri="{FF2B5EF4-FFF2-40B4-BE49-F238E27FC236}">
                  <a16:creationId xmlns:a16="http://schemas.microsoft.com/office/drawing/2014/main" id="{173A3CC5-4504-4155-A56C-8827EE6A5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4" name="Rectangle 32">
              <a:extLst>
                <a:ext uri="{FF2B5EF4-FFF2-40B4-BE49-F238E27FC236}">
                  <a16:creationId xmlns:a16="http://schemas.microsoft.com/office/drawing/2014/main" id="{A5221D9F-62D3-4BA7-92C5-EF57E873A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5" name="Rectangle 34">
              <a:extLst>
                <a:ext uri="{FF2B5EF4-FFF2-40B4-BE49-F238E27FC236}">
                  <a16:creationId xmlns:a16="http://schemas.microsoft.com/office/drawing/2014/main" id="{7BA221B6-8D21-4A24-8273-04B4FCF65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770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6" name="Rectangle 35">
              <a:extLst>
                <a:ext uri="{FF2B5EF4-FFF2-40B4-BE49-F238E27FC236}">
                  <a16:creationId xmlns:a16="http://schemas.microsoft.com/office/drawing/2014/main" id="{6564D0A8-D0FE-45C0-87C0-BC9B1ACCD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815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7" name="Rectangle 36">
              <a:extLst>
                <a:ext uri="{FF2B5EF4-FFF2-40B4-BE49-F238E27FC236}">
                  <a16:creationId xmlns:a16="http://schemas.microsoft.com/office/drawing/2014/main" id="{697AE755-EED7-4E63-BDB5-958331704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8" name="Rectangle 37">
              <a:extLst>
                <a:ext uri="{FF2B5EF4-FFF2-40B4-BE49-F238E27FC236}">
                  <a16:creationId xmlns:a16="http://schemas.microsoft.com/office/drawing/2014/main" id="{2C7D2C0E-6D3F-404D-BFF5-DE19BE4B8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9" name="Rectangle 38">
              <a:extLst>
                <a:ext uri="{FF2B5EF4-FFF2-40B4-BE49-F238E27FC236}">
                  <a16:creationId xmlns:a16="http://schemas.microsoft.com/office/drawing/2014/main" id="{D452F8AF-DEDE-4012-B46D-4DF016396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0" name="Rectangle 39">
              <a:extLst>
                <a:ext uri="{FF2B5EF4-FFF2-40B4-BE49-F238E27FC236}">
                  <a16:creationId xmlns:a16="http://schemas.microsoft.com/office/drawing/2014/main" id="{636713E5-F324-4224-9761-0F84FF105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1" name="Rectangle 40">
              <a:extLst>
                <a:ext uri="{FF2B5EF4-FFF2-40B4-BE49-F238E27FC236}">
                  <a16:creationId xmlns:a16="http://schemas.microsoft.com/office/drawing/2014/main" id="{4EE96A1C-2784-44F5-8B4B-DA22B4FC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2" name="Rectangle 42">
              <a:extLst>
                <a:ext uri="{FF2B5EF4-FFF2-40B4-BE49-F238E27FC236}">
                  <a16:creationId xmlns:a16="http://schemas.microsoft.com/office/drawing/2014/main" id="{AF690D71-2C72-4324-8A4E-D0905F1C0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815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3" name="Rectangle 43">
              <a:extLst>
                <a:ext uri="{FF2B5EF4-FFF2-40B4-BE49-F238E27FC236}">
                  <a16:creationId xmlns:a16="http://schemas.microsoft.com/office/drawing/2014/main" id="{902A4C30-8823-4E06-A352-F310748DF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4" name="Rectangle 44">
              <a:extLst>
                <a:ext uri="{FF2B5EF4-FFF2-40B4-BE49-F238E27FC236}">
                  <a16:creationId xmlns:a16="http://schemas.microsoft.com/office/drawing/2014/main" id="{26B67AC5-06D5-40F8-B608-5D32B7AF4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5" name="Rectangle 45">
              <a:extLst>
                <a:ext uri="{FF2B5EF4-FFF2-40B4-BE49-F238E27FC236}">
                  <a16:creationId xmlns:a16="http://schemas.microsoft.com/office/drawing/2014/main" id="{6F071526-EAC4-4A63-8B9F-23CCF979B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6" name="Rectangle 46">
              <a:extLst>
                <a:ext uri="{FF2B5EF4-FFF2-40B4-BE49-F238E27FC236}">
                  <a16:creationId xmlns:a16="http://schemas.microsoft.com/office/drawing/2014/main" id="{BC134985-0BCE-4823-9EE8-D9C51A208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7" name="Rectangle 47">
              <a:extLst>
                <a:ext uri="{FF2B5EF4-FFF2-40B4-BE49-F238E27FC236}">
                  <a16:creationId xmlns:a16="http://schemas.microsoft.com/office/drawing/2014/main" id="{3043B745-AB99-4C63-B0E1-CBF64D122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8" name="Rectangle 48">
              <a:extLst>
                <a:ext uri="{FF2B5EF4-FFF2-40B4-BE49-F238E27FC236}">
                  <a16:creationId xmlns:a16="http://schemas.microsoft.com/office/drawing/2014/main" id="{2817514F-6F77-4D99-8683-9678EA990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9" name="Rectangle 50">
              <a:extLst>
                <a:ext uri="{FF2B5EF4-FFF2-40B4-BE49-F238E27FC236}">
                  <a16:creationId xmlns:a16="http://schemas.microsoft.com/office/drawing/2014/main" id="{5AC84DAB-642A-4BFA-864B-32ADC3110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0" name="Rectangle 51">
              <a:extLst>
                <a:ext uri="{FF2B5EF4-FFF2-40B4-BE49-F238E27FC236}">
                  <a16:creationId xmlns:a16="http://schemas.microsoft.com/office/drawing/2014/main" id="{5958C396-2364-4256-BD93-6395803A5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1" name="Rectangle 52">
              <a:extLst>
                <a:ext uri="{FF2B5EF4-FFF2-40B4-BE49-F238E27FC236}">
                  <a16:creationId xmlns:a16="http://schemas.microsoft.com/office/drawing/2014/main" id="{9B91C35B-71D5-4556-8BDA-6121C4EF0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" name="Rectangle 53">
              <a:extLst>
                <a:ext uri="{FF2B5EF4-FFF2-40B4-BE49-F238E27FC236}">
                  <a16:creationId xmlns:a16="http://schemas.microsoft.com/office/drawing/2014/main" id="{E776DBBB-035E-4992-BB2B-07EE8304A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3" name="Rectangle 54">
              <a:extLst>
                <a:ext uri="{FF2B5EF4-FFF2-40B4-BE49-F238E27FC236}">
                  <a16:creationId xmlns:a16="http://schemas.microsoft.com/office/drawing/2014/main" id="{E46CC53A-144D-49C2-9DB1-8FE78A5FE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4" name="Rectangle 55">
              <a:extLst>
                <a:ext uri="{FF2B5EF4-FFF2-40B4-BE49-F238E27FC236}">
                  <a16:creationId xmlns:a16="http://schemas.microsoft.com/office/drawing/2014/main" id="{3C7A3836-1492-4225-A85F-85110871E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5" name="Rectangle 56">
              <a:extLst>
                <a:ext uri="{FF2B5EF4-FFF2-40B4-BE49-F238E27FC236}">
                  <a16:creationId xmlns:a16="http://schemas.microsoft.com/office/drawing/2014/main" id="{8C266ECA-50A3-4C58-AD48-760E9208C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6" name="Rectangle 58">
              <a:extLst>
                <a:ext uri="{FF2B5EF4-FFF2-40B4-BE49-F238E27FC236}">
                  <a16:creationId xmlns:a16="http://schemas.microsoft.com/office/drawing/2014/main" id="{6F89CE97-8E32-4E54-AB9C-708ABC9FA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7" name="Rectangle 59">
              <a:extLst>
                <a:ext uri="{FF2B5EF4-FFF2-40B4-BE49-F238E27FC236}">
                  <a16:creationId xmlns:a16="http://schemas.microsoft.com/office/drawing/2014/main" id="{6FC205F3-9C3A-4EC5-A66D-D5AC093DF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8" name="Rectangle 60">
              <a:extLst>
                <a:ext uri="{FF2B5EF4-FFF2-40B4-BE49-F238E27FC236}">
                  <a16:creationId xmlns:a16="http://schemas.microsoft.com/office/drawing/2014/main" id="{A3365F2D-D2A0-456D-AC62-31091B1BC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9" name="Rectangle 61">
              <a:extLst>
                <a:ext uri="{FF2B5EF4-FFF2-40B4-BE49-F238E27FC236}">
                  <a16:creationId xmlns:a16="http://schemas.microsoft.com/office/drawing/2014/main" id="{FBE93C1C-E239-40F2-9F6F-26EFA9172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0" name="Rectangle 62">
              <a:extLst>
                <a:ext uri="{FF2B5EF4-FFF2-40B4-BE49-F238E27FC236}">
                  <a16:creationId xmlns:a16="http://schemas.microsoft.com/office/drawing/2014/main" id="{1D28B78B-D756-40EB-B4F1-355A7B32B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1" name="Rectangle 63">
              <a:extLst>
                <a:ext uri="{FF2B5EF4-FFF2-40B4-BE49-F238E27FC236}">
                  <a16:creationId xmlns:a16="http://schemas.microsoft.com/office/drawing/2014/main" id="{D28ADF3C-CEFB-4D0E-8485-CB1DD6C9D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2" name="Rectangle 64">
              <a:extLst>
                <a:ext uri="{FF2B5EF4-FFF2-40B4-BE49-F238E27FC236}">
                  <a16:creationId xmlns:a16="http://schemas.microsoft.com/office/drawing/2014/main" id="{1C2E8EB2-9998-4107-9FAC-8D792C82C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3" name="Rectangle 66">
              <a:extLst>
                <a:ext uri="{FF2B5EF4-FFF2-40B4-BE49-F238E27FC236}">
                  <a16:creationId xmlns:a16="http://schemas.microsoft.com/office/drawing/2014/main" id="{E3BD9BFE-B400-4C79-ACA6-C188EAC3C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4" name="Rectangle 67">
              <a:extLst>
                <a:ext uri="{FF2B5EF4-FFF2-40B4-BE49-F238E27FC236}">
                  <a16:creationId xmlns:a16="http://schemas.microsoft.com/office/drawing/2014/main" id="{0CEE81F8-2D82-4E77-A9CB-AE26EDDB7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5" name="Rectangle 68">
              <a:extLst>
                <a:ext uri="{FF2B5EF4-FFF2-40B4-BE49-F238E27FC236}">
                  <a16:creationId xmlns:a16="http://schemas.microsoft.com/office/drawing/2014/main" id="{D099E5D8-DC28-4A80-9481-CAACA5363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6" name="Rectangle 69">
              <a:extLst>
                <a:ext uri="{FF2B5EF4-FFF2-40B4-BE49-F238E27FC236}">
                  <a16:creationId xmlns:a16="http://schemas.microsoft.com/office/drawing/2014/main" id="{62D6CB87-1E4D-4C4E-95EB-33BEE1824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7" name="Rectangle 70">
              <a:extLst>
                <a:ext uri="{FF2B5EF4-FFF2-40B4-BE49-F238E27FC236}">
                  <a16:creationId xmlns:a16="http://schemas.microsoft.com/office/drawing/2014/main" id="{08C141B8-D623-4C3C-B86B-34F2C4E8B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8" name="Rectangle 71">
              <a:extLst>
                <a:ext uri="{FF2B5EF4-FFF2-40B4-BE49-F238E27FC236}">
                  <a16:creationId xmlns:a16="http://schemas.microsoft.com/office/drawing/2014/main" id="{EDCB6400-5466-415E-8AAB-51CF804D1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9" name="Rectangle 72">
              <a:extLst>
                <a:ext uri="{FF2B5EF4-FFF2-40B4-BE49-F238E27FC236}">
                  <a16:creationId xmlns:a16="http://schemas.microsoft.com/office/drawing/2014/main" id="{79A2225F-1637-45D2-8C88-8BF166F7B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0" name="Rectangle 74">
              <a:extLst>
                <a:ext uri="{FF2B5EF4-FFF2-40B4-BE49-F238E27FC236}">
                  <a16:creationId xmlns:a16="http://schemas.microsoft.com/office/drawing/2014/main" id="{BB649925-9149-4A82-9405-474E65418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1" name="Rectangle 75">
              <a:extLst>
                <a:ext uri="{FF2B5EF4-FFF2-40B4-BE49-F238E27FC236}">
                  <a16:creationId xmlns:a16="http://schemas.microsoft.com/office/drawing/2014/main" id="{97AE09D6-1C70-4DC2-982C-1E1147871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2" name="Rectangle 76">
              <a:extLst>
                <a:ext uri="{FF2B5EF4-FFF2-40B4-BE49-F238E27FC236}">
                  <a16:creationId xmlns:a16="http://schemas.microsoft.com/office/drawing/2014/main" id="{91B88FE6-1412-4DB4-9D01-876365E74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3" name="Rectangle 77">
              <a:extLst>
                <a:ext uri="{FF2B5EF4-FFF2-40B4-BE49-F238E27FC236}">
                  <a16:creationId xmlns:a16="http://schemas.microsoft.com/office/drawing/2014/main" id="{CD9BE97E-B5CE-490B-92C1-51EBFB979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4" name="Rectangle 78">
              <a:extLst>
                <a:ext uri="{FF2B5EF4-FFF2-40B4-BE49-F238E27FC236}">
                  <a16:creationId xmlns:a16="http://schemas.microsoft.com/office/drawing/2014/main" id="{2C61F31D-A518-4C81-ADEE-34563B3C9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5" name="Rectangle 79">
              <a:extLst>
                <a:ext uri="{FF2B5EF4-FFF2-40B4-BE49-F238E27FC236}">
                  <a16:creationId xmlns:a16="http://schemas.microsoft.com/office/drawing/2014/main" id="{58BC248B-E03D-4480-8243-CF5984100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6" name="Rectangle 80">
              <a:extLst>
                <a:ext uri="{FF2B5EF4-FFF2-40B4-BE49-F238E27FC236}">
                  <a16:creationId xmlns:a16="http://schemas.microsoft.com/office/drawing/2014/main" id="{DE5A2E52-E417-49C0-9825-25C2F0F52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65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7" name="Rectangle 90">
              <a:extLst>
                <a:ext uri="{FF2B5EF4-FFF2-40B4-BE49-F238E27FC236}">
                  <a16:creationId xmlns:a16="http://schemas.microsoft.com/office/drawing/2014/main" id="{FEB1B86C-822A-4927-BD46-3D0473430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2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8" name="Rectangle 91">
              <a:extLst>
                <a:ext uri="{FF2B5EF4-FFF2-40B4-BE49-F238E27FC236}">
                  <a16:creationId xmlns:a16="http://schemas.microsoft.com/office/drawing/2014/main" id="{A6715F48-8F25-4A02-BC44-A29CCF113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77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9" name="Rectangle 92">
              <a:extLst>
                <a:ext uri="{FF2B5EF4-FFF2-40B4-BE49-F238E27FC236}">
                  <a16:creationId xmlns:a16="http://schemas.microsoft.com/office/drawing/2014/main" id="{A9ED1BA5-FB5D-401C-BA37-9FD1BFD22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81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0" name="Rectangle 93">
              <a:extLst>
                <a:ext uri="{FF2B5EF4-FFF2-40B4-BE49-F238E27FC236}">
                  <a16:creationId xmlns:a16="http://schemas.microsoft.com/office/drawing/2014/main" id="{9DECCACA-4077-4611-9B3C-CA62BE8D8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1" name="Rectangle 94">
              <a:extLst>
                <a:ext uri="{FF2B5EF4-FFF2-40B4-BE49-F238E27FC236}">
                  <a16:creationId xmlns:a16="http://schemas.microsoft.com/office/drawing/2014/main" id="{910685C8-2DB3-46DC-BA32-255F20719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2" name="Rectangle 95">
              <a:extLst>
                <a:ext uri="{FF2B5EF4-FFF2-40B4-BE49-F238E27FC236}">
                  <a16:creationId xmlns:a16="http://schemas.microsoft.com/office/drawing/2014/main" id="{765AF94D-5FED-44FC-854D-DE875B455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3" name="Rectangle 96">
              <a:extLst>
                <a:ext uri="{FF2B5EF4-FFF2-40B4-BE49-F238E27FC236}">
                  <a16:creationId xmlns:a16="http://schemas.microsoft.com/office/drawing/2014/main" id="{9CF89D36-681F-4B17-B319-504A39982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4" name="Line 97">
              <a:extLst>
                <a:ext uri="{FF2B5EF4-FFF2-40B4-BE49-F238E27FC236}">
                  <a16:creationId xmlns:a16="http://schemas.microsoft.com/office/drawing/2014/main" id="{323809A6-A3DE-46AE-810D-C260A1017D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010400" y="6432550"/>
              <a:ext cx="1676400" cy="0"/>
            </a:xfrm>
            <a:prstGeom prst="line">
              <a:avLst/>
            </a:prstGeom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2075" tIns="46038" rIns="92075" bIns="46038"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5" name="Rectangle 98">
              <a:extLst>
                <a:ext uri="{FF2B5EF4-FFF2-40B4-BE49-F238E27FC236}">
                  <a16:creationId xmlns:a16="http://schemas.microsoft.com/office/drawing/2014/main" id="{BA9D4D69-39A0-4C7B-B69D-C49F30294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6" name="Rectangle 99">
              <a:extLst>
                <a:ext uri="{FF2B5EF4-FFF2-40B4-BE49-F238E27FC236}">
                  <a16:creationId xmlns:a16="http://schemas.microsoft.com/office/drawing/2014/main" id="{D46983FF-FAAD-4D26-B9F7-BBF25BF10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7" name="Rectangle 100">
              <a:extLst>
                <a:ext uri="{FF2B5EF4-FFF2-40B4-BE49-F238E27FC236}">
                  <a16:creationId xmlns:a16="http://schemas.microsoft.com/office/drawing/2014/main" id="{199DDE13-5578-4FF9-96DD-1DFFED1C9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8" name="Rectangle 101">
              <a:extLst>
                <a:ext uri="{FF2B5EF4-FFF2-40B4-BE49-F238E27FC236}">
                  <a16:creationId xmlns:a16="http://schemas.microsoft.com/office/drawing/2014/main" id="{BA5761FF-2BA8-4F03-B446-28F693D9F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9" name="Rectangle 102">
              <a:extLst>
                <a:ext uri="{FF2B5EF4-FFF2-40B4-BE49-F238E27FC236}">
                  <a16:creationId xmlns:a16="http://schemas.microsoft.com/office/drawing/2014/main" id="{F2A7D693-63E1-4795-97F4-F94A36172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0" name="Rectangle 103">
              <a:extLst>
                <a:ext uri="{FF2B5EF4-FFF2-40B4-BE49-F238E27FC236}">
                  <a16:creationId xmlns:a16="http://schemas.microsoft.com/office/drawing/2014/main" id="{DCD5D68E-6DA2-4DA5-895F-6FA67F742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6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1" name="Rectangle 104">
              <a:extLst>
                <a:ext uri="{FF2B5EF4-FFF2-40B4-BE49-F238E27FC236}">
                  <a16:creationId xmlns:a16="http://schemas.microsoft.com/office/drawing/2014/main" id="{E7A6A836-82CB-4DEA-A027-A617F4E6C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31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2" name="Rectangle 105">
              <a:extLst>
                <a:ext uri="{FF2B5EF4-FFF2-40B4-BE49-F238E27FC236}">
                  <a16:creationId xmlns:a16="http://schemas.microsoft.com/office/drawing/2014/main" id="{C47B9406-9654-4239-95CD-29363F200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5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3" name="Rectangle 106">
              <a:extLst>
                <a:ext uri="{FF2B5EF4-FFF2-40B4-BE49-F238E27FC236}">
                  <a16:creationId xmlns:a16="http://schemas.microsoft.com/office/drawing/2014/main" id="{F8A265AC-E9C4-4954-9918-296593197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4" name="Rectangle 107">
              <a:extLst>
                <a:ext uri="{FF2B5EF4-FFF2-40B4-BE49-F238E27FC236}">
                  <a16:creationId xmlns:a16="http://schemas.microsoft.com/office/drawing/2014/main" id="{CB00C670-C8C8-4921-A300-EF30B4787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5" name="Rectangle 108">
              <a:extLst>
                <a:ext uri="{FF2B5EF4-FFF2-40B4-BE49-F238E27FC236}">
                  <a16:creationId xmlns:a16="http://schemas.microsoft.com/office/drawing/2014/main" id="{5073D2B3-5115-48B0-9585-5A36345BA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6" name="Rectangle 109">
              <a:extLst>
                <a:ext uri="{FF2B5EF4-FFF2-40B4-BE49-F238E27FC236}">
                  <a16:creationId xmlns:a16="http://schemas.microsoft.com/office/drawing/2014/main" id="{A2DD94BA-8A73-4DFF-BF01-D251B3307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7" name="Rectangle 110">
              <a:extLst>
                <a:ext uri="{FF2B5EF4-FFF2-40B4-BE49-F238E27FC236}">
                  <a16:creationId xmlns:a16="http://schemas.microsoft.com/office/drawing/2014/main" id="{264DAC77-713C-4859-AE80-CD4A60489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8" name="Rectangle 111">
              <a:extLst>
                <a:ext uri="{FF2B5EF4-FFF2-40B4-BE49-F238E27FC236}">
                  <a16:creationId xmlns:a16="http://schemas.microsoft.com/office/drawing/2014/main" id="{95A351FE-EAC7-42A8-8B3A-ABB36D6CF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65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9" name="Rectangle 112">
              <a:extLst>
                <a:ext uri="{FF2B5EF4-FFF2-40B4-BE49-F238E27FC236}">
                  <a16:creationId xmlns:a16="http://schemas.microsoft.com/office/drawing/2014/main" id="{6C719F05-16C1-4353-95FC-228003452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310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0" name="Rectangle 114">
              <a:extLst>
                <a:ext uri="{FF2B5EF4-FFF2-40B4-BE49-F238E27FC236}">
                  <a16:creationId xmlns:a16="http://schemas.microsoft.com/office/drawing/2014/main" id="{7BED9C31-2965-4D42-8A0F-929454501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1" name="Line 115">
              <a:extLst>
                <a:ext uri="{FF2B5EF4-FFF2-40B4-BE49-F238E27FC236}">
                  <a16:creationId xmlns:a16="http://schemas.microsoft.com/office/drawing/2014/main" id="{F3557D6C-0654-499F-BE0A-A7695D1945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34000" y="6432550"/>
              <a:ext cx="1885950" cy="0"/>
            </a:xfrm>
            <a:prstGeom prst="line">
              <a:avLst/>
            </a:prstGeom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2075" tIns="46038" rIns="92075" bIns="46038"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2" name="Rectangle 116">
              <a:extLst>
                <a:ext uri="{FF2B5EF4-FFF2-40B4-BE49-F238E27FC236}">
                  <a16:creationId xmlns:a16="http://schemas.microsoft.com/office/drawing/2014/main" id="{F2702442-FF91-4D2F-A859-94FE05F79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3" name="Rectangle 117">
              <a:extLst>
                <a:ext uri="{FF2B5EF4-FFF2-40B4-BE49-F238E27FC236}">
                  <a16:creationId xmlns:a16="http://schemas.microsoft.com/office/drawing/2014/main" id="{F41218B6-2FC8-4E73-84B7-6C9E45CC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*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4" name="Line 118">
              <a:extLst>
                <a:ext uri="{FF2B5EF4-FFF2-40B4-BE49-F238E27FC236}">
                  <a16:creationId xmlns:a16="http://schemas.microsoft.com/office/drawing/2014/main" id="{D5DB405B-E573-4780-9413-172B937AC8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800850" y="3289300"/>
              <a:ext cx="1885950" cy="0"/>
            </a:xfrm>
            <a:prstGeom prst="line">
              <a:avLst/>
            </a:prstGeom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2075" tIns="46038" rIns="92075" bIns="46038"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5" name="Rectangle 161">
              <a:extLst>
                <a:ext uri="{FF2B5EF4-FFF2-40B4-BE49-F238E27FC236}">
                  <a16:creationId xmlns:a16="http://schemas.microsoft.com/office/drawing/2014/main" id="{AC4AEE7D-3FF2-4613-B174-380BB9011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550" y="3765550"/>
              <a:ext cx="677863" cy="277813"/>
            </a:xfrm>
            <a:prstGeom prst="rect">
              <a:avLst/>
            </a:prstGeom>
            <a:solidFill>
              <a:srgbClr val="FFFFD9"/>
            </a:solidFill>
            <a:ln>
              <a:headEnd type="none" w="sm" len="sm"/>
              <a:tailEnd type="none" w="sm" len="sm"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kumimoji="1" lang="en-US" sz="1200" dirty="0">
                  <a:solidFill>
                    <a:prstClr val="black"/>
                  </a:solidFill>
                  <a:ea typeface="Gill Sans"/>
                  <a:cs typeface="Gill Sans"/>
                </a:rPr>
                <a:t>Multiply</a:t>
              </a:r>
            </a:p>
          </p:txBody>
        </p:sp>
        <p:sp>
          <p:nvSpPr>
            <p:cNvPr id="146" name="Rectangle 82">
              <a:extLst>
                <a:ext uri="{FF2B5EF4-FFF2-40B4-BE49-F238E27FC236}">
                  <a16:creationId xmlns:a16="http://schemas.microsoft.com/office/drawing/2014/main" id="{CC36A879-82A3-4774-BF3D-6EB266C6D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7" name="Rectangle 83">
              <a:extLst>
                <a:ext uri="{FF2B5EF4-FFF2-40B4-BE49-F238E27FC236}">
                  <a16:creationId xmlns:a16="http://schemas.microsoft.com/office/drawing/2014/main" id="{88CBD9A8-776B-4C24-99C7-72D43C377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8" name="Rectangle 84">
              <a:extLst>
                <a:ext uri="{FF2B5EF4-FFF2-40B4-BE49-F238E27FC236}">
                  <a16:creationId xmlns:a16="http://schemas.microsoft.com/office/drawing/2014/main" id="{C3F404BA-6C80-43AD-946F-E9D5DFB7C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9" name="Rectangle 85">
              <a:extLst>
                <a:ext uri="{FF2B5EF4-FFF2-40B4-BE49-F238E27FC236}">
                  <a16:creationId xmlns:a16="http://schemas.microsoft.com/office/drawing/2014/main" id="{73F42580-D9E5-4FD9-9E1B-C05990904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50" name="Rectangle 86">
              <a:extLst>
                <a:ext uri="{FF2B5EF4-FFF2-40B4-BE49-F238E27FC236}">
                  <a16:creationId xmlns:a16="http://schemas.microsoft.com/office/drawing/2014/main" id="{046047C3-6556-440E-8A8B-7AB942EC2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51" name="Rectangle 87">
              <a:extLst>
                <a:ext uri="{FF2B5EF4-FFF2-40B4-BE49-F238E27FC236}">
                  <a16:creationId xmlns:a16="http://schemas.microsoft.com/office/drawing/2014/main" id="{C76F444D-FAC6-4450-96EC-6BAB63698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65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52" name="Rectangle 88">
              <a:extLst>
                <a:ext uri="{FF2B5EF4-FFF2-40B4-BE49-F238E27FC236}">
                  <a16:creationId xmlns:a16="http://schemas.microsoft.com/office/drawing/2014/main" id="{BB7E7894-4445-40E4-9682-0164EA28D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310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53" name="Rectangle 113">
              <a:extLst>
                <a:ext uri="{FF2B5EF4-FFF2-40B4-BE49-F238E27FC236}">
                  <a16:creationId xmlns:a16="http://schemas.microsoft.com/office/drawing/2014/main" id="{7015CCF3-0596-459A-BCC4-A3EB6287E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55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</p:grpSp>
      <p:cxnSp>
        <p:nvCxnSpPr>
          <p:cNvPr id="154" name="Straight Connector 159">
            <a:extLst>
              <a:ext uri="{FF2B5EF4-FFF2-40B4-BE49-F238E27FC236}">
                <a16:creationId xmlns:a16="http://schemas.microsoft.com/office/drawing/2014/main" id="{DF883BA9-4AF1-4BEC-99D2-2AFAB2BE96F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7743825" y="2466976"/>
            <a:ext cx="3175" cy="188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5" name="Straight Connector 160">
            <a:extLst>
              <a:ext uri="{FF2B5EF4-FFF2-40B4-BE49-F238E27FC236}">
                <a16:creationId xmlns:a16="http://schemas.microsoft.com/office/drawing/2014/main" id="{046D7B34-FA23-4BCE-88EC-8A2E3355B82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4000" y="6202363"/>
            <a:ext cx="33337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3AECD96C-34DD-446C-B302-2FF60A158FE1}"/>
                  </a:ext>
                </a:extLst>
              </p:cNvPr>
              <p:cNvSpPr/>
              <p:nvPr/>
            </p:nvSpPr>
            <p:spPr bwMode="auto">
              <a:xfrm>
                <a:off x="1247961" y="2405675"/>
                <a:ext cx="2606862" cy="442674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bit operations.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3AECD96C-34DD-446C-B302-2FF60A158F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7961" y="2405675"/>
                <a:ext cx="2606862" cy="442674"/>
              </a:xfrm>
              <a:prstGeom prst="roundRect">
                <a:avLst/>
              </a:prstGeom>
              <a:blipFill>
                <a:blip r:embed="rId4"/>
                <a:stretch>
                  <a:fillRect b="-15385"/>
                </a:stretch>
              </a:blip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C1ECBF0A-8658-4E5B-8C6C-B4D24465B625}"/>
                  </a:ext>
                </a:extLst>
              </p:cNvPr>
              <p:cNvSpPr/>
              <p:nvPr/>
            </p:nvSpPr>
            <p:spPr bwMode="auto">
              <a:xfrm>
                <a:off x="1247961" y="5227348"/>
                <a:ext cx="2606862" cy="442674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bit operations.</a:t>
                </a:r>
              </a:p>
            </p:txBody>
          </p:sp>
        </mc:Choice>
        <mc:Fallback xmlns=""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C1ECBF0A-8658-4E5B-8C6C-B4D24465B6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7961" y="5227348"/>
                <a:ext cx="2606862" cy="442674"/>
              </a:xfrm>
              <a:prstGeom prst="roundRect">
                <a:avLst/>
              </a:prstGeom>
              <a:blipFill>
                <a:blip r:embed="rId5"/>
                <a:stretch>
                  <a:fillRect b="-15385"/>
                </a:stretch>
              </a:blip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28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Divide and Conquer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+mj-lt"/>
                  </a:rPr>
                  <a:t> be two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+mj-lt"/>
                  </a:rPr>
                  <a:t>-bit integers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Write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+mj-lt"/>
                  </a:rPr>
                  <a:t> are all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400" dirty="0">
                    <a:latin typeface="+mj-lt"/>
                  </a:rPr>
                  <a:t>-bit integers.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8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Therefore,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So,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t="-845" b="-1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8">
            <a:extLst>
              <a:ext uri="{FF2B5EF4-FFF2-40B4-BE49-F238E27FC236}">
                <a16:creationId xmlns:a16="http://schemas.microsoft.com/office/drawing/2014/main" id="{83B18769-A4B1-4F78-B18A-3D0C0F30C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CD1F324-5CB8-4D44-B73E-EAD794C8E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7F47C8AD-B4F6-4726-B68A-BDA1AF134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20814FEF-37D8-42B4-8EEB-9D32C3CC6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56BA8E-6713-4706-8F46-4A0C030EB371}"/>
                  </a:ext>
                </a:extLst>
              </p:cNvPr>
              <p:cNvSpPr txBox="1"/>
              <p:nvPr/>
            </p:nvSpPr>
            <p:spPr>
              <a:xfrm>
                <a:off x="2106421" y="2672103"/>
                <a:ext cx="5781454" cy="153670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56BA8E-6713-4706-8F46-4A0C030EB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421" y="2672103"/>
                <a:ext cx="5781454" cy="1536703"/>
              </a:xfrm>
              <a:prstGeom prst="rect">
                <a:avLst/>
              </a:prstGeom>
              <a:blipFill>
                <a:blip r:embed="rId4"/>
                <a:stretch>
                  <a:fillRect b="-29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614BA75-FC55-46DA-82DB-E721EB1FD0AD}"/>
                  </a:ext>
                </a:extLst>
              </p:cNvPr>
              <p:cNvSpPr txBox="1"/>
              <p:nvPr/>
            </p:nvSpPr>
            <p:spPr>
              <a:xfrm>
                <a:off x="6282293" y="4331042"/>
                <a:ext cx="2685351" cy="1200329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800" dirty="0"/>
                  <a:t>We only need 3 values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  <a:p>
                <a:pPr algn="l"/>
                <a:r>
                  <a:rPr lang="en-US" sz="1800" dirty="0"/>
                  <a:t>Can we find all 3 by only</a:t>
                </a:r>
              </a:p>
              <a:p>
                <a:pPr algn="l"/>
                <a:r>
                  <a:rPr lang="en-US" sz="1800" dirty="0"/>
                  <a:t>  3 multiplication?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614BA75-FC55-46DA-82DB-E721EB1FD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293" y="4331042"/>
                <a:ext cx="2685351" cy="1200329"/>
              </a:xfrm>
              <a:prstGeom prst="rect">
                <a:avLst/>
              </a:prstGeom>
              <a:blipFill>
                <a:blip r:embed="rId5"/>
                <a:stretch>
                  <a:fillRect l="-1573" t="-1485" r="-449" b="-5446"/>
                </a:stretch>
              </a:blipFill>
              <a:ln w="317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56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Key Trick: 4 multiplies at the price of 3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8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3B18769-A4B1-4F78-B18A-3D0C0F30C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CD1F324-5CB8-4D44-B73E-EAD794C8E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7F47C8AD-B4F6-4726-B68A-BDA1AF134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20814FEF-37D8-42B4-8EEB-9D32C3CC6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56BA8E-6713-4706-8F46-4A0C030EB371}"/>
                  </a:ext>
                </a:extLst>
              </p:cNvPr>
              <p:cNvSpPr txBox="1"/>
              <p:nvPr/>
            </p:nvSpPr>
            <p:spPr>
              <a:xfrm>
                <a:off x="538878" y="1541439"/>
                <a:ext cx="5781454" cy="153670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56BA8E-6713-4706-8F46-4A0C030EB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78" y="1541439"/>
                <a:ext cx="5781454" cy="1536703"/>
              </a:xfrm>
              <a:prstGeom prst="rect">
                <a:avLst/>
              </a:prstGeom>
              <a:blipFill>
                <a:blip r:embed="rId3"/>
                <a:stretch>
                  <a:fillRect b="-29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5">
                <a:extLst>
                  <a:ext uri="{FF2B5EF4-FFF2-40B4-BE49-F238E27FC236}">
                    <a16:creationId xmlns:a16="http://schemas.microsoft.com/office/drawing/2014/main" id="{8DC40301-5554-4512-835A-226D367E5C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3307" y="4248727"/>
                <a:ext cx="5520951" cy="1877437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defRPr/>
                </a:pPr>
                <a:r>
                  <a:rPr lang="en-US" sz="2200" b="0" dirty="0">
                    <a:solidFill>
                      <a:srgbClr val="000000"/>
                    </a:solidFill>
                    <a:ea typeface="Courier New" charset="0"/>
                    <a:cs typeface="Courier New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𝛼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=</m:t>
                    </m:r>
                    <m:sSub>
                      <m:sSub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+</m:t>
                    </m:r>
                    <m:sSub>
                      <m:sSub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2200" b="0" dirty="0">
                    <a:solidFill>
                      <a:srgbClr val="000000"/>
                    </a:solidFill>
                    <a:ea typeface="Courier New" charset="0"/>
                    <a:cs typeface="Courier New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𝛽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b="0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2200" b="0" dirty="0">
                    <a:solidFill>
                      <a:srgbClr val="000000"/>
                    </a:solidFill>
                    <a:ea typeface="Courier New" charset="0"/>
                    <a:cs typeface="Courier New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𝛼𝛽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200" b="0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2200" b="0" dirty="0">
                    <a:solidFill>
                      <a:srgbClr val="000000"/>
                    </a:solidFill>
                    <a:ea typeface="Courier New" charset="0"/>
                    <a:cs typeface="Courier New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+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b="0" i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2200" b="0" dirty="0">
                    <a:solidFill>
                      <a:srgbClr val="000000"/>
                    </a:solidFill>
                    <a:ea typeface="Courier New" charset="0"/>
                    <a:cs typeface="Courier New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𝛼𝛽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−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−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i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</p:txBody>
          </p:sp>
        </mc:Choice>
        <mc:Fallback xmlns="">
          <p:sp>
            <p:nvSpPr>
              <p:cNvPr id="11" name="Text Box 5">
                <a:extLst>
                  <a:ext uri="{FF2B5EF4-FFF2-40B4-BE49-F238E27FC236}">
                    <a16:creationId xmlns:a16="http://schemas.microsoft.com/office/drawing/2014/main" id="{8DC40301-5554-4512-835A-226D367E5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3307" y="4248727"/>
                <a:ext cx="5520951" cy="18774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6">
            <a:extLst>
              <a:ext uri="{FF2B5EF4-FFF2-40B4-BE49-F238E27FC236}">
                <a16:creationId xmlns:a16="http://schemas.microsoft.com/office/drawing/2014/main" id="{E0DB0E36-060B-45D0-A573-280BB8C30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088" y="2582276"/>
            <a:ext cx="1772862" cy="609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cxnSp>
        <p:nvCxnSpPr>
          <p:cNvPr id="14" name="AutoShape 11">
            <a:extLst>
              <a:ext uri="{FF2B5EF4-FFF2-40B4-BE49-F238E27FC236}">
                <a16:creationId xmlns:a16="http://schemas.microsoft.com/office/drawing/2014/main" id="{7AD3C6D0-F478-4557-96F7-EE3FD9B23E59}"/>
              </a:ext>
            </a:extLst>
          </p:cNvPr>
          <p:cNvCxnSpPr>
            <a:cxnSpLocks noChangeShapeType="1"/>
            <a:stCxn id="13" idx="4"/>
          </p:cNvCxnSpPr>
          <p:nvPr/>
        </p:nvCxnSpPr>
        <p:spPr bwMode="auto">
          <a:xfrm rot="5400000">
            <a:off x="2260228" y="3941787"/>
            <a:ext cx="2743202" cy="1243381"/>
          </a:xfrm>
          <a:prstGeom prst="bentConnector3">
            <a:avLst>
              <a:gd name="adj1" fmla="val 33023"/>
            </a:avLst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" name="Line 7">
            <a:extLst>
              <a:ext uri="{FF2B5EF4-FFF2-40B4-BE49-F238E27FC236}">
                <a16:creationId xmlns:a16="http://schemas.microsoft.com/office/drawing/2014/main" id="{449191E0-126D-41DB-8E05-89FC41B31A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9899" y="592088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24486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Key Trick: 4 multiplies at the price of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ea typeface="Courier New" charset="0"/>
                    <a:cs typeface="Gill Sans" charset="0"/>
                  </a:rPr>
                  <a:t>Theorem </a:t>
                </a:r>
                <a:r>
                  <a:rPr lang="en-US" sz="1800" dirty="0">
                    <a:solidFill>
                      <a:srgbClr val="0070C0"/>
                    </a:solidFill>
                    <a:ea typeface="Courier New" charset="0"/>
                    <a:cs typeface="Gill Sans" charset="0"/>
                  </a:rPr>
                  <a:t>[Karatsuba-</a:t>
                </a:r>
                <a:r>
                  <a:rPr lang="en-US" sz="1800" dirty="0" err="1">
                    <a:solidFill>
                      <a:srgbClr val="0070C0"/>
                    </a:solidFill>
                    <a:ea typeface="Courier New" charset="0"/>
                    <a:cs typeface="Gill Sans" charset="0"/>
                  </a:rPr>
                  <a:t>Ofman</a:t>
                </a:r>
                <a:r>
                  <a:rPr lang="en-US" sz="1800" dirty="0">
                    <a:solidFill>
                      <a:srgbClr val="0070C0"/>
                    </a:solidFill>
                    <a:ea typeface="Courier New" charset="0"/>
                    <a:cs typeface="Gill Sans" charset="0"/>
                  </a:rPr>
                  <a:t>, 1962]</a:t>
                </a:r>
                <a:r>
                  <a:rPr lang="en-US" sz="2400" dirty="0">
                    <a:ea typeface="Courier New" charset="0"/>
                    <a:cs typeface="Gill Sans" charset="0"/>
                  </a:rPr>
                  <a:t>  Can multiply two n-digit integers in O(n</a:t>
                </a:r>
                <a:r>
                  <a:rPr lang="en-US" sz="2400" baseline="30000" dirty="0">
                    <a:ea typeface="Courier New" charset="0"/>
                    <a:cs typeface="Gill Sans" charset="0"/>
                  </a:rPr>
                  <a:t>1.585…</a:t>
                </a:r>
                <a:r>
                  <a:rPr lang="en-US" sz="2400" dirty="0">
                    <a:ea typeface="Courier New" charset="0"/>
                    <a:cs typeface="Gill Sans" charset="0"/>
                  </a:rPr>
                  <a:t>) bit operations.</a:t>
                </a:r>
              </a:p>
              <a:p>
                <a:pPr marL="0" indent="0">
                  <a:buNone/>
                </a:pPr>
                <a:endParaRPr lang="en-US" sz="24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4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4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4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4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ea typeface="Courier New" charset="0"/>
                    <a:cs typeface="Gill Sans" charset="0"/>
                  </a:rPr>
                  <a:t>To multiply two n-bit integers:</a:t>
                </a:r>
              </a:p>
              <a:p>
                <a:pPr lvl="1"/>
                <a:r>
                  <a:rPr lang="en-US" sz="2000" dirty="0">
                    <a:ea typeface="Gill Sans" charset="0"/>
                    <a:cs typeface="Gill Sans" charset="0"/>
                  </a:rPr>
                  <a:t>Add two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/2</m:t>
                    </m:r>
                  </m:oMath>
                </a14:m>
                <a:r>
                  <a:rPr lang="en-US" sz="2000" dirty="0">
                    <a:ea typeface="Gill Sans" charset="0"/>
                    <a:cs typeface="Gill Sans" charset="0"/>
                  </a:rPr>
                  <a:t> bit integers.</a:t>
                </a:r>
              </a:p>
              <a:p>
                <a:pPr lvl="1"/>
                <a:r>
                  <a:rPr lang="en-US" sz="2000" dirty="0">
                    <a:ea typeface="Gill Sans" charset="0"/>
                    <a:cs typeface="Gill Sans" charset="0"/>
                  </a:rPr>
                  <a:t>Multiply </a:t>
                </a:r>
                <a:r>
                  <a:rPr lang="en-US" sz="2000" dirty="0">
                    <a:solidFill>
                      <a:srgbClr val="FF0000"/>
                    </a:solidFill>
                    <a:ea typeface="Gill Sans" charset="0"/>
                    <a:cs typeface="Gill Sans" charset="0"/>
                  </a:rPr>
                  <a:t>three</a:t>
                </a:r>
                <a:r>
                  <a:rPr lang="en-US" sz="2000" dirty="0">
                    <a:solidFill>
                      <a:srgbClr val="000090"/>
                    </a:solidFill>
                    <a:ea typeface="Gill Sans" charset="0"/>
                    <a:cs typeface="Gill Sans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/2</m:t>
                    </m:r>
                  </m:oMath>
                </a14:m>
                <a:r>
                  <a:rPr lang="en-US" sz="2000" dirty="0">
                    <a:ea typeface="Gill Sans" charset="0"/>
                    <a:cs typeface="Gill Sans" charset="0"/>
                  </a:rPr>
                  <a:t>-bit integers.</a:t>
                </a:r>
              </a:p>
              <a:p>
                <a:pPr lvl="1"/>
                <a:r>
                  <a:rPr lang="en-US" sz="2000" dirty="0">
                    <a:ea typeface="Gill Sans" charset="0"/>
                    <a:cs typeface="Gill Sans" charset="0"/>
                  </a:rPr>
                  <a:t>Add, subtract, and shift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/2</m:t>
                    </m:r>
                  </m:oMath>
                </a14:m>
                <a:r>
                  <a:rPr lang="en-US" sz="2000" dirty="0">
                    <a:ea typeface="Gill Sans" charset="0"/>
                    <a:cs typeface="Gill Sans" charset="0"/>
                  </a:rPr>
                  <a:t>-bit integers to obtain result.</a:t>
                </a:r>
              </a:p>
              <a:p>
                <a:pPr marL="0" lvl="1" indent="0"/>
                <a:endParaRPr lang="en-US" sz="800" b="0" dirty="0">
                  <a:ea typeface="Gill Sans" charset="0"/>
                  <a:cs typeface="Gill Sans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ourier New" charset="0"/>
                                      <a:cs typeface="Gill Sans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ourier New" charset="0"/>
                                          <a:cs typeface="Gill Sans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  <a:ea typeface="Courier New" charset="0"/>
                                          <a:cs typeface="Gill Sans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ourier New" charset="0"/>
                                          <a:cs typeface="Gill Sans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ourier New" charset="0"/>
                                      <a:cs typeface="Gill Sans" charset="0"/>
                                    </a:rPr>
                                    <m:t>3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1.585…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8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1096" t="-845" b="-5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3B18769-A4B1-4F78-B18A-3D0C0F30C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CD1F324-5CB8-4D44-B73E-EAD794C8E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7F47C8AD-B4F6-4726-B68A-BDA1AF134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20814FEF-37D8-42B4-8EEB-9D32C3CC6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FB92EF-0FD6-499E-8424-4101C516EECF}"/>
                  </a:ext>
                </a:extLst>
              </p:cNvPr>
              <p:cNvSpPr txBox="1"/>
              <p:nvPr/>
            </p:nvSpPr>
            <p:spPr>
              <a:xfrm>
                <a:off x="1724246" y="2140197"/>
                <a:ext cx="5971954" cy="1875257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algn="l"/>
                <a:endParaRPr lang="en-US" sz="2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FB92EF-0FD6-499E-8424-4101C516E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246" y="2140197"/>
                <a:ext cx="5971954" cy="1875257"/>
              </a:xfrm>
              <a:prstGeom prst="rect">
                <a:avLst/>
              </a:prstGeom>
              <a:blipFill>
                <a:blip r:embed="rId4"/>
                <a:stretch>
                  <a:fillRect b="-5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4B5D5D0-9275-49A4-A235-54EA559DDB76}"/>
              </a:ext>
            </a:extLst>
          </p:cNvPr>
          <p:cNvSpPr txBox="1"/>
          <p:nvPr/>
        </p:nvSpPr>
        <p:spPr>
          <a:xfrm>
            <a:off x="3117930" y="357752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7D1500-A1F7-4821-8A0A-66D25530F283}"/>
              </a:ext>
            </a:extLst>
          </p:cNvPr>
          <p:cNvSpPr txBox="1"/>
          <p:nvPr/>
        </p:nvSpPr>
        <p:spPr>
          <a:xfrm>
            <a:off x="6736690" y="3574544"/>
            <a:ext cx="351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E9722B-5DC3-480E-A022-E99C0EB95A7A}"/>
                  </a:ext>
                </a:extLst>
              </p:cNvPr>
              <p:cNvSpPr txBox="1"/>
              <p:nvPr/>
            </p:nvSpPr>
            <p:spPr>
              <a:xfrm>
                <a:off x="4704247" y="3549608"/>
                <a:ext cx="16435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𝛼𝛽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E9722B-5DC3-480E-A022-E99C0EB95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247" y="3549608"/>
                <a:ext cx="1643529" cy="40011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00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Integer Multiplication (Summary)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230188" indent="-230188" defTabSz="692150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0070C0"/>
                    </a:solidFill>
                    <a:latin typeface="+mj-lt"/>
                    <a:ea typeface="Courier New" charset="0"/>
                    <a:cs typeface="Gill Sans" charset="0"/>
                  </a:rPr>
                  <a:t>Exercise</a:t>
                </a:r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: generalize Karatsuba to do 5 size </a:t>
                </a:r>
                <a:br>
                  <a:rPr lang="en-US" sz="2400" dirty="0">
                    <a:latin typeface="+mj-lt"/>
                    <a:ea typeface="Courier New" charset="0"/>
                    <a:cs typeface="Gill Sans" charset="0"/>
                  </a:rPr>
                </a:b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/3</m:t>
                    </m:r>
                  </m:oMath>
                </a14:m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 subproblems </a:t>
                </a:r>
              </a:p>
              <a:p>
                <a:pPr marL="630238" lvl="1" indent="-230188" defTabSz="692150">
                  <a:lnSpc>
                    <a:spcPct val="90000"/>
                  </a:lnSpc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This gives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1.46…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 time algorithm</a:t>
                </a:r>
              </a:p>
              <a:p>
                <a:pPr marL="342900" lvl="1" indent="-342900" defTabSz="6921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sz="12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0" defTabSz="692150">
                  <a:lnSpc>
                    <a:spcPct val="90000"/>
                  </a:lnSpc>
                  <a:buNone/>
                </a:pPr>
                <a:endParaRPr lang="en-US" sz="2000" dirty="0">
                  <a:latin typeface="Gill Sans" charset="0"/>
                  <a:ea typeface="Gill Sans" charset="0"/>
                  <a:cs typeface="Gill Sans" charset="0"/>
                  <a:sym typeface="Symbol" charset="0"/>
                </a:endParaRPr>
              </a:p>
              <a:p>
                <a:pPr marL="742950" lvl="2" indent="-342900" defTabSz="6921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950" t="-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3B18769-A4B1-4F78-B18A-3D0C0F30C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CD1F324-5CB8-4D44-B73E-EAD794C8E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7F47C8AD-B4F6-4726-B68A-BDA1AF134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20814FEF-37D8-42B4-8EEB-9D32C3CC6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596160-4465-43BC-ADB5-1B583BC3E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121" y="2312895"/>
            <a:ext cx="7501757" cy="37875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5C94B5-1140-402F-9084-8A059056407A}"/>
                  </a:ext>
                </a:extLst>
              </p:cNvPr>
              <p:cNvSpPr txBox="1"/>
              <p:nvPr/>
            </p:nvSpPr>
            <p:spPr>
              <a:xfrm>
                <a:off x="933937" y="5992907"/>
                <a:ext cx="73029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/>
                  <a:t>2019           Harvey-</a:t>
                </a:r>
                <a:r>
                  <a:rPr lang="en-US" dirty="0" err="1"/>
                  <a:t>Hoeven</a:t>
                </a: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5C94B5-1140-402F-9084-8A0590564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937" y="5992907"/>
                <a:ext cx="7302978" cy="400110"/>
              </a:xfrm>
              <a:prstGeom prst="rect">
                <a:avLst/>
              </a:prstGeom>
              <a:blipFill>
                <a:blip r:embed="rId5"/>
                <a:stretch>
                  <a:fillRect l="-835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DDB7FF80-EFF2-4837-8066-7220EC7944AC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744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73319" y="274638"/>
            <a:ext cx="8717648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Proving Master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D80BA292-C877-4CF8-B267-A049D81369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4241" y="1161136"/>
                <a:ext cx="3279166" cy="468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762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𝑎𝑇</m:t>
                      </m:r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altLang="en-US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en-US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altLang="en-US" sz="2400" b="0" dirty="0">
                  <a:solidFill>
                    <a:schemeClr val="tx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D80BA292-C877-4CF8-B267-A049D8136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4241" y="1161136"/>
                <a:ext cx="3279166" cy="468205"/>
              </a:xfrm>
              <a:prstGeom prst="rect">
                <a:avLst/>
              </a:prstGeom>
              <a:blipFill>
                <a:blip r:embed="rId3"/>
                <a:stretch>
                  <a:fillRect b="-194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4">
            <a:extLst>
              <a:ext uri="{FF2B5EF4-FFF2-40B4-BE49-F238E27FC236}">
                <a16:creationId xmlns:a16="http://schemas.microsoft.com/office/drawing/2014/main" id="{5BFD6365-BA04-4175-9A30-C872D2A6C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169" y="1843745"/>
            <a:ext cx="76200" cy="76200"/>
          </a:xfrm>
          <a:prstGeom prst="flowChartConnector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F96FE4-28F1-4672-9D7C-3ED59D2C5CA0}"/>
              </a:ext>
            </a:extLst>
          </p:cNvPr>
          <p:cNvGrpSpPr>
            <a:grpSpLocks/>
          </p:cNvGrpSpPr>
          <p:nvPr/>
        </p:nvGrpSpPr>
        <p:grpSpPr bwMode="auto">
          <a:xfrm>
            <a:off x="3372769" y="1996145"/>
            <a:ext cx="1447800" cy="762000"/>
            <a:chOff x="2160" y="1536"/>
            <a:chExt cx="912" cy="480"/>
          </a:xfrm>
        </p:grpSpPr>
        <p:sp>
          <p:nvSpPr>
            <p:cNvPr id="7" name="AutoShape 6">
              <a:extLst>
                <a:ext uri="{FF2B5EF4-FFF2-40B4-BE49-F238E27FC236}">
                  <a16:creationId xmlns:a16="http://schemas.microsoft.com/office/drawing/2014/main" id="{1518850F-5EC3-45C5-A941-F6579666B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8" name="AutoShape 7">
              <a:extLst>
                <a:ext uri="{FF2B5EF4-FFF2-40B4-BE49-F238E27FC236}">
                  <a16:creationId xmlns:a16="http://schemas.microsoft.com/office/drawing/2014/main" id="{A67A690B-A1A2-44D2-9934-D99554495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9" name="AutoShape 8">
              <a:extLst>
                <a:ext uri="{FF2B5EF4-FFF2-40B4-BE49-F238E27FC236}">
                  <a16:creationId xmlns:a16="http://schemas.microsoft.com/office/drawing/2014/main" id="{EFB9E2BB-F499-4169-844E-F8C1F34DE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CD4728A2-939F-4C69-AB93-87A8002F55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1536"/>
              <a:ext cx="19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9181C87B-3955-4BB4-9D74-DFE1D6E83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584"/>
              <a:ext cx="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C1F3106A-9878-4624-BE3D-36EB09A501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1536"/>
              <a:ext cx="336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B6626FB-7786-48A9-BFC0-CE601C762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584"/>
              <a:ext cx="720" cy="144"/>
            </a:xfrm>
            <a:custGeom>
              <a:avLst/>
              <a:gdLst>
                <a:gd name="T0" fmla="*/ 0 w 720"/>
                <a:gd name="T1" fmla="*/ 0 h 144"/>
                <a:gd name="T2" fmla="*/ 336 w 720"/>
                <a:gd name="T3" fmla="*/ 144 h 144"/>
                <a:gd name="T4" fmla="*/ 720 w 720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0" h="144">
                  <a:moveTo>
                    <a:pt x="0" y="0"/>
                  </a:moveTo>
                  <a:cubicBezTo>
                    <a:pt x="108" y="72"/>
                    <a:pt x="216" y="144"/>
                    <a:pt x="336" y="144"/>
                  </a:cubicBezTo>
                  <a:cubicBezTo>
                    <a:pt x="456" y="144"/>
                    <a:pt x="656" y="24"/>
                    <a:pt x="720" y="0"/>
                  </a:cubicBezTo>
                </a:path>
              </a:pathLst>
            </a:custGeom>
            <a:noFill/>
            <a:ln w="762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3">
                <a:extLst>
                  <a:ext uri="{FF2B5EF4-FFF2-40B4-BE49-F238E27FC236}">
                    <a16:creationId xmlns:a16="http://schemas.microsoft.com/office/drawing/2014/main" id="{1BCC2530-5E57-4942-91E3-50D9AB53C1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3494" y="1759608"/>
                <a:ext cx="49321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762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dirty="0" smtClean="0">
                          <a:solidFill>
                            <a:srgbClr val="3366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altLang="en-US" sz="28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Text Box 13">
                <a:extLst>
                  <a:ext uri="{FF2B5EF4-FFF2-40B4-BE49-F238E27FC236}">
                    <a16:creationId xmlns:a16="http://schemas.microsoft.com/office/drawing/2014/main" id="{1BCC2530-5E57-4942-91E3-50D9AB53C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23494" y="1759608"/>
                <a:ext cx="49321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312E1060-2D99-41C5-9E6B-5EB993ED97A6}"/>
              </a:ext>
            </a:extLst>
          </p:cNvPr>
          <p:cNvGrpSpPr>
            <a:grpSpLocks/>
          </p:cNvGrpSpPr>
          <p:nvPr/>
        </p:nvGrpSpPr>
        <p:grpSpPr bwMode="auto">
          <a:xfrm>
            <a:off x="2839369" y="2910545"/>
            <a:ext cx="1447800" cy="762000"/>
            <a:chOff x="2160" y="1536"/>
            <a:chExt cx="912" cy="480"/>
          </a:xfrm>
        </p:grpSpPr>
        <p:sp>
          <p:nvSpPr>
            <p:cNvPr id="17" name="AutoShape 16">
              <a:extLst>
                <a:ext uri="{FF2B5EF4-FFF2-40B4-BE49-F238E27FC236}">
                  <a16:creationId xmlns:a16="http://schemas.microsoft.com/office/drawing/2014/main" id="{98830C4E-559B-4434-A48B-9FF6AA6DD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18" name="AutoShape 17">
              <a:extLst>
                <a:ext uri="{FF2B5EF4-FFF2-40B4-BE49-F238E27FC236}">
                  <a16:creationId xmlns:a16="http://schemas.microsoft.com/office/drawing/2014/main" id="{E7C2C7BD-DD37-479F-BBF4-DE62B285D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19" name="AutoShape 18">
              <a:extLst>
                <a:ext uri="{FF2B5EF4-FFF2-40B4-BE49-F238E27FC236}">
                  <a16:creationId xmlns:a16="http://schemas.microsoft.com/office/drawing/2014/main" id="{9D3BA332-4466-48F4-B157-9FB0788F9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93D9356D-8947-4524-B75F-7626AEB51B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1536"/>
              <a:ext cx="19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59EB0D03-ACB6-48FC-88CE-439B09CDF3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584"/>
              <a:ext cx="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C92E6BB7-6C1A-41F8-BF0D-D04C0B8E6D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1536"/>
              <a:ext cx="336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E5CBEAE-8747-437B-8192-B24F8C4DB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584"/>
              <a:ext cx="720" cy="144"/>
            </a:xfrm>
            <a:custGeom>
              <a:avLst/>
              <a:gdLst>
                <a:gd name="T0" fmla="*/ 0 w 720"/>
                <a:gd name="T1" fmla="*/ 0 h 144"/>
                <a:gd name="T2" fmla="*/ 336 w 720"/>
                <a:gd name="T3" fmla="*/ 144 h 144"/>
                <a:gd name="T4" fmla="*/ 720 w 720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0" h="144">
                  <a:moveTo>
                    <a:pt x="0" y="0"/>
                  </a:moveTo>
                  <a:cubicBezTo>
                    <a:pt x="108" y="72"/>
                    <a:pt x="216" y="144"/>
                    <a:pt x="336" y="144"/>
                  </a:cubicBezTo>
                  <a:cubicBezTo>
                    <a:pt x="456" y="144"/>
                    <a:pt x="656" y="24"/>
                    <a:pt x="720" y="0"/>
                  </a:cubicBezTo>
                </a:path>
              </a:pathLst>
            </a:custGeom>
            <a:noFill/>
            <a:ln w="762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4" name="AutoShape 23">
            <a:extLst>
              <a:ext uri="{FF2B5EF4-FFF2-40B4-BE49-F238E27FC236}">
                <a16:creationId xmlns:a16="http://schemas.microsoft.com/office/drawing/2014/main" id="{88C42D51-1C83-4256-97BD-E19D03F92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2169" y="4510745"/>
            <a:ext cx="76200" cy="76200"/>
          </a:xfrm>
          <a:prstGeom prst="flowChartConnector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5" name="Line 24">
            <a:extLst>
              <a:ext uri="{FF2B5EF4-FFF2-40B4-BE49-F238E27FC236}">
                <a16:creationId xmlns:a16="http://schemas.microsoft.com/office/drawing/2014/main" id="{E707045B-89FE-46E4-A87B-269B277EA2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8369" y="3824945"/>
            <a:ext cx="304800" cy="6096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6" name="Line 25">
            <a:extLst>
              <a:ext uri="{FF2B5EF4-FFF2-40B4-BE49-F238E27FC236}">
                <a16:creationId xmlns:a16="http://schemas.microsoft.com/office/drawing/2014/main" id="{620069EA-570F-4A4F-A196-6059E1DC1A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5569" y="3901145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7" name="Line 26">
            <a:extLst>
              <a:ext uri="{FF2B5EF4-FFF2-40B4-BE49-F238E27FC236}">
                <a16:creationId xmlns:a16="http://schemas.microsoft.com/office/drawing/2014/main" id="{82222F51-60B8-4380-9BBF-5F00BEA3EE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7969" y="3824945"/>
            <a:ext cx="533400" cy="6096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EBB9734-D11E-4A9B-B08E-31D40A34F347}"/>
              </a:ext>
            </a:extLst>
          </p:cNvPr>
          <p:cNvGrpSpPr>
            <a:grpSpLocks/>
          </p:cNvGrpSpPr>
          <p:nvPr/>
        </p:nvGrpSpPr>
        <p:grpSpPr bwMode="auto">
          <a:xfrm>
            <a:off x="4287169" y="2910545"/>
            <a:ext cx="1447800" cy="762000"/>
            <a:chOff x="2160" y="1536"/>
            <a:chExt cx="912" cy="480"/>
          </a:xfrm>
        </p:grpSpPr>
        <p:sp>
          <p:nvSpPr>
            <p:cNvPr id="29" name="AutoShape 28">
              <a:extLst>
                <a:ext uri="{FF2B5EF4-FFF2-40B4-BE49-F238E27FC236}">
                  <a16:creationId xmlns:a16="http://schemas.microsoft.com/office/drawing/2014/main" id="{29B0886B-48CA-4DD5-A914-D390842B2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30" name="AutoShape 29">
              <a:extLst>
                <a:ext uri="{FF2B5EF4-FFF2-40B4-BE49-F238E27FC236}">
                  <a16:creationId xmlns:a16="http://schemas.microsoft.com/office/drawing/2014/main" id="{B0ECFE2A-7DEB-48E1-81E2-F12620C1C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31" name="AutoShape 30">
              <a:extLst>
                <a:ext uri="{FF2B5EF4-FFF2-40B4-BE49-F238E27FC236}">
                  <a16:creationId xmlns:a16="http://schemas.microsoft.com/office/drawing/2014/main" id="{C436D652-A5C3-467F-9B41-F981B529B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3F80C7B3-0663-4CB1-A6B5-7E9BAA0DD9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1536"/>
              <a:ext cx="19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6EF9A58B-3613-4189-9625-91EB14395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584"/>
              <a:ext cx="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58D206B9-017A-4F98-9D4A-CCE3BCCD97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1536"/>
              <a:ext cx="336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B9ED7E4-F671-4C2A-A5D3-A94F36AAC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584"/>
              <a:ext cx="720" cy="144"/>
            </a:xfrm>
            <a:custGeom>
              <a:avLst/>
              <a:gdLst>
                <a:gd name="T0" fmla="*/ 0 w 720"/>
                <a:gd name="T1" fmla="*/ 0 h 144"/>
                <a:gd name="T2" fmla="*/ 336 w 720"/>
                <a:gd name="T3" fmla="*/ 144 h 144"/>
                <a:gd name="T4" fmla="*/ 720 w 720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0" h="144">
                  <a:moveTo>
                    <a:pt x="0" y="0"/>
                  </a:moveTo>
                  <a:cubicBezTo>
                    <a:pt x="108" y="72"/>
                    <a:pt x="216" y="144"/>
                    <a:pt x="336" y="144"/>
                  </a:cubicBezTo>
                  <a:cubicBezTo>
                    <a:pt x="456" y="144"/>
                    <a:pt x="656" y="24"/>
                    <a:pt x="720" y="0"/>
                  </a:cubicBezTo>
                </a:path>
              </a:pathLst>
            </a:custGeom>
            <a:noFill/>
            <a:ln w="762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6" name="AutoShape 35">
            <a:extLst>
              <a:ext uri="{FF2B5EF4-FFF2-40B4-BE49-F238E27FC236}">
                <a16:creationId xmlns:a16="http://schemas.microsoft.com/office/drawing/2014/main" id="{DCEB6883-77E4-4411-A62A-331CF28C5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9569" y="4510745"/>
            <a:ext cx="76200" cy="76200"/>
          </a:xfrm>
          <a:prstGeom prst="flowChartConnector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38" name="AutoShape 37">
            <a:extLst>
              <a:ext uri="{FF2B5EF4-FFF2-40B4-BE49-F238E27FC236}">
                <a16:creationId xmlns:a16="http://schemas.microsoft.com/office/drawing/2014/main" id="{DC52188C-AB37-4262-892D-2A73A4AE8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969" y="4510745"/>
            <a:ext cx="76200" cy="76200"/>
          </a:xfrm>
          <a:prstGeom prst="flowChartConnector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39" name="Line 38">
            <a:extLst>
              <a:ext uri="{FF2B5EF4-FFF2-40B4-BE49-F238E27FC236}">
                <a16:creationId xmlns:a16="http://schemas.microsoft.com/office/drawing/2014/main" id="{40ADA5BD-2EAB-4672-8443-C502CAA068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5769" y="3824945"/>
            <a:ext cx="304800" cy="6096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0" name="Line 39">
            <a:extLst>
              <a:ext uri="{FF2B5EF4-FFF2-40B4-BE49-F238E27FC236}">
                <a16:creationId xmlns:a16="http://schemas.microsoft.com/office/drawing/2014/main" id="{F9C0EB92-FDF6-4657-BA6E-AD60608AE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2969" y="3901145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1" name="Line 40">
            <a:extLst>
              <a:ext uri="{FF2B5EF4-FFF2-40B4-BE49-F238E27FC236}">
                <a16:creationId xmlns:a16="http://schemas.microsoft.com/office/drawing/2014/main" id="{F7A6FAC8-CFF3-4C83-BBDC-A1C5D787BF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5369" y="3824945"/>
            <a:ext cx="533400" cy="6096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B8AF59D-517F-46DA-A4D5-009EB2E2840B}"/>
              </a:ext>
            </a:extLst>
          </p:cNvPr>
          <p:cNvGrpSpPr>
            <a:grpSpLocks/>
          </p:cNvGrpSpPr>
          <p:nvPr/>
        </p:nvGrpSpPr>
        <p:grpSpPr bwMode="auto">
          <a:xfrm>
            <a:off x="1772569" y="4815545"/>
            <a:ext cx="1447800" cy="762000"/>
            <a:chOff x="2160" y="1536"/>
            <a:chExt cx="912" cy="480"/>
          </a:xfrm>
        </p:grpSpPr>
        <p:sp>
          <p:nvSpPr>
            <p:cNvPr id="43" name="AutoShape 42">
              <a:extLst>
                <a:ext uri="{FF2B5EF4-FFF2-40B4-BE49-F238E27FC236}">
                  <a16:creationId xmlns:a16="http://schemas.microsoft.com/office/drawing/2014/main" id="{069AE4D1-0201-429B-AF14-08970A648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44" name="AutoShape 43">
              <a:extLst>
                <a:ext uri="{FF2B5EF4-FFF2-40B4-BE49-F238E27FC236}">
                  <a16:creationId xmlns:a16="http://schemas.microsoft.com/office/drawing/2014/main" id="{249C2D16-B23B-4801-875F-A595B1DCF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45" name="AutoShape 44">
              <a:extLst>
                <a:ext uri="{FF2B5EF4-FFF2-40B4-BE49-F238E27FC236}">
                  <a16:creationId xmlns:a16="http://schemas.microsoft.com/office/drawing/2014/main" id="{0A6A7EB4-4203-4CC7-BBFC-5508A55B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46" name="Line 45">
              <a:extLst>
                <a:ext uri="{FF2B5EF4-FFF2-40B4-BE49-F238E27FC236}">
                  <a16:creationId xmlns:a16="http://schemas.microsoft.com/office/drawing/2014/main" id="{59854260-B20F-40AE-8176-610825243D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1536"/>
              <a:ext cx="19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7" name="Line 46">
              <a:extLst>
                <a:ext uri="{FF2B5EF4-FFF2-40B4-BE49-F238E27FC236}">
                  <a16:creationId xmlns:a16="http://schemas.microsoft.com/office/drawing/2014/main" id="{566E32E8-5243-4B40-9377-C9E4FDADB7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584"/>
              <a:ext cx="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8" name="Line 47">
              <a:extLst>
                <a:ext uri="{FF2B5EF4-FFF2-40B4-BE49-F238E27FC236}">
                  <a16:creationId xmlns:a16="http://schemas.microsoft.com/office/drawing/2014/main" id="{5A76E996-5CEF-48B8-A48A-0CF5B05A4F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1536"/>
              <a:ext cx="336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C8D7C83-27F5-4D5C-B7B0-D4B5AD731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584"/>
              <a:ext cx="720" cy="144"/>
            </a:xfrm>
            <a:custGeom>
              <a:avLst/>
              <a:gdLst>
                <a:gd name="T0" fmla="*/ 0 w 720"/>
                <a:gd name="T1" fmla="*/ 0 h 144"/>
                <a:gd name="T2" fmla="*/ 336 w 720"/>
                <a:gd name="T3" fmla="*/ 144 h 144"/>
                <a:gd name="T4" fmla="*/ 720 w 720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0" h="144">
                  <a:moveTo>
                    <a:pt x="0" y="0"/>
                  </a:moveTo>
                  <a:cubicBezTo>
                    <a:pt x="108" y="72"/>
                    <a:pt x="216" y="144"/>
                    <a:pt x="336" y="144"/>
                  </a:cubicBezTo>
                  <a:cubicBezTo>
                    <a:pt x="456" y="144"/>
                    <a:pt x="656" y="24"/>
                    <a:pt x="720" y="0"/>
                  </a:cubicBezTo>
                </a:path>
              </a:pathLst>
            </a:custGeom>
            <a:noFill/>
            <a:ln w="762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4A82C4E-55DF-4492-9C17-7D3DCB4FA518}"/>
              </a:ext>
            </a:extLst>
          </p:cNvPr>
          <p:cNvGrpSpPr>
            <a:grpSpLocks/>
          </p:cNvGrpSpPr>
          <p:nvPr/>
        </p:nvGrpSpPr>
        <p:grpSpPr bwMode="auto">
          <a:xfrm>
            <a:off x="4439569" y="4815545"/>
            <a:ext cx="1447800" cy="762000"/>
            <a:chOff x="2160" y="1536"/>
            <a:chExt cx="912" cy="480"/>
          </a:xfrm>
        </p:grpSpPr>
        <p:sp>
          <p:nvSpPr>
            <p:cNvPr id="51" name="AutoShape 50">
              <a:extLst>
                <a:ext uri="{FF2B5EF4-FFF2-40B4-BE49-F238E27FC236}">
                  <a16:creationId xmlns:a16="http://schemas.microsoft.com/office/drawing/2014/main" id="{146F6B49-CEB6-4453-BAC9-8635BD4DA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52" name="AutoShape 51">
              <a:extLst>
                <a:ext uri="{FF2B5EF4-FFF2-40B4-BE49-F238E27FC236}">
                  <a16:creationId xmlns:a16="http://schemas.microsoft.com/office/drawing/2014/main" id="{66205D02-EE2A-41CD-8016-80BEF7B59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53" name="AutoShape 52">
              <a:extLst>
                <a:ext uri="{FF2B5EF4-FFF2-40B4-BE49-F238E27FC236}">
                  <a16:creationId xmlns:a16="http://schemas.microsoft.com/office/drawing/2014/main" id="{6A265483-19C5-4C6E-A12F-F750A0E8C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54" name="Line 53">
              <a:extLst>
                <a:ext uri="{FF2B5EF4-FFF2-40B4-BE49-F238E27FC236}">
                  <a16:creationId xmlns:a16="http://schemas.microsoft.com/office/drawing/2014/main" id="{FB400B2E-4DF2-4C26-B5F9-E2D94B7B60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1536"/>
              <a:ext cx="19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5" name="Line 54">
              <a:extLst>
                <a:ext uri="{FF2B5EF4-FFF2-40B4-BE49-F238E27FC236}">
                  <a16:creationId xmlns:a16="http://schemas.microsoft.com/office/drawing/2014/main" id="{6E991549-2173-458D-838B-90601BBD45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584"/>
              <a:ext cx="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6" name="Line 55">
              <a:extLst>
                <a:ext uri="{FF2B5EF4-FFF2-40B4-BE49-F238E27FC236}">
                  <a16:creationId xmlns:a16="http://schemas.microsoft.com/office/drawing/2014/main" id="{D7A94390-68AF-423C-8221-8B12DB3795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1536"/>
              <a:ext cx="336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4932BFDC-52F9-4191-B1AE-CEC31E193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584"/>
              <a:ext cx="720" cy="144"/>
            </a:xfrm>
            <a:custGeom>
              <a:avLst/>
              <a:gdLst>
                <a:gd name="T0" fmla="*/ 0 w 720"/>
                <a:gd name="T1" fmla="*/ 0 h 144"/>
                <a:gd name="T2" fmla="*/ 336 w 720"/>
                <a:gd name="T3" fmla="*/ 144 h 144"/>
                <a:gd name="T4" fmla="*/ 720 w 720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0" h="144">
                  <a:moveTo>
                    <a:pt x="0" y="0"/>
                  </a:moveTo>
                  <a:cubicBezTo>
                    <a:pt x="108" y="72"/>
                    <a:pt x="216" y="144"/>
                    <a:pt x="336" y="144"/>
                  </a:cubicBezTo>
                  <a:cubicBezTo>
                    <a:pt x="456" y="144"/>
                    <a:pt x="656" y="24"/>
                    <a:pt x="720" y="0"/>
                  </a:cubicBezTo>
                </a:path>
              </a:pathLst>
            </a:custGeom>
            <a:noFill/>
            <a:ln w="762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44B5C39-A16B-4135-9A08-B5DE20500655}"/>
              </a:ext>
            </a:extLst>
          </p:cNvPr>
          <p:cNvGrpSpPr/>
          <p:nvPr/>
        </p:nvGrpSpPr>
        <p:grpSpPr>
          <a:xfrm>
            <a:off x="80294" y="1103689"/>
            <a:ext cx="2243138" cy="4645957"/>
            <a:chOff x="453277" y="1103689"/>
            <a:chExt cx="2243138" cy="46459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Box 14">
                  <a:extLst>
                    <a:ext uri="{FF2B5EF4-FFF2-40B4-BE49-F238E27FC236}">
                      <a16:creationId xmlns:a16="http://schemas.microsoft.com/office/drawing/2014/main" id="{7B63F984-6CB6-4925-91EB-3964678EFAB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97752" y="1568826"/>
                  <a:ext cx="49699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altLang="en-US" sz="2800" b="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5" name="Text Box 14">
                  <a:extLst>
                    <a:ext uri="{FF2B5EF4-FFF2-40B4-BE49-F238E27FC236}">
                      <a16:creationId xmlns:a16="http://schemas.microsoft.com/office/drawing/2014/main" id="{7B63F984-6CB6-4925-91EB-3964678EFA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7752" y="1568826"/>
                  <a:ext cx="496996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Text Box 57">
              <a:extLst>
                <a:ext uri="{FF2B5EF4-FFF2-40B4-BE49-F238E27FC236}">
                  <a16:creationId xmlns:a16="http://schemas.microsoft.com/office/drawing/2014/main" id="{7FDBCC08-E8EE-4AE4-94BF-451FC5521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277" y="1103689"/>
              <a:ext cx="2243138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2800" b="0">
                  <a:solidFill>
                    <a:srgbClr val="FF0000"/>
                  </a:solidFill>
                  <a:latin typeface="+mj-lt"/>
                </a:rPr>
                <a:t>Problem size</a:t>
              </a:r>
              <a:endParaRPr lang="en-US" altLang="en-US" sz="2800" b="0"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 Box 58">
                  <a:extLst>
                    <a:ext uri="{FF2B5EF4-FFF2-40B4-BE49-F238E27FC236}">
                      <a16:creationId xmlns:a16="http://schemas.microsoft.com/office/drawing/2014/main" id="{E2E9A237-C1E8-488D-B4BC-38D373CBBBD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97752" y="2483226"/>
                  <a:ext cx="87517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altLang="en-US" sz="2800" b="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9" name="Text Box 58">
                  <a:extLst>
                    <a:ext uri="{FF2B5EF4-FFF2-40B4-BE49-F238E27FC236}">
                      <a16:creationId xmlns:a16="http://schemas.microsoft.com/office/drawing/2014/main" id="{E2E9A237-C1E8-488D-B4BC-38D373CBBB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7752" y="2483226"/>
                  <a:ext cx="875176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 Box 59">
                  <a:extLst>
                    <a:ext uri="{FF2B5EF4-FFF2-40B4-BE49-F238E27FC236}">
                      <a16:creationId xmlns:a16="http://schemas.microsoft.com/office/drawing/2014/main" id="{B0294A33-4F89-463E-9519-E71A7A8230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97752" y="3321426"/>
                  <a:ext cx="1045864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alt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altLang="en-US" sz="2800" b="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0" name="Text Box 59">
                  <a:extLst>
                    <a:ext uri="{FF2B5EF4-FFF2-40B4-BE49-F238E27FC236}">
                      <a16:creationId xmlns:a16="http://schemas.microsoft.com/office/drawing/2014/main" id="{B0294A33-4F89-463E-9519-E71A7A8230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7752" y="3321426"/>
                  <a:ext cx="1045864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F13BFA1-28DF-4453-9966-35B4D9BABF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752" y="5226426"/>
                  <a:ext cx="482824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altLang="en-US" sz="2800" b="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F13BFA1-28DF-4453-9966-35B4D9BABF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7752" y="5226426"/>
                  <a:ext cx="482824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2673" name="Group 412672">
            <a:extLst>
              <a:ext uri="{FF2B5EF4-FFF2-40B4-BE49-F238E27FC236}">
                <a16:creationId xmlns:a16="http://schemas.microsoft.com/office/drawing/2014/main" id="{AAE2EE50-515E-44B5-89BE-112DF1937CB2}"/>
              </a:ext>
            </a:extLst>
          </p:cNvPr>
          <p:cNvGrpSpPr/>
          <p:nvPr/>
        </p:nvGrpSpPr>
        <p:grpSpPr>
          <a:xfrm>
            <a:off x="1242238" y="1615145"/>
            <a:ext cx="584775" cy="4124587"/>
            <a:chOff x="1615221" y="1615145"/>
            <a:chExt cx="584775" cy="41245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 Box 62">
                  <a:extLst>
                    <a:ext uri="{FF2B5EF4-FFF2-40B4-BE49-F238E27FC236}">
                      <a16:creationId xmlns:a16="http://schemas.microsoft.com/office/drawing/2014/main" id="{932AB9B0-F5C0-4D38-B169-38D60F8342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6173713">
                  <a:off x="875157" y="3025098"/>
                  <a:ext cx="2064904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32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en-US" sz="32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en-US" sz="32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3200" b="0" i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32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altLang="en-US" sz="32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32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altLang="en-US" sz="2800" b="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Text Box 62">
                  <a:extLst>
                    <a:ext uri="{FF2B5EF4-FFF2-40B4-BE49-F238E27FC236}">
                      <a16:creationId xmlns:a16="http://schemas.microsoft.com/office/drawing/2014/main" id="{932AB9B0-F5C0-4D38-B169-38D60F8342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173713">
                  <a:off x="875157" y="3025098"/>
                  <a:ext cx="2064904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Line 63">
              <a:extLst>
                <a:ext uri="{FF2B5EF4-FFF2-40B4-BE49-F238E27FC236}">
                  <a16:creationId xmlns:a16="http://schemas.microsoft.com/office/drawing/2014/main" id="{36DC7CA4-C6C7-4FAC-82FA-7389A7AE8C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6952" y="4291932"/>
              <a:ext cx="0" cy="144780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" name="Line 64">
              <a:extLst>
                <a:ext uri="{FF2B5EF4-FFF2-40B4-BE49-F238E27FC236}">
                  <a16:creationId xmlns:a16="http://schemas.microsoft.com/office/drawing/2014/main" id="{0CE57A0E-62A1-43CB-A130-B80B5B327E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7619" y="1615145"/>
              <a:ext cx="9333" cy="76710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412672" name="Group 412671">
            <a:extLst>
              <a:ext uri="{FF2B5EF4-FFF2-40B4-BE49-F238E27FC236}">
                <a16:creationId xmlns:a16="http://schemas.microsoft.com/office/drawing/2014/main" id="{58CC085D-AC53-42C3-B3C3-9D80B07B4ECE}"/>
              </a:ext>
            </a:extLst>
          </p:cNvPr>
          <p:cNvGrpSpPr/>
          <p:nvPr/>
        </p:nvGrpSpPr>
        <p:grpSpPr>
          <a:xfrm>
            <a:off x="5734969" y="1194554"/>
            <a:ext cx="1310246" cy="4591473"/>
            <a:chOff x="6107952" y="1194554"/>
            <a:chExt cx="1310246" cy="4591473"/>
          </a:xfrm>
        </p:grpSpPr>
        <p:sp>
          <p:nvSpPr>
            <p:cNvPr id="37" name="AutoShape 36">
              <a:extLst>
                <a:ext uri="{FF2B5EF4-FFF2-40B4-BE49-F238E27FC236}">
                  <a16:creationId xmlns:a16="http://schemas.microsoft.com/office/drawing/2014/main" id="{E68E3D73-467F-409F-A827-8FA05673F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7952" y="4510745"/>
              <a:ext cx="76200" cy="76200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66" name="Text Box 65">
              <a:extLst>
                <a:ext uri="{FF2B5EF4-FFF2-40B4-BE49-F238E27FC236}">
                  <a16:creationId xmlns:a16="http://schemas.microsoft.com/office/drawing/2014/main" id="{285326A3-0764-447D-BF34-7B4A7B469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3910" y="1194554"/>
              <a:ext cx="12842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2400">
                  <a:solidFill>
                    <a:srgbClr val="3366FF"/>
                  </a:solidFill>
                  <a:latin typeface="+mj-lt"/>
                </a:rPr>
                <a:t># probs</a:t>
              </a:r>
              <a:endParaRPr lang="en-US" altLang="en-US" sz="2800" b="0"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CBC93097-EDED-42E4-8653-AA576845B3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8952" y="3337865"/>
                  <a:ext cx="617477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800" b="0" i="1" baseline="30000" dirty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altLang="en-US" sz="2800" b="0" dirty="0">
                    <a:solidFill>
                      <a:srgbClr val="3366FF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CBC93097-EDED-42E4-8653-AA576845B3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88952" y="3337865"/>
                  <a:ext cx="617477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48D8CD50-6B7D-437C-8E4C-95AC2CDB0F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8952" y="2463809"/>
                  <a:ext cx="493212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altLang="en-US" sz="2800" b="0" dirty="0">
                    <a:solidFill>
                      <a:srgbClr val="3366FF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48D8CD50-6B7D-437C-8E4C-95AC2CDB0F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88952" y="2463809"/>
                  <a:ext cx="493212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02E706CC-257B-4F8C-9EDF-9295AFD2AB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8952" y="1767545"/>
                  <a:ext cx="482824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altLang="en-US" sz="2800" b="0" dirty="0">
                    <a:solidFill>
                      <a:srgbClr val="3366FF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02E706CC-257B-4F8C-9EDF-9295AFD2AB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88952" y="1767545"/>
                  <a:ext cx="482824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0D046CCD-FB3B-4EA3-B48F-4D2FB4AA3F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8952" y="5272745"/>
                  <a:ext cx="601640" cy="513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800" b="0" i="1" baseline="30000" dirty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altLang="en-US" sz="2800" b="0" baseline="30000" dirty="0">
                    <a:solidFill>
                      <a:srgbClr val="3366FF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0D046CCD-FB3B-4EA3-B48F-4D2FB4AA3F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88952" y="5272745"/>
                  <a:ext cx="601640" cy="51328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2674" name="Group 412673">
            <a:extLst>
              <a:ext uri="{FF2B5EF4-FFF2-40B4-BE49-F238E27FC236}">
                <a16:creationId xmlns:a16="http://schemas.microsoft.com/office/drawing/2014/main" id="{39B974A8-6B33-42AB-8BB6-77A5D76A37BC}"/>
              </a:ext>
            </a:extLst>
          </p:cNvPr>
          <p:cNvGrpSpPr/>
          <p:nvPr/>
        </p:nvGrpSpPr>
        <p:grpSpPr>
          <a:xfrm>
            <a:off x="6846036" y="1184373"/>
            <a:ext cx="2378087" cy="4560439"/>
            <a:chOff x="7219019" y="1184373"/>
            <a:chExt cx="2378087" cy="4560439"/>
          </a:xfrm>
        </p:grpSpPr>
        <p:sp>
          <p:nvSpPr>
            <p:cNvPr id="71" name="Text Box 70">
              <a:extLst>
                <a:ext uri="{FF2B5EF4-FFF2-40B4-BE49-F238E27FC236}">
                  <a16:creationId xmlns:a16="http://schemas.microsoft.com/office/drawing/2014/main" id="{2F4E9448-0170-43FB-8A7B-EB282E804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0102" y="1184373"/>
              <a:ext cx="836613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2800" b="0">
                  <a:latin typeface="+mj-lt"/>
                </a:rPr>
                <a:t>cost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 Box 71">
                  <a:extLst>
                    <a:ext uri="{FF2B5EF4-FFF2-40B4-BE49-F238E27FC236}">
                      <a16:creationId xmlns:a16="http://schemas.microsoft.com/office/drawing/2014/main" id="{078CAE95-13C7-4BB5-84F3-581CA87DC8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44469" y="1714501"/>
                  <a:ext cx="854785" cy="5309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oMath>
                    </m:oMathPara>
                  </a14:m>
                  <a:endParaRPr lang="en-US" altLang="en-US" sz="2800" b="0" dirty="0">
                    <a:solidFill>
                      <a:schemeClr val="tx2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2" name="Text Box 71">
                  <a:extLst>
                    <a:ext uri="{FF2B5EF4-FFF2-40B4-BE49-F238E27FC236}">
                      <a16:creationId xmlns:a16="http://schemas.microsoft.com/office/drawing/2014/main" id="{078CAE95-13C7-4BB5-84F3-581CA87DC8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44469" y="1714501"/>
                  <a:ext cx="854785" cy="53091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 Box 73">
                  <a:extLst>
                    <a:ext uri="{FF2B5EF4-FFF2-40B4-BE49-F238E27FC236}">
                      <a16:creationId xmlns:a16="http://schemas.microsoft.com/office/drawing/2014/main" id="{3D404910-B7A2-487F-8B0E-5FA07E6BE89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68244" y="2519463"/>
                  <a:ext cx="2000676" cy="5309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oMath>
                    </m:oMathPara>
                  </a14:m>
                  <a:endParaRPr lang="en-US" altLang="en-US" sz="2800" b="0" dirty="0">
                    <a:solidFill>
                      <a:schemeClr val="tx2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3" name="Text Box 73">
                  <a:extLst>
                    <a:ext uri="{FF2B5EF4-FFF2-40B4-BE49-F238E27FC236}">
                      <a16:creationId xmlns:a16="http://schemas.microsoft.com/office/drawing/2014/main" id="{3D404910-B7A2-487F-8B0E-5FA07E6BE8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68244" y="2519463"/>
                  <a:ext cx="2000676" cy="53091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4">
                  <a:extLst>
                    <a:ext uri="{FF2B5EF4-FFF2-40B4-BE49-F238E27FC236}">
                      <a16:creationId xmlns:a16="http://schemas.microsoft.com/office/drawing/2014/main" id="{F35F747F-38CE-4D76-B4D3-592B94CDE5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0294" y="3319281"/>
                  <a:ext cx="2304862" cy="5309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altLang="en-US" sz="2800" b="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2800" b="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800" b="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en-US" sz="2800" b="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alt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2800" b="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alt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en-US" sz="2800" b="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oMath>
                    </m:oMathPara>
                  </a14:m>
                  <a:endParaRPr lang="en-US" altLang="en-US" sz="2800" b="0" baseline="30000" dirty="0">
                    <a:solidFill>
                      <a:schemeClr val="tx2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4" name="Rectangle 74">
                  <a:extLst>
                    <a:ext uri="{FF2B5EF4-FFF2-40B4-BE49-F238E27FC236}">
                      <a16:creationId xmlns:a16="http://schemas.microsoft.com/office/drawing/2014/main" id="{F35F747F-38CE-4D76-B4D3-592B94CDE5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60294" y="3319281"/>
                  <a:ext cx="2304862" cy="53091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6">
                  <a:extLst>
                    <a:ext uri="{FF2B5EF4-FFF2-40B4-BE49-F238E27FC236}">
                      <a16:creationId xmlns:a16="http://schemas.microsoft.com/office/drawing/2014/main" id="{E7E340B6-0D13-407B-8A61-7AAEEFA1E1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19019" y="5072064"/>
                  <a:ext cx="2378087" cy="672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800" b="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altLang="en-US" sz="28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en-US" sz="28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altLang="en-US" sz="2800" b="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2800" b="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800" b="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en-US" sz="2800" b="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altLang="en-US" sz="2800" b="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2800" b="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alt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oMath>
                    </m:oMathPara>
                  </a14:m>
                  <a:endParaRPr lang="en-US" altLang="en-US" sz="2800" b="0" baseline="30000" dirty="0">
                    <a:solidFill>
                      <a:schemeClr val="tx2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6" name="Rectangle 76">
                  <a:extLst>
                    <a:ext uri="{FF2B5EF4-FFF2-40B4-BE49-F238E27FC236}">
                      <a16:creationId xmlns:a16="http://schemas.microsoft.com/office/drawing/2014/main" id="{E7E340B6-0D13-407B-8A61-7AAEEFA1E1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19019" y="5072064"/>
                  <a:ext cx="2378087" cy="672748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53717E-4E32-468B-A609-7FA4FFA4EA3F}"/>
                  </a:ext>
                </a:extLst>
              </p:cNvPr>
              <p:cNvSpPr txBox="1"/>
              <p:nvPr/>
            </p:nvSpPr>
            <p:spPr>
              <a:xfrm>
                <a:off x="2403165" y="5907027"/>
                <a:ext cx="3633559" cy="8018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53717E-4E32-468B-A609-7FA4FFA4E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165" y="5907027"/>
                <a:ext cx="3633559" cy="80182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E21B4E1-4AAB-49A9-8C98-9AAC1E2793E4}"/>
                  </a:ext>
                </a:extLst>
              </p14:cNvPr>
              <p14:cNvContentPartPr/>
              <p14:nvPr/>
            </p14:nvContentPartPr>
            <p14:xfrm>
              <a:off x="377280" y="177120"/>
              <a:ext cx="8807040" cy="66754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E21B4E1-4AAB-49A9-8C98-9AAC1E2793E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7920" y="167760"/>
                <a:ext cx="8825760" cy="669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39497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BE-E13C-4DAF-A2CA-480D8DCFC258}" type="slidenum">
              <a:rPr lang="en-US" altLang="en-US" smtClean="0"/>
              <a:pPr/>
              <a:t>40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E04106-22C3-414D-9271-7D5FCE3AB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095" y="1079106"/>
            <a:ext cx="4561641" cy="527304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Integer Multiplication (Summary)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BDBDC1-2D07-4474-A5A9-F7575D910E02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5435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 marL="0" indent="0" algn="l"/>
            <a:r>
              <a:rPr kumimoji="0" lang="en-US" sz="3600" dirty="0">
                <a:cs typeface="+mj-cs"/>
              </a:rPr>
              <a:t>Matrix Multiplication</a:t>
            </a:r>
            <a:endParaRPr kumimoji="0" lang="en-US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424097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C0CF98-2D4B-40B4-8805-60B2356557AF}" type="slidenum">
              <a:rPr lang="en-US" altLang="en-US" sz="1400" b="0">
                <a:latin typeface="Tahoma" panose="020B0604030504040204" pitchFamily="34" charset="0"/>
              </a:rPr>
              <a:pPr/>
              <a:t>42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p:graphicFrame>
        <p:nvGraphicFramePr>
          <p:cNvPr id="30726" name="Object 5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307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6"/>
          <p:cNvGraphicFramePr>
            <a:graphicFrameLocks noChangeAspect="1"/>
          </p:cNvGraphicFramePr>
          <p:nvPr/>
        </p:nvGraphicFramePr>
        <p:xfrm>
          <a:off x="4667250" y="34734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307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34734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7"/>
          <p:cNvGraphicFramePr>
            <a:graphicFrameLocks noChangeAspect="1"/>
          </p:cNvGraphicFramePr>
          <p:nvPr/>
        </p:nvGraphicFramePr>
        <p:xfrm>
          <a:off x="4819650" y="36258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3072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36258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8"/>
          <p:cNvGraphicFramePr>
            <a:graphicFrameLocks noChangeAspect="1"/>
          </p:cNvGraphicFramePr>
          <p:nvPr/>
        </p:nvGraphicFramePr>
        <p:xfrm>
          <a:off x="4972050" y="37782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3072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37782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03A76138-1104-4749-9E01-2795214FF7D5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Multiplying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">
                <a:extLst>
                  <a:ext uri="{FF2B5EF4-FFF2-40B4-BE49-F238E27FC236}">
                    <a16:creationId xmlns:a16="http://schemas.microsoft.com/office/drawing/2014/main" id="{432C0872-1FD2-41CA-9BD1-D9C179DE1116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+mj-lt"/>
                  </a:rPr>
                  <a:t> be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latin typeface="+mj-lt"/>
                  </a:rPr>
                  <a:t> matrix,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+mj-lt"/>
                  </a:rPr>
                  <a:t> be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+mj-lt"/>
                  </a:rPr>
                  <a:t> matrix.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Then,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400" dirty="0">
                    <a:latin typeface="+mj-lt"/>
                  </a:rPr>
                  <a:t> is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+mj-lt"/>
                  </a:rPr>
                  <a:t> matrix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such that</a:t>
                </a:r>
              </a:p>
            </p:txBody>
          </p:sp>
        </mc:Choice>
        <mc:Fallback xmlns="">
          <p:sp>
            <p:nvSpPr>
              <p:cNvPr id="18" name="Rectangle 3">
                <a:extLst>
                  <a:ext uri="{FF2B5EF4-FFF2-40B4-BE49-F238E27FC236}">
                    <a16:creationId xmlns:a16="http://schemas.microsoft.com/office/drawing/2014/main" id="{432C0872-1FD2-41CA-9BD1-D9C179DE11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9"/>
                <a:stretch>
                  <a:fillRect l="-1096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EBA2C85A-72FE-4AE9-9749-0E91C10113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0" y="1622117"/>
            <a:ext cx="4168588" cy="1037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4951C4-0692-4021-A5A1-1196845E11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91855" y="3385979"/>
            <a:ext cx="2356878" cy="12131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B6A9DE-63A3-4969-959D-39D9E0F680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5594" y="4984752"/>
            <a:ext cx="6629400" cy="11715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401C81-0506-4384-88EF-5E617AD1D3D5}"/>
              </a:ext>
            </a:extLst>
          </p:cNvPr>
          <p:cNvSpPr txBox="1"/>
          <p:nvPr/>
        </p:nvSpPr>
        <p:spPr>
          <a:xfrm>
            <a:off x="221501" y="6305600"/>
            <a:ext cx="6909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Question: Why matrix multiplication is defined in such way?</a:t>
            </a:r>
          </a:p>
        </p:txBody>
      </p:sp>
    </p:spTree>
    <p:extLst>
      <p:ext uri="{BB962C8B-B14F-4D97-AF65-F5344CB8AC3E}">
        <p14:creationId xmlns:p14="http://schemas.microsoft.com/office/powerpoint/2010/main" val="252078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28F1F2-B319-4FD7-82D6-B854434CD058}" type="slidenum">
              <a:rPr lang="en-US" altLang="en-US" sz="1400" b="0">
                <a:latin typeface="Tahoma" panose="020B0604030504040204" pitchFamily="34" charset="0"/>
              </a:rPr>
              <a:pPr/>
              <a:t>43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graphicFrame>
        <p:nvGraphicFramePr>
          <p:cNvPr id="32773" name="Object 4"/>
          <p:cNvGraphicFramePr>
            <a:graphicFrameLocks noChangeAspect="1"/>
          </p:cNvGraphicFramePr>
          <p:nvPr/>
        </p:nvGraphicFramePr>
        <p:xfrm>
          <a:off x="609600" y="1752600"/>
          <a:ext cx="4495800" cy="15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4" imgW="2679700" imgH="939800" progId="Equation.3">
                  <p:embed/>
                </p:oleObj>
              </mc:Choice>
              <mc:Fallback>
                <p:oleObj name="Equation" r:id="rId4" imgW="2679700" imgH="939800" progId="Equation.3">
                  <p:embed/>
                  <p:pic>
                    <p:nvPicPr>
                      <p:cNvPr id="3277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4495800" cy="157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5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327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6"/>
          <p:cNvGraphicFramePr>
            <a:graphicFrameLocks noChangeAspect="1"/>
          </p:cNvGraphicFramePr>
          <p:nvPr/>
        </p:nvGraphicFramePr>
        <p:xfrm>
          <a:off x="4667250" y="34734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3277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34734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7"/>
          <p:cNvGraphicFramePr>
            <a:graphicFrameLocks noChangeAspect="1"/>
          </p:cNvGraphicFramePr>
          <p:nvPr/>
        </p:nvGraphicFramePr>
        <p:xfrm>
          <a:off x="4819650" y="36258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3277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36258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8"/>
          <p:cNvGraphicFramePr>
            <a:graphicFrameLocks noChangeAspect="1"/>
          </p:cNvGraphicFramePr>
          <p:nvPr/>
        </p:nvGraphicFramePr>
        <p:xfrm>
          <a:off x="4972050" y="37782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10" imgW="114151" imgH="215619" progId="Equation.3">
                  <p:embed/>
                </p:oleObj>
              </mc:Choice>
              <mc:Fallback>
                <p:oleObj name="Equation" r:id="rId10" imgW="114151" imgH="215619" progId="Equation.3">
                  <p:embed/>
                  <p:pic>
                    <p:nvPicPr>
                      <p:cNvPr id="3277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37782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8" name="Object 9"/>
          <p:cNvGraphicFramePr>
            <a:graphicFrameLocks noChangeAspect="1"/>
          </p:cNvGraphicFramePr>
          <p:nvPr/>
        </p:nvGraphicFramePr>
        <p:xfrm>
          <a:off x="155575" y="3505200"/>
          <a:ext cx="89884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11" imgW="6070600" imgH="939800" progId="Equation.3">
                  <p:embed/>
                </p:oleObj>
              </mc:Choice>
              <mc:Fallback>
                <p:oleObj name="Equation" r:id="rId11" imgW="6070600" imgH="939800" progId="Equation.3">
                  <p:embed/>
                  <p:pic>
                    <p:nvPicPr>
                      <p:cNvPr id="3277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3505200"/>
                        <a:ext cx="898842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9" name="Rectangle 10"/>
          <p:cNvSpPr>
            <a:spLocks noChangeArrowheads="1"/>
          </p:cNvSpPr>
          <p:nvPr/>
        </p:nvSpPr>
        <p:spPr bwMode="auto">
          <a:xfrm>
            <a:off x="381000" y="3581400"/>
            <a:ext cx="12954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780" name="Rectangle 11"/>
          <p:cNvSpPr>
            <a:spLocks noChangeArrowheads="1"/>
          </p:cNvSpPr>
          <p:nvPr/>
        </p:nvSpPr>
        <p:spPr bwMode="auto">
          <a:xfrm>
            <a:off x="3200400" y="3581400"/>
            <a:ext cx="12954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781" name="Rectangle 12"/>
          <p:cNvSpPr>
            <a:spLocks noChangeArrowheads="1"/>
          </p:cNvSpPr>
          <p:nvPr/>
        </p:nvSpPr>
        <p:spPr bwMode="auto">
          <a:xfrm>
            <a:off x="685800" y="1828800"/>
            <a:ext cx="9906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782" name="Rectangle 13"/>
          <p:cNvSpPr>
            <a:spLocks noChangeArrowheads="1"/>
          </p:cNvSpPr>
          <p:nvPr/>
        </p:nvSpPr>
        <p:spPr bwMode="auto">
          <a:xfrm>
            <a:off x="3048000" y="1828800"/>
            <a:ext cx="9906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72F04C8-F441-492C-9856-360AB43EA67B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Multiplying Matrices</a:t>
            </a:r>
          </a:p>
        </p:txBody>
      </p:sp>
    </p:spTree>
    <p:extLst>
      <p:ext uri="{BB962C8B-B14F-4D97-AF65-F5344CB8AC3E}">
        <p14:creationId xmlns:p14="http://schemas.microsoft.com/office/powerpoint/2010/main" val="6951981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7CF4AC-F911-4681-8209-23E432FDE3DB}" type="slidenum">
              <a:rPr lang="en-US" altLang="en-US" sz="1400" b="0">
                <a:latin typeface="Tahoma" panose="020B0604030504040204" pitchFamily="34" charset="0"/>
              </a:rPr>
              <a:pPr/>
              <a:t>44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graphicFrame>
        <p:nvGraphicFramePr>
          <p:cNvPr id="33797" name="Object 4"/>
          <p:cNvGraphicFramePr>
            <a:graphicFrameLocks noChangeAspect="1"/>
          </p:cNvGraphicFramePr>
          <p:nvPr/>
        </p:nvGraphicFramePr>
        <p:xfrm>
          <a:off x="609600" y="1752600"/>
          <a:ext cx="4495800" cy="15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4" imgW="2679700" imgH="939800" progId="Equation.3">
                  <p:embed/>
                </p:oleObj>
              </mc:Choice>
              <mc:Fallback>
                <p:oleObj name="Equation" r:id="rId4" imgW="2679700" imgH="939800" progId="Equation.3">
                  <p:embed/>
                  <p:pic>
                    <p:nvPicPr>
                      <p:cNvPr id="3379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4495800" cy="157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5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3379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6"/>
          <p:cNvGraphicFramePr>
            <a:graphicFrameLocks noChangeAspect="1"/>
          </p:cNvGraphicFramePr>
          <p:nvPr/>
        </p:nvGraphicFramePr>
        <p:xfrm>
          <a:off x="4667250" y="34734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3379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34734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7"/>
          <p:cNvGraphicFramePr>
            <a:graphicFrameLocks noChangeAspect="1"/>
          </p:cNvGraphicFramePr>
          <p:nvPr/>
        </p:nvGraphicFramePr>
        <p:xfrm>
          <a:off x="4819650" y="36258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3380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36258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Object 8"/>
          <p:cNvGraphicFramePr>
            <a:graphicFrameLocks noChangeAspect="1"/>
          </p:cNvGraphicFramePr>
          <p:nvPr/>
        </p:nvGraphicFramePr>
        <p:xfrm>
          <a:off x="4972050" y="37782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10" imgW="114151" imgH="215619" progId="Equation.3">
                  <p:embed/>
                </p:oleObj>
              </mc:Choice>
              <mc:Fallback>
                <p:oleObj name="Equation" r:id="rId10" imgW="114151" imgH="215619" progId="Equation.3">
                  <p:embed/>
                  <p:pic>
                    <p:nvPicPr>
                      <p:cNvPr id="3380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37782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2" name="Object 9"/>
          <p:cNvGraphicFramePr>
            <a:graphicFrameLocks noChangeAspect="1"/>
          </p:cNvGraphicFramePr>
          <p:nvPr/>
        </p:nvGraphicFramePr>
        <p:xfrm>
          <a:off x="155575" y="3505200"/>
          <a:ext cx="89884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11" imgW="6070600" imgH="939800" progId="Equation.3">
                  <p:embed/>
                </p:oleObj>
              </mc:Choice>
              <mc:Fallback>
                <p:oleObj name="Equation" r:id="rId11" imgW="6070600" imgH="939800" progId="Equation.3">
                  <p:embed/>
                  <p:pic>
                    <p:nvPicPr>
                      <p:cNvPr id="3380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3505200"/>
                        <a:ext cx="898842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3" name="Rectangle 10"/>
          <p:cNvSpPr>
            <a:spLocks noChangeArrowheads="1"/>
          </p:cNvSpPr>
          <p:nvPr/>
        </p:nvSpPr>
        <p:spPr bwMode="auto">
          <a:xfrm>
            <a:off x="1828800" y="3581400"/>
            <a:ext cx="12954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804" name="Rectangle 11"/>
          <p:cNvSpPr>
            <a:spLocks noChangeArrowheads="1"/>
          </p:cNvSpPr>
          <p:nvPr/>
        </p:nvSpPr>
        <p:spPr bwMode="auto">
          <a:xfrm>
            <a:off x="4648200" y="3581400"/>
            <a:ext cx="12954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805" name="Rectangle 12"/>
          <p:cNvSpPr>
            <a:spLocks noChangeArrowheads="1"/>
          </p:cNvSpPr>
          <p:nvPr/>
        </p:nvSpPr>
        <p:spPr bwMode="auto">
          <a:xfrm>
            <a:off x="1752600" y="1828800"/>
            <a:ext cx="9906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806" name="Rectangle 13"/>
          <p:cNvSpPr>
            <a:spLocks noChangeArrowheads="1"/>
          </p:cNvSpPr>
          <p:nvPr/>
        </p:nvSpPr>
        <p:spPr bwMode="auto">
          <a:xfrm>
            <a:off x="3048000" y="2590800"/>
            <a:ext cx="9906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3C4DDE3-5CB7-44F5-9296-1BDE821205D9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Multiplying Matrices</a:t>
            </a:r>
          </a:p>
        </p:txBody>
      </p:sp>
    </p:spTree>
    <p:extLst>
      <p:ext uri="{BB962C8B-B14F-4D97-AF65-F5344CB8AC3E}">
        <p14:creationId xmlns:p14="http://schemas.microsoft.com/office/powerpoint/2010/main" val="26179157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8077E4-8326-4878-8009-098E54FB1C7F}" type="slidenum">
              <a:rPr lang="en-US" altLang="en-US" sz="1400" b="0">
                <a:latin typeface="Tahoma" panose="020B0604030504040204" pitchFamily="34" charset="0"/>
              </a:rPr>
              <a:pPr/>
              <a:t>45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graphicFrame>
        <p:nvGraphicFramePr>
          <p:cNvPr id="34821" name="Object 4"/>
          <p:cNvGraphicFramePr>
            <a:graphicFrameLocks noChangeAspect="1"/>
          </p:cNvGraphicFramePr>
          <p:nvPr/>
        </p:nvGraphicFramePr>
        <p:xfrm>
          <a:off x="609600" y="1752600"/>
          <a:ext cx="4495800" cy="15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Equation" r:id="rId4" imgW="2679700" imgH="939800" progId="Equation.3">
                  <p:embed/>
                </p:oleObj>
              </mc:Choice>
              <mc:Fallback>
                <p:oleObj name="Equation" r:id="rId4" imgW="2679700" imgH="939800" progId="Equation.3">
                  <p:embed/>
                  <p:pic>
                    <p:nvPicPr>
                      <p:cNvPr id="3482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4495800" cy="157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5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3482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6"/>
          <p:cNvGraphicFramePr>
            <a:graphicFrameLocks noChangeAspect="1"/>
          </p:cNvGraphicFramePr>
          <p:nvPr/>
        </p:nvGraphicFramePr>
        <p:xfrm>
          <a:off x="4667250" y="34734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3482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34734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7"/>
          <p:cNvGraphicFramePr>
            <a:graphicFrameLocks noChangeAspect="1"/>
          </p:cNvGraphicFramePr>
          <p:nvPr/>
        </p:nvGraphicFramePr>
        <p:xfrm>
          <a:off x="4819650" y="36258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3482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36258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8"/>
          <p:cNvGraphicFramePr>
            <a:graphicFrameLocks noChangeAspect="1"/>
          </p:cNvGraphicFramePr>
          <p:nvPr/>
        </p:nvGraphicFramePr>
        <p:xfrm>
          <a:off x="4972050" y="37782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10" imgW="114151" imgH="215619" progId="Equation.3">
                  <p:embed/>
                </p:oleObj>
              </mc:Choice>
              <mc:Fallback>
                <p:oleObj name="Equation" r:id="rId10" imgW="114151" imgH="215619" progId="Equation.3">
                  <p:embed/>
                  <p:pic>
                    <p:nvPicPr>
                      <p:cNvPr id="3482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37782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9"/>
          <p:cNvGraphicFramePr>
            <a:graphicFrameLocks noChangeAspect="1"/>
          </p:cNvGraphicFramePr>
          <p:nvPr/>
        </p:nvGraphicFramePr>
        <p:xfrm>
          <a:off x="0" y="3429000"/>
          <a:ext cx="89884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11" imgW="6070600" imgH="939800" progId="Equation.3">
                  <p:embed/>
                </p:oleObj>
              </mc:Choice>
              <mc:Fallback>
                <p:oleObj name="Equation" r:id="rId11" imgW="6070600" imgH="939800" progId="Equation.3">
                  <p:embed/>
                  <p:pic>
                    <p:nvPicPr>
                      <p:cNvPr id="3482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429000"/>
                        <a:ext cx="898842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7" name="Line 10"/>
          <p:cNvSpPr>
            <a:spLocks noChangeShapeType="1"/>
          </p:cNvSpPr>
          <p:nvPr/>
        </p:nvSpPr>
        <p:spPr bwMode="auto">
          <a:xfrm>
            <a:off x="1676400" y="1828800"/>
            <a:ext cx="0" cy="14478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Line 11"/>
          <p:cNvSpPr>
            <a:spLocks noChangeShapeType="1"/>
          </p:cNvSpPr>
          <p:nvPr/>
        </p:nvSpPr>
        <p:spPr bwMode="auto">
          <a:xfrm>
            <a:off x="685800" y="2590800"/>
            <a:ext cx="20574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Line 12"/>
          <p:cNvSpPr>
            <a:spLocks noChangeShapeType="1"/>
          </p:cNvSpPr>
          <p:nvPr/>
        </p:nvSpPr>
        <p:spPr bwMode="auto">
          <a:xfrm>
            <a:off x="4038600" y="1828800"/>
            <a:ext cx="0" cy="14478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Line 13"/>
          <p:cNvSpPr>
            <a:spLocks noChangeShapeType="1"/>
          </p:cNvSpPr>
          <p:nvPr/>
        </p:nvSpPr>
        <p:spPr bwMode="auto">
          <a:xfrm>
            <a:off x="3048000" y="2590800"/>
            <a:ext cx="19050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Line 14"/>
          <p:cNvSpPr>
            <a:spLocks noChangeShapeType="1"/>
          </p:cNvSpPr>
          <p:nvPr/>
        </p:nvSpPr>
        <p:spPr bwMode="auto">
          <a:xfrm>
            <a:off x="5791200" y="3581400"/>
            <a:ext cx="0" cy="13716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Line 15"/>
          <p:cNvSpPr>
            <a:spLocks noChangeShapeType="1"/>
          </p:cNvSpPr>
          <p:nvPr/>
        </p:nvSpPr>
        <p:spPr bwMode="auto">
          <a:xfrm>
            <a:off x="304800" y="4267200"/>
            <a:ext cx="85344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Text Box 16"/>
          <p:cNvSpPr txBox="1">
            <a:spLocks noChangeArrowheads="1"/>
          </p:cNvSpPr>
          <p:nvPr/>
        </p:nvSpPr>
        <p:spPr bwMode="auto">
          <a:xfrm>
            <a:off x="838200" y="1905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</a:p>
        </p:txBody>
      </p:sp>
      <p:sp>
        <p:nvSpPr>
          <p:cNvPr id="34834" name="Rectangle 17"/>
          <p:cNvSpPr>
            <a:spLocks noChangeArrowheads="1"/>
          </p:cNvSpPr>
          <p:nvPr/>
        </p:nvSpPr>
        <p:spPr bwMode="auto">
          <a:xfrm>
            <a:off x="1905000" y="1905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35" name="Rectangle 18"/>
          <p:cNvSpPr>
            <a:spLocks noChangeArrowheads="1"/>
          </p:cNvSpPr>
          <p:nvPr/>
        </p:nvSpPr>
        <p:spPr bwMode="auto">
          <a:xfrm>
            <a:off x="838200" y="2667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36" name="Rectangle 19"/>
          <p:cNvSpPr>
            <a:spLocks noChangeArrowheads="1"/>
          </p:cNvSpPr>
          <p:nvPr/>
        </p:nvSpPr>
        <p:spPr bwMode="auto">
          <a:xfrm>
            <a:off x="6248400" y="3581400"/>
            <a:ext cx="2500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+A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37" name="Rectangle 20"/>
          <p:cNvSpPr>
            <a:spLocks noChangeArrowheads="1"/>
          </p:cNvSpPr>
          <p:nvPr/>
        </p:nvSpPr>
        <p:spPr bwMode="auto">
          <a:xfrm>
            <a:off x="1905000" y="27432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38" name="Rectangle 21"/>
          <p:cNvSpPr>
            <a:spLocks noChangeArrowheads="1"/>
          </p:cNvSpPr>
          <p:nvPr/>
        </p:nvSpPr>
        <p:spPr bwMode="auto">
          <a:xfrm>
            <a:off x="1828800" y="3581400"/>
            <a:ext cx="2500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+A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39" name="Rectangle 22"/>
          <p:cNvSpPr>
            <a:spLocks noChangeArrowheads="1"/>
          </p:cNvSpPr>
          <p:nvPr/>
        </p:nvSpPr>
        <p:spPr bwMode="auto">
          <a:xfrm>
            <a:off x="3124200" y="1905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40" name="Rectangle 23"/>
          <p:cNvSpPr>
            <a:spLocks noChangeArrowheads="1"/>
          </p:cNvSpPr>
          <p:nvPr/>
        </p:nvSpPr>
        <p:spPr bwMode="auto">
          <a:xfrm>
            <a:off x="4191000" y="1905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41" name="Rectangle 24"/>
          <p:cNvSpPr>
            <a:spLocks noChangeArrowheads="1"/>
          </p:cNvSpPr>
          <p:nvPr/>
        </p:nvSpPr>
        <p:spPr bwMode="auto">
          <a:xfrm>
            <a:off x="3124200" y="2667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42" name="Rectangle 25"/>
          <p:cNvSpPr>
            <a:spLocks noChangeArrowheads="1"/>
          </p:cNvSpPr>
          <p:nvPr/>
        </p:nvSpPr>
        <p:spPr bwMode="auto">
          <a:xfrm>
            <a:off x="4191000" y="2667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43" name="Rectangle 26"/>
          <p:cNvSpPr>
            <a:spLocks noChangeArrowheads="1"/>
          </p:cNvSpPr>
          <p:nvPr/>
        </p:nvSpPr>
        <p:spPr bwMode="auto">
          <a:xfrm>
            <a:off x="6248400" y="4419600"/>
            <a:ext cx="2500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+A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44" name="Rectangle 27"/>
          <p:cNvSpPr>
            <a:spLocks noChangeArrowheads="1"/>
          </p:cNvSpPr>
          <p:nvPr/>
        </p:nvSpPr>
        <p:spPr bwMode="auto">
          <a:xfrm>
            <a:off x="1905000" y="4343400"/>
            <a:ext cx="2500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+A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F5FF91A7-6F03-4B8A-B018-48403BB5073B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Multiplying Matrices</a:t>
            </a:r>
          </a:p>
        </p:txBody>
      </p:sp>
    </p:spTree>
    <p:extLst>
      <p:ext uri="{BB962C8B-B14F-4D97-AF65-F5344CB8AC3E}">
        <p14:creationId xmlns:p14="http://schemas.microsoft.com/office/powerpoint/2010/main" val="37450066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4D94B1-7DF5-4243-BC77-9414996BFBFF}" type="slidenum">
              <a:rPr lang="en-US" altLang="en-US" sz="1400" b="0">
                <a:latin typeface="Tahoma" panose="020B0604030504040204" pitchFamily="34" charset="0"/>
              </a:rPr>
              <a:pPr/>
              <a:t>46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4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endParaRPr lang="en-US" altLang="en-US" dirty="0"/>
              </a:p>
              <a:p>
                <a:pPr eaLnBrk="1" hangingPunct="1"/>
                <a:endParaRPr lang="en-US" altLang="en-US" dirty="0"/>
              </a:p>
              <a:p>
                <a:pPr eaLnBrk="1" hangingPunct="1"/>
                <a:endParaRPr lang="en-US" altLang="en-US" dirty="0"/>
              </a:p>
              <a:p>
                <a:pPr eaLnBrk="1" hangingPunct="1"/>
                <a:endParaRPr lang="en-US" altLang="en-US" dirty="0"/>
              </a:p>
              <a:p>
                <a:pPr eaLnBrk="1" hangingPunct="1"/>
                <a:endParaRPr lang="en-US" altLang="en-US" dirty="0"/>
              </a:p>
              <a:p>
                <a:pPr eaLnBrk="1" hangingPunct="1"/>
                <a:endParaRPr lang="en-US" altLang="en-US" dirty="0"/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)=8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/2)+4</m:t>
                    </m:r>
                    <m:sSup>
                      <m:sSupPr>
                        <m:ctrlPr>
                          <a:rPr lang="en-US" alt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8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en-US" sz="2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/2)+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b="0" i="1" baseline="3000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en-US" sz="2800" baseline="30000" dirty="0">
                  <a:solidFill>
                    <a:schemeClr val="tx2"/>
                  </a:solidFill>
                </a:endParaRPr>
              </a:p>
              <a:p>
                <a:pPr lvl="1" eaLnBrk="1" hangingPunct="1"/>
                <a:r>
                  <a:rPr lang="en-US" altLang="en-US" dirty="0">
                    <a:solidFill>
                      <a:schemeClr val="tx2"/>
                    </a:solidFill>
                  </a:rPr>
                  <a:t>So,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en-US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b="0" i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e>
                    </m:d>
                    <m:r>
                      <a:rPr lang="en-US" alt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584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4"/>
                <a:stretch>
                  <a:fillRect b="-12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845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3584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5"/>
          <p:cNvGraphicFramePr>
            <a:graphicFrameLocks noChangeAspect="1"/>
          </p:cNvGraphicFramePr>
          <p:nvPr/>
        </p:nvGraphicFramePr>
        <p:xfrm>
          <a:off x="4667250" y="34734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358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34734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7" name="Object 6"/>
          <p:cNvGraphicFramePr>
            <a:graphicFrameLocks noChangeAspect="1"/>
          </p:cNvGraphicFramePr>
          <p:nvPr/>
        </p:nvGraphicFramePr>
        <p:xfrm>
          <a:off x="4819650" y="36258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3584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36258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7"/>
          <p:cNvGraphicFramePr>
            <a:graphicFrameLocks noChangeAspect="1"/>
          </p:cNvGraphicFramePr>
          <p:nvPr/>
        </p:nvGraphicFramePr>
        <p:xfrm>
          <a:off x="4972050" y="37782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3584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37782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9" name="Line 8"/>
          <p:cNvSpPr>
            <a:spLocks noChangeShapeType="1"/>
          </p:cNvSpPr>
          <p:nvPr/>
        </p:nvSpPr>
        <p:spPr bwMode="auto">
          <a:xfrm>
            <a:off x="1676400" y="1828800"/>
            <a:ext cx="0" cy="14478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Line 9"/>
          <p:cNvSpPr>
            <a:spLocks noChangeShapeType="1"/>
          </p:cNvSpPr>
          <p:nvPr/>
        </p:nvSpPr>
        <p:spPr bwMode="auto">
          <a:xfrm>
            <a:off x="685800" y="2590800"/>
            <a:ext cx="20574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Line 10"/>
          <p:cNvSpPr>
            <a:spLocks noChangeShapeType="1"/>
          </p:cNvSpPr>
          <p:nvPr/>
        </p:nvSpPr>
        <p:spPr bwMode="auto">
          <a:xfrm>
            <a:off x="4038600" y="1828800"/>
            <a:ext cx="0" cy="14478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Line 11"/>
          <p:cNvSpPr>
            <a:spLocks noChangeShapeType="1"/>
          </p:cNvSpPr>
          <p:nvPr/>
        </p:nvSpPr>
        <p:spPr bwMode="auto">
          <a:xfrm>
            <a:off x="3048000" y="2590800"/>
            <a:ext cx="19050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Line 12"/>
          <p:cNvSpPr>
            <a:spLocks noChangeShapeType="1"/>
          </p:cNvSpPr>
          <p:nvPr/>
        </p:nvSpPr>
        <p:spPr bwMode="auto">
          <a:xfrm>
            <a:off x="4419600" y="3581400"/>
            <a:ext cx="0" cy="13716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Line 13"/>
          <p:cNvSpPr>
            <a:spLocks noChangeShapeType="1"/>
          </p:cNvSpPr>
          <p:nvPr/>
        </p:nvSpPr>
        <p:spPr bwMode="auto">
          <a:xfrm>
            <a:off x="1905000" y="4267200"/>
            <a:ext cx="53340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Text Box 14"/>
          <p:cNvSpPr txBox="1">
            <a:spLocks noChangeArrowheads="1"/>
          </p:cNvSpPr>
          <p:nvPr/>
        </p:nvSpPr>
        <p:spPr bwMode="auto">
          <a:xfrm>
            <a:off x="838200" y="1905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</a:p>
        </p:txBody>
      </p:sp>
      <p:sp>
        <p:nvSpPr>
          <p:cNvPr id="35856" name="Rectangle 15"/>
          <p:cNvSpPr>
            <a:spLocks noChangeArrowheads="1"/>
          </p:cNvSpPr>
          <p:nvPr/>
        </p:nvSpPr>
        <p:spPr bwMode="auto">
          <a:xfrm>
            <a:off x="1905000" y="1905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57" name="Rectangle 16"/>
          <p:cNvSpPr>
            <a:spLocks noChangeArrowheads="1"/>
          </p:cNvSpPr>
          <p:nvPr/>
        </p:nvSpPr>
        <p:spPr bwMode="auto">
          <a:xfrm>
            <a:off x="838200" y="2667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58" name="Rectangle 17"/>
          <p:cNvSpPr>
            <a:spLocks noChangeArrowheads="1"/>
          </p:cNvSpPr>
          <p:nvPr/>
        </p:nvSpPr>
        <p:spPr bwMode="auto">
          <a:xfrm>
            <a:off x="4724400" y="3581400"/>
            <a:ext cx="2500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+A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59" name="Rectangle 18"/>
          <p:cNvSpPr>
            <a:spLocks noChangeArrowheads="1"/>
          </p:cNvSpPr>
          <p:nvPr/>
        </p:nvSpPr>
        <p:spPr bwMode="auto">
          <a:xfrm>
            <a:off x="1905000" y="27432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60" name="Rectangle 19"/>
          <p:cNvSpPr>
            <a:spLocks noChangeArrowheads="1"/>
          </p:cNvSpPr>
          <p:nvPr/>
        </p:nvSpPr>
        <p:spPr bwMode="auto">
          <a:xfrm>
            <a:off x="1828800" y="3581400"/>
            <a:ext cx="2500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+A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61" name="Rectangle 20"/>
          <p:cNvSpPr>
            <a:spLocks noChangeArrowheads="1"/>
          </p:cNvSpPr>
          <p:nvPr/>
        </p:nvSpPr>
        <p:spPr bwMode="auto">
          <a:xfrm>
            <a:off x="3124200" y="1905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62" name="Rectangle 21"/>
          <p:cNvSpPr>
            <a:spLocks noChangeArrowheads="1"/>
          </p:cNvSpPr>
          <p:nvPr/>
        </p:nvSpPr>
        <p:spPr bwMode="auto">
          <a:xfrm>
            <a:off x="4191000" y="1905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63" name="Rectangle 22"/>
          <p:cNvSpPr>
            <a:spLocks noChangeArrowheads="1"/>
          </p:cNvSpPr>
          <p:nvPr/>
        </p:nvSpPr>
        <p:spPr bwMode="auto">
          <a:xfrm>
            <a:off x="3124200" y="2667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64" name="Rectangle 23"/>
          <p:cNvSpPr>
            <a:spLocks noChangeArrowheads="1"/>
          </p:cNvSpPr>
          <p:nvPr/>
        </p:nvSpPr>
        <p:spPr bwMode="auto">
          <a:xfrm>
            <a:off x="4191000" y="2667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65" name="Rectangle 24"/>
          <p:cNvSpPr>
            <a:spLocks noChangeArrowheads="1"/>
          </p:cNvSpPr>
          <p:nvPr/>
        </p:nvSpPr>
        <p:spPr bwMode="auto">
          <a:xfrm>
            <a:off x="4800600" y="4419600"/>
            <a:ext cx="2500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+A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66" name="Rectangle 25"/>
          <p:cNvSpPr>
            <a:spLocks noChangeArrowheads="1"/>
          </p:cNvSpPr>
          <p:nvPr/>
        </p:nvSpPr>
        <p:spPr bwMode="auto">
          <a:xfrm>
            <a:off x="1905000" y="4343400"/>
            <a:ext cx="2500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+A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67" name="AutoShape 26"/>
          <p:cNvSpPr>
            <a:spLocks/>
          </p:cNvSpPr>
          <p:nvPr/>
        </p:nvSpPr>
        <p:spPr bwMode="auto">
          <a:xfrm>
            <a:off x="609600" y="1905000"/>
            <a:ext cx="76200" cy="1371600"/>
          </a:xfrm>
          <a:prstGeom prst="leftBracket">
            <a:avLst>
              <a:gd name="adj" fmla="val 150000"/>
            </a:avLst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68" name="AutoShape 27"/>
          <p:cNvSpPr>
            <a:spLocks/>
          </p:cNvSpPr>
          <p:nvPr/>
        </p:nvSpPr>
        <p:spPr bwMode="auto">
          <a:xfrm>
            <a:off x="1752600" y="3581400"/>
            <a:ext cx="76200" cy="1371600"/>
          </a:xfrm>
          <a:prstGeom prst="leftBracket">
            <a:avLst>
              <a:gd name="adj" fmla="val 150000"/>
            </a:avLst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69" name="AutoShape 28"/>
          <p:cNvSpPr>
            <a:spLocks/>
          </p:cNvSpPr>
          <p:nvPr/>
        </p:nvSpPr>
        <p:spPr bwMode="auto">
          <a:xfrm>
            <a:off x="2971800" y="1905000"/>
            <a:ext cx="76200" cy="1371600"/>
          </a:xfrm>
          <a:prstGeom prst="leftBracket">
            <a:avLst>
              <a:gd name="adj" fmla="val 150000"/>
            </a:avLst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70" name="Text Box 29"/>
          <p:cNvSpPr txBox="1">
            <a:spLocks noChangeArrowheads="1"/>
          </p:cNvSpPr>
          <p:nvPr/>
        </p:nvSpPr>
        <p:spPr bwMode="auto">
          <a:xfrm>
            <a:off x="1050925" y="3878263"/>
            <a:ext cx="392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 b="0">
                <a:solidFill>
                  <a:schemeClr val="accent2"/>
                </a:solidFill>
                <a:latin typeface="Helvetica" panose="020B0604020202020204" pitchFamily="34" charset="0"/>
              </a:rPr>
              <a:t>=</a:t>
            </a:r>
          </a:p>
        </p:txBody>
      </p:sp>
      <p:sp>
        <p:nvSpPr>
          <p:cNvPr id="35871" name="AutoShape 30"/>
          <p:cNvSpPr>
            <a:spLocks/>
          </p:cNvSpPr>
          <p:nvPr/>
        </p:nvSpPr>
        <p:spPr bwMode="auto">
          <a:xfrm>
            <a:off x="2667000" y="1905000"/>
            <a:ext cx="152400" cy="1371600"/>
          </a:xfrm>
          <a:prstGeom prst="rightBracket">
            <a:avLst>
              <a:gd name="adj" fmla="val 75000"/>
            </a:avLst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72" name="AutoShape 31"/>
          <p:cNvSpPr>
            <a:spLocks/>
          </p:cNvSpPr>
          <p:nvPr/>
        </p:nvSpPr>
        <p:spPr bwMode="auto">
          <a:xfrm>
            <a:off x="7239000" y="3581400"/>
            <a:ext cx="152400" cy="1371600"/>
          </a:xfrm>
          <a:prstGeom prst="rightBracket">
            <a:avLst>
              <a:gd name="adj" fmla="val 75000"/>
            </a:avLst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73" name="AutoShape 32"/>
          <p:cNvSpPr>
            <a:spLocks/>
          </p:cNvSpPr>
          <p:nvPr/>
        </p:nvSpPr>
        <p:spPr bwMode="auto">
          <a:xfrm>
            <a:off x="4876800" y="1828800"/>
            <a:ext cx="152400" cy="1371600"/>
          </a:xfrm>
          <a:prstGeom prst="rightBracket">
            <a:avLst>
              <a:gd name="adj" fmla="val 75000"/>
            </a:avLst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D10765DF-9B25-44E4-97AD-56F49FAFA557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Simple Divide and Conquer</a:t>
            </a:r>
          </a:p>
        </p:txBody>
      </p:sp>
    </p:spTree>
    <p:extLst>
      <p:ext uri="{BB962C8B-B14F-4D97-AF65-F5344CB8AC3E}">
        <p14:creationId xmlns:p14="http://schemas.microsoft.com/office/powerpoint/2010/main" val="28006337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CFAAF3-7BC0-4465-BCC3-C43D64FB678E}" type="slidenum">
              <a:rPr lang="en-US" altLang="en-US" sz="1400" b="0">
                <a:latin typeface="Tahoma" panose="020B0604030504040204" pitchFamily="34" charset="0"/>
              </a:rPr>
              <a:pPr/>
              <a:t>47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2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071282"/>
                <a:ext cx="8229600" cy="5054881"/>
              </a:xfrm>
            </p:spPr>
            <p:txBody>
              <a:bodyPr>
                <a:normAutofit/>
              </a:bodyPr>
              <a:lstStyle/>
              <a:p>
                <a:pPr eaLnBrk="1" hangingPunct="1">
                  <a:defRPr/>
                </a:pPr>
                <a:r>
                  <a:rPr lang="en-US" dirty="0"/>
                  <a:t>Strassen’s algorithm</a:t>
                </a:r>
              </a:p>
              <a:p>
                <a:pPr lvl="1" eaLnBrk="1" hangingPunct="1">
                  <a:defRPr/>
                </a:pPr>
                <a:r>
                  <a:rPr lang="en-US" sz="2400" dirty="0"/>
                  <a:t>Multiply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 matrices using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2400" dirty="0"/>
                  <a:t> instead of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2400" dirty="0"/>
                  <a:t> multiplications (and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r>
                  <a:rPr lang="en-US" sz="2400" dirty="0"/>
                  <a:t> additions)</a:t>
                </a:r>
              </a:p>
              <a:p>
                <a:pPr lvl="1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  <a:p>
                <a:pPr lvl="1" eaLnBrk="1" hangingPunct="1">
                  <a:defRPr/>
                </a:pPr>
                <a:r>
                  <a:rPr lang="en-US" sz="2400" dirty="0"/>
                  <a:t>Hence,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func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lvl="2" eaLnBrk="1" hangingPunct="1">
                  <a:defRPr/>
                </a:pPr>
                <a:endParaRPr lang="en-US" sz="2400" dirty="0"/>
              </a:p>
            </p:txBody>
          </p:sp>
        </mc:Choice>
        <mc:Fallback xmlns="">
          <p:sp>
            <p:nvSpPr>
              <p:cNvPr id="3482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071282"/>
                <a:ext cx="8229600" cy="5054881"/>
              </a:xfrm>
              <a:blipFill>
                <a:blip r:embed="rId3"/>
                <a:stretch>
                  <a:fillRect l="-1704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>
            <a:extLst>
              <a:ext uri="{FF2B5EF4-FFF2-40B4-BE49-F238E27FC236}">
                <a16:creationId xmlns:a16="http://schemas.microsoft.com/office/drawing/2014/main" id="{41803BDD-C142-47BF-95D2-5386F6E5F746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Strassen’s Divide and Conquer Algorithm</a:t>
            </a:r>
          </a:p>
        </p:txBody>
      </p:sp>
      <p:pic>
        <p:nvPicPr>
          <p:cNvPr id="2050" name="Picture 2" descr="https://upload.wikimedia.org/wikipedia/commons/thumb/e/e9/Bound_on_matrix_multiplication_omega_over_time.svg/400px-Bound_on_matrix_multiplication_omega_over_time.svg.png">
            <a:extLst>
              <a:ext uri="{FF2B5EF4-FFF2-40B4-BE49-F238E27FC236}">
                <a16:creationId xmlns:a16="http://schemas.microsoft.com/office/drawing/2014/main" id="{3479F505-E6B5-4D59-A52D-F21D3EECB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12" y="3598722"/>
            <a:ext cx="3324807" cy="314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FAA9363-2414-4C05-A505-211DA57923DB}"/>
              </a:ext>
            </a:extLst>
          </p:cNvPr>
          <p:cNvCxnSpPr/>
          <p:nvPr/>
        </p:nvCxnSpPr>
        <p:spPr bwMode="auto">
          <a:xfrm flipH="1">
            <a:off x="2026024" y="3899647"/>
            <a:ext cx="3482788" cy="5871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698357-3C48-42AE-8DA3-EF471C559837}"/>
                  </a:ext>
                </a:extLst>
              </p:cNvPr>
              <p:cNvSpPr txBox="1"/>
              <p:nvPr/>
            </p:nvSpPr>
            <p:spPr>
              <a:xfrm>
                <a:off x="5597661" y="3663733"/>
                <a:ext cx="25005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Useful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~500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698357-3C48-42AE-8DA3-EF471C559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661" y="3663733"/>
                <a:ext cx="2500557" cy="400110"/>
              </a:xfrm>
              <a:prstGeom prst="rect">
                <a:avLst/>
              </a:prstGeom>
              <a:blipFill>
                <a:blip r:embed="rId5"/>
                <a:stretch>
                  <a:fillRect l="-2195" t="-6061" r="-2195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75F66A4-25F6-4577-BB16-FAEBA809156F}"/>
                  </a:ext>
                </a:extLst>
              </p:cNvPr>
              <p:cNvSpPr/>
              <p:nvPr/>
            </p:nvSpPr>
            <p:spPr bwMode="auto">
              <a:xfrm>
                <a:off x="3077215" y="4506564"/>
                <a:ext cx="5654995" cy="806320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One of the most important open problem: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latin typeface="Arial" charset="0"/>
                  </a:rPr>
                  <a:t>Solve matrix multiplication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time</a:t>
                </a: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75F66A4-25F6-4577-BB16-FAEBA80915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7215" y="4506564"/>
                <a:ext cx="5654995" cy="806320"/>
              </a:xfrm>
              <a:prstGeom prst="roundRect">
                <a:avLst/>
              </a:prstGeom>
              <a:blipFill>
                <a:blip r:embed="rId6"/>
                <a:stretch>
                  <a:fillRect r="-107" b="-5755"/>
                </a:stretch>
              </a:blipFill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22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211EB4-B0A0-4F19-8FAD-048D673028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Naive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D35A0B6-3616-479D-B9A7-1E361B7708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94621A-33D0-460E-9D29-E39C960880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Strassen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C159442-F6C4-4545-BF86-EE0343CC4A5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0F0CEA-F47B-43BB-9E56-1AD15A46822D}" type="slidenum">
              <a:rPr lang="en-US" altLang="en-US" sz="1400" b="0">
                <a:latin typeface="Tahoma" panose="020B0604030504040204" pitchFamily="34" charset="0"/>
              </a:rPr>
              <a:pPr/>
              <a:t>48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9CD06DE-D3A6-4D9F-B064-7616994DD058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Strassen’s Divide and Conquer Algorithm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080FF4-5922-48A4-918A-4E11993FC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92350"/>
            <a:ext cx="3256990" cy="17384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DB7CB4-7CE5-4451-85A1-6F9E95E1C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643" y="2323821"/>
            <a:ext cx="2934357" cy="19837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5A4433-2C41-4E43-A160-3914252C4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025" y="4514290"/>
            <a:ext cx="3304615" cy="14783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439" y="5970091"/>
            <a:ext cx="7893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How did Strassen come up with his matrix multiplication method?</a:t>
            </a:r>
          </a:p>
          <a:p>
            <a:pPr algn="l"/>
            <a:r>
              <a:rPr lang="en-US" dirty="0" err="1"/>
              <a:t>Stackexchange</a:t>
            </a:r>
            <a:r>
              <a:rPr lang="en-US" dirty="0"/>
              <a:t>: </a:t>
            </a:r>
            <a:r>
              <a:rPr lang="en-US" sz="1400" dirty="0"/>
              <a:t>I've been told no-one really knows, anything would be mainly speculation.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E1B1CB-6165-45A8-B7CC-C9F3007D410E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737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Master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60325" lvl="1" indent="-60325"/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𝑐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Then,</a:t>
                </a:r>
              </a:p>
              <a:p>
                <a:pPr marL="0" lvl="1" indent="0"/>
                <a:endParaRPr lang="en-US" sz="12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lang="en-US" sz="2400" b="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sz="12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𝑘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log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b="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Gill Sans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&gt;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ea typeface="Gill Sans" charset="0"/>
                    <a:cs typeface="Gill Sans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Gill Sans" charset="0"/>
                                    <a:cs typeface="Gill Sans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ea typeface="Gill Sans" charset="0"/>
                                    <a:cs typeface="Gill Sans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Gill Sans" charset="0"/>
                                    <a:cs typeface="Gill Sans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𝑎</m:t>
                            </m:r>
                          </m:sup>
                        </m:sSup>
                      </m:e>
                    </m:d>
                  </m:oMath>
                </a14:m>
                <a:endParaRPr lang="en-US" sz="2400" b="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F34BD99-8AD0-4122-912B-E1808599F998}"/>
              </a:ext>
            </a:extLst>
          </p:cNvPr>
          <p:cNvSpPr txBox="1"/>
          <p:nvPr/>
        </p:nvSpPr>
        <p:spPr>
          <a:xfrm>
            <a:off x="5224577" y="1828800"/>
            <a:ext cx="37176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of problems increases </a:t>
            </a:r>
            <a:r>
              <a:rPr lang="en-US" dirty="0">
                <a:solidFill>
                  <a:srgbClr val="FF0000"/>
                </a:solidFill>
              </a:rPr>
              <a:t>slower</a:t>
            </a:r>
          </a:p>
          <a:p>
            <a:r>
              <a:rPr lang="en-US" dirty="0"/>
              <a:t>than the decreases of cost.</a:t>
            </a:r>
          </a:p>
          <a:p>
            <a:r>
              <a:rPr lang="en-US" dirty="0">
                <a:solidFill>
                  <a:srgbClr val="FF0000"/>
                </a:solidFill>
              </a:rPr>
              <a:t>First</a:t>
            </a:r>
            <a:r>
              <a:rPr lang="en-US" dirty="0"/>
              <a:t> term dominates.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8E5973-EBE1-482B-A9E3-5F6ACDBC49BC}"/>
              </a:ext>
            </a:extLst>
          </p:cNvPr>
          <p:cNvSpPr txBox="1"/>
          <p:nvPr/>
        </p:nvSpPr>
        <p:spPr>
          <a:xfrm>
            <a:off x="5262886" y="3429000"/>
            <a:ext cx="37000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of problems increases </a:t>
            </a:r>
            <a:r>
              <a:rPr lang="en-US" dirty="0">
                <a:solidFill>
                  <a:srgbClr val="FF0000"/>
                </a:solidFill>
              </a:rPr>
              <a:t>faster</a:t>
            </a:r>
          </a:p>
          <a:p>
            <a:r>
              <a:rPr lang="en-US" dirty="0"/>
              <a:t>than the decreases of cost</a:t>
            </a:r>
          </a:p>
          <a:p>
            <a:r>
              <a:rPr lang="en-US" dirty="0">
                <a:solidFill>
                  <a:srgbClr val="FF0000"/>
                </a:solidFill>
              </a:rPr>
              <a:t>Last</a:t>
            </a:r>
            <a:r>
              <a:rPr lang="en-US" dirty="0"/>
              <a:t> term dominates.</a:t>
            </a:r>
          </a:p>
        </p:txBody>
      </p:sp>
    </p:spTree>
    <p:extLst>
      <p:ext uri="{BB962C8B-B14F-4D97-AF65-F5344CB8AC3E}">
        <p14:creationId xmlns:p14="http://schemas.microsoft.com/office/powerpoint/2010/main" val="114986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73319" y="274638"/>
            <a:ext cx="8717648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A Useful Identity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">
                <a:extLst>
                  <a:ext uri="{FF2B5EF4-FFF2-40B4-BE49-F238E27FC236}">
                    <a16:creationId xmlns:a16="http://schemas.microsoft.com/office/drawing/2014/main" id="{6A446F59-485B-49B3-8E56-A2B70A5F975E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+mj-lt"/>
                  </a:rPr>
                  <a:t>Theorem</a:t>
                </a:r>
                <a:r>
                  <a:rPr lang="en-US" sz="2400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+mj-lt"/>
                  </a:rPr>
                  <a:t>Proof</a:t>
                </a:r>
                <a:r>
                  <a:rPr lang="en-US" sz="2400" dirty="0">
                    <a:latin typeface="+mj-lt"/>
                  </a:rPr>
                  <a:t>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Then,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So,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400" b="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i.e.,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latin typeface="+mj-lt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Therefore,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70C0"/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+mj-lt"/>
                  </a:rPr>
                  <a:t>Corollary</a:t>
                </a:r>
                <a:r>
                  <a:rPr lang="en-US" sz="2400" dirty="0">
                    <a:latin typeface="+mj-lt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lit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r>
                                <m:rPr>
                                  <m:lit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m:rPr>
                                  <m:lit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77" name="Rectangle 3">
                <a:extLst>
                  <a:ext uri="{FF2B5EF4-FFF2-40B4-BE49-F238E27FC236}">
                    <a16:creationId xmlns:a16="http://schemas.microsoft.com/office/drawing/2014/main" id="{6A446F59-485B-49B3-8E56-A2B70A5F97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Rectangle 1">
                <a:extLst>
                  <a:ext uri="{FF2B5EF4-FFF2-40B4-BE49-F238E27FC236}">
                    <a16:creationId xmlns:a16="http://schemas.microsoft.com/office/drawing/2014/main" id="{59AF1E52-64C7-45A5-936F-E1A66296993A}"/>
                  </a:ext>
                </a:extLst>
              </p:cNvPr>
              <p:cNvSpPr/>
              <p:nvPr/>
            </p:nvSpPr>
            <p:spPr bwMode="auto">
              <a:xfrm>
                <a:off x="5067056" y="3675648"/>
                <a:ext cx="2778068" cy="707886"/>
              </a:xfrm>
              <a:prstGeom prst="wedgeRectCallout">
                <a:avLst>
                  <a:gd name="adj1" fmla="val -41215"/>
                  <a:gd name="adj2" fmla="val 99865"/>
                </a:avLst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means the hidden 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constant depends on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2" name="Speech Bubble: Rectangle 1">
                <a:extLst>
                  <a:ext uri="{FF2B5EF4-FFF2-40B4-BE49-F238E27FC236}">
                    <a16:creationId xmlns:a16="http://schemas.microsoft.com/office/drawing/2014/main" id="{59AF1E52-64C7-45A5-936F-E1A662969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7056" y="3675648"/>
                <a:ext cx="2778068" cy="707886"/>
              </a:xfrm>
              <a:prstGeom prst="wedgeRectCallout">
                <a:avLst>
                  <a:gd name="adj1" fmla="val -41215"/>
                  <a:gd name="adj2" fmla="val 99865"/>
                </a:avLst>
              </a:prstGeom>
              <a:blipFill>
                <a:blip r:embed="rId4"/>
                <a:stretch>
                  <a:fillRect l="-1082" t="-1111"/>
                </a:stretch>
              </a:blip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9359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3400" dirty="0">
                    <a:solidFill>
                      <a:srgbClr val="002060"/>
                    </a:solidFill>
                  </a:rPr>
                  <a:t>Solve: </a:t>
                </a:r>
                <a14:m>
                  <m:oMath xmlns:m="http://schemas.openxmlformats.org/officeDocument/2006/math"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𝑎𝑇</m:t>
                    </m:r>
                    <m:d>
                      <m:dPr>
                        <m:ctrlP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3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3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en-US" sz="3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altLang="en-US" sz="3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B1C57226-EB39-467B-BE79-6004333AD330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+mj-lt"/>
                  </a:rPr>
                  <a:t>Corollary</a:t>
                </a:r>
                <a:r>
                  <a:rPr lang="en-US" sz="2400" dirty="0">
                    <a:latin typeface="+mj-lt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lit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  <m:r>
                                <m:rPr>
                                  <m:lit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m:rPr>
                                  <m:lit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Going back,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Hence,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B1C57226-EB39-467B-BE79-6004333AD3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4"/>
                <a:stretch>
                  <a:fillRect l="-1096" t="-845" b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BB199402-5AF2-4F41-B79F-A479E6B0DE8B}"/>
                  </a:ext>
                </a:extLst>
              </p:cNvPr>
              <p:cNvSpPr/>
              <p:nvPr/>
            </p:nvSpPr>
            <p:spPr bwMode="auto">
              <a:xfrm>
                <a:off x="112295" y="6183252"/>
                <a:ext cx="3950369" cy="400110"/>
              </a:xfrm>
              <a:prstGeom prst="wedgeRectCallout">
                <a:avLst>
                  <a:gd name="adj1" fmla="val 23174"/>
                  <a:gd name="adj2" fmla="val -220907"/>
                </a:avLst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constant depends on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BB199402-5AF2-4F41-B79F-A479E6B0DE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295" y="6183252"/>
                <a:ext cx="3950369" cy="400110"/>
              </a:xfrm>
              <a:prstGeom prst="wedgeRectCallout">
                <a:avLst>
                  <a:gd name="adj1" fmla="val 23174"/>
                  <a:gd name="adj2" fmla="val -220907"/>
                </a:avLst>
              </a:prstGeom>
              <a:blipFill>
                <a:blip r:embed="rId5"/>
                <a:stretch>
                  <a:fillRect b="-8108"/>
                </a:stretch>
              </a:blip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2554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3400" dirty="0">
                    <a:solidFill>
                      <a:srgbClr val="002060"/>
                    </a:solidFill>
                  </a:rPr>
                  <a:t>Solve: </a:t>
                </a:r>
                <a14:m>
                  <m:oMath xmlns:m="http://schemas.openxmlformats.org/officeDocument/2006/math"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𝑎𝑇</m:t>
                    </m:r>
                    <m:d>
                      <m:dPr>
                        <m:ctrlP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3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3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en-US" sz="3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altLang="en-US" sz="3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B1C57226-EB39-467B-BE79-6004333AD330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latin typeface="+mj-lt"/>
                  </a:rPr>
                  <a:t>, we simply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latin typeface="+mj-lt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latin typeface="+mj-lt"/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/>
                  <a:t>, we have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B1C57226-EB39-467B-BE79-6004333AD3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4"/>
                <a:stretch>
                  <a:fillRect l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CFE197-633D-44F1-818A-0B07929CC7CB}"/>
                  </a:ext>
                </a:extLst>
              </p:cNvPr>
              <p:cNvSpPr txBox="1"/>
              <p:nvPr/>
            </p:nvSpPr>
            <p:spPr>
              <a:xfrm>
                <a:off x="6309366" y="5501377"/>
                <a:ext cx="1867697" cy="1249573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unc>
                            <m:func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unc>
                            <m:func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sz="1800" dirty="0"/>
              </a:p>
              <a:p>
                <a:pPr algn="l"/>
                <a:r>
                  <a:rPr lang="en-US" sz="1800" b="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CFE197-633D-44F1-818A-0B07929CC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366" y="5501377"/>
                <a:ext cx="1867697" cy="12495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C1CE98-D5B9-443C-87DC-7AE5BDEE9DDD}"/>
                  </a:ext>
                </a:extLst>
              </p:cNvPr>
              <p:cNvSpPr txBox="1"/>
              <p:nvPr/>
            </p:nvSpPr>
            <p:spPr>
              <a:xfrm>
                <a:off x="3879667" y="5607817"/>
                <a:ext cx="1495415" cy="103669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func>
                          <m:func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endParaRPr lang="en-US" sz="1800" b="0" dirty="0"/>
              </a:p>
              <a:p>
                <a:pPr algn="l"/>
                <a:r>
                  <a:rPr lang="en-US" sz="1800" b="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1800" b="0" dirty="0"/>
              </a:p>
              <a:p>
                <a:pPr algn="l"/>
                <a:r>
                  <a:rPr lang="en-US" sz="1800" b="0" dirty="0"/>
                  <a:t>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C1CE98-D5B9-443C-87DC-7AE5BDEE9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667" y="5607817"/>
                <a:ext cx="1495415" cy="10366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1176DB-5EAA-4783-8961-B56C5CBBE84B}"/>
              </a:ext>
            </a:extLst>
          </p:cNvPr>
          <p:cNvCxnSpPr>
            <a:cxnSpLocks/>
          </p:cNvCxnSpPr>
          <p:nvPr/>
        </p:nvCxnSpPr>
        <p:spPr bwMode="auto">
          <a:xfrm flipV="1">
            <a:off x="4480462" y="4511842"/>
            <a:ext cx="580822" cy="1002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243F2F7-07C6-4A11-92A5-9F7D33C1596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851358" y="4327358"/>
            <a:ext cx="811034" cy="9988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1197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5DE5AD-BB5E-48F1-83CC-237498243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F4B-4E87-408C-AB54-4535C2424E76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B6724E-42AD-46E8-A1C0-EFB1614B1A7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931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9e98259-934d-44e1-bfaf-e6c8ce63cb3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55bdb86-4621-48f8-9368-f3b6692f7cf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01426d4-1d73-4526-9e51-5f7d7a79ce4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d09a728-75f1-4a6a-8c75-7178ebad5b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72270b1-61cd-4543-803d-feecd7c3b84f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72891</TotalTime>
  <Words>3489</Words>
  <Application>Microsoft Office PowerPoint</Application>
  <PresentationFormat>On-screen Show (4:3)</PresentationFormat>
  <Paragraphs>846</Paragraphs>
  <Slides>48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Tahoma</vt:lpstr>
      <vt:lpstr>Symbol</vt:lpstr>
      <vt:lpstr>Arial Black</vt:lpstr>
      <vt:lpstr>Comic Sans MS</vt:lpstr>
      <vt:lpstr>Gill Sans</vt:lpstr>
      <vt:lpstr>Cambria Math</vt:lpstr>
      <vt:lpstr>Helvetica</vt:lpstr>
      <vt:lpstr>Arial</vt:lpstr>
      <vt:lpstr>Courier New</vt:lpstr>
      <vt:lpstr>Times New Roman</vt:lpstr>
      <vt:lpstr>Custom Design</vt:lpstr>
      <vt:lpstr>Equation</vt:lpstr>
      <vt:lpstr>CSE 421</vt:lpstr>
      <vt:lpstr>Quiz</vt:lpstr>
      <vt:lpstr>Master Theorem</vt:lpstr>
      <vt:lpstr>Proving Master Theorem</vt:lpstr>
      <vt:lpstr>Master Theorem</vt:lpstr>
      <vt:lpstr>A Useful Identity</vt:lpstr>
      <vt:lpstr>Solve: T(n)=aT(n/b)+cn^k</vt:lpstr>
      <vt:lpstr>Solve: T(n)=aT(n/b)+cn^k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 the Closest Pair of Points</vt:lpstr>
      <vt:lpstr>Closest Pair of Points (1-dimension)</vt:lpstr>
      <vt:lpstr>Closest Pair of Points (2-dimensions)</vt:lpstr>
      <vt:lpstr>Closest Pair of Points (2-dimensions)</vt:lpstr>
      <vt:lpstr>Divide &amp; Conquer</vt:lpstr>
      <vt:lpstr>Key Observation</vt:lpstr>
      <vt:lpstr>Almost 1D Problem</vt:lpstr>
      <vt:lpstr>Closest Pair (2 dimension)</vt:lpstr>
      <vt:lpstr>Closest Pair Analysis</vt:lpstr>
      <vt:lpstr>Closest Pair (2 dimension) Improved</vt:lpstr>
      <vt:lpstr>Quiz</vt:lpstr>
      <vt:lpstr>PowerPoint Presentation</vt:lpstr>
      <vt:lpstr>Median</vt:lpstr>
      <vt:lpstr>Selecting k-th smallest</vt:lpstr>
      <vt:lpstr>An Idea</vt:lpstr>
      <vt:lpstr>How to choose w?</vt:lpstr>
      <vt:lpstr>How to lower bound |S_&lt; (w)|,|S_&gt; (w)|?</vt:lpstr>
      <vt:lpstr>Asymptotic Running Time?</vt:lpstr>
      <vt:lpstr>An Improved Idea</vt:lpstr>
      <vt:lpstr>Can we do it even better?</vt:lpstr>
      <vt:lpstr>Integer Multiplication</vt:lpstr>
      <vt:lpstr>Integer Arithmetic</vt:lpstr>
      <vt:lpstr>Divide and Conquer</vt:lpstr>
      <vt:lpstr>Key Trick: 4 multiplies at the price of 3</vt:lpstr>
      <vt:lpstr>Key Trick: 4 multiplies at the price of 3</vt:lpstr>
      <vt:lpstr>Integer Multiplication (Summary)</vt:lpstr>
      <vt:lpstr>Integer Multiplication (Summary)</vt:lpstr>
      <vt:lpstr>Matrix Multiplication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438</cp:revision>
  <cp:lastPrinted>2000-07-01T21:41:59Z</cp:lastPrinted>
  <dcterms:created xsi:type="dcterms:W3CDTF">1998-04-21T02:39:18Z</dcterms:created>
  <dcterms:modified xsi:type="dcterms:W3CDTF">2022-01-28T22:22:39Z</dcterms:modified>
</cp:coreProperties>
</file>