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ink/ink6.xml" ContentType="application/inkml+xml"/>
  <Override PartName="/ppt/notesSlides/notesSlide10.xml" ContentType="application/vnd.openxmlformats-officedocument.presentationml.notesSlide+xml"/>
  <Override PartName="/ppt/ink/ink7.xml" ContentType="application/inkml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ink/ink10.xml" ContentType="application/inkml+xml"/>
  <Override PartName="/ppt/notesSlides/notesSlide14.xml" ContentType="application/vnd.openxmlformats-officedocument.presentationml.notesSlide+xml"/>
  <Override PartName="/ppt/ink/ink1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.xml" ContentType="application/inkml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4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5.xml" ContentType="application/inkml+xml"/>
  <Override PartName="/ppt/notesSlides/notesSlide26.xml" ContentType="application/vnd.openxmlformats-officedocument.presentationml.notesSlide+xml"/>
  <Override PartName="/ppt/ink/ink16.xml" ContentType="application/inkml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notesSlides/notesSlide28.xml" ContentType="application/vnd.openxmlformats-officedocument.presentationml.notesSlide+xml"/>
  <Override PartName="/ppt/ink/ink17.xml" ContentType="application/inkml+xml"/>
  <Override PartName="/ppt/notesSlides/notesSlide29.xml" ContentType="application/vnd.openxmlformats-officedocument.presentationml.notesSlide+xml"/>
  <Override PartName="/ppt/ink/ink18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9.xml" ContentType="application/inkml+xml"/>
  <Override PartName="/ppt/notesSlides/notesSlide32.xml" ContentType="application/vnd.openxmlformats-officedocument.presentationml.notesSlide+xml"/>
  <Override PartName="/ppt/ink/ink20.xml" ContentType="application/inkml+xml"/>
  <Override PartName="/ppt/notesSlides/notesSlide33.xml" ContentType="application/vnd.openxmlformats-officedocument.presentationml.notesSlide+xml"/>
  <Override PartName="/ppt/ink/ink21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ink/ink22.xml" ContentType="application/inkml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5"/>
  </p:notesMasterIdLst>
  <p:handoutMasterIdLst>
    <p:handoutMasterId r:id="rId46"/>
  </p:handoutMasterIdLst>
  <p:sldIdLst>
    <p:sldId id="369" r:id="rId2"/>
    <p:sldId id="855" r:id="rId3"/>
    <p:sldId id="856" r:id="rId4"/>
    <p:sldId id="820" r:id="rId5"/>
    <p:sldId id="821" r:id="rId6"/>
    <p:sldId id="822" r:id="rId7"/>
    <p:sldId id="823" r:id="rId8"/>
    <p:sldId id="824" r:id="rId9"/>
    <p:sldId id="825" r:id="rId10"/>
    <p:sldId id="826" r:id="rId11"/>
    <p:sldId id="827" r:id="rId12"/>
    <p:sldId id="828" r:id="rId13"/>
    <p:sldId id="829" r:id="rId14"/>
    <p:sldId id="830" r:id="rId15"/>
    <p:sldId id="831" r:id="rId16"/>
    <p:sldId id="832" r:id="rId17"/>
    <p:sldId id="833" r:id="rId18"/>
    <p:sldId id="834" r:id="rId19"/>
    <p:sldId id="835" r:id="rId20"/>
    <p:sldId id="836" r:id="rId21"/>
    <p:sldId id="837" r:id="rId22"/>
    <p:sldId id="838" r:id="rId23"/>
    <p:sldId id="839" r:id="rId24"/>
    <p:sldId id="840" r:id="rId25"/>
    <p:sldId id="819" r:id="rId26"/>
    <p:sldId id="861" r:id="rId27"/>
    <p:sldId id="857" r:id="rId28"/>
    <p:sldId id="858" r:id="rId29"/>
    <p:sldId id="859" r:id="rId30"/>
    <p:sldId id="841" r:id="rId31"/>
    <p:sldId id="842" r:id="rId32"/>
    <p:sldId id="843" r:id="rId33"/>
    <p:sldId id="844" r:id="rId34"/>
    <p:sldId id="845" r:id="rId35"/>
    <p:sldId id="846" r:id="rId36"/>
    <p:sldId id="847" r:id="rId37"/>
    <p:sldId id="848" r:id="rId38"/>
    <p:sldId id="849" r:id="rId39"/>
    <p:sldId id="850" r:id="rId40"/>
    <p:sldId id="851" r:id="rId41"/>
    <p:sldId id="860" r:id="rId42"/>
    <p:sldId id="852" r:id="rId43"/>
    <p:sldId id="853" r:id="rId4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9900"/>
    <a:srgbClr val="FFFFCC"/>
    <a:srgbClr val="FFFF00"/>
    <a:srgbClr val="DBF7C9"/>
    <a:srgbClr val="B0ED8B"/>
    <a:srgbClr val="0033CC"/>
    <a:srgbClr val="3399FF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8588" autoAdjust="0"/>
  </p:normalViewPr>
  <p:slideViewPr>
    <p:cSldViewPr snapToGrid="0">
      <p:cViewPr varScale="1">
        <p:scale>
          <a:sx n="116" d="100"/>
          <a:sy n="116" d="100"/>
        </p:scale>
        <p:origin x="1140" y="6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27:46.9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19668 14147 2282 0,'12'-37'101'0,"-3"14"21"0,-5-6-98 0,4-12-24 0,9-8 0 0,8-7 0 0,9-3 13 0,3-1-2 15,5-3-1-15,5-1 0 0,7-6-2 0,5 2 0 16,4-2 0-16,12 6 0 0,1-3-8 0,8 11 0 16,-1 4 0-16,5 7 0 0,13 4 0 0,8 8 0 15,13 3 0-15,-1 11 0 0,9 5-12 0,0 10 12 16,13 4-12-16,-9 15 12 0,5 7-15 0,-9 12 5 15,-4 10 1-15,-13 8 0 0,-4 12 9 0,-21 10-13 16,-13-3 5-16,-16 11 8 0,-17-4-15 0,-17 4 5 16,-21 0 1-16,-16 0 0 0,-26-3 30 0,-12-1 7 15,-13 0 0-15,-8-11 1 0,-13-7 15 0,-13-8 2 16,-3-7 1-16,-5-8 0 0,-4-15-31 0,8-7-5 16,9-15-2-16,12-7 0 15,5-12-33-15,12-14-6 0,8-8-2 0,13-15 0 0,9-19 42 0,16-7 8 0,8-11 2 0,18-8 0 16,8-7-20-16,12-11 0 0,9-8 0 0,8-3 0 15,8 0 10-15,9 3-2 0,13-7 0 0,-1 11 0 16,9 3-8-16,0 20 0 0,-4 10-10 0,4 16 10 16,-1 14 8-16,1 12 7 0,-8 14 1 0,4 19 1 15,-1 8-4-15,-3 18-1 0,-9 11 0 0,0 12 0 16,0 18 5-16,-4 12 1 0,0 14 0 0,-4 15 0 16,-5 8-18-16,-4 10 0 0,-3 5 0 0,-14 7 0 15,-8 4-18-15,-4-1-4 0,-17-6-1 0,-4-5 0 16,-12-3 13-16,-5-4 10 0,-12-7-13 0,-1-12 5 15,-7-7 8-15,3-11 16 0,-4-4-4 0,-4-4-1 16,5-7 22-16,-1-4 5 0,-4 0 1 0,0 1 0 16,0-5-30-16,-4-7-9 0,-9 0 0 0,1 0 0 15,-13 0-163-15,-5-4-39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2:51.2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7098 9381 1900 0,'-13'-11'169'0,"5"11"-135"15,0-4-34-15,-1 0 0 0,-3 0 37 0,-1 1 1 16,5 3 0-16,-1-4 0 0,1 4-4 0,-1 0-1 15,5 0 0-15,-8 0 0 0,3 0-25 0,1 0-8 0,-5 0 0 0,1 0 0 16,-1 0 0-16,1 0 0 0,-9 0 0 0,0 0 0 16,0-8 8-16,0 5-8 0,0 3 0 0,-17-8 0 15,4 5 8-15,-3-5-8 0,3 1 0 0,-8 3 0 16,-8-4 19-16,0 5 0 0,-13-5 0 0,0 1 0 16,-4-1 1-16,-5 1 0 0,1-1 0 15,-9 1 0 1,1 0-8-16,-5-1 0 15,-9 1-1-15,-7 3 0 16,-1-4-2-16,-4 5 0 0,-4-1 0 16,0 0 0-16,-4 1-9 15,-4-1 0-15,-9 4 0 0,-8-4-11 0,8 0 11 0,-13 4 0 16,5 0 0-16,-4-7 0 0,3 3 0 0,-7 4 0 0,-9 4 8 0,4 0-8 0,4 3 0 0,-7 1 0 0,-1-1 0 0,0 0 0 0,16 5 0 0,-3-5 0 16,8-7 0-16,0 4-8 0,8-4 8 0,17 0 12 0,-4 0-2 0,17-4-1 15,-9-3 7-15,9 3 0 0,12-4 1 0,1 1 0 0,3 0-5 0,9 3 0 16,4-4-1-16,9 5 0 0,-1-5-3 0,9 8-8 15,4-4 12-15,0 8-4 16,9-4-8-16,-1 4 0 0,1 3 0 16,3 1 0-16,1 3 0 0,4 4 0 15,0 4 0-15,8-1-11 16,0 8 11-16,0 4 0 0,9 4 0 16,4 7-8-16,-5 3-2 0,9 5 0 0,9 3 0 0,3 0 0 15,1 4 10-15,-5 0 0 0,17 4-9 0,-8-1 9 0,8 1 0 0,-8-1-9 0,8 5 9 0,0-1 0 0,-4 0-8 0,4 5 8 16,1-1 0-16,-10-4 0 0,5 4 0 0,0-4-8 15,-4 8 8-15,-4 4 0 0,4 3 0 0,-13 4 0 0,4 0 0 16,-8 0 0-16,0 0 0 0,0 7 17 0,-8 5-3 0,4 2-1 16,-9 1-13-16,0 0 0 0,5 0 0 15,-5-4 0-15,-8 4 0 0,5 0-10 0,3 0 10 0,-4-4-12 16,0 0 12-16,5-7 0 16,-5-4 0-16,0 0 0 0,-4-4 0 0,9-3 0 15,3-8 10-15,-3 0-10 0,3-7 0 16,5-5-10-16,4-6 0 15,0-8 0-15,0 0 10 0,0-4 0 16,0-3 0-16,0-8 0 16,4 0 8-16,-4-4 3 0,9 1 1 0,-9-5 0 15,12 1-12-15,-7-4-17 0,-5 0 4 0,12 3 1 0,-12-3 12 0,13 0 0 0,-1-4 0 0,-7 0 0 0,7 4 0 0,5 0 0 0,-5 0 0 16,5 0 0-16,8 0 0 0,-8-4 0 0,13 0 0 0,-1 1 0 16,0-1 0-16,9 0 0 0,-4 0 0 0,3 0 0 15,9-3 0-15,1-1-9 0,3 1 9 0,9-1 0 0,4 1 0 16,-1-1-10-16,10-3 10 0,3-4 0 15,9 0-8-15,17 0 8 0,12-4 0 16,0 4 0-16,9-7 0 16,16 3 0-16,17 0 0 15,-8 0 0 1,8-3 13-16,5 3 3 16,8 4 1-16,-1-4 0 0,5 4-17 0,0 0 0 0,0-3 0 0,13 3 0 15,-9-8 0-15,-4-3 0 0,-4 4 0 0,-9-5 0 0,9 1 0 0,-13-4-9 0,-12-7 1 0,-1 0 0 0,-8-1 17 0,-4 1 4 0,-8 0 1 0,-5-1 0 16,-3 1-14-16,-9-1 0 0,4 1 0 0,-5 4 0 0,-3-1 12 0,-4 0 0 15,-1 4 0-15,-12 0 0 0,4 1-12 0,-17 2 8 16,5 1-8-16,-9 0 0 0,-4 4 9 0,-13-1-9 0,-4 1 8 16,-8-1-8-16,0 1 15 0,-9-1-3 0,-8 1 0 0,-8-4 0 15,3-4 40-15,-11-4 7 0,3-7 1 0,-8-11 1 16,-8-4-13-16,3-15-4 0,5-15 0 0,-8-7 0 16,4-4-32-16,0-11-12 0,4-12 0 0,8-7 9 15,5-7-9-15,3 0 0 0,5-8 0 0,9 1-11 16,-9-5 11-16,8 4-8 0,0 4 8 0,5 4-8 15,0 0-1-15,-5 7 0 0,0 0 0 0,1 12 0 16,-9 7 9-16,8 7 12 0,-16 4-2 0,3 11-1 16,-3 4-9-16,-5 7 0 0,-4 1 0 0,1 10 8 15,-5 5-8-15,-5 10 0 0,1 4-12 0,-4 4-870 16,-5 4-174-16</inkml:trace>
  <inkml:trace contextRef="#ctx0" brushRef="#br0" timeOffset="3795.6906">9325 13640 2113 0,'-8'-15'93'0,"8"15"20"0,0 0-90 0,0 0-23 16,0 0 0-16,0 0 0 0,0 0 16 0,0 0-2 15,0 0 0-15,0 0 0 0,0 0-2 0,0 0 0 16,-9-3 0-16,1 3 0 0,-5 0 3 0,1 0 0 16,-9 3 0-16,0 1 0 0,-4 0-15 0,-1 3 0 15,-3 1 0-15,-5-1-10 0,-3 1 10 0,-1 3 0 16,-8-4-9-16,0 4 9 0,-5-3 0 0,-3-1 0 16,4 1 10-16,-18-5-10 0,10-3-9 15,-5 0-9-15,4 0-2 0,-8-3 0 16,-4-5 20-16,-1-3 0 0,1 0 0 15,-13 4 0-15,5-5 12 16,-10-3 0-16,6 1 0 16,-6 2 0-16,-3 1 4 0,-4 0 0 0,-5 4 0 0,0-1 0 0,1 4-16 0,-1 1-10 15,-8 6 2-15,4 1 0 0,-4 4-5 0,4-1-1 0,9 4 0 0,-5-3 0 16,1 3-30-16,-1-4-7 0,0 4-1 0,9 1 0 16,0-5 12-16,4 1 1 0,-5-5 1 0,1 1 0 0,-4 0 26 0,8-1 12 0,-9-6-12 0,9 3 12 15,4-4 0-15,0 0 16 0,-4-3 0 0,0 3-1 16,-4-7 30-16,12 7 7 0,-12-3 0 0,8-1 1 15,4 1-33-15,1 3-6 0,-5-7-2 0,4 3 0 16,9 1-12-16,-1 3 9 0,1-3-9 0,0-1 8 16,8-3-8-16,0 4 0 0,4-4 0 0,1-1 0 15,-5 1 0-15,0-4 0 0,4 0 0 0,5 0 0 0,-5 1 0 16,0 2-16-16,5-3 4 0,-5 4 1 16,4-4 37-16,1 4 7 0,-5 4 2 15,0-1 0 1,1 1-35-16,3 3 0 0,1 4-12 15,7 0 3-15,1 4 9 16,4 0 0-16,0-1-9 0,13-3 9 16,4 4 0-16,8 0 0 15,5-4 0-15,-5 3 0 0,4-3 0 16,1-3 12-16,12 3-2 0,0 0 0 0,0 0-10 0,0 0 10 0,0 0-10 0,0 0 10 0,0 0 15 0,0 0 3 0,0 0 1 0,0 0 0 0,0 0 7 0,0 0 2 0,-5 0 0 16,5 0 0-16,0 0-26 0,0 0-12 0,0 0 10 0,0 0-10 0,-8 7 0 0,4 4 0 15,4 1-8-15,-9 6 8 0,5 5 0 0,4 6-8 0,0 1 8 16,0 4 0-1,0 3-43-15,4 0-5 0,5 4 0 0,-9 0-1 16,12 4-3-16,-12 0-1 0,9-1 0 0,-1 1 0 16,-8 0 18-16,4-4 4 0,5 0 1 0,-9 0 0 0,4 0 30 0,-4-4 0 0,8 0 11 0,-8-3-3 15,0-1-8-15,0 1-12 0,0-8 4 0,0 0 0 16,0 0 8-16,0-7 11 0,0-4-3 0,0 0 0 16,5-4-8-16,-1 0 0 0,4-4 0 0,-8 1 0 15,13-4 0-15,-5-1 8 16,13-3-8-16,-4-3 8 0,8-5-8 15,4 1 0-15,13-8 0 0,4 0 0 16,-4-4 0-16,5 1-9 0,7-1 9 16,5 4-13-16,8 0 13 15,-8 0-9-15,12 0 9 16,0 8-8-16,5-4 8 16,3 7-10-16,1 4 10 15,0 0-10-15,4 0 10 0,4 0 0 0,-4 4 8 0,8-1-8 0,4 5 0 0,1-4 0 0,3-1 0 0,1 5 0 16,4-4 0-16,8-4 0 0,0 3 0 0,5-3 0 0,-5 0 11 0,9 0-3 0,8-3 0 0,0-5 0 0,0 8-8 0,8-4-11 0,-12-3 3 0,8 7 0 0,5-4 8 15,-9 0 0-15,-9 4 0 0,5-3 0 0,4 3 0 0,-8 0 9 16,-1 0-1-16,-7 0-8 0,7 0 16 0,-8-4-3 16,5 4-1-16,-5-4 0 0,-8 4 0 0,4-7 0 15,-4-1 0-15,4 1 0 0,-8-4-4 0,-1 0 0 16,-3-4-8-16,3 0 12 0,-7 0-12 0,-1 0 11 16,0-4-11-16,-4-3 10 0,5 3-10 15,-10-3 0-15,-7 3 0 0,-1-3 8 16,-3 0 4-16,-5-1 1 0,-4 8 0 15,-9 0 0-15,-3 1 25 0,-9-1 5 16,-9 3 1-16,-4 1 0 0,-3 4-1 16,-10-1 0-16,-3 1 0 0,-5 3 0 15,-8 4 0-15,0 0 0 0,5-7 0 0,-5-4 0 0,0-4 4 0,-9 0 1 16,-3 0 0-16,-1-11 0 0,5 0-36 0,-9-4-12 0,4-7 9 0,1-4-9 16,-1-8-79-16,9-7-21 0,4-11-4 0,8-7 0 15,9-12 8-15,17-4 3 0,3-6 0 0,5 6 0 0,0 4-14 16,0 4-2-16,0 12-1 0,-4 14-748 0</inkml:trace>
  <inkml:trace contextRef="#ctx0" brushRef="#br0" timeOffset="7265.8849">17361 15116 2145 0,'0'0'95'0,"0"0"20"0,0 0-92 0,0 0-23 15,0 0 0-15,0 0 0 0,0 0 39 0,0 0 3 16,-4-4 1-16,-1-3 0 0,-3-1-10 0,4 1-1 0,-9-4-1 0,1 0 0 16,-1-1-31-16,-8-3 8 0,0 1-8 0,-8-5 0 15,0-3 0-15,-5 3-13 0,-4-3 2 0,0-1 1 16,-8 1 10-16,0-1 0 0,0 1 0 0,-4 0 0 15,-1-4 0-15,1 0 0 0,-9-1 12 0,5 5-4 16,-9 0 12-16,4-1 2 0,-4 5 1 0,9-1 0 16,-5 4-23-16,9 4 0 0,-5-4 0 0,9 4 8 15,0 0-8-15,4 7 0 0,4 0 0 0,0 1 0 32,9-5-101-32,4 4-22 0,4 1-4 0,4 3-533 0,9-4-106 0</inkml:trace>
  <inkml:trace contextRef="#ctx0" brushRef="#br0" timeOffset="7649.7467">16749 13897 1900 0,'-13'-22'84'0,"9"15"18"0,-5-5-82 0,5 1-20 16,0 4 0-16,4 7 0 0,-8-4 110 0,8 4 18 15,0 0 3-15,-9-4 1 0,1 8-119 0,-1 0-23 16,-7 7-5-16,-5 4-1 16,-4 7-19-16,-5 4-4 0,-3 4-1 0,-14 7 0 0,1 8 19 0,-4 0 3 15,-9 0 1-15,5-1 0 0,3-3 5 0,1-4 2 16,0 1 0-16,8-5 0 0,8-7 10 0,5-3 0 16,4-5 0-16,12 1 0 0,1-8 0 0,7 4 0 15,1-4 0-15,4 4 0 0,0-4 0 0,9 1 9 0,-1-1-9 16,0 0 10-16,5 0 2 0,0 0 0 0,8 4 0 0,-1 0 0 15,1 0 16-15,0 0 3 0,5 0 1 0,-1-4 0 16,4 4-20-16,0 0-3 0,5-4-1 0,4 0 0 16,8 4-8-16,-4-4 0 0,0 0-12 0,4 4 12 15,4 0 0-15,-4-4 0 0,1 1 0 0,-6-1 0 16,1 0-9-16,-4 0-1 0,-4-3 0 0,-1 6 0 31,-8-2-130-31,1-1-27 0</inkml:trace>
  <inkml:trace contextRef="#ctx0" brushRef="#br0" timeOffset="8677.1715">8323 15630 633 0,'0'0'56'0,"0"0"-44"16,-9-3-12-16,-3-5 0 0,7 4 273 0,-11 1 53 15,3-5 10-15,5 1 3 0,-1-1-256 0,1 1-51 16,0-1-11-16,-1 1-1 0,1-4-20 0,-1 3 8 15,5-3-8-15,-4 0 0 0,-1 0 8 0,1 3-8 16,4-3 0-16,0 4 0 0,-5-5 17 0,1 5-3 16,-9-4-1-16,4 3 0 0,-7-3 18 0,3 4 3 15,-8 3 1-15,-9 0 0 0,-4 4-11 0,1 0-3 16,-5 0 0-16,-9 4 0 0,-7 0-6 0,-1 3-2 16,-8 1 0-16,0 3 0 0,0-4-13 0,-1 4 0 15,6 1 8-15,-1-1-8 16,4 0-34-16,9-4-10 0,8 1-1 0,-5-4-592 0,14-1-119 0</inkml:trace>
  <inkml:trace contextRef="#ctx0" brushRef="#br0" timeOffset="9021.105">7496 15164 1958 0,'-21'-18'174'0,"13"10"-139"0,4-3-35 0,-5 0 0 16,1 4 71-16,-5-5 7 0,5 5 2 0,4-1 0 15,-4 5-52-15,8 3-11 0,0 0-1 0,0 0-1 16,0 0-15-16,-9 3 0 0,1 1 0 0,-5 7 0 0,13 4-9 0,-17 0-2 16,5 8 0-16,-1 3 0 15,-4 0-25-15,-4 4-4 0,5 3-2 0,-1 1 0 16,-8-1 9-16,4 1 1 0,-4-1 1 0,4 1 0 0,-5-8 31 0,5 0 0 15,1-4 11-15,-1 1-3 0,0-1-18 0,8-7-3 16,-8-4-1-16,13 0 0 0,-5-3 24 0,5-1 5 16,3-3 1-16,1 0 0 0,4-4-31 0,0 0-5 15,0 7-2-15,9 4 0 0,-1 0-2 0,9 1 0 16,8-1 0-16,0 4 0 0,13 0 24 0,12 0-11 16,1 3 11-16,20-7-828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3:31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11409 9806 1670 0,'-20'-19'74'0,"15"15"15"0,10-3-71 0,-10 3-18 0,-3-3 0 0,4 3 0 16,4 4 110-16,0 0 18 0,-9-4 4 0,9 4 1 16,0 0-114-16,0 0-19 0,13 4-12 0,0 0 1 31,-1-1-15-31,9 1-3 0,13 0-1 0,3-1 0 0,9-3 14 0,1 4 4 0,3-4 0 0,17-4 0 16,9 1 12-16,-1 3 0 0,-8 3 0 0,13 1-9 15,8-4 9-15,4 8 16 0,0-5-4 0,13 1-1 16,17 4 17-16,0-1 4 0,3 4 1 0,5-3 0 15,13 3-3-15,0 0-1 0,3-4 0 0,18 5 0 0,8-1-5 16,8-4-2-16,5 4 0 0,8-3 0 0,8-1-13 16,5 1-9-16,12-8 12 0,4 3-12 0,4-3 9 0,5 4-9 15,8-4 0-15,4 4 9 0,9 0 3 0,0-4 0 16,4 3 0-16,4 1 0 0,4 4 15 0,-4 3 3 16,0 4 1-16,4-4 0 0,5 0 7 0,-1 0 2 15,0 4 0-15,1-4 0 16,-1 0-3-16,-4 4 0 0,-4-3 0 15,-4 2 0-15,-4-2-6 16,0 3-2-16,-9-1 0 0,-12-2 0 16,-5 3-3-16,-8-4-1 15,-4-4 0-15,-13 1 0 16,-16 3-5-16,-9-4 0 0,0 1-1 16,-21-1 0-16,-8-3-7 0,-13 3 0 0,-8-3-1 0,-17 4 0 0,-8-5-11 0,-13 1 8 0,-8 0-8 0,-9-1 8 15,-8 1-8-15,-9 0 0 0,-7-4 0 0,-10 0 8 0,1 0-8 0,-13-4 0 0,0 4 0 0,-8-4 0 16,-4 4-36-16,-5-3 1 0,-8 3 0 0,0 0-855 0,0 0-171 0</inkml:trace>
  <inkml:trace contextRef="#ctx0" brushRef="#br0" timeOffset="1172.3351">21324 11781 2473 0,'0'0'109'0,"0"0"23"0,0 0-105 0,0 0-27 0,-8-4 0 0,4 0 0 16,-5-3 22-16,9 7-1 0,-4-4 0 0,0-3 0 15,-4-1-4-15,3 1-1 0,-3-1 0 0,4-3 0 16,0 4-16-16,-1-5 8 0,1-3-8 0,0 1 0 16,0-5 0-16,0-11 0 0,4 0 0 0,0-11 0 31,0 0-45-31,12-7-3 0,-3-4-1 0,3-4 0 16,5 0-19-16,4-4-4 0,4-3-1 0,0 0 0 0,-4-1 40 0,0 1 8 0,0-4 1 0,-4 7 1 15,-4 1 65-15,-5 6 13 0,-4 5 2 0,-4 7 1 16,0 0 12-16,-4 4 2 0,0 3 1 0,-5 8 0 15,-3 0-41-15,-1 7-9 0,1 1-2 0,-5 3 0 16,4 4-21-16,-4 3 0 16,1 4 0-16,-1 4 0 15,0 4-15-15,-4 4 3 16,4 3 0-16,-4 0 0 0,0 4 12 31,0 3-9-31,0 5 9 16,1-1-8-16,3 1-3 15,0-1 0-15,0 0 0 0,0-3 0 0,5 0-21 0,-1-1-4 0,5-3 0 0,-1 0-1 0,1 0-23 0,4-4-5 16,0-3-1-16,4-8 0 0,0 0-26 0,0 0-4 0,0 0-2 0,0 0 0 0,0 0 32 0,0 0 6 0,0 0 2 0,4-12 0 0,4-3 40 0,5-7 8 0,4 0 2 0,-1-1 0 16,5 1-16-16,0 0-4 0,5-8 0 0,-1 0 0 15,8-4-8-15,5 1-1 0,0-4-1 0,4-1 0 0,4 9 11 0,0-1 3 16,-4 4 0-16,0 7 0 0,-4 4 24 0,-5 15 19 16,1 4-3-16,-5 7-1 0,-4 4 27 0,0 11 6 15,-4 0 0-15,0 4 1 0,-4 0 27 0,0 3 4 0,0 1 2 16,-1-4 0-16,-3 7-22 0,4-11-5 0,-5 0-1 15,5 4 0-15,0-8-27 0,4 1-6 0,0 3-1 16,4-4 0-16,4-7-20 0,5 4 0 0,4-4 0 0,4-1-901 16</inkml:trace>
  <inkml:trace contextRef="#ctx0" brushRef="#br0" timeOffset="1670.0961">20917 12373 691 0,'13'-11'61'0,"0"4"-49"0,-9-5-12 0,4 5 0 0,1-4 316 0,-1 3 60 16,0-3 12-16,-3 0 2 0,-5 0-314 0,4 0-62 15,-4-1-14-15,-4 1 0 16,-1-4-29-16,-7 4-6 0,-1 0-1 0,-4 0 0 16,-4 0-7-16,-4 7-1 0,0 0-1 0,-4 8 0 0,-5 3 29 0,5 4 5 15,4 12 2-15,0 3 0 0,4 0 34 0,0 4 7 0,4 7 2 0,0 0 0 16,4 8 21-16,1 4 4 15,4-5 1-15,3 5 0 0,10-1-13 16,-1 1-3-16,4-5 0 0,5-6 0 16,8-1-24-16,4-11-4 0,8 4-2 0,5-12 0 0,12-3-5 0,9-4-1 0,4-7 0 15,4-8 0-15,4-3-8 0,-3-8 0 0,-1-7 0 0,-4-4 0 16,-5-8-23-16,-3-3 0 0,-5-4 0 0,-8-4 0 16,-13 4 23-16,-3-4 0 0,3 1 10 0,-8-5-10 15,-13 5 8-15,-3-9-8 0,-1 5 0 0,-8-1 0 16,-5 1 12-16,-3 7 0 0,-14 0-1 0,-7 7 0 15,-1 8-11-15,-8 8 0 0,0 10 0 16,-4 8 8-16,0 11-84 16,4 4-18-16,0 8-3 0</inkml:trace>
  <inkml:trace contextRef="#ctx0" brushRef="#br0" timeOffset="1924.8591">21966 12123 2761 0,'0'0'122'0,"0"0"26"0,0 0-119 0,0 0-29 15,0 0 0-15,0 12 0 0,-4 3 0 0,4 7 0 16,-4 11 0-16,-1 5 0 0,5 3-13 0,-4 3 4 16,0 9 1-16,0-1 0 15,-5 7-16-15,1 1-4 0,0 0 0 0,-1 3 0 16,1-7-57-16,0-4-12 0,-1-3-3 0,5-12 0 15,0-4-22-15,4-3-5 0,0-7-1 16,0-5 0-16,4-7 7 0,0-3 1 0,-4-8 0 0,0 0 0 16,9-8 60-16,-5-7 13 0,0-7 3 0,0-8 0 0</inkml:trace>
  <inkml:trace contextRef="#ctx0" brushRef="#br0" timeOffset="2191.6787">21798 11937 2055 0,'0'0'45'0,"0"0"10"0,0 0 1 0,0 0 2 0,0 0-46 0,0 0-12 0,0 0 0 0,13 0 0 16,-1-4 29-16,9 4 4 0,0-3 1 0,5 3 0 16,-1 0-10-16,8 0-3 0,1 3 0 0,8 5 0 15,0-4-21-15,4 3-8 0,0 8 0 0,-4 0 0 16,8 0 8-16,-8 3 11 0,-4 1-3 0,-5 0 0 0,-7-1-8 0,-10 1 0 16,1-4 0-16,-13 3 0 0,1 1 0 0,-14-4 0 15,1 7 0-15,-13 1 0 0,-13-1 0 16,1 0 0-16,-9 5 0 0,0-1 0 0,-13 0 0 15,5 0 0-15,0 0 0 0,-1-4 0 16,9 4 0-16,0-7 0 0,5 0 0 0,3-1 0 16,9-7-19-16,8 1-9 0,0-5-1 0,5 1-1 15,3-5-152-15,9-3-30 0,0 0-7 0,21-3-1 0</inkml:trace>
  <inkml:trace contextRef="#ctx0" brushRef="#br0" timeOffset="2513.0951">22679 12191 2617 0,'0'0'57'0,"0"0"12"0,0 0 3 0,0 0 2 0,0 0-59 0,0 0-15 0,0 0 0 0,0 0 0 15,0 0 22-15,0 0 2 0,0 0 0 0,0 0 0 16,13 0-36-16,3 0-6 0,5 0-2 0,4-4 0 16,9-4-62-16,4 5-13 0,8-9-2 0,8 1-1 15,5 0-35-15,0-8-7 0,8 1-2 0,-4-1 0 16,0 1 74-16,-4-1 16 0,3 0 2 0,-7 4 1 0,-9-3 49 0,-4 7 16 16,-4 3 0-16,-5 1 0 0,-12-1 36 15,0 5 7-15,-8-1 1 0,-5 0 1 0,-8 4-45 0,0 0-16 16,-21 11 9-16,-8 4-564 15,-5 4-113-15</inkml:trace>
  <inkml:trace contextRef="#ctx0" brushRef="#br0" timeOffset="2772.7514">22843 12425 1738 0,'0'0'77'0,"0"0"16"0,0 0-74 0,0 0-19 0,0 0 0 0,0 0 0 0,0 0 192 0,0 0 34 16,0 0 7-16,0 0 2 0,12-3-110 0,-12 3-21 15,9 0-5-15,-9 0-1 0,0 0-63 0,8 7-13 16,5 1-2-16,-5 6-1 0,-4 5-19 0,4 7 0 15,1 4 0-15,-1 4 0 0,-4 3-10 0,-4 4 10 16,0 0-10-16,0 3 10 16,0 1-53-16,0-4-5 0,-4 0-1 0,0 0 0 15,4-7-9-15,-4-1-1 0,4-3-1 0,-4-4 0 16,4-7 26-16,0-1 6 0,-5-3 1 0,5 0 0 0,-4-7 28 0,4 3 9 0,0-11 0 0,0 0 0 16,0 0 0-16,0 0 0 0,0 0 8 0,-12 0-8 15,-1-4 16-15,-4-3-2 0,-4-1-1 0,-4-3 0 31,-4 0-37-31,4-4-8 0,-5-4-2 0,1 1 0 0,4-5-122 16,0 8-24-16,-1-3-4 0</inkml:trace>
  <inkml:trace contextRef="#ctx0" brushRef="#br0" timeOffset="3350.8946">22461 11993 806 0,'0'0'36'0,"0"0"7"0,-8 4-35 0,8-4-8 0,0 0 0 0,0 0 0 15,0 0 307-15,4 7 59 0,4 4 12 0,5 1 2 0,8-1-281 0,0 4-57 16,4-4-11-16,4 0-3 0,9-7-11 0,0 3-2 15,8-3-1-15,-4 0 0 0,8-4-6 0,-4-4 0 16,5 4-8-16,-5-4 12 0,0 4-4 0,-4-7-8 16,0-1 11-16,-5 5-11 0,-3-5 9 0,0 8-9 15,-1-7 0-15,-4 3 9 0,1 0-18 0,-5 1-4 16,0 3-1-16,-8-4 0 16,0 4-160-16,-5 4-32 0,-12-4-6 0</inkml:trace>
  <inkml:trace contextRef="#ctx0" brushRef="#br0" timeOffset="3598.8173">22792 12209 403 0,'0'0'17'0,"0"0"5"0,9-7-22 0,-1 3 0 0,-8 4 0 0,8-4 0 16,1 1 428-16,3-1 80 0,-12 4 17 0,13 4 3 15,-5-4-368-15,5 7-73 0,0 0-15 0,-1 1-4 16,1 3-36-16,-1 4-8 0,-3 0-2 0,3 0 0 16,-12 3-10-16,9-3-1 0,-5 4-1 0,-4 0 0 15,0-1 12-15,0 1 2 0,0 3 1 0,0 4 0 16,-4-3-9-16,-1 3-3 0,-3 4 0 0,0-1 0 15,3 5-5-15,1 0-8 0,-4-1 11 0,4 1-11 16,-5-1 0-16,9 1 0 0,0-1-10 0,0-3 10 31,4 4-40-31,5-5-1 0,3 1 0 0,1-4 0 0,0 0-116 16,-1-3-23-16,5-8-5 0,0 3-1 16,0-10-40-16,-5-1-8 0,13-3-2 0,-8-12 0 0</inkml:trace>
  <inkml:trace contextRef="#ctx0" brushRef="#br0" timeOffset="3897.4022">23845 11982 2847 0,'0'0'126'0,"0"0"26"0,0 0-121 0,0 0-31 16,0 0 0-16,0 0 0 0,0 0 0 0,0 0 0 15,4 7-8-15,0 8 8 0,-4 8-19 0,-4 3 3 16,-8 0 1-16,-5 7 0 16,-8 1-15-16,-9 3-3 0,-12 0-1 0,0 4 0 15,-5 0 1-15,-3 0 0 0,-1 4 0 0,5-4 0 0,4 0 33 0,8 0 0 16,5 0 0-16,3 0 0 0,9-4-10 0,5 8 10 0,3-4-8 0,9 4 8 16,0-1 0-16,8-3 0 0,4 4 0 0,1-4 0 15,7 8 12-15,1-12-1 0,4 0-1 0,0 0 0 16,8-3-2-16,-3-1 0 0,7-3 0 0,-4-4 0 31,-3 0-82-31,3-7-17 0,5-4-3 0</inkml:trace>
  <inkml:trace contextRef="#ctx0" brushRef="#br0" timeOffset="4140.1428">23908 12936 1209 0,'0'0'53'0,"0"0"12"0,0 0-52 0,0 0-13 0,0 0 0 0,4 11 0 0,4 0 264 0,1 4 51 16,-1 8 9-16,1-1 3 0,3 4-247 0,-3 8-48 15,-1 3-11-15,-4 7-1 0,0 9-9 0,-8 3-2 16,-4 3 0-16,-1-3 0 0,-7 7-9 0,-5-7-12 16,-9-3 2-16,1-5 1 15,0 0-21-15,-9-7-4 0,0-3-1 0,5-5 0 16,3-7-33-16,1-3-6 0,-1-5-2 15,9-7-568-15,5-11-115 0</inkml:trace>
  <inkml:trace contextRef="#ctx0" brushRef="#br0" timeOffset="4289.4016">24076 12664 864 0,'0'0'76'0,"0"0"-60"0,0 0-16 0,0 0 0 16,-9 0 370-16,-3 4 71 0,-1-4 15 0,0 3 2 15,-3 1-363-15,-5 0-73 0,0-1-14 0,-4 5-8 32,4-1-120-32,-5 1-29 0,1-1-6 0</inkml:trace>
  <inkml:trace contextRef="#ctx0" brushRef="#br0" timeOffset="4529.7649">24453 12567 2617 0,'0'0'116'0,"0"0"24"0,0 0-112 0,0 0-28 15,4 11 0-15,9 4 0 0,-1 11 8 0,5 4-8 16,8 7 8-16,-4 4-8 0,5 4 0 0,3 7 0 16,4 0 0-16,1 8 0 0,0 3 0 0,-5 4 0 15,-17 0 0-15,1-3 0 0,-5-5-14 0,-16 5 5 16,-9-8 1-16,-16 0 0 0,-5-4 8 0,-12 0-8 15,-5-4 8-15,-12 1-8 16,-8-4-42-16,-14-5-8 0,-7 1-2 0</inkml:trace>
  <inkml:trace contextRef="#ctx0" brushRef="#br0" timeOffset="5315.5376">21396 10256 1209 0,'-13'-7'108'0,"5"-4"-87"15,-1 3-21-15,1 1 0 0,-1-4 139 0,1-4 23 0,0 4 5 0,3-4 1 16,1 4-94-16,0-1-18 0,0-6-4 0,4 7-1 16,0-8-15-16,0 4-4 0,8-4 0 0,-4 4 0 15,1-7 0-15,3 0-1 0,5-1 0 0,-5-3 0 16,0 0 10-16,5-4 3 0,0 4 0 0,-5-3 0 15,5-5 9-15,-5 0 3 0,-4-3 0 0,0-4 0 16,1 0-5-16,-1 4-1 0,-8-8 0 0,4 0 0 16,-5 4-25-16,-3-3-5 0,-5 3 0 0,1 0-1 15,-1-4-19-15,-8 0 0 0,0 1 0 0,0-5 0 16,-8-3 0-16,0 4 0 0,-9 3 0 0,0-7 0 16,-4 3 0-16,0 1 0 0,-4-4-15 0,-4 7 5 15,-1 0 1-15,1 4 0 0,-4 8 0 0,-1 3 0 16,5 4 1-16,-1 3 0 0,1-3 0 0,0 11 0 0,-5 0 8 15,9 8-8-15,-4-4 8 0,4 7-8 16,-9 8 8-16,9 0-10 0,4 3 10 0,-4 4-10 0,4 4 10 16,0 4 0-16,0 3 0 0,-4 4 0 0,0 4 0 0,0 4 0 15,-5 3 0-15,5 4 0 0,0 0 0 0,0 7-15 16,-4 1 3-16,8-1 0 0,4 1 12 0,4-1 16 16,5 0-3-16,4-3-1 0,4 0-12 0,4 0 0 15,9 3 0-15,-1 1 0 0,5-1 0 0,4-3 0 16,0-1 0-16,4-3 0 0,0 0-12 0,1-7-4 15,3-4-2-15,0 0 0 0,-3-8 18 0,-1 0 0 16,0-3 0-16,0-8 0 0,-4 0 8 0,0-11-8 16,0 0 0-16,0 0 9 0,0 0-9 0,-4 8 0 0,0-5 0 15,-5-3-796 1,-3-3-153-16</inkml:trace>
  <inkml:trace contextRef="#ctx0" brushRef="#br0" timeOffset="5592.4992">19198 9448 2732 0,'0'0'60'0,"0"0"13"0,0 0 3 0,0 0 0 0,0 0-61 0,0 0-15 0,0 0 0 0,0 0 0 16,8 11 11-16,1 4-1 0,-1 7 0 0,0 8 0 15,5 7-10-15,4 8 0 0,-5 0 0 0,5 11 0 16,4 0 0-16,-4-4 0 0,4 4 0 0,0-1 0 15,4 1-14-15,4-3 2 0,1-5 0 0,3-3 0 16,9-12-64-16,4-7-13 0,9 0-3 16,4-11 0-16,12-3 45 0,0-16 9 0,5-7 2 0,3-8 0 0,1-3 46 15,0-8 10-15,-5-4 1 0,-3-3 1 0,-10 7 23 0,1-3 5 16,-12 3 1-16,-5 0 0 0,-4 0-43 0,-9 8-8 16,-3 3 0-16</inkml:trace>
  <inkml:trace contextRef="#ctx0" brushRef="#br0" timeOffset="6786.7242">18984 10871 1018 0,'0'0'45'0,"0"-3"10"0,-8-1-44 0,3-4-11 0,-3 1 0 0,-5 0 0 16,1-1 94-16,-1 1 17 0,-3-5 3 0,-1 5 1 15,0 0-62-15,0 3-12 0,-4 0-2 0,0 12-1 16,0-1-10-16,-4 4-1 0,0 0-1 0,-4 12 0 16,-1 3 2-16,1 4 1 0,4 3 0 0,0 4 0 15,8 1-9-15,4-1-3 0,5 0 0 0,8 0 0 16,4 4-9-16,4-3-8 0,5-1 9 0,4 0-9 15,4-7 11-15,0 0-11 0,0-4 12 0,8-4-12 16,-4-10 16-16,5-5-4 0,3-3-1 0,-4-4 0 16,5-8-3-16,0-3-8 0,-5-4 12 0,0-3-4 15,1-9-26-15,-5 1-6 0,-4-3 0 0,0-5-1 16,-9 0 9-16,1-3 3 0,-1 4 0 0,-7-8 0 16,-5 0-15-16,0-4-2 15,-9 4-1-15,-8 4 0 0,1-1 13 0,-5 5 2 0,-4 7 1 0,-5 0 0 0,-3 3 29 0,-5 5 6 16,0 3 0-16,5 7 1 0,-5 5-21 0,9 6 8 15,-1 5-8-15,9-1 0 0,4 1 0 0,5 3-15 16,3 8 3-16,9-5-489 16,9 5-98-16</inkml:trace>
  <inkml:trace contextRef="#ctx0" brushRef="#br0" timeOffset="6946.4348">19374 10905 1396 0,'0'0'62'0,"0"0"13"0,0 0-60 0,0 0-15 16,0 0 0-16,0 0 0 0,0 0 136 0,0 0 25 0,0 0 5 0,0 0 1 15,0 7-119-15,0 8-24 0,0 8-5 0,0 3-1 16,0 0-18-16,-4 11 0 0,-5 0-13 0,1 4 5 16,0 8 8-16,-5 3 0 0,1-4-9 0,-1 5 9 31,5-1-158-31,-5-8-27 0,5 1-6 0</inkml:trace>
  <inkml:trace contextRef="#ctx0" brushRef="#br0" timeOffset="7014.9774">19248 11553 1393 0,'9'-15'30'0,"-1"-11"6"0,0-11 2 0,1 0 2 0</inkml:trace>
  <inkml:trace contextRef="#ctx0" brushRef="#br0" timeOffset="7195.8413">19290 10860 1234 0,'0'0'55'0,"-8"0"11"0,-1-4-53 0,-3 4-13 0,3 0 0 0,1-3 0 16,4 3 91-16,4 0 15 0,0 0 3 0,0 0 1 16,0 0-74-16,0 0-16 0,0 0-2 0,12 3-1 15,9-3-17-15,0 4 0 0,5 0 0 0,7 0 0 0,-4-4 0 0,9 7 0 16,0 1 0-16,4-5-9 0,0 1 9 0,-9 0-12 15,5 3 12-15,-9-3-12 0,-8 3 12 0,-4 1-8 16,-8 3 8-16,3-4-8 0,-12 5 17 0,0-1 4 16,0 4 1-16,-12 0 0 0,-9-1 16 0,-5 5 3 15,-3 0 1-15,-9 3-556 16,-4 0-111-16</inkml:trace>
  <inkml:trace contextRef="#ctx0" brushRef="#br0" timeOffset="7613.3741">19869 10830 1436 0,'0'0'64'0,"0"0"12"0,0 0-60 0,8 8-16 0,1-1 0 0,-1 1 0 16,1-5 47-16,-1 9 6 0,4-1 2 0,1 0 0 15,0 0-38-15,-1-3-7 0,5 3-2 0,0 0 0 16,0-4-8-16,-1 5-17 0,5-5 4 0,0 4 1 16,0-3-34-16,0-1-6 0,0 1-2 0,-4-1 0 15,0 4-35-15,0-3-7 0,-5-1-2 0,-4 1 0 16,-8-8-34-16,0 0-6 0,-4 14-2 0,-4-2 0 0,-5-5 100 0,-3 1 20 16,-5 6 4-16,-5-2 1 0,1-1 71 0,0 4 15 15,0-4 2-15,0 0 1 0,0 0-52 0,4-3-10 16,4-1-3-16,4-3 0 0,1 3-24 0,-1-3-5 15,5-4 0-15,8 0-1 0,0 0 69 0,0 0 15 16,0 0 2-16,0 0 1 0,0 0 50 0,-4 8 9 16,4-1 3-16,0 4 0 0,0 0-10 0,0-3-2 15,4 7 0-15,-4-4 0 0,0 8-48 0,0 3-9 16,-4 4-3-16,-1 4 0 0,-3 0-37 0,4-1-8 16,-9 5-2-16,1 0 0 15,-1 3-86-15,0-4-18 0,-3 1-3 0,3-1-1 0</inkml:trace>
  <inkml:trace contextRef="#ctx0" brushRef="#br0" timeOffset="7936.6518">20607 10890 806 0,'-29'4'36'0,"16"-4"7"16,-8-4-35-16,0 8-8 0,-4-1 0 0,0 5 0 0,-4 7 302 0,3 0 58 16,-3 7 12-16,0 0 3 0,-5 8-279 0,-4 0-56 15,5 7-12-15,-1 1-1 0,1 6-27 0,-1 8-11 16,5 1 1-16,-1 3 0 0,5-4 10 0,4 4 0 15,5-4 0-15,-1 0 0 0,8 0-13 0,5-7-1 16,0-8 0-16,8 0 0 16,5-7-21-16,7-4-4 0,1 0-1 0,4-3 0 15,8-8-17-15,1 0-4 0,8-8-1 0</inkml:trace>
  <inkml:trace contextRef="#ctx0" brushRef="#br0" timeOffset="8196.9115">20242 11561 2188 0,'0'0'195'0,"-4"-8"-156"0,4 8-31 0,0 0-8 15,0 0 176-15,0 0 35 16,0 0 6-16,0 0 2 0,0 0-150 0,0 0-29 0,0 0-7 0,0 0-1 16,0 19-32-16,4 3 0 0,-4 4 0 0,4 8-9 15,-8 3 1-15,4 0 0 0,-4 8 0 0,-4-4 0 16,-5 0-10-16,0 0-2 0,1 0 0 0,-5-4 0 31,0-3-24-31,1 0-6 0,-1-8-1 0,0 0 0 0,-4-4-29 16,4-3-7-16,5-8-1 0,-5-4 0 0,4 1 28 0,1-8 4 0,-1-4 2 0,1 0 0 15,3-7-82-15,1 0-17 0,-1-11-3 0,1-1-700 16</inkml:trace>
  <inkml:trace contextRef="#ctx0" brushRef="#br0" timeOffset="8330.501">20200 11248 576 0,'4'-8'51'0,"1"1"-41"15,-5 7-10-15,0 0 0 0,4-11 250 0,-4 3 48 16,0 8 10-16,0 0 1 0,-9-4-159 0,9 4-32 16,-4-3-6-16,4 3-2 0,0 0-88 0,0 0-22 15,0 0 0-15,0 0-614 16,0 0-127-16</inkml:trace>
  <inkml:trace contextRef="#ctx0" brushRef="#br0" timeOffset="8491.8358">20423 11725 1785 0,'0'0'159'0,"0"0"-127"0,0 0-32 0,0 0 0 16,0 0 152-16,8 0 25 0,0 0 5 0,5 0 1 16,4 3-147-16,-1-3-36 0,10 4 0 0,-5-4 0 31,4 4-117-31,0 0-28 0,0-4-6 0</inkml:trace>
  <inkml:trace contextRef="#ctx0" brushRef="#br0" timeOffset="8677.3526">20733 11438 2566 0,'0'0'56'0,"0"0"12"0,-8 0 3 0,-1 4 1 0,5-1-57 0,-4 5-15 0,-1 3 0 0,1 0 0 0,-5 4 14 0,5 7 0 16,-1 4 0-16,-3 4 0 16,3-4-40-16,1 4-8 0,4 7-2 0,4-3-1091 0</inkml:trace>
  <inkml:trace contextRef="#ctx0" brushRef="#br0" timeOffset="8912.6338">20993 11054 2646 0,'-4'0'58'0,"4"0"12"0,0 0 2 0,0 0 3 0,-9 0-60 0,9 0-15 0,0 0 0 0,5 19 0 16,3-1 0-16,5 5 0 0,-1 6 0 0,5 5 0 15,4 3 0-15,0 4-16 0,4 8 3 0,0 3 1 16,0 11 12-16,-4 1 0 0,-4-1-10 0,-4 0 10 31,-5 1-191-31,-12-5-33 0,-5 1-8 0,-16-1 0 0</inkml:trace>
  <inkml:trace contextRef="#ctx0" brushRef="#br0" timeOffset="9917.286">21366 10171 864 0,'34'-4'76'0,"-22"0"-60"16,5 1-16-16,0-5 0 0,0 8 301 0,-1 0 58 15,1 0 11-15,0 4 2 0,-4 0-254 0,-1-4-51 16,-12 0-11-16,0 0-1 0,0 0-35 0,0 0-6 16,0 0-2-16,0 0 0 0,0 0 6 0,-8-12 1 15,-1 1 0-15,1-4 0 0,-13-3-19 0,0-5 0 16,0-3 0-16,-4 0 0 0,4 0 0 0,0-8 0 0,-4 1 0 0,-5-4 0 16,1-4 10-16,0-8-10 0,-5-3 8 15,-4 0-8-15,-3-4 10 0,-1-4-10 16,-5-7 12-16,-3 4-12 0,0-4 28 0,-9 0-2 15,0 0 0-15,-4-4 0 0,-4 4-16 0,-8-8-10 0,-5 4 12 16,0-3-12-16,-3 7 12 0,-5 0-4 0,-1 7 0 0,-7-3-8 16,-9 3 0-16,-8 4 0 0,-5 4 0 0,-3 4-9 15,-1-1 9-15,-8 8 0 0,-8 4-9 0,-5 3 9 16,5 5 0-16,-9 10-11 0,-8-3 11 0,4 10-8 16,-4 5 8-16,-5 3 0 0,1 4-9 0,0 8 9 15,8 3-12-15,0 8 1 0,0 3 1 0,8 4 0 0,0-4 10 16,9 8 0-16,0 4 8 0,4-1-8 15,4 8 0-15,9 0 0 0,8 4 0 0,0 0 0 0,8-1 0 0,0 5 0 16,13 7 0-16,0-4 0 0,4 4 0 0,5-4 0 16,3 4 0-16,5-8 0 0,8 8 0 0,0-11 0 15,0 3 0-15,8-10 0 0,5-1 0 0,0 0 0 16,4-3 0-16,8-1 0 0,0-7 0 0,5 0 9 16,7 1-9-16,5-9 0 0,1-3 9 0,7 0-9 15,5-4 0-15,-1-3 9 0,1-1-9 0,4-3 8 16,4-4-8-16,0 0 8 0,0 0-8 0,0 0 0 15,0 0 9-15,0 0-9 0,0 0 0 0,0 0-12 16,0 0 2-16,0 0 0 16,0 0-159-16,12-8-32 0</inkml:trace>
  <inkml:trace contextRef="#ctx0" brushRef="#br0" timeOffset="10403.4654">14698 9247 1555 0,'4'-15'138'0,"-4"3"-110"16,0-2-28-16,0 2 0 0,4 1 187 0,-4 4 32 15,0 7 6-15,0 0 2 0,0 0-156 0,8 7-31 16,1 8-7-16,-1 7-1 0,1 5-32 0,-1 10 0 16,-4 4 0-16,-4 7 0 0,0 4 0 0,0 4 0 15,0 4 0-15,0-8 0 16,4-3-16-16,-4-8-11 0,5-4-1 0,3-4-1 16,5-7-22-16,3-7-4 0,1-8-1 0,8-3 0 0,9-5 44 0,8-10 12 0,8-8 0 0,9-7 0 15,-1-4 25-15,10-8 13 0,-1 4 2 0,4-3 1 16,-8-5-21-16,0 9-5 0,-4-5-1 0,-5 12 0 31,1-1-142-31,-9 8-29 0,29-3-6 0,-37 14-1 0</inkml:trace>
  <inkml:trace contextRef="#ctx0" brushRef="#br0" timeOffset="11033.7988">14136 10741 1440 0,'-5'-11'128'0,"-7"0"-103"0,3 3-25 0,-3-3 0 16,-1 3 204-16,-3 1 36 0,-1 0 8 0,0-1 0 16,0 1-157-16,-8-1-32 0,4 8-7 0,-8 0 0 15,-5 0-44-15,-4 11-8 0,-4 4 0 0,-4 4 0 16,0 7-13-16,0 4 0 0,0 7 0 0,4 0 0 16,4 8 13-16,0-4 0 0,13 0 12 0,4-4-12 15,5-3 0-15,7-1 0 0,9 1 0 0,0-8 0 16,4 0 0-16,9-4 0 0,4 5 0 0,8-9 0 15,-4-7 0-15,8-3-14 0,5-8 1 0,4 0 0 16,12 0 13-16,0-11 16 0,5-4-3 0,3-8-1 0,5 1-12 0,-4 0 0 16,0-12-12-16,-5 4 12 0,-3-7 0 15,-1 0 0-15,-8 0 0 0,-4-1 0 0,-9 1 0 0,-8 3-10 16,0-3 2-16,-13 0 0 0,-8 0-7 0,-4 7-1 16,-4-4 0-16,-5 8 0 0,-4 4 6 0,-8-1 1 15,-4 12 0-15,-5 4 0 0,-8 7-2 0,-4 4 0 16,0 7 0-16,0 0 0 0,8 8 3 0,5-1 0 15,-1 1 0-15,5 3 0 16,8 4-173-16,8 0-35 0,5 27-6 0,20-24-2 0</inkml:trace>
  <inkml:trace contextRef="#ctx0" brushRef="#br0" timeOffset="11246.4106">14870 10581 2260 0,'0'0'50'0,"0"0"10"0,0 0 3 0,0 0 0 0,0 0-51 0,0 0-12 0,0 11 0 0,-5 7 0 16,1 5 8-16,4 7 0 0,-4 7-8 0,0 8 12 16,0 7-12-16,4 4 0 0,-5 3 0 0,1-3-10 15,4 8 10-15,0-1 0 0,0 0 0 0,-4 1-8 32,0-5-33-32,0-3-7 0,4-4 0 0,0-7-1 0,-5-8-91 15,5-7-17-15,-4-4-4 0,4-7-1 0,0-8 54 16,0-11 12-16,0 0 1 0,0-7 1 0,0-12 60 0</inkml:trace>
  <inkml:trace contextRef="#ctx0" brushRef="#br0" timeOffset="11465.7853">14744 10581 1839 0,'-9'-12'40'0,"9"5"9"0,-4 3 2 0,4 4 1 16,0 0-42-16,0 0-10 0,0 0 0 0,0 0 0 0,4-3 59 0,5-5 9 15,3 4 3-15,9 4 0 0,0 0-60 0,9 0-11 16,-1 4 0-16,0 0 0 0,5 3 0 0,4 1 0 15,4-1 0-15,-5 4 0 0,1 4 0 0,-4 0-11 16,-1 0 11-16,-3 4-8 0,-5-1 8 0,-4 1 0 16,-5 0 0-16,-7 3-8 0,-5 4 8 0,-4-4 0 15,-8 1 0-15,-5 3 0 0,-4 7 0 0,-8-3 0 16,-8 4-12-16,-1-1 4 16,-8 5-71-16,0-5-13 0,0 1-4 0</inkml:trace>
  <inkml:trace contextRef="#ctx0" brushRef="#br0" timeOffset="11698.5786">15209 10704 1785 0,'0'0'159'0,"5"-8"-127"0,3 4-32 0,4-3 0 16,5 0 139-16,8 3 21 0,1 4 5 0,7 0 1 16,1-4-110-16,3 0-21 0,1 4-5 0,0 4-1 15,0-4-69-15,4 4-15 0,0-8-2 0,0 4-645 16,-1 0-129-16</inkml:trace>
  <inkml:trace contextRef="#ctx0" brushRef="#br0" timeOffset="11877.6975">15595 10801 403 0,'-17'26'36'0,"9"-15"-36"0,0-4 0 0,-1 1 0 0,1-1 156 0,4 1 24 16,-1-1 4-16,1 1 2 0,0 3-24 0,0-4-5 15,4 8-1-15,-4 0 0 0,4 0-58 0,0 4-12 16,0-1-2-16,0 4-1 0,0 5-39 0,0 2-8 0,0-3-2 0,0 4 0 16,0 0-22-16,-5 4-12 0,-3-1 12 0,4 1-12 31,-4-1-95-31,-1 1-25 0,-16 33-6 0,4-22-1 0</inkml:trace>
  <inkml:trace contextRef="#ctx0" brushRef="#br0" timeOffset="12145.451">16321 10555 2246 0,'0'0'100'0,"0"0"20"0,0 0-96 0,0 0-24 0,-4-4 0 0,4 4 0 16,0 0 85-16,-13 4 13 0,0-4 2 0,-3 7 1 16,-5 8-82-16,0 7-19 0,-4 4 0 0,-9 4 0 0,0 11 0 15,-3 4-9-15,-9 3 9 0,-1 8-10 0,-3 0 10 0,4 8 0 16,4-5-9-16,4 8 9 0,0 0 0 0,5 0 0 16,12 0 0-16,0-3 0 0,13-5 0 0,3-3 0 15,10-7-12-15,-1-1 12 16,13 1-48-16,-1-8-3 0,5-4 0 0,0-4 0 15,13 1-141-15,-5-8-29 0,34 19-6 0,-17-23-601 16</inkml:trace>
  <inkml:trace contextRef="#ctx0" brushRef="#br0" timeOffset="12370.4837">16128 11199 2386 0,'0'0'106'0,"0"0"22"0,0 0-103 0,0 0-25 0,0 0 0 0,0 0 0 16,12 4 41-16,-3 3 3 0,-1 5 1 0,5 6 0 15,-9 8-45-15,4 8 0 0,1 11 0 0,-9 7 0 16,0 4 0-16,-4 7 0 0,-5 0 0 0,-3 1 0 31,-5-5-94-31,-4 5-12 0,-9-1-2 0,1-3-1 16,4-4-143-16,-4-12-28 0,-13 31-5 0,21-38-2 0</inkml:trace>
  <inkml:trace contextRef="#ctx0" brushRef="#br0" timeOffset="12668.7637">16023 10935 1666 0,'0'0'74'0,"0"0"15"0,0 0-71 0,0 0-18 16,0 0 0-16,0 0 0 0,0 0 69 0,0 0 11 15,0 0 1-15,13 11 1 0,-1 0-45 0,5 0-9 16,4 0-1-16,-4 1-1 0,8-1-5 0,0 0-1 16,4 0 0-16,5 0 0 0,-1 0-12 0,9 1-8 15,-4-1 10-15,4 0-10 0,-4 0 0 0,0 4 0 16,-1 4 0-16,-7-1 0 0,-5-3 0 0,0 4 0 16,-8 0 0-16,0-5 0 0,-9 5 0 0,-4 0 0 15,-4 7 0-15,-4-4 0 0,0 8 0 0,-13-4 0 16,-4 4 0-16,-4-4 0 0,-5-4 0 0,-3 4 9 0,-9 1-9 0,0-1 8 15,4 0-20-15,1-8-4 0,-1 1 0 0,0-4-1 32,5 0-181-32,3-8-36 0</inkml:trace>
  <inkml:trace contextRef="#ctx0" brushRef="#br0" timeOffset="12926.7971">17030 11535 2415 0,'0'0'53'0,"0"0"11"0,0 0 3 0,0 0 1 0,4 7-55 0,4 1-13 0,1 3 0 0,-1 0 0 16,4 8 13-16,-3-1 0 0,-1 5 0 0,-4 3 0 16,5-4-13-16,-5 4 0 0,-4 0 0 0,0 8 0 0,-4-1 8 0,-5 1-8 15,-3-1 11-15,-9-3-11 16,4 0-30-16,-8-4-13 0,4 0-2 0,-4-7-1 15,0-1-5-15,4-6-1 0,0-5 0 0,0-3 0 16,-4-4-84-16,8-8-16 0,-21-25-4 0,17-4-1 0</inkml:trace>
  <inkml:trace contextRef="#ctx0" brushRef="#br0" timeOffset="13072.1329">16660 11188 1324 0,'-16'-11'118'0,"16"11"-94"15,-9 0-24-15,1 0 0 0,-5 0 365 0,13 0 69 0,0 0 14 0,0 0 2 16,0 0-340-16,-8 4-68 0,0-1-14 0,-1 1-2 31,1 7-82-31,-1 0-17 0,-3 1-3 0,-1 3-1198 0</inkml:trace>
  <inkml:trace contextRef="#ctx0" brushRef="#br0" timeOffset="13286.6944">17462 10733 3078 0,'0'0'136'0,"0"0"28"0,0 0-131 0,0 0-33 0,8 8 0 0,5 7 0 16,-1 11 0-16,5 0 0 0,8 4 0 0,4 3 0 0,1 5 0 0,8 3 12 16,-1 11-1-16,5 4 0 0,4 11-11 0,0 4-9 15,1 7 9-15,-5 8-13 16,-9-1-54-16,-8 1-10 0,-12-8-3 0,-9 0 0 15,-12 1 16-15,-13-5 4 0,-13 1 0 0,-12 3 0 16,-13 0-2-16,-8 1 0 0,-13-1 0 0,-16 8-1020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6:03.7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6905 9690 2246 0,'0'0'200'0,"0"0"-160"15,0-7-32-15,0-1-8 0,8 1 20 0,-8-5 2 16,0 1 1-16,5 0 0 0,3 0-11 0,-8-4-1 16,8 4-1-16,1-8 0 0,3 1-10 0,-3-1 12 15,-1-3-12-15,5-1 12 0,-9 5-12 0,4 3 0 0,-8-4-12 0,0 4 12 16,0 0-10-16,0 4 10 0,0 0 0 0,-8 0-9 16,4 0 9-16,-5-1-13 0,-3 5 5 0,-5-4 8 15,0 3 0-15,0 1 0 0,-8-1 0 0,0 1 0 16,-4-1-10-16,-5 1 10 0,-4-4 0 0,1 7-9 15,-5-3 9-15,0-1 0 0,0 8 0 0,-13-7 0 16,1 3 0-16,3 0 9 0,-3 1-9 0,-5-1 0 16,-4 4 13-16,5 0-4 0,-1 0-1 0,4 4 0 15,5-1 12-15,8 5 1 0,0-5 1 16,-4 12 0-16,12-3 2 0,-3 6 0 16,3 5 0-1,1 6 0-15,3 9-24 16,1 6 0-16,0 5-10 15,3 3 10-15,1 8 0 0,8-1-8 16,5 5 8-16,-1-5 0 0,5-3 0 16,8 4 0-16,8-4 0 15,5 3 0-15,8-3 0 0,8-4 0 0,1-7 0 0,11 0 0 0,18-4 0 0,0-4 0 0,25-11 0 16,8 0 0-16,21-11 0 0,9-4-12 0,8-7 1 0,13-8 0 0,3-3 11 0,5-8 0 0,9 0-9 0,-9-7 9 0,0-4 0 16,-5 3 0-16,-11-3 0 0,-5 4 0 0,-21-4 0 0,-4 3 0 0,-22-3 10 0,-7 4-10 0,-13-1 32 0,-17 1-1 15,-8 0 0-15,-13 3 0 0,0-7 29 16,-17 4 5-16,-3-4 2 0,-14-8 0 0,-7 1-35 0,-10-8-6 15,-7 0-2-15,-9-4 0 0,-21-4-24 0,0 1 0 16,-8-4 0-16,-13 0 0 0,-17-8 0 0,-4 4 12 16,-8 0-4-16,-9 8 0 15,-12 7-83-15,-13 11-17 0,-8 11-3 0,-25 23-721 16,-9 15-144-16</inkml:trace>
  <inkml:trace contextRef="#ctx0" brushRef="#br0" timeOffset="63699.8022">9065 7797 806 0,'-8'-11'72'0,"8"11"-58"0,0 0-14 0,0 0 0 0,0 0 324 0,0 0 63 15,0 0 12-15,0 0 2 0,0 0-201 0,-13 7-40 16,9 4-8-16,-5 4-1 0,1 0-83 0,4 7-17 15,0 5-3-15,-1 2-1 0,5 5-37 0,-8-1-10 16,8-3 0-16,0 0 0 0,8-4 0 0,-8 0 0 16,5 0 0-16,3-7 0 0,0-4 0 0,1 0 0 15,-1-4-8-15,5-4 8 0,-5-3 0 0,5-4-10 16,-5 0 10-16,5-4 0 0,-5-3-8 0,5-4 8 0,-1-4 0 0,-3 0 0 16,-1-7 0-16,5-4 0 0,3-4 0 0,-7-4 0 15,8-3 0-15,-5-4 0 0,5-8 0 0,0 1 0 16,-1 3-8-16,1 1-8 0,4 3-2 0,-4 7 0 15,0 8 28-15,-5 4 6 0,-3 7 0 0,-1 7 1 16,5-3-17-16,-1 11 0 0,-7 8 8 0,-1 6-8 16,4 9 40-16,-4 7 4 0,0-1 0 0,5 9 1 15,-9 3-23-15,0-4-5 0,4 4-1 0,-4-4 0 16,-8-3 1-16,3-1 0 0,5-7 0 0,5-3 0 16,-1-5-17-16,-4-6 10 0,4 2-10 0,0-6 8 15,5-4-36-15,-9-4-7 16,0 0-1-16,8 0-1 0,5 0 37 0,-1-12 8 0,5 1 2 0,-4-7 0 15,8-1-32-15,-5-3-6 0,5-4-2 0,0-1 0 0,0-6 21 16,-8 7 9-16,8 0-8 0,-4 0 8 16,-5 11 0-16,1 0 0 0,-5 7 0 0,0 5-8 0,1-1 8 0,-1 8-8 15,1 7 8-15,-1 7-8 0,0 5 8 0,-3 7 16 16,-1-1-4-16,0 9-1 0,0-8 13 0,0 3 2 16,1 1 1-16,-1-5 0 0,4 1-14 0,-8 0-2 15,4-4-1-15,1-3 0 0,-1-5-10 0,4 1 0 16,-4-4-10-16,5 0 10 15,-1 0-216-15,0-8-36 0,9 4-8 0,-17-11-2 0</inkml:trace>
  <inkml:trace contextRef="#ctx0" brushRef="#br0" timeOffset="64190.7529">10353 7946 1440 0,'0'0'128'0,"0"0"-103"0,0 0-25 0,0 0 0 16,0 0 325-16,0 0 60 0,-13-4 12 0,5-3 3 16,-5-4-269-16,5 3-54 0,-1-3-10 0,1 0-3 15,-1 0-13-15,5-1-3 0,-8 1-1 0,3 0 0 16,-3 4-24-16,3-1-5 0,1 1-1 0,0-1 0 16,-5 4-17-16,5 4 0 0,-5 0 0 0,-4 4 0 15,0 7 0-15,1 1 0 0,-1 6 0 0,0 1 0 16,0 3 0-16,-4 1 0 0,0 3-10 0,5-4 10 15,-1 4 0-15,0-4 0 0,9 1 0 0,-1 3 0 0,1-4 0 16,4 4 0-16,0-3 0 0,8-1 0 0,-4-7 0 16,8 0 0-16,0 0 0 0,5 0 0 0,0 0 0 0,-5-4 0 15,0-4 0-15,5 4 0 0,0-7 0 16,3 0 0-16,5-8 0 0,0 0 0 0,-4-7-12 16,4-4 1-16,4-3 1 0,5-5 0 15,-5-3-31-15,0 0-7 16,-4 0 0-16,4-4-1 0,-4 0 39 15,-8 1 10-15,-1 3 0 0,1-1 0 0,-5 13 24 0,1-1 8 16,-5 3 0-16,0 5 1 0,-4 7-11 0,0 0-2 0,0 0-1 0,0 0 0 0,0 0-6 0,0 11-1 16,0 8 0-16,4-4 0 0,-4 0-12 0,4 0 11 15,1-1-11-15,3 5 10 0,0-4-10 0,5-4 0 16,-1 0 0-16,1 4 0 0,0-4 0 0,-1 4 0 0,1-3-8 16,-1-5 8-1,1 4-90-15,0-3-14 0,-1 3-2 0,1-4-1274 16</inkml:trace>
  <inkml:trace contextRef="#ctx0" brushRef="#br0" timeOffset="64378.4056">10696 7808 2880 0,'-12'15'128'0,"12"-15"25"0,-4 11-122 0,4 0-31 0,-4 0 0 0,4 4 0 15,4-7 87-15,-4 7 11 0,4 3 2 0,4-3 1 16,1 4-59-16,7 0-12 0,1-1-2 0,4 8-1 15,-4-7-27-15,4 7 0 0,8-4 0 0,-4 1 0 0,5 7 0 0,-5-8 0 16,-4 0 0-16,8 1 0 16,-4-1-46-16,-4-3-14 0,0-1-4 0,-4-3 0 15,4 0-204-15,-4-7-42 0,0-1-8 0,-17-7-2 0</inkml:trace>
  <inkml:trace contextRef="#ctx0" brushRef="#br0" timeOffset="64543.8643">11158 7775 864 0,'0'0'76'0,"0"0"-60"16,0 0-16-16,0 0 0 0,0 0 502 0,0 0 98 16,-13 7 19-16,-8 4 4 0,4 4-396 0,-8 7-79 15,0 1-16-15,-8 14-4 0,-9-3-102 0,-4 7-26 16,4 3 0-16,-5 5 0 0,10-5 0 0,7 1 0 0,1-4 0 0,8 0 0 31,4-7-200-31,9-4-44 0,4 29-10 0,12-25-2 0</inkml:trace>
  <inkml:trace contextRef="#ctx0" brushRef="#br0" timeOffset="65026.0601">12089 7227 2880 0,'4'0'64'0,"-4"0"12"0,0 0 4 0,-8-8 0 0,-1 8-64 0,-3-3-16 15,-5-1 0-15,0 4 0 0,-12 4 54 0,-1 7 8 16,5 7 2-16,-8 5 0 0,-13 10 0 0,-1 4 0 0,10 4 0 0,-5 15 0 15,4 8-31-15,-4 3-5 0,0 11-2 0,9 4 0 16,12-4-11-16,0 1-3 0,0-9 0 0,8 9 0 16,13-16 12-16,9 4 1 0,-5-4 1 15,8 1 0-15,5-8-26 0,8-8 0 0,5 1 0 0,3-5 0 16,-8-3-21 0,17-3-10-16,13-9-1 0,8 5-1007 0,-5-12-201 0</inkml:trace>
  <inkml:trace contextRef="#ctx0" brushRef="#br0" timeOffset="68734.4989">20649 10212 1213 0,'0'0'53'0,"0"0"12"0,4-8-52 0,0 1-13 0,-4-1 0 0,5 1 0 15,-1-4 176-15,-4 3 33 0,4-3 7 0,-4 4 0 16,4-5-56-16,-4 1-12 0,-4 0-3 0,4 0 0 15,-4 0-53-15,0 0-10 0,-5-1-2 0,5-3-1 16,-4 4-24-16,-1 0-5 0,-3-4-1 0,3 4 0 16,-3-4-15-16,-1 4-3 0,1 0-1 0,-1 3 0 15,-4 1-5-15,0 3-1 0,1 0 0 0,-1 1 0 16,-4 6-8-16,-4 1-3 0,-5 7 0 0,1 8 0 16,0 3-5-16,-5 8 0 0,1 7-8 0,-1 4 12 15,0 8-12-15,9-1 0 0,-4 4 0 0,8-3 0 0,4-1 17 0,5-3 11 16,3-4 1-16,5 0 1 0,8-7-30 0,5-1 0 15,3 1 0-15,13-1 0 0,9-3 11 0,4-4-11 16,-1 0 12-16,14-3-12 0,-1-5 18 0,0-7-3 16,5-3-1-16,-1-1 0 0,1-7-4 0,-1 0-1 15,5-7 0-15,0-4 0 0,-5-4-9 0,1-4 10 16,-5-3-10-16,1-4 10 0,-5-4-10 0,-9-4 0 16,-3-3 0-16,0-8 0 15,-9-3-23-15,-4-4-9 0,-9-8-3 0,1-3 0 16,-5-1-23-16,-4 5-5 0,-8 3-1 0,-4 0 0 0,-9 11 40 15,-4 4 8-15,-12 11 2 0,-5 1 0 0,-8 14 14 0,-9 7-9 16,-4 8 9-16,-3 11-8 0,3 4-3 0,4 4 0 16,9 7 0-16,4 4-885 15,5 0-176-15</inkml:trace>
  <inkml:trace contextRef="#ctx0" brushRef="#br0" timeOffset="69485.1495">12433 7655 691 0,'33'-11'61'0,"-24"7"-49"0,-9 4-12 0,4-3 0 16,4-1 269-16,5-4 51 0,-9 5 11 0,-4 3 1 16,0 0-96-16,0 0-20 0,9-4-4 0,-9 4-1 15,0 0-92-15,0 0-19 0,0 0-3 0,0 0-1 16,-5 15-40-16,-7 4-8 0,-5 7-1 0,0 3-1 0,0 9-24 0,-4 3-5 15,-4 0-1-15,0 3 0 0,8-6-5 0,-4 3-2 16,0 0 0-16,5 0 0 0,-1-12-9 0,8 1 0 16,1-4 0-16,0 0 0 0,-1-3 0 0,9-5 0 15,0-3 0-15,9 4 0 0,-9-4 0 16,8 0 0-16,0-8 0 0,9 8 0 16,0-7 0-16,0 3 0 0,-5 4 0 15,14-8 0-15,3-3 0 16,0 0 0-16,-4-4 0 0,9 3 0 15,4 1 0-15,-1-4 0 0,1-4 0 16,-4 1 0-16,-1-5 0 0,5 1 0 16,0-4 0-16,0-1 0 0,-5 5-107 0,1-4-20 0,-1 0-4 15,-3-4-1180-15</inkml:trace>
  <inkml:trace contextRef="#ctx0" brushRef="#br0" timeOffset="69680.347">12819 7719 806 0,'0'0'36'0,"0"0"7"0,0 0-35 0,0 0-8 16,0 0 0-16,0 0 0 0,0 0 509 0,0 11 100 0,-5 0 20 0,-3 8 4 16,-4 3-447-16,3 4-90 0,-3 8-17 0,-5 3-4 15,-4 8-47-15,4-1-10 0,0 5-2 0,5 3 0 16,-13 0-16-16,12 0 0 0,5 0 0 0,8 1 0 16,4-5 0-16,0-7 0 0,0 4-12 0,5-8 3 15,16-3-123-15,-9-5-25 0,-3-3-5 0,4-3-744 16,8-8-149-16</inkml:trace>
  <inkml:trace contextRef="#ctx0" brushRef="#br0" timeOffset="69922.8951">13070 8225 2361 0,'0'0'210'0,"0"0"-168"0,0 0-34 0,0 0-8 0,0 0 146 0,0 0 27 16,0 0 6-16,13 4 1 0,4-4-91 0,4 4-17 16,8-4-4-16,0 0-1 0,9-4-42 0,0-3-8 15,4 3-1-15,4-3-1 0,0-1-4 0,-4 1-1 16,0-1 0-16,-4 1 0 16,-5-4-59-16,1 3-12 0,-5 1-3 0,-4-1 0 15,1-3-153-15,-10 0-31 0,14-15-7 0,-26 3-871 0</inkml:trace>
  <inkml:trace contextRef="#ctx0" brushRef="#br0" timeOffset="70075.985">13293 7789 921 0,'0'0'82'0,"0"0"-66"0,0 0-16 0,0 0 0 16,0 0 471-16,0 0 90 0,0 0 19 0,0 0 3 16,0 12-396-16,0 2-79 0,0 13-16 0,0 2-4 15,0 9-44-15,-5 3-8 0,5 7-3 0,-4 8 0 16,0 0-33-16,4-4 0 0,0 0 0 0,8 0 0 15,1-3-122-15,8-8-31 0,-1 4-7 0</inkml:trace>
  <inkml:trace contextRef="#ctx0" brushRef="#br0" timeOffset="70641.8478">14081 7953 1497 0,'0'0'66'0,"0"0"14"0,0 0-64 0,0 0-16 0,0 0 0 0,0-11 0 15,0 4 157-15,-4-4 28 0,0 3 6 0,0 1 1 16,-5-1 0-16,-3 1 0 0,3 3 0 0,-3-3 0 16,-9-1-99-16,4 1-19 0,0-1-4 0,-4 4-1 15,0 4-22-15,-4 0-5 0,0 4-1 0,0 4 0 16,-1-1-27-16,-3 8-6 0,4 0 0 0,0 7-8 15,4 4 16-15,-4 8-4 0,8 3-1 0,0 8 0 16,5 3-25-16,3 1-5 0,5-1-1 0,4 1 0 0,0-8 20 16,8 0-10-16,5-8 10 0,4 1-8 0,4-4 8 0,4-4 0 15,4-8 0-15,1-3-8 0,-1-4 8 0,4-3 0 16,1-4 8-16,0-4-8 0,-1-8 12 0,1-7-3 16,-5-3 0-16,0-9 0 0,-3 1 3 0,-6-11 0 15,-3 0 0-15,4-12 0 0,-4 1-12 0,-4-4 0 16,-1-4 0-16,-3-4 0 15,-1 4-16-15,-4 8-9 0,-4-1-2 0,0 8 0 16,-8 4-8-16,-1 11-1 0,-3 7-1 0,-5 12 0 0,-8 3 52 0,4 8 10 16,-8 7 3-16,3 4 0 15,-3 0-45-15,8 4-9 0,0-1-2 0,8 1 0 16,5 0-80-16,4-1-16 0,8 1-3 0,9-1-1127 0</inkml:trace>
  <inkml:trace contextRef="#ctx0" brushRef="#br0" timeOffset="70878.8298">14509 7868 403 0,'-25'0'36'0,"16"3"-36"0,-3-3 0 0,-1 4 0 16,1 0 600-16,-1 0 114 0,5 3 22 0,-1-3 5 16,1-1-509-16,8-3-101 0,-9 8-21 0,5 3-4 15,-4 0-58-15,-1 8-12 0,5 7-3 0,-4 4 0 16,4 7-33-16,0 4 0 0,-1 4 0 0,5 3 0 15,-4-3 0-15,4 3 0 0,4-3 0 0,-4-4 0 16,5 0-80-16,3-4-22 0,-4-7-5 0,4 0-1 16,1-8-83-16,-1-7-17 0,5 0-3 0,-5-7-1 15,-8-8-35-15,9-8-7 0,7-25-2 16,-7-5-563-16</inkml:trace>
  <inkml:trace contextRef="#ctx0" brushRef="#br0" timeOffset="71132.0079">14391 7581 864 0,'-12'0'76'0,"3"3"-60"15,-3-3-16-15,-1 4 0 0,1-4 451 0,3 4 87 16,1 0 18-16,8-4 3 0,0 0-370 0,0 0-73 16,0 0-16-16,0 7-2 0,4 4-61 0,5-3-12 15,7-5-2-15,5 5-1 0,9-1-22 0,3 5 0 16,-3-5 0-16,7 4 0 0,1 0 0 0,4-3 0 16,0-1 0-16,-4 4 0 0,-5 4 0 0,-3-3 0 15,-5 2 0-15,-4 1 0 0,-9 0 0 0,-7 8 0 16,-5-1-9-16,-5 8 9 0,-11-4 0 0,-5 4 0 15,-13-1 8-15,0 9-8 0,-3-5 8 0,-9 1-8 0,-1-1 8 16,1-3-8-16,4-4 9 0,5 0-9 0,3-7 10 16,9 0-10-1,0-8-96-15,8 0-26 0,4-4-5 0,1-3-1 0,8-4-153 16,4 0-31-16,0 0-7 0,16-18-1 0</inkml:trace>
  <inkml:trace contextRef="#ctx0" brushRef="#br0" timeOffset="71336.5606">14798 7748 2836 0,'0'0'126'0,"-12"4"26"0,8 0-122 0,4-4-30 15,0 0 0-15,0 0 0 0,0 0 99 0,0 0 13 16,0 0 4-16,8 4 0 0,4-4-76 0,5 0-14 16,8 0-3-16,1-4-1 0,3 0-22 0,5-3 8 15,7-1-8-15,-3 1 0 0,-4-1 0 0,3 5 0 16,1-1 0-16,0 0-8 15,0-3-116-15,-9 7-22 0,0-4-5 0,-8 0-743 16,0 4-149-16</inkml:trace>
  <inkml:trace contextRef="#ctx0" brushRef="#br0" timeOffset="71508.981">15050 7801 2624 0,'-13'7'116'0,"5"-3"24"0,0 3-112 0,-1-3-28 15,-3 3 0-15,3 5 0 0,-3-1 170 0,3 4 28 16,-3-4 6-16,3 7 0 0,-3 5-107 0,3-1-21 15,-3 8-5-15,-1 0-1 0,5 0-43 0,-1 7-9 0,-3 0-2 0,8 8 0 32,-5-4-35-32,5 4-7 0,0 3-2 0,4-3 0 0,0-1 28 0,4-3 0 0,0-3 0 0,0 3 0 31,1-8-210-31,3 1-37 0,5 22-7 0,-1-23-1077 0</inkml:trace>
  <inkml:trace contextRef="#ctx0" brushRef="#br0" timeOffset="76708.1041">15746 7484 2880 0,'0'0'64'0,"0"0"12"0,0 0 4 0,0 0 0 0,0 0-64 0,0 0-16 0,0 0 0 0,0 0 0 16,0 0 54-16,0 0 8 0,0 0 2 0,0 0 0 15,0 0 0-15,0 0 0 0,0 0 0 0,-4 15 0 16,-4-4-48-16,-5 8-16 0,0-1 9 0,-8 12-9 15,5 0 0-15,-9 7 0 0,-1 4 0 0,5 8 0 16,-8 3 0-16,4 4 0 0,0-4 14 0,0 4-4 16,4 0-10-16,0-1 0 0,0 1 0 15,8 0 0-15,5-11 0 0,-1 3 0 16,5-3 0-16,4-4 0 0,4-4-12 16,0-3 12-16,5-4-12 0,3 0 12 15,1-4-186-15,4-8-30 0,4-3-5 16,0-4-1041-16</inkml:trace>
  <inkml:trace contextRef="#ctx0" brushRef="#br0" timeOffset="76984.7469">16031 7935 3110 0,'-12'0'68'0,"-1"3"15"0,-4 1 2 0,1 0 3 0,-5 0-71 0,0-1-17 15,4 5 0-15,-4 3 0 0,0-4 55 0,4 5 7 16,0 3 2-16,5-1 0 0,3 5-52 0,1 3-12 0,4 1 0 15,0 3 0-15,8 4 21 0,4 0 2 16,5-1 0-16,8 5 0 0,0-8-23 0,8-4 0 0,1 1 0 0,-1-8 0 16,0-4 0-16,1 4-13 0,-1-8 5 0,-4 1 8 15,-4-12 0-15,0 0 0 0,0-7 0 0,-4 0 0 16,0-4 0-16,-9-4 0 0,0-3 0 0,1-4 0 16,-1-11-17-16,-8-1 1 0,0 1 0 0,0-8 0 15,-4 1-18-15,0-1-3 0,-5 4-1 16,1 7 0-16,-5 4 10 0,1 4 3 0,-5 8 0 0,0 3 0 15,-4 7-83 1,4 8-16-16,-3 8-3 0,3 7-1 0,4-4-51 16,1 8-10-16,7-5-3 0,5 5 0 0</inkml:trace>
  <inkml:trace contextRef="#ctx0" brushRef="#br0" timeOffset="77197.9871">16409 7409 3009 0,'0'0'133'0,"0"0"28"0,0 0-129 0,0 0-32 16,0 0 0-16,-4 8 0 0,4-8 132 0,-5 11 19 15,5 0 4-15,5 4 1 0,3 7-120 0,0 4-23 16,1 4-5-16,3 8 0 0,5-1 0 0,0 8 0 16,0-1 0-16,4 8 0 0,0 1-8 0,-5-1 0 15,-3-4 0-15,0 8 0 0,-1-4 0 0,-8 0 0 16,-4 4 0-16,-4 4-8 15,-8-4-52-15,-1 4-9 0,-8-5-3 0,-13 9-1462 0</inkml:trace>
  <inkml:trace contextRef="#ctx0" brushRef="#br0" timeOffset="78118.307">12613 9779 2574 0,'17'4'56'0,"-17"-4"12"0,0 0 3 0,0 0 1 0,8 0-57 0,-8 0-15 0,0 0 0 16,0 0 0-16,0 0 100 0,0 0 16 0,13 11 4 0,0-3 1 15,-5 3-74-15,9 0-15 0,-1 0-4 16,5 1 0-16,0 2 8 0,0 1 0 0,0 0 1 16,0-4 0-16,-4 4-12 0,0-4-2 0,0 1-1 0,-9 3 0 15,0-4 1-15,1 4 0 0,-5-4 0 0,-8 0 0 16,0 4 18-16,-9 0 4 0,0 3 1 0,-12 5 0 15,-8 3-37-15,-1-4-9 0,-4 4 0 16,-4 0 0 0,-4 1-54-16,0-5-13 0,8-3-2 0,5-1-1 15,8 1-214-15,0-12-42 0</inkml:trace>
  <inkml:trace contextRef="#ctx0" brushRef="#br0" timeOffset="79156.8587">13704 9358 288 0,'12'-11'25'0,"-8"7"-25"0,9-3 0 0,-9 0 0 16,0-1 274-16,1 1 50 0,-5 7 9 0,0 0 3 16,0-8-47-16,0 8-9 0,-9-7-1 0,1 3-1 0,-5-3-92 0,1 3-18 15,-1 4-4-15,-4 0-1 0,1 0-78 0,-1 0-15 16,-4 4-3-16,0 3-1 0,0 0-34 15,-4 8-6-15,-1 0-2 0,1 4 0 0,-4 7-12 16,4 4-4-16,0 3 0 0,-1 5 0 0,5-1-8 0,9-4 0 16,-1 5 0-16,13-5 0 15,5 1 0-15,3-4 0 16,9-1-11-16,4-3 11 0,0 1-9 0,8-9 9 0,0 1-10 16,5-4 10-16,-1-4-8 0,1-4 8 0,0-3 0 15,3-4-9-15,1-7 9 0,-4-1 0 0,-1-3 0 16,1-8 0-16,-5 1 0 0,0-5 0 0,-3-6 0 0,-5-5 0 0,-5-3 0 0,1-8 0 15,-4-3 0-15,-5-5-8 16,0 5-24-16,-3-4-5 0,-5 0-1 0,-5 3 0 16,-3 8 8-16,-4 4 2 0,-9 3 0 0,4 8 0 0,-8 11 17 0,-5 4 11 15,-3 7-12-15,-5 8 12 0,4 4-13 0,1 3 4 0,3 4 1 0,5 0 0 16,4-4-2-16,5 4 0 0,3 0 0 16,9-8 0-1,0 4-153-15,4 0-30 0,8 1-7 0</inkml:trace>
  <inkml:trace contextRef="#ctx0" brushRef="#br0" timeOffset="79391.8718">14253 9194 3340 0,'0'0'74'0,"0"0"15"15,-4 0 3-15,4 0 1 0,-4 4-74 0,4-4-19 0,-5 8 0 0,1 6 0 0,4 1 55 0,-4 8 7 16,4 3 2-16,0 7 0 0,-4 1-52 0,0 11-12 15,0-1 0-15,4 5 0 0,-5 3 0 0,5-4 0 16,-4 1-9-16,4-1 9 0,4-7-17 0,-4-3 2 16,5-1 1-16,-1-4 0 15,4-7-127-15,0 1-26 0,1-9-5 0,3-7-761 16,-3 0-153-16</inkml:trace>
  <inkml:trace contextRef="#ctx0" brushRef="#br0" timeOffset="79644.7432">14224 9083 2649 0,'-21'3'117'0,"17"1"25"0,4-4-114 0,0 0-28 16,0 0 0-16,0 0 0 0,0 0 108 0,0 0 16 15,0 0 4-15,0 0 0 0,8 0-52 0,9-4-9 16,4 4-3-16,4-3 0 0,8 3-52 0,5 0-12 0,4 0 0 0,4-4 0 16,-4 4 0-16,4 4 0 0,5-4 0 0,-5 7 0 15,0 0 0-15,-8 1 0 0,-1-1 0 0,-7 5 0 16,-5-1 0-16,-8 0 0 0,-5 4 0 0,-8 0 0 15,-8 3 0-15,-4 1 0 0,-9 7 0 0,-12 8 0 16,-1-5 8-16,-12 1-8 0,-4 4 12 0,0-1-12 16,4-7 8-16,-4 0-8 0,4-3 0 0,4-5 0 15,9-3 0-15,4 0-19 0,4-7 4 0,4-1 1 16,5-3-137-16,12-4-27 0,0 0-6 0,0-8-1104 16</inkml:trace>
  <inkml:trace contextRef="#ctx0" brushRef="#br0" timeOffset="79861.0369">15050 9101 288 0,'-34'15'25'0,"22"-11"-25"15,-5 3 0-15,4 1 0 0,1-5 617 0,-1 5 119 16,5-4 23-16,4-1 5 0,4-3-536 0,0 0-108 16,0 0-20-16,0 0-5 0,12 4-62 0,5-4-12 15,4 0-2-15,8-7-1 0,9 3-18 0,0-4 0 16,0 5-8-16,4-5 8 15,4 5-45-15,0-1-3 0,0-4-1 0,-4 5 0 16,-4-1-141-16,-1 0-28 0,-7 0-6 0</inkml:trace>
  <inkml:trace contextRef="#ctx0" brushRef="#br0" timeOffset="80001.2268">15360 9165 806 0,'-29'7'72'0,"16"-3"-58"0,1 3-14 0,-1-3 0 15,5 3 500-15,-5-3 98 0,1 4 19 0,-1 6 4 16,5-2-399-16,-1 6-80 0,1 5-16 0,0 6-3 15,-1 5-70-15,-3 0-13 0,7 6-4 0,1 1 0 16,0-3-23-16,4 3-5 0,-4 0 0 0,4-4-8 16,4 4-8-16,0-4-9 0,0-3-2 0,9-1 0 31,4-3-140-31,-1-4-28 0,1 0-5 0</inkml:trace>
  <inkml:trace contextRef="#ctx0" brushRef="#br0" timeOffset="80292.2397">16006 9023 633 0,'0'0'56'0,"-8"0"-44"0,-1 0-12 0,9 0 0 0,0 0 527 0,0 0 103 16,-8-4 21-16,0 4 4 0,3-4-447 0,-3 4-90 15,0-3-18-15,-1 3-3 0,1 3-45 0,-5-3-10 16,-8 4-2-16,5 0 0 0,-5 7-22 0,0 4-5 15,-9 7-1-15,-3 8 0 0,-1 4-12 0,1 3 0 16,-5 4 0-16,4 4 0 0,9 3 0 0,0 1 0 16,0 6 0-16,8 1 0 0,4-3 8 0,5-1 4 15,0 0 2-15,8-4 0 0,0-7-14 0,4 0 0 16,4-7 0-16,1-1 0 16,7-3-48-16,-3-4-13 0,8-3-3 0,4-5 0 15,5-3-51-15,-1-7-10 0,0-8-3 0,9-4-1228 0</inkml:trace>
  <inkml:trace contextRef="#ctx0" brushRef="#br0" timeOffset="80514.13">16258 9314 1094 0,'-30'11'97'0,"18"-7"-77"0,4-1-20 0,-1-3 0 16,-3 4 494-16,3 0 95 0,5 3 19 0,0 1 4 15,-5-1-427-15,5 4-85 0,-4 8-18 0,-1 3-3 0,5 8-52 16,-4 4-11-16,4 3-1 0,-1 8-1 0,1-4-14 0,0 0 0 15,4-4 0-15,4 4 0 16,-4-8-66-16,4 5-13 0,5-9-2 0,-1 1-1 16,1-7-174-1,-5-5-36-15</inkml:trace>
  <inkml:trace contextRef="#ctx0" brushRef="#br0" timeOffset="80732.8154">16476 9068 1440 0,'-21'7'64'0,"21"-7"12"0,0 0-60 0,0 0-16 16,0 0 0-16,0 0 0 0,0 0 408 0,0 0 80 15,0 0 15-15,4 11 3 0,0 0-350 0,5 4-69 16,3 0-15-16,1 4-2 0,-1 3-38 0,9 1-7 0,-4-5-1 0,0 8-1 16,-4 4-14-16,3 4-9 0,-3-1 12 15,-5 8-12-15,1 0 8 0,-5 4-8 0,-4 0 0 0,0 3 0 16,0 1 0-16,-8-5 0 0,3 1 0 0,-7 0 0 15,-5-8-10-15,-4 0-2 16,0 1-1-16,-8-9 0 16,-1 1-127-16,1-11-24 0,0-4-6 0</inkml:trace>
  <inkml:trace contextRef="#ctx0" brushRef="#br0" timeOffset="81043.6995">16757 8907 3340 0,'0'0'74'0,"0"0"15"0,4 8 3 0,5-1 1 0,-1 1-74 0,0-1-19 16,5 1 0-16,4 7 0 0,-5 3 68 0,5 1 11 16,4 3 1-16,0 12 1 0,-4-1-56 0,4 5-11 15,-5 6-2-15,14 8-1 0,3 1-11 0,-3 6 8 16,-13 1-8-16,3 7 8 0,10 7-5 0,-9-6-3 15,-9 2 0-15,1 5 0 0,-9-8 0 16,0 4 0-16,-12 0 0 16,-5 7 0-16,-8-7 0 0,-4 3 0 0,0-3 0 15,-8 4 0-15,-9-12-12 16,0-7-3-16,-9 0 0 0,-7 0-1609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6:26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15172 2028 748 0,'-42'0'33'0,"25"0"7"0,-4 0-32 0,0-11-8 15,0-4 0-15,4 4 0 0,5-8 265 0,3 4 51 16,-3 4 11-16,12-8 1 0,-5 8-229 0,14-4-47 16,-1 4-8-16,9-4-3 0,4 4-41 0,8 0 0 15,5 3 0-15,8 1 0 0,4 3 0 0,0 4-9 16,4 0 9-16,1 0-10 0,-1 4 10 0,5 3-12 15,-1 1 12-15,5 3-12 0,4 0 12 0,8 4 0 16,5-7 0-16,7 3 0 0,5-8-8 0,9 5 8 16,16-1-8-16,9-14 8 0,16 3-8 0,5-3 8 15,12-8-8-15,9 4 8 0,8 0 0 0,8 3 0 16,17-11 0-16,0 12-8 0,-4 3 8 0,4-3 14 0,4 7-3 16,9 7-1-16,-4-7 14 0,3 11 2 0,-3 1 1 0,-5 6 0 15,5 1-2-15,-13 3 0 0,-9 8 0 0,1 7 0 16,-1-7 4-16,1 7 1 0,-5-3 0 0,1-8 0 15,-1 11 6-15,0-7 2 0,9-4 0 0,-5-3 0 16,-3-1-18-16,-1-3-4 0,9-1-1 0,-5 1 0 16,1-12-15-16,-5 4 0 0,-4-7 0 0,1 0 0 15,-5-4 0-15,-9 0 0 0,-16 0 0 0,-9 4 0 16,-16 3 0-16,-9-7 0 0,-8 8 0 0,-13 3 0 16,-16-4 8-16,-9 4-8 0,-13 8 0 0,-12-4 9 15,-12 3-9-15,-9 5 0 0,-4 3 0 0,-9-7 8 16,-8 7-8-16,0-8 12 0,-8 8-12 0,-5 4 12 15,-8-11-72-15,0 3-15 16,-4 1-2-16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6:50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5177 8382 633 0,'-4'-26'56'0,"4"11"-44"0,0-7-12 0,0-1 0 15,0 1 128-15,0 3 23 0,-9-3 5 0,5 0 0 16,0-5-84-16,4 5-18 0,-8-4-3 0,4 7-1 15,-5-3 22-15,-3 0 4 0,3 3 0 0,-3-3 1 16,-5 3-9-16,-4-3-3 0,0 3 0 0,-4-3 0 16,0 3-33-16,4-3-8 0,-9 3 0 0,-8 0-1 15,5 1-1-15,-5 7 0 0,5-4 0 0,3 3 0 16,-12 1-22-16,5 4 0 0,3-1 0 0,-8 5 0 16,0 3 0-16,0 0 0 0,-4 7 0 0,4 4 8 15,-12 8-8-15,7 3 0 0,-3 8 0 0,0 4 0 0,-5 3 0 16,5 8 0-16,4 3 0 0,4 8 0 0,-4 7 0 15,8 1-12-15,4-1 4 0,9 4 0 0,4 0 8 0,13-7 11 16,8 3-3-16,8-7 0 0,13 4-8 0,4-4-11 16,9 0 3-16,8-1 0 0,8-10 8 0,9 0 0 15,4-4 10-15,8-4-10 0,9-3 23 0,-9-5-2 16,0-2 0-16,1-5 0 0,-1-3 13 0,5-8 2 16,3 0 1-16,-3-4 0 0,8-3-1 0,-1-4 0 15,6 0 0-15,-14-11 0 0,9 0-13 0,12-4-3 16,-12-8-1-16,9 1 0 0,-10-8-1 0,-3 0 0 15,0-7 0-15,-9-4 0 0,0 0-18 0,-8-3 0 16,-4-1-8-16,0 0 8 0,-13-3 0 0,-8-1 0 0,-1-7 0 16,-11 0 0-16,-10 0 0 0,-7-3 0 0,-9-1 0 15,-13 1 0-15,-4-1 22 0,-12 4 1 0,-13 0 0 16,0 8 0-16,-17 3-23 0,-12 8 0 0,0-1 0 0,-21 12 8 16,-1 4-8-16,-16 11 0 0,9 3 0 0,-5 12-8 15,-9 0-4-15,-3 7-1 0,4 4 0 0,4 11 0 31,8 4-145-31,5 11-29 0,-81 37-5 0,60-7-2 0</inkml:trace>
  <inkml:trace contextRef="#ctx0" brushRef="#br0" timeOffset="716.7604">7295 9478 1922 0,'0'0'85'0,"0"-12"18"0,-4-3-83 0,0-3-20 0,-1 3 0 0,1 0 0 15,0-4 52-15,0 5 7 0,-4-1 1 0,8 0 0 16,-9 4-23-16,5-1-4 0,0-3-1 0,0 8 0 15,-5-4-24-15,1 3-8 0,-5 1 0 0,5 3 0 16,-5 0 0-16,-4 4-17 0,1-3 3 0,-5 6 1 16,-4 1 13-16,-5 7 0 0,-8-3 0 0,1 7 0 15,-9 0-12-15,-1 7 3 0,1 0 1 16,-4 8 0-16,4 0 0 16,-5 3 0-16,1 5 0 15,0 3 0-15,4-4 8 0,0 0 0 16,4 1 0-16,-9-1 0 15,9 0 0-15,5 0 0 0,7 1 0 16,-3-5 0-16,12 1 0 0,-4-1 0 0,8 4 0 0,8-7 0 0,1 0 8 0,8 0-8 0,0 0 8 0,4 0-8 16,5 3 12-16,7-3-1 0,5 3-1 0,4-3 0 0,13 4-10 0,-4-4 0 0,8-1 9 0,0 1-9 0,4-7 20 0,0-5-1 15,8-3 0-15,5 0 0 0,4-15-19 0,8 0 0 16,1 0 0-16,-1-4-9 0,0-7 9 0,5-11 0 16,-5-4-9-16,5-8 9 0,-5-3 0 0,-4 0 13 15,0-4-1-15,-4-4-1 0,4 4 23 0,-17 0 5 16,1 0 1-16,-9 4 0 0,-9-1 3 0,5 5 1 15,-17-4 0-15,-4-1 0 0,-9 1-12 0,-4 0-1 16,-12 0-1-16,-5-4 0 0,-16-4-18 0,-13 4-4 0,-17-4-8 0,-12 4 12 16,-25 8-22-16,-18 3-5 15,-16 4-1-15,-16 11 0 16,-18 11-80-16,-12 8-17 16,-26 11-3-16,5 14-958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8:54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15436 11017 1958 0,'-9'-12'174'0,"1"-2"-139"15,-5-1-35-15,1-8 0 0,3 1 28 0,-3-4 0 16,-1 0-1-16,1 0 0 0,-1-4-27 0,1 4 0 16,-1 0 0-16,-4 0 0 0,0 0 16 0,1-1 0 15,-5 1 1-15,-4 8 0 0,4 3 7 0,-9-4 2 16,-3 1 0-16,-5-1 0 0,0 4 2 0,-4-4 0 16,-8 4 0-16,-5 1 0 0,-3 2-8 0,-9 1-2 15,-9 0 0-15,-4 0 0 0,-8 3-18 16,0 1 10-16,-4 3-10 15,-5 1 8-15,-16-1-8 16,0 4 0-16,-4 0 0 0,-1 0 8 16,1-4-8-16,-9 4 0 0,-8 0 0 0,4 4 0 15,0-4 0-15,0 4 0 0,-13-1 0 0,5 1 0 0,3 3 0 0,1 1 0 0,4 3 0 0,0 4 0 16,0 0 0-16,13 3 0 0,16-3 0 0,13 8 0 0,0-5 0 0,8 5 0 0,9-5 8 0,4 1-8 16,12 0 23-16,1-1-1 0,-1 1 0 0,13 11 0 15,5 11-30-15,7-4-7 0,1 0-1 0,4-3 0 16,4-1 16-16,4 5 0 0,0-1-10 0,9 0 10 15,-5 4 0-15,5 4 0 0,8 0 0 0,0 7 0 16,0 4-10-16,8 11 10 0,1 11 0 0,7-3-9 16,5-8 9-16,4-4 0 0,9-3 0 0,16-5-8 15,17 1 8-15,5 0 0 0,-1 0 0 0,5 0 0 16,16 7 0-16,13-10 0 0,12-9 0 16,5-3 8-16,-1-3 0 0,18-12 0 0,12-8 0 15,0 1 0-15,-9-12 0 0,1-3 0 16,8-11 0-16,-4-8 0 15,-5 0 8-15,1-8 1 0,4-6 1 16,-1-9 0 0,1-6 28-16,0-1 6 0,-4 4 0 15,-1-7 1-15,1-1-26 0,-9-3-6 0,-8-4-1 16,0-4 0-16,0-3-20 0,-1 0 0 0,-7-1 0 16,-9 1 0-16,-9 3 0 0,-11 4 0 0,-14 1 0 0,-4 6 0 0,-16 4 0 0,-9 4 0 0,-21 4 0 0,-12 0 0 0,-9 3 0 0,-17-3-15 15,-16 3 4-15,-17-3 1 0,-13-7-3 0,-21-1-1 0,-16 4 0 0,-21 4 0 0,-13-1 4 0,-17 1 1 0,-8 3 0 16,-9 5 0-16,-8-1 9 0,-4 0 0 0,-17 11 0 15,-4 1 0-15,-4-1 9 0,-5 8 4 0,-4 7 1 0,-8 12 0 16,-17 7-14-16,-8 14-10 0,-4 12 2 0,-5 19 0 31,0 22-46-31,-12 15-9 0,0 18-1 0,-5 23-1067 0</inkml:trace>
  <inkml:trace contextRef="#ctx0" brushRef="#br0" timeOffset="19429.7739">2543 8613 230 0,'0'0'20'0,"0"0"-20"0,0 0 0 0,0 0 0 0,0 0 93 0,0 0 15 15,-12-7 2-15,12 7 1 0,0 0-35 0,0-8-8 16,-9 1 0-16,9-1-1 0,-4 1-19 0,4 7-4 15,0 0-1-15,0-8 0 0,0 8-17 0,0 0-3 16,0-7-1-16,0 7 0 0,0 0-13 0,0 0-9 16,0 0 12-16,0 0-12 0,0 0 17 15,0 0-3-15,0 0-1 0,4-4 0 0,9 4 14 0,-13 0 2 16,0 0 1-16,12 4 0 0,1-4 4 0,-9 0 1 16,-4 0 0-16,13 4 0 0,-1-4-10 0,1 0-1 15,4 0-1-15,-5 0 0 0,1 0-12 0,-5 3-3 16,13-3 0-16,-4 0 0 0,-4 0 5 15,8 0 1 1,4 0 0-16,0 0 0 0,4 4-2 0,1-4 0 16,-5 4 0-16,8-4 0 0,5 3 4 0,-9-3 0 0,5 4 0 0,4 0 0 0,-9-4-2 0,5 7 0 0,3-3 0 15,-3 4 0-15,4-5 1 0,-9 1 0 0,0-4 0 0,-3 4 0 16,3-1-7-16,0-3-8 0,1 4 11 0,-1-4-11 16,-4 0 12-16,4 4-4 0,5-4 0 0,4 0-8 15,-5 0 0-15,5 0 0 0,4 0 0 16,-8 0 0-16,8 0 0 0,-9 0 0 0,5 4 0 0,-5-1 0 15,5-3 0-15,-4 0 0 0,3 0 0 0,-7 4 0 16,3 0 0-16,9 0 0 0,0-1-9 0,0 1 9 16,-4-4 0-16,4 4 0 0,-9-1 0 0,9 5 8 15,0-4-8-15,0 3 0 0,4 4 0 0,0 0 8 16,-4-3-8-16,0 3 0 0,-4-3 0 0,4 3 8 0,4 0-8 16,0 0 0-16,5 0 0 0,-5 0 0 0,8 1 0 15,1-1 0-15,-5 0 0 0,0-4 0 0,1 8 0 16,3-3 0-16,1 2 0 0,-1-2 0 0,-3-1 0 0,7-4 0 15,10 1 0-15,3 3 0 0,0-4 0 0,-4 1 0 16,5-8 0-16,-14 7 8 0,14-3-8 0,-1 0 0 16,0-4 0-16,0 0 8 0,1-4-8 0,-1 4 9 15,0 4-9-15,1-1 10 0,-1 1-10 0,0 4 0 16,-8-1 0-16,8 4 0 0,1-3 0 0,-1 7 0 16,9-4 0-16,-9 4 0 15,5-4 0-15,-1 4 0 16,1-4 0-16,-1 0 0 15,1 0 0-15,3 0 0 16,-3 1 0 0,-1-1 0-16,1 0 0 15,-1 0 0 1,-4-3 0 0,1-1 0-16,3 1 0 15,5-5 0-15,-9-3 0 0,5 4 8 0,-1 3 0 0,-3-3-8 0,-1 4 12 16,-4-5-4-16,0-3 3 0,9 4 0 0,3-4 0 0,1 4 0 0,0 3-11 0,-5 1 12 0,1-1-12 0,-1 1 12 0,1-1-12 0,3-3 0 15,5 0 0-15,4-1 8 0,0 5-8 0,-8-5 0 0,-9 1 9 0,9-4-9 0,-5 4 12 0,9-4-3 0,4-4 0 0,-4 4 0 0,0 0 11 0,-4-4 3 0,-5 1 0 0,1 3 0 0,4-8-3 0,-9 5-1 0,13-9 0 0,0 5 0 16,0-1-11-16,-1 5-8 0,-7-5 9 0,4 1-9 16,-5-1 0-16,9-3 0 0,8 4 0 0,-8-4 0 15,0 7 8-15,-9-4-8 0,5 1 0 0,-4-1 0 16,-1-3 0-16,-4 0 0 0,9-4 0 0,-4 8 0 16,8-4 12-16,-9 3-4 0,-12-3-8 0,4 3 12 15,0-3 7-15,0-4 1 0,0-3 0 0,-4 3 0 0,13 4-8 16,-9-4-2-16,4-8 0 0,-12 5 0 0,0 7-10 15,-1-8 8-15,-3 4-8 0,-1 0 8 0,-3 0-8 0,-1 4 8 16,-4-8-8-16,0 8 8 0,-4-4 3 0,4 4 0 16,-4 0 0-16,-8-4 0 0,-1 0 13 0,-3 0 2 15,-1-3 1-15,-4 3 0 0,0 0-9 0,1 0-2 16,-5-4 0-16,0 1 0 0,-5-1-5 0,1 0-2 16,4-7 0-16,-4 0 0 0,0 4-9 0,-1-4 12 15,-3 0-12-15,0-8 12 0,3 1-12 0,-3-5 12 16,0 1-12-16,-9 4 12 0,4-1 0 0,-4 0 1 15,0 5 0-15,-4-1 0 0,0 0 12 0,0 4 3 16,-4-4 0-16,-4 4 0 0,0 4-14 0,-5-4-2 16,0-1-1-16,-3 1 0 0,-5 0-11 0,0 4 0 15,-5-8 0-15,-3 4 8 0,0 0-8 0,-9 0 0 0,-4 0 9 16,0 0-9-16,-4 3 0 0,0-3 0 0,0 0 0 0,-5 0 0 16,5 4-8-16,0-1 8 15,-4 1-8-15,8 0 8 16,-4-1 0-16,0 1 0 15,-9 3 0 1,-4-3-8-16,-4 7 8 16,1-4 0-16,-1 1 0 15,-5 3-8-15,6-4 8 16,-1 4 0-16,4 0 0 0,-12-3 0 16,-9-1 0-16,0 4 0 0,5 4 0 0,-1 0 0 0,1 0 0 0,-5-1-10 0,-4-2 10 0,5 2-10 0,-5 1 10 0,-4 0 0 15,-9 7 0-15,1-3-8 0,3-1 8 0,5 1 0 0,-8 0 0 0,-5 3 0 0,1 0 0 0,-1 4 0 0,4 0 0 0,5 0 0 0,-4-4 0 0,-1 4 0 0,-12 0 0 0,4 0-8 16,5 4 8-16,3-4 0 0,-3-4 0 0,-5 1 0 0,-9-1 0 15,10 4 0-15,-1 0 0 0,4 0 0 0,0-8 0 0,-8 5 0 16,5-5 0-16,-6 5 8 0,10 3-8 0,-1-4 0 16,0 0-11-16,1-3 11 0,-5 3 0 0,0 0 0 15,0 0 0-15,5 4 0 0,-1 0 0 0,0-3 0 16,-4-1 0-16,1 4 0 0,-1 4 0 0,0-1 0 16,0-6 0-16,0 3 0 0,-8 0 0 0,4 0 0 15,4 3 0-15,4-3 10 0,1-7-10 16,-1 3 0-16,5-3-10 0,-5 3 10 15,-8 0 0-15,8 1 0 0,5-9 0 16,4 1 0-16,3 4 0 0,-11-1 0 16,-1 1 0-16,5-1 0 15,8 1 0-15,-9 3 0 0,9 1 0 16,-4-1 0 0,0 4 0-16,-5 4 0 0,9 3 8 15,0 0-8-15,4 5 0 16,-4-1 0-16,4 0-11 0,-4 0 11 0,4 4 0 0,0 4 0 0,0-1 0 0,9-3 0 15,4 0 0-15,3 4 0 0,1-8 0 0,4 0 0 0,-4 4 0 0,4 0 0 0,-4-4 0 0,4 4 0 0,-4 0 0 0,9 0 0 0,3-4 0 0,9 0 0 16,-13-3 0-16,9 3 0 0,0 0 0 0,8 4-10 0,-13-4 10 0,9 4 0 0,-9 4 10 0,5-1-10 16,0 1 0-16,-1 3 0 0,5 4-13 0,4 0 4 15,0 1 9-15,9-1 0 0,-9 3 0 0,13 1-8 16,-9 4 8-16,8-4 0 0,-3-1 0 0,4-2 0 16,-1 2 0-16,5-3 0 0,-4 4 0 0,3 0 0 15,10-8 0-15,-9 4 0 0,8 1 0 0,-8 2-8 16,4-3 8-16,0 1 0 0,0-1 0 0,4 0-8 15,4 7 8-15,1 5 0 0,3-1 0 0,9 0 0 0,0-7 0 16,13 11 0-16,8 0 0 0,0 0 8 0,8-4-8 16,13 0-16-16,0 1 4 0,13-5 0 0,-9 1 12 0,12-4 0 15,1-4 0-15,21-4-8 0,4 0 8 16,4-3 0-16,-4-4 0 0,8 4 0 0,0-5 0 0,1 1 0 16,3 4 0-16,9 0 8 15,0 7-74-15,-13 4-14 0,4 7-4 0,-12 7-1022 0</inkml:trace>
  <inkml:trace contextRef="#ctx0" brushRef="#br0" timeOffset="38885.0068">7199 7853 1440 0,'-13'-64'128'0,"9"42"-103"15,4 0-25-15,-4 3 0 0,4 0 126 0,0 5 20 0,-5-1 4 0,5-4 1 16,-4 0-81-16,4 1-16 0,0 3-3 0,-8 4-1 15,4-4-14-15,-5 0-4 0,1 7 0 0,-5-3 0 16,1-4-8-16,-5 4-1 0,-8 0-1 0,-5 0 0 16,-7 3-22-16,-5 1 9 0,-4 3-9 0,-5 0 0 15,1 4 8-15,4 0-8 0,-9 0 0 0,1 0 0 16,-9 0 0-16,-8-3 0 16,-1 3-15-16,-7 0 5 15,-1 3 10 1,-4 5 0-16,4-1 0 15,-4-3-8-15,-8 0 8 16,-4-1 0-16,-9 1 0 0,4 0 0 16,1 3 0-16,3 1 0 0,-4-12 0 0,1 8 0 0,-1-4 14 0,9 4-2 15,0-4 0-15,-1 0 0 0,14 3 11 0,7 1 1 0,1 0 1 0,0-4 0 0,-9 3-8 0,17 1-1 0,-4 0-1 0,8 7 0 0,5 0-15 0,-1 0 0 0,9 4 0 0,4 0 0 0,9 4 0 16,-9-4 0-16,0 7 0 0,12 1 0 0,-7-5 0 16,7 5 0-16,-3-1 0 0,3 0 0 0,1 1 0 0,-5 3 0 15,1 0 0-15,8 4-10 16,-5-1 10-16,9 1 0 0,0 4 0 15,5 3 0-15,-1-3 0 0,8 7 0 16,5 0 0-16,4 7 0 16,4 0 0-16,5 1 0 0,8-1-9 0,12 4 9 15,9-3 0-15,4-1 10 0,4-7-1 0,0 0 0 0,13-3 0 0,4-5 0 0,-1-3 0 0,18 4 0 0,8-5-9 16,0-3 0-16,0 1 0 0,-4-9 0 0,4 1 8 0,5-4-8 16,20-8 0-16,-4 1 8 0,4-8-8 0,9-4 0 15,-5-4 9-15,17-3-9 0,13-4 0 0,-4-3 8 16,-1-8-8-16,9 0 0 0,9-4 13 0,-18 0-1 0,-7-7-1 15,-1-1 0-15,4 1-2 0,-20-4 0 0,-9 4 0 16,-17-4 0-16,-12-11-9 0,-9 3 0 0,-17 8 0 16,-3 0 0-16,-9 8 26 0,-9-1 10 0,1 4 1 0,-22 1 1 15,5-1-4-15,-13 4-1 0,-4-4 0 0,0 0 0 16,-12-4-14-16,-9-7-3 0,-4-7-1 0,-9-4 0 16,-8 0-15-16,0 0 0 0,-16 3 8 0,-5 4-8 15,-9-3 0-15,-7 3 0 0,-5 8 0 0,-9-4 0 16,-7-4 0-16,-9 4 0 0,-13 0 0 0,-12 8 0 15,8-5 0-15,-25 16 0 0,-8 11 0 0,-5 11 0 16,-16 15 0-16,-5 18-8 0,-16 19 8 0,-13 30 0 16,-17 27-13-16,1 17 4 0,-5 20 1 0,13 18 0 15,-5 22-57-15,13 15-11 0,0 15-3 16,17 15-1148-16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9:48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3332 9515 806 0,'0'0'72'0,"0"0"-58"0,0 0-14 0,0 0 0 0,-9 7 95 0,5-3 16 16,0 3 3-16,-5-3 1 0,9-4-92 0,-4 8-23 15,-4-1 0-15,0-3 0 0,8 0 0 0,0-4 0 16,-13 0 0-16,5 0 0 0,3 0 0 0,-7 0 0 15,8-4 0-15,-5 0 0 0,5 0 30 0,-4-3 2 16,3 3 0-16,5 4 0 0,-4-4 24 0,-4-7 4 16,4 4 2-16,-5-1 0 0,5 5 3 0,-9-5 1 15,9 4 0-15,-4 1 0 0,4-1-27 0,-5 0-6 16,5 1-1-16,-8-1 0 0,-5 4-16 0,0-4-3 16,4 4-1-16,1 0 0 0,-1 0-12 0,1 0 0 15,7 0 0-15,-11 0 0 16,3 0 0-16,-4 4 0 0,5-4 8 0,-5 4-8 15,-4-4 17-15,0 3 1 0,-4 1 0 16,8 0 0-16,-4-1-18 0,0 5 0 16,4-4 0-16,-8 3 0 0,8 1 15 0,5-1-1 0,-5 0 0 0,-4 5 0 0,4 3-14 0,5 3 0 15,-5 1 0-15,0 3 0 0,5 8-9 0,-1 4 9 0,-4 7-13 0,5-4 5 16,-1 0 8-16,0-3-8 0,1-1 8 0,4 1-8 16,-1-5 8-16,5-2 8 0,-9 2-8 0,13-6 11 15,-4-1-11-15,4-3 0 0,0-1 0 0,0-18-11 16,9 15 11-16,12 0 0 0,-13-4 10 0,17 1-10 15,4-5 13-15,9-3-3 0,4 3-1 0,4-7 0 16,9 0-9-16,16-7 10 0,5-1-10 0,-5-3 10 16,0-4-10-16,-4 0 12 0,-4 0-12 0,4-3 12 15,-12-5-12-15,4 1 10 0,-13-4-10 0,8 0 10 16,-12-4 17-16,4 0 3 0,-4-3 1 0,-8-1 0 16,4-7 17-16,-13-4 3 0,-9-3 1 0,5 3 0 15,0-3-16-15,-16 3-4 0,3 0 0 0,-4 4 0 16,-4 4-17-16,-4 0-4 0,-9 3-1 0,-8 1 0 15,-12 7-10-15,-9 3 10 0,-4 1-10 0,-13 3 10 16,-12 8-20-16,-1 7-4 0,-11 1-1 0,-14 10 0 16,-8 8-45-16,-16 11-10 0,-9 11-2 0</inkml:trace>
  <inkml:trace contextRef="#ctx0" brushRef="#br0" timeOffset="8105.5134">3520 10253 1324 0,'-4'-11'59'0,"4"11"12"0,-12-8-57 0,12 1-14 0,0 7 0 0,0 0 0 0,0-8 108 0,0 1 18 15,0-8 4-15,0 4 1 0,0-1-86 0,0 1-17 16,0-4-3-16,0 4-1 0,0 0 12 0,-5-4 1 16,-3 4 1-16,4 0 0 0,-9 3-19 0,5-3-4 15,-1 4-1-15,-3-1 0 0,-5 1 2 0,5 3 1 16,-9 0 0-16,0-3 0 0,4 3-8 0,-8 4-1 15,-5-4-8-15,-7 4 12 0,3 0-12 0,-4 0 11 16,-12 4-11-16,8 0 10 0,-8 0 9 16,4-1 1-1,4 1 1 1,8 0 0-16,-8-4-21 16,0 3 0-16,4 1 0 15,5 0 8-15,3-4-8 16,1 0-12-16,0 4 4 15,-5-1 0-15,13-3 8 0,-8 8 8 16,0-4-8-16,3 3 11 0,1 0-11 0,-4 5 0 0,-1-5 9 0,1 4-9 16,4 8 0-16,4-4 0 0,-4 3 0 0,8 5 0 0,-8 7-8 0,8 7-7 0,0 4-1 0,-8-4 0 0,8 0 26 0,5 1 5 0,-1-5 1 0,9 1 0 0,-9-1-16 15,13-3 0-15,-8-4 0 0,4 4 0 0,8 0-19 0,4 0 0 0,-3-1 0 0,16 1 0 0,-5 0 19 0,1 0 0 0,13 0-8 0,7 0 8 16,-3-4 0-16,12 0 0 0,4 0 0 0,1-8 0 16,-1 1 12-16,4-4 7 0,-7-11 1 0,7-1 0 15,9-6-20-15,4-1 0 0,9-7 0 0,3-8 0 16,-7-3 8-16,16-12-8 0,-13-3 0 0,9 3 0 15,13-3 0-15,3-4 0 0,1 4 0 16,0-4 0-16,-5 0 11 0,-8-4-11 16,-4 4 10-16,-9-4-10 15,1 1 8-15,-5-5-8 16,-4-3 0-16,-8 4 9 0,-17 3-9 16,-4 8-11-1,-21 3 3-15,-5 4 0 16,-12 1 32-16,-8 2 8 0,-9 1 0 0,-12 0 1 15,-13 8 4-15,-13-1 1 0,-8 4 0 0,-16 4 0 0,3 0-24 0,-12 3-5 0,-4 1-1 0,-1 3 0 16,-16 0-8-16,4 8 0 0,-4-4 9 0,-12 8-9 0,-18 3-10 0,1 7-6 0,8 1-2 0,-13 15-1098 0</inkml:trace>
  <inkml:trace contextRef="#ctx0" brushRef="#br0" timeOffset="12037.4362">5928 9917 2016 0,'-30'-15'179'0,"18"15"-143"0,-1-3-20 0,5-1-4 16,-1 0-1-16,9 4 0 15,0 0-11-15,0 0 0 0,0 0 0 0,-8-7 0 0,4 3 0 0,0-3 0 0,4-1 0 0,-4 1 0 16,4-1 0-16,0 1 0 0,0-4 0 0,-5 3 0 16,5-3 0-16,-4 0 10 0,4 0-2 0,0-1-8 15,0 5 34-15,0 0 0 0,0-1 0 0,0 8 0 16,-8-7-7-16,8 7-2 0,0 0 0 0,0 0 0 16,-4-4-25-16,4 4 8 0,-13 0-8 0,5 4 0 15,-1-1 0-15,-8 5 0 0,5-1 0 0,-13 1 0 16,8 3-13-16,-12 0 5 0,-1 0 8 0,-3 4-13 15,3 0-12 1,1 0-3-16,0 0 0 0,8 0 0 0,-13-4 20 0,13 4 8 0,-8-4-8 0,-1 0 8 16,5 0 0-16,8 1 0 0,-8-5 0 0,8 4 0 15,1-3 0-15,-5 3 0 0,4-4 0 0,4 4 8 16,1-3-8-16,3 3 9 0,-3 0-9 0,-1 4 10 16,5-4-10-16,4 8 0 0,-1 3 0 0,-3 1 8 15,4 7-8-15,-5 3 0 0,5 4 0 0,0 1 0 16,4-5 0-16,-8-3 0 0,8 0 0 0,0 0 0 15,0-4 0-15,0-4 0 0,8-3 0 0,-8 3 0 16,8-3 0-16,1-4 0 0,-5-1 0 0,9 1 0 16,-1 0 0-16,5 0 0 0,0 0 0 0,8 0 0 15,4 0-9-15,9-4 9 0,8 0 0 0,9 0 0 16,16-7 0-16,0 0 0 0,13-4 0 0,4-4 0 16,5-7 0-16,3 0 0 0,5-4 0 0,-13-4 0 15,-4-3 10-15,-5-4-1 0,-7 0 0 0,-14-4 0 16,-3-4-9-16,-9 1 0 0,-4-4 9 0,-9-4-9 0,-3-8 18 15,-9-3-1-15,0-4 0 0,-4 8 0 0,-5-1 16 0,-3 4 3 16,-5 8 1-16,-4 0 0 0,-4 0-13 0,-5 3-2 0,-8 1-1 16,-8 3 0-16,-4 0-21 0,-13 4 0 0,-4 4 0 0,-21 3 0 15,-9 8 0-15,-25 11 0 0,-3 3 0 0,-26 12 0 32,-5 15-31-32,-16 4-10 0,-4 14-3 0</inkml:trace>
  <inkml:trace contextRef="#ctx0" brushRef="#br0" timeOffset="15956.5688">11921 11747 518 0,'-21'-7'46'0,"17"-1"-37"16,0 1-9-16,0-1 0 0,-9 1 202 0,5-4 38 0,8-1 8 15,0 1 2-15,-5 0-126 0,1 0-24 0,0 3-6 0,4-3-1 16,8 0-41-16,-8 0-9 0,0 3-2 0,0 1 0 15,9 0-12-15,-1-1-2 0,-8 1-1 0,9-1 0 16,-1 1-4-16,9-1-1 0,8 1 0 0,0 3 0 16,0 0-7-16,9 4-2 0,4-3 0 0,3 3 0 15,1 7 4-15,5-3 0 0,7-4 0 0,5 4 0 16,8-1-16-16,8-3 8 0,9 0-8 0,0 0 0 16,0 0 8-16,-8 4-8 0,-5-4 0 0,0-4 0 15,0-3 0-15,-3 3 8 0,-1 4-8 0,-9-7 0 16,1-1-8-16,-9 5-5 0,-3 6-1 0,-6 5-946 15</inkml:trace>
  <inkml:trace contextRef="#ctx0" brushRef="#br0" timeOffset="16334.8248">12487 11169 1382 0,'0'0'123'0,"0"0"-99"16,13-7-24-16,4 0 0 0,8 3 267 0,0 0 48 16,-4 4 9-16,4 0 3 0,5 4-268 0,-9-4-59 0,-21 0 0 0,8 7 0 15,-4 1-19-15,-12 3 4 0,-17 4 1 16,-22 7 0-1,-3 4-37-15,-13 4-7 0,-8 7-2 0,-21 8 0 16,-30 11 15-16,5-4 2 0,12 0 1 0,4-7 0 16,17-4 4-16,13-11 1 0,16 0 0 0,22-15 0 0,8-4 27 0,8-4 10 0,4 1 0 0,13 3-9 15,13-4 26-15,-1-3 6 0,5 3 1 0,0-3 0 16,8 4 38-16,4-5 8 0,5 1 2 0,0 4 0 16,3-1-8-16,14 4 0 0,7-3-1 0,-3 3 0 15,-1 0-36-15,1 4-7 0,-1 0-2 0,1 7 0 16,-5-3-154-1,1 3-30-15</inkml:trace>
  <inkml:trace contextRef="#ctx0" brushRef="#br0" timeOffset="17174.7328">9988 14225 1094 0,'0'0'97'0,"0"-7"-77"0,0-4-20 0,-5 0 0 16,1-1 150-16,4 1 26 0,0 4 6 0,0-4 1 16,0 11-97-16,4-4-19 0,1-4-4 0,-5 1-1 15,8-1-23-15,-8 5-5 0,0-5-1 0,8 1 0 16,5 7-19-16,4-11-4 0,0-1-1 0,8 1 0 16,8 0-9-16,5 4 10 0,4-1-10 0,4 1 10 15,9-1 17-15,-1-3 3 0,5 4 1 0,12 3 0 16,5 0-31-16,8-3 0 0,-9-1-11 15,5 1 11-15,-9-1 0 16,5 8 0-16,-9-7 0 0,4 3 0 16,4-3 18-16,-3 7 2 0,-5-8 0 0,-4 1 0 15,4-1-9-15,-13 5-2 0,-7-5 0 0,-6 8 0 16,-7-4-91-16,0 4-18 0,-5-3-4 0,-8 3-835 16</inkml:trace>
  <inkml:trace contextRef="#ctx0" brushRef="#br0" timeOffset="20530.5563">5320 11594 345 0,'0'0'31'0,"0"0"-31"0,0 0 0 0,0 0 0 16,0 0 149-16,0 0 24 0,0 0 5 0,0 0 1 15,8-7-68-15,-4 3-14 0,0 0-2 0,5-3-1 16,-5-1-14-16,4 5-2 0,-3-5-1 0,3 1 0 16,-4-1-15-16,0-3-3 0,5-7-1 0,-5-1 0 15,-4 8 1-15,0 0 0 0,0 7 0 0,-4-4 0 16,4 8-31-16,-9-3-7 0,1-1-1 0,-5 0 0 16,-3 4-12-16,3 0-8 0,-8-3 8 0,0 6-8 15,-8-3 0-15,-1 0 0 0,-3 0 0 0,3 0 0 16,-7-3 0-16,-1-1 0 0,-4 4 0 15,-4 0 0-15,8-4 0 0,-4 4 0 16,9 0 0-16,3 11 0 0,-7 4 0 16,16 4 0-16,-9-8 0 15,5 0 0-15,8 4 0 16,-4 0 0-16,0 4 0 0,5-1 0 0,3 5 0 0,0-1-13 0,-3 0 5 0,7 1 8 0,5-1 0 16,-4 0 0-16,-1-3 0 0,9 0 0 0,-4-4 0 0,4-1 0 0,4 1-9 0,0-3 9 0,9-1 0 0,-9 4 0 15,5-4 0-15,7 4 0 0,1 0 0 0,8 0 0 16,-4 3 0-16,13 1 0 0,4-1 0 0,12 5 0 15,-4-5 0-15,9 1 0 0,-1 0 9 0,5-1-9 16,-9 8 8-16,5-14-8 0,-5-16 8 0,9-4-8 16,-1-3 0-16,5 0 8 0,9-11-8 0,-1-1 0 0,-8 1 0 0,-4-4 0 15,-9 0 8-15,0-4 7 0,-8-4 1 0,0 5 0 16,-13-9 30-16,5 1 6 0,-5 0 2 16,-3 0 0-16,-1-1-13 15,-8-6-2-15,-1-5-1 0,-7 1 0 16,-1 3 2-16,-8 4 1 0,-8 7 0 15,-1 5 0-15,-7-1-6 0,-10 4-2 16,-3 7 0-16,-5 0 0 16,-24 8-33-16,-14 8-12 15,-24 10 0-15,-5 8 0 16,1 11-94-16,-14 15-18 0,-16 15-4 0,5 7-952 0</inkml:trace>
  <inkml:trace contextRef="#ctx0" brushRef="#br0" timeOffset="29035.1751">9279 15250 961 0,'0'0'42'0,"-4"8"10"0,4 7-42 0,-9-8-10 0,5 0 0 0,-4 1 0 16,8-1 101-16,-17-3 19 0,9 3 3 0,-5-3 1 16,5 0-65-16,-5-4-13 0,5 0-2 0,3 4-1 15,-11-8-6-15,7 4-1 0,1-4 0 0,-1 4 0 16,1-4-3-16,0-3-1 0,8 7 0 0,-9-7 0 15,5-1 12-15,-4-7 1 0,4-3 1 0,-1-5 0 16,1 5-7-16,0 3-2 0,4 0 0 0,-4 4 0 16,4-1-7-16,0 1-2 0,-4 0 0 0,4 4 0 15,-5-1-2-15,5 8-1 0,-8-7 0 0,4-1 0 16,-5-3-3-16,1 4-1 0,4-1 0 0,-13 1 0 16,4-1-7-16,-3 1-2 0,-1-1 0 0,0-3 0 15,-4 4-3-15,-4 3-1 0,0-3 0 0,-5-1 0 16,-3 4-8-16,-13-3 0 0,8 3 0 0,0 0 0 0,1 1 0 15,-1-1-11-15,4 4 11 0,-4 0-8 0,5-4 8 16,-5 4 0-16,0-3 0 0,1-1-8 0,-1 4 8 0,-8 0 0 16,-9-4 0-16,1 4 0 0,-1 0 0 0,1 0 0 15,-1 0 8-15,-4 0-8 0,9 4 17 0,-4-4-1 16,3 4 0-16,-12 3 0 0,0-3-16 0,-4 7 0 16,-8 0 0-16,-1 8 0 0,5-1 0 0,0 5 0 15,8 3 0-15,0 7 0 0,4 12 0 0,1 0 0 0,3-8 0 0,5 0 0 16,-1 1 0-16,14-5 0 0,7 1 0 0,5-1 0 15,17-7 0-15,-5 4-16 0,17 0 4 0,9 0 0 16,16 3 12-16,9-3 16 16,4 4-3-16,0-5-1 0,4 1-28 15,9 8-5-15,3 3-2 16,14-4 0-16,20-7 14 0,4-4 9 16,1-4-12-1,3-3 12-15,5-12-9 16,13-3 9-16,16-4 0 0,-8-11-9 15,-5-12 9-15,1-3 0 0,8-4 0 0,-4 1 8 16,-5-9 0-16,-7 1 1 0,-14 0 0 0,-3 0 0 0,-1-4-9 0,-3 3 0 0,3 1 0 0,-20-4 0 0,-5 0 18 16,-12 0 2-16,-9 0 0 0,-8-4 0 0,-4 1 3 0,-17-1 1 0,-9 4 0 0,-8-4 0 0,-8 8 22 0,-8-4 5 0,-22 0 1 0,-21 0 0 15,-28 4-33-15,-10-1-7 0,-12 5 0 0,-20 7-1 16,-22 7-53-16,-17 8-10 0,1 15-3 0,-18 14-741 16,-24 12-149-16</inkml:trace>
  <inkml:trace contextRef="#ctx0" brushRef="#br0" timeOffset="95157.0102">21731 3329 1926 0,'0'0'42'0,"0"0"9"0,0 0 1 0,0 0 3 0,0 0-44 0,0 0-11 16,0 0 0-16,0 0 0 0,0 0 127 0,0 0 23 16,0 0 5-16,0 0 1 0,0 0-64 0,0 0-13 15,0 0-3-15,0 0 0 0,0 0-51 0,0 0-10 16,0 0-3-16,0 0 0 0,0 0-12 0,0 0 0 15,0 0 0-15,0 0 0 0,0 0 9 0,0 0-1 16,0 0 0-16,0 3 0 0,-8 9-8 0,-9-12 0 16,0 7 0-16,0 0-11 0,-4 5 0 0,0-9 0 15,1 1 0-15,-6 0 0 0,1 3 11 0,8-7 0 16,1 0 0-16,3 0 0 16,0-11 0-16,5 4 0 0,8 7 0 15,0-12 8-15,4-2-8 0,5-13 0 16,-1 1 0-16,9 4 0 0,4-8 0 15,0 8 0-15,4-1 0 0,8-3 0 0,1 8-35 0,0-1-1 0,-5 0-1 16,0 5 0-16,-8 10 37 0,4-7 0 0,-4 7 0 0,-4 4 0 0,0 4 9 0,0-1 10 0,-5 5 1 0,-3 10 1 16,-5-6-33-16,-4 6-8 0,-4 8 0 0,-5-7-1 15,-7 7 68-15,-5 0 13 0,0-3 4 0,-5 3 0 16,1-4-30-16,0-3-6 0,4-1 0 0,0-7-1 16,0 1-12-16,0-9-3 0,0 1 0 0,4-4 0 0,5-4 11 15,-1 1 1-15,5-9 1 0,0-2 0 16,3-1-43-16,10-8-9 0,-5 5-1 15,12-12-1-15,9 4-56 0,4 0-11 0,0 7-3 0,5-7 0 16,-5 7-74-16,-4 8-15 0,-9 0-4 0,5 3 0 16,0 1 103-16,-4 3 20 0,-1 4 4 15,-3 0 1-15,-5 4-55 0,4 3-10 0,-8 1-3 0,-4 3 0 16,-4 8 70-16,-5-12 14 0,0 12 2 0,-3-4-466 16</inkml:trace>
  <inkml:trace contextRef="#ctx0" brushRef="#br0" timeOffset="95520.8616">21484 3433 460 0,'0'0'20'0,"0"0"5"0,0 0-25 0,0 0 0 0,0 0 0 0,0 0 0 16,0 0 353-16,0 0 66 0,0 0 13 0,4 0 2 15,-4 0-270-15,8 0-55 0,1 0-10 0,-1 4-3 16,-4 3-41-16,5-7-9 0,-1 8-2 0,-4 3 0 15,0-4 5-15,1 8 1 0,-10 0 0 0,1 4 0 16,-8 7 0-16,-5-4 0 0,-8 12 0 0,0-1 0 16,-5 8 22-16,-8 23 4 0,-8 3 0 0,-12 11 1 15,-14 0-45-15,-3 8-8 0,-9 7-3 0,-34 49 0 16,22-16-2-16,0-14-1 0,3-11 0 16,1 3 0-16,16-18-18 0,9 0 10 15,9-8-10-15,3 8 8 16,13-23-8-16,9-4 0 15,7-6 0 1,6-9 0-16,7-6-70 0,5-12-19 16,12 0-4-16,4-8-1 15,9-10-158-15,8-16-31 0</inkml:trace>
  <inkml:trace contextRef="#ctx0" brushRef="#br0" timeOffset="95695.5255">22008 3232 2649 0,'-8'26'58'0,"3"-11"12"0,5-8 2 0,-4 1 4 0,4 3-61 15,4 4-15-15,-4 3 0 0,5 8 0 0,-1-3 54 0,4 7 8 16,-4 3 2-16,5 4 0 0,-1-3 17 0,5 14 4 16,-1-3 1-16,5 11 0 0,0 4-42 0,8 7-9 15,4 4-2-15,9 7 0 0,0-11-19 0,4 4-4 0,0 3-1 16,-5-18 0-16,5 7-9 0,0-7-12 16,4 8 2-16,5-5 1 0,3 1 9 0,1-4 0 0,4-4 0 0,12 15 0 31,-17-15-76-31,-16-14-12 0,-4-5-4 0,-9 1-1286 0</inkml:trace>
  <inkml:trace contextRef="#ctx0" brushRef="#br0" timeOffset="96170.4173">20402 5635 460 0,'8'-3'41'0,"-4"-5"-33"0,5 5-8 0,-1-5 0 16,-8 8 348-16,0 0 68 0,0 0 14 0,0 0 2 16,-13 0-176-16,5-7-35 0,0 14-7 0,-5 1-2 15,5 3-91-15,-13 11-18 0,-9 15-4 0,-3 12-1 16,-5 10-47-16,0 12-10 0,-8 0-1 0,-4 15-1 15,-1-12-16-15,-3 8-3 0,-5 4-1 0,5 7 0 16,3-7-19-16,-3-8 10 0,4-3-10 0,3-1 8 16,10-14-8-16,3-4 0 0,1-8 0 0,7 1 8 15,5-8-28 1,0-8-5-16,13-3-2 0,0-8 0 0,8-7-85 0,0 0-18 0,4-4-3 16,0-3-1-16,0-5-77 0,9-6-15 0,-1-16-3 0</inkml:trace>
  <inkml:trace contextRef="#ctx0" brushRef="#br0" timeOffset="96393.7601">20444 5408 1324 0,'-13'15'59'0,"5"-11"12"0,-1-4-57 0,1 0-14 16,4 3 0-16,-1 5 0 0,5 3 328 0,5 4 62 16,3-4 13-16,0 8 2 0,5-4-244 0,0 11-49 15,-1 4-9-15,5 18-3 0,4 8-42 0,4 15-9 16,0 3-1-16,5 12-1 0,-1-8-19 0,9 4-4 15,-1 4-1-15,-3-12 0 0,8 5-14 0,0-1-9 16,8-3 12-16,1-1-12 0,-1-3 8 0,4-4-8 16,1 0 0-16,8 15 0 15,-4-11-32-15,-5-4-14 0,1-7-2 0,-1-5-938 0,-8-14-187 0</inkml:trace>
  <inkml:trace contextRef="#ctx0" brushRef="#br0" timeOffset="96801.8102">22981 5546 403 0,'8'-7'36'0,"5"3"-36"0,-5-4 0 0,-3-3 0 16,3 4 148-16,0-4 22 0,1 7 5 0,-9-7 1 0,0 3-128 15,0-3-24-15,8 4-6 0,0-5-1 16,5 1-135-16,0 4-27 0,-1-4-6 0,5-1-1 0,0-3 133 0,-5 4 27 16,5 4 4-16,-8-4 2 0,-1 7 201 0,-4-7 40 15,0 3 8-15,-4-3 1 0,0 4 0 0,0 7 0 16,0 0 0-16,-4 0 0 0,0-12-80 0,4 12-16 16,0 0-3-16,0 0-1 0,-8 12-76 0,-1-5-16 15,-3 12-4-15,-1 7 0 0,-4 7-38 0,-4 8-8 16,-12 8-2-16,3 3 0 15,-7 23-5-15,-1 10-2 0,-4 8 0 16,0 4 0-16,0 8-2 0,4-1-1 0,0 4 0 16,5-7 0-16,-1-8-10 0,5-7 0 0,4-4 0 15,4-8 0-15,-4-7-21 0,8-4-3 0,0-7-1 0,0 4 0 16,5-12-67-16,3-14-14 0,5-12-2 0,-4-3-1 16,8-4-95-16,-4-8-20 0,4-7-3 0,4-7-1 15</inkml:trace>
  <inkml:trace contextRef="#ctx0" brushRef="#br0" timeOffset="97066.8123">23040 5106 2649 0,'0'0'117'0,"0"0"25"0,0 0-114 0,0 0-28 0,0 0 0 0,0 0 0 16,12 11 108-16,-3 4 16 0,-1 8 4 0,5 6 0 16,-1 5-52-16,5 7-9 0,-4 4-3 0,3 7 0 15,1-4 0-15,0 8 0 0,-5 4 0 0,9 18 0 16,0 12-48-16,5-5-16 0,3 1 8 0,0-19-8 15,13-4 13-15,4 5-1 0,5 10 0 0,-9-4 0 0,4 5-12 16,-4-5 0-16,4-7-12 0,8 15 12 16,-7-11 0-16,-6-8 0 0,1-7 0 0,0 0 0 15,-4-11 0-15,-4-4 0 0,-5-4 8 0,0-3-8 16,-12-12 0-16,-4-7 0 0,-5 0-13 0,-4-4 4 16,-8-7-145-1,0 3-29-15,-25-3-5 0,-5-15-2 0</inkml:trace>
  <inkml:trace contextRef="#ctx0" brushRef="#br0" timeOffset="98326.8153">18175 11244 853 0,'0'0'37'0,"0"0"9"0,-5 0-37 0,-3 0-9 15,4 0 0-15,0 0 0 0,4 0 94 0,0 0 17 16,0 0 3-16,0 0 1 0,0 0 10 0,0 0 3 0,0 0 0 0,0 0 0 16,0 0-21-16,0 0-4 0,-9-7-1 0,9 7 0 15,-4-4 42-15,4 4 8 0,-8-4 1 0,3 0 1 16,-3-3-86-16,0 3-18 0,-5 0-3 0,0 1-1 15,-3-5-22-15,-5 1-5 0,0 3-1 16,-4-3 0-16,-1 3 30 0,-3 0 5 0,-4-3 2 16,-9-1 0-16,4 5-37 15,4-1-7-15,-3-4-2 16,7 5 0-16,1 3-9 0,8 0 0 16,-4 3 0-16,4 1 0 0,4 4 0 0,-4-1 0 15,4 0 0-15,5 1 0 16,-5 7 0-16,-4 0 0 15,4-4 0-15,-4 4 0 0,4 3 0 16,1-3 0-16,3 4 0 0,-4 7 0 0,0 8 0 0,1 10 0 16,-5 5 0-16,8 7 0 0,0 3 0 0,1 1 0 0,4 3 0 0,3 1 0 0,1-1 53 0,8 19 9 15,9-7 2-15,4-1 0 0,4-11-52 0,8-7-12 0,0-4 0 0,9 1 0 0,4-12 0 0,4-4 0 0,5-7 0 0,7 0 0 0,5-8 54 16,0-7 8-16,-4 0 2 0,4-8 0 0,-5-3-52 0,-7 0-12 16,7-8 0-16,1 0 0 0,0-3-17 0,4-4-7 15,-4-4 0-15,-1-8-1 0,-3 1 25 0,8-15 0 16,-9-4 0-16,-3-15 0 0,-14 4 0 0,1-8-13 15,-13 0 5-15,0-7 8 0,-8 4-28 0,-8-8 3 16,-5-7 0-16,-8-8 0 0,-1-3 1 0,-11 7 0 16,-5 3 0-16,-9 1 0 0,-8 7 3 0,-12 4 1 15,-9 4 0-15,-12 7 0 0,-4 11 20 0,-1 12 12 16,-4 7-2-16,-8 11 0 0,-8 7 13 0,4 8 2 16,4 8 1-16,-1 7 0 0,10 7-16 0,8 0-10 15,8 4 12-15,4 8-12 16,17-4-100-16,8 0-28 0,5 3-4 0,12 1-2 0</inkml:trace>
  <inkml:trace contextRef="#ctx0" brushRef="#br0" timeOffset="99988.842">18724 11322 230 0,'0'0'20'0,"-8"4"-20"0,3 0 0 0,-7-1 0 0,3 5 204 0,1-1 36 15,-5-3 7-15,5 0 1 0,0 3-141 0,-1-7-29 16,5 4-6-16,-4 0 0 0,8-4-32 0,0 0-7 16,0 0-1-16,0 0 0 0,0 0 24 0,0 0 5 15,0 0 1-15,0 0 0 0,0 0-10 0,0 0-1 16,0 0-1-16,8-4 0 0,0 0 44 0,1 4 9 16,3-3 1-16,1 3 1 0,0-4-1 0,-1 4-1 15,5 0 0-15,0 0 0 0,0 0-53 0,8 4-10 16,0-4-3-16,4-4 0 0,-4 0-5 15,9 4 0 1,4-7-1-16,12 3 0 0,9-4-13 0,-5 1-2 0,5 0-1 16,0-1 0-16,-5-3-27 0,5 0-6 0,0 0-1 0,-1-1 0 0,1-3 36 0,-4 1 7 0,3-5 2 0,1 0 0 31,0-3-42-31,-5 3-8 0,1-7-1 0,-9 0-1 0,-4-4 26 0,0 0 0 0,-9-3 0 0,5-4 0 16,-13-1 28-16,0 1 10 0,-8-4 2 0,-4 0 1 15,-9 0-21-15,0-4-4 0,-8-3 0 0,-9-8-1 16,-3 0-15-16,-10-3 0 0,1-16 0 0,-12-3 0 15,-5 3-17-15,-5 1-3 0,-7 7-1 0,-9-8 0 16,0 1 11-16,0-5 10 0,0 5-13 16,0-8 5-16,5 0 8 15,-1 7 0-15,-4 8 0 16,-4 0 8-16,0 0 13 16,-4 0 3-16,3-4 1 0,-7-7 0 15,16 3 3-15,-4 1 0 0,5-1 0 16,-5-3 0-16,0 11-10 15,0 4-2-15,4 3 0 0,-8-7 0 0,4-8-16 16,4-3 0-16,1 7 0 0,3-11 0 16,5 15 0-16,4-4 0 0,0 1 0 0,-1-12 0 0,5-4 0 0,5 4 0 15,-1-4 0-15,4 4 0 0,5 15 0 0,0 0 0 0,8 0 0 0,4-4 0 0,0 4 16 0,13-7-4 0,4-1-1 0,8-3 0 0,5 11-11 0,4 3 0 16,8 5 0-16,4-1 0 0,1 0-9 0,7-3 9 0,-3-4-12 0,12-4 12 0,0 4-8 0,5 0 8 16,3 7 0-16,13 5 0 0,0 6 0 0,5 12-8 15,-1-8 8-15,0 4 0 0,-4 8 0 0,5-8 0 16,3 3-8-16,9 1 8 15,-13 0-31-15,5 3-2 0,-1 1-1 0,1-1 0 0,-9 12 58 0,-4-8 11 16,0 8 2-16,-5-1 1 0,-11 5-38 0,-1 3 0 16,-4 0 0-16,-13 7 0 0,-4 1 24 15,-12-4 3-15,-5 7 1 16,0 0 0-16,-3 4-28 0,3-7 0 16,-4 7 0-16,-4 0 0 0,0-4 12 0,-4 4-4 15,0-4 0-15,-5 4 0 0,-3-3-8 0,-1-1 12 16,5 4-12-16,0 4 12 15,3 3-12-15,5-7 0 0,0 0 0 16,0 0 0-16,0 0-88 0,0 0-9 0,-8-4-3 0,4 1 0 0,4-1-158 0,4-4-32 0,21-21-6 0,17 6-2 0</inkml:trace>
  <inkml:trace contextRef="#ctx0" brushRef="#br0" timeOffset="100296.1829">19412 5143 2419 0,'-9'0'215'0,"1"0"-172"16,4 4-35-16,4-4-8 0,0 0 111 0,0 0 20 15,0 0 4-15,0 15 1 0,8-7-78 0,5 10-15 16,-1 1-3-16,9 7-1 0,9-4-22 0,7 1-4 16,5 3-1-16,5-4 0 0,-6 0-12 0,6 1 8 15,3-1-8-15,-12-7 0 0,-1 4 0 0,1-1 8 16,0 1-8-16,-9 0 0 0,5 3 0 0,-9-3 0 15,-4 3 0-15,4 8 0 0,-8-4 0 0,-13 4 11 16,-4-1-11-16,-4 5 10 0,-9 3 11 0,-12 1 3 16,0 3 0-16,-13 3 0 0,-12-3 1 0,4 0 1 15,4 4 0-15,-8 0 0 0,-1-12-17 0,1 1-9 16,4-1 10-16,12-7-10 16,9-3-156-16,0-1-36 0,-34 38-8 0,34-19-2 0</inkml:trace>
  <inkml:trace contextRef="#ctx0" brushRef="#br0" timeOffset="106481.6122">11695 13051 576 0,'0'0'51'0,"0"0"-41"0,0 0-10 0,0 0 0 0,-5 0 312 0,5 0 61 0,0 0 12 0,0 0 3 16,0 0-232-16,0 0-47 0,-8-3-9 0,8 3-1 15,0 0-34-15,-8-4-6 0,-9 0-2 0,9 1 0 16,8 3-19-16,-17-4-4 0,-8 4-1 0,-5 0 0 16,9 0-12-16,-12 0-2 0,-9 0-1 0,-4 4 0 15,4-1-18-15,0 1 10 0,8-4-10 0,-4 0 8 16,-3 4-8-16,7-4 0 15,0-4 0-15,1 4 0 0,-1-4 0 16,-3 1 15-16,-5-1-4 16,-5 0-1-16,-7 0-10 0,-5-3 0 15,1 3 0-15,-5 4 0 16,0-4 0-16,0 1-9 0,0-1 9 0,-4 0 0 0,-5 4 0 0,-11-3 0 16,-14-1 0-16,1 4 9 0,3 4-9 0,1-4-9 0,-4 0 9 0,-13 3-13 0,-9 1 13 0,5 0-11 0,4-1 11 0,0 1-10 0,0 0 1 15,-4 0 0-15,-5-1 0 0,5-3 0 0,12 0-5 0,1 0-1 16,3-7 0-16,-12 3 0 0,-4 0 15 0,12 1-11 15,0-1 11-15,1-3-10 0,8-1 10 16,-9 4 0-16,-4 1 0 0,-4-1 0 16,8 0 0-16,9 0 0 15,-4 4 0-15,-1-3 0 16,-8 6 0-16,-4-3 0 0,17 8 0 0,-9-1 8 16,17-3-8-16,-16 0 0 0,3 0 0 0,9-1 0 0,-4 1-8 0,12-4 8 0,9 0-8 15,8-4 8-15,4-3-9 0,9-1 9 0,8-3-10 0,0 0 10 0,-4 0 0 0,4 3 0 16,9-3 0-16,-9 0 0 0,4 0 11 0,-4 3 1 15,4 1 1-15,5-1 0 0,3 1 13 0,1 3 2 0,-5 4 1 0,5 0 0 16,0 0-42-16,-1 0-9 0,1 0-2 0,4 4 0 16,-5 3 48-16,9-3 10 15,-8 0 2-15,0 0 0 0,4 3-36 16,-1-3 0-16,5 0 0 16,-8-1 0-16,8 5 0 0,0-5 0 15,9 1 8 1,-14-4-8-16,1 4 0 0,4-4 0 15,0 4 0 1,4-4 0-16,1 3 0 0,3-3 10 0,9 0-2 0,-4 0 0 0,-1 0-8 0,9 0 0 0,0 0 0 0,-8 4 0 0,4 0 0 16,4-4 0-16,0 0 0 0,0 0 8 0,0 7-8 0,-9 4 0 0,9 1-10 0,0-1 10 0,9 4-8 0,-5 0 8 0,-4 0 0 0,0-1-9 15,8 5 9-15,-8 0 0 0,0 3 0 0,0 0 0 16,0 1 0-16,-8-1 0 0,8 4 0 0,-4 0 0 0,-9 0 0 16,-4 12 0-16,9 6 0 0,-5-3 0 0,-4-3 0 0,5-5 0 15,-1 1 0-15,5-1 0 0,-5-3 0 0,1 0 0 16,8-4 0-16,-9 4 0 0,13-4 0 0,-13-4 0 15,13-3 0-15,-8-1-8 16,8-3 8-16,0 4 0 16,0-8 0-16,0 4 0 0,8-4 0 15,-8-3 0-15,0-8 0 16,5 7 0-16,-5-7 0 0,8 8 0 0,-8-8-8 16,4 7 8-1,5-3 0-15,-9-4-8 0,8 0 8 0,4 0 0 16,5 0-8-16,4-4 8 0,-4 0-8 15,8 1 8-15,5-1-19 0,-1-7 2 0,13 7 0 16,0-3 0-16,-4-1 7 0,12 1 2 0,-8-1 0 0,4 1 0 0,-4 3 8 0,12 0-10 0,-3-3 10 0,12 7-10 0,-5 0 10 16,-3 0 0-16,8 4 0 0,-4-1 0 0,-5 1 0 0,1 3 0 0,-5 1-11 0,13 3 11 0,-13-3 0 0,13-1 0 0,8 0 0 0,1 1 0 15,-1-4 0-15,0-4 0 0,-4 0 0 0,5 0 0 16,-1-4 0-16,4 4 0 0,5-8 0 0,4 5 0 16,0-5 0-16,4 5 0 0,-8-5 0 0,4 4 0 15,4 1 0-15,0-5 0 0,8 8 0 0,-12 0 0 16,8-4 0-16,-8 8 0 0,0 0 0 0,-4 0 0 15,4 3 0-15,8-3 0 0,-8 0 0 0,4 3 10 16,-4-3-10-16,-5-1 0 0,1 1 0 0,4-4-11 16,0-4 11-16,4 4 0 0,-4-3 0 0,4-5 0 15,-8 5 0-15,-1-5 0 0,1 4 0 0,8 1 0 16,-4-5 0-16,4 1 0 0,-12 3 0 0,-1 0 8 16,0 1-8-16,-7 3 11 0,3 0-11 0,-8 0 12 15,4 0-12-15,-4 3 0 0,0 1 0 0,-5 0 0 0,5-1 0 16,-8 1 0-16,-1 0 0 0,-7 3 0 0,-1-3 0 15,0 0 0-15,0 0 0 0,-4-4 0 0,0 3 9 16,4 1 3-16,0-4 1 0,0 0 0 0,5 0-13 0,-5 0-16 16,4 0 3-16,-4-4 1 0,-4 4 12 0,0 0 0 15,0 0 0-15,0 0 0 0,-4 0 0 0,-1 4 12 16,5-4-4-16,0 0-8 0,4 4 12 0,-4-1-4 16,-4 1 0-16,4 0-8 0,0-4 9 0,0 4-9 15,-13-4 0-15,1 3 9 0,-1-3 0 0,0 0 0 16,-12 0 0-16,0-3 0 0,0 3-1 0,-1 0 0 15,-3-4 0-15,0 0 0 0,-13 4 4 0,12-4 0 0,1 1 0 16,-1-5 0-16,-3 5-12 0,-1-5 0 0,1 4 0 16,-1-3 0-16,5-1 21 0,-13 8 3 0,0 0 0 0,4-3 0 15,8-1-5-15,-7-3-1 0,-5 3 0 16,0-4 0-16,0-3 2 0,-5 4 1 0,5-4 0 0,-8-1 0 16,0-2 9-16,3-5 2 0,5 0 0 0,-8-3 0 15,0-4-32-15,-1-8 0 0,9 1 0 0,0-12 0 16,4-15 0-16,1 1 0 0,-10 3 0 0,14 4 0 15,3-1-14-15,-3 9-9 0,-1 3-1 0,5 7-902 16,3 4-180-16</inkml:trace>
  <inkml:trace contextRef="#ctx0" brushRef="#br0" timeOffset="115897.5406">20158 14091 518 0,'0'0'46'0,"-8"-4"-37"0,0 1-9 0,-1-5 0 0,1 5 370 0,-1-5 72 16,-3 1 14-16,3-1 4 0,-3-3-240 0,-1 0-48 16,-4 0-10-16,1 3-2 0,3-7-47 0,-4 4-9 15,1 0-3-15,-1 0 0 0,0-4-53 0,0 4-10 16,-4-1-2-16,5 1-1 0,-5 0-16 0,0 0-3 15,4 0-1-15,-4 3 0 0,0-3-3 0,4 4-1 16,-4-1 0-16,0 4 0 0,0-3-11 0,-4 0 0 16,0 3 0-16,0-4 0 0,-5 1 0 15,1 3 0-15,0-3 0 0,-1 3 0 0,-3 0 0 16,-1-3-20-16,1 3 3 0,-9-3 1 16,0 7 26-16,-4-4 6 0,-5 8 0 0,-3-4 1 0,3 7-17 15,5 1 0-15,0 3 0 0,0 4 0 0,8 0 8 0,-4 7-8 16,5 8 12-16,-1 7-12 0,4 4 11 0,1 11-11 0,-1 4 10 15,1 7-10-15,7-3 0 0,1 3 0 0,8 4 0 0,1 12 0 16,7 6 14-16,9-3-3 0,5 0-1 16,7 4 0-16,5-11 2 0,4-5 0 0,4 1 0 0,4 4 0 15,-3-4 15-15,7-1 3 0,5-6 1 0,12-5 0 16,5-6-31-16,3-9 0 0,9-6 0 16,9-5 0-16,-9-7 0 0,4-3 0 0,5-5-11 0,4-3 11 15,-1-7 0-15,9-5 0 0,0-6 9 0,5-1-1 16,-5-7-8-16,8-4 0 0,1-4 0 0,8-3 0 15,-13-4 0-15,0-8 0 0,-8 1 0 0,12-5 0 16,-16-3 0-16,0 4 0 0,-5 0-9 0,1-8 9 16,-9 12-12-16,-8-1 3 0,-9-3 0 0,-4-1 0 15,-17 1-4-15,1 0-1 0,-13-4 0 0,-5-4 0 16,-8 0 2-16,-12-10 1 0,-5-9 0 0,-3 16 0 0,-10-4 11 16,-3-1-10-16,-4-2 10 0,-5-1-10 0,-4-4 10 15,0-3-8-15,0 3 8 0,4-3-8 0,-4 7 19 0,-4 0 4 16,4 7 1-16,-4 5 0 0,0 6 0 0,-17-3 1 15,0 8 0-15,0 3 0 0,0 11-2 0,9 8-1 16,-5 4 0-16,5 11 0 16,3 3-36-16,5 4-7 0,0 12-2 0,-4 6 0 15,8 5-64-15,4 3-13 0,4 4-2 0,13-4-848 16,5-7-170-16</inkml:trace>
  <inkml:trace contextRef="#ctx0" brushRef="#br0" timeOffset="117036.0413">20796 14199 518 0,'-13'8'46'0,"5"-1"-37"0,-1-3-9 0,1 0 0 0,-4-1 240 0,-1 1 47 15,0 3 9-15,5-3 1 16,4 0-102-16,0 0-21 0,4-4-4 0,0 0-1 0,0 0-35 0,0 0-7 16,0 0-2-16,0 0 0 0,0 0-49 0,0 0-9 15,12 0-3-15,9 0 0 0,0-4-51 0,8 0-13 16,5 0 0-16,4-3 0 0,4 0 54 0,4-1 8 15,4-3 2-15,5 0 0 0,-5-8-52 16,5 4-12-16,-1-3 0 0,9-1 0 16,0-3 0-16,4-1 0 0,4-3 0 0,9-4 0 15,-9 4 0-15,-4-4 0 0,-4 1 0 0,4-1 0 16,-8 0 0-16,4 0 0 0,4 4 0 16,-4-4 0-16,-13 0 0 0,5 1 0 0,-1-1 0 15,-3 0 0-15,-5 0 12 0,-4 0-1 0,-4-3 0 0,-1-4 0 0,-7-1-3 0,-5 1 0 0,-4-8 0 16,-4 1 0-16,-1 3 0 0,-3-4-8 0,-5 4 12 0,1-4-4 15,-1 4-8-15,-4-3 10 0,1-5-10 0,-5-7 10 16,4 4-10-16,0-4 0 0,0-7 0 0,-4-1 8 16,0 5-8-16,0 3 0 0,0 0 0 0,0 0 0 15,-4 4 0-15,0 0 0 0,-5-4 0 0,5-4 8 16,-4 4-8-16,-1 0 0 0,1 0 0 0,-5 1 8 0,1 2-8 16,8 12 0-16,-5 0 0 0,1 0 8 0,-1-3-8 15,1-1 0-15,0-3 0 0,-1-1 0 0,5 1 0 0,-4-16 0 16,3 1 0-16,1-4 0 0,-4 7 0 0,4 1 0 15,0-1 0-15,-5 0 0 0,1 1 0 0,-1-1 0 16,-3-3 0-16,-5-1 0 16,4 1 0-16,-8 3 0 0,-4 1 0 0,0-1 0 15,0 4 0-15,4 4 0 0,-4 0 9 0,0-4-9 16,-1 8 0-16,1-1 8 0,4-3-8 0,-4 0 0 16,4-4 0-16,4 0 0 0,1 0 0 15,3 4 0-15,-4 0 0 0,9 3 0 16,-5-3 0-16,9 0 0 0,-4-4 0 0,-1-4 0 0,1 1 0 15,0-5-8-15,3 5 8 0,1-5 0 16,0 5 0-16,-4-5 0 0,3 5 0 0,1-1 0 0,0-3 0 16,0-4 0-16,0 0 0 0,-1 3 0 0,1-3 0 0,0 0-8 0,-4 0-2 0,3 8 0 15,1-1 0-15,4-3 0 0,-4 7 2 0,4 0 0 0,0 4 0 16,0 3 0-16,4 1 8 0,0 3 0 0,1 0 0 0,-1 4-8 16,0 0 8-16,0 4 0 0,0 0 0 0,5-1 0 15,3 5 0-15,1-1 0 0,0 1 0 0,3-1-8 16,-3 1 8-16,4-5 0 0,-1 5 0 0,5-4 0 15,-4-1 0-15,0 5 0 0,4 7 0 0,-8-4 0 16,-1 4 0-16,-3 4 0 16,-1-5 0-16,5 5 0 0,-1 0-15 0,1-1-1 15,-5 1 0-15,5 3 0 0,-1 1 16 16,9-1 0-16,-4 0 0 16,0 1 0-16,0 7 10 15,-1-4 5-15,-3-4 1 16,8 8 0-16,0 3-16 0,-4 5 0 15,-5-5 0 1,1 1 0-16,-5-4-10 16,-8 3-5-16,-4-3-1 0,4 4 0 15,0 3 32-15,0 0 7 16,0 0 1-16,0 4 0 0,0 0-39 0,0 0-7 0,0 0-2 0,0 0 0 0,0 0 24 0,0 0 0 0,0 0 0 0,0 0 0 0,0 0 0 0,0 0 0 0,0 0 0 0,0 0 0 0,0 0-56 0,0 0-6 16,0 0-2-16,0 0 0 0,0 0-128 0,0 0-27 0,0 0-5 0</inkml:trace>
  <inkml:trace contextRef="#ctx0" brushRef="#br0" timeOffset="117353.598">22125 7290 2372 0,'-16'0'105'0,"16"0"22"0,-9 0-102 0,9 0-25 0,0 0 0 0,0 0 0 15,0 0 109-15,0 0 17 0,0 0 3 0,0 0 1 16,0 0-84-16,9-4-17 0,-5-3-3 0,8-1-1 15,5 1-17-15,4-4-8 0,4 3 8 0,5 1-8 16,3-1-9-16,9-3-7 0,0 4-2 0,-4 3 0 16,0 0 18-16,-5 1 0 0,-8 3 0 0,5 3 0 15,-14 5 0-15,5-1 0 0,-4 1 0 0,-4 7 0 16,-5-1 0-16,1 5 0 0,-9 3 0 0,4 5 0 16,-8-1 48-16,-1 0 12 0,-3 0 4 0,0 4 0 15,-5-1-52-15,0 1-12 0,1 0 0 0,-1 7 0 0,5-3 0 16,4-1 0-16,4 1 0 0,-5 0 0 15,5-5-112-15,5-3-26 16,3 1-5-16</inkml:trace>
  <inkml:trace contextRef="#ctx0" brushRef="#br0" timeOffset="120330.7588">23266 8755 518 0,'-21'7'46'0,"21"-7"-37"0,0 0-9 0,0 0 0 0,0 0 321 0,0 0 63 0,-8-4 12 0,4 1 2 16,-5-1-207-16,9 4-42 0,0 0-8 0,0 0-1 15,0 0-60-15,0 0-11 0,0 0-2 0,0 0-1 16,0 0-46-16,0 0-8 0,0 0-3 0,0 0 0 16,0 0-9-16,0 0 0 0,0 0 0 0,0 0 0 15,0 0 0-15,0 0 0 0,-8 11 0 0,4-3 0 16,-5-1 0-16,5 4 0 0,-4-3 0 0,-5 3 0 15,5-7 0-15,-5 3 0 0,1 0 0 0,-1-3 0 16,0 0 0-16,5-8 0 0,0 4 0 0,-1-4 0 16,1 4-20-16,4-3 1 0,-5-1 0 0,5-7 0 15,-9 0 39-15,5-1 8 0,4-2 2 16,8-1 0-16,0 3-18 0,9-6-3 16,-5 3-1-16,9 0 0 0,0 0-8 15,0-4 0-15,-1 5 0 16,10-1 0-16,-10 0 0 0,5 4 0 15,0-1 0-15,0 1 0 0,0 4 0 16,-4-1 0-16,0 8-8 0,-5 0 8 0,1 0 0 16,-5 8 0-16,1 3 0 0,-5 4 0 0,-4 0 35 0,-4 7 5 0,-1 0 0 0,-7 1 1 0,-1-1 18 0,1 1 3 0,-5-1 1 0,0 0 0 15,-4-3-30-15,4-4-5 0,1 0-2 0,-1 0 0 0,-4-4-15 0,4-4-3 16,0 1-8-16,5-1 12 0,-5-7-12 0,4-4 0 16,5 1 0-16,0 3 0 0,-1-8-13 0,1 1-9 15,8-4-2-15,0-1 0 16,0-6-16-16,4-1-3 0,0-3-1 0,5-1 0 15,3 1 7-15,-3 0 1 0,3-1 0 0,1 1 0 0,4 0 22 0,-1 3 5 0,1-3 1 16,0 7 0-16,-5 7 8 0,5-3 11 0,-4 4-3 0,-1 3 0 16,-3 0 24-16,-1 4 4 0,1 0 0 0,-9 0 1 15,8 4-7-15,-8-4-2 0,4 7 0 0,0 8 0 16,-8 0-28-16,4 0 0 0,-4 0-11 0,-4 0 11 16,3 0 19-16,-3-4 11 0,-5 0 2 0,5 4 1 15,4-4-53 1,4-3-10-16,-9-1-2 0,5 4-1 0,-4-3-95 15,4-8-20-15,4 0-3 0</inkml:trace>
  <inkml:trace contextRef="#ctx0" brushRef="#br0" timeOffset="121516.6973">24071 8427 288 0,'0'22'25'0,"0"-22"-25"16,0 0 0-16,0 0 0 0,0 0 237 0,0 0 43 16,0 0 8-16,0 0 1 0,-4-7-97 0,4 7-20 15,0 0-4-15,0 0-1 0,0 0-26 0,0 0-5 16,0 0 0-16,0 0-1 0,0 0 13 0,0 0 2 15,0 0 1-15,0 0 0 0,9 0-48 0,-1 7-10 16,5 0-1-16,-9 8-1 0,4 4-11 0,-4 11-1 16,1 0-1-16,-1 11 0 0,-8 3-55 0,-1 5-11 15,5-1-3-15,-8 8 0 0,0-7 3 16,-1-5 0-16,1 5 0 0,-1-8 0 16,1-4-12-16,-5 0 0 0,5-7 0 15,-5-4 8-15,5-3-8 16,-4-1 0-16,3-7 0 0,-3 0 0 15,3-8-11-15,-3-7-4 16,-1 0-1-16,-4 0 0 0,-4-7-97 16,4-4-20-16,1-4-4 15,3-4-1-15,-4-3-151 0,-4-12-31 0</inkml:trace>
  <inkml:trace contextRef="#ctx0" brushRef="#br0" timeOffset="121635.2855">24185 7730 1324 0,'-17'11'118'0,"9"-7"-94"0,-1-1-24 0,1 1 0 0,-1-4 402 0,-3 4 76 15,-5 0 15-15,0-1 3 0,0 5-310 0,1 3-62 16,-1-4-13-16,-4 5-3 0,4-5-76 0,0 4-16 16,1 4-4-16,3-4 0 15,0-3-55-15,5 3-11 0,8 0-2 0</inkml:trace>
  <inkml:trace contextRef="#ctx0" brushRef="#br0" timeOffset="122541.7625">23245 8613 460 0,'0'0'41'16,"0"0"-33"-16,0 0-8 0,0 0 0 16,-8 7 232-16,-1-3 45 0,9-4 9 0,0 0 2 0,-8 4-107 0,8-4-21 15,0 0-4-15,0 0 0 0,0 0-44 0,0 0-9 16,0 0-2-16,0 0 0 0,0 0-9 0,0 0-1 15,0 0-1-15,-4-4 0 0,0 0-14 0,-5 1-2 16,5-5-1-16,0 1 0 0,-5-4-23 0,1-4-5 16,-4 0-1-16,3-4 0 0,-8-3-27 0,1-4-5 15,-1-8-2-15,-8-11 0 0,4-3-10 16,0-4 0-16,-9-4 0 16,1-7 0-16,4 3 0 15,-5-7 0-15,1-4 0 16,-4-3 0-16,3 3-18 0,5-4-2 0,-4 4-1 15,-1 8 0-15,5 3 9 0,8 12 1 0,-4 3 1 16,0 1 0-16,0 6 24 0,9 5 5 16,-5 3 1-16,5 4 0 0,-5 0-4 0,4 0 0 15,5 3 0-15,-1 5 0 0,1-1-16 16,4 8 10-16,-5 0-10 0,5 0 8 0,0 3-8 0,0 4 0 16,4-3 0-16,0 3 0 0,-4 0-20 0,4 4 1 0,0 0 0 0,0 0 0 0,21 15-164 0,-5-3-33 0</inkml:trace>
  <inkml:trace contextRef="#ctx0" brushRef="#br0" timeOffset="125794.5221">23316 10454 2296 0,'0'0'51'0,"0"0"10"0,0 0 3 0,0 0 0 0,0 0-52 0,0 0-12 15,0 0 0-15,0 0 0 0,0 0 123 0,0-7 21 16,0 7 5-16,-4-8 1 0,0 1-59 0,0-1-12 16,-4 4-3-16,-1 1 0 0,1-5-64 0,-5 5-12 15,-4 3 0-15,1 0-10 0,-1 0 10 0,-8 7 12 16,0 0-2-16,-5 5-1 0,-3 3-9 0,-1-1 12 15,-8 9-12-15,0-1 12 0,4 0-1 0,5 5 0 16,-5-1 0-16,5 0 0 0,7 0-11 0,1-4 12 16,8 1-12-16,5-1 12 15,-1-3-12-15,9-1 0 16,0 1 0-16,8-4 0 0,9 0 0 16,-1 0 0-16,5-4 0 0,8 4 0 0,9-4 8 15,4 4-8-15,3-4 12 0,6 0-4 0,-5 0 18 0,-1 0 3 0,1 1 1 16,5-1 0-16,-10-4-30 0,5 4 0 0,-4-7 0 0,0 4 0 0,-1-1-13 0,-7 1-9 0,-1-5-2 0,-12 5 0 15,-4-1 24-15,-1-3 0 0,-8 3 8 0,-4-3-8 16,0 7 20-16,-12 4 0 0,-5 4-1 0,0-1 0 0,-4 5-19 16,0-5 0-16,4 5 8 0,-12-1-8 0,4 0 0 0,4-3 0 15,0 0 0-15,-4-8 0 16,8-4-124-16,0 1-23 0,1-4-4 0,16-4-747 16,0 0-150-16</inkml:trace>
  <inkml:trace contextRef="#ctx0" brushRef="#br0" timeOffset="126072.9481">23988 10387 2880 0,'0'0'64'0,"-9"4"12"0,1-8 4 0,-5 4 0 0,9-4-64 0,-9 4-16 16,5-4 0-16,-9 1 0 0,5 3 54 0,-5 0 8 15,-4 7 2-15,0 4 0 0,-8 1 0 0,-1 6 0 0,-8 5 0 16,-3 3 0-16,3 7-52 0,0 1-12 0,0 7 0 0,1 0 0 31,3 3-19-31,9 5-6 0,0-1-2 0,4 1 0 0,4-5 27 0,9-3 0 0,-1 0 0 0,5-3-8 16,4-9 8-16,4 5 0 0,5-4 0 0,3-4-8 16,1-4-4-16,8-3-1 0,-5-4 0 0,10 0 0 15,3-4-109 1,-4-7-22-16,4-4-4 0,9-4-1119 0</inkml:trace>
  <inkml:trace contextRef="#ctx0" brushRef="#br0" timeOffset="126294.7611">24063 10793 3110 0,'-4'4'68'0,"0"0"15"0,-1 7 2 0,-3-4 3 0,8 8-71 0,-4 0-17 15,0 4 0-15,-1 3 0 0,10-3 55 0,-5 3 7 16,4 4 2-16,-4 0 0 0,0-4 0 0,4 5 0 15,0-5 0-15,0 4 0 16,5 0-78-16,-5-4-15 0,0 1-3 0,-4-5-1 0,0 1 25 0,4-4 8 16,-8 4 0-16,4-1 0 0,-8-3-21 0,4 0 2 15,-1 0 1-15,-7 0 0 16,-1-4-97-16,-3-3-19 0,-10-5-4 0,1-3-1 16,0-3-93-16,0-1-20 0,-42-15-3 0,16 1-1 0</inkml:trace>
  <inkml:trace contextRef="#ctx0" brushRef="#br0" timeOffset="126475.5682">24168 10525 3261 0,'-13'3'72'0,"13"-3"14"0,-8 8 3 0,0-4 3 0,-1-1-73 0,1 1-19 0,-5 4 0 0,1-5 0 15,3 1 21-15,1 3 1 16,-5-3 0-16,5 0 0 0,-1 3-22 0,-3 1 0 0,3-4 0 0,5-1 0 15,4-3-200-15,0 0-45 0,0 0-9 16,21 8-2-16</inkml:trace>
  <inkml:trace contextRef="#ctx0" brushRef="#br0" timeOffset="126716.5105">24545 10372 2728 0,'-4'19'121'0,"4"-19"25"0,-8 0-117 0,8 0-29 15,0 0 0-15,0 0 0 0,0 0 102 0,0 11 14 16,4 0 4-16,0 0 0 0,9 4-50 0,-5 0-10 16,5 0-1-16,3 7-1 0,5 1-39 0,0 3-8 15,0 7-2-15,5 1 0 0,-1 10 13 0,-4 1 2 16,4 4 1-16,-8 7 0 0,-9-1-9 0,0 1-3 16,1 0 0-16,-5-7 0 15,-4-1-13-15,-13 1 0 0,-3 3 0 0,-1-4-10 16,-8 8-33-16,0-4-6 0,-5 0-2 15,-12 12-1465-15</inkml:trace>
  <inkml:trace contextRef="#ctx0" brushRef="#br0" timeOffset="127328.9037">23551 10174 806 0,'0'0'36'0,"0"0"7"0,-8 4-35 0,0 4-8 16,-1-5 0-16,5 1 0 0,4-4 412 0,-8 4 80 15,-1-4 16-15,9 0 3 0,-8 0-307 0,-1 0-60 16,1-4-13-16,4-3-3 0,0-1-84 0,-1-3-18 16,1 0-3-16,0-8-1 0,4 1 1 0,-4-5 0 15,4-3 0-15,0 0 0 0,-4 0-13 0,0-8-2 16,-1 1-8-16,1-4 12 0,-4-1-12 0,4-6 8 16,-5-5-8-16,1-3 0 0,-1 0 0 0,5 7 8 15,-4 0-8-15,4 4 0 0,-1 0 0 0,1 4 0 16,0 4 0-16,0-1 0 0,0 4 0 0,-1-3 0 15,5 7 0-15,5 3 0 0,-10 8-9 16,10 4 9-16,-5 4 0 0,0 7-9 0,0 0 9 0,0 0-12 16,0 0 12-16,0 0-12 0,4 7 12 0,-4 4 0 0,-4 4-9 0,-1 0 9 15,1 4 12-15,-4 3 6 0,-5-3 2 0,1 3 0 16,-1-3 4-16,1-1 0 0,-5 1 1 0,0-4 0 0,0 0-17 16,5 0-8-16,-1 3 8 0,5-10-8 0,-5-1 0 0,0 1 0 15,9-5 0-15,-4 5 0 16,4-8-124-16,0 0-24 0,4-4-5 0,4-3-1 0</inkml:trace>
  <inkml:trace contextRef="#ctx0" brushRef="#br0" timeOffset="127484.173">23497 9019 3110 0,'-17'11'68'0,"17"-11"15"0,0 0 2 0,0 0 3 0,0 0-71 0,-4 8-17 16,4-1 0-16,0 4 0 0,4-3 106 0,0 3 18 15,9 0 3-15,-1 4 1 0,5 0-103 0,0 4-25 16,8-4 0-16,0 7 0 0,9-3 0 0,4-1-12 15,4 1 0-15,-1 3 1 16,-3-3-37-16,-8-4-7 0,7 3-1 0,1 1-1457 0</inkml:trace>
  <inkml:trace contextRef="#ctx0" brushRef="#br0" timeOffset="133148.2487">9396 15645 1357 0,'-21'8'60'0,"13"-1"12"0,0-3-57 0,-1-4-15 0,5 7 0 0,4-7 0 15,0 0 76-15,0 0 12 0,0 0 2 0,0 0 1 16,0 0-49-16,0 0-10 0,0 0-1 0,0 0-1 15,0 0-4-15,0 0-1 0,0 0 0 0,0 0 0 16,0 0 0-16,0 0 0 0,8 0 0 0,1 4 0 16,-1-4-1-16,5 0-1 0,-1 4 0 0,1-1 0 15,-1-3-23-15,9 4 0 0,13 4 0 0,-5-5-12 16,5 9 12-16,-9-5 0 0,0 0-9 0,0 1 9 16,5 3 0-16,-1 0 0 0,-4 0 0 0,0-3 0 0,5-1 0 15,-1 1 0-15,5-1 8 0,3 1-8 0,5-1 24 0,0 1-1 16,9-5 0-16,3 5 0 0,5-8 15 0,4 4 3 15,-9-4 1-15,9-4 0 0,-12 4-17 0,-1 0-3 16,4 0-1-16,1 0 0 0,-1-4-6 0,9 0-2 16,9 1 0-16,-5-5 0 0,-8 1-13 0,-1-4 9 15,-3-4-9-15,-9 0 8 0,-4-4-8 0,0-3 8 16,-4-4-8-16,-1 0 8 0,1-4 11 16,-9 0 1-16,-3-7 1 0,-1-4 0 15,-4-4 32 1,-5-7 7-16,1-12 0 15,-8 1 1 1,-9 0-22-16,4 3-5 16,0 0-1-1,-8 1 0-15,0-5-13 0,-1-6-4 16,10-9 0-16,-5 1 0 0,4 4-2 0,0-1-1 0,4 4 0 16,9 0 0-16,4 1-13 0,4-9 0 0,5-6 0 0,3-1 0 0,1 4-10 0,-1 4-5 0,-8 3-1 0,-4 4 0 15,5 1 16-15,3 2-11 0,-4 1 11 0,-4 0-10 0,-4-11 10 0,4 7 0 0,4 12 0 0,-4 3 0 0,-4 4-8 0,0 3-4 0,8 1 0 0,0 3 0 0,0-3 12 0,0-1 14 16,-4 1-3-16,13-8-1 0,16-8-10 0,-8 1 0 0,-13 3 0 0,5 1 0 15,8-1 0-15,0 4 0 0,-9-3 0 16,5-12 0-16,4-7-8 0,0-4-1 0,4 3 0 0,4 5 0 16,1-1 9-16,16 1 9 0,17-1-1 0,-5-7-8 15,1-4 0-15,0 1 0 0,0 3-10 0,8 4 10 16,8 3 0-16,1 4 8 0,-1 4 2 16,-4-7 0-16,-8-8-10 0,8 0 0 15,1 7 0-15,3 4 0 0,13 4-8 0,-8 4-1 0,-5-1 0 0,5 5 0 16,0-8 23-16,8-4 5 0,12-11 1 0,-3 0 0 0,-5 11-8 0,9-3 0 15,12 7-1-15,0 3 0 0,0-3-21 0,0 0-4 16,9-7-1-16,-5-1 0 0,-3 12-1 0,-1 7 0 16,-8 4 0-16,4 11 0 0,4 0 16 0,-8 7 0 15,-17 4 0-15,-4 4 0 0,-13 4 0 0,0-1 15 16,5 5-3-16,-9 3-1 0,-13-4-11 0,-8 8 0 16,-8-4 0-16,0 0 0 0,-13 0 0 0,4-3 0 15,-8-1-14-15,4-7 5 0,5 0 29 0,3-8 7 16,9-7 1-16,0-3 0 0,0 3-28 0,-9-4 0 15,1 8 0-15,-9-4 0 0,-4 3 0 0,-4 5 0 0,-9-1 0 16,0 1 0-16,-8-1 0 0,-4 4-12 0,-4 1 2 16,-5-1 1-16,1 0 9 0,-5 4 11 0,-4 0-3 15,0-4 0-15,0-11-8 0,0 4 10 0,0 3-10 16,0 4 10-16,0 1-10 0,4 2 0 0,4-2 0 0,-3 3-11 16,7 0 19-16,1-1 4 0,-1-2 1 0,5 3 0 15,0-1-21-15,4 1-5 0,4 0-1 0,0 0 0 16,4 4 14-16,1-1 0 0,-1 1 0 0,1 3 0 15,-1 5 0-15,-8-1 0 0,0 3 0 0,0 5 0 16,-9 0 10-16,1-1-2 0,0 1 0 0,-5 3 0 16,5 4-8-16,-1-4-16 0,1 4 4 0,-1 0 1 15,1 0 11-15,8 0 14 0,0 0-3 0,4-4-1 16,0 1-10-16,5-1 0 0,-1-3 0 16,0-8 0-16,5-8 0 15,-5 1 0-15,5 7 0 0,-9 4 0 16,4-4 0-16,-8 0 0 0,0 0 0 15,-4 4 0-15,-4 4 0 0,3-5 0 16,-3 5 0-16,-5-1 0 16,-8 1 0-16,-4 0 8 0,0-1-8 0,4 1 8 15,-4-1-8-15,-1 1 10 0,1-1-10 0,0 1 10 0,0-1-10 0,0 1 0 16,0-1-12-16,-5 1 12 0,5 3-95 0,4 4-11 0,-4-7-2 0,0 3-711 0,-1-3-141 0</inkml:trace>
  <inkml:trace contextRef="#ctx0" brushRef="#br0" timeOffset="133476.4541">18728 7387 1324 0,'0'0'118'0,"-8"-4"-94"0,8 4-24 0,0 0 0 16,0 0 292-16,0 0 53 0,0 0 11 0,0 0 3 15,0 0-246-15,0 0-49 0,0 0-9 0,0 0-3 16,8-7-40-16,5 3-12 0,8 0 0 0,8 1 8 15,13-5-8-15,13 1 0 0,12-1 0 0,8 4 0 16,-8 4-15-16,0 0 3 0,0 0 0 0,-8 4 0 31,0 0-32-31,-5 3-7 0,-7 5-1 0,-10 2 0 0,-7-2 31 0,-5 6 5 0,-4-3 2 16,-4 8 0-16,-9-5 14 16,0 8 0-16,-8-3 0 0,0 3 0 15,-8-4 20-15,0 4 0 16,-5 0 0-16,-4 0 0 15,0 12 9-15,1-5 3 0,-1-3 0 0,0 4 0 16,-4-5-32-16,0 5 0 0,4-1 0 0,-4 1-1202 0</inkml:trace>
  <inkml:trace contextRef="#ctx0" brushRef="#br0" timeOffset="134790.8794">6100 15101 1440 0,'0'0'64'0,"0"0"12"0,-9-7-60 0,5 3-16 0,4 4 0 0,-8-4 0 15,4-3 81-15,-1-1 14 0,-3 1 2 0,0-1 1 16,-1 5-27-16,5-5-6 0,-9 1-1 0,-3 3 0 16,7 0-31-16,5-3-6 0,-17-1-2 0,13 5 0 15,-13-9-2-15,4 9-1 0,0-5 0 0,0 1 0 16,5-1-10-16,-13-3-3 0,0 4 0 0,4-4 0 15,-5 3-9-15,1-3 0 0,4 0 0 0,-16 0 0 16,-5-1 0-16,-5 1 8 0,1 4-8 0,4-4 0 16,-8 3 14-16,4-3-2 0,4 3-1 0,-8 5 0 15,8-5 1-15,-13 8 0 0,1-3 0 0,-9 6 0 16,-13 5-12-16,1 3 0 0,12 4 9 0,-8 3-9 16,-1 5 0-16,9 3 0 0,5 4 0 0,-1 3 0 15,0 8 8-15,0 8-8 0,1 10 10 0,7 5-10 0,9-8 10 16,13-1-10-16,8-2 10 0,13-5-10 0,8-3 8 15,17 0-8-15,16-4 0 0,1 0 9 0,12-4-9 16,8-4 0-16,1 1 0 0,8-8 8 0,4 0-8 16,8-4 0-16,22-7 9 0,-1-3-9 0,-12-12 8 0,-4-4-8 15,4 0 10-15,-5-7-10 0,1 0 20 0,12-4-1 16,-4-4-1-16,0 1 0 0,-8-1-18 0,-9-3 0 16,-3-1-13-16,-1-3 5 0,-9 4 8 0,-7-4 0 15,-5 0 8-15,-8-4-8 0,-5 4 14 0,1-4-2 16,-5 0 0-16,-8-4 0 0,-17 5 0 0,-4-16-1 15,0-11 0-15,-12 0 0 0,-5 4 1 0,0 0 0 16,-12 3 0-16,8 5 0 0,-4 6 8 0,-1 1 3 16,-3 7 0-16,0 4 0 0,-1 4-7 0,-3 7 0 0,-5 4-1 15,5 7 0-15,-9 4-15 0,-9 7-10 0,-3 12 2 0,8 3 0 32,-9 5-105-32,13 6-21 0,9 4-4 0,3 4-923 0</inkml:trace>
  <inkml:trace contextRef="#ctx0" brushRef="#br0" timeOffset="135942.8739">6133 15705 2210 0,'-4'-4'48'0,"-8"0"11"0,7 4 1 0,-3-7 3 0,-5 3-51 0,9 0-12 0,4 4 0 0,-8 0 0 0,8 0 26 0,0 0 2 16,0 0 1-16,0 0 0 0,0 0-29 0,0 12 0 16,-4 3 0-16,4 7-10 0,0 4 10 0,4 8-10 15,0 10 10-15,4 1-10 0,5 0 1 0,12-1 0 16,0-3 0-16,5 0 0 0,3 0-1 0,5-3 0 16,0-1 0-16,4 0 0 0,0-3-8 0,0-4-2 15,4 7 0-15,0-7 0 0,12 3 20 0,1 4 11 16,25 4-2-16,-8 4 0 0,7-8-1 0,1 4 0 15,-4-3 0-15,16-1 0 0,14 0 0 0,-1 0 0 16,0 1 0-16,0-1 0 0,0 0-8 0,12 1 0 16,5-1 0-16,4 11 8 0,-8 4-8 0,8-3 0 0,17-8 0 15,-5-4 8-15,1 0-8 0,8 1 0 0,8-12 9 16,5-4-9-16,-9 4 20 0,9-7 0 0,7-4 0 16,1 0 0-16,-4-4 20 0,8 0 3 0,13 0 1 0,-4 0 0 15,-13 1-28-15,12-1-6 0,13 0-1 0,5-7 0 16,-5 3 3-16,-9-7 0 0,-20 4 0 0,8-4 0 15,9-4 8-15,-22 0 1 0,-16-3 1 0,-13-1 0 16,-8-3 15-16,4 0 3 0,4-4 1 0,-12 0 0 16,-13-3 3-16,-4-8 1 0,-4-1 0 0,4-14 0 15,8-7-36-15,-4-8-9 0,-9 0 0 16,1-3 0-16,-4-5 0 0,7-3 0 0,5-7 0 0,1-8 0 16,-14-19-25-16,0 0-7 0,-7 4-2 0,-1 1 0 15,-4 6 24-15,-5-3 10 0,1 4-8 0,-5 3 8 16,-8 4 0-16,-8 7 0 0,-4 8 9 0,-13 4-9 15,-9 7 32-15,-3-4 0 0,-9 4 0 0,-5-3 0 16,-3-8-2-16,-5 0-1 0,-4 3 0 0,-4 5 0 0,-4-1-21 0,0-3-8 16,-8-1 0-16,3-3 9 0,-3 0 0 0,-1 0 0 15,0-7 0-15,5 3 0 0,0-4-21 16,3 4-4-16,-7 4 0 0,8-3-1 0,-5 2 1 0,5-2 1 16,0-1 0-16,0 0 0 0,-1 0 15 0,1 4-9 15,4 0 9-15,0 7-8 0,9 5 8 0,-5 2 11 16,0-2-3-16,4-1 0 0,1-4 7 0,-1-3 1 15,1-12 0-15,3 4 0 0,5 0-16 0,0 8 0 16,4 0 8-16,-5-4-8 0,10 3 0 0,-5-14 0 16,4-8 0-16,0 4 0 0,4 0 0 0,1 4 0 15,-1 4 0-15,5-1 0 0,8 1 0 0,-1-8 0 16,-7-8 0-16,0 8 0 0,-5 0 0 16,0 0 0-16,1 8 0 15,-5 3 0-15,0 0 0 16,4-7 0-1,1-12 0 1,3 5 0-16,1 3 0 16,8 3 16-16,8 5-4 0,13-4 0 0,8-1-12 0,9-6 0 0,-5-5 0 0,5 4 0 0,0 8 0 15,4 0-13-15,4 3 4 0,8-3 1 0,9 4 8 0,0-5 8 0,-4-6-8 0,-9-1 11 0,9 8-11 0,-5 7 0 0,0 4 0 0,-3 3 0 0,-14 1-11 0,-7 0-4 0,-9-8-1 16,-5 4 0-16,-7 3 27 0,-1 12 5 0,-8-4 0 0,0 8 1 16,4 7-17-16,0 0 0 0,-4 4 0 0,4 3 0 15,-4 4 0-15,-4-3 0 0,0 3 0 0,-1 0 0 16,1 4-9-16,-4-4-6 0,-1 0-1 0,1-7 0 15,-5-4 16-15,1 0 0 0,-1 8 0 0,-8-1 0 16,4 4 0-16,-8 1 15 0,-5 2-2 0,1 5 0 0,-5-4-13 16,1 0 0-16,-5 4 8 0,-4-1-8 0,-4-3 12 15,0 4-1-15,-1-4 0 0,5 3 0 0,-4 1 1 16,0 0 0-16,4-1 0 0,0-3 0 0,0 4-12 0,4-8 0 16,9-7 0-16,-1 3 8 0,1-3-8 0,8 0 0 15,4 7 0-15,4-4 0 0,5 1 0 0,4 3 0 16,-5 4 0-16,5 0 0 0,-9 3 0 0,-3-3 0 15,-1 8 0-15,-4-1 0 0,-5 0 0 0,-3 1 0 16,0 3-12-16,-5 0 12 0,0 0 0 0,-3-4 0 16,-1 4 0-16,-4 1 8 0,4-1 1 0,-4 3 0 15,0 5 0-15,0-4 0 0,0 3-9 0,0 1 0 16,0-1 0-16,0 8 0 0,0 0 0 0,0 0-19 0,0 0 3 16,0-7 1-1,-4-4-129-15,0 3-25 0,-1 1-6 0,5-1-1 16,0 8-96-16,0 0-19 0</inkml:trace>
  <inkml:trace contextRef="#ctx0" brushRef="#br0" timeOffset="136294.7933">18917 7465 2541 0,'0'0'56'0,"-8"0"11"0,-1-4 2 0,1 1 3 0,4-1-57 0,4 4-15 0,0 0 0 0,0 0 0 0,0 0 42 0,0 0 6 16,8-7 0-16,5 3 1 16,7-4-41-16,14 1-8 0,16-1 0 0,5 5 0 15,-1-5-27-15,5 1-2 0,0 3-1 0,-5-3 0 0,5 3 8 0,-9 4 2 16,5 0 0-16,-9 4 0 16,-4 3-10-1,-4 4-2-15,-5 4 0 0,-8 0 0 0,-8 7 32 0,-13 5 0 0,-8 6 0 0,-4 12 0 16,-5 3 41-16,-3 8 15 15,-1 0 2-15,0 0 1 16,0 0-17-16,5-4-3 0,-5 0-1 16,4 4 0-1,5-4-26-15,-1 8-12 16,5 14 10 0,0-6-1243-16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22-02-07T22:05:20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15790 4884 0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2:06:22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9891 12172 2476 0,'-12'-15'220'0,"3"11"-176"0,1-3-35 0,-1 3-9 0,1-3 28 0,0-1 3 16,-1 4 1-16,1-3 0 0,0 0 18 0,-1 3 4 15,9 4 1-15,0 0 0 0,-8 4-30 0,8-4-5 16,-4-4-2-16,4 4 0 0,0 0-10 0,0 0-8 16,0 0 12-16,0 0-12 0,0 0 0 0,16 11-12 15,5 8 0-15,4-4 0 0,1-1 12 0,11 1 0 16,5 0 0-16,-4-4 0 0,4 1-10 16,4 3 10-16,9 3-10 0,-1-3 10 15,-3 0 0-15,3-4-9 16,1-3 9-16,7 3 0 15,1-4 0-15,9 1-8 16,3-5 8-16,1 5 0 16,-9-4 0-16,0-1 0 0,-8 5 0 0,-5-4 0 0,-4-4 0 15,-3 3 0-15,-5 1 0 0,-5 0 0 0,-3 3 0 0,-13-3 0 0,-9 0 0 0,1 3 0 0,0-3 0 0,-13-4 0 0,-9 7 0 0,5 4 0 16,-9-3-64-16,1 3-8 0,-9 4-2 0,-9-4-1095 0</inkml:trace>
  <inkml:trace contextRef="#ctx0" brushRef="#br0" timeOffset="6927.5345">12081 13037 921 0,'-34'0'82'0,"5"0"-66"0,3 0-16 0,-3 0 0 16,-13 3 152-16,9 1 28 0,7 3 4 0,1 1 2 16,4-4-150-16,-4 3-36 0,8-3 0 0,1 3 0 0,11 1 0 15,-3-5 0-15,-5 1 0 0,5-4 0 0,8 0 20 0,0 0 3 16,-8 0 0-16,3 0 0 15,5 0 21-15,0 0 5 0,0 0 1 0,0 0 0 16,-4 8 0-16,4-8 0 0,0 0 0 0,0 0 0 0,0 0-18 16,9 3-3-16,7 5-1 0,1-4 0 0,4-4 2 0,0 3 0 15,4-3 0-15,13 0 0 16,17 0-3-16,-1 0-1 0,1-3 0 16,-1 3 0-1,9 0-26-15,0-4 0 0,4 0 0 0,13 0 0 16,8 4 0-16,12-3 0 0,1-1 0 0,-4 0 0 0,-9 0 0 0,4 1 0 0,0-1 0 0,5 0 0 0,-1 1 0 0,-12-1 0 15,-4 0 0-15,-9 4 0 0,-8-4 13 0,-9 1-2 16,1-1-1-16,-5 4 0 0,-8-4 23 0,-4 4 5 0,4-4 1 16,-4 4 0-16,4 0-15 0,-9 0-2 0,-3 0-1 15,-5 0 0-15,-4 0-12 0,0 0-9 16,-9 0 12-16,5 0-12 0,-9 0 12 16,1 0-4-16,-1 0 0 0,-8 0-8 15,0 0-28-15,-4-7-12 0,4 7-2 0,0 0-1 16,0 0-161-16,0 0-33 0,8 0-7 0</inkml:trace>
  <inkml:trace contextRef="#ctx0" brushRef="#br0" timeOffset="17251.979">14744 10532 1184 0,'0'0'52'0,"0"0"12"15,0 0-52-15,8 4-12 0,-4 0 0 0,5-1 0 0,-5 1 148 0,4 0 26 16,-8-4 6-16,0 0 0 0,0 0-43 0,0 0-9 15,0 0-1-15,0 0-1 0,0 0-34 0,0 0-6 16,0 0-2-16,0 0 0 0,0 0-31 0,0 0-6 16,0 0-2-16,0 0 0 0,0 0-16 0,0 0-3 15,0 0-1-15,0 0 0 0,0 0-12 0,0 0-2 16,0 0-1-16,0 0 0 0,0 0-10 0,0 0 0 16,0 0 0-16,0 0 0 0,0 0 53 0,0 0 9 15,0 0 2-15,0 0 0 0,0 0-52 0,-12 0-12 16,3-4 0-16,-3 0 0 0,3 1 0 0,-3-1 0 15,-1 0 0-15,1 0 0 0,-1 1 0 0,-8-5 0 16,4 5 0-16,-4-1 0 0,5 0 0 0,-5-3 0 16,-5 3 0-16,5 0 0 0,-4-3 24 0,0 3 1 15,4-3 1-15,0-1 0 0,0 1-26 0,-4-1 0 16,0 1 0-16,0-4 0 0,0-1 0 0,-1-2 0 16,-3-1 0-16,0 0 0 0,-1 0-9 0,-7-4-1 15,3 1 0-15,-8-1 0 0,4-3-10 0,-8-1-1 0,0 5-1 0,-8-1 0 16,7 0 6-16,-3 4 0 0,4 4 1 0,0 0 0 15,4 4 3-15,0-1 1 0,4 4 0 0,0 4 0 16,1 0 11-16,3 0 0 0,5 0 0 0,-1 0 0 16,5 4 0-16,4-4 0 0,4 0 0 0,5 0 8 15,12 0 0-15,0 0 0 0,-13 0 0 0,13 0 0 16,0 0-8-16,0 0 12 0,0 0-4 0,0 0 0 16,0 0-8-16,0 0 0 0,0 0 0 15,0 0 0-15,5 0-8 0,3 0 8 0,0 4-8 16,5 3 8-16,-5 1 12 0,5 7 8 15,-1 3 2-15,-3 8 0 0,3 4-22 0,-3 7 0 16,-1 4 0-16,1 8 0 0,-1-4-14 0,-4 3-7 0,0-3-2 0,1 7 0 0,-5-4 23 0,-5 8 0 16,5 8 0-16,-4-1 0 0,0 0 21 0,0-3-1 15,0 0 0-15,-5-5 0 0,5-6-20 0,-4 3 0 16,3-3 0-16,-3-1 0 0,4 4 0 0,-5-3 0 16,5 3 0-16,-4 0 0 0,4-7 0 0,-5-1 0 15,1 1-12-15,-1-8 4 0,1 4 8 0,0-3 0 16,-5-5 0-16,1 4 0 0,-1-3 0 15,-4 3 0-15,0 1 0 0,1 6 8 16,-5 1-8-16,4 0 0 0,-4 3 0 16,0-3 8-16,4 0-8 0,5-8 0 15,-5-7 0-15,8 3 0 16,1-7 0 0,0-3 0-16,3-5 0 0,5 1 0 15,0 0 0-15,-4-8-8 16,4-11 8-16,-4 11 0 0,4 0-11 0,8-3 11 0,-3-1-13 0,3 0 5 0,5 1 8 0,-5-1-8 15,5-3 8-15,-1 0-8 0,1 0 8 0,-5-1 0 0,1 1 0 0,-5 0 0 0,8-1 0 0,-7 1 0 0,-1-4 0 0,4 0 0 0,5 4 9 0,-5-4 7 0,0 4 2 16,5-4 0-16,4 3-18 0,4-3-19 0,-4 0 4 0,8 0 1 16,-4-3 14-16,8-1 0 0,5 0 0 0,-5 0 10 15,5 1-10-15,-1 3 0 0,5-8 0 0,8 8 8 16,4 0-8-16,1 0 0 0,-1 0 0 0,9 8 0 16,-1-8 0-16,-3 7 0 0,-1 1 0 0,1-1 0 0,-5 1 0 0,1-5 0 15,-5 5 0-15,0-1 0 0,4-3 0 0,-8 3 8 16,-4 1-8-16,4-4 0 15,-4 3 13-15,-1-3-2 0,-3-4-1 32,-5 7 0-32,1-7-10 15,-5 0 0 1,0 0-10 0,-4 0 10-1,-4 0 11-15,-5 0 8 16,5-4 1-16,-4 1 1 0,-1-1-13 15,1 0-8-15,-1 1 10 0,-3-5-10 0,3 1 12 0,-3-5-4 0,-1 5-8 16,0-4 12-16,5 0-12 0,-5-4 8 0,1 0-8 0,-1-4 0 0,-4 1 8 0,5-5-8 0,-5-3 0 0,0-4 0 0,-4 0 8 0,0-11-8 0,0 0 0 0,0-11 0 0,0 0 8 16,0-4-8-16,0-3 0 0,-4-5 0 0,0 1 0 0,0-4 0 0,4-15 0 0,-5-4 0 0,5 0 0 0,-4 1 0 0,0-1 0 0,0-11 0 15,4 11-28-15,-4-3-1 0,-1-4-1 0,1 3 0 16,0 8-85-16,4 15-17 0,0 8-3 0,-4 10-1125 0</inkml:trace>
  <inkml:trace contextRef="#ctx0" brushRef="#br0" timeOffset="26355.5991">18103 10469 864 0,'0'0'76'0,"0"0"-60"0,0 0-16 0,0 0 0 16,0 0 131-16,0 0 23 0,0 0 5 0,0 0 1 15,0 0-66-15,0 0-13 0,0 0-2 0,0 0-1 16,0 0-22-16,0 0-5 0,0 0-1 0,0 0 0 15,4-8-13-15,-4 8-2 0,0 0-1 0,0 0 0 16,0 0-24-16,0 0-10 0,0 0 8 0,0 0-8 16,0 0 18-16,0 0-2 0,-8-3 0 0,-5 3 0 15,1 0 4-15,-1 0 1 0,-8 0 0 0,0-4 0 16,-4 4-21-16,-8 0 0 0,-5 0 0 0,-8-4 8 16,-5-3-8-16,-3 3 0 0,-5 0-11 0,0-3 11 15,-3-1 0-15,3-3 0 0,-4 4 0 0,-4-4 0 16,0-4 0-16,-5 4 0 0,5-1 0 0,-4 1 0 15,4 0 0-15,8-4-9 0,0 4 9 0,1-4 0 16,7 0 0-16,9 0 0 0,1-3 0 0,-1 6-8 0,8 1 8 16,5 4 0-16,4-1 0 0,-1-3 0 0,5 7 0 0,5 1 9 15,7 3-1-15,-3 0-8 16,7-4 17-16,5 4-3 0,0 0-1 0,0 0 0 16,-4 7-1-16,0 5-1 0,4 6 0 0,4 1 0 15,5 3-11 1,-1 4-16-16,-4 4 4 31,9 4 1-31,-5 3 11 16,5 4 11-1,-1 0-3-15,1 7 0 16,4 4-8-16,-5 4-14 0,9 11 3 0,-4 4 1 0,0 4 10 0,0 3 0 0,-1 4 0 16,1 4 0-16,0 3 0 0,-4 4-8 0,-1 8 8 0,1-4 0 0,-5 0 0 0,5-4 0 0,-9 0 0 15,4 8 0-15,-4-1 0 0,1-3 17 0,-10-7-2 0,1-1-1 0,4-3-14 0,-8-4-15 0,-1 7 3 0,1-7 1 0,0-7 11 0,-1-8 0 0,-3-8 8 0,3-6-8 0,-3-9 0 16,3 1 9-16,1-8-9 0,0-3 0 0,3-4 11 0,1-4-11 0,0-8 10 0,4 1-10 15,0-4 12-15,0-4-4 0,0 0-8 0,4-3 12 16,0-1-12-16,1-3 0 0,3 0 0 0,5-1 0 16,-1-3 0-16,5 4 0 0,4-8-8 0,0 4 8 15,8 4 0-15,1-4 0 0,3 4 11 0,9 7-11 16,4 0 0-16,5 4 0 0,7 4 0 0,1 11 0 16,4 3 0-16,4 4 0 0,0 4 0 0,9 0 0 15,-1 0 0-15,5-7 0 0,-1 3 0 0,1-7 0 16,-9-4 9-16,-3-4-9 0,-6-10 0 0,-7-5 9 15,-9-3 0-15,0-8 0 0,-4-3 0 0,0-8 0 16,-8-4 35-16,-1-14 6 0,5-5 2 0,0-10 0 0,-1-8 1 16,-3-4 1-16,4-3 0 0,0-4 0 15,-5 0-42-15,1-8-12 0,-5-3 0 16,0-4 8 0,-3-4-8-16,-6-3 9 15,1 3-9-15,-4 0 10 16,-4 1-10-16,-9-8 8 15,0-1-8-15,-4-3 8 16,-8 1 0-16,-5-5 0 0,1 0 0 16,-5-3 0-16,-4-12-8 0,-4 1 12 0,-5-1-12 0,1-10 12 0,-5-1-12 0,1 4 0 0,4 0-10 0,8 19 10 15,4 11-23-15,4 18 2 0,5 19 0 0,16 11-1195 0</inkml:trace>
  <inkml:trace contextRef="#ctx0" brushRef="#br0" timeOffset="36574.8501">13058 11140 1274 0,'0'0'56'16,"0"0"12"-16,0 0-54 0,0 0-14 0,0 0 0 0,0 0 0 0,0 0 59 0,0 0 9 0,0-8 1 0,-4 4 1 15,-1 1-24-15,1-5-5 0,0 5-1 0,0-5 0 16,0 4-16-16,-5-3-4 0,5-1-1 0,-4 1 0 15,-1 0-6-15,5-5-1 0,-4 1 0 0,-5 4 0 16,5-4 3-16,-5-1 0 0,5 5 0 0,-1-8 0 16,-3 8-2-16,-1-5 0 0,1-2 0 0,-1-1 0 15,0 3-3-15,-3-2-1 0,-10 2 0 0,1-3 0 16,0 1 2-16,-4-5 0 0,4 0 0 0,-9 1 0 16,-4-1 4-16,1 0 1 0,3-3 0 0,-4 3 0 15,-4-3 12-15,5 3 4 0,3-3 0 0,0 3 0 16,-3 1-14-16,3-1-2 0,5 4-1 0,-1 0 0 15,1-3-15-15,0 3 11 0,-9 0-11 0,4 0 10 16,9 4 5-16,-4 3 1 0,0-3 0 0,-5 7 0 16,-4 1-29-16,1-5-6 0,-1 8-1 0,0 4 0 0,-8 0 10 15,4-4 2-15,8 7 0 0,-3 1 0 0,-5-1 8 16,4 4-13-16,4 0 5 0,5 1 8 0,0-1-8 0,4 4 8 16,-5 0 0-16,5-1 0 0,8 1 0 0,0 4-11 15,-8 3 11-15,9 4-8 0,7 1 8 0,1 6 0 16,-5 4 0-16,1 1 0 0,-1-1 0 0,9 8 0 15,8-4 0-15,0 3 0 0,0 1 12 0,1 3-1 16,3-3-1-16,5 0 0 0,8 0-10 0,-5-1 0 16,5-3 0-16,0 4 0 0,9 4 0 0,-1-1 0 15,-8-3 0-15,4-4 0 0,9 3 0 0,-5-3 8 16,5-3-8-16,3-5 8 0,-3 4-8 16,8-7 0-16,8 4 9 0,0-4-9 15,5-8 21-15,-1 0 0 16,9-7 0-16,0-4 0 0,-8-3-21 15,4-4-10-15,3-4 1 16,1-4 0-16,13-7 9 0,-9-4 12 16,-8-4-2-16,4-3-1 0,-5-1-9 0,1-3 0 15,-4-3 0-15,-9-1 0 0,-4-4 9 0,0 1 3 0,-5-8 1 0,1 0 0 0,0 0 15 16,-9-4 4-16,1-3 0 0,-1-1 0 0,0 1-7 0,-12 3-1 0,-4 0 0 0,-5-3 0 0,-8-1-6 0,-4 5-2 0,-9-1 0 0,-4-4 0 16,-12 5-3-16,0 3-1 0,-9 0 0 0,-8 3 0 15,-4 1-12-15,-9 11 9 0,-8 4-9 0,-5 3 8 16,-3 12-8-16,-1 7 0 0,-3 7 0 0,7 12-11 15,5 7-9-15,4 11-3 0,-8 0 0 0,4 12-734 16,8 7-147-16</inkml:trace>
  <inkml:trace contextRef="#ctx0" brushRef="#br0" timeOffset="40059.6934">12802 14084 1058 0,'0'0'23'0,"0"0"5"0,0 0 0 0,0 0 3 0,12 7-31 0,-12-7 0 0,0 0 0 0,9 0 0 0,3 4 112 0,-12-4 16 15,0 0 3-15,0 0 1 0,13-4 44 0,-13 4 10 16,0 0 2-16,8-7 0 0,-3-1-39 0,-5-3-7 16,4-4-2-16,-4 0 0 0,-4-7-75 0,4 0-15 0,-5-5-3 0,5-2-1 15,0 3-36-15,0-8-10 0,0-3 0 0,5-1 0 16,-1 1 0-16,0 0 0 0,0-4 0 0,0-4-12 31,5 1-29-31,-1-1-7 0,1 0 0 0,-1 0-1 16,0 1 6-16,1 6 2 0,-5 9 0 0,0 2 0 0,5 5 29 0,-9 3 12 0,0 8-8 0,-5 4 8 15,-3 3 48-15,0 4 14 0,-9 4 3 0,-4 3 1 16,0 4 13-16,-13 8 2 0,-8 3 1 0,5 5 0 16,16-1-46-16,-9-4-8 0,-7 0-3 0,7 1 0 15,18-5-25-15,-1-3 0 0,-4-7 8 0,0 3-8 16,1-7-110-16,16-4-24 15,12-4-5-15,1-7-711 0,-9 0-142 0</inkml:trace>
  <inkml:trace contextRef="#ctx0" brushRef="#br0" timeOffset="40225.1713">13012 13107 864 0,'0'0'38'0,"0"0"8"0,0 0-37 0,0 0-9 16,0 12 0-16,-5-1 0 0,1 0 501 0,0-4 99 16,4-7 19-16,0 15 4 0,4-4-444 0,0 4-89 15,5 0-18-15,8 0-3 0,-5 4-47 0,13-4-10 16,0 0-1-16,9-1-1 0,-5 1-10 0,5 0 0 15,8-4 0-15,8 1 0 16,1-1-118-16,-5 0-29 0,4-4-5 0</inkml:trace>
  <inkml:trace contextRef="#ctx0" brushRef="#br0" timeOffset="41119.6057">11980 14494 1018 0,'17'-12'45'0,"-17"12"10"0,0 0-44 0,0 0-11 16,0 0 0-16,0 0 0 0,0 0 100 0,0 0 19 15,0 0 3-15,0 0 1 0,16 0-47 0,-16 0-10 16,-8 4-2-16,8-4 0 0,0 0-12 0,0 0-2 16,0 0-1-16,0 0 0 0,0 0 51 0,0 0 9 15,0 0 3-15,0 0 0 0,-4 4-6 0,0 0-1 16,4-4 0-16,0 0 0 0,0 0 19 0,4 11 3 16,-4-4 1-16,4 4 0 0,13 8-103 0,-9 3-25 15,-12 8 0-15,8 4 0 0,5 7 56 0,-1 4 5 16,-16 3 2-16,-1 4 0 0,9-3-43 0,0 3-8 0,4-4-1 15,-8 1-1-15,-8-5-10 0,12-6 0 0,4-1 0 0,-4-7 0 16,-4 0 0-16,4-8-17 0,4 0 2 0,0-3 1 31,0-8-37-31,0 0-7 0,-8-3-2 0,4-8 0 0,13 3-181 16,-13-3-37-16</inkml:trace>
  <inkml:trace contextRef="#ctx0" brushRef="#br0" timeOffset="41473.7659">12303 14650 288 0,'17'19'25'0,"-17"-19"-25"0,0 0 0 0,0 0 0 0,0 0 594 0,0 0 114 16,-5 11 22-16,5-11 5 0,-8 7-496 0,0 5-99 15,8-12-20-15,-9 7-4 0,-8 1-44 0,9-1-9 16,0 0-2-16,-1 1 0 0,1 3-61 16,0 0-21-16,-9-3 0 0,8 3 0 0,5 0 21 15,-8 0-9-15,-1 4 9 0,-4 0 0 0,13 0-24 16,-4 0 3-16,-9 0 0 0,4 3 0 0,-4-3 8 0,5 0 1 15,-1 0 1-15,1 0 0 0,-5-4 11 0,4 4 0 16,13-4 0-16,-4 0 8 16,-4 1 9-16,4-5 3 0,4-7 0 0,8 8 0 0,0-1-8 0,-8-7-2 15,0 0 0-15,9 11 0 0,12-7-10 0,-4 3 0 16,-9-3 0-16,9 4 0 0,8-1 23 0,4-3-1 16,-8 3 0-16,0-3 0 0,-8 0-36 0,4-1-7 15,3 1-2-15,-3 4 0 0,-4-5 14 0,-1-3 9 0,1 0-12 16,8 0 12-1,-4 0-128-15,-5 0-20 0,1 0-3 16,4-3-1237-16</inkml:trace>
  <inkml:trace contextRef="#ctx0" brushRef="#br0" timeOffset="41723.1175">12542 14863 2412 0,'-42'7'53'0,"34"-3"11"0,8-4 3 0,0 0 0 0,-5 7-54 16,5-7-13-16,0 0 0 0,0 0 0 0,5 4 107 0,3 0 18 15,-8-4 4-15,8 7 1 0,5-3-53 0,-5-4-10 16,-8 0-3-16,13 0 0 0,4-4-38 0,4 0-8 16,-5 1-2-16,1 3 0 0,-4-8-16 0,4 4 0 15,4 1 0-15,-5-8 0 0,-3 3 0 0,4 1-22 16,-1-1 3-16,1 1 1 15,-4-1-190-15,-5 1-37 0,-4-12-8 16,-4 19-873-16</inkml:trace>
  <inkml:trace contextRef="#ctx0" brushRef="#br0" timeOffset="42009.9223">12546 14557 1324 0,'25'15'118'0,"-25"-15"-94"0,0 0-24 0,0 0 0 0,13 7 350 0,-5-3 66 16,-8-4 12-16,0 0 4 0,13 0-295 0,-5 4-58 15,5-4-12-15,-1 4-3 0,-3-4 7 0,8 0 1 0,3 3 0 0,1 1 0 16,-8 0-51-16,4-1-9 0,0 1-3 0,4 4 0 16,-5-1-9-16,-3 1 0 0,4 3 0 0,-5 4 8 15,1 3-8-15,-5 1 0 0,-4 3 0 0,5-3 0 16,-9 7 0-16,0-4-9 0,-9 4 9 0,1 0 0 16,0 1 0-16,-5-5 0 0,-4 4 0 0,-4 0 0 15,-4-4 0-15,8 1 0 0,1 3 0 0,3-7 0 16,-8-5 0-16,8 1 0 0,5-3 11 0,4-1-11 15,4-4 14-15,0-7-4 0,-4 8-1 0,12-1 0 16,9-3-31-16,4 0-6 0,-9-4-2 0,5 0 0 16,8 0 44-16,1-4 9 0,-1-4 1 0,0 1 1 0,4-4-40 0,1 0-8 15,-1-1-1-15,9 1-1 16,-5 0-134-16,-3-4-26 0,3-4-6 0,-12 8-1 0</inkml:trace>
  <inkml:trace contextRef="#ctx0" brushRef="#br0" timeOffset="42939.7973">12890 14277 403 0,'0'0'17'0,"0"0"5"0,0 0-22 0,0 0 0 0,0 0 0 0,0 0 0 16,0 0 390-16,0 0 74 0,0 0 14 0,0 0 3 15,0 0-271-15,0 0-54 0,-4 8-12 0,-5-4-1 16,-3-1-63-16,3-3-13 0,-3 4-3 0,-1 0 0 16,1 0 0-16,-5-1 0 0,0 1 0 0,0-4 0 15,1 4-51-15,-14-4-13 0,-3 0 0 0,-1 3 0 16,17 1 14-16,-8-4 0 0,-17-7 0 0,4 3 0 0,5 4-27 16,-5-4-6-16,-4-3-1 0,0-1 0 15,-8-3-13 1,4 4-3-16,4-1-1 0,-13 1 0 0,-12-4 16 15,9 3 3-15,16 4 1 0,-5 1 0 0,-3-5 17 0,4 1 0 16,4 7 0-16,4 0 0 0,5 4 24 16,3-1 0-16,-7-3-1 0,7 4 0 0,14-4 1 15,-5 0 1-15,-5 0 0 0,10 0 0 0,3 0-5 0,5 0 0 16,-1 0-1-16,1 0 0 0,-1 0-19 0,9 0 10 16,0 0-10-16,0 0 8 0,0 0-8 0,0 0 0 0,17 7 0 0,0 5 0 0,0-5 0 15,-5 8 0-15,1 0 0 0,4 4 8 0,0 7 11 0,-5 3 1 16,-3 9 1-16,-1 6 0 0,9 1-1 0,-9 7-1 0,-4 8 0 15,0 0 0-15,1-4-10 0,-5-1-1 0,8 1-8 16,-8 0 12-16,-8-4-12 0,8-3 0 0,4-4 8 0,0 3-8 16,-8-7 0-16,4-4 0 0,4 1 0 0,4-5 0 15,-3 1-13-15,-1-8 4 0,-4 0 1 0,4 0 0 16,0-8 8-16,0-3-13 0,-12-3 5 0,8-1 8 16,0-4-10-16,4 1 10 0,-4-8 0 0,0 0-9 15,0 0 9-15,0 0-13 0,0 0 5 0,0 0 8 16,0 0-17-16,9 3 4 0,3 1 1 0,5-8 0 15,-9 1 12-15,5-1 0 0,4-4-10 0,8 1 10 16,13 3 0-16,-13-3 0 0,-8-1-9 0,8-3 9 16,17 4 0-16,0-4-8 0,0 7 8 0,-1-4 0 15,1 1-9-15,9 3 9 0,-1-3 0 0,0-1-9 16,-3 5 9-16,7-1 0 0,13 4-9 0,0-4 9 0,-8 0 0 16,0 1 0-16,-5 3 0 0,1 3 0 0,-9-3 0 0,-4 0 0 15,-4 0 0-15,-5-3 0 0,-8 3 0 0,0 0 0 16,-4-4 0-16,0 0 0 0,-8 1-8 0,-5-5-4 15,1 1-1-15,-1-1 0 0,1-3 40 16,-1-4 8-16,-4 0 1 0,0-3 1 0,-4-1-15 0,0-7-3 16,-4 0-1-16,4 0 0 0,-8-4-18 0,4 4 10 15,-1-8-10-15,-3 1 8 0,4 3-8 0,-5-4 0 16,1 1 0-16,-5-5 0 0,-3 1 0 16,3 0 10-16,0-4-10 0,1 4 10 15,-1-1-10-15,1 1-16 0,3 4 4 0,-3 3 1 16,3 0-17-16,-3 0-3 0,3 4-1 0,1 0 0 15,0 0-197-15,-1 4-40 0</inkml:trace>
  <inkml:trace contextRef="#ctx0" brushRef="#br0" timeOffset="45715.8436">13330 14538 460 0,'-4'4'41'0,"4"-4"-33"0,4-7-8 0,-4 3 0 0,-4 8 247 0,4-4 47 0,-4 3 10 0,4-3 1 16,4-7-89-16,-4 7-17 0,-4 7-4 0,4-7-1 16,0 0-73-16,0 0-14 0,-8 8-3 0,8 7-1 15,-9 3-45-15,5 5-9 0,-4 3-1 0,3 7-1 16,1 1-28-16,0 3-6 0,0 0-1 0,0 1 0 15,-1-1-12-15,5-4 0 0,5-3 0 0,-1-4 0 16,4-3-36-16,-4-1-4 16,5-3-1-16,-1-4 0 0,1-4-38 15,-1 0-7-15,-4-4-2 0,5-3 0 0,-9-4-84 16,0 0-16-16,0 0-4 0,0 0-1 16,8-7 77-16,-4-4 15 0,0-8 3 15,-4 4 1 1,5-7-139-16,-5-1-27 15,4 8-5-15,-4-3-2 0,0-5 162 16,0 5 33-16,4-5 7 0,0 8 0 0,0 4 264 0,-4 11 53 0,0 0 11 0,0 0 1 0,0-7 12 0,0 7 3 16,0 0 0-16,0 0 0 0,9 0-128 0,-1 0-24 0,0 0-6 0,1 4-1 0,3-4-45 0,5 3-10 0,4 5-2 0,-4-5 0 0,4 5-27 0,4-4-5 15,4-1-2-15,5 1 0 0,4 0-12 0,4 0-2 16,4-4-1-16,8 0 0 0,1 0-11 0,-1 3 12 0,5 1-12 16,0 0 12-16,-5-1-12 0,1 1 0 0,-5 4 0 15,5-1 8-15,-9-3 0 0,4 0 0 0,-8-1 0 16,-4 1 0-1,-5 3-31-15,1-7-6 0,-5 0-2 0,-3 0 0 16,-6 4-209-16,-7-4-43 0</inkml:trace>
  <inkml:trace contextRef="#ctx0" brushRef="#br0" timeOffset="45964.9334">14568 14464 2880 0,'0'0'64'0,"0"0"12"0,0 11 4 0,0-11 0 0,4 0-64 0,-4 0-16 0,0 0 0 0,0 0 0 0,0 0 105 0,0 7 19 16,0 5 3-16,0 3 1 0,-4 7-92 0,-1 4-17 15,5 4-4-15,-4 15-1 0,-4-1-2 0,4 5 0 16,4 3 0-16,0 4 0 0,-5-4-12 0,5 0 0 16,0-3 0-16,0-5 0 0,5-6-9 0,-5-1-5 15,0-4-1-15,4-3 0 16,0-4-25-16,-4-3-4 0,0-1-2 0,-4-3 0 15,8-8-137-15,-8 0-27 16,4-11-6-16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2:08:23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4577 5945 403 0,'0'0'36'0,"-4"0"-36"15,-4-4 0-15,8 4 0 0,0 0 60 0,0 0 4 0,-9 0 2 16,9 0 0-16,0 0-1 0,0-4 0 15,0 4 0-15,0 0 0 0,-8-3-1 0,8 3 0 16,0 0 0-16,-4-4 0 0,-5 0-6 0,9 4-2 16,-4-4 0-16,0 4 0 0,-4-3 14 0,3-1 2 15,5 0 1-15,0 4 0 0,0 0-33 0,0 0-8 16,0 0 0-16,0 0-1 0,0 0 6 0,0 0 2 0,0 0 0 16,0 0 0-16,0 0-24 0,0 0-5 0,0 0-1 15,9 4 0-15,12 0 1 0,-4-4 0 0,12 0 0 16,0-4 0-16,9 0 29 0,4-3 5 0,8-4 2 15,9 7 0-15,4-7-29 0,-4 3-5 0,4-3-2 0,-1 7 0 16,6-3 1-16,-1-1 0 0,4 5 0 0,0-5 0 16,5 4 4-16,8 4 1 0,-1 0 0 0,6 0 0 15,-6 4 0-15,10-4 0 0,7-7 0 0,1 7 0 16,8 3-5-16,0-3-1 0,0 4 0 0,9-8 0 0,-5 1-10 0,0 3 0 16,-4-4-10-16,4-3 10 0,-8 3 0 0,4-4 0 15,-8 1 0-15,0-1 0 0,-5 1 19 0,-8 3 3 16,-4 1 1-16,-4-1 0 0,-5 4 23 0,1 0 5 15,-5-4 1-15,-8 4 0 0,-4 0-4 0,-5 0 0 16,-4 4 0-16,-8-4 0 0,5 7-31 0,-14-3-6 16,5 0-2-16,-5-1 0 0,-12-3-9 15,5 0 0-15,-5 0-10 0,-1-3 10 16,-3-1 0-16,0 0 8 16,-4-3 1-16,3 3 0 15,-7-3-9 1,3 3 12-16,-12-4-12 15,9 5 12-15,-5-5-4 16,-4 8-8-16,0 0 12 0,0 0-4 0,4-7-19 16,-4 7-4-16,0 0-1 0,0 0 0 0,0 0-167 15,0 0-33-15</inkml:trace>
  <inkml:trace contextRef="#ctx0" brushRef="#br0" timeOffset="3563.566">16929 6194 1728 0,'-25'-7'153'0,"12"3"-122"0,9 0-31 0,4 4 0 0,-13-3 71 0,13 3 8 15,0 0 1-15,0 0 1 0,0 0-51 0,0 0-10 16,0 0-3-16,0 0 0 0,13 11-17 0,0 0 0 0,3-3 0 0,9 3 0 16,9 4 0-16,4-4 0 0,4-4 0 0,8 1 0 15,5-1 0-15,-1 1-9 0,5-8 9 0,4 3 0 16,0 5 0-16,0-8 0 0,8 0 0 0,9 4 0 15,3-1 11-15,1 1 1 0,-4 0 0 0,-5-1 0 16,5 1 32-16,8 4 6 0,9-1 2 0,3 1 0 16,5 3-17-16,-4 0-3 0,-5 0-1 0,13 4 0 15,5 0-13-15,-1 4-2 0,-8 7-1 0,0-8 0 16,-9 1 2-16,0 0 1 0,5-8 0 0,-9 4 0 16,-3-4-18-16,-10 4 0 0,-8 0 0 0,-3-8 0 15,-14 4 10-15,-4-11-2 0,-12-7 0 0,0-1 0 16,-5 5-8-16,1 3 0 0,-9-8-12 0,0 4-744 15,5 4-149-15</inkml:trace>
  <inkml:trace contextRef="#ctx0" brushRef="#br0" timeOffset="7696.1046">9602 7145 1324 0,'-30'-8'59'0,"22"5"12"0,-5-5-57 16,5-3-14-16,4 3 0 0,-4 1 0 0,8 7 176 0,0 0 32 15,0 0 6-15,8-4 2 0,4-3-167 0,5 3-33 16,0 0-6-16,8 4-2 0,-8 4-8 0,4-4-11 16,13 4 3-16,-14 0 0 0,10 3 8 0,-5 0 0 15,4 1 0-15,1-1-8 0,-1 5 8 0,5 2-8 16,-1-2 8-16,9 6-8 0,8 8 8 0,-3-3 0 15,-5-5 10-15,4-3-10 16,-4-4 19 0,4 4-3-16,-4-7 0 15,4-5 0-15,-4-3 16 16,8-3 2 0,5-8 1-16,8-1 0 15,8 1-2-15,4 0 0 16,-8-4 0-16,-4 4 0 0,0 0-1 0,-4 0 0 0,-5-8 0 0,-7 8 0 0,-5 0-32 0,-1 3 0 0,-3 1 0 15,-4-1 0-15,-17 5 0 0,4-1 0 0,0 4 0 0,-5 0 0 0,-16 0 0 0,13-4 0 0,-1-7 0 0,5 7 0 0,-4 4-88 0,4 4-24 0,4 18-4 0,0-7-2 16</inkml:trace>
  <inkml:trace contextRef="#ctx0" brushRef="#br0" timeOffset="29086.9116">17797 12038 1105 0,'-4'-8'24'0,"-5"-3"4"0,1 0 2 0,-4 0 2 0,7 3-32 0,-3-3 0 0,4 4 0 0,-5-4 0 15,5 3 22-15,0 1-2 0,4 7-1 0,0 0 0 16,0-8-19-16,4 1-9 0,5-1 1 0,7 5 0 16,-3-5-29-1,8 1-6-15,4-1-1 0,4-3 0 0,5 0 33 0,0-4 11 0,-1 4 0 0,-4-4-9 16,5 4 9-16,-9-4 9 0,0 0-1 0,-4 4-8 16,0-1 68-16,-8 1 6 0,4 4 2 0,-9-1 0 15,-4 1 38-15,5-1 8 0,-9 5 2 0,0 3 0 16,0 0-24-16,0 0-4 0,0-8 0 0,-5 1-1 15,5 7-35-15,-4-4-8 0,0 0 0 0,0-3-1 16,0 3-31-16,-1 0-7 0,1-3-1 0,0 3 0 16,0 1-12-16,4-5 0 0,-4 1 8 0,-5 3-8 15,5-4 0-15,0 1 0 0,0 0 0 16,-1-1 0-16,1 1 8 16,-4-1-8-16,-1 1 0 0,1-4 0 0,-4 3 8 0,-1-3-8 0,0 3 0 0,1 1 0 0,-5 0 0 15,4-1 8-15,-3-3-8 0,-1 7 0 0,0 1 0 0,0-1 0 16,1 4 8-16,-1-4-8 0,4 4 0 0,1 0 0 15,-1 0 0-15,0 0 0 0,-3 0 0 0,3 0 0 16,0 0 0-16,-3 4 0 0,-5-4 0 0,4 4 0 16,-8-4 0-16,4 3 0 0,-4 5 0 0,0-5 0 0,-1 1 9 0,1 4-9 15,-4 3 14-15,-1 0-2 0,5 0-1 0,-4 0 0 16,4 4-3-16,0 0 0 0,-1 0 0 0,5 4 0 16,-4-1-8-16,9 1 0 0,-5 3 0 0,4 1 0 15,-4 3 0-15,4 4-16 0,-4-1 4 0,8 9 1 16,5 3 11-16,-4 3 0 0,-1-3 10 0,9 15-10 15,8 11 0-15,-4 0 0 0,0-3 0 0,0 7 0 16,0-4 0-16,-4 7 0 0,4 8 0 0,-4 0 0 16,8-7 0-16,0-5 0 0,4-2 0 0,1-9 0 15,3 1 0-15,9-4 0 0,0-8 0 0,4 1 0 16,5-5 0-16,-1 8 8 0,5 1-8 0,3-9 9 16,5-10-9-16,0-4 12 0,9-8-12 0,3-3 12 15,5-4 4-15,4-4 0 0,-5 0 1 0,-3-7 0 16,-5-1-17-16,-4-6 0 0,-4-5 0 0,5-7-9 0,-10-14 17 15,1-5 3-15,0-3 1 0,0-1 0 0,8 1 9 16,-4-8 3-16,0 1 0 0,4-5 0 0,0-7-9 16,4 1-2-16,-4-16 0 0,0 0 0 0,1-7-5 0,-10-4-8 15,-3 3 11-15,-9 1-11 0,-4-4 12 0,-8 4-4 16,-9-8 0-16,-8 0-8 0,-1 8 12 0,-16 4-4 16,-4-1 0-16,-17 8-8 0,-8 4 16 0,-17 7-3 15,-13 4-1-15,-4-1 0 0,-8 12-12 0,-9 0 9 16,-8 8-9-16,-8 14 8 0,-5 12-8 0,1 11 0 15,3 7 0-15,-3 11-11 0,-9 4-10 0,8 15-3 16,4 11 0-16,5 8-777 16,4 15-156-16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33:00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4057 8650 871 0,'0'0'38'0,"0"-7"9"0,0-4-38 0,0 3-9 0,0-3 0 0,0-4 0 16,0 0 50-16,0 0 8 0,0 0 2 0,0 0 0 0,-8 1 7 0,4-1 1 15,-5 0 1-15,5 4 0 0,0-4-29 0,-9 0-7 16,1 4-1-16,-5-4 0 0,4 7 9 16,-3-3 2-16,-10 0 0 0,10 0 0 0,-10 3-25 0,10 1-5 15,-14-1-1-15,9 1 0 0,0 3-2 0,9 0-1 16,-5-3 0-16,4 3 0 0,5 4 23 0,8 0 4 16,0 0 0-16,0 0 1 0,0 0-22 0,0 0-5 15,0 0-1-15,8 15 0 0,-3 0 3 0,3 4 1 16,0-1 0-16,5 1 0 0,0 7 19 0,-1 0 4 15,1 0 1-15,-1 0 0 0,-7 4-12 0,7 0-2 16,-8 3-1-16,5 1 0 0,-9 3-8 0,0 1-2 0,0 3 0 16,-9 0 0-16,5 7-12 0,-8 0 0 0,-5 8 8 0,0 0-8 31,-4 0-115-31,0 7-25 0</inkml:trace>
  <inkml:trace contextRef="#ctx0" brushRef="#br0" timeOffset="997.1037">12252 8434 403 0,'0'0'36'0,"0"0"-36"15,0 0 0-15,-8-4 0 0,-4 1 41 0,12 3 2 16,0 0 0-16,0 0 0 0,-13-4 49 0,13 4 9 16,0 0 3-16,0 0 0 0,0 0-71 0,0 0-13 15,0 0-4-15,4-8 0 0,9 5 13 0,-13 3 3 16,0 0 0-16,0 0 0 0,12-8-11 0,-3 1-1 0,-9 7-1 0,0-8 0 16,0 1-5-16,0 7-1 0,0-8 0 0,0 1 0 15,-9 0 20-15,5-1 4 0,4 1 1 0,-8-1 0 16,-5-3 22-16,9 0 4 0,4 11 0 0,0-11 1 15,-4 0 22-15,4-1 4 0,-4 5 1 0,4-4 0 16,4-4-27-16,0 4-5 0,-12-1 0 0,3 5-1 16,10 0-11-16,-5 7-1 0,4-12-1 0,-4 12 0 15,-4-7 5-15,-1-1 1 0,14 1 0 0,-9 7 0 16,-9-4-32-16,9 4-7 0,0 0-1 0,0 0 0 16,0 0-3-16,0 0-1 0,0 0 0 0,0 0 0 15,0 0-8-15,0 0 0 0,0 0 0 0,0 0 0 16,9 8 0-16,-5-1 0 0,0 8 0 0,-4 7 0 15,9 12-10-15,-1 11 10 0,-4 7-13 0,4 4 5 16,1 11 8-16,-1 4 0 0,1 3-9 0,-5 8 9 0,-4 4 0 16,4 0 0-16,4-1-9 0,1-3 9 0,-5-3-13 0,4-5 1 15,-8-3 0-15,9 0 0 16,3 3-34-16,-7-7-6 0,-5 0-2 0,4-18-988 16</inkml:trace>
  <inkml:trace contextRef="#ctx0" brushRef="#br0" timeOffset="20289.4992">19584 4637 1796 0,'0'0'80'0,"0"0"16"0,0 11-77 0,0 0-19 0,0-4 0 0,4 5 0 0,4-1 56 0,-3 0 7 15,-5 4 1-15,4 0 1 0,4 3-33 0,1 1-8 16,-1 0 0-16,0-8-1 0,1 4-15 0,3 0-8 15,-8-4 10-15,5-4-10 0,8 5 13 0,8-5-3 16,0 0-1-16,4-3 0 0,5-4 7 0,4 0 0 16,12-4 1-16,0-3 0 0,9 0-5 0,4-1 0 15,8-3-1-15,5 3 0 0,3 1-11 0,1 0 8 16,0 3-8-16,-5 4 8 0,5 0-8 0,-9 0 0 16,1 0 0-16,-1 4-11 0,-4 3 11 0,-4-3 0 15,-13 7 0-15,-4-4 0 0,-4 5-8 0,-8-1 0 16,-1 7 0-16,-12-10-991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2:11:21.8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16216 13219 1591 0,'-21'-19'70'0,"8"8"15"0,5 4-68 0,-5-4-17 0,-3-1 0 0,3-2 0 15,0 2 70-15,1 1 10 0,-1 4 3 0,1-1 0 16,3 1-43-16,-3-4-8 0,3 3-1 0,1 1-1 16,0-1-18-16,3 5-3 0,1-9-1 0,-4 9 0 15,8-5-8-15,-4 1 0 0,4-1 0 0,0 5 0 16,4-5 0-16,-4-3 0 0,8 4 0 0,1-1 0 15,3-3 0-15,9 3 0 0,4-3 0 0,9-4 0 16,8 4 8-16,8-4-8 0,17 0 12 0,4 4-4 16,9 4 14-16,8-4 2 0,-4 3 1 0,8 4 0 0,9-3-1 15,4 3 0-15,4 4 0 0,0 0 0 0,0 8 0 16,4-5 0-16,1 5 0 0,7-1 0 0,1 4-12 16,-1 1-2-16,-3-5-1 0,3 4 0 0,10-3-9 15,-1 3 10-15,0-4-10 0,4-7 10 0,8 4 1 0,9-4 0 16,-4-4 0-16,4 4 0 0,8-7 9 0,1 3 3 15,-1 0 0-15,5 1 0 0,-1-5-2 0,-3 8 0 16,-5-3 0-16,-4 6 0 0,0-3-7 0,-13 4-2 16,-12 0 0-16,-13-1 0 0,-12 1-4 0,-21 7-8 15,-5-3 11-15,-12 7-11 0,-17-4 26 0,-4 0-2 16,-12-3 0-16,-5-5 0 0,-8-3-24 0,-1-3 0 16,-3-1 0-16,-9 0 0 0,-4 4 0 0,0 0 0 0,0 0-10 15,0 0-1191-15</inkml:trace>
  <inkml:trace contextRef="#ctx0" brushRef="#br0" timeOffset="22500.886">5328 3567 1555 0,'8'-11'138'0,"13"0"-110"0,-8-8-28 0,8 0 0 16,0 5 0-16,8 2-11 0,1-6 1 0,-1 3 0 15,0 0 10-15,1 8 11 0,-1-5-3 0,-4 5 0 16,-8-1 4-16,0 5 0 0,-9-1 0 0,1 0 0 16,-1 4 48-16,-8 0 11 0,0 0 1 0,0 0 1 15,0-11 23-15,-13 7 4 0,9 1 0 0,-17-12 1 16,4 7-44-16,1-3-9 0,-1 0-1 0,-12-4-1 16,3-4-23-16,-3 1-5 0,0-1-1 0,-9-3 0 15,4-1-4-15,5 5-1 0,-13-5 0 16,4 5 0-16,5-8-2 15,-18 3-1-15,1 1 0 0,0 0 0 16,-5-5-9 0,5 9 0-16,-17-8 9 0,8 3-9 15,0-3 0-15,1 0 0 0,-9 0 0 0,4-4 0 16,0-3 0-16,0 3 0 0,-4-7 0 16,-5 3 0-16,1 1 0 0,0-1 0 0,8 1-12 15,-4 3 4-15,4 0 8 0,-8 4-10 0,-1-8 10 0,5 12-10 0,8-4 10 0,-8 7 0 0,4 8 0 0,9-4 0 0,-5 11-16 0,17-3 1 0,-4 7 1 16,-4-7 0-16,16 7 14 0,-4 7-12 0,5-7 12 0,8 7-12 0,-5-3 12 0,5 4-11 0,4-1 11 0,0-7-10 15,5 7 10-15,-1-3 0 0,0 4 0 0,-4-8-8 16,13 3 8-16,-5 1-8 0,-8-4 8 0,13 4-8 16,-5 3 32-16,-4-7 6 0,5 0 2 0,-5 4 0 15,-4-4-23-15,4 4-9 0,5-1 8 0,-1 5-8 16,5-8 8-16,-5 4-8 0,0-1 0 0,5 9 8 16,4-12-8-16,0 7-9 15,-5 4 9-15,9-11-13 0,-4 8 13 0,4-5 0 16,0-3 0-16,-8 8 0 0,8-8 0 0,0 0 0 0,-4 7 0 15,4 4 0-15,0-3 0 0,0-8 0 0,0 11 0 0,-5-3 0 16,5 10 0-16,0-10 0 16,-8 10 0-16,4 1 0 0,4 0 0 0,-9 7 0 0,5 11 0 15,-4 0-9-15,4 12-3 0,-1-5 0 0,-7 5 0 0,3 3 0 0,5 4 3 16,4 7 0-16,-4 4 0 0,-4 0 0 0,3 4 9 0,-3-4 0 16,4 4-9-16,-4 0 9 0,-1-4 0 0,1 7 0 15,4 5 0-15,-13-1 0 0,4 0 0 0,-12-3 0 16,8-1 0-16,-12-3 0 0,-9-4 0 15,5 4 0-15,-9 0 0 16,-9-4 0-16,5 0 9 16,4-4-9-16,-4-3 10 0,4 0-10 15,0-5 8-15,9-14-8 0,3 0 0 16,5-3 9-16,0-12 5 0,12-4 1 16,5-3 0-16,-5-4 0 15,13 3-31-15,-8-10-7 0,16 3-1 16,-3-7 0-16,7 3 1 0,1 1 0 0,8-8 0 15,12 0 0-15,-3 0 12 0,3 0 3 0,9-12 0 0,13 9 0 0,3-1 8 0,-3 4 0 0,16-7 0 16,1 3 8-16,-1-4 2 0,17 8 1 0,13-7 0 0,-1 3 0 0,5 0 8 0,8 4 1 0,13-3 1 0,0-1 0 0,0 4-3 0,-5 4-1 0,5-4 0 0,0 0 0 16,0 0-17-16,-9 0-12 0,-12 0 1 0,4 0 1 15,-21 0 10-15,0-4 0 0,-8 4 8 0,-4-4-8 16,-5 4 8-16,-4 0-8 0,-8 0 10 0,-5 0-10 16,-12 4 14-16,4-4-3 0,-12 0-1 0,-5 0 0 15,1-4-2-15,-9 4 0 0,-1-3 0 0,-7 3 0 16,0-4 2-16,-5 0 0 0,-8 4 0 0,8-11 0 15,-8 0 13-15,0-8 2 0,0-3 1 0,-8-12 0 16,4-3 7-16,-5-12 2 0,-3-6 0 0,-5-5 0 16,5-7-11-16,-1 0-3 0,0-8 0 0,9-3 0 15,4-8-12-15,0-7-9 0,4-7 12 0,5-1-12 16,8 0 0-16,-5 1 0 0,9 3 0 0,0 4 0 0,0-1 0 16,8 20-14-16,1-1 4 0,-1 16 1 15,5 10-155-15,-1 8-32 0</inkml:trace>
  <inkml:trace contextRef="#ctx0" brushRef="#br0" timeOffset="36976.4098">16786 5717 2188 0,'0'0'97'0,"0"0"20"0,0 0-93 0,-8 4-24 0,4-4 0 0,-5 0 0 15,1 0 163-15,-5 0 28 0,9-4 5 0,-4 1 2 16,-1 3-112-16,-3-8-22 0,-1 1-5 0,1-1-1 0,-1 5 5 0,0-5 1 15,1-3 0-15,-1 0 0 16,1 0-52-16,-1-1-12 0,-8 5 0 0,4-4 0 16,1 0 0-16,-10-1 0 0,1 1 0 0,-8 4 0 15,-1-1 0-15,1 8 0 0,-1-3 0 0,-8 6 0 16,4 1 11-16,1 11-1 0,-1 4 0 16,-4 10 0-16,4 5-10 15,-4 14 0 1,0 5 0-16,5 6-11 15,3 5 11-15,5 3 0 0,4 0 0 0,4 4 0 16,8-1 0-16,13-3 0 0,4-7 0 0,9 3 0 0,8 4 0 0,8-11 0 0,5 0 0 0,3-7 0 0,5-5 0 16,4-6 0-16,5-5 0 0,7 1 0 0,1-8 0 0,8-4 0 0,-4-3 8 0,4-4-8 0,-4-8 0 0,-4-7 0 15,4 4 0-15,0-12 8 0,-5-3-8 0,-3-7-16 16,-5-5 4-16,1-7 0 0,3-7 12 0,-3-7 0 16,-5-5 0-16,0-14 0 0,-8-1 0 0,-5-3 0 15,-12 0 0-15,0-4 0 16,-13 1-53-16,-3 10-9 0,-10-3-2 15,-7-1 0-15,-9 8 52 0,-4 4 12 16,-13 4 0-16,-4 7 0 0,-4 3 38 16,-4 9 10-1,-1 6 3-15,1 1 0 0,4 14-39 16,-5 1-12-16,5 3 0 0,4 12 0 0,5-1 0 0,-1 4 0 0,4 4-12 0,9-4 3 0,0 4-83 0,8-3-17 0,5 2-3 16,12 5-790-16,16 3-158 0</inkml:trace>
  <inkml:trace contextRef="#ctx0" brushRef="#br0" timeOffset="37225.2951">17332 5945 2016 0,'0'0'179'0,"0"0"-143"0,0 0-36 0,0 0 0 0,0 0 199 0,4 11 33 15,-4 4 6-15,4 3 2 0,0 9-141 0,0-1-28 16,-4 11-6-16,9 8-1 0,-9 3-10 0,4 8-2 15,-4 7-1-15,4 4 0 0,0-3-31 0,5-1-7 16,-1-3-1-16,0-4 0 0,1-8-12 0,8 1 0 16,-1-9 0-16,1-2 0 0,0-1 0 0,4-7 0 15,0 0 0-15,0-8 0 16,0 0-138-16,-4-7-34 0,-1 0-6 0,-3-7-703 16,-5-12-141-16</inkml:trace>
  <inkml:trace contextRef="#ctx0" brushRef="#br0" timeOffset="37540.2735">17373 5430 2451 0,'-4'-14'108'0,"4"14"24"0,-4-4-106 0,4 4-26 0,0 0 0 0,0 0 0 15,0 0 140-15,0 0 24 0,0 0 4 0,0 0 0 16,8-4-123-16,9 0-25 0,0 4-4 0,8 0-2 16,0-3 24-16,13 3 5 0,4 3 1 0,8 1 0 15,1 4-44-15,3 3 0 0,5 0 0 0,4 8 0 16,-4-8 0-16,-1 7 0 0,-3 1-9 0,-1 0 9 15,-3-1 0-15,-1 5 0 0,-4 6 0 0,-12-2 0 16,-9 2 0-16,0 5 0 0,-8-4 0 0,0-1 0 16,-9 1 0-16,-4 4 11 0,-4-1-2 0,-12 16 0 15,-9-12 7-15,-5 8 0 0,-7-8 1 16,-9 4 0-16,0-7-17 0,-4 3 0 16,0-4 0-16,-5 1 0 0,1-4-18 15,4-8-7-15,4 0-2 0,4 1 0 16,5-12-59-1,8-4-12-15,8-3-2 0,13-4-800 16,4 0-160-16</inkml:trace>
  <inkml:trace contextRef="#ctx0" brushRef="#br0" timeOffset="37851.6902">18758 5553 1728 0,'-13'-29'76'0,"5"14"16"0,-9-8-73 0,4 5-19 0,5-1 0 0,-1 8 0 16,1 0 198-16,4 7 36 15,0 0 7-15,4 4 2 0,0 0-95 0,0 0-20 0,0 0-3 0,0 0-1 16,0 0-85-16,16 0-18 0,5 0-3 0,9 0-1 15,-1 0 18-15,9 4 3 0,8-4 1 0,4 0 0 16,5 0-29-16,-1 0-10 0,5 0 0 0,0 0 9 16,-13-4-9-16,4 1 0 0,-4-1 0 0,-12 4 0 31,-5 0-153-31,1 0-30 0,-1 0-5 0</inkml:trace>
  <inkml:trace contextRef="#ctx0" brushRef="#br0" timeOffset="38007.8033">19001 5553 2188 0,'0'0'195'0,"-9"4"-156"16,1 4-31-16,-5-5-8 0,5 5 236 0,-5-1 45 16,1 4 10-16,-1 8 1 0,1 3-176 0,-1 12-36 15,-4 11-8-15,5 11 0 0,-5 3-44 0,4 8-9 16,1 0-2-16,-1 4 0 0,5-4-17 0,4 0 0 16,4 0 0-16,4 0 0 15,4-7-46-15,5 0-16 0,12-8-3 0,-4-15-1 16,8 0-182-16,5 1-36 0</inkml:trace>
  <inkml:trace contextRef="#ctx0" brushRef="#br0" timeOffset="38391.9733">20192 5129 2484 0,'0'0'55'0,"0"0"11"0,0-8 2 0,0 1 1 0,0-5-55 0,0 12-14 0,-4-7 0 0,4 7 0 0,-4-4 122 0,4 4 22 15,-5-3 4-15,5 3 0 0,-8-4-60 0,-5 8-12 16,-3-1-2-16,-5 16-1 0,-5 7-32 0,-16 19-6 15,-8 18-2-15,4-7 0 0,-4 4-10 0,-5 14-3 16,-4 4 0-16,5 16 0 0,-1 10-4 0,1 0-2 16,12-7 0-16,-13 45 0 0,13-19-1 0,13-8 0 15,12-7 0-15,9-3 0 0,8-20-13 0,8-6 0 16,9-9 0-16,12 5 0 0,5-12 0 0,8 4-8 16,8-3 8-16,1-19-13 0,3-8 0 0,9 0 0 15,4 0 0-15,9-11 0 16,3-3-179-16,5-8-35 0</inkml:trace>
  <inkml:trace contextRef="#ctx0" brushRef="#br0" timeOffset="39099.6547">20850 6578 1728 0,'0'0'76'0,"0"0"16"0,-8-3-73 0,0-5-19 16,-1 4 0-16,9 4 0 0,-4-3 193 0,0-5 35 15,0 4 8-15,4 4 0 0,0 0-92 0,0 0-20 16,0 0-3-16,0 0-1 0,0 0-74 0,0 0-15 16,0 0-3-16,0 0-1 0,0 0 11 0,0 0 2 15,0 0 1-15,0 12 0 0,0 3-33 0,0 7-8 16,0 4 0-16,-5 4 0 0,1 3 0 0,0 1 0 15,-4 7 9-15,-1 11-9 0,-3-4 0 0,3 1 9 16,-3 3-9-16,3-3 0 0,1-8 8 0,4 0-8 16,0-4 0-16,4-4 0 0,0-7 0 0,4 1 0 0,4-9 0 0,9 1 0 15,-5-4-9-15,14-4 9 0,7-4-8 16,5-3 8-16,4-4 0 0,8 0-8 0,5-4 8 16,8 1 0-16,4-9 0 0,4 5 0 0,0-4 0 0,17 0-8 15,1-4 8-15,7 0 0 0,0 4 0 0,13-4 0 16,-8 0 0-16,17 4 0 0,-1-4 0 0,17 4 0 15,-16 7 0-15,7-4-8 0,14 1 8 0,3-1 0 16,-16 8 0-16,-4-3 0 0,4-1 0 0,4 8 0 16,-21-1 12-16,-9 1-3 0,-11 4 0 0,-6-1 0 15,-7 1-9-15,-9-1 10 0,-4 0-10 0,0 1 10 16,-17-1-10-16,0 1 0 0,-12-4 9 0,-1-1-9 16,-12 1 8-16,0 0-8 0,-8-4 10 15,-5 3-10-15,-8-3 36 16,0 0 0-16,0 0 1 0,9-7 0 0,-1 0 0 0,0-5 0 15,1-6 0-15,-5-1 0 0,-8-11-21 16,4-3-5-16,4-12-1 0,0 0 0 0,0-3-10 16,0-1 0-16,-4-3 0 0,5-7-11 15,-1-1-9-15,0 4-3 0,-4 0 0 0,0 4 0 0,4 4-19 16,-4 3-4-16,0 0-1 0,0 19 0 0,0 0-69 0,-4 4-15 0,-4 3-2 0,3 0-783 16,5 4-156-16</inkml:trace>
  <inkml:trace contextRef="#ctx0" brushRef="#br0" timeOffset="39442.9292">24520 4942 2790 0,'0'0'61'0,"0"0"13"0,0 0 2 0,0 0 3 0,0 0-63 0,0 0-16 0,0 0 0 0,13 8 0 16,-1 3 57-16,1 4 9 0,8 7 2 0,-4 4 0 16,4 0-24-16,8 4-5 0,0 7-1 15,5 8 0-15,-1 0-38 0,1 3-20 0,-5 4 3 0,9 19 0 16,-9-7 51-16,-3 10 10 0,-1 12 3 0,-4 7 0 16,-4-4-22-16,-5-3-4 0,-3-4-1 15,-5 11 0-15,-8 8 6 16,-1-8 1-16,1 4 0 0,-4 4 0 15,-1-16 5-15,-7-3 2 0,-10 0 0 0,10-18 0 16,3-1-34-16,-12 4 0 0,-9 4 0 0,1-4 0 0,-9-4 0 0,0-3 0 0,0 3 0 0,0-7 0 16,0-4-46-16,0 1-16 0,0-9-3 0,-4 1-1456 15</inkml:trace>
  <inkml:trace contextRef="#ctx0" brushRef="#br0" timeOffset="40364.1778">16405 7856 1072 0,'0'0'48'0,"0"0"9"0,0 0-45 0,0 0-12 0,0 0 0 0,0 0 0 15,0 0 32-15,8-3 4 0,-4-5 0 0,-4 8 1 16,0 0-11-16,0 0-2 0,4-3-1 0,-4 3 0 16,0 0 29-16,0 0 7 0,0 0 1 0,0 0 0 15,9-4 1-15,3 0 1 0,-3-3 0 0,3 3 0 16,1 4 34-16,4 0 8 0,-1-4 0 0,5 8 1 16,9-4-35-16,-1 4-7 0,1-4-2 0,7 3 0 15,1 1-28-15,8 0-5 0,4-4-2 16,13 0 0-16,9 0 18 0,7 4 4 15,9-1 1-15,13 5 0 0,0-1-27 16,12 1-6-16,13-1 0 16,21 4-1-16,-17 0-7 0,16 1 0 0,14 6-8 15,29-3 12-15,-26 0 8 0,13 0 0 16,9-4 1-16,-34 4 0 0,12-7-9 16,14 3-1-16,7-4-1 0,5 1 0 0,8-1 11 0,8 4 3 0,9 0 0 15,101 8 0-15,-80-8 0 0,-5-3 0 0,-7-1 0 0,33-3 0 0,-47 0 14 0,-3-4 3 0,-17 3 1 0,16 1 0 16,-29 0-34-16,-21 0-8 0,-20-1 0 0,-5 1 0 0,-26 3 0 0,-11 1-14 15,-9-1 3-15,-13 1 1 0,-17-1-1 0,-7-3 0 16,-18 0 0-16,-4 3 0 16,-4-3-33-16,-13-4-8 0,-8 0 0 0,0 0-1 15,0 0 20-15,0 0 4 0,0 0 1 0,0 0 0 16,-8 0-67-16,8 0-13 0,-8 0-2 0,8 0-1 0</inkml:trace>
  <inkml:trace contextRef="#ctx0" brushRef="#br0" timeOffset="68917.334">22624 5874 1728 0,'-4'30'153'0,"4"-30"-122"0,0 0-31 0,-4-4 0 16,0 0 196-16,0 1 34 0,4 3 6 0,0 0 2 15,0 0-124-15,0 0-25 0,0 0-5 0,0 0 0 16,0 0-32-16,8-4-5 0,5 4-2 0,-13 0 0 15,0 0-25-15,0 0-4 0,12 4-2 0,1 7 0 0,-5 0 2 0,5 4 1 16,-5 7 0-16,-4 1 0 0,5-1 5 0,-1 8 1 16,-4 0 0-16,5-1 0 0,-5 5-7 0,0 3-2 15,0-3 0-15,1 10 0 0,3-3-14 0,-4-3 8 16,4-5-8-16,1 1 0 0,-1-8 0 0,1 0 8 16,-1-4-8-16,5 1 0 0,-5-8 0 0,0-1 0 15,-8-14 0-15,0 0 0 0,13 12 11 0,-13-12-1 16,0 0 0-16,17-4 0 0,0 0-10 0,-5-11-9 15,5 0 9-15,-5-11-13 0,5-4 13 0,4-3-12 16,-8-4 12-16,4-4-12 0,-5 0 20 0,5-4 4 16,0 4 0-16,-5 0 1 15,1 4-33-15,-5 3-8 0,1 4 0 0,3 4-1 0,-8 4 18 0,5 11 11 16,-1 0-12-16,-4 3 12 0,-4 8 0 0,0 0 14 16,0 0-1-16,0 0 0 0,13 19 11 0,-5 7 1 0,-3 0 1 15,7 7 0-15,-3 1 27 0,3 0 6 0,-3-5 1 16,-1 9 0-16,0-5-60 0,5 1-17 0,-5-1-1 0,5 1 0 15,-1-8 18-15,1 0 0 0,4-4 0 0,0-3 0 16,4-4 0-16,-1 0 0 0,6 0-8 0,-1-4 8 16,-4 0 0-16,0-4 0 0,0-7 0 0,0 0 0 15,-5 0 10-15,1-3 9 0,0-5 1 0,0-7 1 16,4-3-21-16,-4-12 0 0,-1-4 0 0,9-10 0 16,-4-5 0-16,0-3 0 0,-4-4 0 0,4 4 0 15,-4-8 0-15,0 8 0 0,0 4 0 0,-5 3 0 16,1 4-47-16,-1 11-13 15,-8 0-4-15,5 8 0 0,-1 7-102 0,1 4-21 0,-1 11-4 16,0-4-1-16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2:13:37.8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8675 6548 518 0,'0'0'46'0,"0"0"-37"0,-8-7-9 0,8 7 0 15,0 0 51-15,0 0 8 0,0 0 1 0,0 0 1 16,0 0-53-16,0 0-8 0,-5 7 0 0,5-7-10 16,0 12 10-16,0-5-13 0,0 1 5 0,0-8 8 0,0 0-11 0,9 11 11 15,-1 4-8-15,1-12 8 0,-9-3 0 0,0 0 0 16,8-3 0-16,4-1 8 0,-3 0 52 0,-1-3 12 16,5-1 1-16,4 12 1 0,-5 0 23 0,5-1 5 15,-17-3 1-15,13-7 0 0,-9 0-31 0,4 3-5 16,9 0-2-16,-9 0 0 0,1 4-37 0,7 0-8 15,1-3-2-15,8 3 0 0,-4 3-10 0,5 1-8 16,3 0 9-16,4 0-9 0,-3-4 14 0,8 0-3 16,3-4-1-16,1 0 0 0,13 8 22 0,-5-4 5 15,9-4 1-15,4 4 0 0,-4 4 6 0,4 0 2 16,-1-4 0-16,1 3 0 0,4 1-7 0,5 0-2 0,3-1 0 16,5 1 0-16,8 0-8 0,-4 3-1 0,-4-3-1 15,3 0 0-15,6 0-14 0,3-1-2 0,4 1-1 16,-3 3 0-16,-1 1-2 0,-4-4-8 0,-4 3 12 15,4 1-4-15,0-5 4 0,-4 5 0 0,-4-1 0 0,-5-3 0 16,-8 3-12-16,-4 5 12 0,0-12-12 0,-4 0 12 16,-9 0 21-16,0 0 5 0,5 0 1 0,-1-12 0 15,-8 9-15-15,1-1-2 0,-5-4-1 0,0 5 0 16,4-8-1-16,-17 3-1 0,-4 1 0 0,-4 3 0 16,0-4-7-16,-4 5-2 0,-9-5 0 0,-8 8 0 15,4-3-10-15,-4 3 8 0,0 0-8 0,0 0-788 16,-12-8-162-16</inkml:trace>
  <inkml:trace contextRef="#ctx0" brushRef="#br0" timeOffset="8557.57">13750 7502 428 0,'12'12'19'0,"-12"-12"4"0,0 0-23 0,0 0 0 16,0 0 0-16,0 0 0 0,0 0 72 0,0 0 9 16,0 0 3-16,0 0 0 0,0 0-38 0,9 3-7 0,-9-3-2 0,8 4 0 15,-8-4 2-15,9 4 0 0,-9-4 0 0,12 0 0 16,5 0-14-16,-5 0-2 0,-3 0-1 0,3 0 0 16,-3 0-5-16,3 4-1 0,-3-4 0 0,3 0 0 15,1-4-1-15,-5 4-1 0,1-4 0 0,3 4 0 16,-3 0 21-16,-1 0 4 0,5-4 1 0,-5 4 0 15,0 0-10-15,1 0-2 0,-1 0 0 0,5 0 0 16,-1 0-9-16,5 0-3 0,0 4 0 16,0-4 0-16,4 0 4 15,4 0 0-15,-4 0 0 0,4 0 0 16,4 4-32-16,1 0-5 0,-1-8-2 16,5 4 0-16,-1 4 30 15,5-4 5-15,-5 0 2 0,9 0 0 16,-4 0-18-16,4 0 0 0,-4 0 0 15,0 0 0-15,-1-4 0 0,1 0 0 0,-4 0 0 0,-1 1 0 0,1-1 0 16,3-4 0-16,-7 5 0 0,-1-5 0 0,5-3 17 0,-1 0-3 0,-3 0-1 0,7-4 0 0,-3-4 15 0,4 4 2 0,-5-3 1 0,1-1 0 0,4 0-9 0,-5 1-2 16,-4-5 0-16,1 8 0 0,-1-3-20 0,-4 3 0 15,1-4 0-15,-6-3 0 0,1 7 0 0,0-4 0 16,-8 1 0-16,4 3 0 0,-5 0 14 0,-3-7-2 16,-1 3 0-16,1-3 0 0,-5-1 15 0,0 1 2 15,0 3 1-15,0 1 0 0,-4-5-3 0,0 1-1 16,-4 3 0-16,4 1 0 0,-8-5-7 0,4 1-2 15,4 3 0-15,-5-3 0 16,-3 0-7-16,0-1-2 0,-1 1 0 16,1-1 0-1,-1 5-8-15,-3-4 8 16,-1-1-8-16,-4 5 8 16,5-5-8-16,-5 5 0 15,-4-5 0-15,0 5 0 16,-4-5 0-16,4 8 0 0,-4 0 0 0,0-3 0 15,-5-5 0-15,1 5 0 0,4-1 0 0,-5 4 0 0,1-3 0 0,0-1 0 0,-1 0 8 0,1 4-8 16,-5 0 9-16,1 4-9 0,4-4 10 0,-5 4-10 0,-4 0 8 0,5 7-8 0,-5-3 0 0,-8-1 0 0,0 8 0 0,0 0 8 0,-1 0-8 0,1 8 0 16,0-1 0-16,4 1-10 0,-4-1 2 0,8 8 0 0,-4 7 8 0,5-3-8 0,-1-4 8 0,-4 7-8 15,4 4 8-15,5-3 0 0,-5-1 0 0,4 1 0 16,1-1 0-16,-1 0 0 0,1 1 0 0,-1-1-8 16,5 8 8-16,-1 0-8 0,9 3 8 0,-8-7-8 0,8 4 8 15,0 4 0-15,4-1 0 0,5 4-8 16,-5-7 8-16,9 11 0 0,-1 4 0 0,5-4 0 0,0 0 0 15,4-4 0-15,4 0 0 0,4 1-8 0,5-5-2 16,8 1 0-16,4-1 0 0,5 1 0 16,11-1-18-16,10 1-3 0,12 3-1 0,0 0-856 15</inkml:trace>
  <inkml:trace contextRef="#ctx0" brushRef="#br0" timeOffset="11903.8995">17357 6657 2246 0,'0'0'200'0,"0"0"-160"0,0-8-32 0,0 8-8 0,0-4 40 0,0 4 8 16,0-7 0-16,4-1 1 0,0 5-34 0,-4 3-7 15,0 0-8-15,0 0 11 0,4-8-11 0,-4 8 12 16,0-7-12-16,-4-1 12 0,4 1-12 0,-4 3 12 16,0-3-12-16,-9-1 12 0,1 1-12 0,-1-4 0 15,-12-1 0-15,0 1 0 0,-13 0 0 0,0 0 0 16,-8-4 0-16,0 0 0 0,-4-11 0 0,-1 4 0 16,1-1 0-16,0 1 0 0,-1-4 0 0,5 3 0 15,-8-3 0-15,3 0 0 0,1 0 0 0,-5 0 0 16,1 4 0-16,4-4 0 0,-1 3 0 0,5 5 0 0,4-1 0 15,4 0 0-15,5 1 0 0,-1 3 0 0,5-4 0 0,0 8 0 16,3 0 0-16,1 0-9 0,-4 3 9 16,4-3-13-16,0 4 13 0,-5-1 0 0,1-3-10 0,4 7 10 15,-1 4 0-15,1 0 10 0,0 0-1 0,0 0 0 16,4-3-9-16,0 3 0 0,4 3 0 0,0 5 0 16,-3-1-16-16,3 8-6 0,0 4-1 0,4-1 0 15,-3 8 9-15,3 1 2 0,-4 6 0 0,9 4 0 16,-1 4 12-16,5 8-12 0,-4-1 12 0,4 4-12 15,8 1 12-15,0-9-11 0,0 1 11 0,9 0-10 16,4-4 10-16,8 3 0 0,4-6 0 0,13 3 0 16,0-4 0-16,8-4 0 0,1 1 0 0,3-4 0 15,1 3 15-15,3-3-2 0,1 4 0 0,0-4 0 16,8 3-3-16,-4-7-1 0,4 0 0 0,-4 0 0 16,0 0 11-16,0-3 3 15,-9-8 0-15,1 3 0 16,-1-6-23-16,1-1-16 15,-1 0 2 1,1-4 1 0,-1-3 13-16,-3 0 0 15,-1 0 12-15,-4-4-12 0,-4 0 27 0,0-4-2 0,-4 0 0 16,-5 0 0-16,1 1 17 0,-5-1 3 0,-4-7 1 0,5 0 0 0,-5-1-26 0,0-3-4 0,-4-3-2 0,4-5 0 0,0-3-6 16,5-3 0-16,-9 2-8 0,0-2 12 0,4-5-12 0,-4 4 0 0,0 0 0 0,-4 1 0 0,-5-1-11 0,1 0 2 0,4-4 0 0,-5 5 0 0,-8 3 1 0,1 0 0 15,-10-12 0-15,-3 8 0 0,-9 1 8 0,0-9 0 0,-8-3-9 16,-4 0 9-16,0 0 0 0,-9 0 0 0,0-3 10 0,-4-1-10 15,-8 8 12-15,-5-1-4 0,-8 1 0 0,-8 7-8 16,-9 8 0-16,-4 3 0 0,5 1-12 0,-9 7 3 16,-5 11-2-16,-7 11 0 0,-9 4 0 0,-5 14 0 15,1 5 0-15,0 14 0 0,-4 16 0 0,-1 3 0 16,5 11-2-16,8 8-1 0,4 3 0 0,1 12 0 31,3 14-110-31,1 5-23 16,-1 3-4-16,9 3-853 15</inkml:trace>
  <inkml:trace contextRef="#ctx0" brushRef="#br0" timeOffset="19021.0409">12039 10290 550 0,'0'0'24'0,"8"7"6"0,-8-7-30 0,0 0 0 0,0 12 0 0,8-5 0 15,5 1 100-15,-5-5 15 0,-8-3 2 0,0 0 1 16,0 0-40-16,0 0-8 0,0 0-2 0,0 0 0 15,0 0-6-15,0 0-2 0,9-3 0 0,-9 3 0 16,0 0-12-16,8-4-4 0,5 8 0 0,-1-4 0 16,-3 0-7-16,-1 3-1 0,-8-3-1 0,17 0 0 15,-5 0 5-15,9 4 0 0,-4 0 1 0,4-1 0 16,13 1-13-16,-5 0-4 0,5 0 0 0,8-4 0 16,8 0-4-16,4 0 0 15,1 0-1-15,4 0 0 16,-5 0-19-16,1 0 0 0,-1-4 0 0,-3 0 0 15,-1 4 0-15,0-4-16 0,-4 1 4 16,0-1 0-16,1-7 26 16,-5 3 6-16,-1 1 0 15,-3-1 1-15,-4 5 7 0,-1-1 2 16,-3 0 0-16,-1 4 0 0,-4-3 3 0,0 3 1 0,1-4 0 0,-6 4 0 0,-3 7-25 0,-4-7-9 16,-1 4 0-16,1-4 9 0,-5 0-1 0,-8 0 0 0,0 0 0 0,0 0 0 0,0 0-8 0,0 0 10 0,0 0-10 0,9 4 10 0,-9-4-10 0,0 0 0 15,0 0 9-15,0 0-9 0,8 3 0 0,-8-3 9 16,0 0-9-16,0 0 0 0,0 0-10 0,0 0-9 15,0 0-1-15,0 0-1011 0</inkml:trace>
  <inkml:trace contextRef="#ctx0" brushRef="#br0" timeOffset="42071.5192">23790 13115 1800 0,'-12'-26'80'0,"8"15"16"0,-5-1-77 0,1-3-19 0,-1 1 0 0,5 2 0 0,4 12 24 16,0-7 2-16,0-4 0 0,-4 3 0 15,0-3 11-15,0 4 3 0,0-1 0 0,4 8 0 0,0 0-31 0,0 0-9 16,0 0 0-16,0 0 0 0,0 0 0 0,0 0 0 16,0 0 0-16,0 0 0 0,0 0 20 0,0 0-2 15,0 0-1-15,0 0 0 0,0 0-5 0,0 0 0 16,4-4-1-16,4 1 0 0,5-1-11 0,3-3 0 16,10 3 0-16,-1-4 0 0,8-3 0 0,9 0 0 15,0-4 0-15,17 4 0 0,8-8 0 0,0 8 8 16,-4-4-8-16,-4 4 0 0,-9 4 0 0,-4-1 0 15,-8 1 0-15,-4 3 0 0,-9 0 0 0,0 0 0 16,-13 4 0-16,1 0 0 0,-9 0 12 0,-4 0-2 16,0 0-1-16,0 0 0 0,9 4 15 0,-9-4 2 15,0 0 1-15,-5 11 0 0,1-3-17 0,-4 3-10 0,-1 0 12 16,1 8-12-16,-5-4 9 0,5 0-9 0,-4 3 0 16,-1 5 9-16,0-1-9 0,1 4 0 0,-5 0 0 0,4 4 0 15,1 4 0-15,-5 3 0 0,4 4 0 0,-3 11 0 16,3 11 0-16,1-3 0 0,3 3 0 0,1-3 0 15,-1 3 0-15,1-3 0 0,4 3 0 0,0 1 0 16,-1-1 0-16,5 8 0 0,0 7 0 0,5-7 0 16,-1-4 0-16,0-7 0 0,4-1 9 0,1-7-9 15,-5 4 8-15,0-7-8 0,0-1 8 0,5 4-8 16,-5 8 0-16,0-4 9 0,4-4-9 0,-3-7 0 16,-1-1 9-16,0-6-9 0,0-1 0 0,0 0 9 15,1-3-9-15,-1-4 0 0,-4-4 0 0,4 0 8 16,-4 0-8-16,0 0 0 0,0-4 0 0,0 1 0 0,0-8 16 15,-4 3-3-15,4 1 0 0,0-8 0 0,-4 4 43 16,4-4 8-16,-5 0 1 0,1-3 1 0,0-1-40 0,4-7-8 16,0 0-2-16,0 0 0 0,0 0 13 0,0 0 3 15,-4 8 0-15,4-8 0 16,0 0 9-16,-9 3 3 0,1-3 0 0,-4-3 0 16,-1-1-15-16,-4 0-2 0,-12-3-1 15,4-1 0-15,-1 1-11 0,-3-1-3 16,4 1 0-16,-4-1 0 15,3 1-12-15,-3 0 0 16,4 3 0-16,0 0 0 16,0 0-28-16,4 8-4 0,-5 0-2 15,5 7 0-15,-4 0-143 0,4 15-29 16,0 19-6-16</inkml:trace>
  <inkml:trace contextRef="#ctx0" brushRef="#br0" timeOffset="54200.7807">13775 17154 1324 0,'0'0'118'0,"-4"-11"-94"0,8 0-24 0,-4 0 0 15,4 0 57-15,5 0 7 0,-1 3 2 0,4 1 0 16,5-1-27-16,8-3-6 0,13 0-1 0,0 0 0 15,4-1 2-15,8 1 0 0,-4 0 0 0,13-4 0 16,4 4 2-16,17-4 0 0,12-4 0 0,9 1 0 16,-1-1-18-16,5 1-3 0,4-5-1 0,17 1 0 15,8 0-14-15,0-5 0 16,-4 1 8-16,5 0-8 0,7-4 0 16,1 4 0-16,-13 0 8 0,-4-7-8 0,-5-12 21 15,1 0 2-15,0 4 0 0,-9 4 0 16,-8 3 18-16,-13 1 4 15,-8-1 1-15,4 5 0 16,-4-1-20-16,-5 4-4 0,-7 3-1 16,-14 1 0-16,-3 3-21 15,-9 1 0-15,-8 3 0 0,-5 0 0 0,-12 4-131 0,-4 0-27 0,-8 3-6 16,-9-3 0-16</inkml:trace>
  <inkml:trace contextRef="#ctx0" brushRef="#br0" timeOffset="54487.2127">14261 16204 2592 0,'0'0'57'0,"0"0"12"0,0 0 3 16,0 0 0-16,0 0-58 0,9-4-14 0,3 1 0 0,9 3 0 0,0 3 0 0,13 5 0 16,8 7-12-16,12 3 12 0,9 5-12 0,4 3 12 0,1 7-12 0,7 16 12 15,0 10-8-15,14 1 8 0,11 3 0 0,9-3 0 16,-4 7 0-16,4-3 0 0,-4-1 0 0,8 8 0 15,9 11 0-15,-5-4 0 0,-8-4 0 0,-4-6 0 16,-8-9 0-16,8-3 0 0,-1-4 0 0,1-3 0 16,-17-8 0-16,-4 0 9 0,-8-4-9 0,-9-4 12 15,-4-3 23-15,-9 0 5 0,-3-4 0 0,-9 0 1 16,-1 4-26-16,-11-8-6 0,-5-7-1 0,-8 4 0 31,-5-4-99-31,-7-11-20 0</inkml:trace>
  <inkml:trace contextRef="#ctx0" brushRef="#br0" timeOffset="57696.8735">11460 13923 1846 0,'-25'-3'164'15,"-1"3"-131"1,6-4-13-16,-1 0-2 0,0 1-1 0,-5-1 0 0,1-4-6 0,-4 5-2 0,0-1 0 16,-5-4 0-16,0 1-9 0,1 0 0 0,-5-1 0 0,0 1 8 15,-4-1-8-15,-4 1 0 0,-4-1-12 0,-9 1 12 16,1-1-12-16,-14 1 12 0,-3-1-12 0,-1 1 12 16,1 0-11-16,-5-1 11 0,5 1-8 15,-9-1 8-15,0 4-10 0,-8-3 10 0,-5 0-12 0,1-1 12 16,-9 1-8-16,-4-1 8 0,-5-3 0 0,10 4 0 15,-14-5 0-15,13-2 0 0,0 2 0 0,5 1 0 16,-13-4 0-16,4 8 0 0,4-4 0 0,-9-1 0 16,5 5 0-16,0-4 0 0,-4 3 0 0,8 1 0 15,5-1 0-15,3 5 0 0,5-5 0 0,0 8 0 16,8-3 0-16,-13 3 0 0,9 0 0 0,4-4 0 16,5 4 0-16,3-4 0 0,9 4 0 0,0-4 0 15,0 1 0-15,0 3 0 0,0 0 0 0,12 0 0 16,-8 0 0-16,13 3 14 0,-1 1-1 0,5-4 0 15,13 4 16-15,-1 0 3 0,1-4 1 0,8 3 0 16,4-3-33-16,4 4-17 0,4 0 1 0,1-4 1 16,-1 3 15-16,9 1 0 0,4-4 0 0,0 0 0 15,0 11 9-15,4 1 5 0,0 2 1 0,5 1 0 16,-5 4-27-16,4 3-4 0,-8-3-2 0,4 7 0 16,-4 0 18-16,-4 0 0 0,4 4 0 0,-8 4 0 15,4 7 0-15,-5 0 0 0,-3 3 0 0,3 1 0 16,-8-8 0-16,5 1 0 0,-1-9 0 0,5 1 0 15,-5 0 8-15,5-8-8 0,0 4 0 0,-1 0 0 16,1-7 14-16,4 3-3 0,-5 5-1 0,9-9 0 0,-4 5-10 16,4-5 0-16,0 1 0 0,4-1 0 0,5 1-12 15,-9 0-4-15,4-1 0 0,8-3-1 0,1 0 5 0,4 0 0 0,8-4 1 16,-4 0 0-16,8-7 11 0,5 0-13 16,4-8 5-16,12 0 8 0,0-3 0 0,13 0 0 15,8-8 0-15,9 3 0 0,-4 1-9 0,12 0 9 16,-13 4 0-16,22-5 0 0,-5 9-8 0,9 3 8 0,12 0 0 15,0 3 0-15,9 9-8 0,8 3 8 16,-5 3 0-16,5 5 0 0,5 6-8 0,-1 9 8 0,0-1 0 16,0 4 0-16,9-4 0 0,0 0 0 15,-1 1 0-15,-3-5 0 0,-5-7 0 16,-4 0 0-16,0-7 0 0,-9 0 0 16,-3-8 0-16,-5 0 0 0,-4-4 8 15,-4-7-8-15,0 0 28 16,-9 0-1-16,1-3 0 15,-9-5 0-15,-4 1 1 16,-13-1 1-16,-4-3 0 0,-8 0 0 0,-9-4 5 16,-4-4 1-16,-4 1 0 0,-8-8 0 0,-9-4 33 0,0-4 6 0,-4-7 2 0,-4-3 0 0,0-1-53 0,-5-7-11 0,5 0-1 0,-4 3-1 0,3-3-10 15,1 0 0-15,0-4 0 0,4-4 0 0,8 1-54 0,-4-1-3 0,-8 0-1 0,4 1-999 0</inkml:trace>
  <inkml:trace contextRef="#ctx0" brushRef="#br0" timeOffset="171230.6495">15100 9444 403 0,'-12'-7'36'0,"-1"-8"-36"0,1 3 0 0,-5-2 0 16,-4-1 239-16,4 4 41 0,-4-1 8 0,4-3 1 15,-4 4-148-15,5 0-29 0,-1 4-7 0,4-5-1 16,-4 5-42-16,5-4-9 0,3 3-1 0,-3 5-1 15,3-5-30-15,-3 1-5 0,-1-4-2 0,-4 3 0 16,-3 1-14-16,-6 3 0 0,-3-4 0 0,-5 5 0 16,-12-1 0-16,-4 0-10 0,-9 1 2 0,-8-1 0 15,-8 4 8-15,-9 0-12 0,-8 0 12 0,-13 0-12 0,-4 0 12 16,-5 0 0-16,5-4 0 0,-8 0-8 16,-5 4 8-16,1-3 12 0,-9-1-2 0,8 0-1 0,-4-3 13 15,-4-4 2-15,-8 3 1 0,4 1 0 0,-9-1-12 0,5 1-2 16,3-1-1-16,-7 1 0 0,-9-1-10 15,-4 5 0-15,-5-5 0 0,1 4 8 0,-1 1-8 0,-7 3 0 16,-5 0 0-16,4 0 0 0,4-4 0 0,1 4 0 16,-5-4-12-16,9 4 12 0,3-3 0 0,5-1 0 15,1-4 12-15,7-3-4 0,5 4-8 0,7-8 0 16,6 0 0-16,-1-4 0 0,8 1 9 0,14-1-9 16,-1-3 10-16,4 3-10 0,5-7 12 0,3 7-4 15,1 4-8-15,8-3 12 0,-4 7 11 0,8-1 1 16,5 9 1-16,-5-1 0 0,5 4-17 0,-5 0-8 15,0 7 0-15,9 5 8 0,-9 3-8 0,5 3 0 0,-1 4 0 16,5 1 0-16,-4-1-9 0,3 1 9 0,-3 3 0 0,-1 0 0 16,5 7 0-16,4-3-8 0,0-4 8 0,0 0 0 15,12 4 0-15,-4-4 0 0,9-7 0 0,0 3 0 16,4 1 0-16,8-5 0 0,0 5 0 0,5 3 0 16,3 0 0-16,5 0 0 0,8 0-8 0,-8 4 8 15,8 3 0-15,-8 4 0 0,8 4-8 0,1-3 8 16,7-1 0-16,-3 4 0 0,3 4 0 0,5-1 0 15,4 5 0-15,0-4 0 0,4 3 0 0,13-3 0 16,-4 3 0-16,3-3 0 0,1 0 0 0,13-4 0 16,7 3 0-16,5-3 8 0,0 0-8 0,17-3 0 15,4-5 9-15,8-3-9 0,9-4 8 0,8 0-8 16,17-3 8-16,0-1-8 0,12-3 0 0,9 3 8 16,12-7-8-16,-4 7 0 0,9-3 9 0,8 3-9 0,4 0 0 15,-4 1 9-15,4-1-9 0,5 4 0 0,8 4 11 16,3 0-11-16,6 3 10 0,-1-6-10 0,8-5 11 15,1 4-11-15,4-7 12 0,-1-1-12 0,5 1 11 0,4-8-11 16,9 0 10-16,-1-7-10 0,5-4 12 0,-4-4-3 16,-1-7-1-16,-4 0 0 0,1 0 13 0,3-4 3 15,1-8 0-15,-5-3 0 0,-4 0 5 0,5 0 2 16,-5 4 0-16,-4-1 0 0,-9-3 4 0,1 4 1 16,-1 0 0-16,-8-1 0 0,-4 5-22 0,0-1-4 15,-4 0-1-15,-9 1 0 0,-12-1-1 0,-4 0-8 16,-1-3 12-16,-7 0-4 0,-5 3 0 0,-13 1 0 15,-8-5 0-15,-8 1 0 0,-5-4-8 0,-8 0 0 0,-8 0 0 0,-5 3-11 16,-3-3 41-16,-13 0 8 0,-13 4 2 16,0-4 0-16,-13-1-23 0,1 1-4 0,-13 0-1 0,-4 0 0 15,-9 0 4-15,0 0 0 0,-8 0 0 0,0 0 0 16,-8-8-16-16,-13 5 11 0,-4-5-11 0,-13-3 10 16,-12-8-10-16,-5 4-9 0,-8-4 9 0,-4 1-13 15,-4-5 2-15,-9 1 1 0,-4-1 0 0,-8 1 0 16,-9-1 10-16,1 1-8 0,-1-1 8 0,-4 5-8 15,0-1 8-15,-8 0 0 0,-4 4-9 0,4 8 9 16,-1-1-9-16,-7 4 9 0,-1 1-12 0,-4 14 12 16,-4 11-21-16,4 4 2 0,1 0 1 0,-10 4 0 15,-7 3-11-15,-5 4-3 16,4 0 0-16,-12 12 0 0,-4 3-14 0,-9 7-3 0,0-3-1 16,0 15 0-16,-3 3-94 0,-10 8-18 0,-16 0-4 0,-4 15-1 15</inkml:trace>
  <inkml:trace contextRef="#ctx0" brushRef="#br0" timeOffset="176344.8011">14559 8717 460 0,'-4'-29'20'0,"0"17"5"0,-5-3-25 0,-3 4 0 0,-1-4 0 0,1 0 0 16,-1 1 315-16,1-5 57 0,7 0 12 0,-3-3 3 16,0 3-271-16,-1 1-53 0,1-5-11 0,4 5-3 15,-5-5-19-15,5 5-4 0,-4-1-1 0,-1 0 0 16,5 1-9-16,0-1-1 0,-5 0-1 0,1 5 0 15,-5-5-14-15,5 0 11 0,0 4-11 0,-5-3 10 16,1 3-10-16,-5 0 0 0,4-4 0 0,-4 4 0 16,-4 1 17-16,5-5 2 0,-1 4 0 0,-4-4 0 15,0 1-19-15,-4 3 0 0,0-4 0 32,-5 4 0-32,1-3-12 15,-5 3 0-15,-3 0 0 16,-1 4 0-16,0-1 3 0,-4 5 1 15,0-4 0-15,0 3 0 0,-4 5 8 0,-4-1-8 0,4 4 8 16,0 4-8-16,-13-4 8 0,4 3-12 0,-3 5 12 0,-1 3-12 0,4-4 12 0,-3 8-8 0,3-3 8 0,5 2-8 16,-1 1 8-16,1 4-8 0,12 7 8 0,-8-7-8 0,0-1 8 0,4 1 0 0,-4 3 0 0,4-3-8 0,-4 3 8 0,4 4 0 15,-4 1 0-15,8-5 0 0,5 4 0 0,-1-4 0 16,-4 1 0-16,5 3 8 0,8-4-8 0,-1 4 0 16,1-3-8-16,0-5 8 0,0 5 0 0,8-5 0 15,0 1 0-15,1 3-8 0,-5 1 8 0,4-1 0 0,8 4 0 16,-3 0 0-16,-1 4 0 0,5 0 0 15,4 3 0-15,0-3 0 0,4 4 0 0,0-1-10 0,0 4 10 16,4-3-10-16,4 7 10 0,5-4 0 0,-5 0 0 16,5 1 0-16,3-5 8 0,5-3-8 0,0 0 8 0,9 0-8 15,-1-4 16-15,13 4 0 0,8-1-1 0,1-2 0 16,-1-5 17-16,5 0 3 0,7-3 1 0,6-4 0 16,-6 0-5-16,6 0-1 0,-1-4 0 0,8 0 0 15,-4-4-1-15,5-3 0 0,-1 0 0 0,1-4 0 16,-1-4-3-16,-3 0-1 0,-1-3 0 0,0-4 0 15,9-4-7-15,0 0-2 0,4-4 0 0,-1 1 0 16,-3-5 4-16,0 1 0 0,4-4 0 0,4-4 0 16,0 0-20-16,0-7 0 0,-4-8 0 0,-4 8 0 15,-13-4-9-15,-4 0 9 0,-9-4-8 0,-8 1 8 16,-4 3 0-16,-12 0 9 0,-1 3 0 0,-12 1 0 16,-5 0 11-16,-8 0 3 0,-8-1 0 0,0 1 0 0,-13-4-12 15,-8 0-3-15,-4-7 0 0,-1 3 0 0,-12 0-8 0,-8 0 0 16,-9 1 0-16,-4 3 0 0,-4 0 0 0,-8 3 0 15,-1 9 0-15,-3-1 0 0,-5 4 0 16,-4 3-12-16,-9 8 0 16,-3 4 1-16,-5 11 0 0,-8 11 0 15,-1 4 0-15,-12 11 0 0,-8 15-148 16,-13 15-29-16,-4 11-7 0</inkml:trace>
  <inkml:trace contextRef="#ctx0" brushRef="#br0" timeOffset="181803.8309">3231 5024 1540 0,'0'0'68'0,"0"0"15"0,0-18-67 0,-8 10-16 0,8 8 0 0,8-7 0 0,5 3 32 0,3 0 2 15,-3-3 1-15,0 3 0 0,7 0-35 0,6 4 0 0,3 0-15 0,13 0 5 16,0-3 10-16,0 3 0 15,17-4 0-15,-1 4 0 0,9-4 0 0,5 4 0 16,-9-4 0-16,4 1 0 0,4 3 0 0,0-4 0 16,13 0 0-16,-4 4-8 15,0 0 27-15,-5 0 5 0,5 4 2 16,-9 3 0 0,0 1 19-16,1-4 4 0,-1-4 1 0,4 7 0 15,-7 1 4-15,3-1 1 0,-12 0 0 0,-1-3 0 0,-12 0-20 0,5-4-4 0,-5 0-1 0,-4 0 0 16,-13 0-6-16,1-4-2 0,-1-3 0 0,-4-1 0 0,-8 5-22 0,0-1 0 0,-1 0 0 0,-3-3 0 15,-5 3 0-15,1 0 0 0,-5 0 0 0,0 1 8 16,-4-1 0-16,0 4 0 0,0 0 0 0,0-4 0 0,-8 4-8 16,-1-7 12-16,-3 7-4 0,-5-4 0 0,4 4-8 15,-12-4 0-15,0 4-8 0,-4 0 8 0,-1 8-8 16,-3-1 8-16,-5-7-8 0,-12 0 8 0,-1 4-8 16,-12 0 8-16,9-1-8 0,-13 1 8 0,4-4 0 0,-4 4 0 15,4 0 0-15,0-4-8 16,-8 3-16-16,-5 1-2 0,-8 0-1 0,0 3 0 0,5-3 40 15,7 3 8-15,-7 1 2 0,-5-1 0 0,0-3-37 16,4-4-7-16,-12 11-2 0,12-7 0 0,9 0 36 0,0 7 7 16,4-4 2-16,8 5 0 0,0-12-22 0,1 7 0 15,7-7 0-15,5 4 0 0,4 3 0 0,4-7 0 16,9 0 0-16,0 0 8 0,8 0-8 0,8-7 8 16,-4 3-8-16,5 4 8 0,12 0-8 0,0 0 9 15,-13-4-9-15,13 4 10 0,0 0-10 0,0 0-9 16,13 4 9-16,4-4-13 0,8 0 4 0,4 11 1 0,5-11 0 15,8 4 0-15,4 0 8 0,8-1 0 0,1 1 0 0,12 0-8 16,-4-1 8-16,16 1 0 0,-3 0 0 0,8-4 0 16,0 0 0-16,-5 4 0 0,5-4 0 0,4 0-8 15,5 0 8-15,-1 3 0 0,4 1 0 0,1 4 0 16,-13-1 12-16,8-3-3 0,9-8 0 0,-5 4 0 16,1 4 4-16,-5-4 1 0,4 3 0 0,-12-3 0 15,8-3-6-15,1 3-8 0,-1-8 11 0,-4 5-11 16,-4-5 11-16,-4 4-11 0,-9 1 10 0,-8-5-10 15,-13 1 12-15,-4-4-3 0,-8 3-1 0,-9-3 0 16,-8 4 3-16,-4-5 0 0,-4 5 0 0,-5-4 0 16,-8 3 14-16,0 8 3 0,-8-7 1 0,-5-4 0 15,-4-1-11-15,-8 1-2 0,-4 4-1 0,-9-1 0 0,-4-3-15 16,-17 4-8-16,-12-1 8 0,-4 1-13 16,-5 3-11-16,0-3-1 0,5-1-1 0,-13 4 0 15,4 1 6-15,-8-1 0 0,-9 4 1 0,9 0 0 0,-5 0 3 0,9-11 1 16,0 7 0-16,-8 0 0 0,-9 4 15 0,8-7 15 15,9 7-3-15,-4-4-1 0,12 0-11 16,-4-3 0-16,0 0 0 0,-4-5 0 16,-12-3 0-16,16 8-11 0,0-8 3 15,8 11 0 1,-3-3 8-16,7 3 11 16,-3 4-3-16,8-4 0 0,4 4-8 15,8 4 0-15,1-4 0 16,8 4 0-16,8-4 0 15,9 0 0-15,8 7 0 0,-5-7 0 16,14 0-13-16,-1 0 1 0,13 0 1 0,0 0 0 0,0 0 0 0,0 0 0 0,0 0 0 0,13 0 0 0,4 0 11 0,8 0-8 0,0-7 8 16,17 3-8-16,4 0 8 0,9 1 0 0,3 6 0 0,5 1 0 0,4-8 0 0,17 1 0 0,0 3 8 0,17-11-8 0,4 11 0 0,4 0 0 0,8-8 0 15,-4 8 0-15,13 0 0 0,-4-7 8 0,-1 7-8 0,-3 0 0 16,-5 0 0-16,5 0 0 0,-1 0 0 0,-8 7 8 16,-4-7-8-16,-9 0 0 0,1 0 0 0,-9-11 0 15,0 3 0-15,0 8 0 0,-12 0 0 0,-5 0 0 16,-8-7 10-16,-5 3-2 0,-11 1-8 0,-1 3 12 15,-9 3 4-15,-7 1 1 0,-5-4 0 0,0 0 0 16,-12-4-5-16,-9 4 0 0,-4 0-1 0,0 0 0 16,0 0 8-16,0 0 1 0,-13 4 1 0,-8-4 0 0,-12-4-21 15,-5 1 0-15,-12 3 0 0,-9 3 0 16,-8 8 0-16,-9 1 0 0,1-5 0 0,-9 1 0 16,-4-5 0-16,4 5 0 0,-25-8 0 15,8 3-8-15,-3 1 8 16,3-4 0-16,0 0 0 0,-4 0 0 15,-12-7 0-15,4-1 0 16,12 19 0-16,9 4-8 16,0-11-12-16,3 0-1 15,6 0-1-15,7-4 0 16,-12-8 37-16,8 4 7 16,5 4 2-1,8 0 0-15,4 4-24 16,8 0 0-16,9 0 0 0,4 3 0 0,4-7 0 0,9 4 0 0,12 7 0 15,-8-4 0-15,8-3 0 0,1 4 0 0,7-1 0 0,5 0 0 0,-9-7 0 0,13 0 0 0,-4 8 0 0,4-1 0 0,9 5 0 0,-1-5-8 0,5 4 0 0,-5 0 0 0,13-3 8 16,8 3 0-16,1 0-9 0,12-3 9 0,4-5 0 0,12 1 0 0,10-4 8 0,3 0-8 0,13-4 13 0,4 4-2 0,-4-3-1 0,8 3 0 0,9-8-10 0,3 4 0 0,1 1-12 0,0-1 12 16,0 0 0-16,-4 4 0 0,4-11 0 0,-5 7 0 15,9 1 0-15,-16 3 0 0,-10-8 0 0,-3 4 12 16,-4 4-12-16,-9-3 0 0,4-1 0 0,-12 4 0 16,-13 0 8-16,8 0 2 0,-20-7 1 0,4 7 0 15,-17-4 0-15,0 4 0 0,-5 0 0 0,-3 0 0 16,-13 0-1-16,0 0 0 15,0 0 0-15,0 0 0 0,0 0 8 0,0 0 2 0,-17-4 0 0,-4 0 0 16,-8 4-20-16,-13-7 0 16,-8 3 0-16,-1 0 0 0,-7 1 0 15,-14 3 0-15,-3 3 0 16,-22 1 0-16,-3 0 0 16,-1 3 0-16,-12 5-10 0,-5-5 10 0,-12 4 0 15,4 0 0-15,1 4 9 0,-1-7-1 0,4-1-8 0,9 4 0 0,-9-3 0 0,22-1 0 0,-1 1 0 0,13-5-10 16,12 1 10-16,5 0-13 0,0-4 13 0,8 4 0 0,0-4 0 0,13 0 0 0,4 0 0 0,4 0 0 15,8-4 12-15,5 4-12 0,-1-4 0 0,9 4 0 16,13 0 0-16,-5 0 0 0,13 0 0 0,0 0 0 16,0 0 0-16,17 4 0 0,0-4 0 0,12 4 0 15,13-1 0-15,4 1 0 0,17-4 0 0,9 0 0 16,-1-4 0-16,17 1 10 0,13-1-10 0,3 0 0 16,6 0 0-16,3-3 0 0,13 3 0 0,-5 4-9 15,5-3 9-15,0 6-13 0,-9-3 13 0,1 0 8 16,3 4 0-16,-7 3-8 0,-1 1 0 0,-21-1 0 15,-4-3 0-15,-4 7 0 0,-13 8-13 0,-4-8-10 0,-8 4-1 16,-4 0-1 0,-5-4-82-16,0 4-16 0,-8 0-3 0</inkml:trace>
  <inkml:trace contextRef="#ctx0" brushRef="#br0" timeOffset="187071.1066">16228 4599 518 0,'0'0'23'0,"0"0"5"0,0 0-28 0,0 0 0 0,0 0 0 0,0 0 0 0,0 0 212 0,0 0 38 0,0 0 7 16,0 0 2-16,0 0-219 0,0 12-40 0,-4-1-14 0,4 4 0 15,4 0 14-15,1-1 0 0,-5-14 0 0,8 8 0 16,0 3 20-16,1-7 3 0,-1 7 1 0,1-4 0 16,-9-7 16-16,12 4 3 0,1 4 1 0,-1-5 0 15,-3 1-8-15,3-4 0 0,1 4-1 0,-1-4 0 16,1 4-6-16,0-8-1 0,3 4 0 0,5 0 0 16,5 4 8-16,3-1 2 0,4-3 0 0,5 4 0 15,0 3-19-15,8-7-4 0,0 4-1 0,0 0 0 16,5 0-14-16,-1-4 9 0,9 0-9 0,4 0 8 15,0 0-8-15,4 7 10 0,0-7-10 0,-4 0 10 16,0 0-10-16,0 8 0 0,-5-8 0 0,-3 0 8 16,3 0 1-16,1 3 0 0,0-3 0 0,-5 0 0 15,-3-3 14-15,-5 3 2 0,-4 0 1 0,-4 0 0 16,-5 0 7-16,-3 0 2 0,-1-4 0 0,-8 8 0 0,0-4-13 16,-9 0-2-16,1 0-1 0,-5 0 0 0,1-4-6 15,-9 4-1-15,0 0 0 0,0 0 0 0,0 0 5 0,0 0 1 16,0 0 0-16,0 0 0 0,0 0-8 0,0 0-2 15,-9 0 0-15,1 0 0 0,-5-4-8 0,1 4 8 16,-1-7-8-16,5 3 8 0,-1 4-8 0,1-4 0 16,0 0 0-16,-1-3 0 15,9 3-54-15,0 4-13 0,0 0-2 0,13 11-1 0</inkml:trace>
  <inkml:trace contextRef="#ctx0" brushRef="#br0" timeOffset="188966.826">21287 4924 918 0,'0'0'40'0,"0"0"9"0,-5 0-39 0,-3 0-10 0,-5-12 0 0,9 12 0 16,4 0 106-16,-8-3 19 0,-1-1 4 0,1 4 1 16,4-7-44-16,4 7-9 0,0 0-1 0,0 0-1 15,-4-4-23-15,-5 0-5 0,9 0-1 0,0 4 0 16,0 0 9-16,0 0 1 0,0 0 1 0,0 0 0 15,4-11-13-15,5 7-2 0,-1-3-1 0,5 3 0 16,4 1-5-16,-1-5 0 0,10 4-1 0,3 1 0 16,4-9-7-16,14 5-2 15,7-4 0-15,13 3 0 0,0 1-10 16,9 3-3-16,-1-3 0 16,-3 7 0-16,3-11 0 15,1 3 0 1,3 1 0-1,5 3 0 1,-8 0-13-16,3 8-10 16,-12-4 2-16,-4 0 0 15,-8 4 8-15,-9 3 0 0,-8-7 0 0,-5 0 0 0,-8 0 0 0,-4 0 0 16,-4 0 0-16,-4 0 0 0,-5 0 0 0,1 0 9 0,-5 0 0 0,-4 0 0 0,0 0 3 0,0 0 0 0,0 0 0 0,-4 0 0 0,-1 0-3 0,5 0 0 0,-4-11 0 0,0 11 0 16,0-4-9-16,4 4-17 0,-9 15 4 0,1-15-1115 0</inkml:trace>
  <inkml:trace contextRef="#ctx0" brushRef="#br0" timeOffset="192731.9888">17956 4059 403 0,'0'0'36'0,"0"0"-36"0,0 0 0 0,9-11 0 16,-1 11 60-16,1-8 6 0,-1 5 1 0,5-1 0 0,-1 4-55 0,1-4-12 16,-1 4 0-16,5-3-284 15</inkml:trace>
  <inkml:trace contextRef="#ctx0" brushRef="#br0" timeOffset="193007.0978">18145 3999 403 0,'9'19'17'0,"-9"-19"5"0,0 0-22 0,0 0 0 0,0 0 0 0,0 0 0 0,-9-11 225 0,9 0 41 16,-4 3 8-16,4 8 2 0,0 0-149 0,0-7-30 15,0 7-5-15,0 0-2 0,0 0-39 0,0 0-8 16,0 0-2-16,0 0 0 0,0 0-13 0,0 0-4 16,0 0 0-16,0 0 0 0,0 0-4 0,0 0 0 15,0 0-1-15,0 0 0 0,0 0-19 0,0 0 0 16,0 0 0-16,0 0 0 0,0 0 0 15,0 0 0-15,0 0 0 0,0 0 0 0,0 0 0 0,0 0 0 16,0 0 0-16,0 0 0 16,0 0-28-16,0 15-13 0,4-8-3 15,-4-7 0-15,0 0-32 0,0 0-8 16,0 0 0-16</inkml:trace>
  <inkml:trace contextRef="#ctx0" brushRef="#br0" timeOffset="193331.6181">17575 3657 115 0,'0'0'10'0,"0"0"-10"0,0 0 0 0,0 0 0 16,-4-12 238-16,4 1 46 0,0 0 8 0,0 11 3 16,0-7-173-16,0 7-34 0,0 0-8 0,0 0 0 0,0 0-20 15,0 0-3-15,0 0-1 0,0 0 0 0,0 0-16 0,0 0-4 16,0 0-1-16,0 0 0 0,0 0-23 0,8 0-4 15,-8 0 0-15,8 0-8 0,5 3 8 16,0 1-8-16,3 3 0 0,-3 1 0 0,-5-1 8 0,5 1-8 16,8 3 0-16,-4-4 0 0,-5 8 10 0,5 4-10 15,0 3 8-15,4 4-8 0,0 4 9 16,0 8-9-16,0-1 10 0,-5-4-10 16,5 8 8-16,0-3-8 15,-4 6 0-15,4-10 0 0,0 14 0 0,0-7 0 0,4 0 0 0,0 8 0 0,1-1 0 0,3 1 0 16,0-1 0-16,1 4 0 0,-1 4 8 0,0-7-8 15,1-5 0-15,-1 1 0 0,-8-11 8 0,0-1-8 0,-4-7 0 16,0 0 0-16,-9 4 10 0,4-11-10 0,-7-1 10 16,3-6-10-16,-4 2 13 0,0-6-3 0,-4-8-1 0,0 11 0 15,0 0 11-15,5-3 3 0,-5-8 0 0,0 0-610 16,0 0-121-16</inkml:trace>
  <inkml:trace contextRef="#ctx0" brushRef="#br0" timeOffset="193621.8752">18720 3765 1324 0,'0'0'118'0,"0"0"-94"0,-4-4-24 0,-5-4 0 0,5 5 154 0,4 3 26 16,0 0 6-16,0 0 1 0,0 0-124 0,-8 0-25 15,-1 0-5-15,1 3-1 0,-5 5-32 0,-4 7 0 16,-8 11 0-16,-8 0 0 0,-5 11 0 0,-12 8-12 16,-9 7 12-16,-4 8-12 0,-8 3 12 0,-5 4 0 15,1-3-10-15,-1 14 10 0,-8 4 0 0,1 4-11 16,7-1 11-16,5 1-8 0,4-8 8 0,12 4 0 16,9-7 0-16,8 3 0 15,5 0-97-15,12-3-24 0</inkml:trace>
  <inkml:trace contextRef="#ctx0" brushRef="#br0" timeOffset="202023.3597">10738 9291 806 0,'0'0'36'0,"-12"-3"7"0,3-1-35 0,-3 4-8 0,3 0 0 0,9 0 0 16,-8 7 199-16,-4 4 37 0,3 1 8 0,-3-1 2 15,3 4-192-15,1 7-38 0,-5 0-8 0,5 8-8 16,-1 7 0-16,-3 4 0 0,8 0 0 0,-9 8 0 16,0 3 0-16,9 0 0 0,0 0 0 0,0 4 0 15,4 0 0-15,4 0 0 0,0 4 0 0,0-1 0 16,9-6 0-16,0-1 0 0,8-4-10 16,-5-7 10-16,5-4-56 15,5-3-7-15,-1-8-1 16,0 0 0-16,-4-3-78 0,4-9-16 15</inkml:trace>
  <inkml:trace contextRef="#ctx0" brushRef="#br0" timeOffset="202776.7228">10323 9112 1958 0,'-4'-18'174'0,"0"7"-139"0,4-1-35 0,0 5 0 16,0-1 40-16,4 1 0 0,4 0 1 0,5 3 0 16,0 0-41-16,3 0-11 0,5 1-1 0,4 3 0 15,5 0 2-15,8 0 0 0,4 3 0 0,12 5 0 32,1-1-14-32,16 4-4 0,4 1 0 0,13-1 0 15,13 4-11-15,17-8-2 0,20 4-1 0,5-3 0 0,3-4-36 0,14-1-7 0,16-3-2 16,4 0 0-16,5 0-1 0,-5-3 0 0,0-1 0 15,-8 0 0-15,-4 0 76 0,-8 1 12 0,-14 3 9 0,-11 0-1 16,-14 0 74-16,-3 3 15 0,-5 1 3 0,-13 0 1 16,-7 3-12-16,-14 1-2 0,-3-1-1 0,-13 4 0 15,-4 1-51-15,-9 2-11 0,-8-2-1 0,-4-1-1 16,-1 4-14-16,-7 0-8 0,-9 0 10 0,0 3-10 16,-5 1 9-16,-3 3-9 0,0 1 8 0,-1-5-8 0,-8 5 21 15,1-5-1-15,3 1 0 0,-4-1 0 16,-4-3-30-16,4 0-6 0,1-4-2 0,-1-3 0 0,-4-8 18 15,0 0 0-15,0 0 0 0,4 7 0 0,-4-7 24 0,0 0-2 16,0 0 0-16,0 0 0 0,0 0 43 0,0 0 9 16,0 0 2-16,0 0 0 0,0 0-24 0,0 0-4 15,0 0 0-15,0 0-1 0,-13-3-32 0,5 3-7 16,8 0 0-16,-13 7-8 0,5-7 0 0,-5 4 0 16,1 3 0-16,-1 8 0 0,5 4-12 0,-5 3 3 15,-4 4 1-15,9 8 0 0,-5 3 8 0,1 4-12 0,4-4 12 0,-1 4-12 16,5 0 12-16,0 4 11 0,0 3-3 0,4-3 0 15,0-8-18-15,0 4-4 0,4-3-1 0,0 3 0 16,0 3 15-16,0-3 0 0,1-7 0 0,-1-4 0 16,0-4 0-16,0-4 0 0,-4-3 0 15,4-4 0-15,0 0 0 0,1 0 0 0,-1-1 0 0,4 1 10 16,-4 0 0-16,1 0 0 0,3-4 0 0,0 8 0 16,1-4-10-16,3 0 0 0,5 0 0 0,-4 3 8 15,-1-7-8-15,-7 1 0 0,3-5 0 0,-4 1 0 16,-4-8 0-16,0 0 0 0,0 0 0 0,-12 3 0 15,3-6 0-15,-12 3 0 0,-8 0 0 0,-1-4 8 16,-7 0 12-16,-5 0 1 0,-9-3 1 0,-7-4 0 16,-5 3-13-16,-17 5-9 0,-8-1 12 0,-4 0-12 15,4-3 12-15,-9-5-12 0,-8 1 12 0,-4 0-12 0,-12 4 8 16,3-1-8-16,-3-7 0 0,-9 4 0 0,-13-4 0 16,9 4 0-16,12 0 0 0,-8 0 0 15,-12-4 0-15,12 4 0 0,8 3 0 0,5 4-12 0,12-3 12 0,-4 0 0 16,4 3 0-16,4 4 0 0,5 4-19 0,3-1-1 15,9 5 0-15,5-1-739 16,3 8-148-16</inkml:trace>
  <inkml:trace contextRef="#ctx0" brushRef="#br0" timeOffset="203884.7933">10508 9362 2188 0,'0'0'48'0,"0"0"11"0,0 0 1 0,0 0 1 0,0 0-49 0,0 0-12 16,0 0 0-16,0 0 0 0,0 0 24 0,0 0 3 15,0 0 0-15,0 0 0 0,-13-4-9 0,1 4-2 16,-5-3 0-16,-4 3 0 0,-4 3-28 0,-5-3-7 16,1 8-1-16,-9-4 0 15,0 3-5-15,-3 0-2 0,-10 1 0 0,1-1 0 0,0 1 27 0,-1-1-10 16,5 1 10-16,-8-1 0 0,3 1 0 0,1-5 0 15,-5-3 0-15,-8 0 0 0,-8 0 0 16,0 0 0-16,-9-3 0 16,5-1 0-16,-1-4 22 0,-4 1-2 15,1-4 0-15,-13 0 0 0,-9-1-20 0,0 5-12 16,5 0 2-16,-1-5 0 0,1 1 10 0,-13 0 14 16,-13 4-3-16,5-1-1 15,-1 8-22-15,1-4-4 0,4 1 0 16,-9 6-1-16,0 5-3 0,1-1-1 0,16 4 0 0,-4 4 0 0,17-3 4 0,-1-1 1 0,9 0 0 0,9 0 0 15,12 0 16-15,13-3 0 0,16-8 0 0,5 3 0 0,-1-3 0 0,18-3 0 0,-9 3 0 0,12-4 9 16,1 0 7-16,8 4 2 0,0-7 0 0,-8-4 0 16,3-4 22-16,5 4 5 0,0-1 1 0,0 5 0 15,5-4-16-15,-1 7-3 0,8-3-1 0,-12 7 0 16,5 0-26-16,3 0 0 0,9 0-9 0,-5 3 9 16,-3 1-13-16,-1 3 4 0,5 1 1 0,-5 11 0 15,5-5 8-15,-5 9 0 0,5-1 0 16,-13 0 0-16,0-3 0 0,0 7 0 15,0 0 8-15,0 4-8 0,0 0 0 0,-9 3 0 16,9 8 0-16,-4-3 0 0,4 3 0 0,-8-4 0 16,8 0 0-16,8 4-8 0,-16 4 8 0,8 0 0 0,8-1 0 0,-8 5 0 0,0 3 0 0,13 4 0 15,-13 7 0-15,12-3 0 0,5 0 0 0,4-5-13 16,-8-6 5-16,-1-8 8 0,-8-8-16 0,5 1 5 16,3-8 1-16,1 0 0 0,4 0 10 0,-5-3-13 15,5-5 5-15,0-3 8 0,8-4-12 0,-8 0 12 16,8-3-12-16,-4-1 12 0,0-3 0 0,8 4 0 0,5-12 0 15,8 4 0-15,8-8 0 0,9 1 0 16,12-4 0-16,5-4 0 0,12 4 0 0,4-4-9 16,4 0 9-16,9 0-10 0,8 4 10 15,5 0 9-15,-5 3-1 0,0 1-8 0,1-1 0 16,3 8-12-16,5 8 0 0,-5-5 0 0,-8 5 12 16,-4 3 0-16,4 0 0 15,-4 4-9-15,-4 0 18 0,-5-4 4 0,-12 8 1 16,-9-8 0-16,-3-4-24 0,-9 1-5 15,0-1-1-15,-9-3 0 0,-8-4 16 0,0-7 15 0,0-1-3 0,-4-3-1 16,0-4 3-16,-4-4 1 0,4-7 0 0,-8-3 0 0,3-5-6 0,-3-3-1 0,-1-8 0 0,1-3 0 16,0-8-8-16,-13-4 0 0,0-7 0 0,-5 4 0 15,1-1 0-15,-4-3-17 0,-9 8 4 0,0-5 1 32,-8 5-43-32,0-1-8 0,-9 0-1 15,0 4-570-15,-7 4-114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2:18:01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18758 3306 2080 0,'0'0'46'0,"0"0"10"0,0 0 1 0,0 0 1 0,0 0-46 0,0 0-12 0,-9-7 0 0,5 3 0 15,0-3 106-15,0-1 19 0,-5-3 4 0,5 4 1 16,0-5-52-16,-5-3-10 0,1 1-3 0,-5-1 0 15,5 0-30-15,0 0-7 0,-9-4 0 0,0 1-1 16,0 3 16-16,-4-4 3 0,5 8 1 0,-5-8 0 16,-5 1-10-16,5 3-1 0,0 3-1 0,-8 1 0 15,-4 4-8-15,3 7-2 0,-3 0 0 0,3 4 0 16,-7 3-3-16,3 4-1 0,-8 8 0 0,0 3 0 0,-4 8-21 16,-17 15-16-16,0 11 2 0,21-19 1 0,9 15 21 0,-1 0 4 15,-4-3 0-15,9-1 1 0,4-7-13 0,8 4 0 16,0-8 0-16,9 12 0 0,4-12 0 0,12 0 0 15,5 0 0-15,8 1 0 0,12-1 0 0,1-11 0 16,8 4 0-16,4-8 0 0,-8-3 0 0,4-8 0 16,4 0 0-16,4-7 0 15,0-8-50-15,9-7-13 0,0 0-2 0,8-12-1 16,-8 5-138-16,-1-12-28 0</inkml:trace>
  <inkml:trace contextRef="#ctx0" brushRef="#br0" timeOffset="421.9494">18950 3582 1440 0,'-12'0'64'0,"8"0"12"0,-1-7-60 0,5 7-16 15,-4 0 0-15,-4-4 0 0,4 4 374 0,-5-4 72 0,5 0 14 0,0 4 4 16,-4-11-326-16,3 7-65 16,-3 1-13-16,0-5-2 0,-1 5-34 0,-3-1-8 0,3 0 0 0,-3 4-1 15,-1 0-15-15,-4 0 0 0,5 8 0 0,-5 3 0 16,0 7 0-16,5-6 0 0,-1 2-9 0,0 5 9 15,1 3-12-15,3 1 3 0,1-1 1 0,4 4 0 16,0-7 8-16,4 3-10 0,0 1 10 0,4 3-10 16,4-11 10-16,1 0-8 0,-1 3 8 0,5-7-8 15,-1 4 8-15,1-4 0 0,4-7 0 0,-5 4 0 16,1-5 0-16,3-3 0 0,1-3 0 0,0-5 0 16,0 4 0-16,0-14 8 15,4-1-8-15,0-7 8 0,-1-4-8 0,1 0 0 16,0 1-11-16,0-1 11 0,-4 0-8 0,0 4 8 0,-4 4 0 0,-5 7-9 0,0-4 21 0,-4 8 4 15,1 3 0-15,-5 8 1 0,0 0-17 0,0 0 0 16,0 0 0-16,-5 8-9 0,1 3 20 0,4 8 4 16,0-8 1-16,0 4 0 0,-4 3-16 0,8 1-16 15,0 0 3-15,1-1 1 0,-1 1 12 0,4 0 16 16,9-5-3-16,4 5-1 0,-4-8-12 0,8 0-16 16,-4-3 3-16,0-1 1 15,-4-7-51-15,4 4-9 0,0-4-3 0,4-4 0 16,-4 4-136-16,4-7-27 0,0-1-6 0,9-3 0 0</inkml:trace>
  <inkml:trace contextRef="#ctx0" brushRef="#br0" timeOffset="616.1053">19601 3537 576 0,'0'0'25'0,"0"0"6"0,0 0-31 0,4 8 0 0,-4-1 0 0,0 4 0 16,-4-11 569-16,4 12 108 15,0-1 22-15,-5 7 4 16,5 1-460-16,-4 11-92 0,0 3-19 0,0 8-3 0,0 0-97 0,-5 12-20 0,5 2-4 0,-4 1-8 15,-1 8 0-15,1-12 0 0,-1 7 0 0,5 1 0 16,0-8 0-16,4 0 0 0,0-7 0 0,4 4 0 16,0-5-50-16,9-10-17 0,0-4-3 15,-1 0-1-15,5-4-97 0,-4-15-19 16,-1-4-4-16,-12-7-1101 0</inkml:trace>
  <inkml:trace contextRef="#ctx0" brushRef="#br0" timeOffset="842.9189">19605 3426 460 0,'12'-19'20'16,"-12"19"5"-16,0 0-25 0,0 0 0 0,5 0 0 0,3-8 0 0,4 5 594 0,-3-5 114 16,3 8 22-16,1-7 5 15,8 7-524-15,0 7-105 0,8-3-21 0,5 3-4 0,-5 1-60 0,5 3-12 16,-5 0-9-16,5 4 12 0,-5 4-12 0,0-1 0 16,1-3 0-16,-1 8 0 0,-4 3 0 0,0-8 0 15,-4 5 0-15,-4 3 0 0,-4-4 11 0,-5 8-3 16,-8-4-8-16,-4 4 12 0,-4 3-1 0,-9-3-1 31,-4 8 0-31,-9-1 0 0,-7 0-1 0,-5 0 0 0,-13-3 0 16,13-4 0-16,-8-12-83 0,-9 5-17 0,1-1-3 0,3-3-1374 0</inkml:trace>
  <inkml:trace contextRef="#ctx0" brushRef="#br0" timeOffset="3289.3981">2472 5565 403 0,'0'0'36'0,"0"0"-36"0,0 0 0 0,0 0 0 16,-13-4 239-16,1 0 41 0,12 4 8 0,0 0 1 15,0 0-168-15,0 0-33 0,-9 0-8 0,9 0 0 16,0 0-13-16,0 0-3 0,0 0 0 0,0 0 0 15,9 11-20-15,-5 1-4 0,-4 2 0 0,-4 5-1 16,4 3-4-16,-9 16-1 0,5-1 0 0,0 15 0 0,-9-3-9 0,1 14-1 16,-1 8-1-16,1 11 0 15,-5 3 6-15,0 5 2 0,0 10 0 0,-4 9 0 0,13-1 26 0,-13 3 6 16,4 5 1-16,13 18 0 0,-9-15-42 0,1 4-8 16,8 0-2-16,4 11 0 0,0-11 18 0,-9 4 3 15,5-4 1-15,4 8 0 0,-8-8 2 0,3-4 0 16,5 0 0-16,-8 4 0 0,4-15-5 0,-9 4-1 15,9 3 0-15,-8 8 0 0,-1-18-6 0,9-1-2 16,-9-3 0-16,1 7 0 0,7-11-12 0,-7 0-2 16,3-1-8-16,5-2 12 0,0-12-12 0,-4 0 9 15,3 0-9-15,5 0 8 0,-8-8-20 0,8 1-4 16,-4 3 0-16,4-4-1 0,0-6 30 0,0-1 7 16,0-4 0-16,0 4 1 0,0-7-21 0,0 3 8 15,0-7-8-15,0 7 0 0,0-7 8 0,0-4-8 16,0-3 10-16,-9-1-10 0,9-7 8 0,0-4-8 0,0-3 0 15,0-4 9-15,0-4-9 0,0-4 8 0,0-3-8 0,0 0 8 16,0-8-8-16,0-4 0 0,0 4 9 0,0-3-9 16,0-8 0-16,0 0 0 0,0 0 0 0,0 0 8 31,0 0-38-31,0 0-7 0,0 0-2 0,0 0 0 0,0 0 28 0,0 4 11 0,9 3-8 16,-9-7 8-1,0 0-53-15,0 0-6 0,0 0-1 0,4 7-821 0,4-7-165 0</inkml:trace>
  <inkml:trace contextRef="#ctx0" brushRef="#br0" timeOffset="8782.0842">5865 7734 669 0,'0'0'29'0,"0"0"7"0,0 0-28 0,0 0-8 16,0 0 0-16,0 0 0 0,0 0 134 0,0 0 26 15,0 0 4-15,0 0 2 0,0 0-82 0,0 0-16 16,0 0-3-16,0 0-1 0,0 0 0 0,0 0 0 15,0 0 0-15,0 0 0 0,0 0-5 0,0 0-2 16,0 0 0-16,0 0 0 0,0 0 6 0,0 0 1 16,0 0 0-16,0 0 0 0,0 0-8 0,0 0-2 15,0 0 0-15,-4 0 0 0,-9-4-10 0,1 0-3 16,3 0 0-16,1 1 0 0,8 3-13 0,0 0-2 16,-13-4-1-16,9 4 0 0,-4-4-9 0,3 0-3 0,1 1 0 0,-13-1 0 15,9 0-13-15,4 4 0 0,-5-3 8 0,5-1-8 16,-13 0 15-16,9 4 0 0,-4-7 0 15,-1 7 0-15,5 0 1 0,-5 0 1 0,-4 3 0 0,9-6 0 16,-9 3 4-16,4-4 1 0,-3 0 0 0,-1 0 0 16,4 4-10-16,-8-3-1 0,5-1-1 0,3-7 0 15,-4 7-10-15,5 0 0 0,-5-3 0 0,0 3 0 16,4 0 0-16,1 1 0 0,-5-1 0 0,5 0 0 16,-1 1 0-16,-4-1 0 0,13 0 0 0,-9 4 0 15,-3 0 25-15,3-4 3 0,0 1 1 0,1 3 0 16,8-4-29-16,-9 4 8 0,-4-4-8 0,5 4 0 15,-1 0 0-15,5-4 0 0,-9 4 8 0,0 0-8 16,0-3 0-16,5 3 0 0,-5 0 0 0,-4 0 0 0,0-4 8 0,0 0 0 16,0 1-8-16,0-1 12 0,0 0-12 0,-4 0 0 15,4 4 8-15,9-7-8 0,-18 3 8 0,9 0-8 16,0 1 11-16,0-1-11 16,0 0 0-16,5 1 0 0,-10-5 0 15,1 4 0-15,4 4 0 16,-4-3 0-16,8-1 0 15,-12 4 0-15,8-4 8 0,0 0-8 0,-8 1 0 0,8-1 0 16,-9 4 0-16,9 0 0 0,-16-4 0 16,7 1 0-16,-3-1 8 0,-1 4-8 0,1-4 0 0,3 4 0 0,5-4 17 0,-4 4-3 0,-1-7-1 0,-3 3 0 0,8 4-13 15,-5 0-10-15,5-7 2 0,-4 3 0 0,4 0 8 0,4 1 0 16,-5-1 0-16,10 4 0 0,-10 0 0 0,10 0 0 16,-9 0 0-16,4 4 0 0,0-4 0 0,0 0 0 15,0 7 0-15,0-3 0 0,0 3 8 0,0-3-8 16,4 3 10-16,-4 1-10 0,4-1 0 0,0-3 8 15,1 3-8-15,3 1 0 0,5-4 0 0,4 3 0 0,-9-3 0 16,9 0 0-16,-5-1 0 0,5 1 0 16,-4 3 0-16,-1-3 0 0,9 4 0 0,-12-5-10 15,12 5 10-15,0 3-8 0,-13 0 8 0,13 0 8 16,0 4-8-16,-4 0 11 0,-9-4-11 0,13 4 0 16,0 0 0-16,0 4 0 15,-8-1 0-15,8 5 0 0,0-5 0 16,0 5 0-16,0-5 0 15,0 8 0-15,0-7 0 16,8 3 0-16,5 1 0 0,-9-5-14 0,-8 1 3 16,8 3 1-16,-4-3 10 0,13 3 0 0,-1-3 0 0,-3 0 0 0,3 3 0 0,5-3-8 0,4-1 8 0,-4 1 0 0,8 0 0 15,-4 3 0-15,0-3 0 0,0-1-8 0,4 1 8 0,0 3 0 0,-4-7 0 0,4 4 0 0,5-1 0 0,3-3 0 16,1 0 0-16,12 0 8 0,-12 4-8 0,16-4 0 16,-4-4 0-16,9 7 0 0,-1 1 8 0,5-4-8 15,-13 0 8-15,8 0-8 0,-7 0 9 16,7-8-9-16,1 1 12 0,-5 3-12 0,9-4 12 15,4 4-4-15,-17-3 0 0,12-1-8 16,1 5 17-16,-9-9-3 0,1 1-1 0,-1 3 0 0,-8-3-1 16,0 0-1-16,4-4 0 0,0 4 0 15,-4-4-3-15,4 0 0 0,5-4 0 0,-9 4 0 0,0-4-8 0,0 0 12 16,-5 1-12-16,1-1 12 0,-4 0-12 0,-1 1 8 16,-4-5-8-16,1 1 8 0,-1-1-8 0,-8 1 8 15,9-1-8-15,-5-3 8 0,0 0-8 0,0 0 0 16,0 0 9-16,0-4-9 0,5 0 11 0,-9 0-3 15,8 4 0-15,0-1 0 0,-8 1-8 0,0 4 0 16,-4-1 0-16,0 1 0 0,0-1 0 0,-5 1 0 16,-3-4 0-16,-1 3 0 0,0-3 9 0,-3 4 0 0,3-4 0 15,-8-1 0-15,-8-2-1 0,8-1 0 0,0 0 0 0,-5 0 0 16,-3-8-20-16,0 1-4 0,-5 0 0 0,5 3-1 16,-5-3 34-16,5 3 7 0,-1-3 2 0,-3-4 0 15,3 0-26-15,-12-1 0 0,5-6 0 0,-5-8 0 16,0 0 0-16,4 4 0 0,0-1-11 0,-8 1 11 15,8 7 0-15,-4 1 0 0,4 2 0 0,-4 1-8 16,-8 4-9-16,0 0-2 0,4 3 0 16,-5 0 0-16,1 8 19 0,-9 0 0 15,5 0 0-15,-5 3 0 0,-4 1 14 0,-4 3 6 16,0 4 2-16,4 0 0 0,0 4-35 0,4 0-7 0,4-1-2 16,5 5 0-16,0-4 22 0,4 3 0 0,-1 0 0 0,10 5 0 15,11-5-215-15,-7 4-38 0,12 0-8 0</inkml:trace>
  <inkml:trace contextRef="#ctx0" brushRef="#br0" timeOffset="10787.1822">12332 4517 230 0,'0'0'20'0,"0"0"-20"0,0 0 0 0,0 0 0 0,0 0 235 0,0 0 42 15,0 0 9-15,0 0 2 0,-17 0-85 0,5 0-17 16,12 0-3-16,0 0-1 0,0 0-86 0,-9-3-18 16,5-1-3-16,4 4-1 0,0 0 17 0,0 0 3 15,-8-7 1-15,-1 3 0 0,1-4-31 0,4 1-5 16,4-1-2-16,-4 5 0 0,-5-5-15 0,5-3-3 16,0 4-1-16,0 3 0 0,-13 4-2 0,4-4-1 15,9 0 0-15,-4 1 0 0,-9 3-5 0,4-8-1 16,1 8 0-16,3-3 0 0,1 3-13 0,-9 0-2 15,0 0-1-15,1 0 0 0,3 3-13 0,1-3-15 16,-9 4 3-16,0 3 1 0,8 1 11 16,-4-4 0-16,-4 3 0 0,0 1 0 15,-4-5 0-15,4 8 16 0,9 4-4 0,-5-7-1 0,4 3-11 0,-4 8 0 0,1-1 0 0,3 1 0 16,5 3 0-16,-5 8 0 0,1 0 0 0,7 7 0 16,5-3 0-16,-4 3 0 0,0-4 0 0,0 1 0 15,8-8 0-15,9 0-9 0,-5 4 9 0,0-4 0 16,5-4-9-16,4 1 9 0,8 3 0 0,0 0-9 15,-8-4 9-15,8 1 0 0,4-1 0 0,1-3-8 16,-5-1 8-16,4-7 0 0,5 1 0 16,3-1 0-16,-7-4 10 0,12 1-2 15,-9-8-8-15,5-8 12 0,-4 1-3 0,-5 3-1 16,-4-15 0-16,5 5 0 0,-1-5 3 0,0-7 0 16,-8-4 0-16,0 0 0 0,0-3-3 0,-4 7 0 15,0-12 0-15,-5 1 0 0,-8-4-8 16,1-4 0-16,7-11 0 0,-3 1 0 0,-9-1 24 15,0-11 2-15,-9 7 1 0,1 4 0 0,-1 15-27 0,-7 0 0 0,-14 8 0 0,9 3 0 0,5 0 0 0,-1 4-16 16,-13 7 3-16,1 1 0 0,4 3 21 0,-4 3 5 16,-1 9 1-16,-8-5 0 0,-3 5-6 0,3 3-8 15,4 0 11-15,-8 7-11 0,-4-3 0 0,0 7 0 16,17-7 0-16,-5 11 0 0,5-8 0 0,-1 4 0 16,5 8 0-16,4-12 0 15,9 12-77-15,-1-4-16 0,5 11-3 0,8 7-841 16,4 5-168-16</inkml:trace>
  <inkml:trace contextRef="#ctx0" brushRef="#br0" timeOffset="19931.2055">12311 8106 345 0,'0'0'31'0,"0"0"-31"0,4 8 0 0,-4-8 0 16,-8 7 218-16,8-7 38 0,0 0 7 0,0 0 1 15,0 0-138-15,0 0-28 0,0 0-6 0,8 8 0 16,5-8-19-16,-13 0-3 0,0 0-1 0,0 0 0 16,8 3 11-16,-8-3 3 0,0 0 0 0,0 0 0 15,0 0 30-15,0 0 7 0,0 0 0 0,0 0 1 16,0 0-14-16,0 0-3 0,-4-7-1 0,0-1 0 15,-4 1-33-15,8 7-6 0,4-8-2 0,0 1 0 16,-4-4-32-16,-4 0-6 0,0-4-2 0,8 0 0 16,0-4-22-16,-4 1 9 0,0-9-9 0,0 1 0 15,8-7 0-15,-8 3 0 0,-4-7 0 0,4-8 0 0,0 0 0 16,0 4-17-16,0-7 1 0,0 7 1 16,-4-4-13-16,8 4-4 0,0-4 0 15,-4 4 0-15,-4 0 7 0,8 0 1 0,-4 4 0 0,9-8 0 0,-5 8 12 0,0 7 2 16,-8 8 1-16,0 3 0 0,-5 1 9 0,5 10 0 15,0-3 0-15,4 7 0 0,0 1 0 0,0 3 0 16,-8 3 10-16,3 1-10 0,-3 7 14 0,4-3-3 16,0 3-1-16,-1-4 0 0,-7 5 6 0,3-5 2 15,5 1 0-15,0-1 0 0,-4-3-4 0,3-1-1 16,1 1 0-16,4-4 0 0,0 0-13 0,-4 0 9 16,-4 0-9-16,4 0 8 0,4 0-8 0,0 0 0 15,-9-4-10-15,5 8 10 16,4-4-59-16,0 0-5 0,-8 8-2 0,-1-5 0 15,-3 5-31-15,-1 3-7 0,9-4 0 0,-9 1-1 16,-4-1 21-16,1 4 5 0,7-7 1 0,-3 4 0 0,-1 3 44 0,1-7 9 0,3-1 1 16,1-3 1-16,8 0 63 0,0 0 12 0,-9 4 2 0,9-4 1 15,9-4-39-15,-9 4-7 0,0 0-1 0,8-7-8 16,5-1 0-16,3-3 0 0,-3-4 0 0,-5 4 0 16,1 0 0-16,3 0 0 0,1-4 0 0,4 4 0 15,-9-4-19-15,5 4-1 0,4-1 0 0,4-2 0 16,-9 2 12-16,1 1 8 0,-5 4-12 0,5 3 12 15,-1-7 50-15,-8 7 17 0,-4 4 3 0,0 0 1 16,13 4 45-16,-13-4 10 0,0 0 2 0,0 0 0 16,8 7-39-16,1 1-7 0,3 3-2 0,1 0 0 15,0-3-40-15,3 3-8 16,1 0-1-16,8 0-1 0,-8 0-15 16,8-3-3-16,0 3-1 15,9 4 0-15,4-4-11 0,-9 0 0 16,-4-3 0-16,5 3 0 0,-1-4 0 0,-4 1 0 0,-8-1 0 15,0 1 0-15,-1-1-90 0,1 0-20 0,0 1-4 0,-9-1-1309 0</inkml:trace>
  <inkml:trace contextRef="#ctx0" brushRef="#br0" timeOffset="28015.1639">5634 7700 1821 0,'-17'-15'80'0,"13"8"18"0,-4 3-78 0,8 4-20 15,0 0 0-15,0 0 0 0,-4-8 14 0,4 8-1 16,0-7 0-16,0 7 0 0,0 0-5 0,0 0-8 16,0 0 11-16,0 0-11 0,0 0 0 0,0 0 0 15,0 0-12-15,0 0 3 0,-9 4 9 0,1 7 0 16,-13 0 0-16,4 0-8 0,0 8-1 0,1 7 0 16,-14 11 0-16,9-7 0 15,0 0-15-15,-8 0-2 0,8-8-1 0,0 4 0 16,-8-4 16-16,3 1 11 0,1-5-13 0,-4 5 5 0,0-5 8 15,-1-3 0-15,1 4 0 16,0 0 0-16,-1-4 9 16,1-1 1-16,-9 1 0 15,9 4 0-15,4-4 24 0,4 0 5 0,-5-4 1 0,10 4 0 16,-10-8 0-16,10 8 0 0,3-4 0 0,0 1 0 0,9 3-40 0,-4-1 0 0,8 1 0 0,0 4 0 0,0 0 0 16,8 7 0-16,5 7 0 0,-5-3 0 0,13 0 0 0,-8-8 0 0,16 4 0 0,-8-7 8 15,17 3-8-15,-9-7 8 0,-4 4-8 0,9-8 8 16,0-4-8-16,-1 1 0 0,-4-4 0 0,1-8-8 15,-1-4 8-15,1-3 9 0,3-4-1 0,-4-11-8 16,5-15 20-16,4-3-4 0,4-5 0 0,0 4 0 16,0-7 3-16,8 4 0 0,9-4 0 0,-5 3 0 15,-4 1-19-15,-8-1 8 0,-4 1-8 0,-9-1 0 16,-8-3 10-16,0 4-10 0,-21-1 8 0,0 8-8 0,-8 8 14 16,-13 3-2-16,-12 4-1 0,-14 7 0 0,-16 4-2 15,-8 12 0-15,0 6 0 0,-13 5 0 0,0 7-9 0,-4 7-14 16,-13 12 3-16,1 7 1 15,3 3 10-15,1 5 0 0,12-5 0 16,4 5 0-16,9-4 0 0,0 7 0 16,-1 0 8-16,9 4-8 15,13 7-68 1,8 8-19-16,0 4-3 16</inkml:trace>
  <inkml:trace contextRef="#ctx0" brushRef="#br0" timeOffset="29305.498">19177 14881 1450 0,'0'0'32'0,"0"-11"6"0,4 0 2 0,-4-4 1 0,-4 4-33 0,4 0-8 0,0-4 0 0,0 3 0 16,-4-2 105-16,0-5 19 0,-1-3 4 0,1-1 1 15,-4 5-57-15,-1 6-12 0,-7 1-3 0,-1 0 0 16,0 4-22-16,0-1-5 0,0 1-1 0,-3-1 0 16,-6 5-19-16,-3-1-10 0,0 0 10 0,-5 4-10 15,-4 0 0-15,1 0 8 0,-5 4-8 0,-4 0 0 16,-1-4-14-16,-11 7-6 0,-5-3 0 16,0-1-1-16,-4 1 11 0,4 11 10 15,4 7-13-15,5 1 5 0,-1-5 8 16,1 1-8-16,3-4 8 0,1 4-8 0,4-1 8 0,-9 1 0 0,-3 7 0 0,3 0 0 0,9 0 0 15,0 4-8-15,8 0 8 0,0 7 0 0,5-3 0 16,8-1-8-16,-1 4 8 0,10 1 0 0,-1-1 0 0,8 4-8 16,5 7 8-16,4-3 0 0,4-11 0 0,5-5 0 15,3-3 0-15,14-3 0 0,-1-8 11 0,21-4 1 16,13-7 0-16,3-4 0 0,10-8-4 0,-1 1-8 16,9-12 12-16,8-14-4 0,12-12-8 0,5 0 0 15,-8 0 9-15,-5 1-9 0,-4-1 8 0,-8 4-8 16,-5 0 8-16,-3 0-8 0,-5 0 22 0,-4 4 0 15,0 3 0-15,-9 1 0 0,-8 3 8 0,-12 4 2 16,-9 0 0-16,0 0 0 0,-12-8-7 0,-1 8-1 16,-8 4 0-16,1 3 0 0,-5 4-24 0,-5 0 0 0,-3 4 0 15,-13-4 0-15,-12 4 0 0,-5 3 0 0,0 5 0 0,-4-1 0 16,0 0 0-16,0 4-16 0,-4 4 4 0,4 0 1 16,0 3 11-16,0 4-12 0,0 8 12 0,5 3-12 15,-1 12-9-15,0-1-3 0,5 1 0 0,-5 3 0 31,4 0-129-31,1 1-27 0,3 3-4 0</inkml:trace>
  <inkml:trace contextRef="#ctx0" brushRef="#br0" timeOffset="30599.2749">23103 14937 612 0,'0'0'27'0,"8"-7"5"0,5 3-32 0,-5-4 0 0,0 1 0 0,-3 0 0 16,3-1 116-16,0 1 17 0,-3-1 3 0,-5 8 1 15,0 0-58-15,0 0-12 0,4-7-3 0,-4 7 0 16,0-8 35-16,0 8 6 0,0-7 2 0,-4-1 0 15,4 1-32-15,-9-1-7 0,5 5 0 0,0-5-1 16,0 1-13-16,-1 3-2 0,-3-3-1 0,0-1 0 16,-1 1-11-16,1-1-1 0,-1 1-1 0,-3-1 0 15,-1 5-18-15,5-1-4 0,-5-4-1 0,1 5 0 0,-1 3-15 0,-4-4 0 16,5 4 0-16,-5 0 0 0,-8 4 0 16,0-4 0-16,4 7 0 0,-4-3 0 15,-1 7-9-15,1 0 9 0,0 0 0 0,0 4-9 0,0 0 9 16,4 0 0-16,-4 0 0 0,-1 4-8 0,5-1 8 15,-4-3 0-15,4 4 0 0,0 0-8 16,-4-8-16-16,8 7-4 0,-4-6 0 0,5 2 0 16,-1 1 28-16,4 0 0 0,1 0 0 0,3 4 0 0,1-1 16 0,4 1 9 15,0 3 2-15,8 5 0 0,-4-1-27 0,8 11 0 16,0 4 0-16,5 0 0 0,4-4-21 0,0 0-3 0,-1-3-1 0,5-4 0 16,0-4 53-16,5 0 10 0,-1-4 2 0,4 1 1 15,5-8-25-15,-1-1-4 0,9 1-2 0,4-3 0 16,9-1 2-16,-1 0 1 0,5-7 0 0,-5-1 0 15,1 1-1-15,-5-4 0 0,5-4 0 0,-1 1 0 16,5-9-12-16,4 1 9 0,0-4-9 0,4 0 8 16,-4-7-19-16,-4 3-4 0,-9-3-1 0,-4 0 0 15,-4-4 35-15,-4-12 6 0,-9-10 2 0,-4-1 0 16,-4 9 1-16,0-1 1 0,-8-4 0 0,-9 4 0 16,0-4 22-16,-4 0 4 0,-8 1 1 0,-1-5 0 15,-7 8-22-15,-5-7-4 0,-4-8-1 0,-5 7 0 16,-3 12-11-16,-13 4-2 0,-13 3-1 0,-8 11 0 15,-5 4-15-15,-3 8-16 0,-1 7 3 0,1 7 1 16,-1 8-11-16,-3 4-1 0,-1 11-1 0,5 7 0 16,3-4-90-16,5 8-17 15,8 4-4-15</inkml:trace>
  <inkml:trace contextRef="#ctx0" brushRef="#br0" timeOffset="35833.795">9367 6768 57 0,'0'0'0'0,"0"0"0"0,4-7 0 0,0-1 0 0,-4 8 172 0,5-7 28 15,-1-1 7-15,-4 8 1 0,4-7-90 0,-4-4-18 16,0 11-3-16,0 0-1 0,0 0-39 0,0 0-8 16,0 0-1-16,0 0-1 0,0 0-28 0,0 0-6 0,0 0-1 0,0 0 0 15,0 0 5-15,0 0 1 0,0 0 0 0,0 0 0 16,0 0 16-16,0 0 3 0,0 0 1 0,0 0 0 16,0 0-23-16,0 0-5 0,-4 0-1 0,4 0 0 15,-9-4 6-15,9 4 1 0,-8 0 0 0,0 0 0 16,-1-4 5-16,5 4 2 0,-4 0 0 15,-1-3 0-15,5 3 3 0,-9 0 1 0,5 0 0 0,8 0 0 16,-8 0-6-16,3-4-1 0,-3 4 0 16,8 0 0-16,-8 0-4 0,8 0 0 15,-9 0-1-15,1 0 0 0,8 0-1 0,-4-4 0 0,4 4 0 0,-13 0 0 16,5 0-4-16,8 0-1 0,-9 0 0 16,9 0 0-16,-4 4-9 0,4-4 0 15,0 0 9-15,-8 0-9 16,8 0 0-16,-9 0 8 0,9 0-8 15,0 0 0 1,0 0 0-16,-8 4 8 0,0-4-8 0,8 0 0 0,-5 3 0 0,5-3 0 0,0 0 0 0,-8 4-8 0,0 0 8 16,8-4 0-16,-9 4 8 0,5 3-8 0,-4 0 0 0,-1 1 0 0,5-1 0 0,0 5 0 0,0-5 0 15,-5 4 0-15,5-3 0 0,-4 3-8 0,4-4 8 0,-1 4 0 16,1 4 0-16,-4-11 0 0,4 7 0 0,-1 0 0 16,1-3 0-16,0 3 0 0,0-3 0 0,-5 3 0 15,5-4 0-15,0 4 0 0,0 1 0 0,-5-1 0 16,5-4 0-16,0 4 0 0,-4 1 0 0,3-1 0 15,-3 4 8-15,4 0-8 0,0-1 0 0,-5 1 9 16,1 0-9-16,4 0 0 0,0 0 10 0,4 0-10 16,-9 4 8-16,5-1-8 0,4 8 0 0,-4-7 8 15,4 0-8-15,4-4 0 0,-4-1 8 0,4 1-8 0,5-4 0 16,-1 4 8-16,-4-3 13 0,4-1 3 0,1 0 0 16,3 0 0-16,-3 0 0 0,3 0 1 0,-3 1 0 15,-1-1 0-15,5-4-12 0,-5 4-2 0,1-3-1 0,3 3 0 16,-3-3-10-16,3 3 10 0,-8-4-10 0,5 1 10 15,-1 3-10-15,5-4 0 0,-5 4 9 0,0-3-9 16,1-1 0-16,3 1 0 0,-7 3 0 0,3-7 8 16,5-1-8-16,-5 5 8 0,5-4-8 0,-1-1 8 15,1 1 0-15,3 0 0 0,1-4 0 0,0 4 0 16,4-4 0-16,-4 0 1 0,0-4 0 0,4 4 0 16,0-4 9-16,4 0 2 0,4 1 0 0,-4-1 0 15,0-4-12-15,9 1-8 0,-13-4 12 0,8 3-12 16,-8-3 20-16,9 4-2 0,-5-8-1 0,0 4 0 15,0-4-5-15,4 0-2 0,-8-4 0 0,5 1 0 16,-1-1 1-16,0-3 0 0,-4 3 0 0,4-3 0 0,-4-8-11 16,4 0 12-16,0 8-12 0,-4-1 12 0,-4 1-12 0,4 3 0 15,-4-3 0-15,0 7 8 0,-1-4 5 16,-3 1 1-16,0 3 0 0,-1 0 0 0,-8-4-14 0,5 4 8 16,-5 0-8-16,0 1 0 0,-4-5 12 0,0 0-3 15,0 4-1-15,-4-3 0 0,-5-5 5 0,1 5 1 16,0-5 0-16,-1 1 0 0,-7 0-6 0,3-1-8 15,0 5 11-15,-3-5-11 0,-1 1 14 0,0 3-4 16,0 1-1-16,1-5 0 0,-1-3 1 0,0 4 0 16,4 7 0-16,-3-4 0 0,-1 8 4 0,0 0 1 15,0 0 0-15,0 7 0 0,-3-3-15 0,-1 7 0 16,-5 3 0-16,1 1 0 0,-4 4 0 0,0 6-12 0,-13 1 3 16,0 4 0-16,-5 0 9 0,1-1-10 0,0 1 10 0,4 0-10 15,-4 3 10-15,8 0 0 0,1-3 0 0,3 3 0 16,1 1 0-16,3-1 0 0,5-3 0 0,4-1-8 31,-4 8-19-31,8-3-3 0,-8 3-1 0,4 4 0 16,4 3-166-16,0 12-34 0</inkml:trace>
  <inkml:trace contextRef="#ctx0" brushRef="#br0" timeOffset="39184.8538">18091 8073 2217 0,'0'0'98'0,"0"0"21"0,0 0-95 0,0 0-24 16,0 0 0-16,0 0 0 0,0 0 152 0,0 0 25 16,0 0 6-16,0 0 1 0,0 0-88 0,-5 7-18 15,1 4-3-15,0 0-1 0,-4 4-16 0,3 4-3 16,-3 11-1-16,0 3 0 0,-1 8-43 0,1 12-11 16,4 2 0-16,-5 1 0 0,1-4 0 0,0-3 0 15,8-1 0-15,0-3 0 16,0-8-100-16,4 1-23 0,0-5-4 0,0-7-1 15,5 4-102-15,-1-11-21 0,0-1-4 0</inkml:trace>
  <inkml:trace contextRef="#ctx0" brushRef="#br0" timeOffset="39397.214">18355 8341 748 0,'-25'48'67'0,"16"-29"-54"0,1 0-13 0,4-4 0 15,-5-4 462-15,9 4 90 0,-4-4 17 0,4 0 4 16,0-11-393-16,4 7-78 0,5 5-16 0,3-5-3 16,5 4-15-16,4-7-4 0,4 3 0 0,0-3 0 15,9 0-51-15,0 0-13 0,3-4 0 0,5 0 0 16,0 0 0-16,4-4 0 0,0 0 0 0,-4-7 0 16,-8 4-48-16,-1-5-13 0,-7 1-3 0,-5-4-887 15,-5 0-177-15</inkml:trace>
  <inkml:trace contextRef="#ctx0" brushRef="#br0" timeOffset="39615.8548">18640 8155 2995 0,'0'0'132'0,"0"7"28"0,0-7-128 0,0 8-32 16,0-5 0-16,-4 8 0 0,0 4 96 0,-5 4 12 15,-3 3 2-15,3 12 1 0,-3 14-50 0,-1 8-9 16,1 4-3-16,-1-4 0 0,5 3-39 0,3 20-10 15,1-9 0-15,8 5-1056 16,1-12-214-16</inkml:trace>
  <inkml:trace contextRef="#ctx0" brushRef="#br0" timeOffset="40471.9166">20943 14643 576 0,'0'0'25'0,"-5"7"6"0,5-7-31 0,-4 4 0 0</inkml:trace>
  <inkml:trace contextRef="#ctx0" brushRef="#br0" timeOffset="40958.12">20905 14665 230 0,'0'0'20'0,"0"0"-20"0,0 0 0 0,0 0 0 15,0 0 235-15,0 0 42 0,0 0 9 0,0 0 2 16,0 0-188-16,0 0-36 0,0 0-8 0,0 0-2 0,0 0 0 16,0 0 0-16,0 0 0 0,0 0 0 0,0 0 11 0,0 0 3 15,0 0 0-15,0 0 0 0,0 0 9 0,0 0 3 16,0 0 0-16,0 0 0 0,0-7 36 0,0-1 7 16,0 8 1-16,-4-11 1 15,0 4-61-15,-1-1-13 16,-3-3-3-16,0 3 0 0,-1 5-14 15,1-1-3-15,-5-3-1 16,5 7 0-16,-9-4-3 0,4 4-1 16,-3 4 0-16,-1 3 0 0,0 0-6 15,0 8-2-15,-4 0 0 16,0 8 0-16,-4-1-18 0,4 4 0 16,-4 4 8-16,0 0-8 0,4-1 0 0,0 5 0 0,0 0 0 0,4 3 0 0,5-4 0 0,-1 1 0 15,5 3 0-15,3 4-9 0,5 0 9 0,5 0 0 0,3-4 0 0,5 1 0 0,3-5 0 0,5-3 16 0,5-4-4 0,3-4-1 0,0-3-11 16,5-8 0-16,-1 0 0 0,9-3 0 0,0-8 0 0,4-4 0 0,9-7 0 0,-1-4 0 15,1 0 0-15,-5-7 0 0,5-4 10 0,-9 0-10 16,0-4 12-16,-4 0-4 0,-4-3 0 0,-5 3-8 16,-8-8 9-16,1 1-9 0,-5 0 0 0,-5-8 9 15,-3-3-21-15,-5-1-5 0,-8-7-1 0,0 0 0 16,-8 1-13-16,0-1-2 0,-5 4-1 16,-4 3 0-16,0 4 12 0,-8 8 2 0,-4 4 1 0,-5 3 0 15,1 7 10-15,-9 8 9 0,-13 12-13 0,1 3 5 16,4 3 34-16,3 12 7 0,1 0 2 0,4 8 0 15,9 6-56-15,3-2-11 0,5 2-3 16,8 1 0-16,1-4-27 0,7 0-6 0,5-7 0 16,4-4-1144-16</inkml:trace>
  <inkml:trace contextRef="#ctx0" brushRef="#br0" timeOffset="41802.587">19546 8058 633 0,'-8'0'56'0,"-5"0"-44"31,5-4 284-31,-5 4 58 0,5 4 11 0,-5-1 3 16,1-3-192-16,-1 4-39 0,0 4-7 0,-3-5-2 16,-1 5-51-16,-4 7-10 0,4-4-3 0,0 4 0 0,0 7 0 15,1 1 0-15,-5 6 0 0,4 9 0 0,-4 10-27 0,4 4-5 16,5 0-2-16,-5 15 0 0,8-3-16 0,5-8-3 0,4-8-1 16,9 4 0-16,-1-7-2 0,9-4-8 15,0-4 12-15,4 1-4 0,4-12-8 0,0 0 0 0,4-8 0 0,1 1-11 16,7-12 26-16,1-3 5 0,0-8 0 0,4-3 1 15,-4-8-21-15,-5-4 0 0,1-3 0 0,-9-4 0 16,0 0 9-16,-8-4 1 0,0-3 0 0,-5-1 0 0,-8-7-10 16,-4 0 0-16,-4-4 9 0,-4 1-9 0,-5-1 0 15,-8 11-8-15,-4 5 0 0,-13 6 0 0,-4 8 8 0,-4 15 0 16,0 11 0-16,0 12 0 0,0 3-13 0,4 7 2 16,4 1 1-16,5 3 0 15,3-7-37-15,9-4-7 16,4 0-2-16,9-3-824 0,4-5-166 0</inkml:trace>
  <inkml:trace contextRef="#ctx0" brushRef="#br0" timeOffset="43857.1552">19810 7953 633 0,'17'8'28'0,"-17"-8"6"0,0 0-34 0,0 0 0 16,0 0 0-16,0 0 0 0,0 0 427 0,0 0 78 15,0 0 16-15,0 0 3 0,0 0-284 0,0 0-56 16,-13 4-12-16,-3-1-3 0,-10-3-89 0,1-3-19 16,-4-1-3-16,-5-4-1 0,-3 1-37 0,-5 3-7 15,0-3-1-15,-4-4-1 0,-5 3-11 0,-3 1 0 16,-5-1 0-16,-12-3 8 0,-5 0-8 0,-3 3-17 15,3-7 4-15,-4 4 1 0,9-4 31 0,-9 0 6 16,1-3 2-16,-14-1 0 16,14-3-43-16,-1 3-9 0,5-3-2 15,-1 3 0-15,9-3 27 0,4 0 0 0,0-1 9 0,0 1-9 16,0 7 0-16,13 0 0 0,-4 0 0 0,7 4-12 0,5 3 12 0,5 5 8 0,12-1 0 0,4 4-8 16,4 0 0-16,0 4 0 0,4 3 0 0,5 8 0 15,4 4 17-15,0 14-3 0,-1 12-1 0,10 15 0 16,-5 3-26-16,4 8-6 0,-4-4-1 15,4 7 0-15,-8-3 20 0,4 11 0 0,-9 4 11 0,5 11-11 16,-4-8 0-16,-1-3 0 0,-3-4 0 16,4 4 0-16,-5-4 0 0,5 0 0 0,-1-4 0 0,9 0 0 15,-4-11 0-15,8-7 0 0,5-8 0 0,-1-4 0 16,5-10 0-16,3-5 0 0,9-3 0 0,5-8-12 0,12-7 12 16,0 0 0-16,8-4 0 0,9-7 0 0,-1 0 0 0,1-4 0 15,4-4 0-15,13-3 0 0,-1-1 0 0,9 1 0 16,8-1 0-16,5 5 0 0,-9-5 0 15,8 1 0-15,9 3 0 0,8 0 0 0,1 1 0 16,-1-1 0-16,-4 0 0 0,8 0 0 0,-3-3 0 16,-31 3 0-16,5 0 0 0,-4-3 0 0,0 0 0 15,-4-1 0-15,-13 1 0 0,0-5 0 0,-8 1 0 16,8 0 0-16,-13-8 0 0,-3 5 0 0,-13 2 0 0,-9-6 0 16,-12-5 0-16,-5-3 0 0,-8-11 48 15,-4-8 13-15,-8-7 3 0,0-4 0 0,-9-3-52 0,-4-5-12 16,-4-14 0-16,4 7 0 15,-4-11-48-15,-1 0-13 0,1-4-3 0,-8 1 0 0,-1-5 64 0,-4 1 16 16,1 3 2-16,-18-14 0 0,1 21-29 0,-1 16-5 16,1 18-2-16,-5 8 0 15,0 11-88-15,13 11-18 0,4 11-3 0,0 4-785 0,4 8-158 0</inkml:trace>
  <inkml:trace contextRef="#ctx0" brushRef="#br0" timeOffset="44353.2445">18414 7741 2880 0,'-13'11'128'0,"13"-11"25"0,0 0-122 0,-8-4-31 0,-1 1 0 0,-3-5 0 16,-1-3 60-16,0 0 7 0,-7-8 1 0,-1 4 0 0,0-7-47 0,-5 0-9 15,1-4-1-15,-12-8-1 16,-5-7-122-16,-9 0-24 0,-7-7-4 0,-10-5-2 15,1 5 72-15,-12-4 14 0,-5 0 4 0,0-4 0 0,-4 4 41 16,-4-1 11-16,-22-3 0 0,-3 8 0 0,-5-4 75 0,-4 0 17 16,-4-1 3-16,-8-2 1 0,0 6-14 0,-5-7-2 15,0-7-1-15,-29-4 0 0,21 3-59 0,-4-3-12 16,-17-7-8-16,0-1 9 0,17 8-9 0,-29-18-16 16,3-5 4-16,1 1 1 15,8 7-22-15,-4 3-5 0,-13 9-1 0,9 3 0 0,8-1 39 0,-4 9 0 0,-13-5 0 16,13 12 8-16,21 11 8 0,-9 0 0 15,-12 8 1-15,-21-5 0 0,33 12 11 0,1 8 1 0,-5 7 1 16,-21 3 0-16,25 8-30 0,5 8 0 0,4 6 0 16,-17 13 0-16,25-1 51 0,-4 7 10 0,9 4 3 0,-9 12 0 15,25-16-64-15,4 8-26 0,-4-3 2 0,-4 3 0 16,17 0 24-16,12 7 0 0,5 1 0 0,-5 14 11 16,9 0 6-16,8 1 2 0,4-1 0 0,5 4 0 15,8-7-28-15,8-4-6 0,13-4-1 0,-4-4 0 16,12 1 16-16,9-5 0 0,3-3 0 0,5-3 0 15,9-9 0-15,3 1 0 0,1-7 0 0,8-1 0 16,4-7 10-16,0 0 5 0,5-4 1 0,8 0 0 16,-1-7-78-16,1-4-15 0,0-4-3 15,0-7-861-15,8-8-172 0</inkml:trace>
  <inkml:trace contextRef="#ctx0" brushRef="#br0" timeOffset="44619.1547">9182 5635 3157 0,'0'0'69'0,"0"0"15"0,0 0 2 0,0 0 3 0,0 0-71 0,0 0-18 16,-16 0 0-16,7 4 0 0,1 0 68 0,-1 3 9 16,1 1 3-16,0 7 0 0,-5 3-56 0,13 16-12 15,-12 14-1-15,7 8-1 0,5 8-10 0,0-1 0 16,9 0-10-16,-1 1 10 0,5-8-9 0,8-1 9 15,8-2-8-15,9 2 8 16,4-6-26-16,12-8 0 0,5-4 0 0,12-11 0 0,1-3 10 0,-1-5 3 16,0-3 0-16,13-7 0 0,0-8 13 0,8-8 12 15,5-3-3-15,16-8 0 16,0-7-232-16,26-4-46 0,171-40-10 0,-79-1-1 0</inkml:trace>
  <inkml:trace contextRef="#ctx0" brushRef="#br0" timeOffset="46339.1804">22817 8401 1728 0,'0'0'38'0,"0"0"8"0,0 0 2 0,0 0 0 0,0 0-39 0,0 0-9 0,0 0 0 0,0 0 0 16,-4-4 156-16,4 4 28 0,-4-4 7 0,4 4 1 16,0 0-31-16,0 0-5 0,0 0-2 0,-4 0 0 15,-5 0-65-15,1 11-13 0,0 0-2 0,-5 12-1 16,0 7-41-16,-3 7-8 0,-1 4-1 0,-4 7-1 16,4 1-13-16,-4 3-9 0,4-4 12 0,1 8-12 15,3-3 8-15,1-1-8 16,3-8 0-16,1-3 0 0,8-7 0 0,-4-4 0 15,4-8-11-15,0-3 11 0,0-4-104 16,0-4-15-16,-5-4-2 0,5-3-1 0,0-4-71 16,5-4-15-16,7 1-2 0</inkml:trace>
  <inkml:trace contextRef="#ctx0" brushRef="#br0" timeOffset="47295.2827">23405 8024 979 0,'-13'0'87'15,"0"4"-70"-15,1-4 358 0,3 0 71 16,5 0 14-16,-4 0 4 0,-1 0-269 0,-3-4-54 15,3-3-10-15,5 7-3 0,-8-8-102 0,3 5-26 16,-3-5 0-16,-1-3 0 0,-8 3 56 0,4-3 7 16,-8 0 1-16,-4-4 0 0,-5 0-52 0,-3 0-12 15,-1 0 0-15,-4-3 0 16,0-1-48-16,-4 4-13 0,4-3-3 0,0-1 0 0,4 0 76 0,-4 5 16 16,9-5 2-16,-5 4 1 15,4-4-50-15,1 8-9 0,-5-4-3 0,-4 8 0 0,4-1 31 0,1 5 0 0,3-1 0 0,9 4 0 16,8 0 24-16,0 4 10 0,1-4 2 15,3 7 1-15,0 4-37 0,1 4 0 0,3 4 0 0,-7 14 0 16,7 1 0-16,-3 7 0 0,3 0 0 0,-3 4 0 16,3-4 0-16,-3 0 0 0,3-4 0 0,-3 8 0 15,3-1 0-15,-3 5 8 0,-5 3-8 0,0 8 11 16,-4-5-11-16,5 1 12 0,-5 4-12 0,0 0 12 16,0-5-12-16,-5 1 0 0,1 0 9 0,4 8-9 15,0-1 0-15,5 0 0 0,-5 1 0 0,4-1 0 16,4-3-13-16,1-8 2 0,-1-4 1 0,5-7 0 15,4-7 10-15,-1-4 0 0,5-4-9 0,5-4 9 16,-1-3 0-16,4-4-9 0,5 0 9 0,3-4 0 0,1-4-8 16,13 1 8-16,-1-8 0 0,13 0 0 0,0 0 0 15,12-4 0-15,5 4 0 0,-9 0 0 0,5 0 14 0,4 4 0 16,-1-4 0-16,1 3 0 0,0 1-6 0,0 3 0 16,8-3-8-16,0 4 12 15,0-1-12-15,-4-3 8 0,0 3-8 0,-5 1 0 16,-3-5 0-16,-9 1 8 0,-12-4-8 0,3 0 0 15,-7-4 8-15,-1-7 0 0,-4 4-8 0,0-12 12 0,-4 1 2 0,0-5 0 16,0-7 0-16,-4-7 0 0,8-4-2 0,-8-15 0 16,4-11 0-16,-4-7 0 0,4-5-12 0,0-6 11 15,-5-12-11-15,5-8 10 0,5-10-10 0,-1-30 0 16,4 7 0-16,-4-4 0 0,-8 19-10 0,-4 15-1 16,-5 19 0-16,-8 7 0 0,-8 26-7 0,-5 15-2 15,-16 7 0-15,-1 16 0 16,-7 14-70-16,-1 19-14 0,0 18-4 0,9 8-815 0,-5 15-163 15</inkml:trace>
  <inkml:trace contextRef="#ctx0" brushRef="#br0" timeOffset="47963.1565">23002 7879 2188 0,'0'0'48'0,"0"0"11"0,0 0 1 0,0 0 1 0,0 0-49 0,0 0-12 15,0 0 0-15,0 0 0 0,0 0 156 0,4-4 29 16,0-3 6-16,-4-1 1 0,0-3-154 0,0-4-30 15,0-4-8-15,-4 1 0 0,0-8 52 0,0 0 10 16,0-4 2-16,-5 0 0 0,-3-3-52 0,-1 3-12 16,0-4 0-16,-3 1 0 0,-1-1-10 0,-8-3-5 15,0-8-1-15,-5 0 0 0,-3-3 16 0,-1-4 0 16,-4-8 0-16,-4 1 0 0,0 3 0 0,-8 0 0 16,-4 0 0-16,-18-4 0 0,-3 8 0 0,-5 0 0 15,-4-4 0-15,-12-7 0 0,3 7 15 0,-7-4-1 0,-13 4 0 0,-9 0 0 16,9 8-14-16,-5 7-18 0,1 0 4 15,-17 0 1 1,8 15-19-16,-4-4-4 0,-4 0-1 0,-5 0 0 16,-3 0 8-16,16 8 1 0,-13 0 1 0,1-1 0 0,-13 5 7 0,4 3 2 0,5 0 0 0,-9 4 0 15,-9 3 18-15,1 5 0 0,4 3-8 0,-13 0 8 16,-4 7 0-16,0 4-10 0,8 4 10 0,-12 0-8 16,-12 4-3-16,7-1 0 0,5 1 0 0,-4 0 0 15,-9 3 11-15,51-3 0 0,-9-1 0 0,-8 5 0 16,-1 3 0-16,-3 0 0 0,-13 7 0 0,8-3 0 15,5 7 49-15,-72 16 15 0,18-12 4 0,24 0 0 16,25-4-32-16,13-4-7 0,13 1-1 0,-1-8 0 16,1 0-6-16,16-4-2 0,13 1 0 0,9-1 0 0,3-3-9 15,1-4-3-15,-1 0 0 0,9 3 0 0,9-7-8 16,7 4 0-16,5-4 0 0,21-3 0 16,-4 3 0-16,-1 0-14 0,5 0 2 0,0 1 0 0,4-1 25 0,0 0 6 15,4 0 1-15,-8 0 0 0,9 1-20 0,11-5 0 16,5-3 8-16,9 3-8 0,3-7 0 0,5 4 0 15,4-4 0-15,0 0 0 16,0 0-33-16,17 0-1 0,4 4 0 0,8-4 0 16,1-4-118-16,-5 4-23 0,-4-4-5 0</inkml:trace>
  <inkml:trace contextRef="#ctx0" brushRef="#br0" timeOffset="48257.1649">13460 6429 288 0,'0'15'25'16,"-4"4"-25"-16,-4-8 0 0,-1-4 0 0,1 5 476 0,-9-5 89 0,5 0 19 0,-9 1 3 16,0 7-364-16,-4 7-73 0,-5 1-14 0,-12 10-4 15,0-3-105-15,0 7-27 0,0-3 0 0,5-1 0 16,-1-7 23-16,9 4-1 0,-5-4 0 0,9 0 0 15,8 4-35-15,5 0-7 0,-1 0-2 0,5 7 0 16,3 0 38-16,5 4 8 0,9 0 2 0,3-3 0 16,5-1-42-16,4 0-8 0,4-7-1 0,9 0-1 15,4-8 26-15,8 0 0 0,8-3 0 0,9 0 0 16,0-8 0-16,4 0 0 0,0 0 0 0,9-3-859 16,3-1-166-16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34:02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6297 5505 115 0,'0'0'10'0,"0"0"-10"0,0 0 0 0,0 0 0 0,0 0 112 0,0 0 21 15,0 0 4-15,0 0 1 0,0 0-30 0,0 0-5 16,0 0-2-16,0 0 0 0,0 0-36 0,0 0-7 15,0 0-2-15,0 0 0 0,8-7-17 0,1 3-4 16,-5-4-1-16,4 5 0 0,1-1-11 0,-9 4-3 16,12 4 0-16,5-4 0 0,-4 0-20 0,3 3 0 15,5 5 0-15,-8-8 0 0,8 7 0 0,0-3 0 0,0 0 0 0,4-4 0 16,-4 3 0-16,4 1 0 0,4-4 0 16,-3 0 0-16,-1-4 10 0,4 1-2 0,1-1-8 15,3 0 12-15,-4-3 40 0,9 7 8 0,-4-15 2 16,3 11 0-16,5-11 10 0,-8 12 3 0,4-9 0 0,4 5 0 15,-9-1-30-15,5 5-5 0,-5-5-2 0,5 5 0 16,0-1-14-16,4 0-2 0,-4 0-1 0,-1 4 0 16,1-3-11-16,4 3-2 0,0 3-8 0,4 1 12 15,-4-4-12-15,0 4 0 0,0 0 0 0,0-4 0 16,0 0 0-16,-4 0 0 0,-1 0 0 0,5-4 0 16,-4 0 0-16,4 4 0 0,0-7 0 0,4-1 0 15,0 1 16-15,5-4-2 0,-5-4-1 0,4 11 0 16,-4-15 11-16,4 12 3 0,-3-4 0 0,3 3 0 15,0-3-27-15,1 0 8 0,3 0-8 0,1-1 0 0,-1 1 0 16,1 4 8-16,-1 3-8 0,1 0 0 0,-1 1 0 16,-8 3 0-16,1 0 0 0,-1 0 0 0,0 0 0 0,-8 0 8 15,3-4-8-15,1 4 0 0,-4-4 0 0,4 0 0 16,0 1 0-16,0-1 0 0,-8 4 0 0,3 0 0 16,-3-7 8-16,4-1-8 0,-13 4 16 0,8-3 2 15,-3-1 0-15,-1-3 0 0,0 4 8 0,1 3 2 16,-1-7 0-16,-4 3 0 0,5 1-8 0,-1 0-2 15,-4 3 0-15,5 0 0 0,-1 0-10 0,0 4-8 16,-4 0 12-16,5 4-12 0,-1-4 8 0,-4 0-8 0,5 0 0 16,-5 0 0-16,-8 4 0 0,8 0 0 15,0-1 0-15,0-3 0 0,-4 4 0 0,-4 0 0 0,4-4 0 0,4 3 0 16,-12 1 0-16,8 0 0 0,-5-4 0 16,5 11 0-16,0-3 0 0,0 3 0 15,0-11 0-15,0 7 0 0,4 4 0 16,0-11 0-16,5 8 0 15,-5-8 0-15,4 4 0 0,5 3 0 16,-5-3 0-16,5-1 0 0,4 5 0 16,-5-4 0-16,-4 3 0 15,1 1 0-15,-1-1 0 0,-4 4 0 16,5-3 0-16,-5 3 0 0,-4-4 0 0,-4 4 0 0,4 1 0 16,0-1-9-16,-5-4 9 0,1 1 0 0,0 3 0 0,0-7 0 0,-1 3 0 0,1 1 0 0,4-1 0 0,0 0 0 0,9-3 0 0,-10 0 0 0,6-4 0 15,3 4 0-15,0-1 0 0,5 1 0 0,-1-4 0 0,1 0 8 16,-9 0 8-16,9 0 1 0,4 0 1 0,-5 4 0 0,-4-4-6 15,1 4-2-15,3-4 0 0,1 3 0 0,-5 1-10 16,1 0 8-16,-5-4-8 0,4 7 8 0,0-3 5 0,1 0 1 16,-9-1 0-16,4 9 0 0,13-9-22 0,-5 1-5 15,-8 7-1-15,1-7 0 0,3 0 14 16,0 7 16-16,1-11-3 0,-1 7-1 0,0 1-12 0,1-5 0 16,12 1 0-16,-5 0 0 0,-3 0 0 0,0-4 0 15,3 3 8-15,5-3-8 0,0 0 0 0,0 4 0 16,0 0-9-16,4-4 9 0,9 4 0 0,-1-1 16 15,-12 1-1-15,4-4-1 0,0 7-14 0,-4-3 8 16,0 0-8-16,-4 0 0 0,0-1 0 0,-5 5 0 16,1-1 0-16,-5-3 0 0,5 3 0 0,-1-7 0 15,1 4 0-15,-5 0-10 0,5 0 10 0,-1 3 0 0,-3-7 0 16,3 0 0-16,1 0 0 0,-1 0 0 0,5 0 0 0,0 0 0 16,0 0 11-16,-1 0-3 0,1-7 0 0,0 3 0 15,-5 4 2-15,5-4 0 0,0 4 0 0,0-4 0 16,4 4-2-16,-5 0 0 0,1 0 0 0,0 0 0 15,-5 0-8-15,5 0 0 0,-4 0 0 0,-1 4 0 16,1-4 0-16,-1 0 0 0,1 4 0 0,-5-4 0 16,-4-4 0-16,5 4 0 0,-5 0 0 0,4-4 0 15,1 4 0-15,-1 0 0 0,0 0 0 0,5-7 0 16,0 7 0-16,-1-4 0 0,5 4 0 0,4-3 8 16,-4-1 3-16,-5 0 0 0,5-3 0 0,0 7 0 15,-1-4 3-15,-3 0 1 0,-1 4 0 0,-3-4 0 16,3 4-15-16,-3 0 0 0,-5 0-9 0,4 0 9 15,-4 0 0-15,-4 0 0 0,5 0 0 0,3 0 0 0,-4 0 0 16,4 0 0-16,5 0 0 0,-9 0 0 0,0 0 0 16,0 0 0-16,1 0 0 0,3 0 0 15,-4 0 0-15,4 0 0 0,-3 0 0 16,-1 4 0-16,4 0 0 16,-4 0 0-1,5-4 0-15,-5 0 0 0,0 0 0 16,0 3 0-16,0-3 0 0,1 4 0 0,-1 0 0 15,4 0 0-15,-4-1 0 0,5 1 0 0,-5-4 0 0,0 7 0 0,0-7 0 0,4 8 0 0,-3-4 0 0,3 3 0 0,0-7 8 0,-4 0-8 16,1 4 0-16,3 0 0 0,0-1 0 0,1-3 0 0,-1 0 11 0,0 0-2 16,1-3 0-16,3 3 0 0,-3 0-9 0,-1-4 0 15,5 4 0-15,-1-4 0 0,1 4 0 0,3 0 10 0,1 0-10 16,4 0 10-16,0 0-10 0,0-7 10 0,0 3-10 16,-4 4 10-16,4 0-10 0,0 0 0 0,-5 0 9 0,-3 4-9 15,4-4 0-15,-5 0 0 0,1 0 0 0,-1 7 8 16,-3-7-8-16,3 0 0 0,1 0 0 0,-1 0 0 15,1 4 0-15,-1-4 0 0,5 4 0 0,-4-4 0 16,-5-4 0-16,5 4 0 0,-5-4 0 0,9 4 0 16,-5 0 0-16,-3 0 0 0,3 0 8 0,-3-7-8 15,-1 7 13-15,0 0-1 0,-4 0-1 0,1 0 0 16,-1 0-11-16,-4-4-9 0,0 4 9 0,4 0-13 16,-4 0 22-16,0 0 5 0,0 4 1 0,0-4 0 15,0-4-15-15,-4 4 0 0,8 0 0 0,0 0 0 16,-8 0 0-16,8 0 0 0,-4 0 0 0,4 0 0 15,4-4 0-15,-4 4 0 0,5-4 0 16,-1 4 0 0,1 0 19-16,3-11-3 0,-8 8 0 15,5-1 0-15,-1 4-16 16,-4-4-19-16,4 4 4 0,5-4 1 16,-9 1 14-16,5 3 0 0,3-4 0 15,-4 4 0 1,-3-4 0-16,3 4 0 0,5 0 0 0,-9 4 0 0,-4 0 0 0,4-1 0 15,0 1 0-15,-4 0 0 0,4 0 0 0,-8-1 0 0,4 1 0 0,0 3 0 0,-4-7 0 0,-1 8 0 0,1-8 0 0,-4 4 0 0,-1 3 0 0,1-7 0 0,4 0 0 16,-5 4 0-16,-3-4-18 0,3-4-4 0,-3 4-1 0,3 0-888 16,-3 0-177-16</inkml:trace>
  <inkml:trace contextRef="#ctx0" brushRef="#br0" timeOffset="27413.5149">3244 9653 576 0,'-9'-11'25'0,"9"3"6"0,-4 1-31 0,4-8 0 0,-17-26 0 15,17 0 0-15</inkml:trace>
  <inkml:trace contextRef="#ctx0" brushRef="#br0" timeOffset="28211.4108">4158 9824 1854 0,'0'0'40'0,"0"0"9"0,0 0 2 0,0 0 1 0,-13-4-41 0,1 1-11 0,-1-5 0 0,1 5 0 15,3-5 56-15,-3 1 8 0,-9-5 3 0,0 1 0 16,-5-4-28-16,-7-3-6 0,-5-8-1 0,-8-8 0 16,-13-3-32-16,-12-4 0 0,0 0 0 0,-9-4 0 15,-4 0-10-15,-4-3-9 0,-4 3-1 0,-17-3-1 16,4 3 21-16,-4 4-11 0,4 4 11 0,-4 0-8 15,4-1 8-15,-8 5 0 0,0 7 0 0,4 3-8 16,4 8 8-16,-4 4 0 0,-5 0 0 0,10 7 0 0,-5 4 0 16,4 4 0-16,4 3 0 0,-8 1-8 0,8 3 8 15,-4 4 0-15,-8 0 0 0,4 4 0 0,9-5 0 16,7 1 0-16,9 0 0 0,1-4 0 0,7 4 0 0,9-3 0 16,12-1 0-16,9 4 11 15,0 0 7-15,4-1 2 0,13 5 0 16,4 0 0 15,8-1-3-31,4 5 0 0,9 7 0 16,4-1 0-1,4 16-7-15,9-4-2 16,4 4 0-16,8 7 0 16,4-4-8-16,13 8 0 0,4 0-10 0,0 0 10 0,17 0 0 0,-4 4 0 15,17-5 0-15,7 9 0 0,5-1 0 0,22 1 0 0,3 3 8 0,4-11-8 0,9-1 0 0,4-6 10 0,13-1-10 0,-9-7 8 0,4-3-8 16,5-9 0-16,4-3 9 0,4-3-9 0,-17-8 43 0,4-4 4 0,-4-11 1 0,5-4 0 0,-13-3-12 0,-9-4-1 0,-4-12-1 0,1-3 0 0,-10 0 8 0,-3-11 2 0,0-8 0 0,-5-11 0 15,-8-7-36-15,9-15-8 0,3-8 0 0,-3-7 0 32,-9-4-52-32,-4 0-8 0,-13-7-3 0,-16 7 0 15,-5-4 20-15,-12 8 4 0,-9 7 1 0,-16 4 0 0,-22 0 38 0,-12 4 13 0,-12 3 0 0,-18 5 0 16,-20 2 7-16,-17 9 0 0,-21 3 1 0,-21 4 0 16,-25 3-21-16,-34 12 0 0,-25 7 0 0,-42 23 0 31,-41 11-77-31,-31 22-20 0,-20 26-4 0</inkml:trace>
  <inkml:trace contextRef="#ctx0" brushRef="#br0" timeOffset="29728.9016">2778 11251 1497 0,'-13'-3'133'0,"-3"-5"-106"0,-1 1-27 0,-8-1 0 16,4-3 72-16,-4 0 8 0,-1-4 3 0,10 4 0 15,-10 0-83-15,6-4 0 0,-6 4-12 0,-3-4 0 16,4-4 12-16,4 4 0 0,0 0 0 0,0-3-9 15,-4-1 22-15,8 4 5 0,-4-4 1 0,4 1 0 16,0-1 9-16,1-3 1 0,-9 3 1 0,-1 4 0 16,5-3-1-16,-8-1 0 0,0 0 0 0,-1 1 0 15,-12 3-29-15,0 0-20 0,0 4 4 0,-16 3 0 16,3-3 2-16,-12 7 1 0,-8-3 0 0,-5 3 0 0,0 4-7 16,-4 8 0-16,1-1-1 0,-14 8 0 0,5 4 9 15,-5 7 3-15,-3 0 0 0,12 4 0 0,-9-4 0 0,9 11 0 16,-8 0 0-16,12 8 0 15,4 11 9-15,0 0 0 0,22 11 0 16,-1 4 0-16,4 7 16 16,22 0-2-16,3 4 0 15,9-7 0-15,17 3 6 0,4-3 0 16,4-1 1-16,22 1 0 16,3-1 5-1,9-3 1 1,12 0 0-16,17-8 0 0,-4-3-18 15,17-4-9-15,4 0 10 0,4-12-10 16,12 5 12-16,5-12-4 0,17 0-8 0,0-3 12 0,12-8-4 0,0-4 0 0,17-7-8 0,-4-4 12 0,8-7-2 0,4-8-1 16,9-3 0-16,-9-8 0 0,-3-7-9 0,-10-4 10 0,5-8-10 0,-21-3 10 0,-16-4 17 0,-14-4 3 0,-7-7 1 0,-10-8 0 0,-11-7 29 0,-5-4 5 0,-8-3 2 15,-5-4 0-15,-8-1-24 0,-16-3-5 0,-5-3-1 0,-8-5 0 0,-17 1-37 0,0-1-12 0,-26 1 0 0,-16 3 0 32,-8 4-15-32,-34 4-3 0,-25 0-1 0,-25 10 0 15,-34 13-39-15,-21 14-8 0,-24 15-2 0,-27 22 0 16,-15 22 5-16,-22 23 1 0,-17 15 0 0,-20 26-526 0,-18 19-104 0</inkml:trace>
  <inkml:trace contextRef="#ctx0" brushRef="#br0" timeOffset="39183.4046">6368 11032 633 0,'0'0'56'0,"-4"-4"-44"16,-4 0-12-16,8 0 0 0,-13 4 331 0,13 0 64 15,0 0 13-15,0 0 2 0,0-7-330 0,0 7-65 16,0 0-15-16,4-8 0 0,5 1-12 0,-9 7-1 16,0 0-1-16,0-7 0 0,4-1 14 0,0 1 0 15,-4 7 0-15,0 0 0 0,0 0 0 0,0 0 0 16,0-8 0-16,-4 5 0 0,0-1 0 0,-5 0 8 0,-3 0 0 16,3 1-8-16,-12-1 10 0,0 0-10 0,0 0 8 0,0 1-8 15,-8-1 8-15,-9-3-8 0,5 3 0 16,3 4 8-16,-7-4-8 0,3 0 12 0,-8 1-12 0,4-1 12 15,5 0-2-15,-9 0 0 0,4 1 0 0,5 3 0 16,-9 0 6-16,4 0 2 0,4 3 0 0,-3 1 0 16,3 7-3-16,5-3-1 0,-1 7 0 0,1 0 0 15,-9 3-14-15,5 1 0 0,3 3 0 0,5 1 0 16,0 6 0-16,4 5 0 0,-8 3 0 0,16 0 0 16,-8 1 0-16,13-1 0 0,-5 4 0 15,13 0 0-15,-8 4 0 16,16 3-13-1,5-3 4 1,-5 0 1-16,17-1 8 16,0-3 0-16,9 4-9 15,8 0 9-15,4-1 0 16,9-3 0 0,-5 0 0-16,9 4 8 0,-5-4-8 15,5-4 0-15,0 4 0 0,3-3-11 0,6-8 11 0,3-1 8 0,13-3-8 0,0-7 11 0,4-12-11 16,4-3 0-16,0-8 0 0,-4-14 0 0,9-8 0 0,3-11 0 0,1-8 0 0,-13-4 0 0,9-10-17 0,-18-5-6 0,-3-6-1 0,-5-1 0 0,-12-4 24 0,-5 1 0 0,1 3 0 0,-22 8 8 15,-3 3 61-15,-13 0 12 0,-5 4 3 0,-12-3 0 0,-8 3-15 0,-9 4-2 0,-4-1-1 0,-4-2 0 0,-17 2-34 0,-4 5-6 16,-9 3-2-16,-12 8 0 0,-13 7-24 0,-12 8 8 16,-13 14-8-16,-16 8 0 0,-9 15 0 0,-17 19 0 15,-25 11-14-15,-21 18 5 16,-8 19-35-16,-5 11-6 0,5 15-2 0,4 4 0 16,8 11-49-16,21-4-11 0,26-7-1 0,12 3-930 0</inkml:trace>
  <inkml:trace contextRef="#ctx0" brushRef="#br0" timeOffset="46102.9708">11565 9265 691 0,'21'-4'61'0,"-21"4"-49"0,0 0-12 0,4-3 0 15,0-5 242-15,-4 8 46 0,4-3 8 0,-4 3 3 16,0 0-191-16,0 0-37 0,0 0-8 0,0 0-2 15,0 0 3-15,0 0 0 0,0 0 0 0,0 0 0 16,9-4-20-16,-9 4-4 0,0 0-1 0,0 0 0 16,0 0-5-16,-17-4-1 0,-8 4 0 0,-5-4 0 15,5 1-24-15,-4 3-9 0,-1-8 0 0,-12 4 9 16,-16-3-21-16,-1 3-4 0,5-3 0 0,-1-1-1 16,-8-3-9-16,-4 0-2 0,0 0 0 15,0-4 0-15,-9 7 8 0,1-3 0 0,-1 4 1 0,1-1 0 0,3-3 3 16,1 4 0-16,0-1 0 0,-5 1 0 0,1-1 25 15,4 1 6-15,-1-1 1 0,9 5 0 0,-4-1 0 0,13 0 0 16,3 1 0-16,9-1 0 0,5-4-3 0,3 5 0 16,5-5 0-16,4 4 0 0,8 1 8 0,9-1 2 15,-9 4 0-15,13 0 0 0,4 0-2 0,0 0 0 16,0 0 0-16,0 0 0 0,8 15-21 0,5 7 0 16,3 1 0-16,1 6 0 0,4 5 0 0,8 3-10 15,1 8 10-15,-1 0 0 0,9 11 0 0,-5 0 0 16,5 7 0-16,-8 4 0 0,3 4 0 0,-8-4 0 0,0 0 0 15,-4 0 0-15,-4 4 0 0,-4-4 0 0,-9 7 0 0,0-3 0 16,-8 0-12-16,-9-4 4 16,1-4 8-16,-5-3-13 0,-4-8 13 15,0-3-12-15,0-8 12 0,-4-8-12 16,8 1 12-16,0-12 0 16,5 0 0-16,3-10-9 0,-3-1 9 15,8 0 0-15,4-11 10 0,0 0-10 0,0 0 12 0,0 0-4 16,0 0-8-16,0 0 12 0,0 0-2 0,0 0-1 0,0 0 0 0,12-7 0 0,-3-1-9 0,3 1 0 0,1-1 9 0,4 1-9 15,3 3 0-15,-3-3 0 0,4-1 0 0,0 1 0 16,4-1 0-16,1 1 0 0,7-1 0 0,1-3-8 16,3 0 8-16,1 0 0 0,8 0-9 0,5-4 9 15,-1-8 0-15,13 5 0 0,4 7 0 0,8-4 0 16,1 0 0-16,8 4 0 0,0 3 0 0,4 1 0 0,-4-1 0 16,0 4 0-16,8 1 0 0,-4 3 0 0,-8-4 0 15,-5 4 0-15,-8 0 0 0,-4-7 0 0,-4 3 0 0,-9-7 0 16,-16-1 11-16,-1-2-11 0,1-1 28 0,-5-4-1 15,-12 0 0-15,-5-7 0 0,-3-4 21 0,-1-7 4 16,1-4 0-16,-9-4 1 0,-9 1-18 0,5-8-4 16,0 3-1-16,-5-3 0 0,5-8-30 0,-8 1 8 15,-1-5-8-15,1-3 0 16,3 4-28-16,-3-4-9 16,-1 3-2-16,9 1 0 0,8-4-109 15,-4-4-21-15,0-11-5 16</inkml:trace>
  <inkml:trace contextRef="#ctx0" brushRef="#br0" timeOffset="78070.1955">3877 14404 57 0,'0'0'0'0,"0"0"0"15,8-4 0-15,9 1 0 0,-4-1 92 0,-5 4 12 16,5-4 4-16,-1 1 0 0,1 3-68 0,-1 0-14 16,1 0-2-16,-5 0-1 0,-8 0 55 0,0 0 11 15,9 3 3-15,-9-3 0 0,0 0-16 0,0 0-4 16,0 0 0-16,0 0 0 0,0 0-9 0,0 0-3 15,0 0 0-15,0 0 0 0,0 0-24 0,0 0-4 16,0 0-2-16,0 0 0 0,0 0 12 0,0 0 2 16,0 0 1-16,0 0 0 0,-9-3-8 0,9-5-1 15,-4 1-1-15,4 7 0 0,-4-4-3 0,4-4 0 0,0 8 0 16,0 0 0-16,0-7 14 0,0 7 2 0,0-4 1 0,0 4 0 16,0 0-21-16,-8-7-4 0,8-1 0 0,0 8-1 15,-5-3 12-15,5 3 2 0,0-8 1 0,-8 1 0 16,0 3-12-16,-1-3-2 0,5 3-1 0,-4 0 0 15,3-3-7-15,-3 3-2 0,0-4 0 0,-1 5 0 16,-3-5-4-16,3 1-1 0,-3 3 0 0,3-3 0 16,-3-1-9-16,3 4 0 0,-3-3-12 0,-5 0 12 15,4 3 0-15,5-4 0 0,-5 1 0 0,5 3 0 0,-5-3 0 16,-3 3 0-16,3 0 12 0,1-3-4 0,-5-1 2 0,-4 5 0 16,4-8 0-16,0 3 0 0,-8 1 7 0,-4-1 2 15,8 4 0-15,-17-3 0 0,9 0-19 0,-9-1 8 16,0 1-8-16,-4-5 0 0,-8 1 0 0,0 4 0 15,-1 3 0-15,-8-3 0 0,1-1 0 0,-1 4 0 16,-8 1-10-16,8-1 10 0,0 0-12 0,-8 1 12 16,9-1-10-16,-1 0 10 0,0-3-16 0,1 3 4 15,3 0 0-15,-4 4 0 0,5-4 12 0,-1 4 16 16,9-3-3-16,-8 3-1 16,7 0-12-16,-7 3-18 0,-1-3 4 15,5 4 1-15,-4 0 21 16,-5 0 4-16,8 3 0 0,-7 1 1 15,-1 3-13-15,5 0 0 16,7 0 0-16,-7 4 0 16,8 0 0-16,-9 0 0 0,9 3 0 15,4 1 0-15,-4 0-9 0,-4-1 9 16,8 8 0-16,0-3-9 0,4 3 9 0,-4 4-12 0,0-1 12 0,0 9-12 16,0-1-3-16,5 0-1 0,3 8 0 0,-4 3 0 0,5-3 16 0,3 4-12 0,5 3 12 0,-4-4-12 0,-1 1 12 0,5-1 0 15,4 1-10-15,0-5 10 0,0 5 0 0,9-5 0 0,-5 1 0 0,4 0 0 0,5-4 0 0,8-4 0 0,-4-3 0 0,8-1 0 16,4 1 0-16,5-1 0 0,4-3 0 0,-5-4 0 15,5 0 0-15,8 0 0 0,-8 0 0 0,12-3 0 16,-3-1 0-16,3 1 8 0,0-1-8 0,5 0 0 16,4-3 8-16,4 0-8 0,4 3 0 0,8-3 8 15,5-1-8-15,-5 1 0 0,-3-1 0 0,12-3 0 0,-13 4 8 16,17-4-8-16,0 0 8 0,-4 0-8 0,8-4 0 0,1-4-12 16,3-3 0-16,5 0 1 0,-9 0 21 0,5-4 4 15,8-4 1-15,0-4 0 0,-1 1-1 0,5-1 0 16,-4-6 0-16,0-1 0 0,-4-4 9 0,0 0 1 15,3 1 1-15,6-5 0 0,-14 1 0 0,5 3 0 16,-9-3 0-16,0 0 0 0,-8 3-4 0,-4-3-1 16,4-1 0-16,-13 5 0 0,5-1-20 0,-1-3 0 15,-8-1 0-15,-4 5 0 0,-4-8 0 0,4 3 0 16,-8 5 0-16,-1-5-8 0,1 1 8 0,-5-4 11 16,0-4-3-16,-8 4 0 0,0-4-8 0,-4 0 12 15,-4 0-12-15,-1 1 12 0,5-5-2 0,-13-3 0 0,5 0 0 0,-5-1 0 16,-4 1-10-16,-4-4 0 0,4 0 0 0,-13-4 0 15,-4 1 0-15,-4-1 0 0,-8 0 0 16,-5 4 0-16,-8-4 0 0,-8 4 8 0,-13 4-8 0,-8 0 12 16,-13 7-3-16,-17 0 0 0,-16 4 0 0,-13 11 0 15,-4 0-9-15,-9 8 0 0,-4 3-10 0,1 4 10 16,-10 8-12-16,1 7 12 0,-13 3-13 0,9 12 5 31,-9 11-108-31,-4 15-20 0,-8 15-5 0,-5 18-1 0</inkml:trace>
  <inkml:trace contextRef="#ctx0" brushRef="#br0" timeOffset="80343.0375">11078 14322 115 0,'0'0'10'0,"0"0"-10"16,0 0 0-16,9 0 0 0,-5 0 224 0,-4 0 42 16,0 0 9-16,0 0 1 0,8 0-121 0,-8 0-25 15,0 0-5-15,0 0-1 0,0 0-40 0,0 0-9 16,0 0-2-16,0 0 0 0,0 0-6 0,0 0-2 16,0 0 0-16,0 0 0 0,0-4-2 0,0-3-1 15,4 0 0-15,-4 3 0 0,-4-4-19 0,0 1-4 16,4-1-1-16,-4 1 0 0,4 0-26 0,-9-1-12 15,1 1 10-15,0-5-10 0,3 5 0 0,-7-4 0 16,-1 3-13-16,1 1 4 0,-1 0 9 0,-4-1-12 0,0-3 12 0,-8 0-12 16,4 0 12-16,-8 3 0 0,0-3-9 0,-5 3 9 15,-4 1 0-15,-4 0-11 0,-8-5 11 0,4 5-8 16,4-1 8-16,-4 1 0 0,-4 3-9 0,8 1 9 16,0-1 0-16,4 0 0 0,-4 0 0 0,4 4 0 15,5-3 0-15,-1 6 0 0,9 1 0 0,-4 0 0 16,3 0-11-16,5 3 11 0,5 4-8 0,-5 0 8 15,0 4 0-15,0 0 0 0,4 0 0 0,-4 4 0 16,0-1 0-16,0 1 0 0,0 3 0 0,4 1 11 16,-8 3-3-16,8 0-8 0,-4 0 12 0,5 4-4 15,-5 0-8-15,4-1 8 0,0 9-8 0,5-1 8 16,-5 8-8-16,4-1 0 0,1 5 0 0,-1-1 0 16,0 1 0-16,5-1 0 0,-5 4 0 0,9 0 0 15,-4 1 0-15,8-1 0 0,-4-4-12 0,8 1 12 16,0 3-13-16,4-7 5 0,1 3 8 0,3-3-13 15,1-8 13-15,8 0 0 0,0-7 0 0,4 0 0 0,4 0 0 16,9-4 10-16,4 4 0 0,0-8 0 0,4 0 17 0,5 4 3 16,3-7 1-16,1 3 0 0,3-3-15 0,-3 0-2 15,4-1-1-15,-1-3 0 0,5 0-13 0,0-4 9 16,4 1-9-16,5-5 8 0,-5-3 4 0,0-8 0 16,0 0 0-16,0-3 0 0,0-8-12 0,0-4 0 15,-4-3 0-15,8-4 0 0,5-8 11 0,-9-3-3 16,-4 0-8-16,-9-8 12 0,-3-7-12 0,-5-4 8 15,-4-4-8-15,-13 1 0 0,-8-1 32 0,0 0 0 16,-4 5 0-16,-5-1 0 0,-16 0 21 0,0-4 5 16,-4 0 1-16,-13-7 0 0,-9 0-32 0,-16-3-7 0,-17-1 0 0,0 4-1 15,-8 0-19-15,-13 3-16 0,-12 1 4 16,-9-1 0-16,-17 9-8 0,-4 2 0 0,-8 1-1 0,4 11 0 31,-4 8-28-31,4 10-6 0,0 5-1 0,13 7 0 16,3 11-16-16,5 14-4 0,-4 13-1 0,-4 21-678 0,-5 19-135 0</inkml:trace>
  <inkml:trace contextRef="#ctx0" brushRef="#br0" timeOffset="87727.2951">4900 15466 1152 0,'0'0'102'0,"-8"4"-82"0,4-4-20 0,-5 0 0 15,1-4 143-15,-5 4 24 0,5 0 5 0,0 0 0 16,-1 0-108-16,-3-3-21 0,-1 3-5 0,5-4-1 15,-5 4-22-15,0 0-5 0,1-4-1 0,-1 0 0 16,1 4-9-16,3-3 12 0,-3 6-12 0,-1-3 12 16,1 0-12-16,-1 0 0 0,5 0 0 0,-5 4 0 0,0 0-10 0,-3 3 10 15,3 1-13-15,-4 3 5 0,5-4-2 0,-13 8 0 16,8 4 0-16,-13 7 0 0,1 8 10 0,-5 7-13 16,1 7 5-16,-5 12 8 0,0 3-12 0,-4 4 12 15,-8 8-12-15,0-1 12 0,8 8 0 0,-8 0 0 16,16 4 0-16,-8 0 12 0,13-1-12 0,4-10 0 15,4-1 0-15,8-10 0 0,5-8 0 0,8-4 0 16,8-8 0-16,-4-3 0 0,13 0 0 0,4-7 0 16,0-4 0-16,8-4 8 0,9-4-8 0,-4-7 8 15,8 0-8-15,8-8 8 0,-8-3 24 0,8-4 4 16,0-7 0-16,-3-1 1 0,7-7-23 0,-8-3-5 0,9-1-1 16,-9-7 0-16,8-4-8 0,1-7 10 0,8 0-10 0,4-8 10 15,-8-7-10-15,12-4 0 0,-17 0-10 0,5-7 10 31,0-4-29-31,-5 3 0 0,-12-3 0 0,5 4 0 0,-6 3 14 0,-11 1 3 16,-5 3 1-16,-8 3 0 0,-5 1 43 0,-12 4 9 0,0 3 2 0,-21 0 0 16,5 4 21-16,-10 0 5 0,-7 0 1 0,-5 8 0 15,-12-1-43-15,-9 8-9 0,-4 4-2 0,-8 0 0 16,0 3-16-16,-1 4 0 0,-3 4 0 0,-1 3 0 16,-3 5 0-16,3 3-16 0,5 3 4 0,0 1 0 31,12 11-31-31,8 0-5 0,1-4-2 0,12 8 0 0,9 7-17 15,4 0-3-15,4 4-1 0,8 11-523 0,5 3-105 0</inkml:trace>
  <inkml:trace contextRef="#ctx0" brushRef="#br0" timeOffset="88438.8012">6406 15757 748 0,'0'0'67'0,"0"0"-54"0,0-7-13 0,-8-1 0 15,-1-3 273-15,-3 3 52 0,3 1 11 0,-3 3 1 16,-1-3-208-16,-4-1-41 0,5 5-9 0,-9-1-2 15,4-4-49-15,-4 8-11 0,-13-3-1 0,5 3-1 16,0 0-26-16,-1 0-5 0,-3 3 0 0,3-3-1 16,1 4-16-16,-5 0-3 0,9 0-1 0,4-1 0 0,0-3 19 0,9 8 4 15,-1-4 1-15,1 3 0 0,7 0-1 0,-7 5 0 16,3-1 0-16,1 4 0 0,4 3 4 0,-5 5 1 16,1 3 0-16,0 4 0 0,-1-1 9 0,5 9 0 15,-8 3 8-15,-9 0-8 0,4 3 13 0,0 5-1 16,0-1-1-16,-4 4 0 0,5 1-3 0,3-1 0 15,5-7 0-15,-1-5 0 0,5 1-8 0,8-11 0 16,5 0-10-16,-1-4 10 0,13-7 0 16,-9-4 0-16,18-4 0 0,-1 0 0 15,1-11 9-15,11-7-9 16,-7-5 0-16,8-6 9 16,8-8 7-16,1 3 2 15,-1-10 0-15,9-4 0 16,-1-1-5-16,-3-6-1 15,-5 3 0-15,1-4 0 0,-1 0-12 16,0 0-12-16,-8-3 3 16,-4 3 0-16,-5-3-10 0,1-1-1 0,4 1-1 0,-17 3 0 0,-4 1 21 0,-5-1-9 0,1 4 9 15,-5 4 0-15,-8-4 0 0,0 3 0 0,-8 5 10 0,4-5-2 0,-13 5 3 0,4 3 1 0,-8 4 0 0,0 4 0 0,-4 3-12 0,-9 8 10 16,1 3-10-16,-5 5 10 0,-12 10-10 0,-9 15-14 0,-4 12 3 0,-8 11 1 0,-9 14-12 0,5 12-2 0,3 7-1 0,-7 8 0 31,7-4-24-31,10 0-5 0,3 4-1 0</inkml:trace>
  <inkml:trace contextRef="#ctx0" brushRef="#br0" timeOffset="89039.0355">7417 15783 2217 0,'0'0'98'0,"0"-7"21"0,0-5-95 0,0 1-24 0,-4 4 0 0,4-1 0 15,-9 1 12-15,9-1-3 0,-4 1 0 0,0 0 0 16,0 3-9-16,-5-4 0 0,1 5-12 0,-5-1 12 16,1 0-8-16,-5 0 8 0,-4 4 0 0,0 4 0 15,0-4 0-15,-8 4 10 0,-5 0-1 0,-4 7 0 16,5 0-9-16,-5 8 0 0,-4-1 0 0,-4 12 0 16,0 4 0-16,8 3 0 0,-12 11 0 0,8 4 0 15,-4 4-13-15,8 11 1 0,4 4 1 0,1 15 0 16,3 18 11-16,5 1 14 0,0 6-3 0,8 5-1 15,0 0-22-15,5-1-4 16,12-7 0-16,0-7-1 0,4-12 2 16,9-7 1-16,3-15 0 0,5-7 0 0,13-12 14 15,4-10-9-15,4-12 9 0,16-11-8 0,1-12 8 16,17-14 0-16,3-11 0 0,5-12-8 0,4-10 22 16,13-16 5-16,-9-11 1 0,0-3 0 15,-3-12-20-15,-6 0 0 0,-7 4-11 0,-9 0 11 16,-12-4 0-16,-5 4 11 0,-8 0 0 0,-9 0 0 0,1 4 25 15,-22 4 4-15,-3 3 2 0,-1 4 0 0,-16-4-9 0,-1 4-1 0,-3 0-1 0,-17 0 0 16,8 3-31-16,-13 8 0 0,5 4 0 0,-17 4 0 0,4 11 8 0,-13 3 0 16,-4 8-8-16,-8 11 12 15,-8 8-35-15,3 7-7 0,-11 11-2 0,3 7 0 16,4 12-83-16,-3 11-17 0,3 8-3 0</inkml:trace>
  <inkml:trace contextRef="#ctx0" brushRef="#br0" timeOffset="89663.9352">9111 15757 1728 0,'0'0'153'0,"0"0"-122"0,-8-7-31 0,-1 3 0 0,-3-7 82 0,3 3 10 16,-3 1 3-16,-5-1 0 0,-4 1-69 0,0-1-14 15,-8 1-2-15,-5-1-1 0,-4 1-9 0,5 0 10 16,-9-1-10-16,-8 4 10 0,3 4-10 0,6 0-16 16,7 4 4-16,-8 0 1 0,13 7 11 0,-9 0-13 15,9 4 5-15,-1 7 8 0,5 5-14 0,4 6 5 16,-8 1 1-16,4 10 0 0,-1 5-6 0,5 3-1 16,-8 8 0-16,8 3 0 0,-8 4 15 0,4 4 0 15,-1-4 0-15,14 4 0 0,-5-4 0 0,9 0 0 16,-1-11 11-16,9-4-3 0,4-11 6 0,-4-4 2 0,5-3 0 15,3-8 0-15,9-4-16 0,12-3 8 0,-8-8-8 0,8-4 0 16,5-3 10-16,8-8-10 0,4-3 10 16,4-8-10-16,13-7 8 0,-4-8-8 0,12-7 0 0,1-4 0 15,3 0 0-15,-4-8 0 0,1-3 0 0,-5-4-10 16,-4 4 10-16,0 4-13 0,-13-5 5 0,0 5 8 16,-8 3 0-16,-4-3 0 0,-9-1 9 0,-3 1-1 15,-1 3 12-15,-8-3 4 0,-9-1 0 0,-8 1 0 16,-4-1 12-16,-13 1 2 0,-4-1 1 0,-13 5 0 15,-8-1-16-15,-4 4-3 0,-4 4-1 0,-9-1 0 16,-12 5-19-16,-9 7-9 0,-4 3 1 0,-8 9 0 16,8 14-44-16,-8 0-8 15,4 11-1-15,8 11-1 0,1 4-104 0,7 11-21 16,9 8-4-16,9 7-1 0</inkml:trace>
  <inkml:trace contextRef="#ctx0" brushRef="#br0" timeOffset="90306.577">10269 16055 691 0,'0'0'61'0,"-9"0"-49"0,1 0-12 0,0-4 0 15,-1 1 166-15,-3-5 30 0,-1 1 7 0,5-1 1 16,-5-7-145-16,-4 4-29 0,0 0-6 0,1-4 0 15,-1 0 18-15,4 4 4 0,5-4 1 0,-5 0 0 16,-3 0-7-16,3 4-2 0,-8 0 0 0,4 3 0 16,0-3-10-16,-8 4-1 0,9-1-1 0,-5 5 0 15,-5-1-8-15,5 4-2 0,-4 4 0 0,4 3 0 16,-4 4 1-16,0 0 0 0,0 4 0 0,-5 4 0 16,-3 3-17-16,4 4 0 0,-5 4-11 0,5 4 11 0,-1-1-8 15,1 1 8-15,0 3 0 0,3 8 0 0,1 0 0 16,4 3-8-16,4 1 8 0,5 3 0 0,-1 0 0 15,9 4 0-15,0-4 8 0,8 4-8 0,4-4 12 16,9 0-4-16,13-3-8 0,3-5 12 0,5-3-12 16,4-3 9-16,8-5-9 0,1-7 8 0,7-7-8 0,5-12 10 15,4 1-10-15,9-12 10 0,8-7-10 0,-9-12 0 16,1-3 0-16,-5-7-11 0,0-8 11 0,1-4 0 16,-1-7 8-16,-8-4-8 0,0-4 0 0,-9-3 0 15,-8-4 0-15,0 4 0 0,-8 3 11 0,-8 4-3 16,-5-3 0-16,-13 3 0 0,1 0-8 15,-9 0 12-15,-4-4-12 0,-8 1 12 0,-5-1-12 16,-8 4-11-16,-8 4 3 0,-5 7 0 0,-12 0 8 16,-4 1-12-16,-5 10 12 0,-4 8-12 15,-8 0 12-15,-4 11-8 0,-9 4 8 0,-3 11-8 16,-10 11-41-16,9 8-8 0,5 11-2 0,7 3 0 16,5 12-14-16,9 3-3 0,-39 60-1 0,47-18-666 0</inkml:trace>
  <inkml:trace contextRef="#ctx0" brushRef="#br0" timeOffset="90910.4275">11862 15656 576 0,'0'0'51'0,"0"0"-41"15,0 0-10-15,0 0 0 0,-21-3 351 0,5 3 68 16,16 0 13-16,-13 0 4 0,-8 0-335 0,0 0-66 15,-4 3-14-15,4 1-2 0,-4 0-5 0,-4 0-1 16,-9-1 0-16,0 5 0 0,9-5-26 0,-9 5-6 16,-8-1-1-16,4-3 0 0,-4 4 0 0,8-1 0 15,0-3 0-15,0 3 0 0,1 4 9 0,7 1 2 0,5 2 0 16,0 1 0-16,0 4 9 0,4 7-10 0,-4 4 10 16,8 3-10-16,0 8 10 0,-4 4 0 15,4 0-9-15,1 3 9 0,-1 8 0 16,0 4 0-16,0-4 8 0,5 3-8 0,-1 5 0 0,5-1 8 0,-1-3-8 0,5-1 0 15,0-3 0-15,4-4 0 0,0-7 0 0,4 0 0 16,5-4 0-16,7-8 0 0,1-3 8 0,4-7-8 16,4-1 0-16,13-7 0 0,8-4 0 0,9-11 8 15,12-4-20-15,8-14-4 0,1-5 0 0,3-10-1 16,1-5-8 0,-4-6-2-16,-13-8 0 0,4-4 0 15,-9 0 27-15,-7 0 11 0,-14 0-1 0,-11 0 0 16,-5 0 38-16,0 0 7 0,-5 0 1 0,-11 4 1 0,-10 0-11 15,1 4-2-15,0-5-1 0,-13 5 0 0,-12-4-30 16,-1 7-5-16,1 4-8 0,-4 4 11 0,-1 0-11 0,-12 7-11 16,-9 4 3-16,1 0 0 0,3 7-16 0,-11 4-4 0,-14 0 0 15,-4 8 0-15,1 7-52 0,-1 3-10 0,4 5-2 0,5 3-509 16,4 8-102-16</inkml:trace>
  <inkml:trace contextRef="#ctx0" brushRef="#br0" timeOffset="91566.5979">12651 15940 2055 0,'-21'-12'91'15,"21"12"19"-15,4-11-88 0,-4 0-22 0,-12 0 0 0,3-4 0 0,1 0 0 0,-1-4 0 16,1 1 0-16,-5-1-12 0,-3 1 12 0,3-1-13 16,5 0 5-16,-5 8 8 0,-4-4-19 0,1 4 4 15,3 4 1-15,0 3 0 0,-3 0-1 0,-5 4 0 16,0 4 0-16,0 3 0 0,4 1 5 0,-4 3 1 16,-8 8 0-16,3 3 0 0,10-3 9 0,-5 10-8 15,0-3 8-15,-4 8-8 0,-1 7 8 0,10-4 0 16,-1 8 0-16,0-4 0 0,0 4 12 0,13-1-3 15,12 5 0-15,1 3 0 0,-1 8 2 0,5-1 0 16,8 1 0-16,0-1 0 0,8-3-11 0,0-3 0 16,1-1 0-16,8-4 8 0,8-7-8 0,4-4 12 15,0-3-12-15,9-8 12 0,8-7-4 0,9-8-8 0,-1-11 12 16,5-8-4-16,12-10-8 0,5-12 0 0,12-15 0 0,4-7 0 16,-4-15-15-16,-4-4-8 0,-5-7-1 0,-7 3-1 15,-5 5 9-15,-13-1 3 0,-3 4 0 0,-14 0 0 16,-7 3 45-16,-14 5 10 0,-3-8 2 0,-13 3 0 15,-4 5 0-15,-13-1 1 0,-8 0 0 0,-9 4 0 16,-12 1-45-16,-17 2 0 0,-8-3 0 0,-9 12 0 31,-8-1-26-31,-4 8-5 0,-9 3-1 0,-8 12 0 0,-4 3 7 0,-5 12 1 0,1 11 0 0,3 7 0 16,5 4 2-16,4 11 1 0,0 7 0 0,13 4 0 16,12 4 6-16,-8 12 2 0,0 6 0 0,0 8-816 15</inkml:trace>
  <inkml:trace contextRef="#ctx0" brushRef="#br0" timeOffset="92293.2739">14454 15690 2354 0,'-4'-8'52'0,"-4"1"10"0,-5-4 2 0,1 0 3 0,-5-4-54 0,0 0-13 0,0 4 0 0,-4-4 0 0,-4 4-12 0,4-4-4 16,-8 3-2-16,-1 1 0 16,-3 0-34-16,-1 7-8 0,-3-3 0 0,-1 7-1 15,-4 4-14-15,-4 3-2 0,-5 8-1 0,10 0 0 16,-1 11 28-16,4 4 6 0,0 7 0 0,5 8 1 0,-1 3 30 0,9 8 13 16,0 0-12-16,4 7 12 0,0 1 8 0,8-1 10 15,1 0 2-15,3-3 0 0,1-4 16 0,8-4 3 16,0-3 1-16,8-5 0 0,5-6-12 0,-1-1-1 15,5-7-1-15,12-4 0 0,5-4-12 0,8-3-2 16,8-4-1-16,5-8 0 0,8 1-11 0,8-12 0 16,0 0 0-16,1-11 0 0,7-3 0 0,-3-9 0 0,8-6 0 15,-9-1 0-15,5-3 0 0,-13-4-12 16,-4 0 2-16,-4-4 1 0,-13 1 9 0,-4-1 0 0,-5-7 0 0,-3 0 8 16,-5-8-8-16,-8 0 0 0,-4-3 0 0,-4 3 0 15,-5-3-12-15,-8 0 2 0,-8-1 1 0,-5 5 0 16,-12-1 9-16,-4 4 11 0,-1 4-3 0,-16 11 0 15,-4 4 1-15,-13 11 0 0,-13 3 0 0,1 16 0 16,-5 7-9-16,-4 4 0 0,5 7-12 0,3 7 12 16,1 8-15-16,7 1 5 0,1 2 1 0,9 1 0 31,7 7-117-31,9 4-23 0,-37 30-5 0,37-19-1 0</inkml:trace>
  <inkml:trace contextRef="#ctx0" brushRef="#br0" timeOffset="92792.0304">15562 15705 1738 0,'0'0'77'0,"0"0"16"0,0 0-74 0,0 0-19 16,0 0 0-16,0 0 0 0,0 0 39 0,0 0 4 16,0 0 1-16,-5 7 0 0,-3 1-23 0,4-1-4 15,-9-3-1-15,-4 3 0 0,1 5 13 0,-9 2 3 16,-5-2 0-16,1 6 0 0,-9 1-16 0,0 3-4 0,1 1 0 0,-1 3 0 16,-4 3-12-16,8 5 9 0,1-4-9 0,3 3 8 15,5 5-8-15,0-1 0 0,8 4 0 0,9 4 0 16,0 7 0-16,8 4 0 0,0 3 12 0,8 1-4 15,5-4 1-15,3 0 0 0,9-4 0 0,1-4 0 16,-1-3 0-16,8-4 0 0,1 0 0 0,4-7 0 16,4-5-1-16,4-2-8 0,-4-5 12 0,0-3-4 15,4-12-8-15,0 0 10 0,4-10-10 0,5-8 10 32,3-8-42-32,1-7-8 0,0-11-1 0,4-12-1 0,-4-7 17 15,-5-11 3-15,-4-11 1 0,1-8 0 16,-5-3-22-16,-4-1-4 0,-9 1-1 0,1-1 0 0,-9 1 61 15,-4 3 12-15,-13-3 3 0,-3 11 0 0,-5 7 44 0,-9 4 8 0,-8 0 3 0,-8 11 0 16,-4 3-52-16,-13 12-11 0,-17 8-1 0,-8 14-1 16,-13 16-52-16,-8 14-10 0,-4 19-3 0,-4 11 0 15,3 7 0-15,-3 12 0 0,-5 7 0 0,13 7 0 16,0 8-54-16,8 4-11 0</inkml:trace>
  <inkml:trace contextRef="#ctx0" brushRef="#br0" timeOffset="93264.367">17378 15530 2329 0,'0'0'51'0,"0"0"10"0,0 0 3 0,-5-8 2 0,1-3-53 0,-4 4-13 0,-1-5 0 0,-7 5 0 16,-1-1 0-16,-12-3 0 0,-5 4 8 0,-8-1-8 15,-4 8 0-15,-4 4 0 0,-9 7-12 0,0 4 12 16,-8 8-15-16,0 10 4 0,-9 12 1 0,1 11 0 16,-5 7 0-16,5 12 0 0,-1 10 0 0,5 5 0 15,8 3 10-15,9 4-13 0,3 3 5 0,14 1 8 16,7 0-9-16,9-8 9 0,13-15 0 0,4-7 0 15,12-4 12-15,9-7 8 0,8-8 3 0,8-4 0 16,14-3-14-16,11-8-9 0,14-7 12 0,12-11-12 16,4-4 10-16,12-15-10 0,9-4 8 0,5-11-8 0,7-11 0 15,-8 0-16-15,1-12 3 0,-14 1 0 0,-7-4 13 0,-18 0 12 16,-4-7-3-16,-16-1 0 0,-5-7 27 16,-12-3 4-16,-4-5 2 0,-14 1 0 0,-3-8-29 0,-13-3-5 15,-4-4-8-15,-12-1 11 16,-9-3-67-16,-17 0-14 0,-8-3-2 0,-8 10-1 15,-5 1 17-15,-8 14 4 0,-9 11 1 0,-8 8 0 16,5 15 6-16,-5 19 1 0,4 7 0 0,5 15 0 0,-1 11 25 0,1 11 6 16,-1 15 1-16,5 12-539 15,-5 10-107-15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39:58.5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3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2-02-07T21:40:18.843"/>
    </inkml:context>
  </inkml:definitions>
  <inkml:trace contextRef="#ctx0" brushRef="#br0">9665 2911 2419 0,'0'0'53'0,"0"0"11"0,0 0 3 0,0 0 1 0,0 0-55 0,0 0-13 16,0 0 0-16,0 0 0 0,0 8 86 0,-4 10 14 15,-1 5 4-15,1 14 0 0,-4 15-64 0,-1 0-13 16,-3 19-3-16,-1 11 0 0,5 0 20 0,-5-4 3 15,5 1 1-15,4-1 0 0,4-4-29 0,0-18-6 16,0 4-1-16,4-8 0 0,4-3-12 0,-4-5-8 0,13-6 8 0,-8-5-920 16,3-14-176-16</inkml:trace>
  <inkml:trace contextRef="#ctx0" brushRef="#br0" timeOffset="457.408">10302 3690 1728 0,'0'0'76'0,"0"0"16"0,0 0-73 0,0 0-19 16,0 0 0-16,0 0 0 0,4 0 107 0,5 4 17 16,-1-4 4-16,1 7 1 0,3-7-26 0,1 0-6 15,-1 8-1-15,1 3 0 0,4-4-42 0,-1 5-9 0,1-1-1 0,0 4-1 16,-4 3-20-16,-1 1-4 0,-3-12-1 0,-5 12 0 16,0 0-6-16,-8-1 0 0,0 8-1 0,-5 4 0 15,-3-7-2-15,-1 10 0 0,-8-7 0 0,0 0 0 16,0 4-125-16,-4-4-26 15,0-7-5-15</inkml:trace>
  <inkml:trace contextRef="#ctx0" brushRef="#br0" timeOffset="850.566">10906 2893 518 0,'-29'11'23'0,"20"-4"5"0,1 1-28 0,4-5 0 16,4-3 0-16,0 0 0 0,-4 8 468 0,4-8 89 16,0 0 18-16,0 0 3 0,4 7-422 0,4-3-84 15,5 11-16-15,4-11-4 0,-1-1-21 0,1 9-4 16,0-5-1-16,0 4 0 0,4-3-26 0,-5 3-14 16,-3 0 2-16,0 0 0 0,-1 4 12 0,1-4 0 15,-5 4 0-15,-12 8 0 0,0 3 0 0,-9 7 0 16,5 8 0-16,-5 0 0 0,-8 8 8 0,0-8-8 15,-4 0 12-15,0 0-12 0,-4-4 20 0,3-4-4 16,1-3 0-16,4 4 0 0,5-16 28 0,3 5 4 16,-4-8 2-16,9 0 0 0,4-8-14 0,4 0-2 0,0-7-1 15,4 8 0-15,4-1-24 0,5-3-9 0,4 0 0 0,3-4 9 16,1-4-9-16,5 0 0 0,7 4-12 0,-3-11 12 31,3 0-89-31,5 0-11 0,12 0-1 16,0-15-789-16,1 3-158 15</inkml:trace>
  <inkml:trace contextRef="#ctx0" brushRef="#br0" timeOffset="1036.2411">11678 3627 1900 0,'0'0'169'0,"0"0"-135"0,0 0-34 0,0 0 0 0,0 0 232 0,0 0 39 16,0 0 8-16,0 0 1 0,0 0-157 0,0 0-32 15,0 0-7-15,0 0 0 0,0 0-60 0,0 0-12 16,0 0-3-16,0 0 0 0,8 7-9 0,-8 4 0 16,-8 1 0-16,8-1 0 0,8 4-13 0,-8-4-5 15,0 0-1-15,0 4 0 16,-4 4-160-16,4-12-32 0,-4 19-6 0,-9-15-2 0</inkml:trace>
  <inkml:trace contextRef="#ctx0" brushRef="#br0" timeOffset="1217.4002">12278 3530 633 0,'-13'22'28'0,"13"-11"6"0,0-3-34 0,0 3 0 0,-8-4 0 0,8 5 0 16,4-5 447-16,-4-7 82 0,0 11 17 0,4-3 3 15,0-1-401-15,5 4-80 0,-9-11-16 0,8 0-3 16,0 0-49-16,9 0 0 0,8 0 0 0,-4-7-825 15,-4-1-161-15</inkml:trace>
  <inkml:trace contextRef="#ctx0" brushRef="#br0" timeOffset="1397.3217">12844 3571 691 0,'0'0'61'16,"-9"11"-49"-16,9-11-12 0,0 0 0 0,0 0 470 0,0 0 91 15,-4 4 19-15,4-4 3 0,4 7-414 0,5 1-82 16,-1-8-17-16,5 7-3 0,-1-7-59 0,1 0-8 16,4 0 0-16,4-4-12 15,0 1-115-15,4-5-22 0,0 1-5 0,-4 3-1029 16</inkml:trace>
  <inkml:trace contextRef="#ctx0" brushRef="#br0" timeOffset="1548.1066">13494 3634 1267 0,'0'0'112'0,"0"0"-89"16,0 0-23-16,0 11 0 0,0-11 236 0,0 0 42 15,0 0 9-15,0 0 1 0,0 0-169 0,0 0-35 16,13 8-6-16,-1-4-2 0,1 3-64 0,-1-7-12 0,1-7 0 0,-1 3-767 16,5-4-147-16</inkml:trace>
  <inkml:trace contextRef="#ctx0" brushRef="#br0" timeOffset="1859.7841">14148 3638 1152 0,'0'0'102'0,"0"0"-82"0,0 0-20 0,0 0 0 0,0 0 200 0,0 0 35 16,0 11 7-16,4-3 2 0,-4-8-110 0,5 7-22 15,3 0-4-15,5 5 0 0,-1-9-61 0,1 1-12 16,4 7-3-16,-1-7 0 0,5 0-16 0,0-1-4 16,0 5-1-16,-4-8 0 0,-4 0-11 0,3 0 0 15,-3 4 0-15,-9-1 0 0,4-3 0 0,-8 0-9 16,0 0 0-16,-4 12 0 0,-4-5 9 0,0 8 0 16,-9 0 0-16,0 3 0 0,-8 1 8 0,4 7 6 15,-4-7 2-15,-5 3 0 0,1 4 50 0,0-3 10 16,-1 6 3-16,-3-10 0 0,3 0-63 0,1-1-16 15,0-10 0-15,-1-1 0 16,1 4-75-16,8-3-17 0,-34 3-4 0,26-11-1088 0</inkml:trace>
  <inkml:trace contextRef="#ctx0" brushRef="#br0" timeOffset="2408.057">15381 2937 1382 0,'-12'4'123'0,"-1"0"-99"15,1 7-24-15,-1-4 0 0,0 5 287 0,-3 6 52 16,-5 1 10-16,0 3 3 0,0 12-180 0,4-1-35 16,0 16-7-16,0-5-2 0,1 5-60 0,-5-1-12 15,8 5-2-15,-4-1-1 0,5-4-36 0,3-11-7 16,1-7-2-16,8 4 0 0,0-12-8 0,0 0 0 15,8-3 0-15,-4-8 0 0,5-3 0 0,-1-1 0 16,5-7-10-16,-5 0 10 0,-8 0-12 0,9-7 3 16,3-1 1-16,1-7 0 0,4-3 19 0,4-5 4 15,-5 5 1-15,1-16 0 0,4-3-28 0,0 0-6 16,4-8-1-16,-4-3 0 0,4-1 19 0,0 4 0 16,1 1 0-16,-1 6 0 0,-4 1 0 15,0 11-8-15,-4 7 8 0,-1 4 0 16,5 4 13-16,-4 8 7 0,-4-1 0 0,3 8 1 0,5 7-21 15,-4 4-16-15,-4 14 2 0,4 1 1 0,-1 4 21 16,-3 11 4-16,-5 3 0 0,1 8 1 0,3-8-13 0,-3 5 0 0,-5-9 0 0,0-3 0 16,4 0 0-16,-3-4 0 0,-5-7 0 0,8 0 0 15,-4-8-48-15,5 8-13 0,-1-11-3 16,5-8 0-16,-5-3-221 0,0-8-45 0</inkml:trace>
  <inkml:trace contextRef="#ctx0" brushRef="#br0" timeOffset="2614.3257">16212 3258 2800 0,'0'0'124'0,"0"0"26"0,-4 11-120 0,4-11-30 16,0 0 0-16,0 0 0 0,0 0 100 0,4 7 13 15,0 5 3-15,8-9 1 0,1 1-67 0,4 0-14 16,4 3-2-16,4-7-1 0,4 0-33 0,5-11 0 15,4 4 0-15,-1-1 0 16,10-3-96-16,-6 0-25 0,6-8-6 0,-1 1-1229 0</inkml:trace>
  <inkml:trace contextRef="#ctx0" brushRef="#br0" timeOffset="2836.1064">17218 2893 403 0,'-21'0'36'0,"9"3"-36"0,-1-3 0 0,1 0 0 16,12 0 552-16,0 0 104 0,0 0 21 0,0 0 4 15,0 0-434-15,0 8-87 0,-5 7-18 0,1 3-3 16,0 1-80-16,0 18-16 0,-5 0-3 0,5 8-1 16,-4 4-24-16,4 3-5 0,-1 4-1 0,1 0 0 15,0 3-9-15,4-7-11 0,0 1 3 0,4-5 0 16,-4-3-132-16,4-8-25 0,9-3-6 0,4-16-1 0</inkml:trace>
  <inkml:trace contextRef="#ctx0" brushRef="#br0" timeOffset="3199.5467">18032 3686 2649 0,'0'0'58'0,"0"0"12"0,0 0 2 0,0 0 4 0,0 0-61 0,0 0-15 0,0 0 0 0,0 0 0 16,0 0 105-16,0 0 19 0,8 4 3 0,5 7 1 16,-1-7-103-16,5 0-25 0,0 7 0 0,0-7 0 15,4 11 0-15,-4-12 0 0,4 5 0 0,-5-1 0 16,-3 1 56-16,-5-1 7 0,-8-7 1 0,0 11 0 16,-8 8-52-16,-5 0-12 0,-8-1 0 0,-8 5 0 15,-5 3-48-15,-3 0-13 0,-5 0-3 0,-9 0-887 16,5 4-177-16</inkml:trace>
  <inkml:trace contextRef="#ctx0" brushRef="#br0" timeOffset="3784.8357">19013 2911 2415 0,'0'0'107'0,"0"0"22"0,0 0-103 0,0 0-26 0,0 0 0 0,0 0 0 15,0 0 142-15,0 0 23 0,-4 8 5 0,0-5 1 16,0 5-87-16,4-1-16 0,0 5-4 0,0 6-1 16,0 8-42-16,0 0-8 0,0 12-1 0,4 3-1 15,-4 0-11-15,4-4 0 0,0 0 9 0,1 0-9 16,3-7 0-16,-4 0 0 0,5 4 0 0,-1-16 8 15,-4 8-8-15,0-7 0 0,0-8 0 0,1 4 0 0,-1-4 0 16,0-3 0-16,-4 3 0 0,0-11 0 0,0 0 0 16,0 0 11-16,0 0-3 0,4-19 0 0,5 4-8 0,-5-7 0 15,8-4 0-15,1-4-11 0,4-7 11 0,4-8 0 16,0 0 8-16,8-3-8 0,-4 3 0 0,5-7 0 16,-5 7-10-16,8 4 10 0,-3 4-8 0,-1 0 8 15,0 11 0-15,1 7 0 0,3 4 0 0,-3 11 0 16,-5-3 0-16,4 14 0 0,1 12 23 0,-9 0 1 15,-5 10 1-15,-3 12 0 0,4 8-6 0,-5-1-2 16,5 12 0-16,-9 7 0 0,5-4-7 0,-9-3-2 16,0 3 0-16,-4 1 0 0,0-5-8 0,0-7 8 15,0 1-8-15,5-9 8 16,-5 1-59-16,4-8-12 0,8 1-2 0,-7-12-1431 0</inkml:trace>
  <inkml:trace contextRef="#ctx1" brushRef="#br0">24579 3489 0,'0'0'0,"0"0"0,0 0 0,4 175 31,-4-56-15,29-7 0,81 7-1,99 42 1</inkml:trace>
  <inkml:trace contextRef="#ctx0" brushRef="#br0" timeOffset="21256.2078">20012 2654 1843 0,'4'52'81'0,"0"-41"18"15,-4-3-79-15,0-8-20 0,0 0 0 0,0 0 0 16,0 11 117-16,0-11 20 0,0 0 4 0,0 0 1 0,0 0-34 0,0 0-6 15,0 0-2-15,0 0 0 0,0 0-44 0,0 0-10 16,0 0-2-16,0 0 0 0,0 0-16 0,0 0-4 16,0 0-1-16,0 0 0 0,0 0-7 0,0 0 0 15,0 0-1-15,0 0 0 0,-8 0 3 0,8 0 1 16,-9 0 0-16,-3 0 0 0,3 0 1 0,-8 4 0 16,1 0 0-16,-1-1 0 0,0 5-8 0,-8-8 0 15,4 0-1-15,-8 0 0 0,-1 0 7 0,1 0 2 16,0 0 0-16,-5 0 0 0,-8 0-6 0,0 0-1 15,0-11 0-15,-4 7 0 0,0 0-13 0,4-11 0 0,-4 0 0 0,-5 0-10 16,5-3-12-16,-4 7-2 0,0-12-1 0,-9 1 0 31,4 3-9-31,1 1-2 0,4-9 0 0,-5 9 0 16,13-8 8-16,0 7 2 0,4-3 0 0,5 7 0 0,4 4 16 0,3-8 10 0,1 4-12 0,4 4 12 16,4-8-24-16,5 8 1 0,-1 4 1 0,5-4 0 15,0 3 45-15,-1-3 9 0,5 3 1 0,4 8 1 16,0 0-26-16,0 0-8 0,0 0 0 0,0 0 0 15,0 0 0-15,0 0 0 0,0 0 0 0,0 12 0 16,0 3 0-16,4 7 0 0,-4 4 0 0,4 11 0 0,1 8 14 16,-1 11-1-16,0 0 0 0,0 15 0 0,0 3 3 15,0 1 0-15,-4-5 0 0,9 16 0 0,-9 4 21 16,4 3 5-16,0-4 1 0,0 4 0 0,-4 1-21 0,0-13-4 16,0 1-1-16,0 4 0 0,0-8-9 0,0 1-8 15,0-8 9-15,5 3-9 0,-5-14 8 0,4-8-8 16,0-4 0-16,-4 1 9 0,0-12-9 0,4 0 0 15,0-7 0-15,-4 4 0 0,0-12 0 0,5-3 0 16,-1-4 0-16,-4-1 0 0,4 1 0 0,-4-7 8 16,8-1-8-16,-3-7 0 0,7 0 0 0,1-3 0 15,-1-5 0-15,9 4 0 0,4-11 0 0,5 1 0 16,3-5 0-16,9 0 0 0,-4 1 0 0,8-1-9 16,5 4 9-16,3 0 0 0,-4 4-10 0,1 0 10 15,3 3-8-15,5 1 8 0,0 3 0 0,-1 4-8 16,5 0 8-16,4 0 0 0,5 4 0 0,-9 0 0 0,4-4 0 15,-4 11 0-15,-9-11 0 0,5 0 0 0,-9 4 0 16,1-1 0-16,-1 1 0 0,-8-4 0 0,-4 0 0 16,-1-4 0-16,1 1 0 0,-4-1 0 0,3-7 0 15,-3 3 8-15,-1-7-8 0,-3 0 0 0,-5 0 0 0,4 1 8 16,-8-5-8-16,0-3 0 0,-4 3 0 0,-4-18 8 16,-1 3-8-16,-3-7 0 0,-1-4 8 0,-4-10-8 15,0 2 0-15,-4-6 0 0,-8-5 0 0,-5-10 0 16,5-4 0-16,-5-4-10 0,-3-4 1 0,-1-7 0 15,4 18 9-15,-3 4-13 0,3 8 5 0,-4 7 8 16,0 8-22-16,5 10 3 0,3 12 1 0,1 0 0 16,0 11-111-16,8 12-23 0,8 3-4 0</inkml:trace>
  <inkml:trace contextRef="#ctx0" brushRef="#br0" timeOffset="31739.9864">17617 2654 1267 0,'46'0'56'0,"-38"0"12"0,-8 0-55 0,0 0-13 0,9-11 0 0,-1 7 0 16,-4 0 105-16,5-3 19 0,3 0 3 0,-3 3 1 16,-1-4-56-16,-8 8-10 0,8-3-2 0,1-5-1 15,-1 8 8-15,-8 0 1 0,0 0 1 0,9-7 0 16,3 3-4-16,-12 4-1 0,0 0 0 0,0 0 0 16,0 0 0-16,0 0 0 0,0 11 0 0,0-11 0 15,0 0 0-15,-4 4 0 0,0 0 0 0,4-4 0 16,-9 0-21-16,5 0-5 0,-8-4-1 0,-5 0 0 15,-4 4-21-15,0-7-5 0,-9-1-1 0,1 5 0 16,-4-12-2-16,-1 3 0 0,-8 1 0 0,-4 4 0 0,-4-12-8 16,-9 8 0-16,-4-4 0 0,-13-4 0 0,1 8 12 0,-5-7-4 15,1-1 0-15,-9 0 0 0,-1 1-8 0,-7-5 0 16,0 5 0-16,-14-1 0 0,10 1 0 0,-9-1 0 16,-9-3 0-16,-7 3 0 0,7-3 0 0,1-1 0 15,3 5 0-15,-20-9 0 0,13 9 0 0,-5-1 0 16,-4 1 0-16,-17-1 0 0,9 0 17 0,-1 1 2 15,-12-1 0-15,-17 0 0 0,13 4-19 0,4 4 0 16,-4-7 0-16,-21-1 0 0,17 8 0 0,-1 3 0 16,1-10 0-16,-22 3 0 0,22 0 0 0,0 0 0 15,-1 4 0-15,-12 3 0 0,30-3 0 0,-1-4 0 16,-4 4 0-16,-8 0 0 0,21 4 0 0,4-1 0 16,0 1 0-16,0 3 0 0,17 4 0 0,4-8 0 15,0 5 0-15,-5 3 0 0,14 3 11 0,3 5-11 16,5-8 10-16,4 7-10 0,4 5 0 0,0-9 0 15,0 5-8-15,-8 7 8 0,8-4 0 0,4 7-8 16,1-6 8-16,-1 3 0 0,4 3 0 0,-3 1 0 0,-5-1 0 16,-4 1 0-16,8 0 0 0,0-1 0 0,5 8 0 0,-5-7 0 15,13 0 0-15,0-1 0 0,-4 1 0 0,-1 7 0 16,14-7 0-16,-5 7 0 0,0 4 0 0,4-4 0 16,5 3 0-16,8 5 0 0,4 0 0 0,0 7 0 15,0 0 0-15,4 3 0 0,4 8 0 0,-3 4 0 16,-1 4 0-16,4 0 8 0,1 3-8 0,8-3 12 15,0-1-12-15,8 1 0 0,4-1 0 0,-4 1 0 16,13-8 0-16,4 4-12 0,4 0 3 0,13 7 0 0,-8-7 9 16,7-7-8-16,9 7 8 0,1-4-8 0,-5 0 8 15,8-4 9-15,5-3-1 0,-1 11-8 0,5-8 0 0,4 5-14 16,4-5 1-16,8 8 0 0,1-4 13 0,-5 4 0 16,5-7 0-16,12 3 0 0,-13 4 0 0,5-15 0 15,-4 3 0-15,12 8 0 0,-4-11 0 0,8 4 0 16,0-4 0-16,9 0 0 0,0-7 0 0,-5 3 13 15,5-11-1-15,12 4 0 0,-8-4-12 0,12-4-15 16,9 1 3-16,13-5 1 0,-13 1 19 0,8-8 4 16,8 4 1-16,14-4 0 0,-18 4-13 0,9 0-13 15,12 0 2-15,9 0 1 0,-21 0 10 0,12 3 0 16,5-10 0-16,21 7 0 0,-26 0 0 0,9 0 0 16,0-8 0-16,20 8-8 0,-12-8 8 0,5 5 16 15,8-5-4-15,12 0-1 0,-29-3-11 0,8 4 0 16,13-8 0-16,13 0 0 0,-34 0 11 0,0 0-3 15,4 0-8-15,21-8 12 0,-8 4-12 0,-17 1 0 16,-9-1 0-16,22-7 0 0,0 3 0 0,-22 1 0 16,13-1 0-16,-8-3 0 0,-4-4 0 0,-9 0 0 0,-8 1 0 15,4-9 9-15,-4 1-1 0,-1-1-8 0,-11-3 12 0,3-3-4 16,-16 2 1-16,-5-10 0 0,9 4 0 0,13-8 0 16,-9 3-9-16,-13 1 10 0,-4 0-10 0,5 3 10 15,-9-10 4-15,-4 3 1 0,-9 3 0 0,-3-10 0 16,-14 7-7-16,-3-4 0 0,-5-3-8 0,-4 3 12 15,-8-7-4-15,-4 3 0 0,-5-3-8 0,-4-4 12 16,-8 8-3-16,-5-4-1 0,1 3 0 0,0-14 0 0,-5 11-8 0,5-4 0 16,-5-4 9-16,5 1-9 15,-1-5 0-15,-3 5 0 0,3-5 0 0,1 1 0 16,-5 3 0-16,0-3 0 0,1 0 0 0,-5-1-12 16,0 1 12-16,-4 7 0 0,-4 0 0 0,0 0 0 15,-5 4 0-15,-3 7 0 0,-9 4 0 0,-13-3 0 16,1 6 0-16,-18 5 0 0,-11 3-10 15,-18 4 10-15,-12 7-20 0,-9 8 4 0,-8 11 0 16,-17 0 0-16,0 11-119 0,-4 8-23 0,4 7-5 16</inkml:trace>
  <inkml:trace contextRef="#ctx0" brushRef="#br0" timeOffset="40045.8943">8037 10443 1263 0,'0'0'56'0,"0"0"12"0,0 11-55 0,-4-4-13 0,4-7 0 0,0 0 0 16,0 0 77-16,0 0 13 0,0 0 2 0,0 0 1 16,0 0-47-16,0 0-10 0,0 0-1 0,0 0-1 15,0 0-34-15,0 0 0 0,13 0 0 0,-5 0 0 16,9 0 14-16,0 0-4 0,12 0-1 0,-4 0 0 15,5 0-9-15,-1 0 12 0,0 0-12 0,1 0 12 16,7 4-12-16,-11-4 12 0,3 0-12 0,5 0 12 16,-1 0 4-16,5 0 2 0,0-4 0 0,4 1 0 15,8-1-18-15,4-3 10 0,5 3-10 0,0 4 8 16,-5-8-8-16,1 8 0 0,-5 0 0 0,1 0 8 16,-10 0-16-16,-3-3-4 0,0-5-1 0</inkml:trace>
  <inkml:trace contextRef="#ctx0" brushRef="#br0" timeOffset="41368.6255">10374 10383 1785 0,'4'-4'159'0,"-4"-3"-127"16,4 0-32-16,-4 3 0 0,4-7 14 0,-4 11-3 16,0 0-1-16,0 0 0 0,0 0 25 0,0 0 5 15,9-4 0-15,3 0 1 0,-12 4-41 0,8 4 0 16,5-4 0-16,4 4 0 0,-5-1 0 0,9 1 0 16,5 0-9-16,-1-4 9 0,8 4 0 0,5-1 0 15,12-3 0-15,1 0 0 0,7 8 0 0,1-5 0 16,0 1 0-16,4 0 0 0,0-4 0 0,12 0 0 15,5 0 0-15,8 4 0 0,-4 3 12 0,-5 1-1 16,-3-1 0-16,-1 0 0 0,1-3 5 0,8 4 0 16,8-1 1-16,0 1 0 0,1-1-2 0,-5 4-1 0,-9 0 0 0,1-3 0 15,0-5-5-15,4 5-1 0,16-4 0 0,-3-4 0 16,-9 3-8-16,-8-3 8 0,-1 4-8 0,1-8 8 16,0 1-8-16,3-5 12 0,-3 1-12 0,0-4 12 15,-5 3-12-15,-8-3 0 0,-4-4 9 0,0 0-9 16,-4-3 20-16,-4-1 0 0,-1 4 0 0,1-4 0 15,-1 4 9-15,-8-3 2 0,-8 3 0 0,-4 0 0 16,-9-7 9-16,-4 3 1 0,-5 4 1 16,-3 4 0-16,-5 0-16 0,1 3-3 0,-5-3-1 15,0 4 0-15,-4-5-6 0,0 1 0 0,0 0-1 16,-4 0 0-16,0 0-15 0,-5-8 8 16,-3-3-8-16,3-4 0 0,5 0-16 15,0-4-8-15,0 0-3 0,4-4 0 16,4-3-1-16,0-4 0 0,5-4 0 15,-1 1 0-15,5-5 19 0,-1 1 9 0,-3-1-10 16,-1-3 10-16,0 4 16 0,-3-1 8 0,-1 8 3 0,0 4 0 0,0 7 0 0,-4 4 0 0,-4 4 0 0,0 3 0 0,-5 4-13 16,1 0-2-16,0 0-1 0,-5 4 0 0,-8 0-11 0,0 4 8 15,-4-1-8-15,-4 4 8 0,-1 1-8 0,-8-1 0 16,5 0 0-16,-5 4 0 0,0 0 0 0,1 0 0 16,-5 0 0-16,-4 0 0 0,-1 0 0 0,-3 0 0 15,-4 0 0-15,-5 0 0 0,-4-7-10 0,-4 7 10 16,-9 0-13-16,5-4 5 0,-9 0-1 0,1-3 0 15,-14-4 0-15,-3 7 0 0,-9-3 9 0,0 3 0 16,0 0-9-16,-4 4 9 0,-12 0-9 0,3 0 9 16,9 4-12-16,0 3 12 0,0-3-16 0,0 3 3 15,8 1 1-15,1 3 0 0,12-3 12 0,4 3 0 16,4-4-10-16,9 1 10 0,8-5 0 16,4 1 0-16,9-4 0 0,0 0 0 0,12 8 0 15,4-8 0-15,1 0 9 0,3 0-9 0,1-4 0 0,4-4 8 16,-5 1-8-16,14-4 0 0,-5 0 14 0,4 3-2 15,0-3 0-15,5 3 0 0,-1-6 6 0,-4 6 1 0,9-3 0 0,-5 3 0 16,1-3-7-16,3 4-2 0,-3-1 0 0,3 1 0 16,1 3-2-16,0 0 0 0,-1 1 0 0,1-1 0 15,4 4-8-15,-5 0-17 0,1 0 4 0,8 7 1 16,-4 12 12-16,4-4-12 0,-5 0 12 0,1-4-12 16,-4 0 12-16,4 0 13 0,-1 1-2 0,1-1-1 15,0-4-10-15,0 1 0 0,4-1 0 0,-4 1 0 16,-1-1 0-16,1 1 0 0,4-8 0 0,-4 7 0 0,0 0 0 15,4 1 0-15,-4-1 0 0,4-7 0 0,-5 4 0 0,1 4 0 16,-4-1 0-16,4 0 0 16,-5-3 0-16,1 4-17 0,0-1 2 0,-1 1 1 0,1-5 22 15,4 5 4-15,-13-8 0 0,4 0 1 16,5 0-13-16,-5-4 0 0,1-7 0 0,3 3 0 16,9 8 8-16,0 0-8 0,-17-7 0 0,17 7 0 0,0 0 20 0,0 11-1 15,0-3-1-15,5 6 0 0,-1 13-18 0,4 10-14 16,-8 22 2-16,4 8 1 0,5 8-1 0,-5 3-1 15,0 4 0-15,0 19 0 0,5 11 13 0,-5-1 0 16,0-6 0-16,-4-5 10 16,-4-6-34-16,4-1-6 0,0 11-2 0</inkml:trace>
  <inkml:trace contextRef="#ctx0" brushRef="#br0" timeOffset="197328.4454">2451 13428 2354 0,'0'0'52'0,"0"0"10"0,0 0 2 0,0 0 3 0,0 0-54 0,0 0-13 0,-4-4 0 0,4 4 0 16,0 0 41-16,0 0 6 0,0 0 1 0,0 0 0 16,0 0-28-16,0 0-6 0,0-4-1 0,0 4 0 0,0 0-13 15,0 0 11-15,-9-3-11 0,9 3 10 16,-4-4-10-16,-8 4 0 0,-1 0 9 0,5 4-9 16,-13-1 23-16,0-3 0 0,-5 0 0 0,-7 4 0 0,-5-4-23 0,-8 4 0 15,-4-4 0-15,4-4 0 0,-9 0-19 16,-4-3-1-16,-4-1-1 0,-4 1 0 0,-4-4 21 0,12 0 15 15,-12-1-3-15,12-2 0 0,1-5-12 0,-5 0 11 16,0 1-11-16,8-1 10 0,-4 4 13 0,1-4 2 16,3 1 1-16,9 3 0 0,-4-4-15 0,8 8-3 15,8 0-8-15,-8 0 12 0,13 0-4 0,0 3 0 16,-1 4-8-16,13 1 12 0,-8-1-12 0,13 4 0 16,-5 0 0-16,4 0 0 0,1 4-8 0,-1 3 8 0,1 1 0 15,7-1 0-15,1 0-13 0,-8 5 4 0,12-1 1 16,-13 4 0-16,13 0 8 0,-4 7 0 0,4 0 0 15,-8 1 0-15,8 3 0 16,0 4-10-16,0-1 10 16,0 9 0-16,8-1 0 0,-4 4 0 15,-4 0 0-15,0 4 0 16,4 3 0-16,5 8 0 16,-9 7 0-16,0 8 0 0,0 4 0 15,4 7 0-15,-4 0 0 0,0 3 0 0,0 5 0 0,-4 3 0 0,4 8 0 16,0-8 0-16,0 4 0 0,4 0 0 0,4-8 0 0,-4 4-10 0,9 0 10 0,-9-7 0 0,9 4 10 0,4-8-10 0,-5-4 0 0,5-7 0 15,4-4 0-15,-4 0 0 0,-5-4 12 0,5 0 4 0,0-7 0 0,-5 4 0 16,1 0-7-16,-9-1-1 0,5-3 0 0,-9 0 0 16,0-4-8-16,0 0 0 0,-13-3 0 0,9 3-11 15,-9 4 36-15,1-8 7 0,-5 5 2 0,4-5 0 16,-4-3-34-16,-3 3-14 0,7-11 1 0,-4-3 0 0,5-1 13 16,-5-10 0-16,13-5 0 0,-9-3 0 0,5-3 10 0,3-1-2 15,5-11 0-15,0 0 0 0,0 0 10 0,0 0 2 16,0 0 0-16,0 0 0 0,0 0 16 0,0 0 3 15,0 0 1-15,13 7 0 0,-13-7-18 0,13 8-3 16,3-5-1-16,1 5 0 0,8-1-9 0,5 1-1 16,-1 3-8-16,13-4 12 0,0 5-12 0,12-1-8 15,-3 0 8-15,8 4-13 0,8 0 13 0,0 0-9 16,4-4 9-16,5 0-8 0,-5 0 8 0,13-3 0 16,0-1 0-16,4-3 0 0,-4 0 0 0,-1-1 0 15,-7-3 0-15,-5 0 0 0,-4 0 0 0,-16-3 12 16,3 3 0-16,-8 0-1 0,5-4 13 15,-18 0 2-15,-3 4 1 0,-5 0 0 0,-9-4-7 16,-3 4-2-16,0 0 0 0,-9 0 0 16,-4 0-6-16,0 0 0 0,0 0-1 0,0 0 0 0,0 0-11 15,0 0 8-15,0 0-8 0,0 0 8 0,0 0-8 0,0 0 0 16,-4-7-12-16,-9-1 12 0,-4 1-23 16,5 0 3-16,-5-5 1 0,4 5 0 15,-12-4-120-15,8-4-24 0,-12 0-5 16,4 4 0-16</inkml:trace>
  <inkml:trace contextRef="#ctx0" brushRef="#br0" timeOffset="199867.0476">20821 11184 2530 0,'-8'-11'112'0,"8"11"24"0,0-7-109 0,0 7-27 0,0-8 0 0,0 8 0 16,0 0 61-16,0 0 7 0,0 0 2 0,0 0 0 15,0 0-46-15,0 0-10 0,0 0-2 0,4 11 0 16,0 8-12-16,4 0-18 0,5 11 4 15,4 3 1-15,0 12 5 0,4 3 8 0,4 1-13 0,0 3 5 16,0 4 8-16,4-4 0 0,5 0 0 0,-1-3 0 16,1-5 0-16,0-3 0 0,-9-7 0 0,4-4 0 15,-4-8 0-15,-8-3 11 0,4-4-3 16,-8-4 0-16,3-4 36 0,1-3 8 0,0-4 0 0,0-8 1 16,8-6 11-16,13-13 1 0,4-10 1 0,12-11 0 15,9-12-41-15,12-14-8 0,9-12-1 0,17-7-1 16,8-12-25-16,8-6-5 0,18-12-1 0,-1-4 0 15,4-4-20-15,5-6-4 0,8 2 0 0,-4-2-1 16,-5-1 33-16,-3 7 8 0,-1 4 0 0,-12 8 0 0,-9 4 0 16,-12 10 0-16,-8 5 0 0,-13 14 0 0,-5 8 15 0,-12 11 8 15,-8 7 1-15,-4 8 1 0,-13 3 2 0,-1 8 0 16,-11 8 0-16,-9 7 0 0,-4 7-17 0,-1 1-10 16,-7 6 12-16,-1 5-12 0,-4-1 0 0,-4 8-19 15,0 0 3-15,9 12 0 16,-1 3-112-16,0 11-21 15,-3 0-5-15,3 7-703 0,-8 5-141 0</inkml:trace>
  <inkml:trace contextRef="#ctx0" brushRef="#br0" timeOffset="258610.7498">21287 13294 576 0,'0'0'25'0,"0"0"6"0,0 0-31 0,0 0 0 0,0 0 0 0,0 0 0 15,0 0 313-15,0 0 57 0,0 0 11 0,0 0 3 16,8 0-164-16,-8 0-33 0,0 0-7 0,0 0 0 0,0 0-83 16,0 0-16-16,0 0-3 0,0 0-1 15,0 0-25-15,0 0-4 0,0 0-2 0,0 0 0 0,0 0-26 0,0-8-4 16,0 1-2-16,-4-4 0 0,0-1-6 0,-9-3-8 15,5 1 11-15,-5-5-11 0,-4 0 0 0,5 1 0 16,-9-5 0-16,4 1 0 16,0 3-34-16,0-3-1 15,1 3 0-15,-1 4 0 0,4 1 9 0,-4 2 2 16,5 1 0-16,-1 0 0 0,-4 7 10 16,13 1 2-16,4 3 1 0,0 0 0 0,-16-4 11 15,-1 8 0-15,4 3-9 0,5 8 9 0,-1 7 0 16,1 8 0-16,-9 4 0 0,9 3 0 0,4 4 16 15,-5 0 7-15,-3-4 1 0,3 8 1 0,5-4 3 0,0 0 1 0,-4-4 0 0,-5-3 0 0,5-1-3 16,-1-3-1-16,1-8 0 0,-5 1 0 0,5-1-12 0,-1-3-2 16,-3-4-1-16,8 3 0 0,-9-7-10 0,5 1 0 15,-1-1-10-15,1-4 10 16,8-7-112-16,0 0-16 0,-4 4-3 0,4-4-1 16,0 0-104-16,0 0-22 0,0 0-4 0,0 0-1 15,4-11 110-15,4 0 21 0,1-1 5 0,-1 9 1 0,-4-5 113 0,-4 8 22 0,0 0 5 0,0 0 1 16,9 0 78-16,-9 0 16 0,0 0 3 0,4 15 1 15,-4 0 45-15,0 0 9 0,0 4 1 0,-4 3 1 16,-1 0-63-16,1 8-13 0,-4 0-2 0,-5 3-1 16,5 1-35-16,-1 0-7 0,-3-1-2 0,-1 1 0 15,1-1-25-15,-1-3-5 0,5-4 0 0,-1 0-1 16,-3 0 10-16,-1-3 3 0,9-5 0 0,-4-3 0 16,3 0-8-16,1-4 0 0,0-3-1 0,8 3 0 15,-4-11-19-15,0 0 0 0,4 4 8 0,9 3-8 16,4-7 0-16,-5 0 0 0,5 0-8 0,4 0 8 15,4-4-41-15,0 1-3 0,1-5 0 16,3 1-829-16,-4-8-167 0</inkml:trace>
  <inkml:trace contextRef="#ctx0" brushRef="#br0" timeOffset="258804.0923">21148 13562 3034 0,'-12'7'135'0,"12"-7"27"0,0 0-130 0,0 0-32 16,0 0 0-16,-5 8 0 0,5-8 75 0,0 7 8 15,-4 5 1-15,4-5 1 0,0 4-43 0,0 0-9 0,4 8-1 0,-4 0-1 16,5 7-31-16,-1 0 0 0,0 0 0 0,4 7 0 31,-3 1-153-31,-1-1-24 0,4 5-5 0</inkml:trace>
  <inkml:trace contextRef="#ctx0" brushRef="#br0" timeOffset="259089.2254">21442 14028 1209 0,'0'18'53'0,"0"-18"12"16,0 0-52-16,0 8-13 0,0-8 0 0,0 11 0 0,0-3 425 15,0-8 83-15,4 7 16 0,9 0 3 0,-5-3-417 0,4-4-83 16,1 4-17-16,0 0-10 0,-1-1 0 0,1-3 0 16,-13 0 0-16,0 0-12 0,17 8 12 0,-5-4 0 15,1 3 0-15,-5 0 0 16,-4 5-65 0,-4-1-11-16,-4 4-1 0,-4 7-1 0,4 0 57 0,-13 1 11 0,-4-1 10 0,0 0-13 0,0 5 3 0,0-9 1 15,-4 5 0-15,8-9 0 16,-4-2-174-16,8-5-34 0,1-3-7 15</inkml:trace>
  <inkml:trace contextRef="#ctx0" brushRef="#br0" timeOffset="259389.3011">21639 13439 3110 0,'-13'11'68'0,"-3"0"15"0,3 1 2 0,0-5 3 0,5 0-71 0,8-7-17 0,0 0 0 0,0 0 0 15,0 0 67-15,0 0 9 0,0 0 3 0,0 0 0 16,8 8-59-16,5-1-11 0,4 1-9 0,4-1 12 16,0-3-12-16,4 3 0 0,-4-3 0 0,0 4 0 15,-4-1 0-15,-1-3-11 0,-3 3 11 0,-5 1-12 16,1-1 0-16,-9 4 0 0,4 1 0 0,-8 6 0 16,-5 1 12-16,1-1 0 0,-9 5 0 0,5 3 0 15,-5-4 12-15,-4 1-3 0,4-1 0 0,0 0 0 0,5-3 3 16,3-4 1-16,1-4 0 0,4-4 0 15,4-7-31-15,0 0-6 0,4 12-2 0,8-9 0 0,5 1 35 0,4-4 7 16,0 0 2-16,4-4 0 16,0-3-61-16,1-1-12 0,-1-3-2 0,-4-4-1 15,0 8-137-15,0-8-27 0,0 0-6 0</inkml:trace>
  <inkml:trace contextRef="#ctx0" brushRef="#br0" timeOffset="259620.4225">22041 13771 1382 0,'-4'18'61'0,"4"-18"13"0,-4 8-59 0,4 3-15 16,0-4 0-16,4 1 0 0,-4-8 404 0,4 11 77 15,1-4 16-15,3 5 3 0,0-5-362 0,1-3-73 16,3 3-14-16,-3-3-3 0,-1 0-31 0,1-1-5 16,3 1-2-16,-3 0 0 0,-1 0-10 0,-4-1 0 0,9-3 0 0,-13 0 0 15,0 0 0-15,0 12 0 0,0-1 0 0,-9 4 0 16,1 0-14-16,-5 7 2 0,-3 0 0 0,-5 4 0 31,0 0-16-31,0 1-2 0,0-5-1 0,0 0 0 16,0-3-112-16,4 0-22 0,0-5-5 0,5-2-1094 0</inkml:trace>
  <inkml:trace contextRef="#ctx0" brushRef="#br0" timeOffset="259870.3996">22343 13875 2246 0,'0'0'200'0,"0"0"-160"15,0 0-32-15,9 0-8 0,-9 0 142 0,4 0 27 16,0 0 6-16,-4 0 1 0,9 0-90 0,-1 0-18 16,0-4-3-16,1 4-1 0,-9 0-24 0,8-3-6 15,1-1-1-15,3 0 0 16,-8-3-61-16,9-1-13 0,-5 1-3 0,1 3 0 15,3-7-176-15,1 0-35 0</inkml:trace>
  <inkml:trace contextRef="#ctx0" brushRef="#br0" timeOffset="260006.6464">22629 13778 979 0,'-21'19'43'0,"17"-12"9"0,-1 1-41 0,1-1-11 0,0-3 0 16,4-4 0-16,-4 11 462 0,4-11 90 0,0 0 19 0,0 0 3 15,0 0-443-15,8 0-89 0,1 4-18 0,3-4-3 16,1-4-63 0,3-3-13-16,5-1-2 0,0-3-833 0,5 0-166 0</inkml:trace>
  <inkml:trace contextRef="#ctx0" brushRef="#br0" timeOffset="260139.7841">22897 13733 1814 0,'0'0'80'0,"0"0"17"0,4 4-77 15,-4-4-20-15,0 0 0 0,0 0 0 0,0 0 134 0,4 8 23 16,-4-8 5-16,0 0 1 16,0 0-111-16,0 0-23 0,0 0-4 0,9 3-1 15,-9-3-95-15,12 0-19 0,-3 0-4 0</inkml:trace>
  <inkml:trace contextRef="#ctx0" brushRef="#br0" timeOffset="260383.0743">23166 13789 1900 0,'0'0'84'0,"0"0"18"0,0 0-82 0,0 0-20 16,0 0 0-16,8 8 0 0,-8-8 106 0,8 7 17 16,-4 1 3-16,-4-8 1 0,9 3-49 0,-9-3-10 0,0 0-1 15,8 4-1-15,-8-4-33 0,0 0-6 16,0 0-2-16,9 4 0 0,-9-4-4 0,0 11-1 0,-5 4 0 0,1 4 0 15,-4-1 8-15,-1 5 2 0,-3 3 0 0,-5 0 0 16,0 0-22-16,-4-4-8 0,-4 4 0 0,4-3 0 31,0-5-117-31,0-3-30 0,0 0-5 0</inkml:trace>
  <inkml:trace contextRef="#ctx0" brushRef="#br0" timeOffset="260948.7649">23509 13215 576 0,'0'0'25'0,"0"0"6"0,-4 4-31 0,4-4 0 16,0 0 0-16,0 0 0 0,-4 4 518 0,-4 0 98 16,3 7 19-16,5-4 4 0,0-7-442 0,0 11-88 0,-8 4-17 0,8 4-4 15,-4 0-54-15,0 3-10 0,-1 4-3 16,1 4 0-16,0 0-13 0,4-4-8 0,-4 0 10 0,0-4-10 15,0 1 0-15,4-5 0 0,0-3 0 0,-5 4 0 16,5-8 0-16,0 0 0 0,0-3 0 0,0-8 0 16,0 0 0-16,0 0-15 0,0 0 5 0,0 0 1 15,0 0-13-15,0 0-2 0,0-8-1 0,5-3 0 32,-1-8-1-32,4-3 0 0,-4-4 0 0,5-4 0 0,-1-4 2 0,0 1 1 0,-8-1 0 0,9-3 0 15,3 4-4 1,1 6-1-16,-5 1 0 0,1 8 0 0,3-1 60 15,1 8 11-15,0 0 2 0,-5 3 1 16,0 5-2-16,1 3-1 0,3 0 0 16,1 3 0-16,-1-3-13 0,1 11-2 0,0-3-1 0,-5 7 0 15,5 3-4-15,-5 1-1 0,-4 7 0 0,0 0 0 0,5 4-2 0,-5 4-1 0,0-1 0 0,0 1 0 16,-4-1 13-16,5-7 2 0,-5 0 1 0,4 1 0 16,0-9-55-16,-4 1-10 0,4-4-2 0,0 0-1 15,-4-4-20-15,4-4-4 0,-4-7-1 0,0 0 0 16,0 0-170-16,0 0-33 0</inkml:trace>
  <inkml:trace contextRef="#ctx0" brushRef="#br0" timeOffset="261482.2233">24004 12850 1612 0,'-8'15'144'0,"8"-15"-116"16,-8 4-28-16,8-4 0 0,0 0 288 0,0 0 51 0,0 0 10 0,0 0 3 15,0 0-226-15,0 0-45 0,0 0-9 0,0 0-1 16,12-8-48-16,-3-3-10 0,3 0-1 0,5 0-1 16,0 0-11-16,-1-1 0 0,1 1 0 0,-4 4 0 15,-1-1-12-15,-3 1-4 0,-5-1 0 0,-4 8-1 16,0 0 17-16,0 0 0 0,0 0 0 0,0 0 0 16,0 0 0-16,0 0 0 0,0 0 0 0,-4 4 0 15,0 4 48-15,-5 3 12 0,-3 7 4 0,-1 1 0 16,0 3-52-16,-3 1-12 0,-5-1 0 0,4 4 0 15,4-3 12-15,1-1-1 0,-1 4 0 0,5-4 0 16,-1 1 3-16,5 3 1 0,0-4 0 16,4 1 0-16,0 3 18 0,4-4 4 0,0 8 1 15,5-4 0-15,-1 0-49 0,1-4-9 0,-1 4-3 0,9-3 0 16,-5-1 23-16,1-3 0 0,-1-1 0 0,1 1 0 0,0-4 16 16,-1 0 5-16,1 0 1 0,-1 0 0 0,-3 0-22 15,-1-4 0-15,5 0 0 0,-5 0 0 0,5-3 0 0,-5-1 0 16,-8-7 0-16,0 0 0 15,8 4-24-15,-8-4-10 0,0 0-2 0,0 0 0 0,0 0 12 0,0 0 3 16,0 0 0-16,0 0 0 0,0 0 11 0,0 0 10 16,0 0-13-16,0 0 5 0,0 0 8 0,0 0-10 15,-4 7 10-15,0 4-10 0,-4 4 10 0,-1 0 12 16,1-4-2-16,0 8-1 0,-5 0 7 0,0-1 2 16,1 5 0-16,-1-1 0 0,5 4 2 0,-1-7 0 15,1 3 0-15,0 0 0 0,-1-3 1 0,5 0 1 16,-4-8 0-16,3 4 0 0,5-4-22 0,-4 0-15 15,-4 0 3-15,0-3 0 16,-1-1-28-16,-8-3-6 0,1-4-1 0</inkml:trace>
  <inkml:trace contextRef="#ctx0" brushRef="#br0" timeOffset="264708.6685">16820 14296 576 0,'0'0'25'0,"0"0"6"0,0 0-31 0,0 0 0 0,0 0 0 0,0 0 0 16,0 0 331-16,0 0 60 0,0 0 12 0,0 0 2 15,0 0-222-15,0 0-45 0,0 0-9 0,0 0-1 16,0 0-68-16,0 0-14 0,0 0-2 0,0 0-1 15,0 0 5-15,0 0 2 0,0 0 0 0,0 0 0 16,0 0-29-16,0 0-5 0,0-7-2 0,-4-1 0 16,-1-3 6-16,-3-4 2 0,0 4 0 0,-5-4 0 15,1 0-35-15,-5 0-7 0,4-3-2 0,-8-1 0 16,4 0 22-16,-4 1 0 0,0-5 0 0,1 1 0 16,-1 3 0-16,0 1 0 0,0 3 0 15,4 0 0-15,0 0 0 0,4 4 0 0,-3 3 0 0,7 5 0 16,1-1 0-16,0 0 0 0,8 4 0 0,0 0 0 15,0 0 47-15,0 19 13 0,-5 7 4 0,5 7 0 16,0 8-64-16,5 4 0 0,-1 4-12 0,0 3 2 0,0 0 10 0,0-4 11 16,5 1-3-16,-1-4 0 0,-4-1-8 0,0-6 0 15,-4-5 9-15,0 1-9 0,5-8 8 0,-5-4-8 16,-5-3 10-16,5-1-10 0,0-3 10 0,0-4-10 16,-4-3 10-16,4-1-10 0,0-7 0 0,0 0-12 15,-8 4 1-15,8-4 0 16,-13 0-36-16,9-4-7 0,-8 1-2 0,3-1 0 15,1-4-16-15,-5 1-4 0,5 0-1 0,-1 3 0 16,9 4 55-16,0 0 11 0,-8-4 3 0,-5 8 0 0,9 0 68 16,-8 3 13-16,3-3 3 0,-3 7 1 15,3 0-19-15,5 0-4 0,-4-3-1 16,3 3 0-16,1-4-33 0,4 1-8 0,-4 3 0 0,4-11-1 0,0 7 7 16,0-7 2-16,0 12 0 0,0-5 0 0,4 0-20 0,-4-7 0 15,4 4 0-15,1 4-9 0,-5-8-4 0,0 7-1 0,4 4 0 0,-4-3 0 16,-4 3 5-16,-1 0 1 0,1 0 0 0,-4 4 0 15,-5 0 8-15,5 0 0 0,-5 0 8 0,1 4-8 16,-1-1 0-16,1 1 9 0,-1-1-9 0,0-3 0 16,1 0 9-16,3 0-9 0,1-4 0 0,4 4 9 15,0-4-9-15,4 1 0 0,0-5 0 0,0 1 0 16,4-1 0-16,0 0 0 0,4 1 0 0,1-1-11 16,3 1-2-16,1 3-1 0,0-7 0 0,3 3 0 15,-3-3-29-15,4 0-5 0,4-4-2 16,-5 0 0-16,1 0-129 0,0-4-25 0,-4-4-6 15</inkml:trace>
  <inkml:trace contextRef="#ctx0" brushRef="#br0" timeOffset="265112.1533">16908 14307 2188 0,'0'0'48'0,"0"0"11"0,0 0 1 0,0 0 1 0,0 0-49 0,0 0-12 0,0 0 0 0,0 0 0 15,-8 0 171-15,-1 4 31 0,1 0 6 0,4 7 2 16,-1 0-110-16,1 4-23 0,-4 11-4 0,4 4-1 16,-5 7-36-16,5 0-7 0,0 4-1 0,4 4-1 15,-4-4-19-15,4-4-8 0,4 1 8 0,0-5-8 16,0-3 11-16,-4-4-3 0,4-4-8 0,5 1 12 15,-5-5-204-15,4-3-40 16,-3-3-9-16,-1-1-2 0</inkml:trace>
  <inkml:trace contextRef="#ctx0" brushRef="#br0" timeOffset="265353.0784">17134 14751 576 0,'-4'11'51'0,"8"-7"-41"16,-4-4-10-16,5 7 0 0,-1 1 338 0,-4-8 66 16,8 7 12-16,5 0 4 0,-1 5-224 0,1-9-44 15,0 5-8-15,-1-1-3 0,1-3-49 0,3 3-11 16,-3-3-1-16,0 0-1 0,-5 3-63 0,5-3-16 16,-13-4 0-16,8 8 0 0,-8-8 0 0,4 7 0 0,-4-7 0 0,0 11 0 15,-4 4 18-15,0-4 1 0,0 8 0 0,-5-4 0 16,-3 3 1-16,-1-3 1 15,-8 4 0-15,4 0 0 16,5-8-134-16,-9 4-27 0,0-8-6 0</inkml:trace>
  <inkml:trace contextRef="#ctx0" brushRef="#br0" timeOffset="265978.9068">17239 14233 2300 0,'-4'3'51'0,"4"-3"10"0,0 0 3 0,0 0 0 0,0 0-52 0,0 0-12 0,0 0 0 0,0 0 0 15,0 0 132-15,0 0 23 0,0 0 5 0,0 0 0 16,0 0-95-16,13 8-19 0,3-4-4 0,1-1-1 16,0-3-14-16,0 4-3 0,4-4-1 0,0 0 0 15,-5 0-23-15,5 0-16 0,0 0 2 0,-4 4 1 16,4 0 21-16,-4-1 4 0,0 1 0 0,-1 0 1 15,-3 3-13-15,-5 4 0 0,-3 1 0 0,-1 2 0 0,0 1 0 0,-8 4 0 16,0 0 0-16,-9 3 0 0,5 0 0 16,-1 4 0-16,-3-3 0 0,3-1 0 15,-3 1 0-15,-1-1 0 0,5-7 0 0,-1 0 0 0,5 0 0 0,0-4 0 16,4-4 0-16,-4 1 0 0,4-8 0 0,0 0 9 16,0 0-9-16,0 0 8 0,8 3-8 0,5 1-11 15,-1 0 3-15,1-4 0 0,4-4-3 0,-5 0 0 16,5 1 0-16,0-1 0 15,0-3-93-15,4-1-20 0,-5 1-3 0,5-5-1103 0</inkml:trace>
  <inkml:trace contextRef="#ctx0" brushRef="#br0" timeOffset="266191.613">17776 14576 2880 0,'-17'15'64'0,"9"-8"12"0,0 0 4 0,8 1 0 0,0 3-64 0,0-11-16 16,-5 4 0-16,5-4 0 0,0 0 54 0,0 0 8 0,0 0 2 0,0 0 0 16,9 4-52-16,-9-4-12 0,8 3 0 0,-8-3 0 15,0 0 0-15,13 4 0 0,-5 0 0 0,-8-4 0 32,0 0-119-32,13 0-26 0,-13 0-6 0,8 3-1 15,-8 5-115-15,0 3-23 0</inkml:trace>
  <inkml:trace contextRef="#ctx0" brushRef="#br0" timeOffset="266385.1082">17944 14523 1728 0,'0'0'153'0,"0"0"-122"0,0 0-31 0,0 8 0 0,0 3 241 0,0-11 43 16,0 8 8-16,0-8 1 0,4 7-197 0,-4-7-39 15,0 0-8-15,8 4-1 0,1-1-48 0,-1-3-24 16,1-3 2-16,3-1-842 16,1-3-168-16</inkml:trace>
  <inkml:trace contextRef="#ctx0" brushRef="#br0" timeOffset="266536.6814">18162 14527 2779 0,'0'0'61'0,"0"0"13"0,0 0 2 0,0 0 2 0,0 0-62 0,0 0-16 0,0 0 0 0,0 0 0 15,0 0 16-15,0 0 1 0,8 4 0 0,5-4 0 16,4-4-158-16,-5 0-32 16</inkml:trace>
  <inkml:trace contextRef="#ctx0" brushRef="#br0" timeOffset="266674.1689">18342 14453 1569 0,'17'7'34'0,"-17"-7"7"0,0 0 2 0,0 0 2 16,0 0-36-16,0 0-9 0,0 0 0 0,0 0-463 16,0 0-94-16</inkml:trace>
  <inkml:trace contextRef="#ctx0" brushRef="#br0" timeOffset="266912.0196">18497 14419 2624 0,'0'0'58'0,"0"0"12"0,0 0 2 0,0 0 1 0,5 8-58 0,3-5-15 15,-8-3 0-15,8 8 0 0,1-5 60 0,-9-3 8 16,8 8 3-16,1-1 0 0,-1-3-28 0,0 0-6 15,-8-4-1-15,5 7 0 0,-5-7-23 0,8 8-5 0,-4 3 0 0,-4 0-8 16,4 0 11-16,-8 4-11 0,0 0 10 0,-4 4-10 16,-1-4 8-16,-3 0-8 0,-5 3 0 0,-4-3 9 15,4 4-9-15,0-4-16 0,-8 3 4 0,8-7 1 32,5 1-152-32,-1-5-30 0,1-3-7 0</inkml:trace>
  <inkml:trace contextRef="#ctx0" brushRef="#br0" timeOffset="267314.1014">18531 13931 1440 0,'-13'19'64'0,"13"-19"12"16,0 0-60-16,0 0-16 0,0 0 0 0,0 0 0 0,0 0 365 0,0 0 71 15,0 0 13-15,0 0 3 0,9 7-308 0,-5 4-61 16,4-3-13-16,-3-1-2 0,3 4-36 0,-4 0-8 15,0 1 0-15,5 3-1 0,-9 3-13 0,4-3-2 16,-4 4-8-16,4-1 12 0,0 1-12 0,-4-4 0 16,5 4 0-16,-5-5 0 0,4 5 0 0,0-8-13 15,0 0 1-15,0-3 0 16,-4-8-21-16,5 11-4 0,-5-11-1 0,0 0 0 16,0 0-18-16,0 0-3 0,8-7-1 0,0-1 0 15,-3-3 26-15,3-4 5 0,0-4 1 0,1 1 0 0,-1-8 17 0,-4-4 11 16,5 0-12-16,-1-3 12 0,0 3 0 0,1 4-8 0,-5 7 8 15,0 0 0-15,0-3 9 0,1 7 6 0,-1 4 1 0,-4 0 0 16,0 11 24-16,0 0 6 0,0 0 1 0,0 0 0 16,0 0-12-16,4 11-3 0,0 0 0 0,0 4 0 15,1-4-18-15,3 8-4 0,-8 3-1 0,8 1 0 16,-3-5-9-16,-1 5 0 0,0-5 0 0,4-3 0 16,1 0-95-16,-5 0-17 15,0-4-4-15,9 0-1 0,-5-3-156 0,-4-1-31 0</inkml:trace>
  <inkml:trace contextRef="#ctx0" brushRef="#br0" timeOffset="267521.1805">18955 14080 2851 0,'0'0'126'0,"0"0"26"0,-5 7-121 0,5-7-31 15,0 0 0-15,0 0 0 0,0 0 92 0,0 0 13 16,0 0 3-16,0 0 0 0,0 0-73 0,9 0-15 15,3 0-2-15,1-3-1 0,4-5-5 0,0 5 0 16,-5-5-1-16,5-3 0 16,8 3-111-16,-4-6-23 0,-4-1-4 0,0 3-1 15,-5 5-53-15,5-4-11 0,-4 3-3 0,-1 1 0 0</inkml:trace>
  <inkml:trace contextRef="#ctx0" brushRef="#br0" timeOffset="267698.7941">19202 13845 3110 0,'0'0'68'0,"0"0"15"0,0 0 2 0,0 0 3 0,0 0-71 0,0 8-17 0,-4 3 0 0,0 0 0 15,4 0 55-15,-4 0 7 0,4 4 2 0,-5 4 0 16,5 0-31-16,-4-1-5 0,4 1-2 0,-4 3 0 16,8-3-42-1,0 3-8-15,1 1-1 0,-1-5-1 0,0 5-178 0,0-5-36 16,4-3-8-16,1 0 0 0</inkml:trace>
  <inkml:trace contextRef="#ctx0" brushRef="#br0" timeOffset="268222.4167">19194 13547 2955 0,'-17'4'131'0,"17"-4"27"0,0 0-126 0,0 0-32 15,0 0 0-15,0 0 0 0,0 0 62 0,0 0 6 16,0 0 2-16,0 0 0 0,13-4-26 0,-1 0-6 16,5-3-1-16,4-4 0 15,0 3-81-15,0-3-16 0,0 0-3 0,4 0-1 0,-4 3 48 0,4-3 16 16,0 4-12-16,0-5 12 16,-4 5-57-16,-4 0-6 0,4 3-1 0,-4 0 0 15,-5 0 4-15,-3 4 1 0,-1 0 0 0,-8 0 0 0,0 0 47 0,0 0 12 16,0 8 0-16,-4 7 0 0,-4 0 39 0,-1 3 9 15,1 5 3-15,-5-1 0 0,1-3 21 0,-1 7 4 16,5-4 0-16,-1 4 1 0,-3 0-61 0,8-3-16 0,-1-1 0 16,1 4 0-16,4-4 41 0,0-3 6 0,4 3 1 0,5-3 0 15,-5 0-26-15,4-4-5 0,5-1-1 0,-5 1 0 16,1 0-16-16,-1-4 0 0,9 1 0 0,-5-1 0 16,1 0 0-16,-5 4 0 0,5-4 0 0,0 0 0 15,-5-3 0-15,5 3 0 0,-5-4 0 0,0 5 0 16,-3-9 0-16,3 5 0 0,-4-1 0 0,-4-7 0 15,0 0 0-15,0 0 0 0,9 0 0 0,-9 0 0 16,0 0 0-16,0 0 0 0,0 0 0 0,0 0 0 16,0 0 0-16,0 0 0 0,0 0 0 0,0 0 0 15,0 0 0-15,0 0 0 0,0 0 0 0,0 0 0 16,0 0 0-16,-9 8 0 0,1 3 0 0,-1 0 0 0,1 4 0 16,0 4 0-16,-1-1 0 0,1 8 0 0,-5-3 0 0,1 3 0 15,-1-4 0-15,0 0 0 0,-3 4 0 0,3-7 0 16,1 0 0-16,-1-4 0 15,0 0-48-15,1-8-12 0,3-3-4 0</inkml:trace>
  <inkml:trace contextRef="#ctx0" brushRef="#br0" timeOffset="272000.3343">22742 14523 507 0,'0'0'22'0,"0"0"6"0,0 0-28 0,12 0 0 0,-12 0 0 0,9 0 0 16,-9 0 102-16,8 0 15 0,5 4 3 0,-5-4 1 15,1 4 27-15,-1-4 4 0,-4 0 2 0,-4 0 0 16,0 0 55-16,0 0 11 0,0 0 3 0,0 0 0 16,0 0-39-16,0 0-7 0,0 0-1 0,0 0-1 15,0 0-71-15,0 0-15 0,0 0-2 0,0 0-1 16,-4-8-50-16,-9 1-11 0,5 3-1 0,0-3-1 16,-5 3-23-16,0-3 9 0,-3-1-9 0,3 1 0 15,-4 3 8-15,1-3-8 0,-1-1 0 0,4 1 0 16,1-1 0-16,-1 1-9 0,0-4-1 0,-3 3 0 15,3-3-7-15,1 0-2 0,-5 0 0 0,4-1 0 16,-4 5 19-16,5 3 0 0,-5-3-8 0,4 7 8 0,-8-4 0 16,9 8 0-16,-5-1 0 0,5 5 0 0,-1 3 0 15,0 8 0-15,1 3 0 0,3 4 0 0,5 4 0 0,4 0 0 16,-4 7 0-16,8 0 0 0,-4 1 0 0,9-5-8 16,-1 1 8-16,5-1 0 0,-9-3 0 0,8-4-8 15,-7-4 8-15,3 1 0 0,0-8 0 0,-3-4 0 16,-1 0 0-16,0 0 0 0,-4-11 0 0,0 0 0 15,0 0 8-15,0 0-8 0,-4 8 8 0,-5-8-8 16,9 0 0-16,-8 0 9 16,0 0-35-16,-1-4-7 0,-3-3-2 0,3 3 0 15,1 0-40-15,-1-3-8 0,5 3-1 0,4 4-1 16,0 0 41-16,0 0 8 0,0 0 1 0,0 0 1 0,0 0 21 0,0 0 4 16,0 0 1-16,0 0 0 0,0 0 8 0,0 0 0 15,0 0 0-15,0 0 0 0,0 0 8 0,4 4 0 16,-4-4 0-16,13 7 0 0,-5-3-8 0,-8-4 0 15,9 4 8-15,-1-4-8 0,5 3 0 0,-5 1 0 0,1-4 0 16,-1 4 0-16,4-4 0 0,-3 3 0 0,-1 1 0 16,1 0 0-16,-1 0 0 0,0-1 9 0,1 5-9 15,-5-1 0-15,0 4 40 0,-4 8 2 0,4-4 0 0,1 4 0 16,-5 3 5-16,0 4 1 0,0 0 0 0,-5 4 0 16,10 0-10-16,-10 3-2 0,5 1 0 0,0 3 0 15,0-3-36-15,5-1-18 0,-5-3 2 0,4 0 0 16,0-8 36-16,4 1 8 0,1-5 2 0,-1 1 0 15,5-8-48-15,-1 0-10 0,1 0-1 0,-1-3-1 16,5-8 30-16,0 0 0 0,8-4 0 0,0-7 0 16,-4 0-108-16,0-8-16 0,-4-3-4 0</inkml:trace>
  <inkml:trace contextRef="#ctx0" brushRef="#br0" timeOffset="275414.8897">22838 14676 691 0,'0'0'61'0,"-8"4"-49"16,0-4-12-16,8 0 0 0,0 0 383 0,0 0 73 15,0 0 16-15,0 0 2 0,0 0-273 0,0 0-54 16,0 0-11-16,0 0-3 0,0 0-55 0,0 0-11 15,4 7-3-15,4 5 0 0,5-5-52 0,-1 4-12 16,9-3 0-16,-4-1 0 0,4 1 0 0,0-1 0 16,0-3 0-16,4 3 0 0,-8-3 0 0,4 3 0 15,-4-7 0-15,-5 4 0 0,1 0 0 0,-13-4-9 16,0 0 9-16,0 0-8 0,8 11 8 0,-4 0 0 16,-8 4 0-16,-4 0 0 0,-1 4 8 0,-3 7-8 15,-5-4 10-15,0 4-10 0,-4 0 8 0,0 4-8 16,0-4 0-16,0 0 9 0,0-3-9 15,5-1 0-15,3-7 0 0,5 0 0 0,-5 0 0 0,5-8 0 0,8-7 0 0,0 0 0 16,0 0 0-16,0 0 0 0,4 8 0 0,4-1 0 16,5-3-12-16,0-4 12 0,-1 0-12 0,5 0 12 15,0-4-12-15,-1 0 12 0,5-3-12 0,-4-1 12 16,4 1-96-16,-4-4-11 0,4 0-2 0,-4-4-1146 16</inkml:trace>
  <inkml:trace contextRef="#ctx0" brushRef="#br0" timeOffset="275662.5506">23400 15030 2718 0,'0'0'60'0,"0"0"12"0,0 0 2 0,9 8 2 0,-9-8-60 0,4 3-16 0,9 1 0 0,-5 4 0 0,0-5 39 0,5 5 5 15,-9-4 0-15,4 3 1 0,5-3-36 0,-13-4-9 16,0 0 0-16,0 0 0 0,0 15 28 0,0-4 4 16,0 0 1-16,0 4 0 0,0-4-25 0,4 4-8 15,0-4 0-15,-4 4 0 0,-4 4-8 0,-4-1-9 16,-9 1-2-16,0-4-1298 0</inkml:trace>
  <inkml:trace contextRef="#ctx0" brushRef="#br0" timeOffset="277448.2356">23421 14449 806 0,'-21'11'36'0,"17"-7"7"0,-8 0-35 0,12-4-8 15,0 0 0-15,0 0 0 0,0 0 360 0,0 0 71 16,0 0 13-16,0 0 4 0,0 0-308 0,0 0-60 15,0 0-13-15,8-4-3 0,5 0-51 0,-1-3-13 16,5 3 0-16,0-4 0 0,-5 1 14 0,5 3 0 16,0-3 0-16,0-1 0 0,4 1-14 0,0 3 0 15,-5-7 0-15,1 7 0 0,0 1 0 0,0-5 0 16,-5 4 0-16,5 1 0 0,-17 3 0 0,0 0 0 16,0 0 0-16,0 0 0 0,0 0 0 0,0 0 0 15,-4 11 8-15,0 4-8 0,-1 3 12 0,-3 5-4 16,-9-1-8-16,0 0 12 0,1 5-12 0,-1-5 9 15,-4 4-9-15,4-4 8 0,0-7-8 0,1 4 0 16,3-8 0-16,5 4 0 0,-1-4 18 0,1 0-2 16,8-11 0-16,0 0 0 0,0 0 2 0,0 0 0 0,0 0 0 0,8 12 0 15,1-5-18-15,7 0 0 0,-3 1 8 0,4-4-8 16,4-1 0-16,-4 1 0 0,4 0 0 0,4 0 0 16,-4-1 8-16,0-3-8 0,0 0 0 0,-5 0 0 15,1 4 0-15,0 0 0 0,-4-4 0 0,-1 7 0 16,1-3 10-16,-5-4-10 0,-8 0 8 0,8 7-8 15,-8-7 17-15,0 0-1 0,0 8-1 0,0 3 0 16,0 4 15-16,-4 0 3 0,-8 0 1 0,3 7 0 0,-3-3-19 0,-1-1-4 16,-4 1-1-16,1 0 0 15,-1-1-10-15,0 1-11 0,4-4 3 0,-3-4 0 16,3 0-87-16,0-3-17 16,5-1-3-16,8-7-731 0,0 0-146 15</inkml:trace>
  <inkml:trace contextRef="#ctx0" brushRef="#br0" timeOffset="277811.7328">24059 14911 633 0,'0'0'28'0,"-4"7"6"0,4-7-34 0,0 0 0 0,0 0 0 0,-5 12 0 15,5-5 404-15,0-7 73 0,0 0 15 0,9 11 4 16,-1-3-346-16,1-1-69 0,3 1-13 0,-3-1-4 0,-9-7-16 16,8 4-4-16,9 3-1 0,-9 1 0 0,-8-8-30 0,9 7-5 15,-5 1-8-15,-4 3 11 0,-4 0 3 0,4 4 1 16,-5 4 0-16,1-1 0 0,-4 1-15 0,-1-1 0 16,-7 1 0-16,3 0 0 15,0-1-206-15,-3-6-44 0</inkml:trace>
  <inkml:trace contextRef="#ctx0" brushRef="#br0" timeOffset="278717.3852">24281 14266 518 0,'0'0'23'0,"0"0"5"0,4-3-28 0,-4 3 0 0,0 0 0 0,0 0 0 16,0 0 400-16,0 0 76 0,0 0 14 0,0 0 3 15,0 0-260-15,0 0-52 0,-4 3-10 0,-4 5-3 0,-1-1-88 0,1 8-17 16,4 0-4-16,0 7-1 16,-1 1 5-16,1 3 1 0,0 4 0 0,8-1 0 0,0 1-64 0,1-7-28 15,3-1 3-15,0 0 0 0,5-3 40 0,0 0 8 16,-5-8 1-16,9 4 1 15,-1-4-41-15,1-7-9 0,0-1-2 0,0 1 0 0,0-4 27 16,4-4-10-16,-5-3 10 0,1 3 0 16,-4 0 0-16,-5-3-8 0,9 3 8 0,-9 4 0 0,-8 0 0 15,0 0 0-15,0 0 0 0,0 0 0 0,9 8 0 0,-9 3 0 16,4 4 0-16,-8 7 0 0,4 1 0 0,-9 3 8 16,1 3-8-16,-5-3 0 0,1 1 0 0,-1-1 0 15,1-4 0-15,-1 0 0 16,0-3-25-16,1-8-8 0,-1 0-2 0,-4-3 0 15,5-4-149-15,-1-4-31 0,5-4-5 0,-5-7-944 0</inkml:trace>
  <inkml:trace contextRef="#ctx0" brushRef="#br0" timeOffset="278864.4898">24239 14427 1209 0,'0'0'108'0,"0"0"-87"0,0 0-21 0,0 0 0 16,0 0 376-16,0 0 70 0,0 0 14 0,0 0 4 15,0 0-320-15,0 0-64 0,9 3-13 0,3 1-3 16,1 0-19-16,8-8-4 0,-5 0-1 0,10-3 0 15,-1-4-32-15,4-1-8 0,-4-2 0 0,5-5 0 16,-1 0-171-16,5 1-33 0</inkml:trace>
  <inkml:trace contextRef="#ctx0" brushRef="#br0" timeOffset="279201.019">24692 14885 2260 0,'-21'0'100'0,"21"0"21"0,0 0-97 0,0 0-24 16,0 0 0-16,0 0 0 0,0 0 92 0,0 0 12 0,0 0 4 0,0 0 0 16,0 0-31-16,0 0-5 0,9 4-2 0,-9 7 0 15,-5-4-34-15,5 1-8 0,5 3 0 0,-5 4-1 16,4 0-13-16,-4 3-2 0,-9 1-1 0,9 0 0 16,0-1-11-16,-4 1 10 0,-8 0-10 0,3-1 10 31,1 1-70-31,-1-4-13 0,-3-4-3 0,3-4-784 0,-3-7-156 0</inkml:trace>
  <inkml:trace contextRef="#ctx0" brushRef="#br0" timeOffset="279617.2487">24688 14248 576 0,'-21'7'25'0,"21"-7"6"0,0 0-31 0,-8 11 0 15,-5-7 0-15,5 3 0 0,8-7 509 0,0 0 96 16,-9 8 19-16,9-8 4 0,0 0-419 0,0 0-84 15,0 0-17-15,0 0-3 0,0 0-67 0,9 7-14 16,7-3-2-16,5 4-1 0,-8-8-13 0,0 0-8 0,3 0 8 16,9-4-8-16,1 0 0 0,-5 4 8 0,-9-4-8 0,9 4 0 15,0 0 0-15,0 0 0 0,-17 4 0 0,9 0 0 16,-1 3 0-16,-3 1 8 0,-5 7-8 0,0 3 0 16,-4 8 8-16,0 8-8 0,0-1 10 15,-12 8-10-15,-5 0 8 0,0-3-8 16,9 3 0-16,4 0 0 0,-5-4-13 0,5 0-9 15,-4-7-2-15,12 0 0 16,8-8-172-16,-3-3-36 0,-5-8-6 0</inkml:trace>
  <inkml:trace contextRef="#ctx0" brushRef="#br0" timeOffset="279951.5918">24965 14918 806 0,'17'15'36'0,"-17"-15"7"0,-9 8-35 0,9-8-8 16,0 0 0-16,0 0 0 0,0 0 421 0,0 0 83 15,0 0 16-15,0 7 3 0,0-7-362 0,4 11-72 16,-4-3-14-16,9-1-3 0,3 5-55 0,-3-5-17 16,-9-7 10-16,4 11-10 0,0 0 0 0,4-3 0 0,-3 3 0 0,-1-4 0 15,-8 5-11-15,4-1-4 16,4-4-1-16,-4 1 0 16,-4-1-86-16,-5 4-18 0,5-3-3 0,4-8-662 15,0 0-133-15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45:44.2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7513 10838 1843 0,'-8'-19'81'0,"16"12"18"0,-8-1-79 0,0 1-20 0,4-1 0 0,5 1 0 15,-1-1 118-15,1 1 20 0,3-4 4 0,-4 3 1 16,5-3-109-16,-5 0-22 0,-3 0-4 0,3 3 0 31,-8 1 32-31,0-4 8 0,-8 0 0 0,3-1 1 0,-11 1-7 0,3-4-2 0,-8 0 0 0,0 0 0 16,-8-3-18-16,-1 3-4 0,-3-4-1 16,-5 1 0-16,-4-1-17 0,0-3 10 0,-4-1-10 0,0 1 8 15,0-4-8-15,-9 0 0 0,-3-4 0 0,-5 0 0 16,4-7 0-16,-4 3-11 0,-4 5 3 0,4-1 0 15,0-4-4-15,-8 4-1 0,-9 1 0 0,5-1 0 16,-5 7 13-16,4 1 0 0,5 3 0 0,4 4 10 16,0 4-19-16,12 0-4 0,5 4-1 0,8-1 0 15,4 8 14-15,5 0 8 0,4 4 0 0,8 0-8 16,-5-1 12-16,10 1-12 0,3 0 12 0,9 0-12 16,-5 3 14-16,5-3-4 0,-4 3-1 0,4 4 0 0,4 1-9 15,0 2-11-15,4 5 3 0,4 7 0 0,-4 4 0 0,5 4 0 16,3 7 0-16,5 7 0 0,-13 8 8 15,9 4 0-15,0 10 0 0,-1 12 0 16,-3 4 0-16,3 11 0 0,-4 4 0 16,1 10 0-16,-5 5 0 0,4 11-8 15,1 7 8-15,-9 4 0 0,0-1 0 0,0 16 0 16,0 8 0-16,-9 3 0 0,1-1 0 0,0 9 0 0,-5-1 0 0,1 1 0 0,-5-1 0 0,0 1 0 16,0-5 0-16,-8 5 8 0,8-8-8 0,-12 0 0 15,0-4 0-15,-1-4 8 0,1 1 2 0,4-4 1 0,-17 3 0 16,12-7 0-16,-12 0-11 0,5-7 0 15,3-4 0-15,5-4 0 0,-13-7 0 16,12-4 0-16,-7 0 0 0,3-4 0 16,-8-3 0-16,4-8 0 0,-3-8 0 15,3 1 0-15,-4-4 0 0,0-8 12 16,4-3-12-16,9-4 12 0,-5-4-12 0,5-7 0 0,0-8 0 0,-5-7 8 16,5 0-8-16,8-7 10 0,-5-5-10 0,10-7 10 0,-1 1 3 0,4-8 1 0,-3-8 0 0,7 4 0 15,5-7 2-15,-4-4 0 0,3-1 0 0,5-2 0 16,0-1-16-16,5 0 9 0,3 4-9 0,0-4 8 15,5 4-8-15,8-8 0 0,0 5 0 0,4-5 0 16,9 4 0-16,3 0 0 0,5-3 0 0,4-1 0 16,9 1 0-16,-1-1 0 0,5-3-9 0,4 3 9 15,0-3 0-15,8 0 0 0,9 0 0 0,12-1 0 16,1 1 0-16,3 4 0 0,-4-5 0 0,5 1 0 0,3 3 0 0,1 1-8 16,8-4 8-16,-12 3 0 0,3 1 0 0,-12-5 0 15,5 5 0-15,-1-5 0 0,-8-3 0 0,4 4 0 16,-4-4 8-16,-5-4-8 0,-7 1 11 0,-9-1-11 15,-1 0 12-15,-3 1-12 0,-8-1 20 0,-1-4-4 16,-12 5 0-16,-1-1 0 0,10 4-8 16,-18 0-8-16,-4-4 9 0,0 4-9 15,0 0-60-15,-4 4-19 16,0-4-3-16</inkml:trace>
  <inkml:trace contextRef="#ctx0" brushRef="#br0" timeOffset="9956.4287">14844 18619 460 0,'0'0'20'0,"0"0"5"0,-8 4-25 0,8-4 0 16,0 0 0-16,0 0 0 0,0 0 156 0,0 0 25 16,0 0 6-16,0 0 1 15,0 0-176-15,0 0-34 0,8-11-7 0,1 3-2 16,-1-3-24-16,1-4-5 0,-1 4 0 0,0 0-1 15,1-4-16-15,-1 4-3 0,1-4-1 0,-5 4 0 16,4-1 40-16,-4 5 8 0,5-1 1 0,-9 8 1 0,0 0 101 0,0 0 20 16,0 0 4-16,0 0 1 0,8-3 28 0,-8 3 5 15,0 0 2-15,0 0 0 0,0 0-28 0,0 0-6 16,0 0 0-16,8-4-1 0,1 0-41 0,-9 4-8 16,8 0-2-16,-8 0 0 0,0 0-18 0,0 0-4 0,13 0-1 15,-13 0 0-15,0 0-21 0,0 0 0 0,0 0 0 0,0 0 8 16,0 0 7-16,0 0 1 0,0 0 1 0,0 0 0 15,0 0 23-15,0 0 5 0,-4 11 1 0,-1-3 0 16,-3-1-7-16,0 5-2 0,-5-9 0 0,5 5 0 16,-5-1-9-16,5-3-3 0,-1 0 0 0,1-1 0 15,4 1-8-15,4-4-1 0,0 0-1 0,0 0 0 16,0 0-15-16,0 0 8 0,0 0-8 0,0 0 0 16,0 0 0-16,0 0 0 0,0 0-11 0,0 0 11 15,0 0-12-15,0 0 12 0,0 0-10 0,0 0 10 16,0 0 0-16,0 0 0 0,0 0 0 0,0 0 0 15,0 0 0-15,0 0 12 0,-4-7-4 0,4 7-8 16,-5-4 22-16,1-4-2 0,0 5-1 0,0-5 0 16,0 1 0-16,4-1 0 0,-5 1 0 0,1-1 0 0,4 1-7 0,0-4 0 15,-4 3-1-15,4-3 0 0,0 4-11 0,0-4 8 16,0-1-8-16,0 5 8 0,0-4-8 0,0 0 0 16,4 3 0-16,-4 1 0 0,0-5 0 0,4 5 0 15,1-4 0-15,-1 3 0 0,-4-3 0 0,0 4 0 16,0 7 0-16,0-11 0 0,4 3 0 0,0-3 0 15,-4 11 8-15,4-8-8 0,-4-3 14 0,0 0-2 16,5 0-1-16,-5 0 0 0,4 0-1 0,-4 3 0 16,0-3 0-16,4 0 0 0,-4 3 2 0,0-3 0 15,0 0 0-15,0 0 0 0,-4 3-3 0,8 1 0 16,-4-4 0-16,0-1 0 0,0 1-9 0,0 4 10 16,0-4-10-16,0-1 10 0,0 1-10 0,0 0 0 0,4 0 9 15,-4-4-9-15,0 0 0 0,4 4 9 0,-4 0-9 0,0-4 0 16,5 4 10-16,-5 0-10 0,0-4 8 0,4 3-8 15,0-2 12-15,0-1-2 0,0 3-1 0,1-6 0 16,-1 7-9-16,0-4 10 0,4 0-10 16,1 0 10-16,-5-4-10 0,0 8 0 15,0-4 9 1,0 4-9-16,1-4 8 16,-1 4-8-16,0 0 10 0,-4-4-10 15,0 4 16-15,0-4-4 0,0 0 0 16,-4 4 0-16,4-4 2 0,-4 0 0 0,4-4 0 15,0 1 0-15,0 3-6 0,-5-4 0 0,5 0-8 0,0 1 12 0,5-1-12 0,-5 0 0 16,0-3 0-16,4 4 0 0,0-5 0 0,-4 1 8 0,4-1-8 0,-4 1 0 0,4 0 12 0,1-1-1 0,-5 1 0 0,4 3 0 16,-4-7-11-16,0 8 0 0,4-1 9 0,-4 0-9 0,0 1 12 15,0-1-1-15,-4-3-1 0,4-1 0 0,-4 5-2 16,-1-1-8-16,1 0 12 0,0-3-4 0,0 0-8 0,0-1 8 16,-1 1-8-16,1 0 8 0,0 3-8 0,0-3 10 15,0-1-10-15,4 5 10 0,-9-8-10 0,9 7 12 16,-4-7-12-16,0 4 12 0,4-5-12 15,0 1 0-15,0-3 0 0,0 2 0 16,0-2 0-16,4-1 0 0,-4 4 0 16,4-4 0-16,0-4 0 15,5 1 0-15,-5 3 8 0,0 0-8 16,0-3 0-16,1 3 0 16,-1-4 0-16,0 5 8 0,0-1-8 15,5 0 0-15,-5 0 0 0,0 0 8 0,0 0-8 0,0 1 0 0,1-5 0 16,-1 1 8-16,0-1-8 0,0 0 0 0,0 1 0 0,1-1 0 0,-5 1 0 0,4-4 0 0,0 3 0 0,0-3 0 0,-4 3 0 0,4-3 0 0,-4 3 0 0,0-3 0 15,5 4 0-15,-5-1-14 0,-5-3 2 0,5 3 0 16,0-3 20-16,0 3 5 0,0-3 1 0,-4-4 0 16,4 0 2-16,0 0 0 0,0 0 0 0,-4 4 0 15,4-4-26-15,0 0-5 0,0 0-1 0,0 0 0 16,0 4 16-16,4-8 0 0,0 0 0 16,5 1 0-16,-5-5 0 0,4 1 0 15,1-8 0-15,-1 7 0 0,-4-3 0 16,5 4 0-16,-5-4 0 15,8 3 0-15,1-3 10 16,-5 0 5-16,-8 3 1 0,0-3 0 0,5-4-25 0,-5 8-5 0,0-4-1 0,4 3 0 16,-4-3 15-16,0 4 0 0,0-5 0 0,0 5 0 0,-4-1 0 0,4-3 0 0,-5 4 0 0,5-4 0 0,0 0 17 15,0-1-3-15,0-3-1 0,0 4 0 0,0 0-13 0,0 0-15 16,-4 0 3-16,0-4 1 0,8 7 11 16,-4-3 0-16,-4 4 0 0,4-4 0 0,0-1 0 0,4 1 16 15,-4 4-4-15,0-1-1 0,-4-3-11 0,4 4-17 16,4-1 4-16,0 5 1 0,-8-5 12 0,4 4 0 15,0 1 0-15,0-1 0 0,-4 0 0 0,4 1 16 16,-4-5-3-16,4 4-1 0,4 4-12 0,-4-3 0 16,-4-1 0-16,4 0 0 0,0 1 0 0,0-1-16 15,-4 4 3-15,4-4 1 0,0 4 12 0,0-4 0 16,0 4 0-16,0 0 0 0,0-3 0 0,4 3 0 16,0 0 0-16,0 0 0 0,-4 7 0 0,0-3 0 15,0 0-8-15,4 3 8 16,-4 1 0-16,5-1 16 15,-5 4-3-15,0-3-1 16,4 3-12-16,-4 4-16 16,-4-4 3-1,-1 4 1-15,5 0 12 16,0 3 0-16,0-3 0 0,0 0 0 16,-4 0 0-16,4 4 0 0,4-1 0 0,-4 1 0 0,-4 0 11 0,0 3 1 15,4-3 1-15,0 3 0 0,-4 0-13 0,0 1 0 0,4 3 0 0,0 0 0 0,0 0-8 0,-5-4-5 0,5 8-1 0,-4-7 0 0,8 3 14 0,-4 0 0 16,0 0 0-16,0 0 0 0,-4 4 0 0,4-4 0 0,0 4 0 0,0 0 0 0,0-4 0 0,-4 3 16 0,4 1-3 0,0 0-1 15,0 0-12-15,0 3-18 0,0 1 4 0,0 0 1 16,0-1 13-16,0 1 0 0,0-1 0 0,0 8 0 16,0 0 0-16,0-7 0 0,0 3 0 0,0 4 0 15,0 0 0-15,0 0 0 0,0 0 0 0,0 0 0 0,0-7 0 0,0 7 0 16,0 0 0-16,0 0 0 0,-4-4 0 0,4 4 0 16,0 0 0-16,0 0 0 15,0 0 0-15,0 0 0 0,0 0 0 0,-4-4 0 16,4 4-17-16,0 0-1 0,-5-4 0 0,5 4 0 15,0 0-63 1,0-3-13-16,-4-9-2 0,8 1-1166 0</inkml:trace>
  <inkml:trace contextRef="#ctx0" brushRef="#br0" timeOffset="11766.731">15851 15928 1868 0,'0'0'83'0,"0"0"17"0,0 0-80 0,0 0-20 0,0 0 0 16,0 0 0-16,0 0 79 0,0 0 12 0,0 0 2 0,0 0 1 15,0 0-63-15,0 0-13 0,8 12-2 0,-3-1-1 16,7 4-7-16,1 3 0 0,4 1-8 0,-1 7 12 16,5-4-12-16,0 8 0 0,4 7 0 0,5-3 0 15,-1 3 0-15,0-3 0 0,1 3 0 0,3 0 0 16,1 4 0-16,4-7 0 0,-1-1 0 0,1-3 0 15,4 0 8-15,-4-4-8 16,0 0 0-16,-1-7 9 16,-3 3-9-16,4-3 8 0,-5-4-8 15,5 3 8-15,-4-3-8 0,-1 0-9 16,1-4 9-16,-1 1-13 0,5 2-177 16,-5-6-35-16</inkml:trace>
  <inkml:trace contextRef="#ctx0" brushRef="#br0" timeOffset="11999.7368">16790 16163 2649 0,'0'0'117'0,"0"0"25"0,0 0-114 16,0 0-28-16,0 0 0 0,0 0 0 0,0 0 40 0,0 0 1 16,0 0 1-16,0 0 0 0,-4 4-26 0,4-4-4 15,-8 4-2-15,0 3 0 0,-9 1-10 0,-4 6 0 16,-4 5 0-16,-17 11 0 0,-4 0 0 0,-13 11-14 15,0 3 5-15,-12 5 1 16,-1 3-34-16,1 0-6 0,0 4-2 0,4-4 0 16,4-3-52-16,4-8-10 0,13-8-3 0,8-7 0 15,13-7-45-15,8-8-8 16</inkml:trace>
  <inkml:trace contextRef="#ctx0" brushRef="#br0" timeOffset="12493.373">16027 14974 2016 0,'-4'-7'179'0,"0"-1"-143"0,0-3-36 0,-5 4 0 15,5 3 112-15,4-3 15 0,0 7 3 0,0 0 1 16,0 0-79-16,0 0-15 0,0 0-3 0,4 11-1 16,9 4-33-16,-1 3-14 0,9 5 1 0,0 3 0 15,4 7 13-15,5 1 0 0,3-1-10 0,9 5 10 16,4-5 0-16,1 1 0 0,-1-4 0 0,4-1 0 15,0 1 0-15,1-4 0 0,-1 0-9 0,-4-3 9 16,-4-5-21-16,0 1-1 0,-4 0 0 0,-5-8 0 16,-3 4 2-16,-1-4 1 0,0 0 0 0,5 0 0 15,-5 0-112 1,-3-3-22-16,3 3-5 0</inkml:trace>
  <inkml:trace contextRef="#ctx0" brushRef="#br0" timeOffset="12712.6285">16820 14978 2797 0,'-17'-4'124'0,"9"4"25"0,-1 0-119 0,-3 4-30 16,3 0 0-16,1 0 0 0,-5-1 14 0,1 5-3 15,-1 3-1-15,-4 8 0 0,-8 3-10 0,-4 11 0 16,-5 5 0-16,-3 3 0 0,-10 7 0 0,-3 8-12 15,-9 0 2-15,5 7 1 16,-5-7-104-16,-4 8-21 0,-4 3-4 0,4-4-968 0</inkml:trace>
  <inkml:trace contextRef="#ctx0" brushRef="#br0" timeOffset="13383.9248">15402 13286 1684 0,'0'0'75'0,"0"0"15"0,-8 0-72 0,8 0-18 0,-4 4 0 0,4-4 0 16,0 0 84-16,0 0 12 0,0 0 4 0,0 0 0 15,0 7-57-15,0-7-11 0,0 0-3 0,4 15 0 16,4 4-17-16,5 3-4 0,-5-3-8 0,5 3 12 15,4 4-12-15,4 0 0 0,4 4 8 0,0 0-8 16,4 0 0-16,5 0 0 0,-1 0 0 0,9-1 0 0,-4 1 18 0,0 0 1 16,8 0 0-16,0-8 0 0,-4 0-35 0,0 1-6 15,0-1-2-15,-9-3 0 16,1-4-18-16,-5 0-4 0,-4 3-1 0,1-7-565 16,-5 1-114-16</inkml:trace>
  <inkml:trace contextRef="#ctx0" brushRef="#br0" timeOffset="13586.8024">15918 13379 2944 0,'-21'-7'131'0,"13"3"26"0,-1 4-125 0,-3 0-32 0,3 4 0 0,-3 0 0 15,-5 3 0-15,4 8 0 0,-3 7 0 0,-1 4 0 16,-4 4 0-16,-4 8 0 0,-9 3 0 0,1 3 0 31,-1 8-44-31,-4 4-16 0,-8 8-2 0,0 3-773 0,-8 7-154 16</inkml:trace>
  <inkml:trace contextRef="#ctx0" brushRef="#br0" timeOffset="15268.0799">17923 12787 403 0,'0'0'36'0,"0"-4"-36"0,-4-3 0 0,4-1 0 0,-4 4 316 0,-1-3 57 16,1 0 11-16,4 7 3 0,-4-4-268 0,0-4-54 15,0 5-10-15,-5-1-3 0,1 0-9 0,4 0-3 16,-9-3 0-16,5 3 0 0,-5 4-22 15,0-3-5-15,1-1-1 0,-1 4 0 0,-4 0-1 0,-3-4-1 16,3-3 0-16,-4 3 0 0,0-4 10 0,-4 5 3 16,-5-1 0-16,5-3 0 0,-4-1 5 0,-1 1 0 15,1-5 1-15,-5 5 0 0,5 0-2 16,-9-1-1-16,1 1 0 0,-5-1 0 16,-9 5-26-1,1-5 0-15,4 4 0 0,-9 1 0 16,-8 3 0-16,1-4 0 0,3 4-9 0,0-4 9 0,-4 4 0 0,0-4-8 0,-4 4 8 0,4 0 0 0,-4-3 0 15,0 3 0-15,-4-4 0 0,4 4 0 0,0-4 0 0,4 1 0 0,-4-1 0 16,-1 0 0-16,-3 0 0 0,4-3 8 0,0 3-8 0,4-3 12 16,0-1-12-16,4 5 0 0,5-5-12 0,-1 4 12 15,5-3 0-15,0-1 0 0,4 5 8 0,-5-1-8 16,5 0 12-16,0 4-4 0,4 0-8 0,4 0 12 16,1 4-12-16,-1 3 0 0,-4-3 0 0,8 4-10 15,1 3 10-15,-1-4 0 0,5 4-9 0,-1 1 9 16,5-1 0-16,4 4 0 15,0-4 0-15,0 0 0 16,0 0 0-16,5 0 0 16,-1-3 0-16,0-1 0 0,4 1 0 15,5-5 0-15,-4 5 0 0,3-8 0 0,1 0 0 16,4 0 8-16,4 0 0 0,0 0 0 0,-9 0-8 0,9 0 12 0,0 0-12 0,0 0 12 0,0 0-12 0,0 0-16 0,0 0 4 0,0 0 1 16,0 0-121-16,-4-8-24 0,4-3-4 0</inkml:trace>
  <inkml:trace contextRef="#ctx0" brushRef="#br0" timeOffset="15603.6712">15000 12094 1209 0,'0'0'108'0,"0"0"-87"0,4-12-21 0,-4 12 0 16,8-11 300-16,1 8 55 0,3-1 11 15,5 4 2-15,-4 4-306 0,-1 3-62 0,1 4-12 0,-1 4-2 16,-8 4-2-16,5 3-1 0,-9 0 0 0,-4 12 0 31,-5-4-7-31,-3 7-2 0,-13 0 0 0,-5 1 0 0,-3 3 14 16,-5 3 4-16,-4-3 0 0,0 0 0 0,-4 4 8 0,4-8 0 0,-4-3 0 16,4-4 0-16,4-8 0 0,9-3 0 0,8-1 10 15,4-7-10-15,4-3 18 16,1-1-2-16,8-3-1 0,4-4 0 0,0 0 6 0,0 0 2 0,8 8 0 0,5-5 0 15,3 5-9-15,10-1-2 0,3 1 0 0,0-5 0 16,9 5-3-16,0 3-1 0,-1-4 0 0,10 1 0 16,-5-1-46-16,12 1-10 0,5 3-1 15,4-4-1024-15</inkml:trace>
  <inkml:trace contextRef="#ctx0" brushRef="#br0" timeOffset="16588.2056">19093 12478 288 0,'0'0'12'0,"0"0"4"0,0 0-16 0,0 0 0 15,0 0 0-15,0 0 0 0,0 0 226 0,0 0 42 16,0 0 9-16,0 0 2 0,0 0-219 0,0 0-43 16,0 0-9-16,0 0-8 0,8 7 38 0,-3 8 1 15,-1-4 0-15,0 8 0 0,-4-1 21 0,-4 5 5 16,0 7 1-16,-5 3 0 0,5 1-21 0,-9-1-4 16,1 8-1-16,-5 4 0 0,0 0-21 0,1-4-5 15,3 0-1-15,-4-4 0 0,5 4-5 0,-5-4 0 16,8 0-8-16,1-3 12 15,-5-1-30-15,9-3-6 16,0 0-2-16,0-4 0 0,4-4-98 0,-4-3-19 0,4-4-4 0,0-8-301 0,0-7-61 16</inkml:trace>
  <inkml:trace contextRef="#ctx0" brushRef="#br0" timeOffset="16890.5123">18867 12295 1569 0,'0'0'69'0,"0"0"15"0,-9-4-67 0,9 4-17 0,0 0 0 0,0 0 0 16,0 0 75-16,0 0 11 0,9-7 2 0,3 3 1 15,9 0-79-15,8 1-10 0,9 3-14 0,4 3 3 16,4-3 11-16,5 4-10 0,-1 3 10 0,0 1-10 16,1-1 10-16,-5 5-10 0,0-1 10 0,-4 0-10 15,0 0 10-15,-4 4-12 0,-9-4 12 0,0 0-12 16,-8 4 12-16,-4-4 0 0,-4 4 0 0,-5-3 0 15,-8 2 0-15,-4 1 0 0,-5 0 0 0,-7 4-8 0,-14-4 28 0,1 7 7 16,-9 1 1-16,-8 3 0 0,0 0-17 16,-9 0-3-16,-3 4-8 0,-9-4 12 15,4 3-54-15,4-2-11 0,-4-1-3 0,13-4 0 16,4-3-34-16,8-4-7 0,4-4-2 0,9-4 0 16,4 1 41-16,8-5 8 0,13-3 2 0</inkml:trace>
  <inkml:trace contextRef="#ctx0" brushRef="#br0" timeOffset="17210.0116">20116 11960 1958 0,'0'-15'87'0,"0"15"17"0,0 0-83 0,0 0-21 0,9-8 0 0,-9 8 0 15,0 0 101-15,0 0 16 0,0 0 3 0,0 0 1 16,0 0-105-16,0 0-16 0,0 0-15 0,-4 11 3 16,-5 12 1-16,-3 3 0 0,-9 0 0 0,-5 7 0 15,-3 1-1-15,-9 3 0 0,5 4 0 0,-9 0 0 16,0 4 12-16,0-4 0 0,4 0 8 0,5 4-8 16,-1-4 0-16,5 3 0 0,8-3 0 0,8 0 0 15,1-3-21-15,7-1-6 0,10-4-1 16,3 1 0-16,5-4-12 0,-1 0-4 0,9-1 0 15,0-3 0-15,9-3-14 0,3-1-3 0,-4-7-1 16,1 0 0-16,3-4-93 0,1-7-18 0</inkml:trace>
  <inkml:trace contextRef="#ctx0" brushRef="#br0" timeOffset="17587.6479">20246 12403 2192 0,'0'0'97'0,"0"0"20"0,0 0-93 0,0 0-24 16,0 0 0-16,0 0 0 0,0 0 47 0,5 7 5 16,-1 5 0-16,-4 3 1 0,4-1-38 0,-4 5-15 0,0 3 11 15,-4 1-11-15,0 3 9 0,-5 4-9 0,1 0 8 0,-5-1-8 16,1 5-14-16,-1-4-8 0,1-4-2 0,-1-4 0 31,5 0-58-31,-1-3-12 0,1-8-2 0,4 0-1 16,4-11 22-16,0 0 5 0,0 0 1 0,12-3 0 0,5-5 69 0,0-7 8 0,8 0 5 0,0-3 1 15,0-5 43-15,0 5 9 0,1-8 2 0,3 0 0 16,0-4 12-16,5 4 4 0,-9 0 0 0,4 3 0 16,1 1-36-16,-1 0-6 0,-4 7-2 0,5 0 0 15,-5 4-29-15,0 3-11 0,-4 4 0 0,-4 1 9 16,4 6-9-16,-5 1 0 0,1 4 0 0,-4-1 0 16,4 1 0-16,-5 6 0 0,1 1 0 0,-5 0 0 0,0 4 9 15,1 0 0-15,-1 3 0 0,-4 0 0 0,1 1-9 16,-1-1 0-16,4-3 0 0,-4 3 0 15,-4-3-29-15,0 3-8 0,5-3-2 0,-1-1 0 16,-4 1-121-16,0-4-24 0,0 0-4 16</inkml:trace>
  <inkml:trace contextRef="#ctx0" brushRef="#br0" timeOffset="17769.0937">21140 11997 2790 0,'0'0'61'0,"0"0"13"0,0 0 2 0,0 0 3 0,0 0-63 0,0 0-16 16,4 15 0-16,4 3 0 0,-3 5 0 0,-1 6 0 0,-4 9 0 0,4 3 0 15,-4 7 0-15,-4 8-10 0,0 7 2 0,-5 5 0 32,-8 10-87-32,-12 8-17 0,-13 10-3 0,-8 5-633 0,-9 3-128 0</inkml:trace>
  <inkml:trace contextRef="#ctx0" brushRef="#br0" timeOffset="23478.229">19844 11822 806 0,'0'0'72'0,"0"0"-58"16,0 0-14-16,0 0 0 0,0 0 256 0,0 0 49 15,0 0 10-15,4 7 1 0,-4-7-118 0,0 0-24 16,0 0-5-16,0 0-1 0,0 0-58 0,0 0-12 0,0 0-2 0,0 0-1 16,0 0-32-16,0 0-7 0,4-4 0 0,5-7-1 15,-5 0-20-15,0-8-4 0,0 1-1 0,0-8 0 16,1 0-14-16,-5-4-2 0,-5-8-1 0,1-6 0 15,4-5-5-15,-4 1-8 0,4-4 11 0,-4-12-11 16,0 1 0-16,-1-4-19 0,-3-4 3 0,0-7 0 16,3 3-17-16,-3-3-3 15,4 0-1-15,-5-4 0 0,5 11 12 0,0 0 2 0,-4 4 1 0,3 4 0 16,1 3-9-16,0 12-1 16,0-4-1-16,0 7 0 0,-5 4 61 0,1 4 12 0,4 7 2 0,-5 4 1 15,5 7-15-15,0-3-4 0,-4 7 0 0,8-4 0 16,-9 12-7-16,5-5-1 0,0 5-1 0,0 3 0 15,-5-3-7-15,5 7-8 0,0-8 11 0,4 8-11 0,0 0 9 0,0 0-9 16,-9 4 0-16,-3 4 9 0,-1-1-9 0,9 8 0 16,-4 4 0-16,-1 3 0 15,-12 4-20 1,5 8-5-16,-1-1-2 0,-8 1 0 16,4-1 43-16,4 1 8 0,-4-4 1 15,4-1 1-15,5-6-26 0,-5 3 0 16,4-8 8-16,5-3-8 0,-1-4 0 15,5-3 0-15,4-8 0 0,0 0 0 0,0 0-104 16,0 0-16-16,0 0-3 0,9-11-1 0,-1-8-83 0,9-3-17 16,-5-4-3-16</inkml:trace>
  <inkml:trace contextRef="#ctx0" brushRef="#br0" timeOffset="23592.6998">19642 10078 345 0,'-8'-23'15'0,"4"16"4"0,4-1-19 0,0 8 0 0,0 0 0 0,0 0 0 0,0 0 494 0,0 0 95 0,0 0 19 0,0 0 4 0,0 0-365 0,0 0-74 16,4 11-14-16,4 4-3 0,5-7-64 0,4 7-12 15,4 0-2-15,4 0-1 0,9-1-44 0,3 1-9 0,-3 0-1 0,8 0-1 16,-4 0-22-16,8 4 8 0,4-1-8 0,0 1 0 15,-4-4 0-15,5 0 0 0,3 0 0 0,1 3 0 32,-1 1-110-32</inkml:trace>
  <inkml:trace contextRef="#ctx0" brushRef="#br0" timeOffset="36670.6084">12252 6612 806 0,'9'-4'72'0,"-5"-3"-58"0,0-1-14 0,-4 8 0 16,4 8 140-16,-4-8 26 0,9-15 5 0,-5 0 1 16,-4 4-120-16,4 3-24 0,9 1-5 0,-9 3-1 15,-4 4-22-15,0 0 8 0,0 0-8 0,8-4 0 16,5 1 0-16,-13 3 0 0,0 0 0 0,0 0 0 15,0 0 17-15,0 0-1 0,0 0 0 0,0 0 0 16,0 0 48-16,0 0 10 0,-4-8 2 0,-5 1 0 16,-7 3-7-16,7 0-1 0,1-3 0 0,-5 3 0 0,-4-3-17 0,1-1-4 15,-5 1-1-15,4-1 0 0,-4 1-21 0,-8-1-4 16,-1 1-1-16,-3 3 0 0,8-3-20 16,-5 7 9-16,-16 7-9 0,0-3 0 0,4-12 8 0,-4-7-8 15,-4 1 0-15,-5-5 0 0,-4 8 0 0,1 3 0 16,3-3 0-16,-12 4 0 0,-9-5 0 0,1 5-9 15,4-4 9-15,-1 0 0 0,-3-1-10 0,-1 5 10 16,5-4-12-16,0 0 12 0,-5-1-10 0,5 5 10 16,0-4-8-16,4 0 8 0,-1 3 0 0,14 1-8 15,-1-4 8-15,9 7 0 0,0 0 0 0,13 4 0 16,7 8 0-16,1-1 0 0,4-11 0 0,5 8 0 16,7 3 0-16,9-7 0 0,0 12 0 0,0-1-10 0,0 0 10 15,9 4-13-15,-5 0 3 0,0 0 1 0,0 3 0 16,4-3 0-16,1 8 9 0,-1-1 9 0,-4 4-1 0,1-7-8 15,-5-12 17-15,4 4-3 0,0 4-1 0,0 4 0 16,0 0 0-16,1-1 0 0,-5 1 0 0,0 11 0 16,4-4-5-16,-8 4 0 0,-1 3-8 0,-3 4 12 15,0 4-4-15,-1 4-8 0,-8 3 11 0,1 1-11 16,-1-1 0-16,4 5 0 0,-3-5 0 0,3 0-12 16,0 1 12-16,1-8-9 0,-1-8 9 0,9 1-8 15,-4-8-7-15,8-4-1 0,-9 1 0 0,9-5 0 16,0-3 16-16,0-4-9 0,0 1 9 0,0-12-8 15,9 11 8-15,-9-11 0 0,0 0 0 0,0 0 0 16,0 0 14-16,0 7 2 0,-9 1 0 0,9-8 0 16,0 0 16-16,0 0 4 0,0 0 1 0,0 0 0 0,0 0-28 0,0 0-9 15,0 0 0-15,0 0 0 0,0 0 0 0,0 0 0 16,0 0 0-16,13 7 0 0,4-3-12 0,4 0-8 16,0-4-3-16,4 0 0 0,4 0 15 0,0 0 8 15,1-4-10-15,8 0 10 16,-5 0 0-16,5 1 0 0,0-1-8 0,4 0 8 15,4 1 0-15,-4-1 0 16,4 4 0-16,4 0-9 0,5 4 9 16,-1-1 0-16,1 1 0 0,3 3 0 15,1-3 0 1,8 0 0-16,9 0 0 0,-1-1 0 16,-8 5 0-16,13-1 0 0,4-3 0 15,-4 3 8-15,-5 1-8 0,5-4 0 0,-1-1 0 0,1 1 0 0,-4-4 0 16,-5 4 0-16,-12 3-8 0,-9-3 8 0,0-4 0 0,-8 4 12 0,-8-4 0 0,-5 0-1 0,0 3-11 0,-8-3 0 0,-8 4 9 0,0-4-9 0,-13 0 16 15,0 0 0-15,8-4-1 0,-8 4 0 0,0 0 41 0,0-14 9 0,0-1 2 0,-4-8 0 16,-9 1-24-16,5-8-5 0,-5-7-1 0,5-8 0 16,-5-3-24-16,5-1-5 0,0-3 0 0,-1-4-8 15,13-3 0-15,1 6 0 0,-5 1 0 0,4 0 0 16,8 0 0-16,1 3-9 0,-1-3-1 0,1 8 0 16,0 3-4-16,3 3-1 0,1 5 0 0,-4 7 0 31,-9 7-143-31,9 8-29 0,7 7-5 0,-20 4-2 0</inkml:trace>
  <inkml:trace contextRef="#ctx0" brushRef="#br0" timeOffset="40947.0123">22230 9198 1533 0,'0'0'68'0,"0"0"14"0,0 0-66 0,0 0-16 15,0 0 0-15,0 0 0 0,-8 0 71 0,8 0 10 16,0 0 3-16,0 0 0 0,0 0-36 0,0 0-6 16,0 0-2-16,0 0 0 0,0 0-5 0,0 0-2 0,0 0 0 0,0 0 0 15,0 0 4-15,0 0 1 16,-4-4 0-16,-5 4 0 0,-3 0-6 0,-1 0 0 0,1 0-1 0,-5 0 0 16,0 0-1-16,0 0 0 0,-4 0 0 0,4 0 0 15,-4 0-18-15,0 0-3 0,1 0-1 0,-6 0 0 16,5 0 4-16,0 0 0 0,-4 0 0 0,0 0 0 15,0-3 7-15,-4-1 1 0,-5 0 1 0,-4 4 0 16,-4-7-9-16,-4 3-1 0,0 0-1 0,-8-3 0 16,-5 3-10-16,0 0 12 0,-4 1-12 0,-4-1 12 15,-4-4-12-15,-5 1 8 0,-3 3-8 0,-5 1 8 16,-4 3 4-16,4 0 0 0,0 0 0 0,-4 0 0 16,-9 0-12-16,5 0 0 0,4 0 0 0,4 0 0 15,4 3 0-15,1-3-17 0,3 0 4 0,1-3 1 16,-1-1 12-16,1 0 0 0,8 0 0 0,0-3 0 15,-1-1 0-15,6 5 8 0,-1-8 0 0,8 3-8 16,1-3 0-16,3 0 0 0,5 0 0 0,0-1 0 0,0 1 0 16,0 0 0-16,4 4 0 0,0-5 10 0,0 5-2 15,4-1 0-15,5 1 0 0,-1 3 0 0,0 1-8 0,5-1 0 16,4 4-10-16,0-4 10 0,4 0 0 0,4 1 8 16,-4 3 1-16,13 0 0 0,-1 0-9 0,9 0 0 15,0 0 0-15,-8-4 0 0,8 4 0 0,0 0 0 16,0 0 0-16,0 0 0 0,-4 4 0 0,4-4 0 15,0 0 0-15,0 0 0 0,0 0 0 0,8 7-12 16,5 4 2-16,-5 0 1 0,5 4 9 0,-1 0 0 16,1 4 0-16,-1 3 0 0,5 1 0 0,-4 3 0 15,-5 0 0-15,1 4 0 0,-1-1 0 0,0 5 0 0,-3 0 0 16,-1 3 0-16,-4 4 0 0,0 0 9 0,0 0 0 16,-4 0 0-16,-1 0-9 0,1-4-11 0,4 0 3 0,-4 1 0 15,0 3 8-15,-5-4 0 0,5-4 0 0,-4 1 0 16,4-4 0-16,-1 0 0 0,-3-1 0 0,4-3 8 15,-5 4-8-15,5-7 0 0,0-1 0 0,-4 4 0 16,-1-7 10-16,5 3-2 0,0-3-8 0,-5-1 12 16,1-3-12-16,4 4 0 0,-5-4 0 0,5 0-10 15,-8 3 10-15,8-3 8 0,-1 0-8 0,1 0 11 16,0 0-11-16,0-4 0 0,-5 0 0 0,5 0 0 16,4-3 0-16,0-8 0 0,0 0 0 0,-4 11 0 15,4 4 0-15,0-8 0 16,0-7 0-16,0 0 0 0,0 0 0 0,0 0 0 15,0 0 0-15,0 0 0 0,0 0 0 0,0 0 0 0,0 0 0 0,0 0 0 16,0 0 0-16,0 0 0 0,0 0 0 0,0 0 8 16,0 0-8-16,0 0 0 0,0 0 0 0,4 12 0 0,-4-12 0 15,4 7 0-15,-4-7 0 0,13 8 0 0,4-1 0 16,8 0 0 0,0-3 0-16,4 0 0 15,13-4 0-15,0 0 0 0,4 0 0 16,5 0 0-16,3 0-8 0,1 0 8 0,4 0 0 0,-1 0 0 0,5 4 0 0,4-4 0 0,9 3 0 0,3 1 0 0,1 4 0 15,-4-1 0-15,7 0 0 0,-3 1 0 0,4 3 0 0,4 0 0 16,0 0 0-16,9 1 0 0,3-1 0 0,-3 0 0 16,3 0 0-16,-3 0 0 0,8-3 0 0,0 3 0 15,-1-4 0-15,-3 5 0 0,0-5 0 0,4 0 0 16,-5 5 0-16,1-5 0 0,0-3 0 0,-9 3 0 16,-4 1 0-16,-4-5 0 0,0 1 0 0,-5 0 0 0,-7-4 0 15,-5 0 0-15,0 0 0 0,-8-4 12 0,-9 4-4 0,-8 0 0 16,-9-4 6-16,-3 4 1 0,-9-3 0 0,-4 3 0 15,-5-4 26-15,-12 4 6 0,0 0 1 0,0 0 0 16,0 0 3-16,0-11 1 0,-4 0 0 0,-4-4 0 16,-1 0-28-16,1-4-6 0,-9-3-1 15,9-4 0-15,-5 0-17 0,5-8 0 16,-1 1 8-16,1-8-8 16,8-8 0-16,0-3 0 0,0-11-13 15,8-1 5-15,5-10-11 16,-1-1-1-16,5-7-1 0,4-3 0 0,-4-1 21 0,4 0 0 0,0 4 0 0,4 4 0 0,0 3-16 0,-4 8-1 0,0 0-1 0,-4 15 0 15,0 11-22-15,-5 7-4 0,-3 8 0 16,-5 11-1292-16</inkml:trace>
  <inkml:trace contextRef="#ctx0" brushRef="#br0" timeOffset="114927.486">24000 10569 1836 0,'0'0'81'0,"-4"-7"17"0,0 3-78 0,0 1-20 16,-1-5 0-16,1 1 0 0,-4-1 78 0,4 1 12 16,-5-1 2-16,1-3 1 0,-1-4-36 0,-3 4-7 15,-1-8-2-15,-4 1 0 0,-4-1-28 0,1-3-7 16,-6 3-1-16,-3-3 0 0,-5-8-12 0,-3 8 0 15,-5-1 8-15,-4 5-8 0,-5-1 0 0,-7 0 0 16,-5 1 0-16,0-1 0 0,-4 4 0 0,0 0 0 16,-5 0 0-16,1 4 0 0,4 4 0 0,0-4 0 15,0-1 0-15,8 1 0 16,0 0 0-16,13 0 0 16,0 0 0-16,8-1 0 0,9 1-12 15,-1 0 4-15,5 4 8 16,9-5-13-16,-1 1-36 0,4 0-7 0,5 4-2 0,4 3-606 15,-1-4-120-15</inkml:trace>
  <inkml:trace contextRef="#ctx0" brushRef="#br0" timeOffset="115250.488">23010 9571 2131 0,'-4'-8'189'0,"0"1"-151"16,0-4-30-16,0 7-8 0,4-4 42 0,0 8 7 15,0 0 2-15,0 0 0 16,0 0-36-16,-5-7-7 0,5 7-8 0,0 0 11 0,0 0-11 0,-8-4 0 16,0 1 0-16,-5 6 0 0,0 1-9 0,-8 3 9 15,0 1-12-15,-12 11 12 0,-5 10-13 0,-8 1 4 16,0 7 1-16,-4 4 0 0,-1 4 8 0,1 4 0 16,4-5 0-16,4 5 0 0,4-8 0 0,5 0 0 15,12-4 0-15,4-7 0 0,8 0-9 0,1-1 0 16,4-2 0-16,4-1 0 0,4-8 9 0,4 5 0 0,5-1 0 15,0 0 0-15,3 1 24 0,1-1 1 0,-4-3 0 16,8-1 0-16,0 1-1 0,4 0-1 0,0 3 0 0,0 0 0 16,5 4-15-16,3 1-8 0,1 2 10 0,8 5-10 31,-1 3-90-31,1 4-24 0,38 45-5 0,-25-23-1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47:56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2333 3563 1728 0,'-29'-18'153'0,"25"7"-122"0,-9 3-31 0,5-3 0 0,-5-4 58 0,5 0 6 15,-5 4 0-15,-3 0 1 16,3 0 27-16,0-4 4 0,-3 4 2 0,3 3 0 0,1 1-46 0,-5 3-8 16,4-7-3-16,5 7 0 0,-1 0-28 0,-3 4-5 15,-1-11-8-15,9 11 11 0,-9-4-11 0,5 4 0 16,-5-3 0-16,5 3 0 0,0-8-9 0,-5 4 9 16,9 4-12-16,-13-3 12 0,5-8-25 0,-5 3 1 15,-8-3 1-15,-5 0 0 0,1-4 23 0,0 4 0 16,-9-8 0-16,4 4 0 15,-8-7 0-15,0 3 0 0,5 0-9 16,-10-3 9-16,1 0 0 16,4 3 0-16,-12 0 0 0,8-7 0 0,-9 8 12 0,1-1 0 0,3 0 0 15,-3 1 0-15,4 3-12 0,3 4 0 0,5 0 0 0,0 11 0 0,9-12 0 0,-9 16 0 0,13 4 0 0,-1-5 0 16,1 12-12-16,4-7 12 0,0 10-12 0,4 1 12 16,0 11-12-16,4-4 4 0,0 4 8 0,0 7-13 15,5 8 13-15,-1-1 0 0,-4-6-10 0,5 10 10 16,-1 4-8-16,1 4 8 0,7-7-10 0,-7 10 10 15,8 1-8-15,-5 11 8 0,5-1 0 0,4 9-9 16,0 10 9-16,0 4 0 0,4 8-9 0,5 7 9 16,-5 11 0-16,0 12-9 0,4 14 9 0,-8 12 0 15,-8 10-8-15,4 12 8 0,0 7 0 0,-9 8 0 16,0 7 0-16,-3 4 0 0,3 8 0 0,-4-1 0 16,-4-3 0-16,5 0 0 0,3-8 0 0,-4 4 0 15,13 0 0-15,-9-4 0 0,1-3 0 0,8-5 0 16,-5-3 0-16,9-3 0 0,0-5 8 0,0-3-8 15,0 0 0-15,0-4 0 16,-4 8 0-16,4-4 0 0,0 0 0 16,0 0 9-1,-8-8-9-15,4 0 8 0,-5-3-8 16,5-8 0-16,0-3 0 16,-9-8 0-16,1-4 0 15,7-7 0-15,-3-7 0 16,4-12 0-16,-5-11 12 0,5-7-4 0,4-12 0 0,0-11 0 0,0-7 0 15,0-8 0-15,-8-3 0 0,8-8 0 0,0-3 0 0,0-8 0 0,-4-8 0 0,4 1 0 0,-5-8 17 0,-7 0 3 0,12-8 1 16,-13 1 0-16,9 0 22 0,-8-8 4 0,3 4 1 0,5-4 0 0,0-4-24 0,-5 1-4 0,9-8 0 0,0 0-1 0,0 0-19 0,0 11-8 16,0-11 0-16,9 11 8 0,-1-3-8 0,13-1 0 0,0 1 0 0,8-5 0 15,9 5 0-15,4-4-12 0,4-1 4 0,9 1 8 16,-9 0-11-16,13-4 11 0,8 0-8 0,-9 0 8 16,14 0-8-16,-5 3 8 0,4 1-8 0,0 0 8 15,-8 3-24-15,9 1 1 0,-5 3 0 0,-4 4-783 16,4 7-157-16</inkml:trace>
  <inkml:trace contextRef="#ctx0" brushRef="#br0" timeOffset="4161.6063">1964 13540 2138 0,'0'0'47'0,"0"0"9"0,0-8 3 0,0 8 1 0,0 0-48 0,0 0-12 0,-4-4 0 0,4 4 0 0,0 0 53 0,0-7 8 16,0 0 2-16,0 3 0 0,0-4-14 0,-8 1-2 16,4-4-1-16,4 3 0 0,-5-3-20 0,-7 4-4 15,3-8-1-15,-3 0 0 0,3 7 8 0,-3-7 2 16,-5 4 0-16,-8 0 0 0,8-4-31 0,-8 4-8 16,0 0-1-16,4 7 0 0,-8-3 9 0,3-1 0 15,-16 4 0-15,9-3 0 0,-5 3 0 0,-4 1 0 16,9 3-9-16,-9-4 9 0,0 4 0 0,0 0-11 15,0-4 11-15,0 4-8 0,0 0 8 16,0 0 0 0,8 0 0-16,-7 0 0 15,3 0 11-15,-4 4 4 0,8-4 1 16,5 4 0-16,0-4-28 0,3 3-4 0,-3 1-2 0,12 0 0 16,0-4 18-16,-3 3 0 0,7 1 0 0,5 4 0 0,-5-1 0 0,5 1-8 0,3-1 8 0,1 4 0 0,4 0-11 0,-8 4 11 0,8 0-10 0,0 4 10 15,0-1-10-15,8 5 10 0,-4-1-10 0,1 8 10 16,3 0-8-16,9 3 8 0,-5 5 0 0,5 6-9 15,0 1 9-15,8 7 0 0,0 0-9 0,-4 8 9 16,4 3 0-16,5 4 0 0,-14 1 0 0,10 6 0 16,-14 1-9-16,5 7 9 0,0 0 0 0,-5 7 0 15,-3 4 0-15,-5 8 0 0,-4-4 0 0,-4 7 0 0,-9 0 0 16,1 1 0-16,-5-1 0 0,-8 0 0 16,8-3 0-16,-8-4-8 0,-5-4 8 0,14-7 0 15,-10 0 0-15,10-1 0 0,-10-10 11 0,10-1-11 0,-1-3 0 16,4-4 0-16,-3-3 0 0,3-1 0 0,0-3 8 0,9-8-8 15,-8 0 0-15,12 0 0 0,-13-7 8 0,5-1-8 16,3-6 12-16,5-8-12 0,-4-1 22 0,-4-3-2 16,4-3-1-16,4-5 0 0,0-3 7 0,0-3 2 15,0-5 0-15,4 0 0 16,-4-7-12-16,8 8-1 0,1-1-1 0,3-3 0 16,9 0-14-16,9 0 11 0,-1-4-11 15,4 3 10-15,9 1-10 16,13 0 12-16,4-4-12 0,-5 3 12 15,9 9-12-15,4-5-9 16,-4 12 9-16,8-1-13 0,1 1-123 0,20 11-24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48:43.5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16921 5557 403 0,'0'0'17'0,"0"0"5"0,0 0-22 0,0 0 0 0,0 0 0 0,0 0 0 16,0 0 135-16,0 0 22 0,0 0 5 0,0 0 1 15,0 0-47-15,-9 4-10 0,1 0-2 0,8-4 0 16,0 0-35-16,0 0-7 0,0 0-2 0,0 0 0 16,-4 0-22-16,4 0-5 0,0 0-1 0,0 0 0 15,0 0-6-15,0 0-2 0,0 0 0 0,0 0 0 16,0 0-10-16,0 0-2 0,0 0-1 0,12 0 0 15,1 0-3-15,3 3-8 0,-3 1 12 0,8 0-4 16,0 0 2-16,4-4 0 0,-4 0 0 0,8 0 0 16,1 0 1-16,-1 3 0 0,13 1 0 0,0 3 0 15,0-7 1-15,4 0 1 0,4 0 0 0,5 4 0 0,0-4-1 0,7 4 0 16,6 0 0-16,3 3 0 16,4-7 0-16,1 0-1 0,-5 4 0 0,0 0 0 15,5 3-3-15,-1-3 0 0,1 3 0 16,-1 1 0-16,-3-5 16 15,-1 5 2-15,-4-1 1 16,-4-3 0-16,-4 3-3 16,-5 1-1-16,-3-1 0 15,-1 1 0-15,-4-5 5 0,0 1 0 16,0 0 1-16,-4 3 0 0,-8-3-8 0,-1 0-1 16,-3 3-1-16,-1-7 0 0,-4 0-6 0,-4 0-1 0,-4 0 0 0,0 0 0 0,-5 0-12 0,1 4 0 0,-13-4 0 15,0 0 0-15,0 0-18 0,0 0-10 0,0 0-1 0,0 0-1043 0</inkml:trace>
  <inkml:trace contextRef="#ctx0" brushRef="#br0" timeOffset="14463.9739">3885 10301 460 0,'0'-7'41'0,"0"-1"-33"15,-8 1-8-15,8-1 0 0,-4 1 207 0,4 7 39 16,0-4 8-16,0 4 2 0,0 0-160 0,0 0-32 0,0 0-7 0,0 0-1 16,0 0-40-16,0 0-8 0,0 0-8 0,12 0 12 15,-3 0-12-15,12 4 0 0,-13 0 0 0,13-1 0 16,-8-6 0-16,16 3 0 0,-12 0-9 0,8 0 9 15,4 0 0-15,5-4 12 0,4 4-1 0,-9-4-1 16,13-3 13-16,-9-1 2 0,9 1 1 0,4-1 0 16,-4-3-2-16,9 4 0 0,-9-4 0 0,4-4 0 15,0 0 2-15,-4 4 0 0,4-1 0 0,4 1 0 16,-8 0 6-16,4 0 0 16,-4 0 1-16,4-1 0 0,5 5-15 0,-13 0-3 15,4 3-1-15,-5 0 0 0,5-3-2 16,-12 3 0-16,-1-4 0 0,0 8 0 15,-4 0 0-15,-4 0 0 0,0 0 0 16,0-3 0 0,0-1-12-16,-4 0 0 0,0 4 0 15,0 0 0-15,-5-3 0 0,5-1 0 0,-9 0 0 0,5 4 0 0,-5 0 0 0,-8 0 9 0,0 0-1 0,0 0 0 0,0 0-124 0,0 0-24 0</inkml:trace>
  <inkml:trace contextRef="#ctx0" brushRef="#br0" timeOffset="25744.7939">21085 11050 806 0,'0'-18'36'0,"-4"6"7"0,4 1-35 0,-4 0-8 15,0 0 0-15,-1-4 0 0,5 4 192 0,-4 0 37 16,0-1 7-16,0 5 2 0,0 0-136 0,4 3-27 16,0 4-6-16,-5-8-1 0,1 5-28 0,4 3-5 15,0 0-2-15,0 0 0 0,0 0-33 0,0 0 0 16,0 0 0-16,0 11 0 0,0 0 0 0,0 4 0 0,-4-4 0 0,4 8 0 16,0-4 12-16,-4 3-4 0,-4-3 0 0,-1 0-8 15,5 4 16-15,-9 3-3 0,1 0-1 0,-5 1 0 16,4-5 1-16,1 5 0 0,-5-1 0 0,4-3 0 15,5 3-13-15,-4-3 9 0,7-1-9 0,1-3 8 16,0 0-8-16,4-4 0 0,0-3 0 0,0 3 8 16,4 0-8-16,5 0 0 0,-1 1 0 0,0-1 8 15,5 0 2-15,4-4 0 0,-1 1 0 0,1 3 0 16,4-4 6-16,9 1 0 0,-5-1 1 0,8-3 0 16,-3 4-5-16,12-5 0 0,-1 1-1 0,14-4 0 15,0-4-11-15,7 1 12 0,14-1-12 0,8 0 12 16,4-3-12-16,8-1 0 0,5-3 0 0,12 0 8 15,5 0-8-15,-1-1 0 0,1 1 0 0,3 4 8 0,1-4-8 16,-5 3 0-16,5 4 9 0,-9 4-9 0,-8 0 16 16,0 4-2-16,-5 0 0 0,-7 0 0 0,-9 3 2 0,-5-3 1 15,1 0 0-15,-13-1 0 0,-8 5 3 0,-5-5 0 16,-8 1 0-16,-8 0 0 16,0-4 24-16,-4 0 4 0,-9-4 2 15,0 0 0-15,-4 1-30 16,-4-1-5-16,-5 0-2 15,1-3 0-15,-5 3 7 0,1-7 0 0,-1 0 1 16,-4-4 0-16,0 4 7 0,1-8 2 16,-5-3 0-16,-9 3 0 0,5-7-18 15,-4 4-3-15,3-5-1 0,1-2 0 16,-4-1-21-16,4-4-5 0,-1 4-1 0,5-3 0 0,0-4-15 0,0 3-3 0,0 1-1 16,5-1 0-16,-1 4-11 0,0 4-3 0,-4-4 0 0,0 8 0 0,0 3-82 0,-4 4-17 0,0 4-3 0</inkml:trace>
  <inkml:trace contextRef="#ctx0" brushRef="#br0" timeOffset="26265.7453">22763 12138 2016 0,'-9'-18'89'0,"9"18"19"0,-8-4-87 0,8 4-21 16,0 0 0-16,0 0 0 0,0 0 113 0,0 0 19 16,0 0 3-16,0 0 1 0,0 0-112 0,4 11-24 0,0 4 0 0,9 11 0 15,0 0 0-15,-1 8-10 0,9 7 10 0,-4 4-10 16,4 3 10-16,-4 4-8 0,-5 8 8 0,-3-1-8 15,-5 1 8-15,-4 3 0 0,-4-3 10 0,0 0-10 16,-9-8 0-16,0-4 0 0,-8-3-11 0,-4-4 11 16,-4-4 0-16,-1-7 0 0,-7-4 0 0,3-3 0 15,-12-1 0-15,-4-3 0 0,-5-5 0 16,-4 1 8 0,-8 0-128-16,-4-7-27 0</inkml:trace>
  <inkml:trace contextRef="#ctx0" brushRef="#br0" timeOffset="26400.8682">22444 11591 2948 0,'-12'-27'131'0,"3"13"26"0,-3-1-125 0,-1 4-32 0,0-1 0 0,1 5 0 16,3 3-74-16,-3 0-21 0</inkml:trace>
  <inkml:trace contextRef="#ctx0" brushRef="#br0" timeOffset="29742.8002">3617 11512 1429 0,'0'-11'31'0,"0"0"6"0,0-8 2 0,-9 8 2 0,5-7-33 0,4 3-8 0,13-4 0 0,-13 0 0 0,0 1 38 0,4-1 6 16,9 4 0-16,-1 4 1 0,5-4-34 0,0 4-11 15,4 0 0-15,8 0 0 0,-8 3 0 0,8 1 0 16,5 3 0-16,-5 0 0 0,5 4-9 0,8 0 9 15,-4-4-8-15,8 4 8 0,0 4 0 0,4 0 8 16,9-4 0-16,-9 0 0 0,13 0 3 0,-4 0 1 16,-5 0 0-16,9 0 0 0,-8 0 23 0,4 0 5 0,8 4 0 0,-9-4 1 15,1 0-25-15,4 0-6 0,0 0-1 16,0 3 0-16,4 1 3 0,-4 0 1 0,-4 0 0 0,3-1 0 16,-3 1 4-16,-4 0 1 0,-5-4 0 0,0 3 0 15,1 1 13-15,-1 0 2 0,-8-4 1 0,-9 0 0 16,5 0-13-16,-8 0-2 0,-9 0-1 0,0 0 0 15,-5 0 11-15,-3-4 3 0,-5 0 0 0,-8 4 0 16,0 0-6-16,0 0-1 0,0 0 0 0,0 0 0 16,0 0-7-16,0 0-2 0,0 0 0 0,0 0 0 15,0 0-8-15,0 0-8 0,0 0 12 0,0 0-12 32,0 0-133-32,0 0-34 0</inkml:trace>
  <inkml:trace contextRef="#ctx0" brushRef="#br0" timeOffset="32077.2363">12232 10443 748 0,'0'0'67'0,"-9"0"-54"0,5-4-13 0,-4 0 0 16,8 4 116-16,-9 0 21 0,-3-3 4 0,3 3 1 15,5-8-88-15,4 8-18 0,-8 0-3 0,-1 0-1 16,-3 0-4-16,3 0-2 0,9 0 0 0,0 0 0 0,-8 0-5 0,-1 4-1 16,9-4 0-16,0 0 0 15,0 0 18-15,0 0 3 0,0 0 1 0,0 0 0 0,0 0-5 0,0 0-1 16,0 0 0-16,0 0 0 0,0 0-4 0,0 0 0 16,0 0-1-16,0 0 0 0,0 0 21 0,0 0 4 15,0 0 0-15,0 0 1 0,-4-4-24 0,4 4-5 16,0 0 0-16,0 0-1 0,-12 0-14 0,3 0-2 15,1-4-1-15,8 4 0 0,-8 0-10 0,-1-3 0 16,-3 3 9-16,3-4-9 0,9 4 0 0,-17-4 9 16,-4 1-9-16,5 3 0 0,7-4 8 0,-3 0-8 15,-13 4 0-15,-1-4 0 0,1 1 0 0,0-1 0 16,-4 0 0-16,-1 0 0 0,-12 4 8 0,13-3-8 16,0-1 0-16,-1 0 0 0,-12-3 0 0,9 3 0 0,-1-3 0 15,1-5 0-15,-5 5 8 0,4 3-8 0,-3 1 0 0,3-5 0 16,5 4 0-16,-5 1 0 0,1-1 0 0,-1 4 0 15,5-4 0-15,4 0 0 0,-1 1 0 0,1 3 0 16,4 0 0-16,0 0 0 0,4 0 0 0,1 0 0 16,-1 3 0-16,4-3 0 0,1 0-8 0,8 0 8 15,-5 4 0-15,1-4 0 0,4 0 0 0,-1 0-9 16,5 0 9-16,0 0 0 0,0 0 0 0,0 0-8 16,0 0 8-16,0 0 0 0,0 0-9 0,0 0 9 15,0 0 0-15,0 0-9 0,0 0 9 0,0 0 0 16,-4 8-12-16,4-8 4 0,0 0 8 0,4 11-13 15,-4 4 13-15,5 0-11 0,3 3 11 0,0 1-10 16,1 0 10-16,3 3 0 0,1 4 0 0,0-4 0 16,3 4 0-16,-3 4-8 0,-1 0 8 0,1 0 0 15,4 3 0-15,-9 5 0 0,-4-5 0 0,1 4 0 0,-5 1 0 0,4 3-8 16,-4-4 8-16,-4 0 0 0,-5 4 0 0,5-3 0 16,-4-1 0-16,3 0 0 0,-7-3 0 0,-1-1 0 15,5-3 0-15,-1 3 0 0,5-3 0 0,-4 0 0 16,0-4 0-16,3-3 0 0,1-5 8 15,4 1-8-15,-4-1 8 0,0-6-8 16,4 3 0-16,0-4 0 16,0 0 0-16,-4-4 8 15,-1 1-8-15,5-1 0 16,0-7 0-16,0 0 0 0,0 8 0 0,0-8 0 0,0 0 0 0,5 7 8 16,-5-7-8-16,8 8 0 0,-8-8 0 0,13 3 8 0,-1 1-8 0,5-4 0 0,0 0 0 15,8-4 0-15,8 1 8 0,5-1-8 0,-9 4 8 16,9-4-8-16,8 0 0 0,5 1 9 0,3-1-9 0,-3 4 0 0,-1 4 0 0,0-1 0 0,5 1 0 15,-5 0 0-15,-4 3 0 0,0-3 0 0,0 4 0 0,1-1-9 16,-1 0 9-16,-9 1 0 0,-3-4 0 0,0-1 0 16,-1 1 0-16,-8-4 0 0,-8-4 0 0,4-3 8 15,0-4 12-15,0-8 2 0,-4-3 1 0,4-8 0 16,0-11 5-16,4-4 0 0,8-11 1 0,1-3 0 16,-5-8-15-16,5-4-3 15,8-4-1-15,-4 4 0 0,-13-3-2 16,4 3-8-16,-4 0 12 15,0 4-4-15,-4 4-37 0,-8 7-8 16,-13 8-2-16,4 3-682 16,0 11-137-16</inkml:trace>
  <inkml:trace contextRef="#ctx0" brushRef="#br0" timeOffset="32945.0061">21723 10238 921 0,'-4'-30'82'0,"4"15"-66"0,-5 4-16 0,5-4 0 0,-4 4 243 0,4 3 45 15,0 5 8-15,0 3 3 0,0 0-193 0,0 0-38 16,0 0-8-16,0 0-2 0,0 0-48 0,-8 7-10 15,-1 4 0-15,-3 4 0 0,-9 4-9 0,0 7 1 16,-4 11 0-16,-5 0 0 0,-7 4 8 0,-1 0 0 16,0 0 0-16,5 0-8 0,-1-7 8 0,5-4 0 15,3-8 0-15,10-3 0 0,7-1 0 0,5-6 9 16,4-1-9-16,4-8 0 0,13 1 0 0,4-11 0 16,13-4 0-16,8-4 0 0,12-8 0 0,13-3 0 15,4 0 0-15,5-7 0 0,-1-5 0 16,5 1 0-16,8-4-11 15,0 0 11-15,-4 0 0 0,-4 4 0 0,4 3 0 0,-13 1 0 16,-4 3 0-16,-8 8 0 0,-9 3 0 0,-12 4 0 0,-4 4-8 0,-9 7 8 0,-9 4 0 16,-7 4 0-16,-9 11 0 0,-9 7 0 0,-3 8 8 0,-17 7-8 15,-5 12 26-15,-12 7-1 0,-9-1 0 0,-3 9 0 16,-10 3-25-16,6 0 0 0,-6-4 8 0,10 1-8 16,7-5 0-16,9-7 8 0,9-7-8 0,8 0 8 15,8-8-20-15,9-7-4 0,3-4 0 0,14-7-1 31,3-8-15-31,9-4-4 0,17-7 0 0,4-7 0 16,8-8 36-16,13-4 0 0,9-7 0 0,-1-7 9 0,4-1 22 0,13-7 4 16,9 0 1-16,4-4 0 0,-5-3-7 0,-4 3-1 15,1 4 0-15,-5 0 0 0,0 4-11 16,-13 3-2-16,-4 5-1 0,-12 10 0 0,-13 4 11 16,-16 8 3-16,-5-1 0 0,-8 8 0 0,-5 8-18 0,-3 3-10 15,-14 4 12-15,-7 11-12 0,-18 11 27 0,-7 4-2 0,-5 11 0 16,-4 4 0-16,-5-4 5 0,5 4 1 0,4 8 0 0,5-8 0 15,3-1-68-15,9-2-14 0,8-12-2 0,13-4-1 16,8-11-39-16,9-4-8 0,12-7-2 0,17-15 0 16,12-7-85-16,13-12-18 0</inkml:trace>
  <inkml:trace contextRef="#ctx0" brushRef="#br0" timeOffset="35518.5147">21366 9608 403 0,'0'0'36'0,"0"0"-36"0,4-11 0 0,1 3 0 16,-5-3 239-16,0 4 41 0,0-1 8 0,0 8 1 16,0 0-127-16,0 0-26 0,-5-11-4 0,5 11-2 0,0 0-71 0,0 0-15 15,-4-7-2-15,4 7-1 0,-8 0-41 0,-1 7 0 16,1-3 0-16,-5 3 0 0,1 8 0 0,-5 4 0 15,5 7 0-15,-1 0 0 0,-4 4-12 16,5 7-4-16,-1-3 0 0,5 7-1 16,-1-4 7-16,5 8 2 0,-4-1 0 0,8 8 0 15,-5 1 8 1,5 3 0 0,5-4-9-16,-1 7 9 0,0 1 0 15,0 0 0-15,0-1 12 0,1 1-4 16,-1-4 11-16,0 7 1 0,0 0 1 0,0 5 0 0,-4-1-21 0,-4 3 0 0,0-2 0 15,0-5-12-15,0 4 12 0,-5-7 0 0,-3-1 10 0,3 1-10 0,1-1 12 0,0-3-4 0,-1-7-8 0,1-1 12 0,4 1-4 0,-1-8 0 0,5 0-8 16,-4-8 12-16,4-3-4 0,4-4-8 0,-4-4 11 0,0 1-11 16,5-8 13-16,-5 0-4 0,4-4-1 0,-4 0 0 15,0-11 16-15,4 7 2 0,-4-7 1 0,0 0 0 16,0 0 30-16,0 0 7 0,0 0 0 0,0 0 1 16,0 0-33-16,0 0-6 0,0 0-2 0,0 0 0 15,0 0-10-15,0 0-2 0,0 0-1 0,0 0 0 16,0 0-11-16,0 0 8 0,0 0-8 0,0 0 8 15,0 0-8-15,0 0 0 0,0 0 9 0,-4 4-9 16,-5 0 0-16,9-4 0 0,-8 0 0 0,0 4 8 16,-1-4-8-16,1 0 11 0,-1 0-11 0,1 0 12 15,4 0-12-15,-5 0-9 0,1 0 9 0,-5 3-13 16,1 1 13-16,-1-4 0 0,1 4 0 0,-5 0-9 16,0-1 9-16,-4 1 0 0,0 0 0 0,-4 3 0 15,-4-3 0-15,4 3 0 0,-5-3 8 0,-3 4-8 16,-1-1 0-16,1-3 0 0,-5 3 0 0,0 1-8 0,-4 3 8 0,-4-4 0 15,-4 1 0-15,3-1 0 0,-3 1 0 0,0-5 0 16,-1 5 0-16,-3-4 8 0,4-1-8 0,-5 1 0 16,5 0 0-16,-9-4 8 0,0 0 8 0,-4 0 3 15,1 0 0-15,-10-4 0 0,-3 4-19 0,-5-4 0 16,0 1 0-16,1 3 0 0,-5-4 0 0,-4 0 0 16,-9 4 0-16,1 0 0 0,4 0 0 0,-5 4 0 15,1-4 0-15,3 4-9 0,-3-4 9 0,-5 3 0 16,-8 1 8-16,4 0-8 0,5-1 0 0,-5 1 0 15,0 0 0-15,4 0 0 0,-8-1 0 0,9-3 0 16,3 4 0-16,-4-4-8 0,-3 4 8 0,3-4 0 0,0 0 8 16,1 0-8-16,-1 0 11 0,5 0-3 0,-5 0 0 0,0 0 0 15,5 0 0-15,-1 0-8 0,1 0 12 0,-1 0-4 16,5 0 6-16,0 4 1 0,0-1 0 0,8 1 0 16,0 0-15-16,8-4 0 0,5 3 0 0,4 1 0 15,4-4 0-15,4 4 8 0,1-4-8 0,-1 0 0 16,-4 4 0-16,8-1 0 0,1-3 8 0,-1 0-8 15,5 0 0-15,0 0 0 0,-1 0 0 0,5 0 0 16,4 0 0-16,-4 4 0 0,0 0 0 0,0 0 0 16,0-4 0-16,0 0 9 0,4 3-9 0,0 1 8 15,0-4-8-15,4 7 0 0,4-3-12 0,5-4 12 16,-4 4 0-16,7-4 0 0,5 4 14 16,5-4-4-16,-1 0-10 15,0 0 0-15,9 0 0 16,-5 0 0-16,9 0 0 0,-4 0 0 0,-1 0 0 15,1 0 8-15,4 0-8 0,-5 0 10 16,1-8-10-16,-1 4 10 0,5 1 7 0,-8-5 2 0,3 1 0 16,-3-1 0-16,-5 1-4 0,4-8-1 0,1 4 0 0,-5-8 0 0,0 1-6 0,0-5 0 0,1-3-8 0,-5-4 12 15,4-3-12-15,0-8 0 0,0-11 0 0,1-1 0 16,-1-6-33-16,4-8-13 0,-4-12-2 0,9 5-1 16,-9-8 1-16,9 0 1 0,-5-4 0 0,5 8 0 0,-5 0 35 0,1 3 12 15,-1 8-9-15,1 0 9 0,-1 7 11 0,0 4 7 16,1 4 2-16,-5 4 0 0,4 3-1 0,-3 4 0 15,3 0 0-15,0 11 0 0,5 1-19 0,-4 6 0 16,3-3 8-16,5 11-8 0,0 0 0 0,4 4 0 16,0 0 0-16,0 7 0 0,4-3-10 0,9 7 1 0,7-8 0 15,6 8 0-15,3 0 0 0,9 0 0 0,16 0 0 16,5-3 0-16,4 3 9 0,12 0-10 0,9 0 10 16,13 0-10-16,3-8 10 0,1 4-12 0,8 1 12 0,13-9-12 15,8 5 12-15,8-8 9 0,13 0-1 0,17-3-8 16,12-5 0-16,13 1 0 0,9-4 0 0,11 3-12 15,10 1 12-15,12-4 0 0,4 4 0 0,12-1 0 16,5 1 0-16,-4-4 0 0,-9 7 0 0,-8 1 0 16,-17-1-8-16,-13 4 8 0,-16 4 0 0,-17 0-9 15,-25 3 9-15,-9-3 0 0,-20 4 0 0,-5 3 0 16,-16-4 0-16,-9 1 0 0,-5-1 0 0,-11 5 0 16,-9-1 0-16,-9 0 0 0,-3 4 0 0,-10 0 8 15,-3 0-148 1,-8 4-28-16</inkml:trace>
  <inkml:trace contextRef="#ctx0" brushRef="#br0" timeOffset="35945.032">14685 10730 2412 0,'0'0'53'0,"0"-8"11"0,4 1 3 0,-4-4 0 0,0 3-54 0,0 8-13 0,0 0 0 0,0 0 0 16,0-11 26-16,0 11 2 0,0 0 1 0,9 11 0 15,-1 4-29-15,0 4 0 0,-3 7-13 0,3 11 4 16,-4 4-7-16,0 8-2 0,-4-1 0 0,5 4 0 0,-10 0 3 0,1 4 1 15,0 4 0-15,-4-4 0 16,-1 3-59-16,1-3-12 0,-1-4-3 0,1-3-562 16,0-1-113-16</inkml:trace>
  <inkml:trace contextRef="#ctx0" brushRef="#br0" timeOffset="36165.9563">15193 11564 2354 0,'0'0'52'0,"0"0"10"0,0 0 2 0,0 0 3 0,0 0-54 0,0 0-13 0,0 0 0 0,0 0 0 16,-5-7 16-16,5 7 1 0,0 0 0 0,0 0 0 31,9 4-39-31,8-1-8 0,-5 1-2 0,9 0 0 15,-4 0-173-15,4 3-35 0,0-3-8 0,-9 0 0 0</inkml:trace>
  <inkml:trace contextRef="#ctx0" brushRef="#br0" timeOffset="36346.7235">15859 11333 2314 0,'-16'-11'103'0,"16"11"21"0,0 0-100 0,-9-3-24 0,9 3 0 0,0 0 0 0,0 0 10 0,13-4-10 15,4 4 12-15,8-4-700 16,8 4-140-16</inkml:trace>
  <inkml:trace contextRef="#ctx0" brushRef="#br0" timeOffset="36511.5212">16891 11061 2664 0,'-17'-18'118'0,"13"14"24"0,-4-3-114 0,4 3-28 16,4 4 0-16,0 0 0 0,0 0 16 0,0 0-2 0,0 0-1 16,16 7 0-1,5 4-169-15,5 1-33 0,3-1-7 0,0-4-2 0</inkml:trace>
  <inkml:trace contextRef="#ctx0" brushRef="#br0" timeOffset="36667.6737">17415 11046 2602 0,'-4'-18'57'0,"0"10"12"0,0 1 3 0,0 3 1 0,4 4-58 0,0 0-15 0,0 0 0 0,0 0 0 16,0 0-54-16,12 4-14 0,-3 3-2 0,3 8-658 15,1 0-132-15</inkml:trace>
  <inkml:trace contextRef="#ctx0" brushRef="#br0" timeOffset="36935.6198">17906 11054 2300 0,'0'0'102'0,"0"0"21"0,0 0-99 0,0 0-24 16,0 0 0-16,13 4 0 0,3 3 0 0,-3-3 0 15,-5 3 0-15,5 4 0 0,-9 1 0 0,5-1 0 16,-5-4 0-16,-4 8 0 16,0 0-40-16,-9 0-1 0,-3 0 0 0,-5 4 0 0,-4-5 24 0,-4 5 5 0,-9 3 0 0,1 1 1 15,-1-1 11-15,5 4 0 0,-9-3 0 0,9 3 0 31,-5-8-116-31,5 5-17 0,0-1-4 0,-1-3-1 0</inkml:trace>
  <inkml:trace contextRef="#ctx0" brushRef="#br0" timeOffset="37172.6225">18388 10577 2415 0,'0'0'53'0,"0"0"11"15,0 0 3-15,0 0 1 0,13 4-55 0,0-1-13 0,-1 1 0 0,9 4 0 0,0 6 0 0,0 5 0 16,4 3 0-16,-8 8 0 0,4 4 0 0,0 7-16 16,-8 4 3-16,-1 3 1 0,-3 0 12 0,-5 5 0 15,-4-5 0-15,-4-3 0 16,-5-1-49-16,-3 1-7 0,-1 0-2 0,-4-8 0 15,0-7-154-15,1-11-30 0,-1-1-6 0,8-7-243 16,-3-7-48-16</inkml:trace>
  <inkml:trace contextRef="#ctx0" brushRef="#br0" timeOffset="37473.8422">18376 10588 1321 0,'-21'-26'58'0,"12"11"13"0,-3 0-57 0,-1 0-14 15,1 0 0-15,3 4 0 0,5 0 136 0,-4 0 24 0,4 7 4 0,-5-3 2 16,9 7-91-16,0 0-19 0,4-8-3 0,5 1-1 15,3-1-44-15,5 5-8 0,8-1 0 0,0 0-8 16,9 4 8-16,8 0-12 0,-4 0 12 0,4 0-12 16,0 4 12-16,0 0 0 0,-1 3 0 0,1 4 0 15,5-3 0-15,-1 3 0 0,0 0 0 0,0 8 0 16,4-4 0-16,-8 3 0 0,-4 5 0 0,0-5 0 16,-9 5 9-16,0-1-9 0,-8 0 12 0,-8 1-12 15,-5-1 8-15,-8 4-8 0,-4 0 0 0,-17-3 0 16,-4-1 0-16,-13 4 0 0,-8 4 0 0,-8-4 0 15,-5 4-24-15,-4-4-11 0,-8 0-2 16,-5 0-1-16,-3 0-30 0,3-4-7 0,9-7-1 0,8 0 0 16,13-4-5-1,13-3-2-15,7-1 0 0,5-3 0 0</inkml:trace>
  <inkml:trace contextRef="#ctx0" brushRef="#br0" timeOffset="37739.7806">19798 11117 864 0,'0'0'38'0,"0"-3"8"0,0-5-37 0,0 8-9 0,0 0 0 0,0 0 0 15,0 0 361-15,0 0 71 0,0 0 13 0,0 0 3 16,4 15-358-16,4 4-72 0,-8 7-18 0,4 4 0 15,-4 3-11-15,-4 8-5 0,-4 0-2 0,-5 4 0 16,-4 0 7-16,-3 3 2 0,-6-3 0 0,1-4 0 31,-8 3-26-31,-1-6-5 0,1-9 0 0,3-2-1 16,-3-5-6-16,3-7-1 0,5 0 0 0,0-8 0 16,0-3-1-16,4-8-1 0,0-7 0 0,4-4-817 0</inkml:trace>
  <inkml:trace contextRef="#ctx0" brushRef="#br0" timeOffset="37877.0347">19596 10733 2307 0,'0'0'102'0,"-4"-7"22"0,-4 0-100 0,-1 3-24 16,5 0 0-16,4 4 0 0,0 0 64 0,-4-4 8 16,-4 1 2-16,8 3-802 15,-9-4-161-15</inkml:trace>
  <inkml:trace contextRef="#ctx0" brushRef="#br0" timeOffset="39737.6864">10441 10245 230 0,'0'0'20'0,"0"0"-20"15,0 0 0-15,0 0 0 0,0 0 138 0,0 0 23 16,0 0 5-16,0 0 1 0,0 0-25 0,0 0-5 16,0 0-1-16,0 0 0 0,0 0-56 0,0 0-11 15,0 0-2-15,0 0-1 0,0 0-18 0,0 0-4 16,0 0-1-16,0 0 0 0,0 0-17 0,0 0-3 15,0 0-1-15,0 0 0 0,0 0 14 0,0 0 2 16,0 0 1-16,0 0 0 0,0 0 9 0,0 0 1 16,0 0 1-16,-9 0 0 0,-3 0-13 0,3-3-2 15,-3-1-1-15,-5-4 0 0,0 5-17 0,5-1-3 0,-9 0-1 16,0-3 0-16,0 3-13 0,-9 0 9 16,1 1-9-16,-5-1 8 15,1 0-8-15,-5 0 0 0,5 4 0 16,-5 0 0-16,0-7 0 0,-4 3 0 0,0 0 0 0,-4-3 0 0,4-4 8 15,0 3-8-15,-4-3 8 0,-4-4-8 0,-1 4 0 0,-3 0 0 0,-1-4 8 0,-8 0-8 16,0 0 0-16,1 0 0 0,-1-3 0 0,0 6 8 16,4-2-8-16,-4 2 0 0,-8 1 0 0,-9 4 0 15,9 3 0-15,0 0 0 0,-5 8 0 0,5 0 0 16,-1-1 0-16,1 1 0 0,0 0 0 0,0 3 0 16,3-3-14-16,-3 4 5 0,4-5 1 0,4 1 0 15,0-4-24 1,4 0-5-16,9-7-1 0,0 3 0 15,-1-4 26-15,10-3 12 0,-6 4-12 0,5-1 12 16,5-3 0-16,3 0 0 0,1 3 0 16,-1-3 0-16,13 4 0 0,-8-4 0 0,-5 0 0 0,9-1 0 0,0 5 0 15,0-1 0-15,-5 1 0 0,1 3 0 0,4-3 0 0,-5 3 0 0,5 0 0 0,-4 1 0 0,0-1 0 0,-1 4 0 16,1 0 0-16,-1 0 0 0,-3 0-9 0,4 0 9 16,-1 0 0-16,5 0 0 0,8 0-8 0,-4 0 8 15,5 4 0-15,-1-1 0 0,4 1-8 0,9-4 8 16,-9 4 0-16,5-4 0 0,4 4-12 0,4-4 4 15,-9 3 8-15,9-3-13 0,0 0 13 0,0 0 0 16,0 0-10-16,0 0 10 0,0 0 0 0,0 0 0 0,0 11 0 16,0-11 0-16,0 8 0 0,0-8 0 0,0 11 0 15,0-3 0-15,0-8 0 0,0 11 0 0,-4-4 0 0,4 4 0 16,-4 0 0-16,4 4 0 0,-8 0 0 0,-1 0 0 16,9 4 0-16,-4-1 0 0,8 5 0 0,-4-1 0 15,0 1 0-15,4-1 0 0,1 4 0 0,3 0 0 16,-4 4 0-16,5 0 0 0,-1 7 0 0,0 0 0 15,5-3 0-15,0 3 0 0,3 4 0 0,-11 0 0 16,3 4 0-16,-4-4-11 0,0 7 11 0,-4-3-8 16,9 3 8-16,-18 5 0 0,5-9 0 0,-4 8 0 15,-1 1 0-15,-7-1 0 0,3 0 0 16,0-4 0-16,-8-3 0 0,5 0 0 16,3 0 0-16,-4-4 0 0,5-4 9 0,3 0-9 0,1-3 12 0,4-5-12 15,-5-6 10-15,5-5-10 0,-4 1 8 0,8 0-8 0,0-4 8 0,0-4-8 16,0 0 8-16,0-11-8 0,0 0 8 0,8 7-8 15,-4 1 8-15,5-4-8 0,-9-4 8 0,12 3-8 16,5-3 0-16,-4 4 8 0,3-4 6 0,10 0 1 16,3 0 0-16,5 0 0 0,3 0-5 0,1-4-1 15,8 4 0-15,4-3 0 0,9-1-9 0,4 4 0 16,4-4 0-16,9 4 0 0,12 4 0 0,-4 0 0 16,8-1 0-16,0 1 0 0,9 0 0 0,0 3 0 15,8 1 0-15,0-1 0 0,-5 1 0 16,1-1 0-16,4-3 0 0,0 3 0 0,-4 1 0 15,-4-1 0-15,-9-3 0 0,-4 0 0 16,0-1 0-16,-8-3 0 0,-9 0 0 0,1 0 0 16,-1-3 9-16,-8-1-9 0,-13 4 10 0,1-4-10 15,-10 0 28-15,1 4 0 16,-4-3 0-16,-4 3 0 0,-5-4-14 0,5 0-3 16,-5 1-1-16,0-1 0 0,-4 0-10 15,-4 0 0-15,5 1 9 0,-10-1-9 16,1 0 8-16,-4 0-8 0,-5 4 10 0,-4-7-10 0,5 0 28 0,-9-1-1 15,0-3 0-15,-4 0 0 0,-1-8 30 0,-3-7 7 0,0 0 0 0,-5-4 1 0,5-7-41 0,-1 0-8 0,-3-1-1 0,7-6-1 16,-3-1-6-16,8-7-8 0,0-4 11 0,4-4-11 16,5-3 0-16,3-1 0 0,5 1 0 0,0 0 0 15,8-1 0-15,0 5-12 0,-4 7 3 0,4 3 1 16,0 4-24-16,-4 12-4 16,-4 3 0-16,0 4-765 0,0 7-153 0</inkml:trace>
  <inkml:trace contextRef="#ctx0" brushRef="#br0" timeOffset="72661.851">9933 17166 460 0,'0'0'41'0,"-8"-8"-33"0,4 1-8 0,4 7 0 15,0 0 248-15,0 0 48 0,0-11 10 0,4-1 2 16,-4 5-240-16,8-1-48 0,-4 1-10 0,1-4-2 16,3 3 0-16,-4 1 0 0,5 3 0 0,-5-3 0 15,0-4 16-15,-4 11 2 0,0 0 1 0,0 0 0 16,0 0 24-16,0 0 5 0,4-8 0 0,-4 8 1 15,0 0-6-15,0 0-2 0,0 0 0 0,0 0 0 16,0 0-12-16,0 0-2 0,0 0-1 0,0 0 0 16,0 0-18-16,0 0-3 0,0 0-1 0,0 0 0 15,0 0-4-15,0 0 0 0,0 0-8 0,4-7 12 16,-4 7 4-16,4-8 1 0,9 4 0 0,-9-3 0 16,9 0 6-16,4 3 1 0,-5 4 0 0,5-4 0 15,0 0 1-15,8 1 1 0,4-5 0 0,5 8 0 16,12-4-9-16,-8 4-1 0,8 0-1 0,4 0 0 0,1 4-15 15,7 0 0-15,5 0 0 0,8-1 0 0,5-3 0 16,-5 4 0-16,5-4 0 0,-5 4 0 0,5 0 8 0,-1-1-8 16,0 1 0-16,9 0 0 0,0-1 0 0,0-3 8 15,-8 0-8-15,3 0 0 0,1 0 0 0,4 0 11 16,-4-3-11-16,3-1 10 0,6-3 13 0,-1-1 2 16,-5-3 1-16,6 3 0 0,-6-3-26 0,6 4-9 15,3-4 0-15,-8 3 0 0,0-3 9 0,-5 7 12 16,-3 1-2-16,-5-1-1 0,-4 4-9 0,4 0 0 15,-8 0 0-15,4 7 0 0,-8-3 0 0,0 3 0 0,0 1 0 16,-5-1 8-16,-4 1-8 0,-3-1 8 0,-5 4-8 16,-9-3 8-16,5 3-8 0,-9-3-9 0,1-1 9 0,-5 0-13 15,-4-3 13-15,0 0 0 0,0 0 0 0,-5-1 0 16,1 1 12-16,-4-4-4 0,-1 0 0 0,-3 0-8 16,-1-4 13-16,-8 4-4 0,0 0-1 0,0 0 0 31,0 0-55-31,0 0-11 0,0 0-2 0,-4-7-1115 0</inkml:trace>
  <inkml:trace contextRef="#ctx0" brushRef="#br0" timeOffset="73495.1633">14949 16938 1947 0,'0'0'43'0,"0"0"9"0,0 0 1 0,0 0 2 0,0 0-44 0,0 0-11 15,0 0 0-15,0 0 0 0,9-3 8 0,-1-1-8 16,0 4 12-16,1 0-4 0,8-4-8 0,-1 8 0 15,1-4 0-15,8 7 0 0,5-3 0 0,3 3 0 16,1 1 0-16,12-1 0 0,0 5 0 0,9-1 16 16,3 0-2-16,9 0-1 0,1 0-1 0,3 0-1 15,9 1 0-15,3-1 0 0,1 0-11 0,4 0 0 16,-4-7 9-16,4 3-9 0,0-7 19 16,5 4-1-16,-1 0 0 0,-4-4 0 15,4 0 20-15,1-4 4 16,-10 0 1-16,5 1 0 15,1-5 3-15,-1 1 1 0,0-1 0 0,0 1 0 0,-13-1-23 0,1 1-5 16,-5 3-1-16,-4 0 0 0,0-3-18 0,-12 3 8 0,-1 1-8 0,-8 3 0 0,-4 0 10 0,-8 0-10 0,-5 0 8 0,-8 0-8 16,-4 0 9-16,-4 0-9 0,-5 3 10 0,-8-3-10 15,0 0 8-15,0 0-8 0,0 0 0 0,0 0 9 16,0 0-18-16,-13-3-4 0,1 3-1 0,-5 0 0 16,-8 3-147-16,0 1-30 0</inkml:trace>
  <inkml:trace contextRef="#ctx0" brushRef="#br0" timeOffset="77843.5786">20922 14762 1663 0,'0'0'73'0,"0"-11"16"0,0 3-71 0,0-3-18 0,-5-4 0 0,5 4 0 16,-4-4 36-16,4 4 3 0,-4-4 1 0,0 0 0 16,0 0-26-16,0 0-5 0,-5 0-1 0,1-3 0 0,-1-1-8 0,1 1 0 15,-5-1 0-15,1-3 8 0,-1-1 3 0,1 5 0 16,-5-5 0-16,0 1 0 0,4 3 23 0,-7 1 5 15,3-1 1-15,-4 0 0 0,0-3-8 0,-4 3 0 16,4-3-1-16,-9 3 0 0,1-3 1 0,-9 3 1 16,5-3 0-16,-9 0 0 0,0-1-33 0,-4 5 0 15,-5-5 0-15,-3 5 0 0,-5-1 0 0,-4 4 0 16,4 0 0-16,-12 0 0 0,-4 0 0 0,-1 4 0 16,1 0 0-16,-5 4 0 0,-4 7 0 0,0-4-14 15,-4 0 1-15,0 8 0 0,0 0 13 0,-8 3 0 16,3-3-10-16,5 7 10 0,4 4-8 0,0-4 8 15,1 4-10-15,-1 4 10 0,0-1 0 0,4 1-9 16,0 7 9-16,5 0 0 0,4 4 0 0,3 3 0 16,10 1 0-16,-5 7-8 0,4 0 8 0,5 0-8 0,3 7 8 15,5 4-8-15,13-3 8 0,7-1 0 0,5 1 0 0,9 3 0 16,3 4 0-16,14 3 0 0,7 1 0 0,13 3 0 16,5 1 0-16,8-1 0 0,8 1 0 0,8-5 0 15,5-3 0-15,8 0 0 0,9-4 0 0,7-3 0 16,10-8 0-16,3-4-10 0,1-4 10 0,7-7-10 15,14-7 10-15,-5-4 0 0,5-8 10 0,-1-3-10 16,-4-4 0-16,0-4 0 0,9-3 0 0,-4 0-10 16,-1-5 10-16,-4-3 9 0,9-3-1 0,-1-5-8 15,9 1 17-15,5-4-3 0,-5-8-1 0,4 5 0 16,-4-5-13-16,-4-3 0 0,-5 0 8 0,-12-1-8 16,-12 1 0-16,-13 0 0 0,-9 3 0 0,-16-3 0 15,-9 3 8-15,-16 1 0 0,-13-1-8 0,-9-3 12 16,-12-4 10-16,-12 0 2 0,-13-4 0 0,-5 1 0 15,-16-5-5-15,-8 1-1 0,-13-4 0 0,-13-1 0 16,-12 1-18-16,-13 0 0 0,-4 0 0 16,-13 3 0-16,-16 1-128 15,-18 3-24-15</inkml:trace>
  <inkml:trace contextRef="#ctx0" brushRef="#br0" timeOffset="118903.7766">5441 4793 460 0,'0'0'41'0,"0"0"-33"0,0 0-8 0,0 0 0 16,0 0 141-16,0 0 27 0,0 0 4 0,0 0 2 16,0 0-48-16,0 0-10 0,0 0-1 0,0 0-1 15,0 0 0-15,0 0 0 0,0 0 0 0,0 0 0 16,0 0-36-16,0 0-7 0,0 0-2 0,0 0 0 16,0 0-5-16,0 0 0 0,0 0-1 0,0 0 0 15,0 0-5-15,0 0-1 0,0 0 0 0,0 0 0 16,0 0 7-16,0 0 0 0,0 0 1 0,0 0 0 15,0 0-1-15,0 0-1 0,0 0 0 0,0 11 0 16,-12-11-37-16,-1 0-7 0,1 4-2 0,-1-4 0 16,-4 0 16-16,5 0 3 0,-5 0 1 0,0 0 0 15,4-4-28-15,-12 4-9 0,4-11 0 0,-4 7 0 16,0 1 27 0,0 3-2-16,-9-11 0 0,1 3 0 0,-1-3-25 15,-4 3 0-15,-4 1 0 0,1 0 0 0,3-5-13 0,4 5-8 0,-8-1-2 0,0-3 0 0,-4 4 23 0,8 3 0 16,-3-7 0-16,-6 3 0 0,-3-6 0 0,0 2 0 15,-9 1 0-15,5 0 0 0,-5 7-10 0,0 1 10 16,-4 3-13-16,13 0 5 0,-5 0 8 0,1 0 0 16,-1 0-9-16,-3-8 9 0,3 8 0 0,5 0-9 15,-17 0 9-15,12 8 0 0,9-8 0 0,0 0-8 16,4 0 8-16,-4 0 0 0,-5 0 0 0,18 0 0 16,-9 0 0-16,4 0 0 0,5-8 0 0,3 4 0 15,-8 1 0-15,9-1 0 0,-4 0 0 0,3-3 0 16,-3 3 0-16,3 0 0 0,1 4 0 0,8-3 0 0,-8-1 0 15,8 0 0-15,4 4 0 0,0 4-8 0,0-4 8 0,9 0 0 16,4 0-24-16,4 0 0 0,0 0-1 0,-9 4 0 16,5-4 39-16,4 0 8 0,0 0 2 0,0 0 0 15,0 0-24-15,0 0 0 0,0 0 0 0,0 0 0 16,0 0 0-16,0 0 0 0,0 0 0 0,0 0 0 16,0 0 0-16,0 7 0 0,13 0 0 0,-9 1 0 15,4-1 0-15,-8-7 0 0,0 12 0 0,5-5 8 16,-1 8 0-16,4 4 1 0,-8-1 0 0,0 5 0 15,0 3-9-15,0 3 12 0,0 9-12 0,0-12 12 16,0 7-12-16,0 8 8 0,0-3-8 0,0 3 8 16,4 3-8-16,-4 1 0 0,0-4 0 0,9 4 0 0,-5-4 0 15,0 3 0-15,4 1 0 0,-8-4 0 0,0 4 0 16,0-12 0-16,0 8 0 0,0 4 0 0,-8-15 0 0,4 4 8 16,0-1-8-16,-5 8 0 0,5-7 8 0,-13-5-8 15,17 1 0-15,-12-4 8 0,3-3-8 0,5-5 8 16,4 1-8-16,-4-4 8 0,4 0-8 0,0-4 0 15,-8-4 0-15,8 1 0 0,0-8 0 0,8 4 0 16,-8 3 0-16,0-7 0 0,0 0 12 0,8 4-2 16,5 3-1-16,4-7 0 0,4 0-9 0,-5 0-16 15,10 0 4-15,3 0 1 0,-8-11 11 0,8 4 0 16,1 3 0-16,3 4 0 0,1-4 0 0,4 0-8 16,-5 4 8-16,13-3 0 0,5-1 0 15,7 0 0-15,-12 4 0 16,21-4-8-16,-4 1 18 0,17 3 4 0,-17-4 1 15,17 4 0-15,4 4-25 16,-9-4-5 0,9 0-1-16,8 0 0 0,0 0 16 15,-12 0 0-15,4 0 0 0,8 0 0 16,-20 3 0-16,16 1 0 0,-4-4 0 0,4 4 0 0,-13 0 0 0,-4-1 0 16,-3 1 0-16,-6 0 0 0,1 0 0 0,-12 3 0 0,-1-3 0 0,-8 3 0 0,0-7 0 0,-4 4 8 0,-13 0-8 0,0-1 0 0,-4 5 8 15,0-8-8-15,-8 0 0 0,3 0 0 0,-16 0 14 0,0 0-4 0,0 0-1 0,0 0 0 16,0 0 44-16,0 0 9 0,0 0 2 0,0-11 0 15,-8-4-40-15,8 4-7 0,-8-4-1 0,3 0-1 16,1-11-7-16,0 0 0 0,4-4-8 16,-8-8 12-16,8-3-12 0,0-3 0 15,0-1 0-15,8-7 0 0,-8-4 0 0,4 4 0 16,5 0 0-16,-1-8-10 0,4 4 10 0,-3 0-10 0,-5 0 10 0,0 4-10 0,5 7 10 16,-9 4-12-16,-9 4 12 0,9 7-12 15,-4 8-47-15,0-4-9 0,-9 11-3 0,5 8 0 16,4 7-151-16,-5 0-30 0</inkml:trace>
  <inkml:trace contextRef="#ctx0" brushRef="#br0" timeOffset="124571.9275">803 4924 2120 0,'0'0'47'0,"0"0"9"0,0 0 3 0,0 0 0 0,0 0-47 0,0 0-12 0,0 0 0 0,0 0 0 15,0 0 120-15,0 0 21 0,0 0 5 0,0 0 1 16,0 7-55-16,0 4-12 0,0 4-1 0,0 11-1 16,-9 4-47-16,9 7-10 0,-4 8-1 0,4 3-1 15,-8 1-9-15,3-1-2 0,5-7 0 0,0 4 0 16,0-4-8-16,0-4 0 0,0 1 0 0,5-5 8 15,3-3-8-15,-8 0 0 0,4-8 0 0,5 4 0 16,-9-3 0-16,12-5 0 0,-8 1 0 0,1-4 0 16,-5-4-128-16,8 0-17 0,-4-3-4 0</inkml:trace>
  <inkml:trace contextRef="#ctx0" brushRef="#br0" timeOffset="125082.9187">832 4376 2188 0,'0'0'97'0,"-13"-4"20"0,1 4-93 0,8 0-24 16,-9-7 0-16,0 3 0 0,9-4 134 0,-8 8 22 16,-1-11 5-16,9 4 1 0,-9 7-89 0,5-8-17 15,4 5-4-15,-5-1-1 0,9 4-26 0,0 0-5 16,0 0 0-16,0 0-1 0,0 0-19 0,0 0 0 15,-4 4 0-15,-8 7 0 0,-1-7-9 0,9 10 9 16,-13 5-8-16,-4 0 8 0,0 7 0 0,-8 7 0 0,4 1 0 0,-9 11-8 16,0-4 8-16,1 7 0 0,8 4-9 0,-9 4 9 15,5-4 0-15,4 8 0 0,8 0-9 0,0 10 9 32,5 5-25-32,-1-1-2 0,13 12 0 0,13 4 0 0,3-5 45 0,1 1 9 0,0-4 1 0,16 7 1 15,1-10-11-15,4-9-2 0,-5-2-1 0,13-9 0 16,-4-7-5-16,9-7-1 0,-5-8 0 0,0-3 0 15,8-15 7-15,14-5 2 0,-10-2 0 0,14-12 0 16,-14-8 10-16,1-3 1 0,8-8 1 0,-8-3 0 16,0-12-10-16,-13 1-3 0,4-8 0 0,-4-8 0 15,-4-3-5-15,-13-4-2 0,1 0 0 0,-18-7 0 16,5 0-10-16,-4-8 0 0,-13-7 0 0,0-15 0 16,-4-1-35-1,-9-3 1-15,0 1 0 0,-12-9 0 0,4 8 6 16,-12 0 0-16,3 4 1 0,-12 8 0 15,5 10 6-15,-18 19 1 0,1 8 0 0,-5 10 0 16,-8 20 20-16,4 14 10 0,-8 4-1 0,-13 26 0 16,8 8-9-16,-8 18-17 0,5 11 4 0,-9 12 1 0,16-1-80 15,14-3-15-15,11 0-3 0</inkml:trace>
  <inkml:trace contextRef="#ctx0" brushRef="#br0" timeOffset="135074.678">1524 15477 2548 0,'-8'-18'113'15,"-1"10"23"-15,5 1-108 0,4 3-28 0,0 4 0 0,-8-7 0 0,8 7 8 0,0 0-8 0,0 0 0 0,8-8 8 16,5 1-8-16,3-1 0 0,1 1-12 0,8-1 12 16,5 5-12-16,-5-1 12 0,8 0-10 0,-3 1 10 15,12 3 0-15,-9 0 0 0,5 0-8 0,-4 0 8 16,3 0 0-16,-3 0 0 0,-1 0 0 0,-3-4-9 16,-1 4 9-16,-12 0 0 0,8 0 0 0,-8 4 0 15,-5-4 0-15,1 3 0 16,-9 1 0-16,9 3 0 0,-13 1 0 0,4 3-8 15,-4 4 8-15,-4 4-8 16,-5 3 8-16,1 4 0 16,-5 0 0-16,-8 4-8 15,5 7 8-15,-5-3 11 0,-4-1-3 0,-5 1 0 0,1-4-8 16,4 0 0-16,8-4 0 0,-8-4 0 0,8-3 0 0,0-4-9 0,-4-4 9 0,17-4 0 0,-9 1 0 0,9-1-8 0,4-7 8 16,0 0 0-16,0 0-8 0,0 7 8 0,13 5-12 0,-9-5 12 0,9 4 0 0,-1 0 0 15,5 1 0-15,8-1 0 0,-8-4 0 0,12 4 11 16,1-7-2-16,-5 0 0 0,8 0-9 0,5-4 10 15,-4 0-10-15,12-4 10 0,-4 0-10 0,0 0 0 16,0-7 9-16,-5 4-9 16,9-4-96-16,-12 3-23 0,4 1-5 0,-13-4-552 15,-4-4-112-15</inkml:trace>
  <inkml:trace contextRef="#ctx0" brushRef="#br0" timeOffset="135601.2658">1906 14915 2764 0,'-30'-26'246'0,"5"14"-197"0,4 1-39 0,-4 0-10 15,0 0 11-15,8 0 0 0,4-4 0 0,-3 4 0 16,-1 3-11-16,4-3 0 0,-3 4 0 0,-5-5 0 15,0 5 0-15,-5-1-11 0,1 5 11 0,4-1-8 16,-4 0-26-16,-4 4-5 16,-1 8-1-16,1-1 0 0,-9 1 13 0,5 3 3 0,-5 4 0 0,4 7 0 0,-7 0 11 15,-1 5 2-15,8 6 1 0,-4 8 0 0,-4 4 10 16,0 7 0-16,0 8 0 0,9 7 0 0,-9 4-16 16,4 7 0-16,5 0-1 0,-9 8 0 15,12 3 17-15,-7 8 9 0,7 4-1 0,9-4 0 0,0-8-8 0,5-3 0 16,11-4 0-16,5 0 0 0,13 0 0 0,4-11 0 15,12-8 0-15,5-7 0 0,8-8 19 0,20-3-2 16,1-15 0-16,21-4 0 0,0-8-4 0,8-10-1 16,5-8 0-16,4-8 0 0,8-10-4 0,-5-8 0 15,6-4-8-15,-10-4 12 0,-8-7 11 0,1 0 1 0,-18-3 1 16,-3-1 0-16,-18 0-11 0,-8 1-2 16,-4 3-1-16,-17-4 0 0,-4-4 26 0,-8-3 6 15,-1 0 1-15,-12-4 0 0,0-7-16 0,-8 3-4 0,0-7 0 16,-13 0 0-16,12 4-16 0,-16 3-8 0,0-3 0 15,-9 7 8-15,5 0-8 0,-13 7 12 0,-8 5-12 16,-1 10 12-16,-16 4 5 0,-4 12 2 0,-13 7 0 0,-4 11 0 16,-8 7-19-16,-5 12 0 0,-4 7-8 0,-4 15 8 31,-4 3-77-31,12 5-10 0,0 7-1 0,22 7-770 0,-5 4-154 0</inkml:trace>
  <inkml:trace contextRef="#ctx0" brushRef="#br0" timeOffset="146623.643">22675 13991 2048 0,'0'0'91'0,"4"-8"18"0,-4 8-87 0,0 0-22 15,0 0 0-15,0 0 0 0,0 0-9 0,0 0-7 16,0 0 0-16,0 0-1 0,0 0 17 0,0 0-10 16,0 0 10-16,0 0-8 0,0 0 16 0,0 0 4 15,13 8 1-15,-1-5 0 0,1 1-23 0,8-4-5 0,8 0-1 16,0 0 0-16,-3-4 27 0,7 1 5 16,5-1 0-16,4-4 1 0,4 1-17 0,0-1-16 0,0 1 4 0,0 0 0 15,1-1 12-15,-1 1 0 0,-4 3 0 0,4 4 0 16,-4 0 8-16,-5 4-8 0,-3-1 9 0,-5 5-9 15,1-1 23-15,-5 4-2 0,0 4 0 0,-4 0 0 16,-4 0-5-16,-5 0-2 0,1 4 0 0,-5-1 0 16,-4 1 15-16,-4 0 3 0,0 7 1 0,0 0 0 15,-8 0-18-15,0 7-4 0,-5 1-1 0,-4 7 0 16,5 7-10-16,-1 5 0 0,-8 6 0 0,0 8 0 16,0 12 8-16,0-1 4 0,-4 7 0 15,4 5 0-15,4 3 5 0,5 4 2 16,-1 4 0-16,1-4 0 0,7-1 5 15,-3 1 0-15,8 4 1 0,0-4 0 16,0 0-25-16,4 0 0 16,0-4 8-16,1 0-8 0,7 8 14 15,-3-5 1-15,3 5 0 16,1 0 0-16,-5-1-15 0,5 1 11 0,-5 3-11 16,-4-7 10-16,1 0-10 0,-1 0 12 0,-4-8-12 0,4-3 12 15,0-8-12-15,-4-7 8 0,4-7-8 0,5-5 8 0,-9-7-8 0,4-11 12 0,-4-3-12 0,4-9 12 0,-8-6 3 0,4-5 1 0,-4-3 0 0,4-7 0 16,0-8 63-16,-9 7 13 0,1-3 2 0,-5 0 1 0,-3-8-37 0,-5 0-7 15,-5-3-2-15,-3-4 0 0,0 3-24 0,-5-3-5 16,-4 0 0-16,1 0-1 0,-9-4-19 0,-5 3 10 16,-3 1-10-16,-5-4 8 0,-4 4-8 0,-4 0 0 15,4 0 0-15,0 3 0 0,4 5 0 0,-3-5 0 16,3 4-11-16,4-3 11 0,5 7-22 0,8-4 1 0,4 1 0 16,9-1-932-16,12 0-187 15</inkml:trace>
  <inkml:trace contextRef="#ctx0" brushRef="#br0" timeOffset="160897.7186">24512 16077 2566 0,'0'0'56'0,"-9"-7"12"0,1-4 3 0,-5 0 1 0,5 3-57 0,4 1-15 16,4 7 0-16,0 0 0 0,-4-8 24 0,4 8 1 15,0 0 1-15,-9-3 0 0,9 3-26 0,0 0 0 16,-4-8 0-16,-4 4 0 0,-1-3-14 0,1 3-2 15,-9 0 0-15,-8 4 0 16,-17 0-37-16,-8 8-8 0,-13-1-2 0,-8 5 0 16,-9 2 13-16,-8 5 2 0,-9 3 1 0,-3 1 0 15,-1-1 12-15,0 1 3 0,9-1 0 16,17-3 0-16,7-5-18 16,18-2-3-16,17-5-1 0,7-3 0 15,14-4-80-15,12 0-16 16</inkml:trace>
  <inkml:trace contextRef="#ctx0" brushRef="#br0" timeOffset="161214.3729">24042 15451 2494 0,'4'-26'111'0,"-4"15"22"0,0 0-106 15,0 3-27-15,0 8 0 0,0 0 0 16,4-14 28-16,-4 2 1 0,0 5 0 0,0-1 0 0,0 8-8 0,0 0-1 16,0 0-1-16,-8 8 0 0,0 7-19 0,-9 3-19 15,-12 9 4-15,-5 10 1 0,-16 0-8 0,-13 15-2 16,-17 8 0-16,-12 7 0 16,-9 4-28-16,5-4-7 0,3-4-1 0,10-3 0 15,11-12 24-15,9-7 5 0,13-11 1 0,16-8 0 0,9-3 43 0,8-4 9 16,5-4 2-16,16 8 0 0,13-1 11 0,4-3 2 15,0-3 1-15,8 2 0 0,13 5 3 0,8 0 1 16,13 7 0-16,9 0 0 0,3 7-21 0,9 5-4 16,8-1-1-16,5 4 0 15,3 4-62-15,9-1-13 0,13 1-2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2:13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2187 9638 2707 0,'-13'-56'120'0,"1"34"24"0,7-1-115 0,-3-3-29 0,4 4 0 0,-9 3 0 16,13 4-36-16,-8 0-14 0,8 15-2 0,0 0-1 0,0 0 42 0,0 0 11 15,0 0 0-15,-4 0 0 0,-9 0-11 0,9 8 0 16,-9 3 0-16,1 0 0 0,-1 4-8 0,-4 4-1 16,0-1-1-16,5 1 0 0,-13 0-2 0,4-1 0 0,-4-3 0 15,-13 0 0 1,4-8-5-16,5 5-2 0,-9-5 0 0,-4-3 0 0,5 0 14 0,-14-8 2 0,5 0 1 0,0 0 0 16,-9-7 13-16,9 4 0 0,-8-1 0 0,3-7 0 15,1 4 18-15,-4-4-3 0,7 4-1 0,-7 0 0 16,8-4-5-16,-5 8-1 0,9 3 0 0,9-4 0 15,4 5-8-15,3-1 10 0,10 4-10 0,3 0 10 16,9 0-10-16,-9 4 0 0,13-4 9 0,0 11-9 16,0 4 0-16,4 7 0 0,5 0 0 0,-5 5-12 15,9 6 12-15,-1 8 0 0,1 4 8 0,-5 7-8 16,17 8 12-16,-8 10-1 0,0 5-1 0,4 7 0 16,-4 7-2-16,8 5 0 0,4 10 0 0,1 11 0 15,-1 12-8-15,0-4 0 0,1 0 0 16,-5 11 0-16,4 12 0 0,-8-5 0 15,0 1 0 1,-4-12 0-16,-13-7 0 0,4 4 0 16,-3 3 0-16,3 1 0 15,-8-5 0-15,-8 1 0 0,3 0 9 0,-7 0-1 0,-5-12 0 0,-4 1 0 16,0-5 0-16,-4-2 0 0,-4-5-8 0,-1-4 0 0,5-6-11 0,4-5 11 0,-8-7 18 0,4-4 10 0,8 1 1 0,-8-5 1 0,8-7-15 16,-4-3-3-16,13-1-1 0,-5-7 0 0,0-4-11 0,9 0 0 15,-4-7 0-15,4-4 0 0,4-4 0 0,0-7 0 16,0-4 0-16,4 0 0 0,4-4 14 0,-4-3-2 15,-4-4-1-15,5 0 0 0,3 0 9 16,-4-4 3-16,9-4 0 0,-13 1 0 16,0-8-2-16,12 7 0 0,1 1 0 15,-1-4 0 1,-7-1-9-16,11 1-1 0,1-4-1 16,8 0 0-16,5 0-10 0,7-4 0 0,5 1 9 0,5-1-9 0,7-4 0 0,9 5 8 0,4-1-8 0,17 4 0 15,17 7-59-15,3 5-16 0,10 10-3 0,12 8-1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2-07T21:52:38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20133 9966 806 0,'4'-23'36'0,"1"12"7"0,-1-4-35 0,-4 0-8 0,4 4 0 0,0-4 0 16,-4-3 139-16,4 3 25 0,-4 0 6 0,0 0 1 16,0 0-101-16,-4 4-20 0,4 0-4 0,-4 0-1 15,0 3-5-15,0-3-2 0,-5 3 0 0,5 1 0 16,-9-4-18-16,1 7-4 0,-1-3-1 0,-4 3 0 16,-4-4-15-16,1 8 0 0,-6-3 0 0,-3 3 0 15,0 0 0-15,-5 0 0 0,-4 3-8 0,1 1 8 16,-5 4 0-16,0-1 0 0,0 8-8 15,-4 0 8-15,-5 4 0 16,1-1 16-16,0 8-4 16,4-3 0-16,-5 6-22 0,5 1-5 15,-4 7-1-15,-1 4 0 16,-3 4 16-16,4 4 10 16,3-5-2-16,1 5 0 15,4-1-8-15,5 4 8 0,11 4-8 16,5-3 8-16,5-1-8 0,11 4 0 0,1-1 9 0,13 1-9 0,12 0 14 0,8 0-2 0,5-7 0 0,7-5 0 0,14 5 33 15,8-4 7-15,0-4 0 0,8-8 1 0,5-3-36 0,8-12-7 0,4 1-2 0,4-8 0 0,0-7-8 0,0-4 8 0,-8-11-8 0,4-8 8 0,-8-3 4 0,4-8 0 16,-13-11 0-16,1-4 0 0,-5 4 29 0,-4-11 7 16,-5 0 0-16,-3-4 1 0,-5-4-9 0,-4 1-1 15,0-5-1-15,-12 5 0 0,-5-4-20 0,-4-1-4 16,-4 5-1-16,-12 3 0 0,-9 0-13 0,-9 4 9 16,-12 3-9-16,-8 4 8 0,-9 8-20 0,-12 7-5 15,-17 4-1-15,-9 8 0 16,-16 14-116-16,-4 8-23 0,-5 7-5 0,-12 11-458 0,-5 8-91 0</inkml:trace>
  <inkml:trace contextRef="#ctx0" brushRef="#br0" timeOffset="351.1582">19441 10860 1288 0,'0'0'57'0,"4"-7"12"0,1-1-55 0,-1 1-14 0,-4-1 0 0,4 1 0 0,-4-1 112 16,-4 1 20-16,4 0 4 0,-9-1 1 0,5 4-37 0,-4 1-8 15,-5-5-2-15,-4 8 0 0,1 0-45 0,-10 4-9 16,-7 3-1-16,-5 5-1 0,-12 2-22 15,-5 5-12-15,-16 3 12 0,0 8-12 0,-5 4 0 0,-8 3-12 16,5 4 0-16,-9 0 0 0,0 4 20 0,-1-4 5 16,10 0 1-16,7-4 0 0,5-3-22 0,9-8-5 15,7 0-1-15,9-4 0 16,5-3-10-16,7-4-1 0,1-4-1 0,8-4 0 16,4 1-162-16,0-1-33 0,-8 1-7 0,8-5 0 15</inkml:trace>
  <inkml:trace contextRef="#ctx0" brushRef="#br0" timeOffset="614.5942">18229 10715 1663 0,'0'0'36'0,"-8"4"8"0,-1 3 2 0,-3 8 1 0,-1 4-38 0,1 3-9 0,-5 8 0 0,-4 0 0 16,0 11 10-16,-9 0 0 0,5 7 0 0,-8 0 0 15,-1 1 2-15,1 7 1 0,-9 0 0 0,4 0 0 16,0-1 1-16,0 1 0 0,5-3 0 0,4-1 0 16,3-4-14-16,5-3 0 0,9-4-12 0,12-8 12 15,0-3 0-15,12-4 0 0,5-3 0 0,17-1 0 16,16-7 14-16,9-4-3 0,8-3-1 0,13-5 0 16,16-6-10-16,13-1 0 0,13-7 0 0,4-1 0 15,8-6-38-15,8-1 0 0,14 1 0 0,-1-5-730 16</inkml:trace>
  <inkml:trace contextRef="#ctx0" brushRef="#br0" timeOffset="911.1712">20691 10730 2257 0,'0'0'100'0,"0"0"20"0,0 0-96 0,0 0-24 0,0 0 0 16,0 0 0-16,13 7 15 0,3 4-3 0,5 8 0 15,4 3 0-15,5 4-12 0,3 4-8 0,5 8 8 0,4-1-13 16,8 8 13-16,5-5 0 0,-1 5 0 0,1 0 0 31,4-4-25-31,-5-4-9 0,5 0-2 0,-5 1 0 0,9-5 22 0,-4 1 4 0,0-1 1 0,0 1 0 16,-1-8 9-16,-3 4 0 0,-1 0 0 0,1-8 0 15,-5-3-10-15,0-1 0 0,-3-3 0 16,3-4-612-16,-4 0-122 0</inkml:trace>
  <inkml:trace contextRef="#ctx0" brushRef="#br0" timeOffset="1156.7794">22071 11039 2070 0,'0'0'45'0,"0"0"10"0,0 0 1 0,0 0 3 0,0 0-47 0,0 0-12 0,12 0 0 0,-3 4 0 0,3-1 0 0,1 5 10 16,4-1-10-16,4 5 10 0,-4-1-10 0,3 0 0 15,1 4 0-15,-4 3 0 0,8 1 0 0,-4 0 0 16,0-1 0-16,-4 1 8 0,0 0 0 0,-5-1-8 16,1 1 12-16,-5 0-4 0,-3-1-8 0,-1 1 0 15,-8-1-12-15,-1 1 12 0,-7-8 0 0,-9 8 0 16,0 0 0-16,-17 3 12 0,0 0 4 0,-12 4 0 15,-9 0 1-15,-4 1 0 0,-12 2-17 16,-13 1 0-16,-21 4 0 0</inkml:trace>
  <inkml:trace contextRef="#ctx0" brushRef="#br0" timeOffset="1628.7537">17868 11986 1843 0,'0'0'164'15,"-8"-4"-132"-15,4 4-32 0,-5 0 0 0,9 0 21 0,0 0-2 16,-4 7-1-16,-4 5 0 0,-1 2-18 0,-3 5 0 0,-1 0-13 0,-4 7 5 16,1 11 0-16,-9 0 0 0,-1 4 0 0,-7 8 0 15,-9-1 8-15,-8 8 0 0,-1 4 0 0,-3 3-8 16,-18 4 8-16,1 8 0 0,-9-5 0 0,1-2 0 16,-1-1 0-16,5-8 8 0,3-3-8 15,9-7 11-15,5-5-11 0,7-3 8 0,1-3-8 0,8-9 8 16,0-3-25-16,9-3-6 0,3 3-1 0</inkml:trace>
  <inkml:trace contextRef="#ctx0" brushRef="#br0" timeOffset="1890.7789">16212 13044 1094 0,'0'0'97'0,"0"0"-77"0,0 0-20 0,0 0 0 16,0 0 228-16,0 0 41 0,0 0 9 0,8 7 2 0,0 1-225 0,5 3-45 16,0 4-10-16,3 4 0 0,-3-1 0 0,0 5-9 15,3 3 9-15,-3 3-12 0,0-2 12 0,-1 6 8 16,-4-3-8-16,5 0 11 0,0 0-11 0,-5-1-17 16,5 1 4-16,3-4 1 15,5-3-53-15,0-5-11 0,9-3-1 0,3-4-1 16,13-7 6-16,1-4 0 0,7-7 1 0,9-8 0 15,4-8 13-15,13-6 2 0,4-1 1 0,8-8-565 0</inkml:trace>
  <inkml:trace contextRef="#ctx0" brushRef="#br0" timeOffset="2193.0472">18200 12150 2347 0,'0'0'104'0,"0"0"21"0,0-8-100 0,0 8-25 0,0 0 0 0,0 0 0 16,0 0 35-16,16 8 1 0,1-1 1 0,4 4 0 15,13 12-47-15,-5-1-10 0,0 8-1 0,9 0-1 16,4 7 1-16,0 0 0 0,4 8 0 0,0 0 0 15,-4 7-40-15,4-4-8 0,-4 1-2 0,0-5 0 16,0 1 9 0,0-4 2-16,4-4 0 0,-4-3 0 0,0-8 32 0,-4 0 6 0,4-7 2 0,-4-4 0 15,-5-4-10-15,1-8-2 0,-5-6 0 0,1-5-476 16,-5-3-96-16</inkml:trace>
  <inkml:trace contextRef="#ctx0" brushRef="#br0" timeOffset="2435.496">19173 12429 806 0,'0'0'72'0,"-13"0"-58"16,-4-4-14-16,1 1 0 0,-1 3 192 0,4 0 36 16,-8 0 8-16,4 0 0 0,-3 0-132 0,-1 3-28 0,4 1-4 0,-4 0-2 15,0 3-48-15,4 1-10 0,-4-1-1 0,4 4-1 16,5 4-10-16,-1-4 0 0,-4 8 0 0,9-4 0 16,-5 0 0-16,5 4 0 0,0-1 0 0,-5 1 0 15,5-4 0-15,-1 0 0 0,1-4 0 0,-5 4 0 16,5-4 0-16,-5-4 10 0,-3 1-10 0,-1-1 10 15,-4-3 1-15,0 0 0 0,-4-4 0 0,-9 0 0 16,1 3 2-16,-5-3 1 0,-8 0 0 0,4 0 0 16,0 0-14-16,-4 4 9 0,-5 0-9 0,-3 0-913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Divide and conquer is about cutting the problem by 2. It usually</a:t>
            </a:r>
            <a:r>
              <a:rPr lang="en-US" altLang="en-US" baseline="0" dirty="0"/>
              <a:t> gives very good runtime. But it is non-trivial to merge two problems.</a:t>
            </a:r>
          </a:p>
          <a:p>
            <a:pPr eaLnBrk="1" hangingPunct="1"/>
            <a:endParaRPr lang="en-US" altLang="en-US" baseline="0" dirty="0"/>
          </a:p>
          <a:p>
            <a:pPr eaLnBrk="1" hangingPunct="1"/>
            <a:r>
              <a:rPr lang="en-US" altLang="en-US" baseline="0" dirty="0"/>
              <a:t>Dynamic programming is more like reducing the problem size by 1. We are often better at arguing what happens when we remove 1 element.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772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25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47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702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84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724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</a:t>
            </a:r>
            <a:r>
              <a:rPr lang="en-US" altLang="en-US" baseline="0" dirty="0"/>
              <a:t> red rows. One is the previous row…One is the row in p(j)...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9015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426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09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36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473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782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167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224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1325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80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44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107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Let $$w_k$$ be the Jeremy Lin's net worth on the k-th day. Then, we have
https://www.polleverywhere.com/multiple_choice_polls/fSfymfisecZYAahgylfZJ?display_state=chart&amp;activity_state=opened&amp;state=opened&amp;flow=Default&amp;onscreen=persist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4EA3E9-184D-49D4-9DA7-1D63A13350B3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EAEBCF-9E37-42C4-A069-465361B0014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990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115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560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60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1241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0054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547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3193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165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2968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 err="1"/>
              <a:t>greenbox</a:t>
            </a:r>
            <a:r>
              <a:rPr lang="en-US" altLang="en-US" dirty="0"/>
              <a:t>, one up, one up and left by </a:t>
            </a:r>
            <a:r>
              <a:rPr lang="en-US" altLang="en-US" dirty="0" err="1"/>
              <a:t>w_i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603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53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79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385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9039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50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998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97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131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406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481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6971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15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customXml" Target="../ink/ink9.xml"/><Relationship Id="rId4" Type="http://schemas.openxmlformats.org/officeDocument/2006/relationships/image" Target="../media/image1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11.xml"/><Relationship Id="rId4" Type="http://schemas.openxmlformats.org/officeDocument/2006/relationships/image" Target="../media/image1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173.png"/><Relationship Id="rId4" Type="http://schemas.openxmlformats.org/officeDocument/2006/relationships/image" Target="../media/image12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customXml" Target="../ink/ink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8.emf"/><Relationship Id="rId5" Type="http://schemas.openxmlformats.org/officeDocument/2006/relationships/customXml" Target="../ink/ink1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18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customXml" Target="../ink/ink19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5" Type="http://schemas.openxmlformats.org/officeDocument/2006/relationships/image" Target="../media/image1411.png"/><Relationship Id="rId4" Type="http://schemas.openxmlformats.org/officeDocument/2006/relationships/image" Target="../media/image1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emf"/><Relationship Id="rId5" Type="http://schemas.openxmlformats.org/officeDocument/2006/relationships/image" Target="../media/image12.png"/><Relationship Id="rId10" Type="http://schemas.openxmlformats.org/officeDocument/2006/relationships/customXml" Target="../ink/ink5.xm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080480" y="4426200"/>
              <a:ext cx="1173240" cy="881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70040" y="4413960"/>
                <a:ext cx="1196280" cy="90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73CA9-C6C5-4BBC-953C-89EA0368BE20}"/>
              </a:ext>
            </a:extLst>
          </p:cNvPr>
          <p:cNvSpPr/>
          <p:nvPr/>
        </p:nvSpPr>
        <p:spPr bwMode="auto">
          <a:xfrm>
            <a:off x="1306286" y="5151309"/>
            <a:ext cx="6735890" cy="10939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Weighted Job Scheduling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Def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denote the weight of OPT solution of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To solve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So, all jobs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are not in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000" dirty="0"/>
                  <a:t>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does not select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20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2000" b="0" i="1" smtClean="0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20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20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20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b="-69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B80AF-2A92-4C60-A723-9C27642E3767}"/>
              </a:ext>
            </a:extLst>
          </p:cNvPr>
          <p:cNvSpPr txBox="1"/>
          <p:nvPr/>
        </p:nvSpPr>
        <p:spPr>
          <a:xfrm>
            <a:off x="2965067" y="2168013"/>
            <a:ext cx="5957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most important part of a correct DP; It fixes IH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D472FB-A3A6-4A0F-A6EB-4F006B3270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24665" y="1983658"/>
            <a:ext cx="1600201" cy="2138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4760" y="1555200"/>
              <a:ext cx="8719920" cy="4811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080" y="1541160"/>
                <a:ext cx="8745120" cy="48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62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Algorithm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3" y="1991986"/>
                <a:ext cx="8001000" cy="3180230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3" y="1991986"/>
                <a:ext cx="8001000" cy="3180230"/>
              </a:xfrm>
              <a:prstGeom prst="rect">
                <a:avLst/>
              </a:prstGeom>
              <a:blipFill>
                <a:blip r:embed="rId3"/>
                <a:stretch>
                  <a:fillRect b="-19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25080" y="3398400"/>
              <a:ext cx="462600" cy="1799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920" y="3385800"/>
                <a:ext cx="485640" cy="18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75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Recursive Algorithm Fails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200" dirty="0">
                    <a:latin typeface="+mj-lt"/>
                  </a:rPr>
                  <a:t>Even though we have only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>
                    <a:latin typeface="+mj-lt"/>
                  </a:rPr>
                  <a:t> subproblems, if we do not </a:t>
                </a:r>
                <a:r>
                  <a:rPr lang="en-US" altLang="en-US" sz="2200" dirty="0">
                    <a:solidFill>
                      <a:srgbClr val="FF0000"/>
                    </a:solidFill>
                    <a:latin typeface="+mj-lt"/>
                  </a:rPr>
                  <a:t>store</a:t>
                </a:r>
                <a:r>
                  <a:rPr lang="en-US" altLang="en-US" sz="2200" dirty="0">
                    <a:latin typeface="+mj-lt"/>
                  </a:rPr>
                  <a:t> the solution to the subproblems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en-US" sz="2200" dirty="0">
                    <a:latin typeface="+mj-lt"/>
                  </a:rPr>
                  <a:t>we may re-solve the same problem many </a:t>
                </a:r>
                <a:r>
                  <a:rPr lang="en-US" altLang="en-US" sz="2200" dirty="0" err="1">
                    <a:latin typeface="+mj-lt"/>
                  </a:rPr>
                  <a:t>many</a:t>
                </a:r>
                <a:r>
                  <a:rPr lang="en-US" altLang="en-US" sz="2200" dirty="0">
                    <a:latin typeface="+mj-lt"/>
                  </a:rPr>
                  <a:t> times.</a:t>
                </a:r>
              </a:p>
              <a:p>
                <a:pPr marL="0" indent="0">
                  <a:buNone/>
                </a:pPr>
                <a:endParaRPr lang="en-US" altLang="en-US" sz="12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Ex</a:t>
                </a:r>
                <a:r>
                  <a:rPr lang="en-US" altLang="en-US" sz="2200" dirty="0">
                    <a:latin typeface="+mj-lt"/>
                  </a:rPr>
                  <a:t>.  Number of recursive calls for family of "layered" instances grows like Fibonacci sequence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E41312D0-679A-44D5-9282-7DE51CC781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379" y="5680781"/>
            <a:ext cx="405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id="{1E0A171F-5793-4BF3-B48B-086810820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504" y="4850518"/>
            <a:ext cx="1041400" cy="2047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CE2BD4D5-B916-447C-83E1-82659B04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4829" y="5160081"/>
            <a:ext cx="1038225" cy="20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grpSp>
        <p:nvGrpSpPr>
          <p:cNvPr id="9" name="Group 42">
            <a:extLst>
              <a:ext uri="{FF2B5EF4-FFF2-40B4-BE49-F238E27FC236}">
                <a16:creationId xmlns:a16="http://schemas.microsoft.com/office/drawing/2014/main" id="{D7B24E43-1131-4050-AB70-3CD6239D0DC5}"/>
              </a:ext>
            </a:extLst>
          </p:cNvPr>
          <p:cNvGrpSpPr>
            <a:grpSpLocks/>
          </p:cNvGrpSpPr>
          <p:nvPr/>
        </p:nvGrpSpPr>
        <p:grpSpPr bwMode="auto">
          <a:xfrm>
            <a:off x="668379" y="4110743"/>
            <a:ext cx="3802063" cy="1570038"/>
            <a:chOff x="903" y="1920"/>
            <a:chExt cx="3357" cy="2006"/>
          </a:xfrm>
        </p:grpSpPr>
        <p:sp>
          <p:nvSpPr>
            <p:cNvPr id="10" name="Line 11">
              <a:extLst>
                <a:ext uri="{FF2B5EF4-FFF2-40B4-BE49-F238E27FC236}">
                  <a16:creationId xmlns:a16="http://schemas.microsoft.com/office/drawing/2014/main" id="{F1C1E762-407F-4DBC-8222-3A7F715CD0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5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" name="Line 12">
              <a:extLst>
                <a:ext uri="{FF2B5EF4-FFF2-40B4-BE49-F238E27FC236}">
                  <a16:creationId xmlns:a16="http://schemas.microsoft.com/office/drawing/2014/main" id="{56B109D5-6D9D-4FCC-9A9B-E0888A81B83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00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9FBF7B20-AAAA-4430-9ECE-E1C492439B8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510C3885-5422-4D27-8A07-9FF28E53A14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0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" name="Line 15">
              <a:extLst>
                <a:ext uri="{FF2B5EF4-FFF2-40B4-BE49-F238E27FC236}">
                  <a16:creationId xmlns:a16="http://schemas.microsoft.com/office/drawing/2014/main" id="{AC6A4EA0-28DA-49DD-BD1A-9DD22A1AF0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2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A77E1F7F-2576-48AA-8C34-1BA6CF4BCF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03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1090EF7C-E254-4276-884F-865180BAEE7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73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02694540-A691-4368-8C5E-E37E2C21EF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64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id="{9CCF6E34-8E0A-4CA8-99A6-CA8FE85663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341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9" name="Line 20">
              <a:extLst>
                <a:ext uri="{FF2B5EF4-FFF2-40B4-BE49-F238E27FC236}">
                  <a16:creationId xmlns:a16="http://schemas.microsoft.com/office/drawing/2014/main" id="{61BD35EB-7F05-44CE-AC83-34B75245B9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7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0" name="Line 21">
              <a:extLst>
                <a:ext uri="{FF2B5EF4-FFF2-40B4-BE49-F238E27FC236}">
                  <a16:creationId xmlns:a16="http://schemas.microsoft.com/office/drawing/2014/main" id="{9C1DEE2D-8A8D-4D4C-BEB4-E200EF8764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52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481A0F64-5141-4819-BA28-C5A7488BD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6" y="2923"/>
              <a:ext cx="2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FAA2F34D-1F6D-4CAE-99A7-FAB90CC0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3804" y="5469643"/>
            <a:ext cx="1036638" cy="207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CAC64338-6302-4A36-A5DA-20AF944B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42" y="4263143"/>
            <a:ext cx="1036637" cy="2095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24" name="Rectangle 41">
            <a:extLst>
              <a:ext uri="{FF2B5EF4-FFF2-40B4-BE49-F238E27FC236}">
                <a16:creationId xmlns:a16="http://schemas.microsoft.com/office/drawing/2014/main" id="{3C3502F0-3E87-4EFE-BF29-8549E2D2C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2117" y="4569531"/>
            <a:ext cx="1035050" cy="2079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C539B41B-CB10-4AD8-8B3D-7EA70FAE5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8906" y="5826831"/>
                <a:ext cx="1922641" cy="3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altLang="en-US" sz="1400" dirty="0"/>
              </a:p>
            </p:txBody>
          </p:sp>
        </mc:Choice>
        <mc:Fallback xmlns="">
          <p:sp>
            <p:nvSpPr>
              <p:cNvPr id="25" name="Rectangle 43">
                <a:extLst>
                  <a:ext uri="{FF2B5EF4-FFF2-40B4-BE49-F238E27FC236}">
                    <a16:creationId xmlns:a16="http://schemas.microsoft.com/office/drawing/2014/main" id="{C539B41B-CB10-4AD8-8B3D-7EA70FAE5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8906" y="5826831"/>
                <a:ext cx="1922641" cy="308419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CB57C99-C62B-4E59-8EC7-9F7F38FC4C9C}"/>
              </a:ext>
            </a:extLst>
          </p:cNvPr>
          <p:cNvGrpSpPr/>
          <p:nvPr/>
        </p:nvGrpSpPr>
        <p:grpSpPr>
          <a:xfrm>
            <a:off x="5199104" y="3659893"/>
            <a:ext cx="3124200" cy="2362200"/>
            <a:chOff x="5199104" y="3659893"/>
            <a:chExt cx="3124200" cy="2362200"/>
          </a:xfrm>
        </p:grpSpPr>
        <p:sp>
          <p:nvSpPr>
            <p:cNvPr id="27" name="Oval 45">
              <a:extLst>
                <a:ext uri="{FF2B5EF4-FFF2-40B4-BE49-F238E27FC236}">
                  <a16:creationId xmlns:a16="http://schemas.microsoft.com/office/drawing/2014/main" id="{9C3DA608-4FF5-49F5-979B-9056D8051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7904" y="36598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5</a:t>
              </a:r>
            </a:p>
          </p:txBody>
        </p: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AA8AB9F9-3C51-44A8-BBC6-755F24F45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3504" y="41932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4</a:t>
              </a:r>
            </a:p>
          </p:txBody>
        </p:sp>
        <p:cxnSp>
          <p:nvCxnSpPr>
            <p:cNvPr id="29" name="AutoShape 47">
              <a:extLst>
                <a:ext uri="{FF2B5EF4-FFF2-40B4-BE49-F238E27FC236}">
                  <a16:creationId xmlns:a16="http://schemas.microsoft.com/office/drawing/2014/main" id="{58C85124-D37F-4216-A92E-8BBA2E67304A}"/>
                </a:ext>
              </a:extLst>
            </p:cNvPr>
            <p:cNvCxnSpPr>
              <a:cxnSpLocks noChangeShapeType="1"/>
              <a:stCxn id="27" idx="3"/>
              <a:endCxn id="28" idx="7"/>
            </p:cNvCxnSpPr>
            <p:nvPr/>
          </p:nvCxnSpPr>
          <p:spPr bwMode="auto">
            <a:xfrm flipH="1">
              <a:off x="6308767" y="3855156"/>
              <a:ext cx="7524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Oval 48">
              <a:extLst>
                <a:ext uri="{FF2B5EF4-FFF2-40B4-BE49-F238E27FC236}">
                  <a16:creationId xmlns:a16="http://schemas.microsoft.com/office/drawing/2014/main" id="{90E55CB4-FD28-40AD-8D56-94E81C65D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904" y="41932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cxnSp>
          <p:nvCxnSpPr>
            <p:cNvPr id="31" name="AutoShape 49">
              <a:extLst>
                <a:ext uri="{FF2B5EF4-FFF2-40B4-BE49-F238E27FC236}">
                  <a16:creationId xmlns:a16="http://schemas.microsoft.com/office/drawing/2014/main" id="{82D1CDAA-BBC5-426E-9A96-673D5A876206}"/>
                </a:ext>
              </a:extLst>
            </p:cNvPr>
            <p:cNvCxnSpPr>
              <a:cxnSpLocks noChangeShapeType="1"/>
              <a:stCxn id="27" idx="5"/>
              <a:endCxn id="30" idx="1"/>
            </p:cNvCxnSpPr>
            <p:nvPr/>
          </p:nvCxnSpPr>
          <p:spPr bwMode="auto">
            <a:xfrm>
              <a:off x="7223167" y="3855156"/>
              <a:ext cx="600075" cy="3714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50">
              <a:extLst>
                <a:ext uri="{FF2B5EF4-FFF2-40B4-BE49-F238E27FC236}">
                  <a16:creationId xmlns:a16="http://schemas.microsoft.com/office/drawing/2014/main" id="{FC5668A8-0AE3-4849-95E9-40A51BDE8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cxnSp>
          <p:nvCxnSpPr>
            <p:cNvPr id="33" name="AutoShape 51">
              <a:extLst>
                <a:ext uri="{FF2B5EF4-FFF2-40B4-BE49-F238E27FC236}">
                  <a16:creationId xmlns:a16="http://schemas.microsoft.com/office/drawing/2014/main" id="{9F93D3F5-A25B-4F81-A5D0-F87E37E75E90}"/>
                </a:ext>
              </a:extLst>
            </p:cNvPr>
            <p:cNvCxnSpPr>
              <a:cxnSpLocks noChangeShapeType="1"/>
              <a:stCxn id="28" idx="3"/>
              <a:endCxn id="32" idx="0"/>
            </p:cNvCxnSpPr>
            <p:nvPr/>
          </p:nvCxnSpPr>
          <p:spPr bwMode="auto">
            <a:xfrm flipH="1">
              <a:off x="5770604" y="4388556"/>
              <a:ext cx="3762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Oval 52">
              <a:extLst>
                <a:ext uri="{FF2B5EF4-FFF2-40B4-BE49-F238E27FC236}">
                  <a16:creationId xmlns:a16="http://schemas.microsoft.com/office/drawing/2014/main" id="{F99F3649-14EF-49FF-B51B-1A2E1AC2E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7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 dirty="0"/>
                <a:t>2</a:t>
              </a:r>
            </a:p>
          </p:txBody>
        </p:sp>
        <p:cxnSp>
          <p:nvCxnSpPr>
            <p:cNvPr id="35" name="AutoShape 53">
              <a:extLst>
                <a:ext uri="{FF2B5EF4-FFF2-40B4-BE49-F238E27FC236}">
                  <a16:creationId xmlns:a16="http://schemas.microsoft.com/office/drawing/2014/main" id="{EC94897E-5C44-4182-89AB-6C39E0CF2918}"/>
                </a:ext>
              </a:extLst>
            </p:cNvPr>
            <p:cNvCxnSpPr>
              <a:cxnSpLocks noChangeShapeType="1"/>
              <a:stCxn id="28" idx="5"/>
              <a:endCxn id="34" idx="0"/>
            </p:cNvCxnSpPr>
            <p:nvPr/>
          </p:nvCxnSpPr>
          <p:spPr bwMode="auto">
            <a:xfrm>
              <a:off x="6308767" y="4388556"/>
              <a:ext cx="3762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Oval 54">
              <a:extLst>
                <a:ext uri="{FF2B5EF4-FFF2-40B4-BE49-F238E27FC236}">
                  <a16:creationId xmlns:a16="http://schemas.microsoft.com/office/drawing/2014/main" id="{20C3F64C-1376-4CAA-B210-509B1C5CF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51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cxnSp>
          <p:nvCxnSpPr>
            <p:cNvPr id="37" name="AutoShape 55">
              <a:extLst>
                <a:ext uri="{FF2B5EF4-FFF2-40B4-BE49-F238E27FC236}">
                  <a16:creationId xmlns:a16="http://schemas.microsoft.com/office/drawing/2014/main" id="{CE85E7C5-2228-425E-9BC7-0E28BC34C070}"/>
                </a:ext>
              </a:extLst>
            </p:cNvPr>
            <p:cNvCxnSpPr>
              <a:cxnSpLocks noChangeShapeType="1"/>
              <a:stCxn id="30" idx="3"/>
              <a:endCxn id="36" idx="0"/>
            </p:cNvCxnSpPr>
            <p:nvPr/>
          </p:nvCxnSpPr>
          <p:spPr bwMode="auto">
            <a:xfrm flipH="1">
              <a:off x="7599404" y="4388556"/>
              <a:ext cx="2238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971E3B25-0716-4955-8528-192A0B026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704" y="47266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39" name="AutoShape 57">
              <a:extLst>
                <a:ext uri="{FF2B5EF4-FFF2-40B4-BE49-F238E27FC236}">
                  <a16:creationId xmlns:a16="http://schemas.microsoft.com/office/drawing/2014/main" id="{DF6E8C10-345E-4D53-B394-4674D398F906}"/>
                </a:ext>
              </a:extLst>
            </p:cNvPr>
            <p:cNvCxnSpPr>
              <a:cxnSpLocks noChangeShapeType="1"/>
              <a:stCxn id="30" idx="5"/>
              <a:endCxn id="38" idx="0"/>
            </p:cNvCxnSpPr>
            <p:nvPr/>
          </p:nvCxnSpPr>
          <p:spPr bwMode="auto">
            <a:xfrm>
              <a:off x="7985167" y="4388556"/>
              <a:ext cx="2238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Oval 58">
              <a:extLst>
                <a:ext uri="{FF2B5EF4-FFF2-40B4-BE49-F238E27FC236}">
                  <a16:creationId xmlns:a16="http://schemas.microsoft.com/office/drawing/2014/main" id="{B85C2C6F-B560-4198-8D0D-3F4A17404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77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cxnSp>
          <p:nvCxnSpPr>
            <p:cNvPr id="41" name="AutoShape 59">
              <a:extLst>
                <a:ext uri="{FF2B5EF4-FFF2-40B4-BE49-F238E27FC236}">
                  <a16:creationId xmlns:a16="http://schemas.microsoft.com/office/drawing/2014/main" id="{960753BB-9C66-47BD-85D1-E3E5A681240B}"/>
                </a:ext>
              </a:extLst>
            </p:cNvPr>
            <p:cNvCxnSpPr>
              <a:cxnSpLocks noChangeShapeType="1"/>
              <a:stCxn id="32" idx="3"/>
              <a:endCxn id="40" idx="0"/>
            </p:cNvCxnSpPr>
            <p:nvPr/>
          </p:nvCxnSpPr>
          <p:spPr bwMode="auto">
            <a:xfrm flipH="1">
              <a:off x="55420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Oval 60">
              <a:extLst>
                <a:ext uri="{FF2B5EF4-FFF2-40B4-BE49-F238E27FC236}">
                  <a16:creationId xmlns:a16="http://schemas.microsoft.com/office/drawing/2014/main" id="{46FE5122-A4F3-40EE-ABB3-D1DC66AE0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49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3" name="AutoShape 61">
              <a:extLst>
                <a:ext uri="{FF2B5EF4-FFF2-40B4-BE49-F238E27FC236}">
                  <a16:creationId xmlns:a16="http://schemas.microsoft.com/office/drawing/2014/main" id="{63921A89-AE0C-41CC-9ADD-0B7F170FADA7}"/>
                </a:ext>
              </a:extLst>
            </p:cNvPr>
            <p:cNvCxnSpPr>
              <a:cxnSpLocks noChangeShapeType="1"/>
              <a:stCxn id="32" idx="5"/>
              <a:endCxn id="42" idx="0"/>
            </p:cNvCxnSpPr>
            <p:nvPr/>
          </p:nvCxnSpPr>
          <p:spPr bwMode="auto">
            <a:xfrm>
              <a:off x="58515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Oval 62">
              <a:extLst>
                <a:ext uri="{FF2B5EF4-FFF2-40B4-BE49-F238E27FC236}">
                  <a16:creationId xmlns:a16="http://schemas.microsoft.com/office/drawing/2014/main" id="{EC67F3EF-6425-41C0-B5ED-D7A9A335D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104" y="57934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5" name="AutoShape 63">
              <a:extLst>
                <a:ext uri="{FF2B5EF4-FFF2-40B4-BE49-F238E27FC236}">
                  <a16:creationId xmlns:a16="http://schemas.microsoft.com/office/drawing/2014/main" id="{72DEF900-84B1-415E-947D-D8EC8C1C0AEB}"/>
                </a:ext>
              </a:extLst>
            </p:cNvPr>
            <p:cNvCxnSpPr>
              <a:cxnSpLocks noChangeShapeType="1"/>
              <a:stCxn id="40" idx="3"/>
              <a:endCxn id="44" idx="0"/>
            </p:cNvCxnSpPr>
            <p:nvPr/>
          </p:nvCxnSpPr>
          <p:spPr bwMode="auto">
            <a:xfrm flipH="1">
              <a:off x="5313404" y="54553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64">
              <a:extLst>
                <a:ext uri="{FF2B5EF4-FFF2-40B4-BE49-F238E27FC236}">
                  <a16:creationId xmlns:a16="http://schemas.microsoft.com/office/drawing/2014/main" id="{96CB0539-2935-44D3-B2B0-0818695D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6304" y="57934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47" name="AutoShape 65">
              <a:extLst>
                <a:ext uri="{FF2B5EF4-FFF2-40B4-BE49-F238E27FC236}">
                  <a16:creationId xmlns:a16="http://schemas.microsoft.com/office/drawing/2014/main" id="{4917D931-A69C-4CB2-BAC9-C485AE783D2E}"/>
                </a:ext>
              </a:extLst>
            </p:cNvPr>
            <p:cNvCxnSpPr>
              <a:cxnSpLocks noChangeShapeType="1"/>
              <a:stCxn id="40" idx="5"/>
              <a:endCxn id="46" idx="0"/>
            </p:cNvCxnSpPr>
            <p:nvPr/>
          </p:nvCxnSpPr>
          <p:spPr bwMode="auto">
            <a:xfrm>
              <a:off x="5622967" y="54553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Oval 70">
              <a:extLst>
                <a:ext uri="{FF2B5EF4-FFF2-40B4-BE49-F238E27FC236}">
                  <a16:creationId xmlns:a16="http://schemas.microsoft.com/office/drawing/2014/main" id="{BEA4591F-2C5B-4095-BE27-D9ACB9A62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21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49" name="AutoShape 71">
              <a:extLst>
                <a:ext uri="{FF2B5EF4-FFF2-40B4-BE49-F238E27FC236}">
                  <a16:creationId xmlns:a16="http://schemas.microsoft.com/office/drawing/2014/main" id="{4117D37E-3BA8-4891-8934-8E2D273989BE}"/>
                </a:ext>
              </a:extLst>
            </p:cNvPr>
            <p:cNvCxnSpPr>
              <a:cxnSpLocks noChangeShapeType="1"/>
              <a:stCxn id="34" idx="3"/>
              <a:endCxn id="48" idx="0"/>
            </p:cNvCxnSpPr>
            <p:nvPr/>
          </p:nvCxnSpPr>
          <p:spPr bwMode="auto">
            <a:xfrm flipH="1">
              <a:off x="64564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Oval 72">
              <a:extLst>
                <a:ext uri="{FF2B5EF4-FFF2-40B4-BE49-F238E27FC236}">
                  <a16:creationId xmlns:a16="http://schemas.microsoft.com/office/drawing/2014/main" id="{C9187108-803D-468C-8016-917ED3ADB9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3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51" name="AutoShape 73">
              <a:extLst>
                <a:ext uri="{FF2B5EF4-FFF2-40B4-BE49-F238E27FC236}">
                  <a16:creationId xmlns:a16="http://schemas.microsoft.com/office/drawing/2014/main" id="{8D6D45F9-A736-4FBB-9A92-E5C5267200F2}"/>
                </a:ext>
              </a:extLst>
            </p:cNvPr>
            <p:cNvCxnSpPr>
              <a:cxnSpLocks noChangeShapeType="1"/>
              <a:stCxn id="34" idx="5"/>
              <a:endCxn id="50" idx="0"/>
            </p:cNvCxnSpPr>
            <p:nvPr/>
          </p:nvCxnSpPr>
          <p:spPr bwMode="auto">
            <a:xfrm>
              <a:off x="67659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74">
              <a:extLst>
                <a:ext uri="{FF2B5EF4-FFF2-40B4-BE49-F238E27FC236}">
                  <a16:creationId xmlns:a16="http://schemas.microsoft.com/office/drawing/2014/main" id="{0D08F835-52DB-423B-AFEE-55AB73AEAD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65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cxnSp>
          <p:nvCxnSpPr>
            <p:cNvPr id="53" name="AutoShape 75">
              <a:extLst>
                <a:ext uri="{FF2B5EF4-FFF2-40B4-BE49-F238E27FC236}">
                  <a16:creationId xmlns:a16="http://schemas.microsoft.com/office/drawing/2014/main" id="{A20B5A92-6574-4407-BBCC-46951D7255B7}"/>
                </a:ext>
              </a:extLst>
            </p:cNvPr>
            <p:cNvCxnSpPr>
              <a:cxnSpLocks noChangeShapeType="1"/>
              <a:stCxn id="36" idx="3"/>
              <a:endCxn id="52" idx="0"/>
            </p:cNvCxnSpPr>
            <p:nvPr/>
          </p:nvCxnSpPr>
          <p:spPr bwMode="auto">
            <a:xfrm flipH="1">
              <a:off x="7370804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Oval 76">
              <a:extLst>
                <a:ext uri="{FF2B5EF4-FFF2-40B4-BE49-F238E27FC236}">
                  <a16:creationId xmlns:a16="http://schemas.microsoft.com/office/drawing/2014/main" id="{88718E2A-0F81-442C-BCE2-8721F6636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3704" y="5260093"/>
              <a:ext cx="228600" cy="2286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200"/>
                <a:t>0</a:t>
              </a:r>
            </a:p>
          </p:txBody>
        </p:sp>
        <p:cxnSp>
          <p:nvCxnSpPr>
            <p:cNvPr id="55" name="AutoShape 77">
              <a:extLst>
                <a:ext uri="{FF2B5EF4-FFF2-40B4-BE49-F238E27FC236}">
                  <a16:creationId xmlns:a16="http://schemas.microsoft.com/office/drawing/2014/main" id="{1A52AA21-4E8A-4219-BC61-B2441F36C5D5}"/>
                </a:ext>
              </a:extLst>
            </p:cNvPr>
            <p:cNvCxnSpPr>
              <a:cxnSpLocks noChangeShapeType="1"/>
              <a:stCxn id="36" idx="5"/>
              <a:endCxn id="54" idx="0"/>
            </p:cNvCxnSpPr>
            <p:nvPr/>
          </p:nvCxnSpPr>
          <p:spPr bwMode="auto">
            <a:xfrm>
              <a:off x="7680367" y="4921956"/>
              <a:ext cx="147638" cy="338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836320" y="3489840"/>
              <a:ext cx="2218320" cy="1372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6960" y="3480480"/>
                <a:ext cx="2238120" cy="13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6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2" grpId="0" animBg="1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Algorithm with </a:t>
            </a:r>
            <a:r>
              <a:rPr lang="en-US" altLang="en-US" sz="3600">
                <a:solidFill>
                  <a:srgbClr val="002060"/>
                </a:solidFill>
              </a:rPr>
              <a:t>Memoization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743" y="2145342"/>
                <a:ext cx="8001000" cy="3918893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M[j] = empty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M[0] = 0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if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(M[j] is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M[j] =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d>
                      <m:d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743" y="2145342"/>
                <a:ext cx="8001000" cy="3918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>
                <a:solidFill>
                  <a:srgbClr val="0070C0"/>
                </a:solidFill>
              </a:rPr>
              <a:t>Memorization</a:t>
            </a:r>
            <a:r>
              <a:rPr lang="en-US" altLang="en-US" dirty="0"/>
              <a:t>.  Compute and Store the solution of each sub-problem  in a cache the first time that you face it. lookup as needed.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6973" y="6245225"/>
                <a:ext cx="72180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 practice, you may get                         if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600" dirty="0"/>
                  <a:t> (depends on the language).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73" y="6245225"/>
                <a:ext cx="7218066" cy="338554"/>
              </a:xfrm>
              <a:prstGeom prst="rect">
                <a:avLst/>
              </a:prstGeom>
              <a:blipFill>
                <a:blip r:embed="rId4"/>
                <a:stretch>
                  <a:fillRect l="-253" t="-5357" r="-8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8479EC1-BD66-4439-9753-4AE5F07D3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522" y="6116237"/>
            <a:ext cx="1356422" cy="4433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394560" y="3304440"/>
              <a:ext cx="5855760" cy="23616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2320" y="3292200"/>
                <a:ext cx="5878800" cy="23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0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 up Dynamic Programming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6063" y="2145342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M[0] = 0</a:t>
                </a:r>
                <a:endParaRPr lang="en-US" altLang="en-US" sz="1600" b="1" dirty="0">
                  <a:solidFill>
                    <a:schemeClr val="accent1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M[j] =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𝒎𝒂𝒙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Output M[n]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063" y="2145342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en-US" dirty="0"/>
              <a:t>You can also avoid recursion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dirty="0"/>
              <a:t>recursion may be easier conceptually when you use induction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D2E0CF-4D2C-47D8-B784-EDA1D7F55834}"/>
                  </a:ext>
                </a:extLst>
              </p:cNvPr>
              <p:cNvSpPr txBox="1"/>
              <p:nvPr/>
            </p:nvSpPr>
            <p:spPr>
              <a:xfrm>
                <a:off x="476251" y="5755129"/>
                <a:ext cx="626626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dirty="0">
                    <a:solidFill>
                      <a:srgbClr val="0070C0"/>
                    </a:solidFill>
                  </a:rPr>
                  <a:t>Claim</a:t>
                </a:r>
                <a:r>
                  <a:rPr lang="en-US" altLang="en-US" dirty="0"/>
                  <a:t>: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is value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pPr marL="0" indent="0" algn="l"/>
                <a:r>
                  <a:rPr lang="en-US" altLang="en-US" dirty="0">
                    <a:solidFill>
                      <a:srgbClr val="0070C0"/>
                    </a:solidFill>
                  </a:rPr>
                  <a:t>Timing</a:t>
                </a:r>
                <a:r>
                  <a:rPr lang="en-US" altLang="en-US" dirty="0"/>
                  <a:t>: Easy.  Main loop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; sorting is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D2E0CF-4D2C-47D8-B784-EDA1D7F5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1" y="5755129"/>
                <a:ext cx="6266267" cy="707886"/>
              </a:xfrm>
              <a:prstGeom prst="rect">
                <a:avLst/>
              </a:prstGeom>
              <a:blipFill>
                <a:blip r:embed="rId4"/>
                <a:stretch>
                  <a:fillRect l="-973" t="-3448" r="-195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4090680" y="2942280"/>
              <a:ext cx="4824360" cy="2040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9880" y="2929680"/>
                <a:ext cx="4847760" cy="20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41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4" y="2264974"/>
            <a:ext cx="2284516" cy="4246844"/>
            <a:chOff x="7054850" y="1965325"/>
            <a:chExt cx="209348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0" name="Rectangle 78">
              <a:extLst>
                <a:ext uri="{FF2B5EF4-FFF2-40B4-BE49-F238E27FC236}">
                  <a16:creationId xmlns:a16="http://schemas.microsoft.com/office/drawing/2014/main" id="{739F22CC-D17E-4D5E-AC78-11C1FCD2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8207" y="1965325"/>
              <a:ext cx="750131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OPT(j)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8375" y="313068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1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08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114342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4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4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Rectangle 153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4" name="Rectangle 1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010240" y="2596320"/>
              <a:ext cx="5621400" cy="1278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8000" y="2582640"/>
                <a:ext cx="5648760" cy="13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78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545992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4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2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5398200" y="657720"/>
              <a:ext cx="3349440" cy="300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8120" y="647280"/>
                <a:ext cx="337176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96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397763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115635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37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Announcement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No Homework due this week.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Office hour is both on Zoom and in person this and next week.</a:t>
            </a:r>
          </a:p>
          <a:p>
            <a:pPr marL="857250" lvl="2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600" dirty="0"/>
              <a:t>(As requested by some student.)</a:t>
            </a:r>
          </a:p>
          <a:p>
            <a:pPr marL="514350" lvl="2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altLang="en-US" sz="16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My OH is on Monday. (Sorry that it was not clear in the website before)</a:t>
            </a:r>
          </a:p>
          <a:p>
            <a:pPr marL="857250" lvl="2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/>
              <a:t>We haven’t graded the midterm. It will be done this week.</a:t>
            </a:r>
          </a:p>
          <a:p>
            <a:pPr marL="514350" lvl="2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endParaRPr lang="en-US" altLang="en-US" sz="16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4392255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2689659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8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4823911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541601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18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8" name="Rectangle 1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395720" y="2802960"/>
              <a:ext cx="1419480" cy="940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85280" y="2792520"/>
                <a:ext cx="1442520" cy="96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2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523852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396757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93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354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50">
            <a:extLst>
              <a:ext uri="{FF2B5EF4-FFF2-40B4-BE49-F238E27FC236}">
                <a16:creationId xmlns:a16="http://schemas.microsoft.com/office/drawing/2014/main" id="{66B42575-428E-4CE0-BC66-3EEE899B616B}"/>
              </a:ext>
            </a:extLst>
          </p:cNvPr>
          <p:cNvSpPr/>
          <p:nvPr/>
        </p:nvSpPr>
        <p:spPr bwMode="auto">
          <a:xfrm>
            <a:off x="6658673" y="566449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E96FC7-2188-4B20-AD3B-7073B556AA71}"/>
              </a:ext>
            </a:extLst>
          </p:cNvPr>
          <p:cNvSpPr/>
          <p:nvPr/>
        </p:nvSpPr>
        <p:spPr bwMode="auto">
          <a:xfrm>
            <a:off x="6658675" y="4813834"/>
            <a:ext cx="2150234" cy="420882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4">
            <a:extLst>
              <a:ext uri="{FF2B5EF4-FFF2-40B4-BE49-F238E27FC236}">
                <a16:creationId xmlns:a16="http://schemas.microsoft.com/office/drawing/2014/main" id="{1E1CACEF-8676-45A9-84B9-E074FA38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291" y="6071754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10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9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60" name="Rectangle 1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184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8">
            <a:extLst>
              <a:ext uri="{FF2B5EF4-FFF2-40B4-BE49-F238E27FC236}">
                <a16:creationId xmlns:a16="http://schemas.microsoft.com/office/drawing/2014/main" id="{D97820C3-D554-4C73-B59A-BDE96BE5C8EC}"/>
              </a:ext>
            </a:extLst>
          </p:cNvPr>
          <p:cNvGrpSpPr>
            <a:grpSpLocks/>
          </p:cNvGrpSpPr>
          <p:nvPr/>
        </p:nvGrpSpPr>
        <p:grpSpPr bwMode="auto">
          <a:xfrm>
            <a:off x="6658673" y="2264974"/>
            <a:ext cx="2156785" cy="4246844"/>
            <a:chOff x="7054850" y="1965325"/>
            <a:chExt cx="1976438" cy="4222750"/>
          </a:xfrm>
        </p:grpSpPr>
        <p:sp>
          <p:nvSpPr>
            <p:cNvPr id="94" name="Rectangle 42">
              <a:extLst>
                <a:ext uri="{FF2B5EF4-FFF2-40B4-BE49-F238E27FC236}">
                  <a16:creationId xmlns:a16="http://schemas.microsoft.com/office/drawing/2014/main" id="{CECC8AC0-DACF-471D-9AD1-DC0BC2471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7658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5" name="Rectangle 43">
              <a:extLst>
                <a:ext uri="{FF2B5EF4-FFF2-40B4-BE49-F238E27FC236}">
                  <a16:creationId xmlns:a16="http://schemas.microsoft.com/office/drawing/2014/main" id="{C153E84E-ED0E-434C-8664-59ADECC3F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7658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96" name="Rectangle 44">
              <a:extLst>
                <a:ext uri="{FF2B5EF4-FFF2-40B4-BE49-F238E27FC236}">
                  <a16:creationId xmlns:a16="http://schemas.microsoft.com/office/drawing/2014/main" id="{0B2D7473-A0A1-42BD-A96E-FEB85676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7658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97" name="Rectangle 45">
              <a:extLst>
                <a:ext uri="{FF2B5EF4-FFF2-40B4-BE49-F238E27FC236}">
                  <a16:creationId xmlns:a16="http://schemas.microsoft.com/office/drawing/2014/main" id="{17848BDC-5CF5-4358-BA93-FF6F0F49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7658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8</a:t>
              </a:r>
            </a:p>
          </p:txBody>
        </p:sp>
        <p:sp>
          <p:nvSpPr>
            <p:cNvPr id="98" name="Rectangle 46">
              <a:extLst>
                <a:ext uri="{FF2B5EF4-FFF2-40B4-BE49-F238E27FC236}">
                  <a16:creationId xmlns:a16="http://schemas.microsoft.com/office/drawing/2014/main" id="{35228D41-EFFA-4DEA-AEA4-25762F106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53435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99" name="Rectangle 47">
              <a:extLst>
                <a:ext uri="{FF2B5EF4-FFF2-40B4-BE49-F238E27FC236}">
                  <a16:creationId xmlns:a16="http://schemas.microsoft.com/office/drawing/2014/main" id="{FB395985-03D0-4E2E-82D8-583CFEAB8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53435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0" name="Rectangle 48">
              <a:extLst>
                <a:ext uri="{FF2B5EF4-FFF2-40B4-BE49-F238E27FC236}">
                  <a16:creationId xmlns:a16="http://schemas.microsoft.com/office/drawing/2014/main" id="{EC49C7D8-0212-4033-82C5-5C616F9A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53435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1" name="Rectangle 49">
              <a:extLst>
                <a:ext uri="{FF2B5EF4-FFF2-40B4-BE49-F238E27FC236}">
                  <a16:creationId xmlns:a16="http://schemas.microsoft.com/office/drawing/2014/main" id="{B4BA7C8E-7DE8-4979-BC61-91A064B7D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53435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7</a:t>
              </a:r>
            </a:p>
          </p:txBody>
        </p:sp>
        <p:sp>
          <p:nvSpPr>
            <p:cNvPr id="102" name="Rectangle 50">
              <a:extLst>
                <a:ext uri="{FF2B5EF4-FFF2-40B4-BE49-F238E27FC236}">
                  <a16:creationId xmlns:a16="http://schemas.microsoft.com/office/drawing/2014/main" id="{6659C868-E413-4D4C-A1C7-D5D13077F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9212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3" name="Rectangle 51">
              <a:extLst>
                <a:ext uri="{FF2B5EF4-FFF2-40B4-BE49-F238E27FC236}">
                  <a16:creationId xmlns:a16="http://schemas.microsoft.com/office/drawing/2014/main" id="{91B9B5D8-1485-43CB-AB62-2A6A6566C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9212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04" name="Rectangle 52">
              <a:extLst>
                <a:ext uri="{FF2B5EF4-FFF2-40B4-BE49-F238E27FC236}">
                  <a16:creationId xmlns:a16="http://schemas.microsoft.com/office/drawing/2014/main" id="{3C5E4726-CB01-484A-8915-6BC0315BD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9212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05" name="Rectangle 53">
              <a:extLst>
                <a:ext uri="{FF2B5EF4-FFF2-40B4-BE49-F238E27FC236}">
                  <a16:creationId xmlns:a16="http://schemas.microsoft.com/office/drawing/2014/main" id="{92453055-9B9F-49FD-BD38-10FD37971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9212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6</a:t>
              </a:r>
            </a:p>
          </p:txBody>
        </p:sp>
        <p:sp>
          <p:nvSpPr>
            <p:cNvPr id="106" name="Rectangle 54">
              <a:extLst>
                <a:ext uri="{FF2B5EF4-FFF2-40B4-BE49-F238E27FC236}">
                  <a16:creationId xmlns:a16="http://schemas.microsoft.com/office/drawing/2014/main" id="{663FDA9C-EDB7-4224-A0AC-051338B35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4989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07" name="Rectangle 55">
              <a:extLst>
                <a:ext uri="{FF2B5EF4-FFF2-40B4-BE49-F238E27FC236}">
                  <a16:creationId xmlns:a16="http://schemas.microsoft.com/office/drawing/2014/main" id="{F85B5D81-A126-4F57-98EF-788C8F98B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4989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08" name="Rectangle 56">
              <a:extLst>
                <a:ext uri="{FF2B5EF4-FFF2-40B4-BE49-F238E27FC236}">
                  <a16:creationId xmlns:a16="http://schemas.microsoft.com/office/drawing/2014/main" id="{124608D5-C157-4890-9620-72B43124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4989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09" name="Rectangle 57">
              <a:extLst>
                <a:ext uri="{FF2B5EF4-FFF2-40B4-BE49-F238E27FC236}">
                  <a16:creationId xmlns:a16="http://schemas.microsoft.com/office/drawing/2014/main" id="{110B2368-C487-4655-86DD-207D5FE9F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4989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5</a:t>
              </a:r>
            </a:p>
          </p:txBody>
        </p:sp>
        <p:sp>
          <p:nvSpPr>
            <p:cNvPr id="110" name="Rectangle 58">
              <a:extLst>
                <a:ext uri="{FF2B5EF4-FFF2-40B4-BE49-F238E27FC236}">
                  <a16:creationId xmlns:a16="http://schemas.microsoft.com/office/drawing/2014/main" id="{0F49CC44-3DFC-4A67-B9EC-121E5CDEC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40767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98AF50B5-4F0B-427A-8846-CCA5A5D5C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40767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2" name="Rectangle 60">
              <a:extLst>
                <a:ext uri="{FF2B5EF4-FFF2-40B4-BE49-F238E27FC236}">
                  <a16:creationId xmlns:a16="http://schemas.microsoft.com/office/drawing/2014/main" id="{64910953-E150-4892-833A-919C81B24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407670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3" name="Rectangle 61">
              <a:extLst>
                <a:ext uri="{FF2B5EF4-FFF2-40B4-BE49-F238E27FC236}">
                  <a16:creationId xmlns:a16="http://schemas.microsoft.com/office/drawing/2014/main" id="{C08B9C68-95E9-41FD-8427-A609D91B43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40767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14" name="Rectangle 62">
              <a:extLst>
                <a:ext uri="{FF2B5EF4-FFF2-40B4-BE49-F238E27FC236}">
                  <a16:creationId xmlns:a16="http://schemas.microsoft.com/office/drawing/2014/main" id="{70E12659-1049-4223-A4F6-113CC677A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65442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5" name="Rectangle 63">
              <a:extLst>
                <a:ext uri="{FF2B5EF4-FFF2-40B4-BE49-F238E27FC236}">
                  <a16:creationId xmlns:a16="http://schemas.microsoft.com/office/drawing/2014/main" id="{AC123A68-9B9F-4F73-AC0E-D0480AC1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6544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16" name="Rectangle 64">
              <a:extLst>
                <a:ext uri="{FF2B5EF4-FFF2-40B4-BE49-F238E27FC236}">
                  <a16:creationId xmlns:a16="http://schemas.microsoft.com/office/drawing/2014/main" id="{9F8E731B-E2BC-4F1C-B035-759DB3045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65442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17" name="Rectangle 65">
              <a:extLst>
                <a:ext uri="{FF2B5EF4-FFF2-40B4-BE49-F238E27FC236}">
                  <a16:creationId xmlns:a16="http://schemas.microsoft.com/office/drawing/2014/main" id="{B95BDD66-B834-477A-B6FD-3A15D1894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6544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A3F27808-60E7-4C1C-B0EF-956C89C85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323215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19" name="Rectangle 67">
              <a:extLst>
                <a:ext uri="{FF2B5EF4-FFF2-40B4-BE49-F238E27FC236}">
                  <a16:creationId xmlns:a16="http://schemas.microsoft.com/office/drawing/2014/main" id="{A79A9024-737F-4FC2-9353-2E95218D3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323215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0" name="Rectangle 68">
              <a:extLst>
                <a:ext uri="{FF2B5EF4-FFF2-40B4-BE49-F238E27FC236}">
                  <a16:creationId xmlns:a16="http://schemas.microsoft.com/office/drawing/2014/main" id="{FB83EF05-45C3-4C64-BF0A-6C82E5B35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3232150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4</a:t>
              </a:r>
            </a:p>
          </p:txBody>
        </p:sp>
        <p:sp>
          <p:nvSpPr>
            <p:cNvPr id="121" name="Rectangle 69">
              <a:extLst>
                <a:ext uri="{FF2B5EF4-FFF2-40B4-BE49-F238E27FC236}">
                  <a16:creationId xmlns:a16="http://schemas.microsoft.com/office/drawing/2014/main" id="{47974EE5-A8AA-4996-9249-1406A5A441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323215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2</a:t>
              </a:r>
            </a:p>
          </p:txBody>
        </p:sp>
        <p:sp>
          <p:nvSpPr>
            <p:cNvPr id="122" name="Rectangle 70">
              <a:extLst>
                <a:ext uri="{FF2B5EF4-FFF2-40B4-BE49-F238E27FC236}">
                  <a16:creationId xmlns:a16="http://schemas.microsoft.com/office/drawing/2014/main" id="{9B6164E1-DD18-403C-A1A8-4017568B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809875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3" name="Rectangle 71">
              <a:extLst>
                <a:ext uri="{FF2B5EF4-FFF2-40B4-BE49-F238E27FC236}">
                  <a16:creationId xmlns:a16="http://schemas.microsoft.com/office/drawing/2014/main" id="{4ADC0B5C-268B-4D2E-9EF3-2FD18638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80987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24" name="Rectangle 72">
              <a:extLst>
                <a:ext uri="{FF2B5EF4-FFF2-40B4-BE49-F238E27FC236}">
                  <a16:creationId xmlns:a16="http://schemas.microsoft.com/office/drawing/2014/main" id="{104212F5-C249-4778-B60D-DAD78A2C7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809875"/>
              <a:ext cx="4699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3</a:t>
              </a:r>
            </a:p>
          </p:txBody>
        </p:sp>
        <p:sp>
          <p:nvSpPr>
            <p:cNvPr id="125" name="Rectangle 73">
              <a:extLst>
                <a:ext uri="{FF2B5EF4-FFF2-40B4-BE49-F238E27FC236}">
                  <a16:creationId xmlns:a16="http://schemas.microsoft.com/office/drawing/2014/main" id="{EADC6804-CF1B-4102-A70E-4F1EB86A5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80987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1</a:t>
              </a:r>
            </a:p>
          </p:txBody>
        </p:sp>
        <p:sp>
          <p:nvSpPr>
            <p:cNvPr id="126" name="Rectangle 74">
              <a:extLst>
                <a:ext uri="{FF2B5EF4-FFF2-40B4-BE49-F238E27FC236}">
                  <a16:creationId xmlns:a16="http://schemas.microsoft.com/office/drawing/2014/main" id="{B3B68D7A-0E6C-4F0A-88BA-B019177B6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9475" y="2387600"/>
              <a:ext cx="531813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	</a:t>
              </a:r>
            </a:p>
          </p:txBody>
        </p:sp>
        <p:sp>
          <p:nvSpPr>
            <p:cNvPr id="127" name="Rectangle 75">
              <a:extLst>
                <a:ext uri="{FF2B5EF4-FFF2-40B4-BE49-F238E27FC236}">
                  <a16:creationId xmlns:a16="http://schemas.microsoft.com/office/drawing/2014/main" id="{A1F7AFEA-0309-4188-9D29-9414D68FC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2387600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 dirty="0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8" name="Rectangle 76">
              <a:extLst>
                <a:ext uri="{FF2B5EF4-FFF2-40B4-BE49-F238E27FC236}">
                  <a16:creationId xmlns:a16="http://schemas.microsoft.com/office/drawing/2014/main" id="{708BD5F3-5623-43A6-B773-C5C446839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9350" y="2387600"/>
              <a:ext cx="517308" cy="46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endParaRPr lang="en-US" altLang="en-US">
                <a:solidFill>
                  <a:srgbClr val="003399"/>
                </a:solidFill>
                <a:latin typeface="Gill Sans" pitchFamily="2" charset="0"/>
              </a:endParaRPr>
            </a:p>
          </p:txBody>
        </p:sp>
        <p:sp>
          <p:nvSpPr>
            <p:cNvPr id="129" name="Rectangle 77">
              <a:extLst>
                <a:ext uri="{FF2B5EF4-FFF2-40B4-BE49-F238E27FC236}">
                  <a16:creationId xmlns:a16="http://schemas.microsoft.com/office/drawing/2014/main" id="{8A413033-581A-4E17-ABF8-F69A0F8F1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2387600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0</a:t>
              </a:r>
            </a:p>
          </p:txBody>
        </p:sp>
        <p:sp>
          <p:nvSpPr>
            <p:cNvPr id="131" name="Rectangle 79">
              <a:extLst>
                <a:ext uri="{FF2B5EF4-FFF2-40B4-BE49-F238E27FC236}">
                  <a16:creationId xmlns:a16="http://schemas.microsoft.com/office/drawing/2014/main" id="{D3C4863B-9133-40E7-A438-046021B37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0" y="1965325"/>
              <a:ext cx="53022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 dirty="0">
                  <a:solidFill>
                    <a:srgbClr val="003399"/>
                  </a:solidFill>
                  <a:latin typeface="Gill Sans" pitchFamily="2" charset="0"/>
                </a:rPr>
                <a:t>p(j)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 lIns="92075" tIns="46038" rIns="92075" bIns="46038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ts val="2600"/>
                    </a:lnSpc>
                    <a:buClr>
                      <a:srgbClr val="003399"/>
                    </a:buClr>
                    <a:buSzPct val="50000"/>
                    <a:buFont typeface="Monotype Sorts" pitchFamily="2" charset="2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en-US" b="0" i="1" dirty="0" smtClean="0">
                                <a:solidFill>
                                  <a:srgbClr val="003399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lang="en-US" altLang="en-US" dirty="0">
                    <a:solidFill>
                      <a:srgbClr val="003399"/>
                    </a:solidFill>
                    <a:latin typeface="Gill Sans" pitchFamily="2" charset="0"/>
                  </a:endParaRPr>
                </a:p>
              </p:txBody>
            </p:sp>
          </mc:Choice>
          <mc:Fallback xmlns="">
            <p:sp>
              <p:nvSpPr>
                <p:cNvPr id="132" name="Rectangle 80">
                  <a:extLst>
                    <a:ext uri="{FF2B5EF4-FFF2-40B4-BE49-F238E27FC236}">
                      <a16:creationId xmlns:a16="http://schemas.microsoft.com/office/drawing/2014/main" id="{3CD8F38B-8E7E-4E18-9CB1-4C6953B864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99350" y="1965325"/>
                  <a:ext cx="469900" cy="422275"/>
                </a:xfrm>
                <a:prstGeom prst="rect">
                  <a:avLst/>
                </a:prstGeom>
                <a:blipFill>
                  <a:blip r:embed="rId3"/>
                  <a:stretch>
                    <a:fillRect b="-28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 type="none" w="sm" len="sm"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81">
              <a:extLst>
                <a:ext uri="{FF2B5EF4-FFF2-40B4-BE49-F238E27FC236}">
                  <a16:creationId xmlns:a16="http://schemas.microsoft.com/office/drawing/2014/main" id="{5E0D2186-343B-415A-9EEF-17A593C1C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850" y="1965325"/>
              <a:ext cx="444500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lIns="92075" tIns="46038" rIns="92075" bIns="46038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ts val="2600"/>
                </a:lnSpc>
                <a:buClr>
                  <a:srgbClr val="003399"/>
                </a:buClr>
                <a:buSzPct val="50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003399"/>
                  </a:solidFill>
                  <a:latin typeface="Gill Sans" pitchFamily="2" charset="0"/>
                </a:rPr>
                <a:t>j</a:t>
              </a:r>
            </a:p>
          </p:txBody>
        </p:sp>
        <p:sp>
          <p:nvSpPr>
            <p:cNvPr id="134" name="Line 82">
              <a:extLst>
                <a:ext uri="{FF2B5EF4-FFF2-40B4-BE49-F238E27FC236}">
                  <a16:creationId xmlns:a16="http://schemas.microsoft.com/office/drawing/2014/main" id="{5331FA97-167F-4723-8C9A-97458D0A8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5" name="Line 83">
              <a:extLst>
                <a:ext uri="{FF2B5EF4-FFF2-40B4-BE49-F238E27FC236}">
                  <a16:creationId xmlns:a16="http://schemas.microsoft.com/office/drawing/2014/main" id="{5E6AD022-1F97-4DFD-B0A1-E4960E1A7E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3876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6" name="Line 84">
              <a:extLst>
                <a:ext uri="{FF2B5EF4-FFF2-40B4-BE49-F238E27FC236}">
                  <a16:creationId xmlns:a16="http://schemas.microsoft.com/office/drawing/2014/main" id="{34B30DDA-F5C6-440A-81EA-944688870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28098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7" name="Line 85">
              <a:extLst>
                <a:ext uri="{FF2B5EF4-FFF2-40B4-BE49-F238E27FC236}">
                  <a16:creationId xmlns:a16="http://schemas.microsoft.com/office/drawing/2014/main" id="{855B3EFD-BF3C-4920-9964-DFEF8C5673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2321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8" name="Line 86">
              <a:extLst>
                <a:ext uri="{FF2B5EF4-FFF2-40B4-BE49-F238E27FC236}">
                  <a16:creationId xmlns:a16="http://schemas.microsoft.com/office/drawing/2014/main" id="{96C10687-00E3-44F5-A664-71C940661E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36544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39" name="Line 87">
              <a:extLst>
                <a:ext uri="{FF2B5EF4-FFF2-40B4-BE49-F238E27FC236}">
                  <a16:creationId xmlns:a16="http://schemas.microsoft.com/office/drawing/2014/main" id="{0BCE4CE2-9642-4B07-8B1B-215BFD82B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0767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0" name="Line 88">
              <a:extLst>
                <a:ext uri="{FF2B5EF4-FFF2-40B4-BE49-F238E27FC236}">
                  <a16:creationId xmlns:a16="http://schemas.microsoft.com/office/drawing/2014/main" id="{61F6C36C-F04A-4912-BB6C-1565691077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49897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1" name="Line 89">
              <a:extLst>
                <a:ext uri="{FF2B5EF4-FFF2-40B4-BE49-F238E27FC236}">
                  <a16:creationId xmlns:a16="http://schemas.microsoft.com/office/drawing/2014/main" id="{CCA4930C-0CF9-41A1-B93A-C8C2A22D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492125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2" name="Line 90">
              <a:extLst>
                <a:ext uri="{FF2B5EF4-FFF2-40B4-BE49-F238E27FC236}">
                  <a16:creationId xmlns:a16="http://schemas.microsoft.com/office/drawing/2014/main" id="{7C79AFD5-7E7E-452E-B982-5E76BFE96E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343525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3" name="Line 91">
              <a:extLst>
                <a:ext uri="{FF2B5EF4-FFF2-40B4-BE49-F238E27FC236}">
                  <a16:creationId xmlns:a16="http://schemas.microsoft.com/office/drawing/2014/main" id="{1FCC4446-E6E4-420C-8291-963B57E08E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6188075"/>
              <a:ext cx="197643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4" name="Line 92">
              <a:extLst>
                <a:ext uri="{FF2B5EF4-FFF2-40B4-BE49-F238E27FC236}">
                  <a16:creationId xmlns:a16="http://schemas.microsoft.com/office/drawing/2014/main" id="{9C73CA2C-A968-4891-90D3-AA56001204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5" name="Line 93">
              <a:extLst>
                <a:ext uri="{FF2B5EF4-FFF2-40B4-BE49-F238E27FC236}">
                  <a16:creationId xmlns:a16="http://schemas.microsoft.com/office/drawing/2014/main" id="{DE38603E-2460-4EB8-9F23-2DF72C464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993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6" name="Line 94">
              <a:extLst>
                <a:ext uri="{FF2B5EF4-FFF2-40B4-BE49-F238E27FC236}">
                  <a16:creationId xmlns:a16="http://schemas.microsoft.com/office/drawing/2014/main" id="{188BE79D-5956-4179-A4D9-5FBBD668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250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7" name="Line 95">
              <a:extLst>
                <a:ext uri="{FF2B5EF4-FFF2-40B4-BE49-F238E27FC236}">
                  <a16:creationId xmlns:a16="http://schemas.microsoft.com/office/drawing/2014/main" id="{56861CE3-EE6C-477F-9E0A-529939FDC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99475" y="1965325"/>
              <a:ext cx="0" cy="4222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8" name="Line 96">
              <a:extLst>
                <a:ext uri="{FF2B5EF4-FFF2-40B4-BE49-F238E27FC236}">
                  <a16:creationId xmlns:a16="http://schemas.microsoft.com/office/drawing/2014/main" id="{3D8934C2-E518-4E2B-AE0F-79C0E4998D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1288" y="1965325"/>
              <a:ext cx="0" cy="422275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49" name="Line 97">
              <a:extLst>
                <a:ext uri="{FF2B5EF4-FFF2-40B4-BE49-F238E27FC236}">
                  <a16:creationId xmlns:a16="http://schemas.microsoft.com/office/drawing/2014/main" id="{D67D7516-0F53-4978-9A8A-5A186E451A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4850" y="5765800"/>
              <a:ext cx="19764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ClrTx/>
                  <a:buSzTx/>
                  <a:buFontTx/>
                  <a:buNone/>
                </a:pPr>
                <a:r>
                  <a:rPr lang="en-US" altLang="en-US" sz="2200" dirty="0"/>
                  <a:t>Label jobs by finishing time: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≤…≤</m:t>
                    </m:r>
                    <m:r>
                      <a:rPr lang="en-US" alt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200" baseline="-25000" dirty="0"/>
              </a:p>
              <a:p>
                <a:pPr marL="0" indent="0">
                  <a:buClrTx/>
                  <a:buSzTx/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2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2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ClrTx/>
                  <a:buSzTx/>
                  <a:buFontTx/>
                  <a:buNone/>
                </a:pPr>
                <a:endParaRPr lang="en-US" altLang="en-US" sz="22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4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Line 4">
            <a:extLst>
              <a:ext uri="{FF2B5EF4-FFF2-40B4-BE49-F238E27FC236}">
                <a16:creationId xmlns:a16="http://schemas.microsoft.com/office/drawing/2014/main" id="{ECE3EDA6-4C57-4FA2-83FF-BC6934D90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992" y="6170048"/>
            <a:ext cx="58816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D99F3C78-53B2-460A-B8E7-752C1CDBA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517" y="6251011"/>
            <a:ext cx="15922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200"/>
          </a:p>
        </p:txBody>
      </p:sp>
      <p:sp>
        <p:nvSpPr>
          <p:cNvPr id="58" name="Text Box 6">
            <a:extLst>
              <a:ext uri="{FF2B5EF4-FFF2-40B4-BE49-F238E27FC236}">
                <a16:creationId xmlns:a16="http://schemas.microsoft.com/office/drawing/2014/main" id="{2500A8E7-1FF8-4BBD-B0AD-86D16E21E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7629" y="6368486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Time</a:t>
            </a:r>
          </a:p>
        </p:txBody>
      </p:sp>
      <p:sp>
        <p:nvSpPr>
          <p:cNvPr id="59" name="Line 7">
            <a:extLst>
              <a:ext uri="{FF2B5EF4-FFF2-40B4-BE49-F238E27FC236}">
                <a16:creationId xmlns:a16="http://schemas.microsoft.com/office/drawing/2014/main" id="{8733C571-196F-4DF7-860F-93BCC0C09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8267" y="617004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Text Box 8">
            <a:extLst>
              <a:ext uri="{FF2B5EF4-FFF2-40B4-BE49-F238E27FC236}">
                <a16:creationId xmlns:a16="http://schemas.microsoft.com/office/drawing/2014/main" id="{F5946804-5D72-4CDE-A8B2-86F8971D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0</a:t>
            </a:r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64E8ED09-07D7-48E9-AEFB-447BF53CBD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56108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10">
            <a:extLst>
              <a:ext uri="{FF2B5EF4-FFF2-40B4-BE49-F238E27FC236}">
                <a16:creationId xmlns:a16="http://schemas.microsoft.com/office/drawing/2014/main" id="{0959E09E-A20C-4FF0-B8F3-CB9357FD589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04527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1">
            <a:extLst>
              <a:ext uri="{FF2B5EF4-FFF2-40B4-BE49-F238E27FC236}">
                <a16:creationId xmlns:a16="http://schemas.microsoft.com/office/drawing/2014/main" id="{1CACA760-3840-4BCE-85B6-2F568DBFA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088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2">
            <a:extLst>
              <a:ext uri="{FF2B5EF4-FFF2-40B4-BE49-F238E27FC236}">
                <a16:creationId xmlns:a16="http://schemas.microsoft.com/office/drawing/2014/main" id="{6EB213D2-5586-4BD1-A9FD-ACEABDDF4CD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89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3">
            <a:extLst>
              <a:ext uri="{FF2B5EF4-FFF2-40B4-BE49-F238E27FC236}">
                <a16:creationId xmlns:a16="http://schemas.microsoft.com/office/drawing/2014/main" id="{DE9AB425-A3C2-490D-8263-CBB4A1BA32D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930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4">
            <a:extLst>
              <a:ext uri="{FF2B5EF4-FFF2-40B4-BE49-F238E27FC236}">
                <a16:creationId xmlns:a16="http://schemas.microsoft.com/office/drawing/2014/main" id="{D83A34DA-B34A-4FB2-8607-74AC1511094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34562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5">
            <a:extLst>
              <a:ext uri="{FF2B5EF4-FFF2-40B4-BE49-F238E27FC236}">
                <a16:creationId xmlns:a16="http://schemas.microsoft.com/office/drawing/2014/main" id="{5DD89EC6-7F53-4969-840E-D0B41B7E1A4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861441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6">
            <a:extLst>
              <a:ext uri="{FF2B5EF4-FFF2-40B4-BE49-F238E27FC236}">
                <a16:creationId xmlns:a16="http://schemas.microsoft.com/office/drawing/2014/main" id="{206276F5-6A96-4BEB-8098-43EA54C99B2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31400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5DA72817-A5D7-4435-9AE8-6CF083CDDD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82981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21B6A045-8FF1-47B4-AEB5-F5070EF822C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83966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E7D3B520-0168-41C2-AC77-5CDB43C120F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99779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Text Box 20">
            <a:extLst>
              <a:ext uri="{FF2B5EF4-FFF2-40B4-BE49-F238E27FC236}">
                <a16:creationId xmlns:a16="http://schemas.microsoft.com/office/drawing/2014/main" id="{561D9FC4-86D2-4249-AD34-A997065ED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0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:a16="http://schemas.microsoft.com/office/drawing/2014/main" id="{E6E0ED19-EBD1-49D2-A4D6-A41B4DF25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2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2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00C93049-E532-447C-A6CA-CE1DA6A81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42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3</a:t>
            </a:r>
          </a:p>
        </p:txBody>
      </p:sp>
      <p:sp>
        <p:nvSpPr>
          <p:cNvPr id="75" name="Text Box 23">
            <a:extLst>
              <a:ext uri="{FF2B5EF4-FFF2-40B4-BE49-F238E27FC236}">
                <a16:creationId xmlns:a16="http://schemas.microsoft.com/office/drawing/2014/main" id="{9977601C-C82F-495F-96FB-7BAACB494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72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4</a:t>
            </a:r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CF484193-AA09-4A88-BED4-EB22D9BBC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1404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5</a:t>
            </a:r>
          </a:p>
        </p:txBody>
      </p:sp>
      <p:sp>
        <p:nvSpPr>
          <p:cNvPr id="77" name="Text Box 25">
            <a:extLst>
              <a:ext uri="{FF2B5EF4-FFF2-40B4-BE49-F238E27FC236}">
                <a16:creationId xmlns:a16="http://schemas.microsoft.com/office/drawing/2014/main" id="{F3ADD2AE-2282-48C6-BACA-C7075FD5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5592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6</a:t>
            </a: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D5A2A05D-6731-4FC3-B719-B6C0A4AA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9779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7</a:t>
            </a:r>
          </a:p>
        </p:txBody>
      </p:sp>
      <p:sp>
        <p:nvSpPr>
          <p:cNvPr id="79" name="Text Box 27">
            <a:extLst>
              <a:ext uri="{FF2B5EF4-FFF2-40B4-BE49-F238E27FC236}">
                <a16:creationId xmlns:a16="http://schemas.microsoft.com/office/drawing/2014/main" id="{D7891D19-2E14-407E-9848-049CB3241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67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8</a:t>
            </a:r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7B78B768-705F-4B9E-B36F-76AA3747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154" y="6170048"/>
            <a:ext cx="41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9</a:t>
            </a:r>
          </a:p>
        </p:txBody>
      </p:sp>
      <p:sp>
        <p:nvSpPr>
          <p:cNvPr id="81" name="Text Box 29">
            <a:extLst>
              <a:ext uri="{FF2B5EF4-FFF2-40B4-BE49-F238E27FC236}">
                <a16:creationId xmlns:a16="http://schemas.microsoft.com/office/drawing/2014/main" id="{E4D71404-2738-4177-BEBC-8FBBA42E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079" y="6170048"/>
            <a:ext cx="414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10</a:t>
            </a: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A9CC203E-DFFB-4260-B8CB-C33D56168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117" y="6170048"/>
            <a:ext cx="414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/>
              <a:t>11</a:t>
            </a:r>
          </a:p>
        </p:txBody>
      </p:sp>
      <p:sp>
        <p:nvSpPr>
          <p:cNvPr id="83" name="Rectangle 31">
            <a:extLst>
              <a:ext uri="{FF2B5EF4-FFF2-40B4-BE49-F238E27FC236}">
                <a16:creationId xmlns:a16="http://schemas.microsoft.com/office/drawing/2014/main" id="{EB653106-ADBA-41D5-A3FA-10601FA1B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9517" y="5061973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6</a:t>
            </a:r>
          </a:p>
        </p:txBody>
      </p:sp>
      <p:sp>
        <p:nvSpPr>
          <p:cNvPr id="84" name="Rectangle 32">
            <a:extLst>
              <a:ext uri="{FF2B5EF4-FFF2-40B4-BE49-F238E27FC236}">
                <a16:creationId xmlns:a16="http://schemas.microsoft.com/office/drawing/2014/main" id="{C62FED8D-6A0C-4D67-B627-C7B11FA4B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704" y="5477898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7</a:t>
            </a:r>
          </a:p>
        </p:txBody>
      </p:sp>
      <p:sp>
        <p:nvSpPr>
          <p:cNvPr id="85" name="Line 33">
            <a:extLst>
              <a:ext uri="{FF2B5EF4-FFF2-40B4-BE49-F238E27FC236}">
                <a16:creationId xmlns:a16="http://schemas.microsoft.com/office/drawing/2014/main" id="{3110CD58-352E-4A0D-889C-4B8A1A1181A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377254" y="4577786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6" name="Rectangle 34">
            <a:extLst>
              <a:ext uri="{FF2B5EF4-FFF2-40B4-BE49-F238E27FC236}">
                <a16:creationId xmlns:a16="http://schemas.microsoft.com/office/drawing/2014/main" id="{1AFC7A28-2DEE-4580-B105-7BF9B95C3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079" y="5881123"/>
            <a:ext cx="1454150" cy="27781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8</a:t>
            </a:r>
          </a:p>
        </p:txBody>
      </p:sp>
      <p:sp>
        <p:nvSpPr>
          <p:cNvPr id="87" name="Rectangle 35">
            <a:extLst>
              <a:ext uri="{FF2B5EF4-FFF2-40B4-BE49-F238E27FC236}">
                <a16:creationId xmlns:a16="http://schemas.microsoft.com/office/drawing/2014/main" id="{015ADDF1-3B05-4F74-BB58-44B20E25C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5329" y="4280923"/>
            <a:ext cx="1452563" cy="27781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4</a:t>
            </a:r>
          </a:p>
        </p:txBody>
      </p:sp>
      <p:sp>
        <p:nvSpPr>
          <p:cNvPr id="88" name="Rectangle 36">
            <a:extLst>
              <a:ext uri="{FF2B5EF4-FFF2-40B4-BE49-F238E27FC236}">
                <a16:creationId xmlns:a16="http://schemas.microsoft.com/office/drawing/2014/main" id="{596D2F6B-25E3-4A3B-A24B-CB47BF1FB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992" y="3852298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3</a:t>
            </a: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56796925-572F-4128-80EC-1B6236DE5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179" y="2987111"/>
            <a:ext cx="1454150" cy="276225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1</a:t>
            </a:r>
          </a:p>
        </p:txBody>
      </p:sp>
      <p:sp>
        <p:nvSpPr>
          <p:cNvPr id="90" name="Rectangle 38">
            <a:extLst>
              <a:ext uri="{FF2B5EF4-FFF2-40B4-BE49-F238E27FC236}">
                <a16:creationId xmlns:a16="http://schemas.microsoft.com/office/drawing/2014/main" id="{CD10B09C-7450-4F26-AFB1-179F77349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3442723"/>
            <a:ext cx="968375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2</a:t>
            </a:r>
          </a:p>
        </p:txBody>
      </p:sp>
      <p:sp>
        <p:nvSpPr>
          <p:cNvPr id="91" name="Rectangle 39">
            <a:extLst>
              <a:ext uri="{FF2B5EF4-FFF2-40B4-BE49-F238E27FC236}">
                <a16:creationId xmlns:a16="http://schemas.microsoft.com/office/drawing/2014/main" id="{539B811B-7C53-4D42-9D48-AA5F458F7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142" y="469049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5</a:t>
            </a:r>
          </a:p>
        </p:txBody>
      </p:sp>
      <p:sp>
        <p:nvSpPr>
          <p:cNvPr id="92" name="Rectangle 40">
            <a:extLst>
              <a:ext uri="{FF2B5EF4-FFF2-40B4-BE49-F238E27FC236}">
                <a16:creationId xmlns:a16="http://schemas.microsoft.com/office/drawing/2014/main" id="{862132CD-1AF9-4556-B7A9-2B1C74B1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900" y="226497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0" name="Rectangle 74">
            <a:extLst>
              <a:ext uri="{FF2B5EF4-FFF2-40B4-BE49-F238E27FC236}">
                <a16:creationId xmlns:a16="http://schemas.microsoft.com/office/drawing/2014/main" id="{C501192E-3FE7-47CC-A6D6-CE612A3D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15" y="3113646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3	</a:t>
            </a:r>
          </a:p>
        </p:txBody>
      </p:sp>
      <p:sp>
        <p:nvSpPr>
          <p:cNvPr id="153" name="Rectangle 74">
            <a:extLst>
              <a:ext uri="{FF2B5EF4-FFF2-40B4-BE49-F238E27FC236}">
                <a16:creationId xmlns:a16="http://schemas.microsoft.com/office/drawing/2014/main" id="{41CA354D-7525-4B01-8125-7F5538F44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4947" y="3532988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4" name="Rectangle 74">
            <a:extLst>
              <a:ext uri="{FF2B5EF4-FFF2-40B4-BE49-F238E27FC236}">
                <a16:creationId xmlns:a16="http://schemas.microsoft.com/office/drawing/2014/main" id="{2D6B84F4-52DC-4868-BD9B-DE06F066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5353" y="3952330"/>
            <a:ext cx="531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4	</a:t>
            </a:r>
          </a:p>
        </p:txBody>
      </p:sp>
      <p:sp>
        <p:nvSpPr>
          <p:cNvPr id="152" name="Rectangle 74">
            <a:extLst>
              <a:ext uri="{FF2B5EF4-FFF2-40B4-BE49-F238E27FC236}">
                <a16:creationId xmlns:a16="http://schemas.microsoft.com/office/drawing/2014/main" id="{0D45ED9A-B127-4BBB-96B4-757989687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728" y="4394385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5" name="Rectangle 74">
            <a:extLst>
              <a:ext uri="{FF2B5EF4-FFF2-40B4-BE49-F238E27FC236}">
                <a16:creationId xmlns:a16="http://schemas.microsoft.com/office/drawing/2014/main" id="{4FA8BE89-7C8E-46E7-A270-F2124E05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9135" y="4808047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6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6" name="Rectangle 74">
            <a:extLst>
              <a:ext uri="{FF2B5EF4-FFF2-40B4-BE49-F238E27FC236}">
                <a16:creationId xmlns:a16="http://schemas.microsoft.com/office/drawing/2014/main" id="{259CFE2F-4729-42F7-B242-B2D9B31C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507" y="5227390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7" name="Rectangle 74">
            <a:extLst>
              <a:ext uri="{FF2B5EF4-FFF2-40B4-BE49-F238E27FC236}">
                <a16:creationId xmlns:a16="http://schemas.microsoft.com/office/drawing/2014/main" id="{C4C1CE49-6FE6-4F4C-AFC4-4C7868CE5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7239" y="5658092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CC"/>
                </a:solidFill>
                <a:latin typeface="Gill Sans" pitchFamily="2" charset="0"/>
              </a:rPr>
              <a:t>7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8" name="Rectangle 74">
            <a:extLst>
              <a:ext uri="{FF2B5EF4-FFF2-40B4-BE49-F238E27FC236}">
                <a16:creationId xmlns:a16="http://schemas.microsoft.com/office/drawing/2014/main" id="{1E1CACEF-8676-45A9-84B9-E074FA38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6291" y="6071754"/>
            <a:ext cx="51770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Gill Sans" pitchFamily="2" charset="0"/>
              </a:rPr>
              <a:t>10</a:t>
            </a: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	</a:t>
            </a:r>
          </a:p>
        </p:txBody>
      </p:sp>
      <p:sp>
        <p:nvSpPr>
          <p:cNvPr id="151" name="Rectangle 78">
            <a:extLst>
              <a:ext uri="{FF2B5EF4-FFF2-40B4-BE49-F238E27FC236}">
                <a16:creationId xmlns:a16="http://schemas.microsoft.com/office/drawing/2014/main" id="{739F22CC-D17E-4D5E-AC78-11C1FCD2E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4611" y="2264974"/>
            <a:ext cx="818579" cy="42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dirty="0">
                <a:solidFill>
                  <a:srgbClr val="003399"/>
                </a:solidFill>
                <a:latin typeface="Gill Sans" pitchFamily="2" charset="0"/>
              </a:rPr>
              <a:t>OPT(j)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14300" lvl="1">
                  <a:lnSpc>
                    <a:spcPts val="2600"/>
                  </a:lnSpc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𝑂𝑃𝑇</m:t>
                      </m:r>
                      <m:d>
                        <m:dPr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  <m:t>𝑗</m:t>
                          </m:r>
                        </m:e>
                      </m:d>
                      <m:r>
                        <a:rPr kumimoji="1" lang="en-US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ＭＳ Ｐゴシック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ＭＳ Ｐゴシック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</m:ctrlPr>
                            </m:eqArrPr>
                            <m:e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0                                                                      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if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𝑗</m:t>
                              </m:r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=0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kumimoji="1" lang="en-US" sz="1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kumimoji="1" lang="en-US" sz="12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ＭＳ Ｐゴシック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+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𝑝</m:t>
                                          </m:r>
                                          <m:d>
                                            <m:dPr>
                                              <m:ctrlP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kumimoji="1" lang="en-US" sz="12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ＭＳ Ｐゴシック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, </m:t>
                                      </m:r>
                                      <m:r>
                                        <a:rPr kumimoji="1" lang="en-US" sz="12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ＭＳ Ｐゴシック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𝑗</m:t>
                                          </m:r>
                                          <m:r>
                                            <a:rPr kumimoji="1" lang="en-US" sz="12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ＭＳ Ｐゴシック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kumimoji="1" lang="en-US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o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w</m:t>
                              </m:r>
                              <m:r>
                                <a:rPr kumimoji="1" lang="en-US" sz="12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Ｐゴシック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34" y="202390"/>
                <a:ext cx="4572000" cy="425758"/>
              </a:xfrm>
              <a:prstGeom prst="rect">
                <a:avLst/>
              </a:prstGeom>
              <a:blipFill>
                <a:blip r:embed="rId5"/>
                <a:stretch>
                  <a:fillRect t="-357143" b="-4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59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0465"/>
            <a:ext cx="8340350" cy="5047058"/>
          </a:xfrm>
        </p:spPr>
        <p:txBody>
          <a:bodyPr/>
          <a:lstStyle/>
          <a:p>
            <a:pPr marL="342900" lvl="2" indent="-342900" defTabSz="692150">
              <a:lnSpc>
                <a:spcPct val="90000"/>
              </a:lnSpc>
            </a:pPr>
            <a:endParaRPr lang="en-US" dirty="0">
              <a:solidFill>
                <a:srgbClr val="0070C0"/>
              </a:solidFill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Give a solution of a problem using smaller (overlapping) sub-problems where </a:t>
            </a:r>
          </a:p>
          <a:p>
            <a:pPr marL="0" lvl="2" indent="0" defTabSz="692150">
              <a:lnSpc>
                <a:spcPct val="90000"/>
              </a:lnSpc>
              <a:buNone/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     </a:t>
            </a:r>
            <a:r>
              <a:rPr lang="en-US" sz="2000" dirty="0">
                <a:latin typeface="+mj-lt"/>
                <a:ea typeface="Courier New" charset="0"/>
                <a:cs typeface="Gill Sans" charset="0"/>
              </a:rPr>
              <a:t>the parameters of all sub-problems are determined in-advance</a:t>
            </a: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0" lvl="2" indent="0" defTabSz="692150">
              <a:lnSpc>
                <a:spcPct val="90000"/>
              </a:lnSpc>
              <a:buNone/>
            </a:pPr>
            <a:endParaRPr lang="en-US" dirty="0">
              <a:latin typeface="+mj-lt"/>
              <a:ea typeface="Courier New" charset="0"/>
              <a:cs typeface="Gill Sans" charset="0"/>
            </a:endParaRPr>
          </a:p>
          <a:p>
            <a:pPr marL="342900" lvl="2" indent="-342900" defTabSz="692150">
              <a:lnSpc>
                <a:spcPct val="90000"/>
              </a:lnSpc>
            </a:pPr>
            <a:r>
              <a:rPr lang="en-US" dirty="0">
                <a:latin typeface="+mj-lt"/>
                <a:ea typeface="Courier New" charset="0"/>
                <a:cs typeface="Gill Sans" charset="0"/>
              </a:rPr>
              <a:t>Useful when the same subproblems show up again and again in the solution.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Dynamic Programming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1CDAC-45F8-4342-8CEB-F1AC7367C1CC}"/>
              </a:ext>
            </a:extLst>
          </p:cNvPr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ＭＳ Ｐゴシック" charset="0"/>
                <a:cs typeface="+mn-cs"/>
              </a:defRPr>
            </a:lvl9pPr>
          </a:lstStyle>
          <a:p>
            <a:endParaRPr lang="en-US" sz="1400" dirty="0">
              <a:solidFill>
                <a:srgbClr val="000000"/>
              </a:solidFill>
              <a:latin typeface="+mn-lt"/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15760" y="2522520"/>
              <a:ext cx="4851720" cy="1893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2800" y="2509560"/>
                <a:ext cx="4878000" cy="19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02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recover the solution?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251" y="1579212"/>
                <a:ext cx="8001000" cy="490942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Input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 and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Sort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jobs by finish times so that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≤…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Compute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), …, 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𝑶𝑷𝑻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M[0] = 0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  S[0] = {}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solidFill>
                      <a:schemeClr val="accent1"/>
                    </a:solidFill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j = 1 to n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M[j]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6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        S[j] = {j}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S[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M[j] = M[j-1]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         S[j] = S[j-1]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Output M[n] and S[n]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3F538E0-37E7-40AC-9805-776BCCB3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6251" y="1579212"/>
                <a:ext cx="8001000" cy="49094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3842DDC-1457-4AF5-9091-5687AF5800B6}"/>
              </a:ext>
            </a:extLst>
          </p:cNvPr>
          <p:cNvSpPr txBox="1"/>
          <p:nvPr/>
        </p:nvSpPr>
        <p:spPr>
          <a:xfrm>
            <a:off x="476251" y="1179102"/>
            <a:ext cx="800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We can simply maintain the solution.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006307-DD1A-4B24-8B79-5A67DF2857AA}"/>
              </a:ext>
            </a:extLst>
          </p:cNvPr>
          <p:cNvSpPr txBox="1"/>
          <p:nvPr/>
        </p:nvSpPr>
        <p:spPr>
          <a:xfrm>
            <a:off x="4876800" y="3015049"/>
            <a:ext cx="300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runtime of this new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8703B0-4A32-401C-8668-E18AEB48504B}"/>
                  </a:ext>
                </a:extLst>
              </p:cNvPr>
              <p:cNvSpPr txBox="1"/>
              <p:nvPr/>
            </p:nvSpPr>
            <p:spPr>
              <a:xfrm>
                <a:off x="4052298" y="4583970"/>
                <a:ext cx="1500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E8703B0-4A32-401C-8668-E18AEB485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98" y="4583970"/>
                <a:ext cx="1500005" cy="400110"/>
              </a:xfrm>
              <a:prstGeom prst="rect">
                <a:avLst/>
              </a:prstGeom>
              <a:blipFill>
                <a:blip r:embed="rId4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B7C8E3-96B9-4623-B9D4-05510ADA85B4}"/>
                  </a:ext>
                </a:extLst>
              </p:cNvPr>
              <p:cNvSpPr txBox="1"/>
              <p:nvPr/>
            </p:nvSpPr>
            <p:spPr>
              <a:xfrm>
                <a:off x="4052297" y="5336246"/>
                <a:ext cx="15000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time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FB7C8E3-96B9-4623-B9D4-05510ADA8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97" y="5336246"/>
                <a:ext cx="1500005" cy="400110"/>
              </a:xfrm>
              <a:prstGeom prst="rect">
                <a:avLst/>
              </a:prstGeom>
              <a:blipFill>
                <a:blip r:embed="rId5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2EB08-2CB9-4BBE-AB3F-587F7E27FFCD}"/>
                  </a:ext>
                </a:extLst>
              </p:cNvPr>
              <p:cNvSpPr txBox="1"/>
              <p:nvPr/>
            </p:nvSpPr>
            <p:spPr>
              <a:xfrm>
                <a:off x="5552302" y="4021759"/>
                <a:ext cx="331341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solidFill>
                      <a:srgbClr val="FF0000"/>
                    </a:solidFill>
                  </a:rPr>
                  <a:t>Each S[j] points to some vertices of a tree.</a:t>
                </a:r>
              </a:p>
              <a:p>
                <a:pPr marL="342900" indent="-342900" algn="l">
                  <a:buFont typeface="Wingdings" panose="05000000000000000000" pitchFamily="2" charset="2"/>
                  <a:buChar char="ß"/>
                </a:pPr>
                <a:r>
                  <a:rPr lang="en-US" dirty="0">
                    <a:solidFill>
                      <a:srgbClr val="FF0000"/>
                    </a:solidFill>
                  </a:rPr>
                  <a:t>We add leaf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with its parent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algn="l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CC2EB08-2CB9-4BBE-AB3F-587F7E27F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02" y="4021759"/>
                <a:ext cx="3313413" cy="1631216"/>
              </a:xfrm>
              <a:prstGeom prst="rect">
                <a:avLst/>
              </a:prstGeom>
              <a:blipFill>
                <a:blip r:embed="rId6"/>
                <a:stretch>
                  <a:fillRect l="-2026"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788760" y="1108440"/>
              <a:ext cx="8138520" cy="5164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7600" y="1095840"/>
                <a:ext cx="8165880" cy="518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06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Jeremy Lin has created a time machine. Now, he knows exactly the price of $GME for the next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days,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Somehow, Jeremy doesn’t want to be labeled as greedy.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So, can you use dynamic programming to help Jeremy instead?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45D6A-30AA-4467-AD48-E006E38F6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908" y="0"/>
            <a:ext cx="3155092" cy="17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53EDB-41CF-451C-8AAF-9A5AEEF7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4DF4B-4E87-408C-AB54-4535C2424E76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FC44E-A4D4-4FF0-BE86-FBBA00B9F84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8763000" cy="6477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684400" y="1758240"/>
              <a:ext cx="360" cy="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75040" y="17488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05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Life is not easy.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Robinhood doesn’t want someone to hold $GME to the moon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Now, Jeremy can only hold $GME for at most 2 consecutive days.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So, what is the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000" dirty="0"/>
                  <a:t>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🚀 Rocket Emoji">
            <a:extLst>
              <a:ext uri="{FF2B5EF4-FFF2-40B4-BE49-F238E27FC236}">
                <a16:creationId xmlns:a16="http://schemas.microsoft.com/office/drawing/2014/main" id="{23856275-6ACE-4E3F-B866-BC11DEEB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3" y="1857878"/>
            <a:ext cx="601362" cy="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🚀 Rocket Emoji">
            <a:extLst>
              <a:ext uri="{FF2B5EF4-FFF2-40B4-BE49-F238E27FC236}">
                <a16:creationId xmlns:a16="http://schemas.microsoft.com/office/drawing/2014/main" id="{8DE233B0-3119-45AA-989B-9432F904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65" y="1870112"/>
            <a:ext cx="601362" cy="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3524760" y="3653280"/>
              <a:ext cx="3210120" cy="1896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1440" y="3639240"/>
                <a:ext cx="3236400" cy="192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1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Jeremy Lin has created a time machine. Now, he knows exactly the price of $GME for the next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days, which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/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Give an algorithm for Jeremy to finds the best days to buy and sell the stocks.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545D6A-30AA-4467-AD48-E006E38F6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908" y="0"/>
            <a:ext cx="3155092" cy="17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4931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1" indent="0"/>
                <a:r>
                  <a:rPr lang="en-US" altLang="en-US" sz="2200" dirty="0"/>
                  <a:t>Given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/>
                  <a:t> objects and a "knapsack.“</a:t>
                </a:r>
              </a:p>
              <a:p>
                <a:pPr marL="0" lvl="1" indent="0"/>
                <a:r>
                  <a:rPr lang="en-US" altLang="en-US" sz="2200" dirty="0"/>
                  <a:t>Item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200" dirty="0"/>
                  <a:t> weighs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 kilograms and has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lvl="1" indent="0"/>
                <a:r>
                  <a:rPr lang="en-US" altLang="en-US" sz="2200" dirty="0"/>
                  <a:t>Knapsack has capacity of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200" dirty="0"/>
                  <a:t> kilograms.</a:t>
                </a:r>
              </a:p>
              <a:p>
                <a:pPr marL="0" lvl="1" indent="0"/>
                <a:r>
                  <a:rPr lang="en-US" altLang="en-US" sz="22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200" dirty="0"/>
                  <a:t>  fill knapsack so as to maximize total value.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r>
                  <a:rPr lang="en-US" altLang="en-US" sz="2000" dirty="0">
                    <a:solidFill>
                      <a:srgbClr val="0070C0"/>
                    </a:solidFill>
                  </a:rPr>
                  <a:t>Ex:</a:t>
                </a:r>
                <a:r>
                  <a:rPr lang="en-US" altLang="en-US" sz="2000" dirty="0"/>
                  <a:t> OPT is { 3, 4 } with value 40.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0" lvl="1" indent="0"/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Greedy:  </a:t>
                </a:r>
                <a:r>
                  <a:rPr lang="en-US" altLang="en-US" sz="2200" dirty="0"/>
                  <a:t>repeatedly add item with maximum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/>
                  <a:t>.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</a:rPr>
                  <a:t>Ex:  </a:t>
                </a:r>
                <a:r>
                  <a:rPr lang="en-US" altLang="en-US" sz="2200" dirty="0"/>
                  <a:t>{ 5, 2, 1 } achieves only value = 35  </a:t>
                </a:r>
                <a:r>
                  <a:rPr lang="en-US" altLang="en-US" sz="2200" dirty="0">
                    <a:sym typeface="Symbol" panose="05050102010706020507" pitchFamily="18" charset="2"/>
                  </a:rPr>
                  <a:t>  greedy not optimal</a:t>
                </a:r>
                <a:r>
                  <a:rPr lang="en-US" altLang="en-US" sz="2200" dirty="0"/>
                  <a:t>.</a:t>
                </a:r>
              </a:p>
              <a:p>
                <a:pPr marL="0" lvl="1" indent="0"/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9800" y="2972748"/>
            <a:ext cx="2514600" cy="2165350"/>
            <a:chOff x="6019800" y="2972748"/>
            <a:chExt cx="2514600" cy="2165350"/>
          </a:xfrm>
        </p:grpSpPr>
        <p:sp>
          <p:nvSpPr>
            <p:cNvPr id="6" name="Rectangle 29">
              <a:extLst>
                <a:ext uri="{FF2B5EF4-FFF2-40B4-BE49-F238E27FC236}">
                  <a16:creationId xmlns:a16="http://schemas.microsoft.com/office/drawing/2014/main" id="{3B39E399-DC0D-4686-9F2D-9B3FCEFF7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391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7" name="Rectangle 30">
              <a:extLst>
                <a:ext uri="{FF2B5EF4-FFF2-40B4-BE49-F238E27FC236}">
                  <a16:creationId xmlns:a16="http://schemas.microsoft.com/office/drawing/2014/main" id="{A306F8AA-CD98-4964-9A86-3FC3EEEF8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2972748"/>
              <a:ext cx="8445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</a:rPr>
                <a:t>Value</a:t>
              </a:r>
              <a:endParaRPr lang="en-US" altLang="en-US" baseline="-25000">
                <a:solidFill>
                  <a:schemeClr val="bg1"/>
                </a:solidFill>
              </a:endParaRPr>
            </a:p>
          </p:txBody>
        </p:sp>
        <p:sp>
          <p:nvSpPr>
            <p:cNvPr id="8" name="Rectangle 31">
              <a:extLst>
                <a:ext uri="{FF2B5EF4-FFF2-40B4-BE49-F238E27FC236}">
                  <a16:creationId xmlns:a16="http://schemas.microsoft.com/office/drawing/2014/main" id="{44C06593-4BAF-46F6-B56F-CE95950C5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0903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9" name="Rectangle 32">
              <a:extLst>
                <a:ext uri="{FF2B5EF4-FFF2-40B4-BE49-F238E27FC236}">
                  <a16:creationId xmlns:a16="http://schemas.microsoft.com/office/drawing/2014/main" id="{19E769D6-B144-45BA-BD78-B3FF56DE0D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4395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0" name="Rectangle 33">
              <a:extLst>
                <a:ext uri="{FF2B5EF4-FFF2-40B4-BE49-F238E27FC236}">
                  <a16:creationId xmlns:a16="http://schemas.microsoft.com/office/drawing/2014/main" id="{14CFC1C2-D713-4B44-97D8-C74041264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78884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15B9DDFC-ECD0-4524-A1ED-3E1A7DD2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391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2" name="Rectangle 35">
              <a:extLst>
                <a:ext uri="{FF2B5EF4-FFF2-40B4-BE49-F238E27FC236}">
                  <a16:creationId xmlns:a16="http://schemas.microsoft.com/office/drawing/2014/main" id="{A2384CC3-7775-405F-8A75-5E40E63DD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2972748"/>
              <a:ext cx="90805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3" name="Rectangle 36">
              <a:extLst>
                <a:ext uri="{FF2B5EF4-FFF2-40B4-BE49-F238E27FC236}">
                  <a16:creationId xmlns:a16="http://schemas.microsoft.com/office/drawing/2014/main" id="{AE2EC8C4-8E14-4EEF-9A8C-A47B7EBC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0903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14" name="Rectangle 37">
              <a:extLst>
                <a:ext uri="{FF2B5EF4-FFF2-40B4-BE49-F238E27FC236}">
                  <a16:creationId xmlns:a16="http://schemas.microsoft.com/office/drawing/2014/main" id="{98CAFEAE-59AC-4FE8-BBBD-8D5BB6A08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4395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15" name="Rectangle 38">
              <a:extLst>
                <a:ext uri="{FF2B5EF4-FFF2-40B4-BE49-F238E27FC236}">
                  <a16:creationId xmlns:a16="http://schemas.microsoft.com/office/drawing/2014/main" id="{883A012B-E1E9-4906-B1E0-2F2DF57FD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3741098"/>
              <a:ext cx="8445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6" name="Rectangle 39">
              <a:extLst>
                <a:ext uri="{FF2B5EF4-FFF2-40B4-BE49-F238E27FC236}">
                  <a16:creationId xmlns:a16="http://schemas.microsoft.com/office/drawing/2014/main" id="{F7B03690-D9E2-465F-B946-13F0AFBC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374109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17" name="Rectangle 40">
              <a:extLst>
                <a:ext uri="{FF2B5EF4-FFF2-40B4-BE49-F238E27FC236}">
                  <a16:creationId xmlns:a16="http://schemas.microsoft.com/office/drawing/2014/main" id="{187CEBA7-1D16-4C39-B054-4284C187D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6350" y="4788848"/>
              <a:ext cx="90805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155F27E8-DB3B-4944-961D-744FAD000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2972748"/>
              <a:ext cx="762000" cy="4191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19" name="Rectangle 42">
              <a:extLst>
                <a:ext uri="{FF2B5EF4-FFF2-40B4-BE49-F238E27FC236}">
                  <a16:creationId xmlns:a16="http://schemas.microsoft.com/office/drawing/2014/main" id="{BE72DE97-3018-441F-9CC2-B8315905C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391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EC1E4E7F-9E85-464B-924D-04ABCCE97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0903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82EF6845-0E05-4194-8BBD-42A250BB7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4395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2" name="Rectangle 45">
              <a:extLst>
                <a:ext uri="{FF2B5EF4-FFF2-40B4-BE49-F238E27FC236}">
                  <a16:creationId xmlns:a16="http://schemas.microsoft.com/office/drawing/2014/main" id="{C71724CD-2534-44E3-9E25-13F8174A0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478884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3" name="Rectangle 46">
              <a:extLst>
                <a:ext uri="{FF2B5EF4-FFF2-40B4-BE49-F238E27FC236}">
                  <a16:creationId xmlns:a16="http://schemas.microsoft.com/office/drawing/2014/main" id="{05EA5F33-E595-4E10-950B-0A9AA780D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3741098"/>
              <a:ext cx="762000" cy="34925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24" name="Rectangle 47">
            <a:extLst>
              <a:ext uri="{FF2B5EF4-FFF2-40B4-BE49-F238E27FC236}">
                <a16:creationId xmlns:a16="http://schemas.microsoft.com/office/drawing/2014/main" id="{87D5A47D-D1F6-4C19-90E1-BDC20FC1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487" y="3698525"/>
            <a:ext cx="993913" cy="4007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sz="2000" dirty="0">
                <a:latin typeface="+mj-lt"/>
              </a:rPr>
              <a:t>W = 11</a:t>
            </a:r>
            <a:endParaRPr kumimoji="0" lang="en-US" altLang="en-US" sz="2000" baseline="300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2638" r="14506"/>
          <a:stretch/>
        </p:blipFill>
        <p:spPr>
          <a:xfrm>
            <a:off x="7453223" y="0"/>
            <a:ext cx="1561381" cy="21431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1625040" y="2061000"/>
              <a:ext cx="5635440" cy="2779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15680" y="2047680"/>
                <a:ext cx="5651280" cy="280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10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Dynamic Programming: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32913" y="1328474"/>
                <a:ext cx="8790317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</m:d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Max value of subsets of items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𝑊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does not select item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- In this case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)=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−1)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item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immediately imply we have to reject other items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 problem does not reduce to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because we now want to pack as much value into box of weight </a:t>
                </a:r>
                <a14:m>
                  <m:oMath xmlns:m="http://schemas.openxmlformats.org/officeDocument/2006/math"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𝑊</m:t>
                    </m:r>
                    <m:r>
                      <a:rPr kumimoji="1"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Tx/>
                  <a:buChar char="-"/>
                </a:pP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Conclusion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We need more subproblems, we need to strengthen IH.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913" y="1328474"/>
                <a:ext cx="8790317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43400" y="860400"/>
              <a:ext cx="8251920" cy="3898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520" y="848520"/>
                <a:ext cx="8279280" cy="391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Stronger DP (Strengthening Hypothesis)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= 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Max value of subsets of items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of weight </a:t>
                </a:r>
                <a14:m>
                  <m:oMath xmlns:m="http://schemas.openxmlformats.org/officeDocument/2006/math">
                    <m:r>
                      <a:rPr kumimoji="1" lang="en-US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kumimoji="1"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selects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𝑣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does not select item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,</m:t>
                        </m:r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</m:d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𝑂𝑃𝑇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Therefore,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/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𝑂𝑃𝑇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E22704-B6CE-4906-A77F-D7E87E8C4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23" y="4596783"/>
                <a:ext cx="6907340" cy="1074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9A652A9-147E-4108-8BBD-D25F47700907}"/>
              </a:ext>
            </a:extLst>
          </p:cNvPr>
          <p:cNvSpPr txBox="1"/>
          <p:nvPr/>
        </p:nvSpPr>
        <p:spPr>
          <a:xfrm>
            <a:off x="6364560" y="2964735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26FCD98-00BA-42BA-9318-874CCC866BEC}"/>
              </a:ext>
            </a:extLst>
          </p:cNvPr>
          <p:cNvCxnSpPr/>
          <p:nvPr/>
        </p:nvCxnSpPr>
        <p:spPr bwMode="auto">
          <a:xfrm flipH="1" flipV="1">
            <a:off x="5747738" y="2725426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4DE5B1-6EBE-4DD9-9CB0-440A6BA4E7B7}"/>
              </a:ext>
            </a:extLst>
          </p:cNvPr>
          <p:cNvCxnSpPr>
            <a:cxnSpLocks/>
          </p:cNvCxnSpPr>
          <p:nvPr/>
        </p:nvCxnSpPr>
        <p:spPr bwMode="auto">
          <a:xfrm flipH="1">
            <a:off x="5714952" y="3244570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/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pPr algn="l"/>
                <a:r>
                  <a:rPr lang="en-US" dirty="0" err="1"/>
                  <a:t>o.w</a:t>
                </a:r>
                <a:r>
                  <a:rPr lang="en-US" dirty="0"/>
                  <a:t>.,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9001585-5CEB-4D3D-9AEE-2218E80F1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655" y="4617575"/>
                <a:ext cx="1191159" cy="1015663"/>
              </a:xfrm>
              <a:prstGeom prst="rect">
                <a:avLst/>
              </a:prstGeom>
              <a:blipFill>
                <a:blip r:embed="rId5"/>
                <a:stretch>
                  <a:fillRect l="-5641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 bwMode="auto">
          <a:xfrm>
            <a:off x="3614255" y="885800"/>
            <a:ext cx="5211684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is the ordering of item we should pick?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025640" y="1301760"/>
              <a:ext cx="7797600" cy="5094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4120" y="1292400"/>
                <a:ext cx="7820280" cy="511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843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9434CBE-9961-4822-8832-DE2DD6FF5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3808326"/>
            <a:ext cx="8001000" cy="274536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altLang="en-US" sz="1600" b="1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0 to W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M[0, w] = 0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n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w = 1 to W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   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M[n, W]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4BB47F3C-4B7B-4E96-A902-DFD3A4B9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158059"/>
            <a:ext cx="8001000" cy="2400657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Comp-OPT(</a:t>
            </a:r>
            <a:r>
              <a:rPr lang="en-US" altLang="en-US" sz="1600" b="1" dirty="0" err="1">
                <a:solidFill>
                  <a:srgbClr val="003399"/>
                </a:solidFill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)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if </a:t>
            </a:r>
            <a:r>
              <a:rPr lang="en-US" altLang="en-US" sz="1600" b="1" dirty="0">
                <a:latin typeface="Courier New" panose="02070309020205020404" pitchFamily="49" charset="0"/>
              </a:rPr>
              <a:t>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 == empty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==0)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]=0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 if </a:t>
            </a:r>
            <a:r>
              <a:rPr lang="en-US" altLang="en-US" sz="1600" b="1" dirty="0">
                <a:latin typeface="Courier New" panose="02070309020205020404" pitchFamily="49" charset="0"/>
              </a:rPr>
              <a:t>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 Comp-OPT(i-1,w)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i,w</a:t>
            </a:r>
            <a:r>
              <a:rPr lang="en-US" altLang="en-US" sz="1600" b="1" dirty="0">
                <a:latin typeface="Courier New" panose="02070309020205020404" pitchFamily="49" charset="0"/>
              </a:rPr>
              <a:t>]= max {Comp-OPT(i-1,w),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Comp-OPT(i-1,w-w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)}        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45BFC2-E3D0-4BBA-A116-6C3527153F95}"/>
              </a:ext>
            </a:extLst>
          </p:cNvPr>
          <p:cNvSpPr txBox="1"/>
          <p:nvPr/>
        </p:nvSpPr>
        <p:spPr>
          <a:xfrm>
            <a:off x="6394985" y="1847667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recursive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51447A-7EDC-4EEA-AEEE-AB96F1063037}"/>
              </a:ext>
            </a:extLst>
          </p:cNvPr>
          <p:cNvSpPr txBox="1"/>
          <p:nvPr/>
        </p:nvSpPr>
        <p:spPr>
          <a:xfrm>
            <a:off x="6116865" y="4427393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Non-recursive</a:t>
            </a:r>
          </a:p>
        </p:txBody>
      </p:sp>
    </p:spTree>
    <p:extLst>
      <p:ext uri="{BB962C8B-B14F-4D97-AF65-F5344CB8AC3E}">
        <p14:creationId xmlns:p14="http://schemas.microsoft.com/office/powerpoint/2010/main" val="16610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48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7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grpSp>
        <p:nvGrpSpPr>
          <p:cNvPr id="30" name="Group 312">
            <a:extLst>
              <a:ext uri="{FF2B5EF4-FFF2-40B4-BE49-F238E27FC236}">
                <a16:creationId xmlns:a16="http://schemas.microsoft.com/office/drawing/2014/main" id="{CD43AEC8-C3DF-4D4F-809B-CC026FA41E8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1" name="Rectangle 222">
              <a:extLst>
                <a:ext uri="{FF2B5EF4-FFF2-40B4-BE49-F238E27FC236}">
                  <a16:creationId xmlns:a16="http://schemas.microsoft.com/office/drawing/2014/main" id="{5A9E7F69-CD00-4531-91FD-D5057D06B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32" name="Rectangle 223">
              <a:extLst>
                <a:ext uri="{FF2B5EF4-FFF2-40B4-BE49-F238E27FC236}">
                  <a16:creationId xmlns:a16="http://schemas.microsoft.com/office/drawing/2014/main" id="{B7478A67-53E5-4997-ABD3-D43A7D62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33" name="Rectangle 224">
              <a:extLst>
                <a:ext uri="{FF2B5EF4-FFF2-40B4-BE49-F238E27FC236}">
                  <a16:creationId xmlns:a16="http://schemas.microsoft.com/office/drawing/2014/main" id="{B2587646-8842-4FC5-B5B1-632D10BA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225">
              <a:extLst>
                <a:ext uri="{FF2B5EF4-FFF2-40B4-BE49-F238E27FC236}">
                  <a16:creationId xmlns:a16="http://schemas.microsoft.com/office/drawing/2014/main" id="{F0E9900F-11D0-48EB-9722-09B29317B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226">
              <a:extLst>
                <a:ext uri="{FF2B5EF4-FFF2-40B4-BE49-F238E27FC236}">
                  <a16:creationId xmlns:a16="http://schemas.microsoft.com/office/drawing/2014/main" id="{4FEF81AA-46B0-43A8-9F5B-78224123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36" name="Rectangle 227">
              <a:extLst>
                <a:ext uri="{FF2B5EF4-FFF2-40B4-BE49-F238E27FC236}">
                  <a16:creationId xmlns:a16="http://schemas.microsoft.com/office/drawing/2014/main" id="{5170372B-29FA-401F-8458-D3B6A23BC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228">
              <a:extLst>
                <a:ext uri="{FF2B5EF4-FFF2-40B4-BE49-F238E27FC236}">
                  <a16:creationId xmlns:a16="http://schemas.microsoft.com/office/drawing/2014/main" id="{34CA88D1-4859-48CC-B173-4EA1C0AA2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38" name="Rectangle 229">
              <a:extLst>
                <a:ext uri="{FF2B5EF4-FFF2-40B4-BE49-F238E27FC236}">
                  <a16:creationId xmlns:a16="http://schemas.microsoft.com/office/drawing/2014/main" id="{4718E365-21BC-4E35-8762-30E0A33E49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39" name="Rectangle 230">
              <a:extLst>
                <a:ext uri="{FF2B5EF4-FFF2-40B4-BE49-F238E27FC236}">
                  <a16:creationId xmlns:a16="http://schemas.microsoft.com/office/drawing/2014/main" id="{14A12DD6-E258-4CBF-B1EE-DBAE6F44F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0" name="Rectangle 231">
              <a:extLst>
                <a:ext uri="{FF2B5EF4-FFF2-40B4-BE49-F238E27FC236}">
                  <a16:creationId xmlns:a16="http://schemas.microsoft.com/office/drawing/2014/main" id="{E36272EA-06F6-4726-B3A4-42741417D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1" name="Rectangle 232">
              <a:extLst>
                <a:ext uri="{FF2B5EF4-FFF2-40B4-BE49-F238E27FC236}">
                  <a16:creationId xmlns:a16="http://schemas.microsoft.com/office/drawing/2014/main" id="{D2550769-6157-47C5-9194-327BF995C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2" name="Rectangle 233">
              <a:extLst>
                <a:ext uri="{FF2B5EF4-FFF2-40B4-BE49-F238E27FC236}">
                  <a16:creationId xmlns:a16="http://schemas.microsoft.com/office/drawing/2014/main" id="{794FFDD3-5A7D-43AC-983A-E64158687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3" name="Rectangle 234">
              <a:extLst>
                <a:ext uri="{FF2B5EF4-FFF2-40B4-BE49-F238E27FC236}">
                  <a16:creationId xmlns:a16="http://schemas.microsoft.com/office/drawing/2014/main" id="{F4592EF6-EACB-49C8-B641-B0F36CC44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4" name="Rectangle 235">
              <a:extLst>
                <a:ext uri="{FF2B5EF4-FFF2-40B4-BE49-F238E27FC236}">
                  <a16:creationId xmlns:a16="http://schemas.microsoft.com/office/drawing/2014/main" id="{DBFB8805-DC2C-45F6-B9D3-A4FD35902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5" name="Rectangle 236">
              <a:extLst>
                <a:ext uri="{FF2B5EF4-FFF2-40B4-BE49-F238E27FC236}">
                  <a16:creationId xmlns:a16="http://schemas.microsoft.com/office/drawing/2014/main" id="{280BFBB4-BD1D-49F4-8EE9-DC48E10BF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46" name="Rectangle 237">
              <a:extLst>
                <a:ext uri="{FF2B5EF4-FFF2-40B4-BE49-F238E27FC236}">
                  <a16:creationId xmlns:a16="http://schemas.microsoft.com/office/drawing/2014/main" id="{DF5F5FB9-72F6-49F8-B274-0C74C5358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7" name="Rectangle 238">
              <a:extLst>
                <a:ext uri="{FF2B5EF4-FFF2-40B4-BE49-F238E27FC236}">
                  <a16:creationId xmlns:a16="http://schemas.microsoft.com/office/drawing/2014/main" id="{D4453020-8800-4512-847B-786557524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8" name="Rectangle 239">
              <a:extLst>
                <a:ext uri="{FF2B5EF4-FFF2-40B4-BE49-F238E27FC236}">
                  <a16:creationId xmlns:a16="http://schemas.microsoft.com/office/drawing/2014/main" id="{9B7B5752-0A19-43CE-AAAA-D7FDE53B4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930EB2D4-1CEC-455C-B343-73B289FA0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6F70BD81-BF66-4A22-A6AD-26483A241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1" name="Rectangle 242">
              <a:extLst>
                <a:ext uri="{FF2B5EF4-FFF2-40B4-BE49-F238E27FC236}">
                  <a16:creationId xmlns:a16="http://schemas.microsoft.com/office/drawing/2014/main" id="{03A38BF4-8146-45E8-A2A0-F8DB84A22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2" name="Rectangle 243">
              <a:extLst>
                <a:ext uri="{FF2B5EF4-FFF2-40B4-BE49-F238E27FC236}">
                  <a16:creationId xmlns:a16="http://schemas.microsoft.com/office/drawing/2014/main" id="{290DE9A7-8E1F-460A-BCF0-4227731B9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53" name="Rectangle 244">
              <a:extLst>
                <a:ext uri="{FF2B5EF4-FFF2-40B4-BE49-F238E27FC236}">
                  <a16:creationId xmlns:a16="http://schemas.microsoft.com/office/drawing/2014/main" id="{B1E5A91C-0AE9-4638-A202-5A30B9A47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6</a:t>
              </a:r>
              <a:endParaRPr kumimoji="0" lang="en-US" altLang="en-US" baseline="30000" dirty="0"/>
            </a:p>
          </p:txBody>
        </p:sp>
        <p:sp>
          <p:nvSpPr>
            <p:cNvPr id="56" name="Rectangle 247">
              <a:extLst>
                <a:ext uri="{FF2B5EF4-FFF2-40B4-BE49-F238E27FC236}">
                  <a16:creationId xmlns:a16="http://schemas.microsoft.com/office/drawing/2014/main" id="{B10CD5E2-7A78-4B1A-AB13-9C2253D4F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58" name="Rectangle 249">
              <a:extLst>
                <a:ext uri="{FF2B5EF4-FFF2-40B4-BE49-F238E27FC236}">
                  <a16:creationId xmlns:a16="http://schemas.microsoft.com/office/drawing/2014/main" id="{A936C59B-801C-486A-8A90-638F21640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Rectangle 250">
              <a:extLst>
                <a:ext uri="{FF2B5EF4-FFF2-40B4-BE49-F238E27FC236}">
                  <a16:creationId xmlns:a16="http://schemas.microsoft.com/office/drawing/2014/main" id="{A7B5FE32-061A-4407-A66E-BC9FE4AD2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63" name="Rectangle 254">
              <a:extLst>
                <a:ext uri="{FF2B5EF4-FFF2-40B4-BE49-F238E27FC236}">
                  <a16:creationId xmlns:a16="http://schemas.microsoft.com/office/drawing/2014/main" id="{8D157922-CE42-4BAF-BF34-4C7B7933F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</a:t>
              </a:r>
              <a:endParaRPr kumimoji="0" lang="en-US" altLang="en-US" baseline="30000" dirty="0"/>
            </a:p>
          </p:txBody>
        </p:sp>
        <p:sp>
          <p:nvSpPr>
            <p:cNvPr id="65" name="Rectangle 256">
              <a:extLst>
                <a:ext uri="{FF2B5EF4-FFF2-40B4-BE49-F238E27FC236}">
                  <a16:creationId xmlns:a16="http://schemas.microsoft.com/office/drawing/2014/main" id="{82A1EC06-F021-4F54-96BC-30CE318E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6" name="Rectangle 257">
              <a:extLst>
                <a:ext uri="{FF2B5EF4-FFF2-40B4-BE49-F238E27FC236}">
                  <a16:creationId xmlns:a16="http://schemas.microsoft.com/office/drawing/2014/main" id="{EFF7957C-F6C2-491F-BAFD-18B26BBB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0" name="Rectangle 261">
              <a:extLst>
                <a:ext uri="{FF2B5EF4-FFF2-40B4-BE49-F238E27FC236}">
                  <a16:creationId xmlns:a16="http://schemas.microsoft.com/office/drawing/2014/main" id="{26D30D27-FDCD-4D44-AF4C-F4F391894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2" name="Rectangle 263">
              <a:extLst>
                <a:ext uri="{FF2B5EF4-FFF2-40B4-BE49-F238E27FC236}">
                  <a16:creationId xmlns:a16="http://schemas.microsoft.com/office/drawing/2014/main" id="{2E7EE658-B220-41B4-A74D-6F6FF1674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3" name="Rectangle 264">
              <a:extLst>
                <a:ext uri="{FF2B5EF4-FFF2-40B4-BE49-F238E27FC236}">
                  <a16:creationId xmlns:a16="http://schemas.microsoft.com/office/drawing/2014/main" id="{C17D6F76-CE79-413C-98BC-8D203A283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77" name="Rectangle 268">
              <a:extLst>
                <a:ext uri="{FF2B5EF4-FFF2-40B4-BE49-F238E27FC236}">
                  <a16:creationId xmlns:a16="http://schemas.microsoft.com/office/drawing/2014/main" id="{34F52464-E59C-48DB-AC96-9A2D91BC1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79" name="Rectangle 270">
              <a:extLst>
                <a:ext uri="{FF2B5EF4-FFF2-40B4-BE49-F238E27FC236}">
                  <a16:creationId xmlns:a16="http://schemas.microsoft.com/office/drawing/2014/main" id="{66F67423-F643-4ACF-A2BE-3F11FDB68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80" name="Rectangle 271">
              <a:extLst>
                <a:ext uri="{FF2B5EF4-FFF2-40B4-BE49-F238E27FC236}">
                  <a16:creationId xmlns:a16="http://schemas.microsoft.com/office/drawing/2014/main" id="{6EF091BA-7A71-4D41-ABA7-E922782C1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84" name="Rectangle 275">
              <a:extLst>
                <a:ext uri="{FF2B5EF4-FFF2-40B4-BE49-F238E27FC236}">
                  <a16:creationId xmlns:a16="http://schemas.microsoft.com/office/drawing/2014/main" id="{272678FC-C087-43D2-85AA-F9D90DFB5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86" name="Rectangle 277">
              <a:extLst>
                <a:ext uri="{FF2B5EF4-FFF2-40B4-BE49-F238E27FC236}">
                  <a16:creationId xmlns:a16="http://schemas.microsoft.com/office/drawing/2014/main" id="{96397E12-F8E0-433A-B8AB-478B01515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87" name="Rectangle 278">
              <a:extLst>
                <a:ext uri="{FF2B5EF4-FFF2-40B4-BE49-F238E27FC236}">
                  <a16:creationId xmlns:a16="http://schemas.microsoft.com/office/drawing/2014/main" id="{C6B3F177-9C5A-4096-83C2-312B95FD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1" name="Rectangle 282">
              <a:extLst>
                <a:ext uri="{FF2B5EF4-FFF2-40B4-BE49-F238E27FC236}">
                  <a16:creationId xmlns:a16="http://schemas.microsoft.com/office/drawing/2014/main" id="{BC68A7E0-4991-432A-912C-B8F9238E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93" name="Rectangle 284">
              <a:extLst>
                <a:ext uri="{FF2B5EF4-FFF2-40B4-BE49-F238E27FC236}">
                  <a16:creationId xmlns:a16="http://schemas.microsoft.com/office/drawing/2014/main" id="{563C53F5-18E8-4F4D-B2C0-0A2EF5C06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94" name="Rectangle 285">
              <a:extLst>
                <a:ext uri="{FF2B5EF4-FFF2-40B4-BE49-F238E27FC236}">
                  <a16:creationId xmlns:a16="http://schemas.microsoft.com/office/drawing/2014/main" id="{27C6CA4F-A5CA-4FEA-883C-EB238E1CF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8" name="Rectangle 289">
              <a:extLst>
                <a:ext uri="{FF2B5EF4-FFF2-40B4-BE49-F238E27FC236}">
                  <a16:creationId xmlns:a16="http://schemas.microsoft.com/office/drawing/2014/main" id="{D120AC91-CD65-4D22-B3D7-4B614DB1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0" name="Rectangle 291">
              <a:extLst>
                <a:ext uri="{FF2B5EF4-FFF2-40B4-BE49-F238E27FC236}">
                  <a16:creationId xmlns:a16="http://schemas.microsoft.com/office/drawing/2014/main" id="{EE802AE4-065D-4417-903E-728B6363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01" name="Rectangle 292">
              <a:extLst>
                <a:ext uri="{FF2B5EF4-FFF2-40B4-BE49-F238E27FC236}">
                  <a16:creationId xmlns:a16="http://schemas.microsoft.com/office/drawing/2014/main" id="{EF3A35D6-5E0B-4994-AC00-355D2572D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5" name="Rectangle 296">
              <a:extLst>
                <a:ext uri="{FF2B5EF4-FFF2-40B4-BE49-F238E27FC236}">
                  <a16:creationId xmlns:a16="http://schemas.microsoft.com/office/drawing/2014/main" id="{E94B0774-6433-489A-87B8-E486EE5A5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07" name="Rectangle 298">
              <a:extLst>
                <a:ext uri="{FF2B5EF4-FFF2-40B4-BE49-F238E27FC236}">
                  <a16:creationId xmlns:a16="http://schemas.microsoft.com/office/drawing/2014/main" id="{FBEBC201-7E18-4B81-ACE1-A0DFB0344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08" name="Rectangle 299">
              <a:extLst>
                <a:ext uri="{FF2B5EF4-FFF2-40B4-BE49-F238E27FC236}">
                  <a16:creationId xmlns:a16="http://schemas.microsoft.com/office/drawing/2014/main" id="{EAEAA03D-75A3-4D82-B8C3-8BAAF790B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2" name="Rectangle 303">
              <a:extLst>
                <a:ext uri="{FF2B5EF4-FFF2-40B4-BE49-F238E27FC236}">
                  <a16:creationId xmlns:a16="http://schemas.microsoft.com/office/drawing/2014/main" id="{6DA7A050-89F6-45AA-83C0-4C2CA7E2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4" name="Rectangle 305">
              <a:extLst>
                <a:ext uri="{FF2B5EF4-FFF2-40B4-BE49-F238E27FC236}">
                  <a16:creationId xmlns:a16="http://schemas.microsoft.com/office/drawing/2014/main" id="{BD825824-E4BF-40A9-A6C1-C99014380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15" name="Rectangle 306">
              <a:extLst>
                <a:ext uri="{FF2B5EF4-FFF2-40B4-BE49-F238E27FC236}">
                  <a16:creationId xmlns:a16="http://schemas.microsoft.com/office/drawing/2014/main" id="{C7855F90-901C-4198-93E9-973683A14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9" name="Rectangle 310">
              <a:extLst>
                <a:ext uri="{FF2B5EF4-FFF2-40B4-BE49-F238E27FC236}">
                  <a16:creationId xmlns:a16="http://schemas.microsoft.com/office/drawing/2014/main" id="{8E833427-2574-47C6-8F0A-AF8F92BE7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125" name="Rectangle 251">
            <a:extLst>
              <a:ext uri="{FF2B5EF4-FFF2-40B4-BE49-F238E27FC236}">
                <a16:creationId xmlns:a16="http://schemas.microsoft.com/office/drawing/2014/main" id="{6522A453-97E5-43F3-8B07-E47A7F590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266" y="2700829"/>
            <a:ext cx="502606" cy="3795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7</a:t>
            </a:r>
            <a:endParaRPr kumimoji="0" lang="en-US" altLang="en-US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8720" y="1084320"/>
              <a:ext cx="7871400" cy="453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3600" y="1069200"/>
                <a:ext cx="7899480" cy="45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472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7</a:t>
              </a:r>
              <a:endParaRPr kumimoji="0" lang="en-US" altLang="en-US" baseline="30000" dirty="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/>
                <a:t>18</a:t>
              </a:r>
              <a:endParaRPr kumimoji="0" lang="en-US" altLang="en-US" baseline="30000" dirty="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96" name="Rectangle 273">
            <a:extLst>
              <a:ext uri="{FF2B5EF4-FFF2-40B4-BE49-F238E27FC236}">
                <a16:creationId xmlns:a16="http://schemas.microsoft.com/office/drawing/2014/main" id="{AA3FDCD9-86EE-4713-98DA-6A35C969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280" y="3089314"/>
            <a:ext cx="508973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19</a:t>
            </a:r>
            <a:endParaRPr kumimoji="0" lang="en-US" altLang="en-US" baseline="30000"/>
          </a:p>
        </p:txBody>
      </p:sp>
    </p:spTree>
    <p:extLst>
      <p:ext uri="{BB962C8B-B14F-4D97-AF65-F5344CB8AC3E}">
        <p14:creationId xmlns:p14="http://schemas.microsoft.com/office/powerpoint/2010/main" val="2550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</p:grpSp>
      <p:sp>
        <p:nvSpPr>
          <p:cNvPr id="125" name="Rectangle 295">
            <a:extLst>
              <a:ext uri="{FF2B5EF4-FFF2-40B4-BE49-F238E27FC236}">
                <a16:creationId xmlns:a16="http://schemas.microsoft.com/office/drawing/2014/main" id="{4CE8F049-B98B-48A4-AF13-5F4F5FDE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25" y="3462899"/>
            <a:ext cx="516547" cy="3701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29</a:t>
            </a:r>
            <a:endParaRPr kumimoji="0"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820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Weighted Interval Scheduling</a:t>
            </a:r>
          </a:p>
        </p:txBody>
      </p:sp>
    </p:spTree>
    <p:extLst>
      <p:ext uri="{BB962C8B-B14F-4D97-AF65-F5344CB8AC3E}">
        <p14:creationId xmlns:p14="http://schemas.microsoft.com/office/powerpoint/2010/main" val="22905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Knapsack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" name="Line 198">
            <a:extLst>
              <a:ext uri="{FF2B5EF4-FFF2-40B4-BE49-F238E27FC236}">
                <a16:creationId xmlns:a16="http://schemas.microsoft.com/office/drawing/2014/main" id="{863975F1-757D-4537-BEBB-43AE34845C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513" y="1970088"/>
            <a:ext cx="0" cy="2220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0" name="Text Box 199">
            <a:extLst>
              <a:ext uri="{FF2B5EF4-FFF2-40B4-BE49-F238E27FC236}">
                <a16:creationId xmlns:a16="http://schemas.microsoft.com/office/drawing/2014/main" id="{5D5EDDEA-551B-4705-BDA1-15043FEB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2819400"/>
            <a:ext cx="7889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n + 1</a:t>
            </a:r>
            <a:endParaRPr lang="en-US" altLang="en-US" sz="1400" baseline="-25000"/>
          </a:p>
        </p:txBody>
      </p:sp>
      <p:grpSp>
        <p:nvGrpSpPr>
          <p:cNvPr id="11" name="Group 313">
            <a:extLst>
              <a:ext uri="{FF2B5EF4-FFF2-40B4-BE49-F238E27FC236}">
                <a16:creationId xmlns:a16="http://schemas.microsoft.com/office/drawing/2014/main" id="{F4990EA6-F1FA-4AAE-A7E1-731E6B00A4F1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24375"/>
            <a:ext cx="2347913" cy="2022475"/>
            <a:chOff x="3927" y="2760"/>
            <a:chExt cx="1584" cy="136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2" name="Rectangle 202">
              <a:extLst>
                <a:ext uri="{FF2B5EF4-FFF2-40B4-BE49-F238E27FC236}">
                  <a16:creationId xmlns:a16="http://schemas.microsoft.com/office/drawing/2014/main" id="{C0F29469-277F-426B-AFD7-FB6487574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02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" name="Rectangle 203">
              <a:extLst>
                <a:ext uri="{FF2B5EF4-FFF2-40B4-BE49-F238E27FC236}">
                  <a16:creationId xmlns:a16="http://schemas.microsoft.com/office/drawing/2014/main" id="{C6654C00-5E3E-41D3-9EFA-898B7D39D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760"/>
              <a:ext cx="53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Value</a:t>
              </a:r>
              <a:endParaRPr lang="en-US" altLang="en-US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204">
              <a:extLst>
                <a:ext uri="{FF2B5EF4-FFF2-40B4-BE49-F238E27FC236}">
                  <a16:creationId xmlns:a16="http://schemas.microsoft.com/office/drawing/2014/main" id="{4B40FF17-9BDE-4D8F-908B-2F1B5CF12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46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" name="Rectangle 205">
              <a:extLst>
                <a:ext uri="{FF2B5EF4-FFF2-40B4-BE49-F238E27FC236}">
                  <a16:creationId xmlns:a16="http://schemas.microsoft.com/office/drawing/2014/main" id="{1E321BBF-A23A-4881-B8ED-21769CEE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8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" name="Rectangle 206">
              <a:extLst>
                <a:ext uri="{FF2B5EF4-FFF2-40B4-BE49-F238E27FC236}">
                  <a16:creationId xmlns:a16="http://schemas.microsoft.com/office/drawing/2014/main" id="{E7B7DE15-D152-4DBF-B627-24ADC2715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90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" name="Rectangle 207">
              <a:extLst>
                <a:ext uri="{FF2B5EF4-FFF2-40B4-BE49-F238E27FC236}">
                  <a16:creationId xmlns:a16="http://schemas.microsoft.com/office/drawing/2014/main" id="{B1DEEA30-2814-470A-85A8-17A69B64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02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  <a:endParaRPr kumimoji="0" lang="en-US" altLang="en-US"/>
            </a:p>
          </p:txBody>
        </p:sp>
        <p:sp>
          <p:nvSpPr>
            <p:cNvPr id="18" name="Rectangle 208">
              <a:extLst>
                <a:ext uri="{FF2B5EF4-FFF2-40B4-BE49-F238E27FC236}">
                  <a16:creationId xmlns:a16="http://schemas.microsoft.com/office/drawing/2014/main" id="{ED7CF44D-8F5A-459D-9887-22B69CF86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2760"/>
              <a:ext cx="572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Weight</a:t>
              </a:r>
            </a:p>
          </p:txBody>
        </p:sp>
        <p:sp>
          <p:nvSpPr>
            <p:cNvPr id="19" name="Rectangle 209">
              <a:extLst>
                <a:ext uri="{FF2B5EF4-FFF2-40B4-BE49-F238E27FC236}">
                  <a16:creationId xmlns:a16="http://schemas.microsoft.com/office/drawing/2014/main" id="{EAA098F1-4D9D-429D-BD1A-603B83214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46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0" name="Rectangle 210">
              <a:extLst>
                <a:ext uri="{FF2B5EF4-FFF2-40B4-BE49-F238E27FC236}">
                  <a16:creationId xmlns:a16="http://schemas.microsoft.com/office/drawing/2014/main" id="{8A207956-004C-4146-A5F5-A3638E83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68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6</a:t>
              </a:r>
              <a:endParaRPr kumimoji="0" lang="en-US" altLang="en-US"/>
            </a:p>
          </p:txBody>
        </p:sp>
        <p:sp>
          <p:nvSpPr>
            <p:cNvPr id="21" name="Rectangle 211">
              <a:extLst>
                <a:ext uri="{FF2B5EF4-FFF2-40B4-BE49-F238E27FC236}">
                  <a16:creationId xmlns:a16="http://schemas.microsoft.com/office/drawing/2014/main" id="{7975C73D-7E94-4020-82FF-B1C319638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244"/>
              <a:ext cx="53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22" name="Rectangle 212">
              <a:extLst>
                <a:ext uri="{FF2B5EF4-FFF2-40B4-BE49-F238E27FC236}">
                  <a16:creationId xmlns:a16="http://schemas.microsoft.com/office/drawing/2014/main" id="{DC2E17A6-FEB3-475C-9C8A-01FD1D0ED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24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2</a:t>
              </a:r>
              <a:endParaRPr kumimoji="0" lang="en-US" altLang="en-US" baseline="30000"/>
            </a:p>
          </p:txBody>
        </p:sp>
        <p:sp>
          <p:nvSpPr>
            <p:cNvPr id="23" name="Rectangle 213">
              <a:extLst>
                <a:ext uri="{FF2B5EF4-FFF2-40B4-BE49-F238E27FC236}">
                  <a16:creationId xmlns:a16="http://schemas.microsoft.com/office/drawing/2014/main" id="{294A2825-2CDA-4846-BDED-2619D295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" y="3904"/>
              <a:ext cx="572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24" name="Rectangle 214">
              <a:extLst>
                <a:ext uri="{FF2B5EF4-FFF2-40B4-BE49-F238E27FC236}">
                  <a16:creationId xmlns:a16="http://schemas.microsoft.com/office/drawing/2014/main" id="{CC546BC6-369A-44AC-BBBA-F92CC42B8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2760"/>
              <a:ext cx="480" cy="26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Item</a:t>
              </a:r>
            </a:p>
          </p:txBody>
        </p:sp>
        <p:sp>
          <p:nvSpPr>
            <p:cNvPr id="25" name="Rectangle 215">
              <a:extLst>
                <a:ext uri="{FF2B5EF4-FFF2-40B4-BE49-F238E27FC236}">
                  <a16:creationId xmlns:a16="http://schemas.microsoft.com/office/drawing/2014/main" id="{0F595563-2917-4E69-94D0-3C7839581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02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26" name="Rectangle 216">
              <a:extLst>
                <a:ext uri="{FF2B5EF4-FFF2-40B4-BE49-F238E27FC236}">
                  <a16:creationId xmlns:a16="http://schemas.microsoft.com/office/drawing/2014/main" id="{16B92363-F32E-43C4-899E-AFF96B909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46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</a:t>
              </a:r>
              <a:endParaRPr kumimoji="0" lang="en-US" altLang="en-US" baseline="30000"/>
            </a:p>
          </p:txBody>
        </p:sp>
        <p:sp>
          <p:nvSpPr>
            <p:cNvPr id="27" name="Rectangle 217">
              <a:extLst>
                <a:ext uri="{FF2B5EF4-FFF2-40B4-BE49-F238E27FC236}">
                  <a16:creationId xmlns:a16="http://schemas.microsoft.com/office/drawing/2014/main" id="{C3323E32-49E4-4923-AB64-AE4A1E195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68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</a:t>
              </a:r>
              <a:endParaRPr kumimoji="0" lang="en-US" altLang="en-US" baseline="30000"/>
            </a:p>
          </p:txBody>
        </p:sp>
        <p:sp>
          <p:nvSpPr>
            <p:cNvPr id="28" name="Rectangle 218">
              <a:extLst>
                <a:ext uri="{FF2B5EF4-FFF2-40B4-BE49-F238E27FC236}">
                  <a16:creationId xmlns:a16="http://schemas.microsoft.com/office/drawing/2014/main" id="{69232DFE-510B-4F84-8C6A-7C8EFEBEE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90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5</a:t>
              </a:r>
              <a:endParaRPr kumimoji="0" lang="en-US" altLang="en-US" baseline="30000"/>
            </a:p>
          </p:txBody>
        </p:sp>
        <p:sp>
          <p:nvSpPr>
            <p:cNvPr id="29" name="Rectangle 219">
              <a:extLst>
                <a:ext uri="{FF2B5EF4-FFF2-40B4-BE49-F238E27FC236}">
                  <a16:creationId xmlns:a16="http://schemas.microsoft.com/office/drawing/2014/main" id="{30D891CE-B880-4641-B8B8-2CF3B5497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7" y="3244"/>
              <a:ext cx="480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</a:t>
              </a:r>
              <a:endParaRPr kumimoji="0" lang="en-US" altLang="en-US" baseline="30000"/>
            </a:p>
          </p:txBody>
        </p:sp>
      </p:grpSp>
      <p:sp>
        <p:nvSpPr>
          <p:cNvPr id="121" name="Line 314">
            <a:extLst>
              <a:ext uri="{FF2B5EF4-FFF2-40B4-BE49-F238E27FC236}">
                <a16:creationId xmlns:a16="http://schemas.microsoft.com/office/drawing/2014/main" id="{750E42CC-E090-433C-9DF2-42D22E245F7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44357" y="-1986757"/>
            <a:ext cx="0" cy="6107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22" name="Text Box 201">
            <a:extLst>
              <a:ext uri="{FF2B5EF4-FFF2-40B4-BE49-F238E27FC236}">
                <a16:creationId xmlns:a16="http://schemas.microsoft.com/office/drawing/2014/main" id="{86A2D358-716E-47B2-87E0-E0B091387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914400"/>
            <a:ext cx="990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/>
              <a:t>W + 1</a:t>
            </a:r>
            <a:endParaRPr lang="en-US" altLang="en-US" sz="1400" baseline="-25000"/>
          </a:p>
        </p:txBody>
      </p:sp>
      <p:sp>
        <p:nvSpPr>
          <p:cNvPr id="123" name="Rectangle 315">
            <a:extLst>
              <a:ext uri="{FF2B5EF4-FFF2-40B4-BE49-F238E27FC236}">
                <a16:creationId xmlns:a16="http://schemas.microsoft.com/office/drawing/2014/main" id="{0C64285C-011E-497C-B3CD-1D0017936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762500"/>
            <a:ext cx="873125" cy="346075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kumimoji="0" lang="en-US" altLang="en-US" dirty="0"/>
              <a:t>W = 11</a:t>
            </a:r>
            <a:endParaRPr kumimoji="0" lang="en-US" altLang="en-US" baseline="30000" dirty="0"/>
          </a:p>
        </p:txBody>
      </p:sp>
      <p:sp>
        <p:nvSpPr>
          <p:cNvPr id="124" name="Rectangle 316">
            <a:extLst>
              <a:ext uri="{FF2B5EF4-FFF2-40B4-BE49-F238E27FC236}">
                <a16:creationId xmlns:a16="http://schemas.microsoft.com/office/drawing/2014/main" id="{9954AB88-2E3A-4A22-9E15-6B5A0ECD0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743" y="4434090"/>
            <a:ext cx="203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OPT:  { 4, 3 }</a:t>
            </a:r>
          </a:p>
          <a:p>
            <a:r>
              <a:rPr lang="en-US" altLang="en-US"/>
              <a:t>value = 22 + 18 = 40</a:t>
            </a:r>
          </a:p>
        </p:txBody>
      </p:sp>
      <p:sp>
        <p:nvSpPr>
          <p:cNvPr id="126" name="Text Box 5">
            <a:extLst>
              <a:ext uri="{FF2B5EF4-FFF2-40B4-BE49-F238E27FC236}">
                <a16:creationId xmlns:a16="http://schemas.microsoft.com/office/drawing/2014/main" id="{03669941-9B3C-4B07-B62A-95E47E3C0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223" y="5178394"/>
            <a:ext cx="5971377" cy="1415772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1600" b="1" dirty="0">
                <a:latin typeface="Courier New" panose="02070309020205020404" pitchFamily="49" charset="0"/>
              </a:rPr>
              <a:t> (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&gt; w)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M[i-1, w]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else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w] = max {M[i-1, w], v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i </a:t>
            </a:r>
            <a:r>
              <a:rPr lang="en-US" altLang="en-US" sz="1600" b="1" dirty="0">
                <a:latin typeface="Courier New" panose="02070309020205020404" pitchFamily="49" charset="0"/>
              </a:rPr>
              <a:t>+ M[i-1, w-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w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</a:rPr>
              <a:t>]}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grpSp>
        <p:nvGrpSpPr>
          <p:cNvPr id="83" name="Group 312">
            <a:extLst>
              <a:ext uri="{FF2B5EF4-FFF2-40B4-BE49-F238E27FC236}">
                <a16:creationId xmlns:a16="http://schemas.microsoft.com/office/drawing/2014/main" id="{1594244D-2BE5-4B4C-8F45-A9EEAA4D3AE6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525588"/>
            <a:ext cx="7707312" cy="2665412"/>
            <a:chOff x="471" y="673"/>
            <a:chExt cx="5088" cy="15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85" name="Rectangle 222">
              <a:extLst>
                <a:ext uri="{FF2B5EF4-FFF2-40B4-BE49-F238E27FC236}">
                  <a16:creationId xmlns:a16="http://schemas.microsoft.com/office/drawing/2014/main" id="{6C18678F-C111-4C61-8539-0CB773A8D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9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bg1"/>
                  </a:solidFill>
                  <a:sym typeface="Symbol" panose="05050102010706020507" pitchFamily="18" charset="2"/>
                </a:rPr>
                <a:t></a:t>
              </a:r>
            </a:p>
          </p:txBody>
        </p:sp>
        <p:sp>
          <p:nvSpPr>
            <p:cNvPr id="88" name="Rectangle 223">
              <a:extLst>
                <a:ext uri="{FF2B5EF4-FFF2-40B4-BE49-F238E27FC236}">
                  <a16:creationId xmlns:a16="http://schemas.microsoft.com/office/drawing/2014/main" id="{B25576C1-A47E-43C7-ABB1-F12E4EAE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37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 }</a:t>
              </a:r>
            </a:p>
          </p:txBody>
        </p:sp>
        <p:sp>
          <p:nvSpPr>
            <p:cNvPr id="89" name="Rectangle 224">
              <a:extLst>
                <a:ext uri="{FF2B5EF4-FFF2-40B4-BE49-F238E27FC236}">
                  <a16:creationId xmlns:a16="http://schemas.microsoft.com/office/drawing/2014/main" id="{0F656DCE-38F5-42A6-87A8-1FF95FBF2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59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0" name="Rectangle 225">
              <a:extLst>
                <a:ext uri="{FF2B5EF4-FFF2-40B4-BE49-F238E27FC236}">
                  <a16:creationId xmlns:a16="http://schemas.microsoft.com/office/drawing/2014/main" id="{31CB87F5-2871-4924-B2F2-F8056C4C91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81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2" name="Rectangle 226">
              <a:extLst>
                <a:ext uri="{FF2B5EF4-FFF2-40B4-BE49-F238E27FC236}">
                  <a16:creationId xmlns:a16="http://schemas.microsoft.com/office/drawing/2014/main" id="{213A9C3D-84FA-4D68-BC5D-F452AF580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115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5" name="Rectangle 227">
              <a:extLst>
                <a:ext uri="{FF2B5EF4-FFF2-40B4-BE49-F238E27FC236}">
                  <a16:creationId xmlns:a16="http://schemas.microsoft.com/office/drawing/2014/main" id="{A2340C84-2E8B-4F9B-A62F-902676D2E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" y="2037"/>
              <a:ext cx="1056" cy="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chemeClr val="bg1"/>
                  </a:solidFill>
                </a:rPr>
                <a:t>{ 1, 2, 3, 4, 5 }</a:t>
              </a:r>
              <a:endParaRPr kumimoji="0" lang="en-US" altLang="en-US" baseline="30000">
                <a:solidFill>
                  <a:schemeClr val="bg1"/>
                </a:solidFill>
              </a:endParaRPr>
            </a:p>
          </p:txBody>
        </p:sp>
        <p:sp>
          <p:nvSpPr>
            <p:cNvPr id="96" name="Rectangle 228">
              <a:extLst>
                <a:ext uri="{FF2B5EF4-FFF2-40B4-BE49-F238E27FC236}">
                  <a16:creationId xmlns:a16="http://schemas.microsoft.com/office/drawing/2014/main" id="{CF2FF8A4-FAE3-46F2-BAEE-987D31AD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dirty="0">
                  <a:solidFill>
                    <a:schemeClr val="bg1"/>
                  </a:solidFill>
                </a:rPr>
                <a:t>0</a:t>
              </a:r>
            </a:p>
          </p:txBody>
        </p:sp>
        <p:sp>
          <p:nvSpPr>
            <p:cNvPr id="97" name="Rectangle 229">
              <a:extLst>
                <a:ext uri="{FF2B5EF4-FFF2-40B4-BE49-F238E27FC236}">
                  <a16:creationId xmlns:a16="http://schemas.microsoft.com/office/drawing/2014/main" id="{4C918369-87E5-414B-B501-A3AC31BDD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99" name="Rectangle 230">
              <a:extLst>
                <a:ext uri="{FF2B5EF4-FFF2-40B4-BE49-F238E27FC236}">
                  <a16:creationId xmlns:a16="http://schemas.microsoft.com/office/drawing/2014/main" id="{35F00171-FE21-4403-9204-9989C14E4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2" name="Rectangle 231">
              <a:extLst>
                <a:ext uri="{FF2B5EF4-FFF2-40B4-BE49-F238E27FC236}">
                  <a16:creationId xmlns:a16="http://schemas.microsoft.com/office/drawing/2014/main" id="{0F2611FF-AD53-4F6F-9055-DE74AE39A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3" name="Rectangle 232">
              <a:extLst>
                <a:ext uri="{FF2B5EF4-FFF2-40B4-BE49-F238E27FC236}">
                  <a16:creationId xmlns:a16="http://schemas.microsoft.com/office/drawing/2014/main" id="{B67CCA64-A142-433D-AD64-3B73FFA75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4" name="Rectangle 233">
              <a:extLst>
                <a:ext uri="{FF2B5EF4-FFF2-40B4-BE49-F238E27FC236}">
                  <a16:creationId xmlns:a16="http://schemas.microsoft.com/office/drawing/2014/main" id="{BB23DC6F-BBC7-4F77-B564-02BE31C45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6" name="Rectangle 234">
              <a:extLst>
                <a:ext uri="{FF2B5EF4-FFF2-40B4-BE49-F238E27FC236}">
                  <a16:creationId xmlns:a16="http://schemas.microsoft.com/office/drawing/2014/main" id="{09A48FCB-8330-432E-ACD5-D73BB621C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09" name="Rectangle 235">
              <a:extLst>
                <a:ext uri="{FF2B5EF4-FFF2-40B4-BE49-F238E27FC236}">
                  <a16:creationId xmlns:a16="http://schemas.microsoft.com/office/drawing/2014/main" id="{DE506B7C-E4DD-4E2E-B7C2-C72EDFB48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Rectangle 236">
              <a:extLst>
                <a:ext uri="{FF2B5EF4-FFF2-40B4-BE49-F238E27FC236}">
                  <a16:creationId xmlns:a16="http://schemas.microsoft.com/office/drawing/2014/main" id="{37671CCE-BEBB-44C7-BE1C-6F58D1A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11" name="Rectangle 237">
              <a:extLst>
                <a:ext uri="{FF2B5EF4-FFF2-40B4-BE49-F238E27FC236}">
                  <a16:creationId xmlns:a16="http://schemas.microsoft.com/office/drawing/2014/main" id="{4F026C92-7F9E-44C1-B673-D6433E2DF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3" name="Rectangle 238">
              <a:extLst>
                <a:ext uri="{FF2B5EF4-FFF2-40B4-BE49-F238E27FC236}">
                  <a16:creationId xmlns:a16="http://schemas.microsoft.com/office/drawing/2014/main" id="{4F0EA368-88C6-4E56-83B8-439E19310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6" name="Rectangle 239">
              <a:extLst>
                <a:ext uri="{FF2B5EF4-FFF2-40B4-BE49-F238E27FC236}">
                  <a16:creationId xmlns:a16="http://schemas.microsoft.com/office/drawing/2014/main" id="{FBF100D3-42ED-4C98-9F82-084A41757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7" name="Rectangle 240">
              <a:extLst>
                <a:ext uri="{FF2B5EF4-FFF2-40B4-BE49-F238E27FC236}">
                  <a16:creationId xmlns:a16="http://schemas.microsoft.com/office/drawing/2014/main" id="{60B16276-715E-4A71-9899-45A4A6999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18" name="Rectangle 241">
              <a:extLst>
                <a:ext uri="{FF2B5EF4-FFF2-40B4-BE49-F238E27FC236}">
                  <a16:creationId xmlns:a16="http://schemas.microsoft.com/office/drawing/2014/main" id="{0C0DE0B1-BC79-46AC-99A9-29225E330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20" name="Rectangle 242">
              <a:extLst>
                <a:ext uri="{FF2B5EF4-FFF2-40B4-BE49-F238E27FC236}">
                  <a16:creationId xmlns:a16="http://schemas.microsoft.com/office/drawing/2014/main" id="{5B0F9765-4772-4EC2-A1E5-D1D858EF6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7" name="Rectangle 243">
              <a:extLst>
                <a:ext uri="{FF2B5EF4-FFF2-40B4-BE49-F238E27FC236}">
                  <a16:creationId xmlns:a16="http://schemas.microsoft.com/office/drawing/2014/main" id="{E72A273F-E782-4C41-97ED-40A5171BD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28" name="Rectangle 244">
              <a:extLst>
                <a:ext uri="{FF2B5EF4-FFF2-40B4-BE49-F238E27FC236}">
                  <a16:creationId xmlns:a16="http://schemas.microsoft.com/office/drawing/2014/main" id="{056E43C7-7DDA-4B75-A9E4-EFAB608ED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29" name="Rectangle 245">
              <a:extLst>
                <a:ext uri="{FF2B5EF4-FFF2-40B4-BE49-F238E27FC236}">
                  <a16:creationId xmlns:a16="http://schemas.microsoft.com/office/drawing/2014/main" id="{DE2A832F-E451-46CB-BED4-8EDC88D2A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0" name="Rectangle 246">
              <a:extLst>
                <a:ext uri="{FF2B5EF4-FFF2-40B4-BE49-F238E27FC236}">
                  <a16:creationId xmlns:a16="http://schemas.microsoft.com/office/drawing/2014/main" id="{E97B3B4E-8101-4474-B156-9C642CDC5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1" name="Rectangle 247">
              <a:extLst>
                <a:ext uri="{FF2B5EF4-FFF2-40B4-BE49-F238E27FC236}">
                  <a16:creationId xmlns:a16="http://schemas.microsoft.com/office/drawing/2014/main" id="{23E62A18-89DF-46EB-B927-BFCBE53B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2" name="Rectangle 248">
              <a:extLst>
                <a:ext uri="{FF2B5EF4-FFF2-40B4-BE49-F238E27FC236}">
                  <a16:creationId xmlns:a16="http://schemas.microsoft.com/office/drawing/2014/main" id="{99A8DCBE-7E69-4442-B67F-2F7BD2E2E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6</a:t>
              </a:r>
              <a:endParaRPr kumimoji="0" lang="en-US" altLang="en-US" baseline="30000"/>
            </a:p>
          </p:txBody>
        </p:sp>
        <p:sp>
          <p:nvSpPr>
            <p:cNvPr id="133" name="Rectangle 249">
              <a:extLst>
                <a:ext uri="{FF2B5EF4-FFF2-40B4-BE49-F238E27FC236}">
                  <a16:creationId xmlns:a16="http://schemas.microsoft.com/office/drawing/2014/main" id="{1F187086-CC22-4D2D-93D0-85177B70D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34" name="Rectangle 250">
              <a:extLst>
                <a:ext uri="{FF2B5EF4-FFF2-40B4-BE49-F238E27FC236}">
                  <a16:creationId xmlns:a16="http://schemas.microsoft.com/office/drawing/2014/main" id="{B86279EE-B872-4FF2-A955-F70B37FA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35" name="Rectangle 251">
              <a:extLst>
                <a:ext uri="{FF2B5EF4-FFF2-40B4-BE49-F238E27FC236}">
                  <a16:creationId xmlns:a16="http://schemas.microsoft.com/office/drawing/2014/main" id="{A51CCAE0-07E6-4104-8184-2785F6645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6" name="Rectangle 252">
              <a:extLst>
                <a:ext uri="{FF2B5EF4-FFF2-40B4-BE49-F238E27FC236}">
                  <a16:creationId xmlns:a16="http://schemas.microsoft.com/office/drawing/2014/main" id="{2DAF176D-4029-456D-ABDD-B91DEF7CC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7" name="Rectangle 253">
              <a:extLst>
                <a:ext uri="{FF2B5EF4-FFF2-40B4-BE49-F238E27FC236}">
                  <a16:creationId xmlns:a16="http://schemas.microsoft.com/office/drawing/2014/main" id="{27E1EE41-ED32-4FB6-AEEE-5CEF322B5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38" name="Rectangle 254">
              <a:extLst>
                <a:ext uri="{FF2B5EF4-FFF2-40B4-BE49-F238E27FC236}">
                  <a16:creationId xmlns:a16="http://schemas.microsoft.com/office/drawing/2014/main" id="{5AFA08E7-FD6B-43D1-B9A0-74C4A4DCC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39" name="Rectangle 255">
              <a:extLst>
                <a:ext uri="{FF2B5EF4-FFF2-40B4-BE49-F238E27FC236}">
                  <a16:creationId xmlns:a16="http://schemas.microsoft.com/office/drawing/2014/main" id="{F52BFFA6-A461-4CEF-AB85-B0ABE7FC2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0" name="Rectangle 256">
              <a:extLst>
                <a:ext uri="{FF2B5EF4-FFF2-40B4-BE49-F238E27FC236}">
                  <a16:creationId xmlns:a16="http://schemas.microsoft.com/office/drawing/2014/main" id="{D5D394DF-99D3-4C25-83EF-0480EA34C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41" name="Rectangle 257">
              <a:extLst>
                <a:ext uri="{FF2B5EF4-FFF2-40B4-BE49-F238E27FC236}">
                  <a16:creationId xmlns:a16="http://schemas.microsoft.com/office/drawing/2014/main" id="{783709B3-D405-455D-92DB-D1ED39A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2" name="Rectangle 258">
              <a:extLst>
                <a:ext uri="{FF2B5EF4-FFF2-40B4-BE49-F238E27FC236}">
                  <a16:creationId xmlns:a16="http://schemas.microsoft.com/office/drawing/2014/main" id="{CEE16290-5AF4-4F3A-8936-4B7B6B20E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3" name="Rectangle 259">
              <a:extLst>
                <a:ext uri="{FF2B5EF4-FFF2-40B4-BE49-F238E27FC236}">
                  <a16:creationId xmlns:a16="http://schemas.microsoft.com/office/drawing/2014/main" id="{41DFCFB2-F228-4CA7-952A-02CD906A1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4" name="Rectangle 260">
              <a:extLst>
                <a:ext uri="{FF2B5EF4-FFF2-40B4-BE49-F238E27FC236}">
                  <a16:creationId xmlns:a16="http://schemas.microsoft.com/office/drawing/2014/main" id="{341CF915-BA11-4E03-BB4C-173BA625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5" name="Rectangle 261">
              <a:extLst>
                <a:ext uri="{FF2B5EF4-FFF2-40B4-BE49-F238E27FC236}">
                  <a16:creationId xmlns:a16="http://schemas.microsoft.com/office/drawing/2014/main" id="{CCBEF95A-0355-4DD2-A7E3-E4B64E410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46" name="Rectangle 262">
              <a:extLst>
                <a:ext uri="{FF2B5EF4-FFF2-40B4-BE49-F238E27FC236}">
                  <a16:creationId xmlns:a16="http://schemas.microsoft.com/office/drawing/2014/main" id="{A13FE098-94BF-407D-A755-04591639C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47" name="Rectangle 263">
              <a:extLst>
                <a:ext uri="{FF2B5EF4-FFF2-40B4-BE49-F238E27FC236}">
                  <a16:creationId xmlns:a16="http://schemas.microsoft.com/office/drawing/2014/main" id="{5CBB131F-C8A3-41FB-BBC2-DCBF415E5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48" name="Rectangle 264">
              <a:extLst>
                <a:ext uri="{FF2B5EF4-FFF2-40B4-BE49-F238E27FC236}">
                  <a16:creationId xmlns:a16="http://schemas.microsoft.com/office/drawing/2014/main" id="{2EE982E3-C3A0-4803-B958-3F881DFDF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49" name="Rectangle 265">
              <a:extLst>
                <a:ext uri="{FF2B5EF4-FFF2-40B4-BE49-F238E27FC236}">
                  <a16:creationId xmlns:a16="http://schemas.microsoft.com/office/drawing/2014/main" id="{918E5BCE-E023-43F2-9E1E-9A5C01E29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0" name="Rectangle 266">
              <a:extLst>
                <a:ext uri="{FF2B5EF4-FFF2-40B4-BE49-F238E27FC236}">
                  <a16:creationId xmlns:a16="http://schemas.microsoft.com/office/drawing/2014/main" id="{04FD3F68-4345-4AF5-9855-6EE583234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1" name="Rectangle 267">
              <a:extLst>
                <a:ext uri="{FF2B5EF4-FFF2-40B4-BE49-F238E27FC236}">
                  <a16:creationId xmlns:a16="http://schemas.microsoft.com/office/drawing/2014/main" id="{6F0CECDC-E003-401F-9617-B28734A5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2" name="Rectangle 268">
              <a:extLst>
                <a:ext uri="{FF2B5EF4-FFF2-40B4-BE49-F238E27FC236}">
                  <a16:creationId xmlns:a16="http://schemas.microsoft.com/office/drawing/2014/main" id="{4E973072-7E39-4B3D-B3D6-492F3CA0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53" name="Rectangle 269">
              <a:extLst>
                <a:ext uri="{FF2B5EF4-FFF2-40B4-BE49-F238E27FC236}">
                  <a16:creationId xmlns:a16="http://schemas.microsoft.com/office/drawing/2014/main" id="{45B237E8-D44A-4825-94CE-F98B5758A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18</a:t>
              </a:r>
              <a:endParaRPr kumimoji="0" lang="en-US" altLang="en-US" baseline="30000"/>
            </a:p>
          </p:txBody>
        </p:sp>
        <p:sp>
          <p:nvSpPr>
            <p:cNvPr id="154" name="Rectangle 270">
              <a:extLst>
                <a:ext uri="{FF2B5EF4-FFF2-40B4-BE49-F238E27FC236}">
                  <a16:creationId xmlns:a16="http://schemas.microsoft.com/office/drawing/2014/main" id="{3F4B22C4-7094-4691-80EF-9D7AD91EB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55" name="Rectangle 271">
              <a:extLst>
                <a:ext uri="{FF2B5EF4-FFF2-40B4-BE49-F238E27FC236}">
                  <a16:creationId xmlns:a16="http://schemas.microsoft.com/office/drawing/2014/main" id="{69E6E116-5E3E-4804-8E15-35010D5C6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56" name="Rectangle 272">
              <a:extLst>
                <a:ext uri="{FF2B5EF4-FFF2-40B4-BE49-F238E27FC236}">
                  <a16:creationId xmlns:a16="http://schemas.microsoft.com/office/drawing/2014/main" id="{A2BC82CE-3C91-4893-8970-B67A67565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57" name="Rectangle 273">
              <a:extLst>
                <a:ext uri="{FF2B5EF4-FFF2-40B4-BE49-F238E27FC236}">
                  <a16:creationId xmlns:a16="http://schemas.microsoft.com/office/drawing/2014/main" id="{E75482B0-4C67-45A8-815D-70924A0B4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19</a:t>
              </a:r>
              <a:endParaRPr kumimoji="0" lang="en-US" altLang="en-US" baseline="30000"/>
            </a:p>
          </p:txBody>
        </p:sp>
        <p:sp>
          <p:nvSpPr>
            <p:cNvPr id="158" name="Rectangle 274">
              <a:extLst>
                <a:ext uri="{FF2B5EF4-FFF2-40B4-BE49-F238E27FC236}">
                  <a16:creationId xmlns:a16="http://schemas.microsoft.com/office/drawing/2014/main" id="{EC8BB926-DC06-4501-9263-5B3888F7C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59" name="Rectangle 275">
              <a:extLst>
                <a:ext uri="{FF2B5EF4-FFF2-40B4-BE49-F238E27FC236}">
                  <a16:creationId xmlns:a16="http://schemas.microsoft.com/office/drawing/2014/main" id="{E94FB5B8-7395-4916-9DA1-0A1AA8CCA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0" name="Rectangle 276">
              <a:extLst>
                <a:ext uri="{FF2B5EF4-FFF2-40B4-BE49-F238E27FC236}">
                  <a16:creationId xmlns:a16="http://schemas.microsoft.com/office/drawing/2014/main" id="{DFAF291D-FA8A-459F-ACD7-A4564BF46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22</a:t>
              </a:r>
              <a:endParaRPr kumimoji="0" lang="en-US" altLang="en-US" baseline="30000"/>
            </a:p>
          </p:txBody>
        </p:sp>
        <p:sp>
          <p:nvSpPr>
            <p:cNvPr id="161" name="Rectangle 277">
              <a:extLst>
                <a:ext uri="{FF2B5EF4-FFF2-40B4-BE49-F238E27FC236}">
                  <a16:creationId xmlns:a16="http://schemas.microsoft.com/office/drawing/2014/main" id="{622E6030-356B-428B-89DD-55621C604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2" name="Rectangle 278">
              <a:extLst>
                <a:ext uri="{FF2B5EF4-FFF2-40B4-BE49-F238E27FC236}">
                  <a16:creationId xmlns:a16="http://schemas.microsoft.com/office/drawing/2014/main" id="{C714CE46-AE61-43DA-BFDD-ADE7AA4D6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63" name="Rectangle 279">
              <a:extLst>
                <a:ext uri="{FF2B5EF4-FFF2-40B4-BE49-F238E27FC236}">
                  <a16:creationId xmlns:a16="http://schemas.microsoft.com/office/drawing/2014/main" id="{A344A697-9CB8-4ACF-A880-3BBAC8B66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64" name="Rectangle 280">
              <a:extLst>
                <a:ext uri="{FF2B5EF4-FFF2-40B4-BE49-F238E27FC236}">
                  <a16:creationId xmlns:a16="http://schemas.microsoft.com/office/drawing/2014/main" id="{694FDA3C-7282-4373-9909-3D50EDDC2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5" name="Rectangle 281">
              <a:extLst>
                <a:ext uri="{FF2B5EF4-FFF2-40B4-BE49-F238E27FC236}">
                  <a16:creationId xmlns:a16="http://schemas.microsoft.com/office/drawing/2014/main" id="{D991529D-1B52-4E21-8F3E-F2006D4EC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24</a:t>
              </a:r>
              <a:endParaRPr kumimoji="0" lang="en-US" altLang="en-US" baseline="30000"/>
            </a:p>
          </p:txBody>
        </p:sp>
        <p:sp>
          <p:nvSpPr>
            <p:cNvPr id="166" name="Rectangle 282">
              <a:extLst>
                <a:ext uri="{FF2B5EF4-FFF2-40B4-BE49-F238E27FC236}">
                  <a16:creationId xmlns:a16="http://schemas.microsoft.com/office/drawing/2014/main" id="{D2285646-26AD-47E0-9F99-C95B52693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67" name="Rectangle 283">
              <a:extLst>
                <a:ext uri="{FF2B5EF4-FFF2-40B4-BE49-F238E27FC236}">
                  <a16:creationId xmlns:a16="http://schemas.microsoft.com/office/drawing/2014/main" id="{4321FE64-83D6-4CDB-84F4-5650F861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68" name="Rectangle 284">
              <a:extLst>
                <a:ext uri="{FF2B5EF4-FFF2-40B4-BE49-F238E27FC236}">
                  <a16:creationId xmlns:a16="http://schemas.microsoft.com/office/drawing/2014/main" id="{6F24489C-9EA8-4F5C-96B4-A3C74E9BF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9" name="Rectangle 285">
              <a:extLst>
                <a:ext uri="{FF2B5EF4-FFF2-40B4-BE49-F238E27FC236}">
                  <a16:creationId xmlns:a16="http://schemas.microsoft.com/office/drawing/2014/main" id="{52D377DA-23D8-4EAF-A4F5-FAEEBBAD5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0" name="Rectangle 286">
              <a:extLst>
                <a:ext uri="{FF2B5EF4-FFF2-40B4-BE49-F238E27FC236}">
                  <a16:creationId xmlns:a16="http://schemas.microsoft.com/office/drawing/2014/main" id="{7AE37B01-3C3F-4F36-89CD-4E3FA38DE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1" name="Rectangle 287">
              <a:extLst>
                <a:ext uri="{FF2B5EF4-FFF2-40B4-BE49-F238E27FC236}">
                  <a16:creationId xmlns:a16="http://schemas.microsoft.com/office/drawing/2014/main" id="{0DD8C661-9973-413A-9494-8346B6AE9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2" name="Rectangle 288">
              <a:extLst>
                <a:ext uri="{FF2B5EF4-FFF2-40B4-BE49-F238E27FC236}">
                  <a16:creationId xmlns:a16="http://schemas.microsoft.com/office/drawing/2014/main" id="{0DCB6E7D-AD34-417C-A814-6E68A165D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28</a:t>
              </a:r>
              <a:endParaRPr kumimoji="0" lang="en-US" altLang="en-US" baseline="30000"/>
            </a:p>
          </p:txBody>
        </p:sp>
        <p:sp>
          <p:nvSpPr>
            <p:cNvPr id="173" name="Rectangle 289">
              <a:extLst>
                <a:ext uri="{FF2B5EF4-FFF2-40B4-BE49-F238E27FC236}">
                  <a16:creationId xmlns:a16="http://schemas.microsoft.com/office/drawing/2014/main" id="{C6E115DA-0E26-4536-A116-19C484014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74" name="Rectangle 290">
              <a:extLst>
                <a:ext uri="{FF2B5EF4-FFF2-40B4-BE49-F238E27FC236}">
                  <a16:creationId xmlns:a16="http://schemas.microsoft.com/office/drawing/2014/main" id="{58A1CB72-54D8-460D-A8D9-FAD6D7B19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75" name="Rectangle 291">
              <a:extLst>
                <a:ext uri="{FF2B5EF4-FFF2-40B4-BE49-F238E27FC236}">
                  <a16:creationId xmlns:a16="http://schemas.microsoft.com/office/drawing/2014/main" id="{76F50B01-BF0B-46D4-96B5-EEDCDFF96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6" name="Rectangle 292">
              <a:extLst>
                <a:ext uri="{FF2B5EF4-FFF2-40B4-BE49-F238E27FC236}">
                  <a16:creationId xmlns:a16="http://schemas.microsoft.com/office/drawing/2014/main" id="{966A11C7-9685-405A-BBB0-EBD15362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77" name="Rectangle 293">
              <a:extLst>
                <a:ext uri="{FF2B5EF4-FFF2-40B4-BE49-F238E27FC236}">
                  <a16:creationId xmlns:a16="http://schemas.microsoft.com/office/drawing/2014/main" id="{D1416690-FD24-4986-AD43-8F87D6410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78" name="Rectangle 294">
              <a:extLst>
                <a:ext uri="{FF2B5EF4-FFF2-40B4-BE49-F238E27FC236}">
                  <a16:creationId xmlns:a16="http://schemas.microsoft.com/office/drawing/2014/main" id="{1BFD27A3-8B76-4902-BF9E-C63F31958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79" name="Rectangle 295">
              <a:extLst>
                <a:ext uri="{FF2B5EF4-FFF2-40B4-BE49-F238E27FC236}">
                  <a16:creationId xmlns:a16="http://schemas.microsoft.com/office/drawing/2014/main" id="{66003973-ED31-455C-91FA-24F3A9905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0" name="Rectangle 296">
              <a:extLst>
                <a:ext uri="{FF2B5EF4-FFF2-40B4-BE49-F238E27FC236}">
                  <a16:creationId xmlns:a16="http://schemas.microsoft.com/office/drawing/2014/main" id="{77A2DAF0-5354-4591-B3B8-74D708237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1" name="Rectangle 297">
              <a:extLst>
                <a:ext uri="{FF2B5EF4-FFF2-40B4-BE49-F238E27FC236}">
                  <a16:creationId xmlns:a16="http://schemas.microsoft.com/office/drawing/2014/main" id="{BEE9F681-CEB3-4E8F-91EB-577260415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1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2" name="Rectangle 298">
              <a:extLst>
                <a:ext uri="{FF2B5EF4-FFF2-40B4-BE49-F238E27FC236}">
                  <a16:creationId xmlns:a16="http://schemas.microsoft.com/office/drawing/2014/main" id="{4A42FF48-E5DB-4E7F-88BD-0F7DBB99E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183" name="Rectangle 299">
              <a:extLst>
                <a:ext uri="{FF2B5EF4-FFF2-40B4-BE49-F238E27FC236}">
                  <a16:creationId xmlns:a16="http://schemas.microsoft.com/office/drawing/2014/main" id="{71798EB4-F08E-4B65-8AAA-7E68DF12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84" name="Rectangle 300">
              <a:extLst>
                <a:ext uri="{FF2B5EF4-FFF2-40B4-BE49-F238E27FC236}">
                  <a16:creationId xmlns:a16="http://schemas.microsoft.com/office/drawing/2014/main" id="{6FF4BF82-5FFF-4AB3-8BF9-172D08E80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85" name="Rectangle 301">
              <a:extLst>
                <a:ext uri="{FF2B5EF4-FFF2-40B4-BE49-F238E27FC236}">
                  <a16:creationId xmlns:a16="http://schemas.microsoft.com/office/drawing/2014/main" id="{1E72FAE8-CD88-4E39-A41C-101B185C9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86" name="Rectangle 302">
              <a:extLst>
                <a:ext uri="{FF2B5EF4-FFF2-40B4-BE49-F238E27FC236}">
                  <a16:creationId xmlns:a16="http://schemas.microsoft.com/office/drawing/2014/main" id="{213709BC-28A9-4D25-8D4B-D08D66610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29</a:t>
              </a:r>
              <a:endParaRPr kumimoji="0" lang="en-US" altLang="en-US" baseline="30000"/>
            </a:p>
          </p:txBody>
        </p:sp>
        <p:sp>
          <p:nvSpPr>
            <p:cNvPr id="187" name="Rectangle 303">
              <a:extLst>
                <a:ext uri="{FF2B5EF4-FFF2-40B4-BE49-F238E27FC236}">
                  <a16:creationId xmlns:a16="http://schemas.microsoft.com/office/drawing/2014/main" id="{9C36DF3F-16BD-496B-B6E5-8331BCEFA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88" name="Rectangle 304">
              <a:extLst>
                <a:ext uri="{FF2B5EF4-FFF2-40B4-BE49-F238E27FC236}">
                  <a16:creationId xmlns:a16="http://schemas.microsoft.com/office/drawing/2014/main" id="{25FAEA83-9BC8-42A2-ABB6-69418112E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34</a:t>
              </a:r>
              <a:endParaRPr kumimoji="0" lang="en-US" altLang="en-US" baseline="30000"/>
            </a:p>
          </p:txBody>
        </p:sp>
        <p:sp>
          <p:nvSpPr>
            <p:cNvPr id="189" name="Rectangle 305">
              <a:extLst>
                <a:ext uri="{FF2B5EF4-FFF2-40B4-BE49-F238E27FC236}">
                  <a16:creationId xmlns:a16="http://schemas.microsoft.com/office/drawing/2014/main" id="{F2142ACC-7AA5-4001-9C67-CE54D200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673"/>
              <a:ext cx="336" cy="2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190" name="Rectangle 306">
              <a:extLst>
                <a:ext uri="{FF2B5EF4-FFF2-40B4-BE49-F238E27FC236}">
                  <a16:creationId xmlns:a16="http://schemas.microsoft.com/office/drawing/2014/main" id="{6A3A846F-D2DB-412C-A7A8-7C9E7808C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9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0</a:t>
              </a:r>
              <a:endParaRPr kumimoji="0" lang="en-US" altLang="en-US" baseline="30000"/>
            </a:p>
          </p:txBody>
        </p:sp>
        <p:sp>
          <p:nvSpPr>
            <p:cNvPr id="191" name="Rectangle 307">
              <a:extLst>
                <a:ext uri="{FF2B5EF4-FFF2-40B4-BE49-F238E27FC236}">
                  <a16:creationId xmlns:a16="http://schemas.microsoft.com/office/drawing/2014/main" id="{182DEBAE-82E3-4EFE-8477-85A25B4A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37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7</a:t>
              </a:r>
              <a:endParaRPr kumimoji="0" lang="en-US" altLang="en-US" baseline="30000"/>
            </a:p>
          </p:txBody>
        </p:sp>
        <p:sp>
          <p:nvSpPr>
            <p:cNvPr id="192" name="Rectangle 308">
              <a:extLst>
                <a:ext uri="{FF2B5EF4-FFF2-40B4-BE49-F238E27FC236}">
                  <a16:creationId xmlns:a16="http://schemas.microsoft.com/office/drawing/2014/main" id="{FC7434A3-8923-421D-8CA3-EA17AB8E6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59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25</a:t>
              </a:r>
              <a:endParaRPr kumimoji="0" lang="en-US" altLang="en-US" baseline="30000"/>
            </a:p>
          </p:txBody>
        </p:sp>
        <p:sp>
          <p:nvSpPr>
            <p:cNvPr id="193" name="Rectangle 309">
              <a:extLst>
                <a:ext uri="{FF2B5EF4-FFF2-40B4-BE49-F238E27FC236}">
                  <a16:creationId xmlns:a16="http://schemas.microsoft.com/office/drawing/2014/main" id="{972CA2E1-55AA-46FE-9125-6C8426448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81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  <p:sp>
          <p:nvSpPr>
            <p:cNvPr id="194" name="Rectangle 310">
              <a:extLst>
                <a:ext uri="{FF2B5EF4-FFF2-40B4-BE49-F238E27FC236}">
                  <a16:creationId xmlns:a16="http://schemas.microsoft.com/office/drawing/2014/main" id="{B7D83B15-B0EF-425F-8E87-D20CE3B47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115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1</a:t>
              </a:r>
              <a:endParaRPr kumimoji="0" lang="en-US" altLang="en-US" baseline="30000"/>
            </a:p>
          </p:txBody>
        </p:sp>
        <p:sp>
          <p:nvSpPr>
            <p:cNvPr id="195" name="Rectangle 311">
              <a:extLst>
                <a:ext uri="{FF2B5EF4-FFF2-40B4-BE49-F238E27FC236}">
                  <a16:creationId xmlns:a16="http://schemas.microsoft.com/office/drawing/2014/main" id="{33EFCBBD-DB1B-4361-A0EC-77EE58F27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" y="2037"/>
              <a:ext cx="336" cy="22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/>
                <a:t>40</a:t>
              </a:r>
              <a:endParaRPr kumimoji="0" lang="en-US" altLang="en-US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11056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>
                <a:solidFill>
                  <a:srgbClr val="002060"/>
                </a:solidFill>
              </a:rPr>
              <a:t>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Life is not easy.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Robinhood doesn’t want someone to hold $GME to the moon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Now, Jeremy can only hold $GME for at most 2 consecutive days.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and can only trade $GME for at most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>
                    <a:solidFill>
                      <a:schemeClr val="accent2"/>
                    </a:solidFill>
                  </a:rPr>
                  <a:t> times.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So, what is the best trading?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be the network at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</a:t>
                </a:r>
                <a:r>
                  <a:rPr lang="en-US" altLang="en-US" sz="2000" dirty="0" err="1"/>
                  <a:t>th</a:t>
                </a:r>
                <a:r>
                  <a:rPr lang="en-US" altLang="en-US" sz="2000" dirty="0"/>
                  <a:t> day using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en-US" sz="2000" dirty="0"/>
                  <a:t> trades.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−2,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−3,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1026" name="Picture 2" descr="🚀 Rocket Emoji">
            <a:extLst>
              <a:ext uri="{FF2B5EF4-FFF2-40B4-BE49-F238E27FC236}">
                <a16:creationId xmlns:a16="http://schemas.microsoft.com/office/drawing/2014/main" id="{23856275-6ACE-4E3F-B866-BC11DEEB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23" y="1857878"/>
            <a:ext cx="601362" cy="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🚀 Rocket Emoji">
            <a:extLst>
              <a:ext uri="{FF2B5EF4-FFF2-40B4-BE49-F238E27FC236}">
                <a16:creationId xmlns:a16="http://schemas.microsoft.com/office/drawing/2014/main" id="{8DE233B0-3119-45AA-989B-9432F904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665" y="1870112"/>
            <a:ext cx="601362" cy="6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Knapsack Problem: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2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200" dirty="0">
                  <a:latin typeface="Arial (Body)"/>
                </a:endParaRPr>
              </a:p>
              <a:p>
                <a:r>
                  <a:rPr lang="en-US" altLang="en-US" sz="2200" dirty="0">
                    <a:latin typeface="Arial (Body)"/>
                  </a:rPr>
                  <a:t>Not polynomial in input size!</a:t>
                </a:r>
              </a:p>
              <a:p>
                <a:r>
                  <a:rPr lang="en-US" altLang="en-US" sz="2200" dirty="0">
                    <a:latin typeface="Arial (Body)"/>
                  </a:rPr>
                  <a:t>"Pseudo-polynomial.“</a:t>
                </a:r>
              </a:p>
              <a:p>
                <a:r>
                  <a:rPr lang="en-US" altLang="en-US" sz="2200" dirty="0">
                    <a:latin typeface="Arial (Body)"/>
                  </a:rPr>
                  <a:t>Decision version of Knapsack is NP-complete. </a:t>
                </a:r>
              </a:p>
              <a:p>
                <a:pPr lvl="1"/>
                <a:endParaRPr lang="en-US" altLang="en-US" sz="2200" dirty="0"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Arial (Body)"/>
                  </a:rPr>
                  <a:t>Knapsack approximation algorithm</a:t>
                </a:r>
                <a:r>
                  <a:rPr lang="en-US" altLang="en-US" sz="2200" dirty="0">
                    <a:latin typeface="Arial (Body)"/>
                  </a:rPr>
                  <a:t>: 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There exists a polynomial algorithm that produces a feasible solution that has value within 0.01% of optimum </a:t>
                </a:r>
              </a:p>
              <a:p>
                <a:pPr marL="0" indent="0">
                  <a:buNone/>
                </a:pPr>
                <a:r>
                  <a:rPr lang="en-US" altLang="en-US" sz="2200" dirty="0">
                    <a:latin typeface="Arial (Body)"/>
                  </a:rPr>
                  <a:t>in time Poly(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200" dirty="0">
                    <a:latin typeface="Arial (Body)"/>
                  </a:rPr>
                  <a:t>).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200" dirty="0">
                  <a:solidFill>
                    <a:srgbClr val="000000"/>
                  </a:solidFill>
                  <a:latin typeface="Arial (Body)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553200" y="4664081"/>
            <a:ext cx="1719712" cy="2119822"/>
            <a:chOff x="6553200" y="4637956"/>
            <a:chExt cx="1719712" cy="21198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4637956"/>
              <a:ext cx="1719712" cy="171971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615743" y="6357668"/>
              <a:ext cx="1423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UW Expert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7FD7CBB-22A1-46F3-BDEF-E426F83309E6}"/>
              </a:ext>
            </a:extLst>
          </p:cNvPr>
          <p:cNvSpPr/>
          <p:nvPr/>
        </p:nvSpPr>
        <p:spPr bwMode="auto">
          <a:xfrm>
            <a:off x="378941" y="3624649"/>
            <a:ext cx="8369643" cy="315925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7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Ideas so far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define an ordering to decrease #</a:t>
            </a:r>
            <a:r>
              <a:rPr kumimoji="1" lang="en-US" sz="2200" dirty="0" err="1">
                <a:solidFill>
                  <a:srgbClr val="000000"/>
                </a:solidFill>
                <a:latin typeface="Arial (Body)"/>
                <a:ea typeface="ＭＳ Ｐゴシック" charset="0"/>
              </a:rPr>
              <a:t>subproblems</a:t>
            </a: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You may have to strengthen DP, equivalently the induction, i.e., you have may have to carry more information to find the Optimum. 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kumimoji="1" lang="en-US" sz="2200" dirty="0">
              <a:solidFill>
                <a:srgbClr val="000000"/>
              </a:solidFill>
              <a:latin typeface="Arial (Body)"/>
              <a:ea typeface="ＭＳ Ｐゴシック" charset="0"/>
            </a:endParaRP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200" dirty="0">
                <a:solidFill>
                  <a:srgbClr val="000000"/>
                </a:solidFill>
                <a:latin typeface="Arial (Body)"/>
                <a:ea typeface="ＭＳ Ｐゴシック" charset="0"/>
              </a:rPr>
              <a:t>This means that sometimes we may have to use two dimensional or three dimensional induction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57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starts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has </a:t>
                </a:r>
                <a:r>
                  <a:rPr kumimoji="1" lang="en-US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𝑤</m:t>
                        </m:r>
                      </m:e>
                      <m:sub>
                        <m:r>
                          <a:rPr kumimoji="1"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sub>
                    </m:sSub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Two jobs </a:t>
                </a: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compatible</a:t>
                </a:r>
                <a:r>
                  <a:rPr kumimoji="1" lang="en-US" sz="2000" dirty="0">
                    <a:solidFill>
                      <a:srgbClr val="CC0000"/>
                    </a:solidFill>
                    <a:latin typeface="+mj-lt"/>
                    <a:ea typeface="ＭＳ Ｐゴシック" charset="0"/>
                  </a:rPr>
                  <a:t>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if they don’t overlap.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Goal: find maximum </a:t>
                </a:r>
                <a:r>
                  <a:rPr kumimoji="1" lang="en-US" sz="2000" dirty="0">
                    <a:solidFill>
                      <a:srgbClr val="FF0000"/>
                    </a:solidFill>
                    <a:latin typeface="+mj-lt"/>
                    <a:ea typeface="ＭＳ Ｐゴシック" charset="0"/>
                  </a:rPr>
                  <a:t>weight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subset of mutually compatible jobs.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6232525"/>
            <a:ext cx="588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313488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24563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C140F8-7DA9-43C7-A452-1EBFEC2C1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623252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945C686-C463-4816-97FD-80C48FFDD0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54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AE0777-A251-4E05-BA04-F55D2B8FCC0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58749" y="4640264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AF502B4-E79D-4763-8446-9D66332B150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954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276E511-D495-4F0D-95F0-BE82A572494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96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A25B32A-3A11-4ACB-A74B-C0CFC82BDFF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795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49E4EC0-6721-4FEF-8323-03B0B52F1CE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3215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6DC7CD70-761C-4E4F-83AB-6690FAF0783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47962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8D9C001-7B53-4E41-95FD-70CB67F657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005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2B864BF-D4DD-4866-A55A-28B199C77D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163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55B1FBD-B17A-4291-9D36-372DD0F9C2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704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3B963CF3-28C6-4744-ADB5-67604C6AEF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863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A2B605C-9CF8-45EF-AB9F-ABF67BC3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4964675-70C6-41B6-A39E-8BEC6E02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D5D18C16-34DE-4819-B7F9-EE429370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3CEC4B41-331B-4525-A592-BCDCC55C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01C0257B-6A2D-4588-BD18-6454196B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092FF-FAB2-48D0-AE1A-4792D567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124450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BB488C-81F0-423A-95F3-40910812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5540375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g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F9EA2E48-BC61-4D56-9C3B-BC5139A00D2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6377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E16DA7-03B5-4713-9152-07357093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5951538"/>
            <a:ext cx="1454150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708525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048000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463925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878263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EF050E-74E3-49AE-AE9A-49ACF95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29418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d</a:t>
            </a:r>
          </a:p>
        </p:txBody>
      </p:sp>
      <p:grpSp>
        <p:nvGrpSpPr>
          <p:cNvPr id="41" name="Group 43">
            <a:extLst>
              <a:ext uri="{FF2B5EF4-FFF2-40B4-BE49-F238E27FC236}">
                <a16:creationId xmlns:a16="http://schemas.microsoft.com/office/drawing/2014/main" id="{C3769E4F-E7C1-4E53-8FFC-0BB1928C8D0D}"/>
              </a:ext>
            </a:extLst>
          </p:cNvPr>
          <p:cNvGrpSpPr>
            <a:grpSpLocks/>
          </p:cNvGrpSpPr>
          <p:nvPr/>
        </p:nvGrpSpPr>
        <p:grpSpPr bwMode="auto">
          <a:xfrm>
            <a:off x="1917699" y="3454401"/>
            <a:ext cx="4845050" cy="2765425"/>
            <a:chOff x="1218" y="2182"/>
            <a:chExt cx="3052" cy="1742"/>
          </a:xfrm>
          <a:solidFill>
            <a:srgbClr val="0070C0"/>
          </a:solidFill>
        </p:grpSpPr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A9E17EE-BF87-4ADD-B145-84D22CD8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3749"/>
              <a:ext cx="916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6AB619EC-5A77-4C7E-9B75-462E50C2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966"/>
              <a:ext cx="915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19BBDEE8-D268-4CC5-B77D-5A647769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2182"/>
              <a:ext cx="916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b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350360" y="1669320"/>
              <a:ext cx="6272280" cy="1785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1000" y="1659960"/>
                <a:ext cx="6289200" cy="180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Unweighted Interval Scheduling: Review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kumimoji="1" lang="en-US" sz="2000" dirty="0">
                <a:solidFill>
                  <a:srgbClr val="0070C0"/>
                </a:solidFill>
                <a:latin typeface="+mj-lt"/>
                <a:ea typeface="ＭＳ Ｐゴシック" charset="0"/>
              </a:rPr>
              <a:t>Recall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: Greedy algorithm works if all weights are 1: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Consider jobs in ascending order of finishing time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Add job to a subset if it is compatible with </a:t>
            </a:r>
            <a:r>
              <a:rPr kumimoji="1" lang="en-US" sz="2000" dirty="0" err="1">
                <a:solidFill>
                  <a:srgbClr val="000000"/>
                </a:solidFill>
                <a:latin typeface="+mj-lt"/>
                <a:ea typeface="ＭＳ Ｐゴシック" charset="0"/>
              </a:rPr>
              <a:t>prev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 added jobs.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kumimoji="1" lang="en-US" sz="2000" dirty="0">
                <a:solidFill>
                  <a:srgbClr val="0070C0"/>
                </a:solidFill>
                <a:latin typeface="+mj-lt"/>
                <a:ea typeface="ＭＳ Ｐゴシック" charset="0"/>
              </a:rPr>
              <a:t>Observation</a:t>
            </a:r>
            <a:r>
              <a:rPr kumimoji="1" lang="en-US" sz="2000" dirty="0">
                <a:solidFill>
                  <a:srgbClr val="000000"/>
                </a:solidFill>
                <a:latin typeface="+mj-lt"/>
                <a:ea typeface="ＭＳ Ｐゴシック" charset="0"/>
              </a:rPr>
              <a:t>: Greedy ALG fails spectacularly if arbitrary weights are allowed: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46" name="Line 90">
            <a:extLst>
              <a:ext uri="{FF2B5EF4-FFF2-40B4-BE49-F238E27FC236}">
                <a16:creationId xmlns:a16="http://schemas.microsoft.com/office/drawing/2014/main" id="{224701B2-AEF4-44ED-A436-21CE90FCA9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4454526"/>
            <a:ext cx="58816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7" name="Text Box 91">
            <a:extLst>
              <a:ext uri="{FF2B5EF4-FFF2-40B4-BE49-F238E27FC236}">
                <a16:creationId xmlns:a16="http://schemas.microsoft.com/office/drawing/2014/main" id="{384E11E6-052A-4371-ABED-C041312B5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4535488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400"/>
          </a:p>
        </p:txBody>
      </p:sp>
      <p:sp>
        <p:nvSpPr>
          <p:cNvPr id="48" name="Text Box 92">
            <a:extLst>
              <a:ext uri="{FF2B5EF4-FFF2-40B4-BE49-F238E27FC236}">
                <a16:creationId xmlns:a16="http://schemas.microsoft.com/office/drawing/2014/main" id="{296F000F-0AB7-4780-B071-C4EB469E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246563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Time</a:t>
            </a:r>
          </a:p>
        </p:txBody>
      </p:sp>
      <p:sp>
        <p:nvSpPr>
          <p:cNvPr id="49" name="Text Box 93">
            <a:extLst>
              <a:ext uri="{FF2B5EF4-FFF2-40B4-BE49-F238E27FC236}">
                <a16:creationId xmlns:a16="http://schemas.microsoft.com/office/drawing/2014/main" id="{C37F3963-EE1C-4F73-9442-41470E868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0</a:t>
            </a:r>
          </a:p>
        </p:txBody>
      </p:sp>
      <p:sp>
        <p:nvSpPr>
          <p:cNvPr id="50" name="Text Box 94">
            <a:extLst>
              <a:ext uri="{FF2B5EF4-FFF2-40B4-BE49-F238E27FC236}">
                <a16:creationId xmlns:a16="http://schemas.microsoft.com/office/drawing/2014/main" id="{B2964AA2-7C02-4A7D-A6EC-2D30DA031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</a:t>
            </a:r>
          </a:p>
        </p:txBody>
      </p:sp>
      <p:sp>
        <p:nvSpPr>
          <p:cNvPr id="51" name="Text Box 95">
            <a:extLst>
              <a:ext uri="{FF2B5EF4-FFF2-40B4-BE49-F238E27FC236}">
                <a16:creationId xmlns:a16="http://schemas.microsoft.com/office/drawing/2014/main" id="{EC1925FC-E1E2-4759-94F2-BEC569E72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2</a:t>
            </a:r>
          </a:p>
        </p:txBody>
      </p:sp>
      <p:sp>
        <p:nvSpPr>
          <p:cNvPr id="52" name="Text Box 96">
            <a:extLst>
              <a:ext uri="{FF2B5EF4-FFF2-40B4-BE49-F238E27FC236}">
                <a16:creationId xmlns:a16="http://schemas.microsoft.com/office/drawing/2014/main" id="{806802F1-AC48-48A3-982B-16E581BA4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3</a:t>
            </a:r>
          </a:p>
        </p:txBody>
      </p:sp>
      <p:sp>
        <p:nvSpPr>
          <p:cNvPr id="53" name="Text Box 97">
            <a:extLst>
              <a:ext uri="{FF2B5EF4-FFF2-40B4-BE49-F238E27FC236}">
                <a16:creationId xmlns:a16="http://schemas.microsoft.com/office/drawing/2014/main" id="{4C702815-5182-44B8-BB17-EB452D81E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4</a:t>
            </a:r>
          </a:p>
        </p:txBody>
      </p:sp>
      <p:sp>
        <p:nvSpPr>
          <p:cNvPr id="54" name="Text Box 98">
            <a:extLst>
              <a:ext uri="{FF2B5EF4-FFF2-40B4-BE49-F238E27FC236}">
                <a16:creationId xmlns:a16="http://schemas.microsoft.com/office/drawing/2014/main" id="{5446BC4E-4958-41CE-95C5-A52A3FAA9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5</a:t>
            </a:r>
          </a:p>
        </p:txBody>
      </p:sp>
      <p:sp>
        <p:nvSpPr>
          <p:cNvPr id="55" name="Text Box 99">
            <a:extLst>
              <a:ext uri="{FF2B5EF4-FFF2-40B4-BE49-F238E27FC236}">
                <a16:creationId xmlns:a16="http://schemas.microsoft.com/office/drawing/2014/main" id="{E73FC007-50C4-407B-9C60-2A73FFFEC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6</a:t>
            </a:r>
          </a:p>
        </p:txBody>
      </p:sp>
      <p:sp>
        <p:nvSpPr>
          <p:cNvPr id="56" name="Text Box 100">
            <a:extLst>
              <a:ext uri="{FF2B5EF4-FFF2-40B4-BE49-F238E27FC236}">
                <a16:creationId xmlns:a16="http://schemas.microsoft.com/office/drawing/2014/main" id="{8D9635B3-D291-445E-9CC6-C255CD14F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7</a:t>
            </a:r>
          </a:p>
        </p:txBody>
      </p:sp>
      <p:sp>
        <p:nvSpPr>
          <p:cNvPr id="57" name="Text Box 101">
            <a:extLst>
              <a:ext uri="{FF2B5EF4-FFF2-40B4-BE49-F238E27FC236}">
                <a16:creationId xmlns:a16="http://schemas.microsoft.com/office/drawing/2014/main" id="{7044B97A-4F0B-430E-9699-C5809496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8</a:t>
            </a:r>
          </a:p>
        </p:txBody>
      </p:sp>
      <p:sp>
        <p:nvSpPr>
          <p:cNvPr id="58" name="Text Box 102">
            <a:extLst>
              <a:ext uri="{FF2B5EF4-FFF2-40B4-BE49-F238E27FC236}">
                <a16:creationId xmlns:a16="http://schemas.microsoft.com/office/drawing/2014/main" id="{E6C42EDE-02C4-4E2A-855E-1A5B45D87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4454526"/>
            <a:ext cx="415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9</a:t>
            </a:r>
          </a:p>
        </p:txBody>
      </p:sp>
      <p:sp>
        <p:nvSpPr>
          <p:cNvPr id="59" name="Text Box 103">
            <a:extLst>
              <a:ext uri="{FF2B5EF4-FFF2-40B4-BE49-F238E27FC236}">
                <a16:creationId xmlns:a16="http://schemas.microsoft.com/office/drawing/2014/main" id="{9C2C1FED-E0EC-484B-A92A-A2EB026C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10</a:t>
            </a:r>
          </a:p>
        </p:txBody>
      </p:sp>
      <p:sp>
        <p:nvSpPr>
          <p:cNvPr id="60" name="Text Box 104">
            <a:extLst>
              <a:ext uri="{FF2B5EF4-FFF2-40B4-BE49-F238E27FC236}">
                <a16:creationId xmlns:a16="http://schemas.microsoft.com/office/drawing/2014/main" id="{C529C7B1-F77B-4574-84F2-3A2FFC84C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4454526"/>
            <a:ext cx="414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/>
              <a:t>11</a:t>
            </a:r>
          </a:p>
        </p:txBody>
      </p:sp>
      <p:sp>
        <p:nvSpPr>
          <p:cNvPr id="61" name="Rectangle 105">
            <a:extLst>
              <a:ext uri="{FF2B5EF4-FFF2-40B4-BE49-F238E27FC236}">
                <a16:creationId xmlns:a16="http://schemas.microsoft.com/office/drawing/2014/main" id="{BB592DF3-971E-4144-9950-E2C6C19D5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438526"/>
            <a:ext cx="4860925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</a:t>
            </a:r>
          </a:p>
        </p:txBody>
      </p:sp>
      <p:sp>
        <p:nvSpPr>
          <p:cNvPr id="62" name="Line 106">
            <a:extLst>
              <a:ext uri="{FF2B5EF4-FFF2-40B4-BE49-F238E27FC236}">
                <a16:creationId xmlns:a16="http://schemas.microsoft.com/office/drawing/2014/main" id="{69F9E46A-248A-42A2-994C-B5DC8AA2B4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4454526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Line 107">
            <a:extLst>
              <a:ext uri="{FF2B5EF4-FFF2-40B4-BE49-F238E27FC236}">
                <a16:creationId xmlns:a16="http://schemas.microsoft.com/office/drawing/2014/main" id="{462F11A2-5DBA-401B-ABDF-3AB6A8AE08B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63651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4" name="Line 108">
            <a:extLst>
              <a:ext uri="{FF2B5EF4-FFF2-40B4-BE49-F238E27FC236}">
                <a16:creationId xmlns:a16="http://schemas.microsoft.com/office/drawing/2014/main" id="{05DFF22B-A020-42B7-B98A-D910F029A874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7946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5" name="Line 109">
            <a:extLst>
              <a:ext uri="{FF2B5EF4-FFF2-40B4-BE49-F238E27FC236}">
                <a16:creationId xmlns:a16="http://schemas.microsoft.com/office/drawing/2014/main" id="{A01878BB-C8E7-492B-B111-3829F9A512D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3361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6" name="Line 110">
            <a:extLst>
              <a:ext uri="{FF2B5EF4-FFF2-40B4-BE49-F238E27FC236}">
                <a16:creationId xmlns:a16="http://schemas.microsoft.com/office/drawing/2014/main" id="{A5F6C5EE-A850-4350-9FAE-4D7DBE03B4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4783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7" name="Line 111">
            <a:extLst>
              <a:ext uri="{FF2B5EF4-FFF2-40B4-BE49-F238E27FC236}">
                <a16:creationId xmlns:a16="http://schemas.microsoft.com/office/drawing/2014/main" id="{70924418-E7FC-4FF1-8A56-A83F06C9D296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1780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8" name="Line 112">
            <a:extLst>
              <a:ext uri="{FF2B5EF4-FFF2-40B4-BE49-F238E27FC236}">
                <a16:creationId xmlns:a16="http://schemas.microsoft.com/office/drawing/2014/main" id="{A99FD64A-E1DF-4D95-B795-B01AFC101F2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17036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9" name="Line 113">
            <a:extLst>
              <a:ext uri="{FF2B5EF4-FFF2-40B4-BE49-F238E27FC236}">
                <a16:creationId xmlns:a16="http://schemas.microsoft.com/office/drawing/2014/main" id="{788EC0D4-C251-4EBE-A478-E1617B0C325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686175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Line 114">
            <a:extLst>
              <a:ext uri="{FF2B5EF4-FFF2-40B4-BE49-F238E27FC236}">
                <a16:creationId xmlns:a16="http://schemas.microsoft.com/office/drawing/2014/main" id="{4BC16EB9-D2F6-4C23-AD34-8DE17EF6BFA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3873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1" name="Line 115">
            <a:extLst>
              <a:ext uri="{FF2B5EF4-FFF2-40B4-BE49-F238E27FC236}">
                <a16:creationId xmlns:a16="http://schemas.microsoft.com/office/drawing/2014/main" id="{C624EB1D-4D44-47B7-8899-653A14B6DD1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5455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2" name="Line 116">
            <a:extLst>
              <a:ext uri="{FF2B5EF4-FFF2-40B4-BE49-F238E27FC236}">
                <a16:creationId xmlns:a16="http://schemas.microsoft.com/office/drawing/2014/main" id="{276588EF-115F-40B1-80DB-F624F7811B3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108700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3" name="Line 117">
            <a:extLst>
              <a:ext uri="{FF2B5EF4-FFF2-40B4-BE49-F238E27FC236}">
                <a16:creationId xmlns:a16="http://schemas.microsoft.com/office/drawing/2014/main" id="{3627D8C8-A4A9-4456-B92E-D06B33DD7FE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624513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4" name="Line 118">
            <a:extLst>
              <a:ext uri="{FF2B5EF4-FFF2-40B4-BE49-F238E27FC236}">
                <a16:creationId xmlns:a16="http://schemas.microsoft.com/office/drawing/2014/main" id="{62592F16-426B-4B57-BF5B-44015F37089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01988" y="3802063"/>
            <a:ext cx="13065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5" name="Rectangle 119">
            <a:extLst>
              <a:ext uri="{FF2B5EF4-FFF2-40B4-BE49-F238E27FC236}">
                <a16:creationId xmlns:a16="http://schemas.microsoft.com/office/drawing/2014/main" id="{90CE79F1-4519-4A9A-A086-095A8C35E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3930651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a</a:t>
            </a:r>
          </a:p>
        </p:txBody>
      </p:sp>
      <p:sp>
        <p:nvSpPr>
          <p:cNvPr id="76" name="Rectangle 120">
            <a:extLst>
              <a:ext uri="{FF2B5EF4-FFF2-40B4-BE49-F238E27FC236}">
                <a16:creationId xmlns:a16="http://schemas.microsoft.com/office/drawing/2014/main" id="{224CE32E-64CF-446A-913D-2741D5A15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3425826"/>
            <a:ext cx="1171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weight = 1000</a:t>
            </a:r>
          </a:p>
        </p:txBody>
      </p:sp>
      <p:sp>
        <p:nvSpPr>
          <p:cNvPr id="77" name="Rectangle 121">
            <a:extLst>
              <a:ext uri="{FF2B5EF4-FFF2-40B4-BE49-F238E27FC236}">
                <a16:creationId xmlns:a16="http://schemas.microsoft.com/office/drawing/2014/main" id="{A9E52BF3-8810-4A72-8688-526B4480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3911601"/>
            <a:ext cx="892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weight = 1</a:t>
            </a:r>
          </a:p>
        </p:txBody>
      </p:sp>
      <p:sp>
        <p:nvSpPr>
          <p:cNvPr id="78" name="Text Box 132">
            <a:extLst>
              <a:ext uri="{FF2B5EF4-FFF2-40B4-BE49-F238E27FC236}">
                <a16:creationId xmlns:a16="http://schemas.microsoft.com/office/drawing/2014/main" id="{2FDF2166-1916-4B30-86AB-ADAD88238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6265" y="3545153"/>
            <a:ext cx="963613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+mj-lt"/>
              </a:rPr>
              <a:t>by finish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2250" y="4926806"/>
            <a:ext cx="8682434" cy="1691482"/>
            <a:chOff x="222250" y="4926806"/>
            <a:chExt cx="8682434" cy="1691482"/>
          </a:xfrm>
        </p:grpSpPr>
        <p:sp>
          <p:nvSpPr>
            <p:cNvPr id="80" name="Line 51">
              <a:extLst>
                <a:ext uri="{FF2B5EF4-FFF2-40B4-BE49-F238E27FC236}">
                  <a16:creationId xmlns:a16="http://schemas.microsoft.com/office/drawing/2014/main" id="{BE8EC9ED-43A0-4CCE-9441-7AEBB4384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513" y="6232526"/>
              <a:ext cx="58816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81" name="Text Box 52">
              <a:extLst>
                <a:ext uri="{FF2B5EF4-FFF2-40B4-BE49-F238E27FC236}">
                  <a16:creationId xmlns:a16="http://schemas.microsoft.com/office/drawing/2014/main" id="{D88D5552-8DD4-4B4D-9747-2432F8A6C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038" y="6313488"/>
              <a:ext cx="15922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sz="1400"/>
            </a:p>
          </p:txBody>
        </p:sp>
        <p:sp>
          <p:nvSpPr>
            <p:cNvPr id="82" name="Text Box 53">
              <a:extLst>
                <a:ext uri="{FF2B5EF4-FFF2-40B4-BE49-F238E27FC236}">
                  <a16:creationId xmlns:a16="http://schemas.microsoft.com/office/drawing/2014/main" id="{59220326-AB27-45F0-AE35-0BD9C537F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81730" y="6048376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Time</a:t>
              </a:r>
            </a:p>
          </p:txBody>
        </p:sp>
        <p:sp>
          <p:nvSpPr>
            <p:cNvPr id="83" name="Text Box 55">
              <a:extLst>
                <a:ext uri="{FF2B5EF4-FFF2-40B4-BE49-F238E27FC236}">
                  <a16:creationId xmlns:a16="http://schemas.microsoft.com/office/drawing/2014/main" id="{4CFB102C-FC7E-4B4C-BF34-AE5E22093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0</a:t>
              </a:r>
            </a:p>
          </p:txBody>
        </p:sp>
        <p:sp>
          <p:nvSpPr>
            <p:cNvPr id="84" name="Text Box 67">
              <a:extLst>
                <a:ext uri="{FF2B5EF4-FFF2-40B4-BE49-F238E27FC236}">
                  <a16:creationId xmlns:a16="http://schemas.microsoft.com/office/drawing/2014/main" id="{FB64D00D-A337-4331-AE72-2FAA2F5B8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88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</a:t>
              </a:r>
            </a:p>
          </p:txBody>
        </p:sp>
        <p:sp>
          <p:nvSpPr>
            <p:cNvPr id="85" name="Text Box 68">
              <a:extLst>
                <a:ext uri="{FF2B5EF4-FFF2-40B4-BE49-F238E27FC236}">
                  <a16:creationId xmlns:a16="http://schemas.microsoft.com/office/drawing/2014/main" id="{C83AF617-FEC2-4C08-9A3A-6CBA64391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775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2</a:t>
              </a:r>
            </a:p>
          </p:txBody>
        </p:sp>
        <p:sp>
          <p:nvSpPr>
            <p:cNvPr id="86" name="Text Box 69">
              <a:extLst>
                <a:ext uri="{FF2B5EF4-FFF2-40B4-BE49-F238E27FC236}">
                  <a16:creationId xmlns:a16="http://schemas.microsoft.com/office/drawing/2014/main" id="{758E0714-F89F-4AA4-A0FF-67270C0AD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63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3</a:t>
              </a:r>
            </a:p>
          </p:txBody>
        </p:sp>
        <p:sp>
          <p:nvSpPr>
            <p:cNvPr id="87" name="Text Box 70">
              <a:extLst>
                <a:ext uri="{FF2B5EF4-FFF2-40B4-BE49-F238E27FC236}">
                  <a16:creationId xmlns:a16="http://schemas.microsoft.com/office/drawing/2014/main" id="{2EFDC38C-A3B0-4641-BBDE-1AA97C343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738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4</a:t>
              </a:r>
            </a:p>
          </p:txBody>
        </p:sp>
        <p:sp>
          <p:nvSpPr>
            <p:cNvPr id="88" name="Text Box 71">
              <a:extLst>
                <a:ext uri="{FF2B5EF4-FFF2-40B4-BE49-F238E27FC236}">
                  <a16:creationId xmlns:a16="http://schemas.microsoft.com/office/drawing/2014/main" id="{3E0DD70D-C170-4223-AC14-4270CF3C7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5</a:t>
              </a:r>
            </a:p>
          </p:txBody>
        </p:sp>
        <p:sp>
          <p:nvSpPr>
            <p:cNvPr id="89" name="Text Box 72">
              <a:extLst>
                <a:ext uri="{FF2B5EF4-FFF2-40B4-BE49-F238E27FC236}">
                  <a16:creationId xmlns:a16="http://schemas.microsoft.com/office/drawing/2014/main" id="{F33C5E63-E6E9-4F9B-9A29-A27D96118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113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6</a:t>
              </a:r>
            </a:p>
          </p:txBody>
        </p:sp>
        <p:sp>
          <p:nvSpPr>
            <p:cNvPr id="90" name="Text Box 73">
              <a:extLst>
                <a:ext uri="{FF2B5EF4-FFF2-40B4-BE49-F238E27FC236}">
                  <a16:creationId xmlns:a16="http://schemas.microsoft.com/office/drawing/2014/main" id="{B66C9213-E9F4-4D1D-A78B-861A61970C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7</a:t>
              </a:r>
            </a:p>
          </p:txBody>
        </p:sp>
        <p:sp>
          <p:nvSpPr>
            <p:cNvPr id="91" name="Text Box 74">
              <a:extLst>
                <a:ext uri="{FF2B5EF4-FFF2-40B4-BE49-F238E27FC236}">
                  <a16:creationId xmlns:a16="http://schemas.microsoft.com/office/drawing/2014/main" id="{AEC6C8A5-6D33-4300-963D-B438663A0F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88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8</a:t>
              </a:r>
            </a:p>
          </p:txBody>
        </p:sp>
        <p:sp>
          <p:nvSpPr>
            <p:cNvPr id="92" name="Text Box 75">
              <a:extLst>
                <a:ext uri="{FF2B5EF4-FFF2-40B4-BE49-F238E27FC236}">
                  <a16:creationId xmlns:a16="http://schemas.microsoft.com/office/drawing/2014/main" id="{81CE95A1-9B5E-4996-93AD-994475119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675" y="6232526"/>
              <a:ext cx="4159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9</a:t>
              </a:r>
            </a:p>
          </p:txBody>
        </p:sp>
        <p:sp>
          <p:nvSpPr>
            <p:cNvPr id="93" name="Text Box 76">
              <a:extLst>
                <a:ext uri="{FF2B5EF4-FFF2-40B4-BE49-F238E27FC236}">
                  <a16:creationId xmlns:a16="http://schemas.microsoft.com/office/drawing/2014/main" id="{8266E6B8-0304-4FE1-977C-8E07D5BF1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600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10</a:t>
              </a:r>
            </a:p>
          </p:txBody>
        </p:sp>
        <p:sp>
          <p:nvSpPr>
            <p:cNvPr id="94" name="Text Box 77">
              <a:extLst>
                <a:ext uri="{FF2B5EF4-FFF2-40B4-BE49-F238E27FC236}">
                  <a16:creationId xmlns:a16="http://schemas.microsoft.com/office/drawing/2014/main" id="{E229AE46-1684-4483-A760-B714F07CD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6232526"/>
              <a:ext cx="414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/>
                <a:t>11</a:t>
              </a:r>
            </a:p>
          </p:txBody>
        </p:sp>
        <p:sp>
          <p:nvSpPr>
            <p:cNvPr id="95" name="Rectangle 78">
              <a:extLst>
                <a:ext uri="{FF2B5EF4-FFF2-40B4-BE49-F238E27FC236}">
                  <a16:creationId xmlns:a16="http://schemas.microsoft.com/office/drawing/2014/main" id="{53E323A5-F35C-4C19-84F9-BFD7775E6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338" y="5216526"/>
              <a:ext cx="4860925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b</a:t>
              </a:r>
            </a:p>
          </p:txBody>
        </p:sp>
        <p:sp>
          <p:nvSpPr>
            <p:cNvPr id="96" name="Line 54">
              <a:extLst>
                <a:ext uri="{FF2B5EF4-FFF2-40B4-BE49-F238E27FC236}">
                  <a16:creationId xmlns:a16="http://schemas.microsoft.com/office/drawing/2014/main" id="{87B2AE2A-F8C5-4F54-9AF9-7672EA802C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88" y="6232526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7" name="Line 56">
              <a:extLst>
                <a:ext uri="{FF2B5EF4-FFF2-40B4-BE49-F238E27FC236}">
                  <a16:creationId xmlns:a16="http://schemas.microsoft.com/office/drawing/2014/main" id="{EB6F951F-AFFE-4947-A253-9ECECC42C4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6365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8" name="Line 57">
              <a:extLst>
                <a:ext uri="{FF2B5EF4-FFF2-40B4-BE49-F238E27FC236}">
                  <a16:creationId xmlns:a16="http://schemas.microsoft.com/office/drawing/2014/main" id="{348C2966-3E90-4643-9360-C2BF5008893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7946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99" name="Line 58">
              <a:extLst>
                <a:ext uri="{FF2B5EF4-FFF2-40B4-BE49-F238E27FC236}">
                  <a16:creationId xmlns:a16="http://schemas.microsoft.com/office/drawing/2014/main" id="{61B09C21-CFA3-4D9D-A7CD-8B3ED650AB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3361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0" name="Line 59">
              <a:extLst>
                <a:ext uri="{FF2B5EF4-FFF2-40B4-BE49-F238E27FC236}">
                  <a16:creationId xmlns:a16="http://schemas.microsoft.com/office/drawing/2014/main" id="{C88A4622-9FF7-4203-A290-D485187366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4783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1" name="Line 60">
              <a:extLst>
                <a:ext uri="{FF2B5EF4-FFF2-40B4-BE49-F238E27FC236}">
                  <a16:creationId xmlns:a16="http://schemas.microsoft.com/office/drawing/2014/main" id="{C5AE2020-FC1F-46A2-85AE-3946BA4D21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1780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2" name="Line 61">
              <a:extLst>
                <a:ext uri="{FF2B5EF4-FFF2-40B4-BE49-F238E27FC236}">
                  <a16:creationId xmlns:a16="http://schemas.microsoft.com/office/drawing/2014/main" id="{961FA7BA-687F-43DC-82FA-069D2BEFB71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7036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3" name="Line 62">
              <a:extLst>
                <a:ext uri="{FF2B5EF4-FFF2-40B4-BE49-F238E27FC236}">
                  <a16:creationId xmlns:a16="http://schemas.microsoft.com/office/drawing/2014/main" id="{74D95F69-7F6A-4D5B-BAAA-4099BB50AFD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86175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4" name="Line 63">
              <a:extLst>
                <a:ext uri="{FF2B5EF4-FFF2-40B4-BE49-F238E27FC236}">
                  <a16:creationId xmlns:a16="http://schemas.microsoft.com/office/drawing/2014/main" id="{E0D482CE-479F-4FA7-861B-08050C4925C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3873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64">
              <a:extLst>
                <a:ext uri="{FF2B5EF4-FFF2-40B4-BE49-F238E27FC236}">
                  <a16:creationId xmlns:a16="http://schemas.microsoft.com/office/drawing/2014/main" id="{6C365358-F413-4C69-BCC7-4B523BEDB6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5455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65">
              <a:extLst>
                <a:ext uri="{FF2B5EF4-FFF2-40B4-BE49-F238E27FC236}">
                  <a16:creationId xmlns:a16="http://schemas.microsoft.com/office/drawing/2014/main" id="{154C0EEF-A85D-4F55-8DF7-D433EE49758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108700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66">
              <a:extLst>
                <a:ext uri="{FF2B5EF4-FFF2-40B4-BE49-F238E27FC236}">
                  <a16:creationId xmlns:a16="http://schemas.microsoft.com/office/drawing/2014/main" id="{DF3C52B3-B4A9-46DE-A419-1AF8760B929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624513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80">
              <a:extLst>
                <a:ext uri="{FF2B5EF4-FFF2-40B4-BE49-F238E27FC236}">
                  <a16:creationId xmlns:a16="http://schemas.microsoft.com/office/drawing/2014/main" id="{23924524-3AD2-4722-9589-EA0996D4C96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01988" y="5580063"/>
              <a:ext cx="1306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Rectangle 82">
              <a:extLst>
                <a:ext uri="{FF2B5EF4-FFF2-40B4-BE49-F238E27FC236}">
                  <a16:creationId xmlns:a16="http://schemas.microsoft.com/office/drawing/2014/main" id="{79E847EF-4722-45A4-B7DC-FFAD94AF1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0" name="Rectangle 88">
              <a:extLst>
                <a:ext uri="{FF2B5EF4-FFF2-40B4-BE49-F238E27FC236}">
                  <a16:creationId xmlns:a16="http://schemas.microsoft.com/office/drawing/2014/main" id="{2A7C6D99-AF6F-40D6-BD22-CCF36D581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0" y="5203826"/>
              <a:ext cx="1171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weight = 1000</a:t>
              </a:r>
            </a:p>
          </p:txBody>
        </p:sp>
        <p:sp>
          <p:nvSpPr>
            <p:cNvPr id="111" name="Rectangle 89">
              <a:extLst>
                <a:ext uri="{FF2B5EF4-FFF2-40B4-BE49-F238E27FC236}">
                  <a16:creationId xmlns:a16="http://schemas.microsoft.com/office/drawing/2014/main" id="{1EA6EBA1-6B5B-4876-A901-F26EC0A4E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838" y="5689601"/>
              <a:ext cx="110331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200"/>
                <a:t>weight = 999</a:t>
              </a:r>
            </a:p>
          </p:txBody>
        </p:sp>
        <p:sp>
          <p:nvSpPr>
            <p:cNvPr id="112" name="Rectangle 123">
              <a:extLst>
                <a:ext uri="{FF2B5EF4-FFF2-40B4-BE49-F238E27FC236}">
                  <a16:creationId xmlns:a16="http://schemas.microsoft.com/office/drawing/2014/main" id="{12A5114E-BA8C-486E-8A33-618CB3621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3" name="Rectangle 124">
              <a:extLst>
                <a:ext uri="{FF2B5EF4-FFF2-40B4-BE49-F238E27FC236}">
                  <a16:creationId xmlns:a16="http://schemas.microsoft.com/office/drawing/2014/main" id="{274B3B93-CC4F-4043-9910-8327D7EFB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30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4" name="Rectangle 125">
              <a:extLst>
                <a:ext uri="{FF2B5EF4-FFF2-40B4-BE49-F238E27FC236}">
                  <a16:creationId xmlns:a16="http://schemas.microsoft.com/office/drawing/2014/main" id="{A709F610-3CC3-4BA8-B194-A147C1B20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5" name="Rectangle 126">
              <a:extLst>
                <a:ext uri="{FF2B5EF4-FFF2-40B4-BE49-F238E27FC236}">
                  <a16:creationId xmlns:a16="http://schemas.microsoft.com/office/drawing/2014/main" id="{C59F1F0E-B186-47C7-A771-BA1803246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6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6" name="Rectangle 127">
              <a:extLst>
                <a:ext uri="{FF2B5EF4-FFF2-40B4-BE49-F238E27FC236}">
                  <a16:creationId xmlns:a16="http://schemas.microsoft.com/office/drawing/2014/main" id="{676A9F1E-5367-4435-A4AB-C4D6866F5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7" name="Rectangle 128">
              <a:extLst>
                <a:ext uri="{FF2B5EF4-FFF2-40B4-BE49-F238E27FC236}">
                  <a16:creationId xmlns:a16="http://schemas.microsoft.com/office/drawing/2014/main" id="{EE4091CD-3449-4BED-8197-0C4628156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3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8" name="Rectangle 129">
              <a:extLst>
                <a:ext uri="{FF2B5EF4-FFF2-40B4-BE49-F238E27FC236}">
                  <a16:creationId xmlns:a16="http://schemas.microsoft.com/office/drawing/2014/main" id="{5AE63A10-4536-4359-9B0C-3B4238BD7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863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19" name="Rectangle 130">
              <a:extLst>
                <a:ext uri="{FF2B5EF4-FFF2-40B4-BE49-F238E27FC236}">
                  <a16:creationId xmlns:a16="http://schemas.microsoft.com/office/drawing/2014/main" id="{86D4CFA9-13CE-48EE-ABB3-2E51E110A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9400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20" name="Rectangle 131">
              <a:extLst>
                <a:ext uri="{FF2B5EF4-FFF2-40B4-BE49-F238E27FC236}">
                  <a16:creationId xmlns:a16="http://schemas.microsoft.com/office/drawing/2014/main" id="{E2D7E67B-97AC-465A-86D7-BFDB07326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1525" y="5708651"/>
              <a:ext cx="436563" cy="2381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121" name="Text Box 133">
              <a:extLst>
                <a:ext uri="{FF2B5EF4-FFF2-40B4-BE49-F238E27FC236}">
                  <a16:creationId xmlns:a16="http://schemas.microsoft.com/office/drawing/2014/main" id="{6DC94292-0122-4539-ACA3-86EF084BB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9833" y="5297753"/>
              <a:ext cx="1104851" cy="339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0000"/>
                  </a:solidFill>
                  <a:latin typeface="+mj-lt"/>
                </a:rPr>
                <a:t>by weight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8400" y="1842120"/>
              <a:ext cx="6662160" cy="4471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80" y="1829880"/>
                <a:ext cx="6679800" cy="449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818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Weighted Job Scheduling by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are all jobs. Let us use induction: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IH: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Suppose we can compute the optimum job scheduling for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&lt;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jobs.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8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IS: Goal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For any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jobs we can compute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not in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-- Then, just return OPT of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−1.</m:t>
                    </m:r>
                  </m:oMath>
                </a14:m>
                <a:endParaRPr kumimoji="1" lang="en-US" sz="2000" b="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8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2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in OPT.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-- Then, delete all jobs not compatible with n and </a:t>
                </a:r>
                <a:r>
                  <a:rPr kumimoji="1" lang="en-US" sz="2000" dirty="0" err="1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recurse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Q: Are we done?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A: No, How many subproblems are there?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Potentially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e>
                      <m:sup>
                        <m:r>
                          <a:rPr kumimoji="1"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all possible subsets of jobs. 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r="-741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DC20B-6648-4FAE-A721-1B86DD12BFC9}"/>
              </a:ext>
            </a:extLst>
          </p:cNvPr>
          <p:cNvSpPr txBox="1"/>
          <p:nvPr/>
        </p:nvSpPr>
        <p:spPr>
          <a:xfrm>
            <a:off x="5638345" y="3599032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420D54-4EA1-4410-A63A-FD32D77D7EF6}"/>
              </a:ext>
            </a:extLst>
          </p:cNvPr>
          <p:cNvCxnSpPr/>
          <p:nvPr/>
        </p:nvCxnSpPr>
        <p:spPr bwMode="auto">
          <a:xfrm flipH="1" flipV="1">
            <a:off x="5054309" y="3205429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9DA45698-6CAB-4C6A-863C-236F21FC0F98}"/>
              </a:ext>
            </a:extLst>
          </p:cNvPr>
          <p:cNvCxnSpPr>
            <a:cxnSpLocks/>
          </p:cNvCxnSpPr>
          <p:nvPr/>
        </p:nvCxnSpPr>
        <p:spPr bwMode="auto">
          <a:xfrm flipH="1">
            <a:off x="4954615" y="3986735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FAEDAB6-8F98-43CE-91E9-2390A083C7A1}"/>
              </a:ext>
            </a:extLst>
          </p:cNvPr>
          <p:cNvGrpSpPr/>
          <p:nvPr/>
        </p:nvGrpSpPr>
        <p:grpSpPr>
          <a:xfrm>
            <a:off x="5799080" y="4933791"/>
            <a:ext cx="2971140" cy="1786668"/>
            <a:chOff x="5818360" y="4939539"/>
            <a:chExt cx="2971140" cy="17866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0B4AC4-15AA-4BFA-BF7D-6DD438D5F81D}"/>
                    </a:ext>
                  </a:extLst>
                </p:cNvPr>
                <p:cNvSpPr txBox="1"/>
                <p:nvPr/>
              </p:nvSpPr>
              <p:spPr>
                <a:xfrm>
                  <a:off x="7137334" y="4939539"/>
                  <a:ext cx="4070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0B4AC4-15AA-4BFA-BF7D-6DD438D5F8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7334" y="4939539"/>
                  <a:ext cx="407035" cy="4001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B2664B-F410-4AE0-BE60-DE65A11106B9}"/>
                    </a:ext>
                  </a:extLst>
                </p:cNvPr>
                <p:cNvSpPr txBox="1"/>
                <p:nvPr/>
              </p:nvSpPr>
              <p:spPr>
                <a:xfrm>
                  <a:off x="6213757" y="5304043"/>
                  <a:ext cx="856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BB2664B-F410-4AE0-BE60-DE65A1110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3757" y="5304043"/>
                  <a:ext cx="85606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63110E4-003C-43E4-9237-6EBCEADD7CEB}"/>
                    </a:ext>
                  </a:extLst>
                </p:cNvPr>
                <p:cNvSpPr txBox="1"/>
                <p:nvPr/>
              </p:nvSpPr>
              <p:spPr>
                <a:xfrm>
                  <a:off x="7585374" y="5308346"/>
                  <a:ext cx="85606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663110E4-003C-43E4-9237-6EBCEADD7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374" y="5308346"/>
                  <a:ext cx="856068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F950A8-6188-43D0-8CCA-C94CF5C8B699}"/>
                    </a:ext>
                  </a:extLst>
                </p:cNvPr>
                <p:cNvSpPr txBox="1"/>
                <p:nvPr/>
              </p:nvSpPr>
              <p:spPr>
                <a:xfrm>
                  <a:off x="5818360" y="5872075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id="{04F950A8-6188-43D0-8CCA-C94CF5C8B6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360" y="5872075"/>
                  <a:ext cx="721801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7975062-B14B-48AD-A4A9-831B83B82B7D}"/>
                    </a:ext>
                  </a:extLst>
                </p:cNvPr>
                <p:cNvSpPr txBox="1"/>
                <p:nvPr/>
              </p:nvSpPr>
              <p:spPr>
                <a:xfrm>
                  <a:off x="6600367" y="5885001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87975062-B14B-48AD-A4A9-831B83B82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0367" y="5885001"/>
                  <a:ext cx="721801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3A57478-852F-43DB-B48A-5C5050B924A1}"/>
                    </a:ext>
                  </a:extLst>
                </p:cNvPr>
                <p:cNvSpPr txBox="1"/>
                <p:nvPr/>
              </p:nvSpPr>
              <p:spPr>
                <a:xfrm>
                  <a:off x="7240311" y="5882902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03A57478-852F-43DB-B48A-5C5050B924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311" y="5882902"/>
                  <a:ext cx="721801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22DCC38-BFBB-4F47-92D2-DA46E527851C}"/>
                    </a:ext>
                  </a:extLst>
                </p:cNvPr>
                <p:cNvSpPr txBox="1"/>
                <p:nvPr/>
              </p:nvSpPr>
              <p:spPr>
                <a:xfrm>
                  <a:off x="8067699" y="5872075"/>
                  <a:ext cx="7218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822DCC38-BFBB-4F47-92D2-DA46E5278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7699" y="5872075"/>
                  <a:ext cx="721801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4CC633B-D64D-4351-BD4B-83ED1296DD9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25742" y="6283012"/>
              <a:ext cx="0" cy="43846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C1AEEBC-14F3-442F-B630-645C7135F63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938994" y="6287743"/>
              <a:ext cx="0" cy="438464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085077E-BC71-4630-ACA0-CA79C4F3130A}"/>
                </a:ext>
              </a:extLst>
            </p:cNvPr>
            <p:cNvCxnSpPr>
              <a:cxnSpLocks/>
              <a:stCxn id="8" idx="1"/>
              <a:endCxn id="123" idx="0"/>
            </p:cNvCxnSpPr>
            <p:nvPr/>
          </p:nvCxnSpPr>
          <p:spPr bwMode="auto">
            <a:xfrm flipH="1">
              <a:off x="6603148" y="5188517"/>
              <a:ext cx="534186" cy="20005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0682BCB-A11E-4A6F-B62F-5A7F2BE16768}"/>
                </a:ext>
              </a:extLst>
            </p:cNvPr>
            <p:cNvCxnSpPr>
              <a:cxnSpLocks/>
              <a:stCxn id="8" idx="3"/>
              <a:endCxn id="124" idx="0"/>
            </p:cNvCxnSpPr>
            <p:nvPr/>
          </p:nvCxnSpPr>
          <p:spPr bwMode="auto">
            <a:xfrm>
              <a:off x="7464668" y="5188517"/>
              <a:ext cx="509677" cy="20573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A4D3B090-EF58-4E23-92F0-C6519FC76F08}"/>
                </a:ext>
              </a:extLst>
            </p:cNvPr>
            <p:cNvCxnSpPr>
              <a:cxnSpLocks/>
              <a:stCxn id="125" idx="0"/>
            </p:cNvCxnSpPr>
            <p:nvPr/>
          </p:nvCxnSpPr>
          <p:spPr bwMode="auto">
            <a:xfrm flipV="1">
              <a:off x="6179261" y="5704153"/>
              <a:ext cx="146407" cy="167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320BC6C-A77C-47DE-B475-69DD2677957A}"/>
                </a:ext>
              </a:extLst>
            </p:cNvPr>
            <p:cNvCxnSpPr>
              <a:cxnSpLocks/>
              <a:stCxn id="126" idx="0"/>
            </p:cNvCxnSpPr>
            <p:nvPr/>
          </p:nvCxnSpPr>
          <p:spPr bwMode="auto">
            <a:xfrm flipH="1" flipV="1">
              <a:off x="6880628" y="5704153"/>
              <a:ext cx="80640" cy="1808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E989E55D-1797-4987-BDCE-DCC4E743F596}"/>
                </a:ext>
              </a:extLst>
            </p:cNvPr>
            <p:cNvCxnSpPr>
              <a:cxnSpLocks/>
              <a:stCxn id="127" idx="0"/>
            </p:cNvCxnSpPr>
            <p:nvPr/>
          </p:nvCxnSpPr>
          <p:spPr bwMode="auto">
            <a:xfrm flipV="1">
              <a:off x="7601212" y="5733188"/>
              <a:ext cx="61423" cy="14971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5B554F-FC91-4C9B-9DC8-36916BE577D8}"/>
                </a:ext>
              </a:extLst>
            </p:cNvPr>
            <p:cNvCxnSpPr>
              <a:cxnSpLocks/>
              <a:stCxn id="128" idx="0"/>
            </p:cNvCxnSpPr>
            <p:nvPr/>
          </p:nvCxnSpPr>
          <p:spPr bwMode="auto">
            <a:xfrm flipH="1" flipV="1">
              <a:off x="8302580" y="5704153"/>
              <a:ext cx="126020" cy="1679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64960" y="633600"/>
              <a:ext cx="8746920" cy="5440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1640" y="618840"/>
                <a:ext cx="8773920" cy="546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Sorting to Reduce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IS: For jobs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we want to compute OPT</a:t>
                </a:r>
                <a:endParaRPr kumimoji="1" lang="en-US" sz="2000" dirty="0">
                  <a:solidFill>
                    <a:srgbClr val="0070C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Suppose OPT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are not OPT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we just need to find optimal schedule for jobs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89DAA4-88AF-4860-9211-E9B248FD9364}"/>
              </a:ext>
            </a:extLst>
          </p:cNvPr>
          <p:cNvGrpSpPr/>
          <p:nvPr/>
        </p:nvGrpSpPr>
        <p:grpSpPr>
          <a:xfrm>
            <a:off x="2613519" y="4096497"/>
            <a:ext cx="4698370" cy="2266238"/>
            <a:chOff x="2613519" y="4096497"/>
            <a:chExt cx="4698370" cy="2266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1FB4655-BE9A-44ED-B87D-0B007E726B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3551" y="6086510"/>
                  <a:ext cx="1938338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21FB4655-BE9A-44ED-B87D-0B007E726B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73551" y="6086510"/>
                  <a:ext cx="1938338" cy="2762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F09E56E-A90D-4137-AF4B-A9250ABF44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20616" y="5745740"/>
                  <a:ext cx="2216427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−1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AF09E56E-A90D-4137-AF4B-A9250ABF44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20616" y="5745740"/>
                  <a:ext cx="2216427" cy="2762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518DB06-17D7-4BEB-9A6A-307CC7843F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8708" y="5380489"/>
                  <a:ext cx="768152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−2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E518DB06-17D7-4BEB-9A6A-307CC7843F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8708" y="5380489"/>
                  <a:ext cx="768152" cy="2762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FDD805-EFB2-4726-9228-9CCE928D5A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17982" y="4776351"/>
                  <a:ext cx="3022917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𝑝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)+1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75FDD805-EFB2-4726-9228-9CCE928D5A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17982" y="4776351"/>
                  <a:ext cx="3022917" cy="276225"/>
                </a:xfrm>
                <a:prstGeom prst="rect">
                  <a:avLst/>
                </a:prstGeom>
                <a:blipFill>
                  <a:blip r:embed="rId7"/>
                  <a:stretch>
                    <a:fillRect b="-1555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A510E0-6D7E-4410-8804-D584A6BACA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3519" y="4475321"/>
                  <a:ext cx="2581206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𝑝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(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𝑛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A5A510E0-6D7E-4410-8804-D584A6BACA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13519" y="4475321"/>
                  <a:ext cx="2581206" cy="276225"/>
                </a:xfrm>
                <a:prstGeom prst="rect">
                  <a:avLst/>
                </a:prstGeom>
                <a:blipFill>
                  <a:blip r:embed="rId8"/>
                  <a:stretch>
                    <a:fillRect b="-17778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30F3BC8-9041-4CA2-888B-D92FE5B173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82278" y="4096497"/>
                  <a:ext cx="1518055" cy="276225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pPr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oMath>
                    </m:oMathPara>
                  </a14:m>
                  <a:endParaRPr lang="en-US" sz="1400" dirty="0">
                    <a:latin typeface="Comic Sans MS" charset="0"/>
                    <a:ea typeface="ＭＳ Ｐゴシック" charset="0"/>
                  </a:endParaRPr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830F3BC8-9041-4CA2-888B-D92FE5B173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82278" y="4096497"/>
                  <a:ext cx="1518055" cy="2762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D80D03D-35A5-470D-B99E-C44A5934D4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72747" y="5101091"/>
              <a:ext cx="352127" cy="215821"/>
            </a:xfrm>
            <a:prstGeom prst="line">
              <a:avLst/>
            </a:prstGeom>
            <a:solidFill>
              <a:schemeClr val="accent1"/>
            </a:solidFill>
            <a:ln w="38100" cap="rnd" cmpd="sng" algn="ctr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Rounded Rectangle 1"/>
          <p:cNvSpPr/>
          <p:nvPr/>
        </p:nvSpPr>
        <p:spPr bwMode="auto">
          <a:xfrm>
            <a:off x="4803627" y="861543"/>
            <a:ext cx="4022312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Why can’t we order by start time?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671840" y="2231280"/>
              <a:ext cx="6968520" cy="4473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58160" y="2220120"/>
                <a:ext cx="6991200" cy="449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33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57813" y="274638"/>
            <a:ext cx="8468126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Sorting to Reduce Subproblems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Sorting Idea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Label jobs by finishing time </a:t>
                </a:r>
                <a14:m>
                  <m:oMath xmlns:m="http://schemas.openxmlformats.org/officeDocument/2006/math"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e>
                    </m:d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≤…≤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  <m:r>
                      <a:rPr kumimoji="1"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IS: For jobs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we want to compute OPT</a:t>
                </a:r>
                <a:endParaRPr kumimoji="1" lang="en-US" sz="2000" dirty="0">
                  <a:solidFill>
                    <a:srgbClr val="0070C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ea typeface="ＭＳ Ｐゴシック" charset="0"/>
                  </a:rPr>
                  <a:t>Case 1</a:t>
                </a: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: Suppose OPT has 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. 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So, all jobs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that are not compatible with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ea typeface="ＭＳ Ｐゴシック" charset="0"/>
                  </a:rPr>
                  <a:t> are not in OPT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altLang="en-US" sz="2000" dirty="0"/>
                  <a:t> largest index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 such that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> is compatible with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we just need to find OPT of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/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</a:t>
                </a:r>
                <a:r>
                  <a:rPr lang="en-US" altLang="en-US" sz="2000" dirty="0"/>
                  <a:t>: OPT does not select job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Then, OPT is just the OPT 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1,…,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Q: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Have we made any progress (still reducing to two subproblems)?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A: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Yes! This time every subproblem is of the form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1,…,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</m:oMath>
                </a14:m>
                <a:endParaRPr kumimoji="1" lang="en-US" sz="2000" dirty="0">
                  <a:solidFill>
                    <a:srgbClr val="00000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So, </a:t>
                </a:r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𝑛</m:t>
                    </m:r>
                  </m:oMath>
                </a14:m>
                <a:r>
                  <a:rPr kumimoji="1"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 possible subproblems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645F0B-EC3A-476B-97CD-82AC4F12F638}"/>
              </a:ext>
            </a:extLst>
          </p:cNvPr>
          <p:cNvSpPr txBox="1"/>
          <p:nvPr/>
        </p:nvSpPr>
        <p:spPr>
          <a:xfrm>
            <a:off x="6479982" y="3932810"/>
            <a:ext cx="2461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Take best of the two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55F01D-205A-4AC6-90CB-189FD0E09C68}"/>
              </a:ext>
            </a:extLst>
          </p:cNvPr>
          <p:cNvCxnSpPr/>
          <p:nvPr/>
        </p:nvCxnSpPr>
        <p:spPr bwMode="auto">
          <a:xfrm flipH="1" flipV="1">
            <a:off x="5863160" y="3693501"/>
            <a:ext cx="584036" cy="436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F1EB34-07F5-4B4C-A712-D92A811F3F74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0374" y="4212645"/>
            <a:ext cx="616822" cy="2949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0080" y="1066680"/>
              <a:ext cx="740160" cy="501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760" y="1054800"/>
                <a:ext cx="761760" cy="504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96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0cd726-2efa-46fe-aca5-b5a01a6f6cec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74269</TotalTime>
  <Words>5491</Words>
  <Application>Microsoft Office PowerPoint</Application>
  <PresentationFormat>On-screen Show (4:3)</PresentationFormat>
  <Paragraphs>1622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9" baseType="lpstr">
      <vt:lpstr>Arial (Body)</vt:lpstr>
      <vt:lpstr>Gill Sans</vt:lpstr>
      <vt:lpstr>Monotype Sorts</vt:lpstr>
      <vt:lpstr>ＭＳ Ｐゴシック</vt:lpstr>
      <vt:lpstr>ＭＳ Ｐゴシック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Announcement</vt:lpstr>
      <vt:lpstr>Quiz</vt:lpstr>
      <vt:lpstr>Weighted Interval Scheduling</vt:lpstr>
      <vt:lpstr>Interval Scheduling</vt:lpstr>
      <vt:lpstr>Unweighted Interval Scheduling: Review</vt:lpstr>
      <vt:lpstr>Weighted Job Scheduling by Induction</vt:lpstr>
      <vt:lpstr>Sorting to Reduce Subproblems</vt:lpstr>
      <vt:lpstr>Sorting to Reduce Subproblems</vt:lpstr>
      <vt:lpstr>Weighted Job Scheduling by Induction</vt:lpstr>
      <vt:lpstr>Algorithm</vt:lpstr>
      <vt:lpstr>Recursive Algorithm Fails</vt:lpstr>
      <vt:lpstr>Algorithm with Memoization</vt:lpstr>
      <vt:lpstr>Bottom up Dynamic Programming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Dynamic Programming</vt:lpstr>
      <vt:lpstr>How to recover the solution?</vt:lpstr>
      <vt:lpstr>Quiz</vt:lpstr>
      <vt:lpstr>PowerPoint Presentation</vt:lpstr>
      <vt:lpstr>Quiz</vt:lpstr>
      <vt:lpstr>Knapsack Problem</vt:lpstr>
      <vt:lpstr>Knapsack Problem</vt:lpstr>
      <vt:lpstr>Dynamic Programming: First Attempt</vt:lpstr>
      <vt:lpstr>Stronger DP (Strengthening Hypothesis)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DP for Knapsack</vt:lpstr>
      <vt:lpstr>Quiz</vt:lpstr>
      <vt:lpstr>Knapsack Problem: Running Time</vt:lpstr>
      <vt:lpstr>DP Ideas so far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490</cp:revision>
  <cp:lastPrinted>2000-07-01T21:41:59Z</cp:lastPrinted>
  <dcterms:created xsi:type="dcterms:W3CDTF">1998-04-21T02:39:18Z</dcterms:created>
  <dcterms:modified xsi:type="dcterms:W3CDTF">2022-02-07T22:20:09Z</dcterms:modified>
</cp:coreProperties>
</file>