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ink/ink2.xml" ContentType="application/inkml+xml"/>
  <Override PartName="/ppt/notesSlides/notesSlide5.xml" ContentType="application/vnd.openxmlformats-officedocument.presentationml.notesSlide+xml"/>
  <Override PartName="/ppt/ink/ink3.xml" ContentType="application/inkml+xml"/>
  <Override PartName="/ppt/notesSlides/notesSlide6.xml" ContentType="application/vnd.openxmlformats-officedocument.presentationml.notesSlide+xml"/>
  <Override PartName="/ppt/ink/ink4.xml" ContentType="application/inkml+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5.xml" ContentType="application/inkml+xml"/>
  <Override PartName="/ppt/notesSlides/notesSlide10.xml" ContentType="application/vnd.openxmlformats-officedocument.presentationml.notesSlide+xml"/>
  <Override PartName="/ppt/ink/ink6.xml" ContentType="application/inkml+xml"/>
  <Override PartName="/ppt/notesSlides/notesSlide11.xml" ContentType="application/vnd.openxmlformats-officedocument.presentationml.notesSlide+xml"/>
  <Override PartName="/ppt/ink/ink7.xml" ContentType="application/inkml+xml"/>
  <Override PartName="/ppt/notesSlides/notesSlide12.xml" ContentType="application/vnd.openxmlformats-officedocument.presentationml.notesSlide+xml"/>
  <Override PartName="/ppt/ink/ink8.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9.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10.xml" ContentType="application/inkml+xml"/>
  <Override PartName="/ppt/notesSlides/notesSlide18.xml" ContentType="application/vnd.openxmlformats-officedocument.presentationml.notesSlide+xml"/>
  <Override PartName="/ppt/ink/ink11.xml" ContentType="application/inkml+xml"/>
  <Override PartName="/ppt/notesSlides/notesSlide19.xml" ContentType="application/vnd.openxmlformats-officedocument.presentationml.notesSlide+xml"/>
  <Override PartName="/ppt/ink/ink12.xml" ContentType="application/inkml+xml"/>
  <Override PartName="/ppt/notesSlides/notesSlide20.xml" ContentType="application/vnd.openxmlformats-officedocument.presentationml.notesSlide+xml"/>
  <Override PartName="/ppt/ink/ink13.xml" ContentType="application/inkml+xml"/>
  <Override PartName="/ppt/notesSlides/notesSlide21.xml" ContentType="application/vnd.openxmlformats-officedocument.presentationml.notesSlide+xml"/>
  <Override PartName="/ppt/ink/ink14.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4" r:id="rId1"/>
  </p:sldMasterIdLst>
  <p:notesMasterIdLst>
    <p:notesMasterId r:id="rId34"/>
  </p:notesMasterIdLst>
  <p:handoutMasterIdLst>
    <p:handoutMasterId r:id="rId35"/>
  </p:handoutMasterIdLst>
  <p:sldIdLst>
    <p:sldId id="593" r:id="rId2"/>
    <p:sldId id="622" r:id="rId3"/>
    <p:sldId id="587" r:id="rId4"/>
    <p:sldId id="596" r:id="rId5"/>
    <p:sldId id="598" r:id="rId6"/>
    <p:sldId id="614" r:id="rId7"/>
    <p:sldId id="600" r:id="rId8"/>
    <p:sldId id="643" r:id="rId9"/>
    <p:sldId id="601" r:id="rId10"/>
    <p:sldId id="603" r:id="rId11"/>
    <p:sldId id="597" r:id="rId12"/>
    <p:sldId id="644" r:id="rId13"/>
    <p:sldId id="623" r:id="rId14"/>
    <p:sldId id="624" r:id="rId15"/>
    <p:sldId id="604" r:id="rId16"/>
    <p:sldId id="592" r:id="rId17"/>
    <p:sldId id="605" r:id="rId18"/>
    <p:sldId id="606" r:id="rId19"/>
    <p:sldId id="607" r:id="rId20"/>
    <p:sldId id="608" r:id="rId21"/>
    <p:sldId id="609" r:id="rId22"/>
    <p:sldId id="620" r:id="rId23"/>
    <p:sldId id="621" r:id="rId24"/>
    <p:sldId id="610" r:id="rId25"/>
    <p:sldId id="611" r:id="rId26"/>
    <p:sldId id="634" r:id="rId27"/>
    <p:sldId id="616" r:id="rId28"/>
    <p:sldId id="617" r:id="rId29"/>
    <p:sldId id="635" r:id="rId30"/>
    <p:sldId id="638" r:id="rId31"/>
    <p:sldId id="637" r:id="rId32"/>
    <p:sldId id="641" r:id="rId33"/>
  </p:sldIdLst>
  <p:sldSz cx="9144000" cy="6858000" type="screen4x3"/>
  <p:notesSz cx="7315200" cy="9601200"/>
  <p:embeddedFontLst>
    <p:embeddedFont>
      <p:font typeface="Arial Black" panose="020B0A04020102020204" pitchFamily="34" charset="0"/>
      <p:bold r:id="rId36"/>
    </p:embeddedFont>
    <p:embeddedFont>
      <p:font typeface="Cambria Math" panose="02040503050406030204" pitchFamily="18" charset="0"/>
      <p:regular r:id="rId37"/>
    </p:embeddedFont>
    <p:embeddedFont>
      <p:font typeface="Comic Sans MS" panose="030F0702030302020204" pitchFamily="66" charset="0"/>
      <p:regular r:id="rId38"/>
      <p:bold r:id="rId39"/>
      <p:italic r:id="rId40"/>
      <p:boldItalic r:id="rId41"/>
    </p:embeddedFont>
    <p:embeddedFont>
      <p:font typeface="Helvetica" panose="020B0604020202020204" pitchFamily="34" charset="0"/>
      <p:regular r:id="rId42"/>
      <p:bold r:id="rId43"/>
      <p:italic r:id="rId44"/>
      <p:boldItalic r:id="rId45"/>
    </p:embeddedFont>
    <p:embeddedFont>
      <p:font typeface="Tahoma" panose="020B0604030504040204" pitchFamily="34" charset="0"/>
      <p:regular r:id="rId46"/>
      <p:bold r:id="rId47"/>
    </p:embeddedFont>
  </p:embeddedFontLst>
  <p:defaultTextStyle>
    <a:defPPr>
      <a:defRPr lang="en-US"/>
    </a:defPPr>
    <a:lvl1pPr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33CC"/>
    <a:srgbClr val="006600"/>
    <a:srgbClr val="3399FF"/>
    <a:srgbClr val="669900"/>
    <a:srgbClr val="FF0000"/>
    <a:srgbClr val="00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1" autoAdjust="0"/>
    <p:restoredTop sz="88946" autoAdjust="0"/>
  </p:normalViewPr>
  <p:slideViewPr>
    <p:cSldViewPr snapToGrid="0">
      <p:cViewPr varScale="1">
        <p:scale>
          <a:sx n="116" d="100"/>
          <a:sy n="116" d="100"/>
        </p:scale>
        <p:origin x="1038" y="102"/>
      </p:cViewPr>
      <p:guideLst>
        <p:guide orient="horz" pos="2184"/>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bwMode="auto">
          <a:xfrm>
            <a:off x="0" y="0"/>
            <a:ext cx="31321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t" anchorCtr="0" compatLnSpc="1">
            <a:prstTxWarp prst="textNoShape">
              <a:avLst/>
            </a:prstTxWarp>
          </a:bodyPr>
          <a:lstStyle>
            <a:lvl1pPr algn="l" defTabSz="966788">
              <a:defRPr sz="1300">
                <a:latin typeface="Helvetica" pitchFamily="34" charset="0"/>
              </a:defRPr>
            </a:lvl1pPr>
          </a:lstStyle>
          <a:p>
            <a:pPr>
              <a:defRPr/>
            </a:pPr>
            <a:endParaRPr lang="en-US"/>
          </a:p>
        </p:txBody>
      </p:sp>
      <p:sp>
        <p:nvSpPr>
          <p:cNvPr id="186371" name="Rectangle 3"/>
          <p:cNvSpPr>
            <a:spLocks noGrp="1" noChangeArrowheads="1"/>
          </p:cNvSpPr>
          <p:nvPr>
            <p:ph type="dt" sz="quarter" idx="1"/>
          </p:nvPr>
        </p:nvSpPr>
        <p:spPr bwMode="auto">
          <a:xfrm>
            <a:off x="4175125" y="0"/>
            <a:ext cx="313372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t" anchorCtr="0" compatLnSpc="1">
            <a:prstTxWarp prst="textNoShape">
              <a:avLst/>
            </a:prstTxWarp>
          </a:bodyPr>
          <a:lstStyle>
            <a:lvl1pPr algn="r" defTabSz="966788">
              <a:defRPr sz="1300">
                <a:latin typeface="Helvetica" pitchFamily="34" charset="0"/>
              </a:defRPr>
            </a:lvl1pPr>
          </a:lstStyle>
          <a:p>
            <a:pPr>
              <a:defRPr/>
            </a:pPr>
            <a:endParaRPr lang="en-US"/>
          </a:p>
        </p:txBody>
      </p:sp>
      <p:sp>
        <p:nvSpPr>
          <p:cNvPr id="186372" name="Rectangle 4"/>
          <p:cNvSpPr>
            <a:spLocks noGrp="1" noChangeArrowheads="1"/>
          </p:cNvSpPr>
          <p:nvPr>
            <p:ph type="ftr" sz="quarter" idx="2"/>
          </p:nvPr>
        </p:nvSpPr>
        <p:spPr bwMode="auto">
          <a:xfrm>
            <a:off x="0" y="9104313"/>
            <a:ext cx="3132138"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l" defTabSz="966788">
              <a:defRPr sz="1300">
                <a:latin typeface="Helvetica" pitchFamily="34" charset="0"/>
              </a:defRPr>
            </a:lvl1pPr>
          </a:lstStyle>
          <a:p>
            <a:pPr>
              <a:defRPr/>
            </a:pPr>
            <a:endParaRPr lang="en-US"/>
          </a:p>
        </p:txBody>
      </p:sp>
      <p:sp>
        <p:nvSpPr>
          <p:cNvPr id="186373" name="Rectangle 5"/>
          <p:cNvSpPr>
            <a:spLocks noGrp="1" noChangeArrowheads="1"/>
          </p:cNvSpPr>
          <p:nvPr>
            <p:ph type="sldNum" sz="quarter" idx="3"/>
          </p:nvPr>
        </p:nvSpPr>
        <p:spPr bwMode="auto">
          <a:xfrm>
            <a:off x="4175125" y="9104313"/>
            <a:ext cx="3133725"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r" defTabSz="966788">
              <a:defRPr sz="1300">
                <a:latin typeface="Helvetica" panose="020B0604020202020204" pitchFamily="34" charset="0"/>
              </a:defRPr>
            </a:lvl1pPr>
          </a:lstStyle>
          <a:p>
            <a:fld id="{6182BE8A-974A-4C58-A370-5BB83AC9531D}" type="slidenum">
              <a:rPr lang="en-US" altLang="en-US"/>
              <a:pPr/>
              <a:t>‹#›</a:t>
            </a:fld>
            <a:endParaRPr lang="en-US" altLang="en-US"/>
          </a:p>
        </p:txBody>
      </p:sp>
    </p:spTree>
    <p:extLst>
      <p:ext uri="{BB962C8B-B14F-4D97-AF65-F5344CB8AC3E}">
        <p14:creationId xmlns:p14="http://schemas.microsoft.com/office/powerpoint/2010/main" val="219458828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840" units="cm"/>
          <inkml:channel name="Y" type="integer" max="1200" units="cm"/>
          <inkml:channel name="T" type="integer" max="2.14748E9" units="dev"/>
        </inkml:traceFormat>
        <inkml:channelProperties>
          <inkml:channelProperty channel="X" name="resolution" value="74.13127" units="1/cm"/>
          <inkml:channelProperty channel="Y" name="resolution" value="37.03704" units="1/cm"/>
          <inkml:channelProperty channel="T" name="resolution" value="1" units="1/dev"/>
        </inkml:channelProperties>
      </inkml:inkSource>
      <inkml:timestamp xml:id="ts0" timeString="2022-01-05T21:32:58.416"/>
    </inkml:context>
    <inkml:brush xml:id="br0">
      <inkml:brushProperty name="width" value="0.05292" units="cm"/>
      <inkml:brushProperty name="height" value="0.05292" units="cm"/>
      <inkml:brushProperty name="color" value="#FF0000"/>
    </inkml:brush>
  </inkml:definitions>
  <inkml:trace contextRef="#ctx0" brushRef="#br0">1683 2810 0,'-32'0'78,"-31"-16"-62,-1-16-16,-47 32 16,16-16-1,-16 1-15,31-1 16,33 16 15,31 16 125,16 47-140,0 16-16,0-15 16,0 31-16,0 32 15,0 429 1,32-159 15,-32-32-15,0-48-1,0 1 1,0-48 0,0 79-1,0-16 1,0-47-1,0 32 1,0-1 0,0-15-1,0-223-15,0 127 16,0-126 0,0-1-1,0 64 1,0-16 15,-32-16-15,32-47-1,0-48 1,-16 15 15,16 49-15,0-1-1,0-31-15,0-32 16,16-1 156,16 1-156,15 0-16,33-16 15,-65 16-15,33 16 16,47-32-1,-31 16 1,-17-16 0,-31 0-1,0 0 32,0 0-31,0 0-1,0 16 1</inkml:trace>
  <inkml:trace contextRef="#ctx0" brushRef="#br0" timeOffset="2560.329">1667 9589 0,'-48'0'109,"-15"0"-93,-1 0-16,1 0 15,-1 0-15,33 0 16,-17 0 0,16 0-1,16 0 32,1-16-31,-17 16-1,16 0 1,0 0 15,16 79 110,32-31-125,-32 15-16,16 32 15,0 32-15,-16-31 16,15 253-1,-15 0 1,0 80 0,32-128-1,-32-126 1,0-64 0,16-31 15,-16-33-31,0 48 15,0-15 1,0-17 0,0 1-1,0-48 1,0 15 0,-32 17-1,16 16 1,16-49-1,0 1 1,-15-16 62,-1 32-78,-16 47 16,0 1-1,-31 63 1,63-96 0,0-31-1,16-16 110,31 16-109,17 0-16,31 16 16,-47-16-1,47-16 1,0 15-1,-79-15 1,0 0 0</inkml:trace>
  <inkml:trace contextRef="#ctx0" brushRef="#br0" timeOffset="5350.868">1889 13748 0,'-31'0'125,"-17"0"-110,0 0-15,1 0 16,31 0-16,-32 0 16,1 0-1,31 0 1,-16 0 0,16 0-1,-16 0 48,16-16-48,1 16-15,-1 0 32,0-16 77,0 0-93,0 0 15,0 16 0,0 16 203,16 143-218,0 0-16,0 31 16,0 1-16,0 190 15,0-111 17,0-64-17,0-16 1,0 80-1,0-16 1,0-143-16,0 159 16,0-111-1,0-32 1,0-32 0,0 16-1,0-15 1,0 15-1,-16-16 1,1-47 0,15 15 15,0 32-15,-48-15-1,48-33 1,0-15-1,0 0 1,-16 31 0,0 33-1,0-33 1,-15 1 0,31-48-1,0 15 1,-32 33-1,16 31 1,-16 32 0,16-79 15,0-32-15,16-1-1,0 65 16,-31 31-15,31-32 0,-16-15-1,16-48 1,0 0 93,16-16-93,0 0 0,15 0-1,1 0-15,16 15 16,15-15-1,96 16 1,-32-16 0,-48 0-1,-63 0 1</inkml:trace>
</inkml:ink>
</file>

<file path=ppt/ink/ink10.xml><?xml version="1.0" encoding="utf-8"?>
<inkml:ink xmlns:inkml="http://www.w3.org/2003/InkML">
  <inkml:definitions>
    <inkml:context xml:id="ctx0">
      <inkml:inkSource xml:id="inkSrc0">
        <inkml:traceFormat>
          <inkml:channel name="X" type="integer" max="3840" units="cm"/>
          <inkml:channel name="Y" type="integer" max="1200" units="cm"/>
          <inkml:channel name="T" type="integer" max="2.14748E9" units="dev"/>
        </inkml:traceFormat>
        <inkml:channelProperties>
          <inkml:channelProperty channel="X" name="resolution" value="74.13127" units="1/cm"/>
          <inkml:channelProperty channel="Y" name="resolution" value="37.03704" units="1/cm"/>
          <inkml:channelProperty channel="T" name="resolution" value="1" units="1/dev"/>
        </inkml:channelProperties>
      </inkml:inkSource>
      <inkml:timestamp xml:id="ts0" timeString="2022-01-05T22:10:00.205"/>
    </inkml:context>
    <inkml:brush xml:id="br0">
      <inkml:brushProperty name="width" value="0.05292" units="cm"/>
      <inkml:brushProperty name="height" value="0.05292" units="cm"/>
      <inkml:brushProperty name="color" value="#FF0000"/>
    </inkml:brush>
  </inkml:definitions>
  <inkml:trace contextRef="#ctx0" brushRef="#br0">18098 2175 0,'0'-16'47,"16"0"-31,-1 16-1,17 0 1,0-16 0,47 16-1,48 0 1,-31 0-1,-17 0 1,-16 0 0,-47 0-1,0 0 17,16 0 93</inkml:trace>
  <inkml:trace contextRef="#ctx0" brushRef="#br0" timeOffset="2447.849">19384 2207 0,'15'0'125,"49"0"-109,-16 0-16,-17 0 15,17 0-15,31 0 16,-31 0-1,15 0 1,-15 0 0,-16 0-1,-16 0 17,15 0 233,-15-16-234,0 16-15,0 0 15,0-16-31,0 16 32,0-16-17,15 16 16,-15 0 126</inkml:trace>
  <inkml:trace contextRef="#ctx0" brushRef="#br0" timeOffset="11436.659">14272 3286 0,'0'-16'16,"-32"16"0,0-31-1,-15-1-15,-17 32 16,-15 0-1,-1 0 1,33 0 0,-80 16-1,0 15 1,-16-15 0,-79 16-1,158-32 1,17 32-1,-49 15 1,1 33 15,-48 31-15,-31 32 0,-17 31-1,16-15 1,64-32-1,80-47 1,31-1 0,0-16-1,15 17 1,17-1 0,0-31-16,16 31 15,79 48 1,63 16-1,16-16 1,64-48 0,32-15 15,-64-64-15,-63-95-1,-48-96 1,-16-174-1,-95 286 1,-16-159 0,-48-96-1,16 255 1,16 63 0,16-16-1,-31 16 1,-33 0-1,-95-31 1,1 15 0</inkml:trace>
  <inkml:trace contextRef="#ctx0" brushRef="#br0" timeOffset="12420.556">10367 5604 0,'-32'0'47,"-16"0"-32,1 0-15,-1 0 16,0 0-16,-15 0 15,-17 16 1,17-16 0,-16 63 15,-33 1-15,-15 31-1,-15 32 1,46-16-1,33 16 1,-1 32 0,64 31-1,16 33 1,127-33 0,-79-126-16,126 94 15,64 1 1,-16-32-1,-47-32 1,79-31 15,-48-64-15,48-79 0,-112-64-1,-62-111 1,-96 31-1,0-94 1,0-112 0,0 271-1,0 110 1,-16 0 0,-16 32-1,-79-15 1,-16 15-1,-79 16 1</inkml:trace>
  <inkml:trace contextRef="#ctx0" brushRef="#br0" timeOffset="13505.541">8017 10922 0,'-16'-16'31,"16"0"-15,-32-15-16,1-1 16,-1-48-1,-111 1 1,48 31-1,47 48 1,-15 0 0,31 0-1,0 0 1,-63 80 0,-16 94-1,-16 17 1,63-32-1,48 15 1,64 33 15,111 47-15,15 0 0,-31-48-1,0-111 1,143-63-1,-111-32-15,221-32 16,-110-95 0,-159-31-1,-111-33 1,-48-47 0,-63 0-1,-32-48 1,32 80-1,63 158 17,16 16-17,0 32 1,-142 0 0,-1 16-1,48 64-15</inkml:trace>
  <inkml:trace contextRef="#ctx0" brushRef="#br0" timeOffset="14638.8">11875 13684 0,'0'0'0,"-16"-31"16,0-17 0,-32 0-1,-15-79 1,15 64 0,16 31-1,17 0 1,-33 32-1,0 0 1,-47 0 0,-95 0-1,94 0 1,-47 64 0,32 31-1,48 0 1,31 1-1,0-1 17,1 16-17,15 16 1,-16 0 0,32 32-1,16 79 1,270 175-1,-64-128 1,-63-62 0,-1-112-1,96 32 1,48-128 0,-32-15-1,0-142 1,-80-97 15,-63 49-15,-79 95-1,-32 31 1,-16 32-16,31-47 16,-15-64-1,-16-174 1,-127-64-1,-47 16 1,-17 95 0,112 159-1,79 95 1,-48 16 0,1 0-1,15 0-15</inkml:trace>
  <inkml:trace contextRef="#ctx0" brushRef="#br0" timeOffset="18742.263">16399 5636 0,'0'-32'62,"0"16"-62,-48-16 16,33-15 0,-65-1-16,33 0 15,-96-63 1,-32-47 0,-15 46-1,47 1 1,0 16-1,63 47-15,33 17 16,-128-65 0,112 81-1,-17-33 1,-15 48 0,0-16 15,47 16-16,-31-16 1,-1 0 0,17 16-1,-1 0 1,1 0 0,-32 16-1,-1 48 1,49-33-1,47 1 1,0 0 0,0 31-1,0 1 1,0 15 0,32 1 15,15 31-16,17-16 1,-1 32 0,80 79-1,-16-110 1,0-1 0,16 16-1,16-16 1,31 16-1,-15-15 1,-16-17 0,-32 0-1,-16-47 1,0 0 15,0-16-15,16-16-1,-48 0 1,32-64 0,1 17-1,-65-17 1,-15-63 0,-16 64-1,-16-17 1,0 17-1,0-17 1,-16 17 0,-143-143-1,64 79 1,31 31 15,17 33-15,31 47-1,-16 0 1,16 16 0,0-16-1,-15 16 1,-1 0 0,-16 0-1</inkml:trace>
  <inkml:trace contextRef="#ctx0" brushRef="#br0" timeOffset="20243.628">14812 6461 0,'-48'-47'16,"32"15"-16,0 32 15,0-32 1,-15 16 0,15 16-1,0-16 1,-32 16-1,-95-31 1,-63-33 0,-32 1-1,16 15 1,110 32 15,81 16-31,-1-16 16,-32 16-1,-15-16 1,-48 0 0,-32 16-1,48 0 1,64 0 0,15 0-1,16 0 1,-32 0-1,1 48 1,-49 16 0,65-1-1,15-31 1,16 0 15,-32 47-15,32-47-1,0 31 1,0 17 0,0-17-1,0-15 1,0 15 0,32-31-1,95 47 1,-32-15-1,32-1 1,64 1 0,-33-32-1,49 15 17,-1-15-17,-15-32 1,31 0-1,-48 0 1,-31 0 0,-63 0-1,31-32 1,-48-31 0,-47 15-1,16-79 1,-16 32-1,-16 15 1,0 17 0,0-1 15,0 17-15,-32-1-1,16 1 1,0 31-1,-79-32 1,32 32 0,-17-16-1,64 32 1,0 0 0,1 0-1</inkml:trace>
  <inkml:trace contextRef="#ctx0" brushRef="#br0" timeOffset="21478.751">14764 8350 0,'-48'32'62,"-15"-32"-62,-64 16 16,32 47-16,-144 17 15,65-1 1,31-15 0,16 31-1,-32 48 17,32-32-17,48 16 1,15 0-1,33-32 1,-33 32 0,16-32-16,17 64 15,-49-16 1,80-32 0,16-16-1,64 17 1,15 30-1,32-15 1,0-63 0,16-1 15,95-63-15,95 48-1,159-64 1,-269-127-1,-81 48 1,17-111 0,-16-64-1,-32 16 1,-31 47 0,-17 33-1,-63 79 1,0-32-1,-48-112 17,-15 97-17,-80-49 1,0 64 0,16 79-1,80 17 1,-33 31-1,17 0 1,-64 0 0,-96 95-1,17-16 1,63-47 0</inkml:trace>
  <inkml:trace contextRef="#ctx0" brushRef="#br0" timeOffset="30568.467">4318 14796 0,'16'-16'16,"-16"0"-16,0-64 16,0 49-1,-32-17 1,-15 0 0,15 17 15,-63 15-16,31 0-15,-95-48 16,48 49 0,48 15-1,-1 0 1,1 0 0,-32 0-1,-32 31 1,-80-15-1,-63 16 1,96 0 0,126-32-1,48 31 48,0 65-63,16-1 15,47 143 1,33 64 0,-17-17-1,-31-31 1,15-47 0,-15-112-1,-16-16 1,47 17-1,-63-96-15,95 79 16,95 0 0,32-31-1,143-48 17,80-32-17,-96-31 1,-159-17-1,-126 17 1,-64-32 0,-16-143-1,0-32 1,0-95 0,0 238-1,-16 47 1,-64-15-1,1 0 1,-16-1 0,-16 1-1,-16 0 17,-48 63-17,0 16 1,32 16-1,80 0 1,47 0 0</inkml:trace>
  <inkml:trace contextRef="#ctx0" brushRef="#br0" timeOffset="31985.754">17828 9017 0,'-16'-16'0,"0"0"15,16 0 1,-16 1 0,-31-1 15,-1 16-15,-16-32-1,-31 16 1,-48-32-1,48 33 1,0 15 0,31 0-1,-15 0 17,47 0-17,-31 31 1,-17 33-1,80-32-15,-111 95 16,32 31 0,-1-15-1,49 0 1,31-48 0,0 16-1,0-15 1,127 110-1,-16-95 1,16 32 0,-16-79 15,16 31-15,-48-95-1,128 0 1,47-32-1,47-174 1,-94-17 0,-112 65-1,-47 47 1,-48-1 0,0 17-1,0-32 1,0 48-1,-96-16 1,33 47 0,-17 32 15,-47 16-15,-142 16-1</inkml:trace>
  <inkml:trace contextRef="#ctx0" brushRef="#br0" timeOffset="37273.469">4064 15367 0,'16'0'1672,"0"0"-1656,16-32-16,-1 32 15,-15 0 1,80-31 0,15-1-1,79-16 1,-110 16-1,205-79 1,33 16 0,63-16-1,-80 16 1,-110 15 0,-80 33-1,-63 15 1,-1 16-1,17-32 1,15 17 0,-31-1-1,15-16 1,-15-47 0,-16-48-1,31-95 1,64-32 15,-16 16-15,-31 16-1,-49 32 1,1 47 0,0-63-1,47-48 1,-15 16-1,63 79 1,-80 80 0,1 31-1,0-63 1,31-31 0,-15-96-1,-17 79 1,-15 16 15,-32 32-15,0-31-1,0-65 1,32-78 0,31-17-1,-47 159 1,0 17-1,32-17 1,31-32 0,16-63-1,-15 16 1,-17 48 0,-47 47-1,16 32 16,-16 47-15,-1 1 0,33-112-1,0 96 1,-17-17 0,17 17-1,16-32 1,47-64-1,32 48 1,-64 16 0,-31 48-1,15-1 1,32-15 0,32 15-1,80-47 16,-144 64-15,-47 31 0,32 16-1,15-48 1,64 16 0,-16-15-1,-31 31 1,-33-32-1,-31 48 1,32-16 0,-1-15-1,144-65 1,-80 49 0,-16-1-1,-31 16 16,15-15-15,1-33 0,47-31-1,15 16 1,-46 0 0,-33 31-1,-31 1 1,16 15-1,126-111 1,48-31 0,32 15-1,-142 96 1,-1 31 0,-48 1-1,-31 47 16,-16-16-15,16-32 0,-17 32-1,17 0 1,32-31 0,-17 47-16,33-64 15,47-15 1,16-1-1,-16 17 1,0 47 0,15 0-1,1 16 1,32 0 0,-48 0-1,-64 0 16,-15 0-15,47 64 0,143 63-1,48 47 1,-48-31 0,-111-32-1,0 48 1,32 16-1,254 79 1,47 16 0,-206-112-1,-111-94 1,-111-48 0,31 63-1,-15 32 16,79 16-15,-64-47 0,1-1-1,-64-47 17,32 47-17,-1 32 1,49 16-1,-33-16 1,-31-31 0,32 15-1,15 16 1,1 48 0,31 47-1,16-15 16,-63-64-15,0 0 0,-33 31-1,17 65 1,0-49 0,-16-31-1,-16-32 1,16 16-1,-16 16 1,0 16 0,0 0-1,0-48 1,0-16 0,0-47-1,0-17 16,0-15 32,0 16-63,0-16 16,16 32-1</inkml:trace>
  <inkml:trace contextRef="#ctx0" brushRef="#br0" timeOffset="43829.841">18018 7033 0,'-31'0'0,"31"-16"15,-16 16 1,0-16 0,0 16-1,-16-16 1,-15 16-1,-49 0 1,-15 0 0,-32 0-1,0 48 1,1 47 0,-33 48-1,64-16 1,-32-16-1,48 16 1,47 79 15,48 64-15,0 16 0,32-111-1,-16-48 1,0 15-1,31 33 1,-15-16 0,79 31-1,-32-79 1,1-47 0,15-48-1,-31-16-15,94 0 16,49 0-1,-33-32 1,-31-95 15,-48-63-15,48-223 0,-32-16-1,-79 64 1,-32 95-1,0 48 1,-47 16 0,-96-1-1,79 160 1,17 15 0,-17 32-1,16 0 1,-15 0-1,-48 47 1,16 33 15,-1 47-31</inkml:trace>
  <inkml:trace contextRef="#ctx0" brushRef="#br0" timeOffset="52191.57">20971 12494 0,'-32'0'110,"-15"0"-95,-17 0-15,17 0 16,-49-16-16,-47-16 16,-222-16-1,64 48 1,190 0-16,-80 0 15,96 0 1,63 0 0,0 0 15,16 16 94,16 32-109,0 15-16,0 17 15,0-1-15,0 143 16,16-31-1,16 31 1,0-95 0,-16-32-1,-16-79 17,0 48-17,0-32 1,0-17-1,47-15 64,17 0-64,-1 0-15,33 32 16,15-32-1,-32 0-15,143 0 16,-79 0 0,-32 0-1,0 0 17,16 0-17,-63 0-15,31 0 16,-31 0-1,-1 0 1,-47 0 0,16 0-1,0 0 32,-17 0 0,1 0-16,0-16-15,-16 0 0,0 1-1,0-81 1,0-31-1,0-47 1,0 47 0,0-16-1,0 32 1,0 15 0,0 1-1,0 79-15,0-15 16</inkml:trace>
</inkml:ink>
</file>

<file path=ppt/ink/ink11.xml><?xml version="1.0" encoding="utf-8"?>
<inkml:ink xmlns:inkml="http://www.w3.org/2003/InkML">
  <inkml:definitions>
    <inkml:context xml:id="ctx0">
      <inkml:inkSource xml:id="inkSrc0">
        <inkml:traceFormat>
          <inkml:channel name="X" type="integer" max="3840" units="cm"/>
          <inkml:channel name="Y" type="integer" max="1200" units="cm"/>
          <inkml:channel name="T" type="integer" max="2.14748E9" units="dev"/>
        </inkml:traceFormat>
        <inkml:channelProperties>
          <inkml:channelProperty channel="X" name="resolution" value="74.13127" units="1/cm"/>
          <inkml:channelProperty channel="Y" name="resolution" value="37.03704" units="1/cm"/>
          <inkml:channelProperty channel="T" name="resolution" value="1" units="1/dev"/>
        </inkml:channelProperties>
      </inkml:inkSource>
      <inkml:timestamp xml:id="ts0" timeString="2022-01-05T22:11:36.227"/>
    </inkml:context>
    <inkml:brush xml:id="br0">
      <inkml:brushProperty name="width" value="0.05292" units="cm"/>
      <inkml:brushProperty name="height" value="0.05292" units="cm"/>
      <inkml:brushProperty name="color" value="#FF0000"/>
    </inkml:brush>
  </inkml:definitions>
  <inkml:trace contextRef="#ctx0" brushRef="#br0">5271 10303 0,'-32'-16'94,"-47"16"-94,-48-16 15,47 0-15,-31 0 16,0 1-16,47-1 16,-94 0-1,94 16-15,-31 0 16,16 0-1,-1 0 17,-31 0-17,48 0 1,-17 0 0,17 0-1,31-32 1,16 32-1,-32 0 1,33 0 78,-1 32-79,16 47-15,-16-15 16,16-1-16,-16 96 31,0 0-15,16 15 0,0-47-1,32 16 1,0-16-1,-32-79-15,15 47 16,1-31 0,-16-49-1,0 1 1,0 0 15,0 16-15,0-16-1,16 0 48,0-16-47,16 31-1,0-31-15,15 0 16,144 0-1,31 0 1,32 0 0,-79 0-1,-17 0 1,-47 0 0,-47 16-1,-1-16 1,1 16-1,-48-16-15,16 0 32,-1 16-17,1-16 1,-16 0 15,16 0-15,-16 0 15,-1-32 32,-15-15-63,0 15 15,0-95-15,0-143 16,0-32 15,0 48-15,-15 80-1,-1 94 1,0 17 0,16 47-1,-16 0 1</inkml:trace>
</inkml:ink>
</file>

<file path=ppt/ink/ink12.xml><?xml version="1.0" encoding="utf-8"?>
<inkml:ink xmlns:inkml="http://www.w3.org/2003/InkML">
  <inkml:definitions>
    <inkml:context xml:id="ctx0">
      <inkml:inkSource xml:id="inkSrc0">
        <inkml:traceFormat>
          <inkml:channel name="X" type="integer" max="3840" units="cm"/>
          <inkml:channel name="Y" type="integer" max="1200" units="cm"/>
          <inkml:channel name="T" type="integer" max="2.14748E9" units="dev"/>
        </inkml:traceFormat>
        <inkml:channelProperties>
          <inkml:channelProperty channel="X" name="resolution" value="74.13127" units="1/cm"/>
          <inkml:channelProperty channel="Y" name="resolution" value="37.03704" units="1/cm"/>
          <inkml:channelProperty channel="T" name="resolution" value="1" units="1/dev"/>
        </inkml:channelProperties>
      </inkml:inkSource>
      <inkml:timestamp xml:id="ts0" timeString="2022-01-05T22:12:02.509"/>
    </inkml:context>
    <inkml:brush xml:id="br0">
      <inkml:brushProperty name="width" value="0.05292" units="cm"/>
      <inkml:brushProperty name="height" value="0.05292" units="cm"/>
      <inkml:brushProperty name="color" value="#FF0000"/>
    </inkml:brush>
  </inkml:definitions>
  <inkml:trace contextRef="#ctx0" brushRef="#br0">8366 2381 0,'32'0'63,"47"0"-48,33 0-15,-17 0 16,64 16-16,-1-16 16,207 0-1,80 0 1,47 32-1,143 31 1,-79-31 0,-175 16-1,-127-48 17,-96 0-17,-94 0 1,-48 0-16,31-16 15,-31 16 1,16 0 0,0 0-1,-16 0 1,0 0 15</inkml:trace>
  <inkml:trace contextRef="#ctx0" brushRef="#br0" timeOffset="2258.945">12811 3985 0,'-31'-16'47,"15"16"-31,-32 0-16,32-16 15,-79 0 1,16 0 0,-33 16-1,65 0-15,-48 0 16,-17 0-1,-30 32 1,-49 16 15,32-17-15,16 33 0,1-1-1,30 1 1,33-17-1,0 1 1,15 31 0,-15 17-1,47-49-15,-31 1 16,-1 0 0,48-33-1,16 49 1,0-32-1,0 15 17,-32 49-17,32-1 1,0-16 0,0 16-1,0-47 1,64 79-1,-48-79 1,31 31 0,1-31-1,-16-32 1,15 15 0,17-15-1,-32 0 1,95 16-1,143-32 1,-32 0 15,111-16-15,-174-48 0,-48 33-1,0-33 1,15-79-1,33 0 1,-32 48 0,-32 48-1,-32 15 1,1-32 0,-17 17-1,-31-33 1,-16-47-1,-16-95 1,0 143 15,-16 31-15,0 16 0,-16-15-1,1 15 1,-17 0-1,16 0 1,-47 1 0,-16-17-1,31 16 1,-47 16 0,63 1-1,1 15 1,15 0-1,0 0 1</inkml:trace>
</inkml:ink>
</file>

<file path=ppt/ink/ink13.xml><?xml version="1.0" encoding="utf-8"?>
<inkml:ink xmlns:inkml="http://www.w3.org/2003/InkML">
  <inkml:definitions>
    <inkml:context xml:id="ctx0">
      <inkml:inkSource xml:id="inkSrc0">
        <inkml:traceFormat>
          <inkml:channel name="X" type="integer" max="3840" units="cm"/>
          <inkml:channel name="Y" type="integer" max="1200" units="cm"/>
          <inkml:channel name="T" type="integer" max="2.14748E9" units="dev"/>
        </inkml:traceFormat>
        <inkml:channelProperties>
          <inkml:channelProperty channel="X" name="resolution" value="74.13127" units="1/cm"/>
          <inkml:channelProperty channel="Y" name="resolution" value="37.03704" units="1/cm"/>
          <inkml:channelProperty channel="T" name="resolution" value="1" units="1/dev"/>
        </inkml:channelProperties>
      </inkml:inkSource>
      <inkml:timestamp xml:id="ts0" timeString="2022-01-05T22:12:46.402"/>
    </inkml:context>
    <inkml:brush xml:id="br0">
      <inkml:brushProperty name="width" value="0.05292" units="cm"/>
      <inkml:brushProperty name="height" value="0.05292" units="cm"/>
      <inkml:brushProperty name="color" value="#FF0000"/>
    </inkml:brush>
  </inkml:definitions>
  <inkml:trace contextRef="#ctx0" brushRef="#br0">9001 7398 0,'-31'-16'125,"-49"16"-125,-79-32 16,64 16-16,-16 0 16,-175 1-1,48-33 1,0 16-1,111 16 1,48 0 0,63 16-1,0 0 142,-32 0-142,32 48 1,16 0-16,0 15 15,0 32-15,0-31 16,0 15-16,0-15 16,0 110-1,0-47 1,0 64 0,0-16-1,0-1 1,0-31-1,0-48 1,0-63 15,0-16 79,48-16-95,31 0-15,80 0 16,-32 0-16,159 0 16,0 0-1,-112 0 1,-63 0-1,-95 0 17,32-16-17,0 16 1,-17 0 0,-15 0-1,16-16 16,-32 0-15,16 16 0,0-16 15,-16-15-31,0 15 16,0-111-1,0-95 1,0-1-1,-32 65 17,32 46-17,0 97-15,0-33 16,0-16 0,0 33-1,0-17 1,-16 32 15</inkml:trace>
  <inkml:trace contextRef="#ctx0" brushRef="#br0" timeOffset="1492.027">6953 6318 0,'-15'0'31,"15"32"-31,47 79 15,33-16-15,-1 17 16,0-17 0,80 95-1,-16-79 1,63 32 0,-47-32-1,-16 16 1,-95-79-1,-33-16 1,-46-64 93,-49-79-109,1 47 16,0-15-16,-1-32 16,-63-80-1,0 64 1,16-15 0,0 15-1,16 15 1,32 49-1,31 15 1,17 48 0,78 64 77,48 47-93,1-16 16,-1 48-16,-16-32 16,17 16-1,78 64 1,-31-33 0,-32-62-1,-63-49 1,-32-31-1,15 0 1,-31 0 0,0-32 77,0-32-93,-63-31 16,15-16-16,1 47 16,47-15-1,-48 31 1,48 0 0,0 48 62,79 63-78,-31 1 15</inkml:trace>
  <inkml:trace contextRef="#ctx0" brushRef="#br0" timeOffset="2603.04">8477 7493 0,'16'0'31,"0"0"-31,32 0 16,-1 0-16,80-32 16,239 1-1,221-65 1,540-110 15,-841 95-15,-207 79-1,-111 32 95,-95 32-95,32 0-15,-48-1 16,-31 33-16,-176 15 16,-62-15-1,94 31 16,112 16-15,47 16 0,127-95-1,16-16 1,-15 15 0,15-15-1,0-16 1,0 0-1,-16 0 1,16 16 0,-15-16-1,-33 16 1,80-16 46,32 0-46,47 0-16,48 0 16,0-63-1,142-112 1,33 0 0,-191 96-16,32-16 15,-128 79 1,-31 0-1,0 48 142</inkml:trace>
  <inkml:trace contextRef="#ctx0" brushRef="#br0" timeOffset="3903.607">8747 8334 0,'0'-15'46,"64"30"-30,47 65-16,16 15 16,32 16-16,301 191 15,-206-112 1,-159-142 0,-79-32 15,-32-16 47,-63-48-78,-16-47 16,-48-64-16,32 48 15,-48-64-15,-32 1 16,64 63-1,80 47 1,-48-15 0,47 31-1,0 16 1,32 17 0,16 62 62,0 17-63,32 47-15,48 32 16,15-16-16,32 47 16,79 128-1,-31-80 1,-64-79-1,-48-32 1,-47-79 0,-16-64 62,-47-79-63,-17-16-15,-63-63 16,32 63-16,0 0 16,-64-96-1,64 49 1,63 126 0,16 48-1,64 64 79,15 142-94,32-16 16,-47-63-1,-16-47-15,-16-33 16,15 1-1,-31-32 1,16 0 0</inkml:trace>
  <inkml:trace contextRef="#ctx0" brushRef="#br0" timeOffset="8202.516">15351 7080 0,'-63'0'94,"15"0"-94,-31 0 16,31 0-16,-15 0 15,-33-16 1,-46-47 0,62 47-16,-63-16 15,32 32 1,-48 0 0,64 0-1,32 0 1,-1-16-1,17 1 1,31 15 15,0-16-15,0 47 78,16 33-79,0-1-15,16 33 16,-16-17-16,0 16 16,0 175-1,0 16 1,0-64-1,0-63 1,0-80 0,0-63-1,0 0 1,16-16 62,31 0-78,33 0 16,63 0-16,-1 0 15,144 0 1,32 0 0,-96 0-1,-111 0 1,-79 0-16,31 0 15,-15 0 1,-32 0 0,31-16 15,-31 0 63,0-31-47,-16-17-32,0-47-15,0-16 16,0 0-16,0-159 15,0-47 1,0 15 15,0 160-15,16 110 0</inkml:trace>
  <inkml:trace contextRef="#ctx0" brushRef="#br0" timeOffset="18131.972">23590 9192 0,'0'16'140,"-31"-1"-140,-49-15 16,-15 0-16,16 0 15,-32 0-15,-128 0 32,81 0-32,31 0 31,47 0-15,-15 0-1,32-15 1,-1-1-1,-31 16 1,15 0 0,33 0-1,-17 0 1,64-16-16,-47-16 16,31 16-1,0 16 1,0 0-1,16-16 17,0 96 46,0-17-78,0 32 15,0 32-15,0-31 16,0 110 0,0-79-1,0 0 1,0-32 0,16-47-1,-16 0 1,0 15-1,0-15 1,0-17 0,0-15 15,0 16-15,-16 79-1,16-95 1,0 0-1,0 0 48,0 0-63,32-16 47,31 0-47,-31 0 15,32 0-15,47 0 16,-16 0-16,207 31 31,-33 33-15,-94-48 0,-64-16-1,-63 0 1,-32 0-1,0 0 1,-1 0 0,1 0 46,16 0-62,-16 0 16,16 0-1,15 0 1,-31 0 0,32 0 15,-32 0-15,0 0-1,-1 0 1,1 0 15,0 0-15,0 0 15,0 0 31,0 0-46,16 0 31,-17 0 0,-15-16-32,0 0 110,0 0-109,0-16-16,0-15 16,16-33-16,-16-47 15,0 0 1,0-142 0,16-65-1,16 207 1,0-16-1,-16 32 1,-1-16 0,1 111-1,0-47 1</inkml:trace>
  <inkml:trace contextRef="#ctx0" brushRef="#br0" timeOffset="27147.27">24003 8684 0,'0'0'0,"0"-16"94,0 0-94,0 0 15,0 0-15,0 0 16,-63-79 0,-17 0-1,-47-32 1,16 32-1,-16-32 1,-47 15 0,31 17-1,-32-32 17,0-32-17,-79 1 1,64 15-1,-48 48 1,127 47-16,-96-31 16,49 31-1,-33-16 1,-31 49 0,-64-17-1,-47 32 1,-32-16-1,79 16 1,-32-32 0,17 32-1,-1 0 17,0 0-17,96 0 1,-64 48-1,32-16 1,0 31 0,32 48-1,-33 0 1,17 0 0,-16 32-1,48-63 1,-49 15-1,97-16 1,-128 223 0,127-96 15,48-15-15,-32-32-1,63-64 1,1 64-1,-17 15 1,17 80 0,15-79-1,16-80 1,32 16 0,0-47-1,96 190 1,31-16-1,0-79 1,-16-32 0,32-16 15,15-32-15,80 32-1,32 0 1,32-31-1,-16-17 1,-1-31 0,17 16-1,174-17 1,-111-15 0,32-16-1,16 0 1,47 0-1,-79 0 1,-63 0 0,-143 0-1,47 0 17,-63-47-17,47-17 1,80-15-1,-80 15 1,0 32 0,48 1-1,-142-17 1,-17 32 0,16-47-1,32 15 1,63-31-1,-31-1 1,-48 17 0,-32 15-1,16-47 17,-31 16-17,31-1 1,-32 17-1,-31-1 1,-32 1 0,-16-33-1,31-94 1,-31-16 0,0-17-1,0 80 1,0 1-1,-16-17 1,-47 16 0,15-48 15,1 1-15,-1 15-1,0 96 1,33-16-1,-1 31 1,-16 32 0,16 1-1,0-17 1,0 32 0</inkml:trace>
  <inkml:trace contextRef="#ctx0" brushRef="#br0" timeOffset="42736.35">22352 7382 0,'0'-16'78,"0"0"-78,-111-47 16,-32-1-1,-79 17-15,-32-33 16,-460-110-1,237 110 1,49 64 0,174 16-1,0 0 1,-80 32 0,17 16-1,63-16 16,0-17-15,63 17 0,96-16-1,-48 32 1,64-32 0,-1 15-1,33-31-15,-80 48 16,47 0-1,-62 15 1,46 1 0,-31 15-1,-111 48 1,79-48 0,1 17 15,78-65-16,17 17 1,-1 0 0,-94 63-1,62-32 1,-31 16 0,48 1-1,15 15 1,1 16-1,-1 47 1,1 33 0,-16-64-1,63 15 1,16 17 0,0 0-1,0 94 16,0-110-15,0-48 0,31 0-1,33 1 1,31-1 0,96 32-1,-1-16 1,17-48-1,31 16 1,32-31 0,95-33-1,254 96 1,-238-95 0,0-32-1,-16 16 1,48-16 15,111 0-15,15 0-1,-31 0 1,-95 0 0,-64-16-1,-63-16 1,95-79-1,-222 48 1,0-17 0,95 1-1,-32 31 1,-48 33 0,1-17-1,-64 0 16,0 16-15,48-47 0,-48 31-1,16-32 1,48-110 0,-112 15-1,48-95 1,-47 48-1,-16 15 1,-33 17 0,-15-1-1,-31-31 1,-1 63 0,-16-16-1,-31 0 16,47 48-15,-47-64 0,63 80-1,-48-16 1,17 16 0,-1 0-1,16 63 1,1-32-1,-65 33 1,17 15-16</inkml:trace>
  <inkml:trace contextRef="#ctx0" brushRef="#br0" timeOffset="45237.591">15510 6906 0,'0'-16'32,"0"-16"-17,0 16 1,-32-63-1,-79-32 1,-190-80 0,174 96-1,-175-48 1,143 64 0,-111-32-1,-15-48 1,15 16-1,-48-16 1,17 64 0,94 63-1,33 16 1,31 16 0,-16 0-1,32 0 1,0 0-1,79 0-15,-79 0 16,-31 32 0,15 16-1,0-32 1,32-1 15,31 33-15,1-16-1,0 15 1,-1 17 0,1-16-1,-16 31 1,15 32 0,64-79-16,-47 111 15,47-32 1,-32-32-1,48 1 1,-16-1 0,16 48-1,0 79 1,32-31 15,48-16-15,-33-32-1,48-16 1,-31 0 0,95 48-1,15-32 1,-15 16 0,-32-48-1,-16-16 1,0-31-1,16 31 1,80 1 0,110 62-1,1-62 1,-33-33 15,-62 1-15,-17 16-1,-47-17 1,0-47 0,47 0-1,-31 0 1,-1 0 0,1 0-1,-16-32 1,-32 17-1,15-17 1,1-16 0,80-47-1,-81 31 17,1 1-17,-16-1 1,-95 49-1,32-49 1,-1-47 0,1 16-1,-1-32 1,-15 16 0,-17-1-1,1 1 1,-32-32-1,-32 1 1,1 15 0,-33 0-1,32 63 1,1-15 15,-33-1-15,1 1-1,15 15 1,-15-31 0,31 32-1,0 47 1,-16-48 0,48 48-1,-15 1 1</inkml:trace>
  <inkml:trace contextRef="#ctx0" brushRef="#br0" timeOffset="48147.238">15542 6445 0,'-16'16'62,"-16"-16"-46,0-47-16,-47-33 15,31 33-15,-110-112 32,-17 32-17,32 16 1,-95-16-1,16 0 1,-32-16 0,47 63-1,49 33 1,-1-1 0,-16 1-1,64 15-15,-143-48 16,-95-15-1,31 48 1,64 31 0,32-32 15,16 16-15,15 16-1,-47-31 1,48 47-1,-64 0 1,31-32 0,-126 32-1,143 0 1,-16-48 0,-17 17-1,-46-17 1,31 32-1,-16 16 1,16 0 0,16 0 15,0 0-15,-1 0-1,-15 0 1,-95 0-1,48 0 1,31 0 0,79 0-1,-15 0 1,95 0 0,47 16-1,-15 0 1,-32 47-1,-32-15 1,16-16 0,47 15 15,-15 17-15,63-32-1,-47 47 1,0 16-1,15 16 1,32-47 0,-31 95-1,15-1 1,17 33 0,-33 31-1,48 48 1,16 48-1,32 94 1,47-158 0,-15-16 15,-17-31-15,17 15-1,79 16 1,31 0-1,49 0 1,-17-63 0,0-32-1,-47 0 1,32 16 0,-1-1-1,-47-62 1,48-17-1,-80-31 1,-16-1 0,16 1 15,16 15-15,32 1-1,-16 31 1,79-16-1,-32 17 1,33-17 0,-33-31-1,1-17 1,47 17 0,-32 31-1,-47-15 1,-32-1-1,16-15 1,-16-16 15,143 47-15,-112-31 0,1-16-1,48-32 1,-112 0-1,32 0 1,111 31 0,32 1-1,95 16 1,-79-32 0,-80-16-1,-31-16 1,15-48-1,17-31 1,31 0 0,79-48 15,-142 48-15,-64 31-1,-16 1 1,80-17-1,-16-15 1,15 31 0,-47 1-1,-32-1 1,-15 17 0,31-48-1,32-32 1,63 31-1,-31 17 1,-80 47 0,-31-31 15,-17-17-15,1-15-1,63-95 1,-63 78-1,-1 17 1,-15-16 0,0-32-1,31-47 1,17-160 0,-17 112-1,-47 143 1,0 0-1,-16 0 1,0 15 0,0-31 15,0 32-15,0 15-1,0 48 1</inkml:trace>
  <inkml:trace contextRef="#ctx0" brushRef="#br0" timeOffset="53779.744">24051 4096 0,'-32'-16'78,"-79"16"-78,-48 0 15,-47 0 1,-80 0-16,-190-32 16,-286-79-16,-984-16 15,-223 95 1,-492-111 15,112-15-15,1365 158-16,-810 0 15,492 0 1,477 0 0,174 0-1,127 0 1,95 0-1,-47 0 1,63 0 0,-63 0-1,127 0 1,47 0 0,64 16-1,32 31 1,-48-15 15,-96-16-15,96 31-1,175-31 1,63-16 0,32 48 77,47 63-77,17 48-16,-1 0 16,-31 47-16,111 318 15,-17 0 1,49 63 15,-112-47-15,1-96-1,-33-15 1,33 95 0,-17-96-1,-15-62 1,-1-65-1,-47-221-15,32 78 16,0-31 0,-32 16-1,0 64 1,0 15 0,0 0 15,-16-63-16,16-48 1,0-63 0,0 31-1,0 96 1,0-80 0,0-48-1,0-15 1,0-16 15,0 0-15,16-16-1,143 32 1,47-16 0,175-16-1,175 15 16,349 112-15,-397-47-16,619 94 16,79-15-1,1 16 1,31-175 0,64 0-1,-191 0 1,64 0-1,-397 0 1,31 63 0,-158-31-1,222-32 1,-317 0 0,142 0 15,-142 0-16,-80 0 1,-63 0 0,-96 48-1,-15-32 1,0 15 0,-48-31-1,-96 0 1,-62 0-1,-49 0 1,80 0 0,143 0-1,206 80 1,-142-33 0,-287-47 15,-31 0 31,32 0-62,15 0 16,1 0 0,79 0-1,-80-16-15,48-15 16,-15 15-1,-17 0 1,-15 16 0,-49 0-1,-15-16 63,0 0-78,0-16 16,0-47 0,16-397-1,-16 47 1,-95-285 0,-32-239-1,32-31 1,31-32-1,64 159 1,0 31 0,0 48-1,0 128 1,0 284 0,0 128-1,0 64 16,0 110-15,0 1 0,0 31 31,0 16-32,0-16-15,0 16 16,0-63-1,0 47 1,0 16 297,-16 16-298,-47 0-15,-32 16 16,-80-16-1,-269 16 1,-303-16 0,-253 0-1,397-63 1,222-33 0,238 49-16</inkml:trace>
</inkml:ink>
</file>

<file path=ppt/ink/ink14.xml><?xml version="1.0" encoding="utf-8"?>
<inkml:ink xmlns:inkml="http://www.w3.org/2003/InkML">
  <inkml:definitions>
    <inkml:context xml:id="ctx0">
      <inkml:inkSource xml:id="inkSrc0">
        <inkml:traceFormat>
          <inkml:channel name="X" type="integer" max="3840" units="cm"/>
          <inkml:channel name="Y" type="integer" max="1200" units="cm"/>
          <inkml:channel name="T" type="integer" max="2.14748E9" units="dev"/>
        </inkml:traceFormat>
        <inkml:channelProperties>
          <inkml:channelProperty channel="X" name="resolution" value="74.13127" units="1/cm"/>
          <inkml:channelProperty channel="Y" name="resolution" value="37.03704" units="1/cm"/>
          <inkml:channelProperty channel="T" name="resolution" value="1" units="1/dev"/>
        </inkml:channelProperties>
      </inkml:inkSource>
      <inkml:timestamp xml:id="ts0" timeString="2022-01-05T22:14:11.373"/>
    </inkml:context>
    <inkml:brush xml:id="br0">
      <inkml:brushProperty name="width" value="0.05292" units="cm"/>
      <inkml:brushProperty name="height" value="0.05292" units="cm"/>
      <inkml:brushProperty name="color" value="#FF0000"/>
    </inkml:brush>
  </inkml:definitions>
  <inkml:trace contextRef="#ctx0" brushRef="#br0">19511 1191 0,'0'-16'16,"31"16"15,49 0-31,-17 0 16,1 0-1,63 0 1,-32 16-1,-63 0-15,-16-1 16,-16 17 0,0 0-1,-48 31 1,-158 33 0,126-49-1,33-15 1,31-32-1,16 16 17,0 32-17,63 63 1,-31-80 0,-32 1 15,0-16-16,0 32 1,0 15 0,-32 17-1,-47-17 1,-1-31 0,17-16-1,47-16 1</inkml:trace>
  <inkml:trace contextRef="#ctx0" brushRef="#br0" timeOffset="760.691">20511 1095 0,'-16'0'15,"0"16"-15,-32 16 16,32-16-16,-31 47 31,-1 33-15,16 62-1,1 49 1,-1-48 0,32-96-16,0-15 15,32-1 1,-1-15 0,65 0-1,-49-32 1,49 0-1,15 0 1,0-80 0,-48 1-1,-63 63 1,0-31 15,-79-33-15,15 48-1,-15 32 1,0 0 0,-1 0-1,-47 0 1,32-15 0</inkml:trace>
  <inkml:trace contextRef="#ctx0" brushRef="#br0" timeOffset="1368.244">21225 1238 0,'-16'0'31,"16"32"-15,0 16-16,-32 15 15,1 48 1,15 0-1,0-15 1,16-65 0,32 1-1,-16-32-15,63 0 16,16 0 0,48 16-1,-32 0 1,-95 0-1,0-16 1,-32 47 0,-127 33-1,16-33 17,80-15-17,15-16 1</inkml:trace>
  <inkml:trace contextRef="#ctx0" brushRef="#br0" timeOffset="1651.503">21193 1476 0,'64'-15'15,"-48"15"1,0-16 0,31 0-16,17 0 15,63-16 1,16 32-1,-96 0 1,-31 0 0,0 0-1</inkml:trace>
  <inkml:trace contextRef="#ctx0" brushRef="#br0" timeOffset="2216.015">22066 1270 0,'0'16'47,"0"47"-32,0 17-15,-63 94 16,15-31-1,48-95 1,0 0 0,0-33 15,48-15-15,158 0-1,32-15 1,-111-17-1,-79 32 1,-32 0 0</inkml:trace>
  <inkml:trace contextRef="#ctx0" brushRef="#br0" timeOffset="2601.366">22400 1445 0,'-16'0'31,"16"47"-31,0 80 16,0 159-1,0-80 1,16-158 0,0 0 15,0-48-15</inkml:trace>
  <inkml:trace contextRef="#ctx0" brushRef="#br0" timeOffset="3624.297">19384 2588 0,'0'-16'46,"63"16"-30,1 0-16,31 16 16,143 31-1,-127-15 1,-79-16 0,-32 0-1,0 0 1,-16 63-1,-63-31 1,-1-1 0,64-47 15,16 16 47,0 0-62,16 16-16,16-32 15,79 63 1,-16-31 0,-63 0-1,-16-16 1,-16 0 15,-16 15-15,-16 1-1,-95 16 1,80-32 0,31-16-1</inkml:trace>
  <inkml:trace contextRef="#ctx0" brushRef="#br0" timeOffset="4200.325">20701 2508 0,'0'16'16,"0"0"-1,0 32 1,0 15-16,0 1 16,0 47-1,-16-32 1,16-47-16,0-16 31,32-16-15,32 0-1,31 0 1,0 16 15,-79 0-15,-16-1 0,0 1-1,0 48 1,-64 31-1,33-79-15,-96 16 16,47-1 0,33-15-1,31-32 32</inkml:trace>
  <inkml:trace contextRef="#ctx0" brushRef="#br0" timeOffset="4554.258">20654 2715 0,'31'0'31,"1"0"-31,16-32 16,15 32-16,-15-16 16,111 16-1,-64 0 1,-63 0-1,-17 0 1,17 0 15,0 0-15,0 0-16</inkml:trace>
  <inkml:trace contextRef="#ctx0" brushRef="#br0" timeOffset="4983.65">21574 2604 0,'16'15'31,"-16"49"-16,-16-1-15,0 17 16,-31-1-16,15 16 31,16-47-15,16-16 0,0-16-1,48 0 1,31-16-1,48 0 1,48 0 0,-32-16-1,-80 0-15,-31 16 16,-16 0 31</inkml:trace>
  <inkml:trace contextRef="#ctx0" brushRef="#br0" timeOffset="5335.972">22051 2746 0,'-16'0'31,"16"32"-31,-16 32 16,0-17-16,0 49 15,16-49-15,-32 96 32,16-64-17,1-15 1,15-32 0</inkml:trace>
  <inkml:trace contextRef="#ctx0" brushRef="#br0" timeOffset="5787.382">22638 2699 0,'32'0'46,"31"0"-30,-15 0-16,47 0 16,16 0-16,16-16 15,0 16 1,-63-16 0,-33 16 15,1 0-16,-16 16-15,0-16 32</inkml:trace>
  <inkml:trace contextRef="#ctx0" brushRef="#br0" timeOffset="6105.17">22559 3096 0,'79'31'15,"32"-31"1,16 0 0,191 0-1,-112 0 1,-111-15 0,-63-17-1,-16 16-15,-16-16 16,0 0-1</inkml:trace>
  <inkml:trace contextRef="#ctx0" brushRef="#br0" timeOffset="6471.505">23146 2397 0,'-16'0'16,"16"80"-1,-16 47-15,-31 0 16,-49 111-1,1-16 1,79-127 0,16-63-1,-32 0 1</inkml:trace>
  <inkml:trace contextRef="#ctx0" brushRef="#br0" timeOffset="7024.007">24083 2778 0,'-16'143'31,"-16"-64"-31,16 1 16,0-1-16,16 16 15,0-31 1,0-48 15</inkml:trace>
  <inkml:trace contextRef="#ctx0" brushRef="#br0" timeOffset="7464.407">24051 2477 0,'16'-16'47,"0"16"-32,47 16 1,-47-1-16,79 17 31,-95-16-31,16-16 16,-16 32-1,0 63 1,0 0 0,0 1-1,0-49 1,0-31-1,0 0 1,-95 16 0,63-32-1,-16 16 1</inkml:trace>
  <inkml:trace contextRef="#ctx0" brushRef="#br0" timeOffset="8173.824">24432 2842 0,'-48'0'78,"32"16"-62,-63 31-16,47-31 15,-15 32 1,-17-1 0,48-31-1,16 16 1,0 16 0,48 31-1,-1-63 1,-15 16-1,-16-32 1,0-16 0,32-80-1,-33 33 1,-15 15 15,0 32-31,16 32 63,16 48-48,-16-32-15,-16-1 16,16 49 0,16-49-1,-1 1 1,17 0-1,-32-32 1,31 0 0,17-16-1,-32-32-15</inkml:trace>
  <inkml:trace contextRef="#ctx0" brushRef="#br0" timeOffset="8464.088">24670 2969 0,'0'-16'31,"0"-16"-31,16 32 15,47 0 1,17-16 0,-49 16-1,-15-16 1,0 0 0</inkml:trace>
  <inkml:trace contextRef="#ctx0" brushRef="#br0" timeOffset="8773.475">24797 2715 0,'-16'47'31,"-16"64"-31,32 16 16,-63-15-16,47 15 15,-32 15-15,32-30 16,16-65 0,0-15-1,16-32 16,16-16-15,-16-63 0,32-1-16</inkml:trace>
  <inkml:trace contextRef="#ctx0" brushRef="#br0" timeOffset="9360.008">24860 2778 0,'16'32'31,"-16"63"-15,0 0-16,0 1 15,0-1 1,0 80 0,0-80-1,0-63 1,0-80 46,48-47-62,0-1 16,-33 65-16,17 15 16,0 0-1,0 0 1,-16 16 15,-1 16-31,1 79 31,0 0-15,-16 1 0,0-17-1,0-31 1,0-32 0,0-1-1</inkml:trace>
  <inkml:trace contextRef="#ctx0" brushRef="#br0" timeOffset="18915.725">18114 7684 0,'-16'0'47,"32"63"-32,-1 48-15,17-47 16,-16 79-16,-16 63 31,16-63-15,-16-111-1,32-1 1,-16-31 0,-16 16-1</inkml:trace>
  <inkml:trace contextRef="#ctx0" brushRef="#br0" timeOffset="19517.277">18860 7636 0,'0'-16'16,"16"16"-16,31 0 16,-15 0-16,0 0 15,31 0 1,48 0 0,-15 0-1,-33 32-15,1 0 16,-49-1-1,1 1 1,-16 47 0,-16 17-1,-142 47 1,15-32 0,79-64 15,64-31-16,16-16 32,111 0-31,32 0 0,16 0-1,-96 0 1,-31 0-1,-17 0 1,1-16 0</inkml:trace>
  <inkml:trace contextRef="#ctx0" brushRef="#br0" timeOffset="19850.612">20019 7747 0,'15'64'46,"1"-17"-46,-16 33 16,0-17-16,0 16 16,0 17-1,16-33 1,-16-47-16,16 16 31,0-16-15</inkml:trace>
  <inkml:trace contextRef="#ctx0" brushRef="#br0" timeOffset="20500.208">20590 7906 0,'0'-16'47,"-16"16"-32,0 0-15,16 16 16,0 31-16,-31 17 16,31-32-1,0 47 1,0 32 0,0-63-1,0-32 1,31 0-1,17-16 1,-32 0 0,31 0-1,1-80 1,-16-63 15,-16 0-15,-16 48-1,0 79 32,-32 16-31,0 0 0,16 0-16,0 0 62</inkml:trace>
  <inkml:trace contextRef="#ctx0" brushRef="#br0" timeOffset="21283.921">21527 7811 0,'0'15'47,"0"33"-47,0 0 16,0 15-16,0 1 15,0 31 1,0-16-16,0 112 16,0-80-1,0-79 1,0-16-1</inkml:trace>
  <inkml:trace contextRef="#ctx0" brushRef="#br0" timeOffset="25271.548">18828 8430 0,'16'0'78,"-16"31"-78,0-15 16,0 16 0,0-16-1,0 0-15,-32 47 16,16-47-1,-16 0 17</inkml:trace>
  <inkml:trace contextRef="#ctx0" brushRef="#br0" timeOffset="25854.078">19701 8477 0,'16'0'31,"16"0"-31,-16 0 16,15 0-1,-31 16-15,16 16 16,-16 31 15,0 1-15,-111 47-1,-32-16 1,80-63 0,31 0-1</inkml:trace>
  <inkml:trace contextRef="#ctx0" brushRef="#br0" timeOffset="26472.642">20844 8493 0,'0'0'0,"0"48"78,0-1-63,0 17-15,-63 31 16,-17 0-16,-15 17 16,-80 94-1,-31-47 1</inkml:trace>
  <inkml:trace contextRef="#ctx0" brushRef="#br0" timeOffset="32264.902">5461 15542 0,'32'0'62,"-16"0"-46,0 0-16,0 0 15,-1 0-15,1 0 16,64 16 0,190-16-1,190 0 1,96 0-1,15 0 1,-31 79 0,-254-47 15,-159-32-15,-80 0-1,-15 0-15,63-16 16,-31 16-1,-33-16 1,1 16 0,-16-16-1,0 16 63</inkml:trace>
  <inkml:trace contextRef="#ctx0" brushRef="#br0" timeOffset="33448.239">13891 15431 0,'32'0'78,"47"0"-62,48 0-16,0 0 15,95 0-15,-31 47 16,301-47-1,-222 0-15,349 16 16,-270-16 15,-206 0-15,-32-16 0,16 0-1,16 16 1,16-31-1,-32-1 1,-32 16 0</inkml:trace>
  <inkml:trace contextRef="#ctx0" brushRef="#br0" timeOffset="37392.232">23575 13256 0,'-48'-16'62,"-31"0"-46,-96 16-16,0-48 15,-110 32 1,-509-111 0,-286 0-1,191 16 1,191 111-1,269 0 1,223 0 0,47 0-1,64-16-15,-96-15 16,-63 31 0,-47-32-1,31 32 1,48 0-1,110 0 17,17 0-17,-16 0 1,-16 0 0,64 0-1,31 0 16,32 48 63,16 79-78,-16-32-16,0 0 15,0 32-15,0 0 16,0 32 0,-32 269-1,-63 350 1,-64 222 0,159-15-1,-32-700 1,-15-110-1,-1 31 1,-16 17 0,33-65-1,15-78 1,16-33 0,-16-15-1,16 16 1,0 31 15,-32 32-15,32-79-16,-16 63 15,16-47 1,0-32 15,32 0-15,0 15-1,190 33 1,302-32 0,381-32-1,270 0 1,15 111 0,-698-64-16,366 80 15,-144-15 1,-111-112 15,0 0-15,-110 0-1,-160-32 1,-190 16 0,-111 0-1,-32 0 110,0 0-109,31 0-1,-15 16 17,16-15-17,-32-1 1,32 0 0,-16-32-1,-1 32 1,1 0-16,0-31 15,16-33 1,16-62 0,31-97-1,16-157 1,-47-128 0,-48-80-1,0 81 16,-95-65-15,47 144 0,32 31-1,16 127 1,0 223 0,0 31-1,0 16 1,0 0 15,0-16-15,0 1-1,0-1 1,0-16 0,0-47-1,0-80 1,0 112-1,0-112 1,-16 48 0,0 16-1,16 32 1,0 31 0,0 32-1,-31-15 188,-49-1-187,-15 0 0,-32 0-16,-16 1 15,32 31-15,-48-16 16,-111 16-1,16 0 1,207 0 0</inkml:trace>
  <inkml:trace contextRef="#ctx0" brushRef="#br0" timeOffset="39584.244">4064 16320 0,'0'-16'16,"16"16"0,0 0-1,0 0 1,0 0 0,0 0-1,15 16 1,1 31-1,-32-15 1,-16-32 31,-16 0-31,17 0-1,15-32 1,0-47-1,15-48 1,65 95 0,-64 16-1,0 16 1,-1 0 0,1 16-1,-16 0 1,-31 47-1,-33-15 1,16-32 0,17 16-1,15-32 17,0 0-17,16-16 1,0-16-1,32-31 1,47 31 0,-47 32-1,-16 16 1,-16 0 0,0 15-1,0-15 1,0 0-1,0 0 1</inkml:trace>
  <inkml:trace contextRef="#ctx0" brushRef="#br0" timeOffset="40503.638">4255 16272 0,'0'32'62,"-48"15"-62,0 17 16,17 31-16,-49 0 15,-78 191 1,94-222-16,-95 190 16,143-191-1,16-47 1,-15 0 93,-1 31-93,0-31-16,16 0 16,-16 0-1,16 16-15,0-16 16,-16 0 109,0-16-125</inkml:trace>
  <inkml:trace contextRef="#ctx0" brushRef="#br0" timeOffset="42768.702">24194 8525 0,'0'0'0,"-16"0"78,-95 0-78,-127 0 16,-48 0 0,-111 0-16,-968 0 15,31 0 1,-142 0-1,666 0 1,207-64 0,270-63-1,221 127 1,65 0 15,15 0-15,16 0-1,0 0 32,-31 0-47,15 0 16,-47 32 0,-1 0-1,33 0 1,47-16 62,0 31-78,0 17 16,0 15-16,0 0 15,0 175 1,0 127-1,0 112 1,0 30 0,0-173-1,-64-112 1,48-95 0,16-32-1,0-32 1,0 16-1,0-47 1,0 0 0,0-32-16,0 15 15,0 33 17,0-17-17,0-15 1,0 0-1,64-32 17,94 0-17,160 32 1,206 63 0,428 32-1,-333-48-15,763 96 16,300 111-1,-205-207 1,-731 48 0,-508-79-1,-222-48 17,16 0-1,-1 0-16,1 0 1,0 0 0,-16 0-1,0 0 48,15 0-63,1 0 15,-16 0 1,-16-16 62,0-32-78,0-31 16,0-80-16,0 0 15,0-396 1,-95-191 0,31 63-1,-15 207 1,79 63 0,0 48-1,47 95 1,17 64-1,-64 142 1,0 48 0,0-16 46,0 17-62,0-17 16,0 16-1,0 0 1,0 0 0</inkml:trace>
  <inkml:trace contextRef="#ctx0" brushRef="#br0" timeOffset="44672.434">4366 16288 0,'32'63'79,"31"64"-79,1-16 15,-1-15-15,32 47 16,-15 15-1,63 49 17,-96-112-17,-15-47 1,0-1 0,-32-31-1</inkml:trace>
  <inkml:trace contextRef="#ctx0" brushRef="#br0" timeOffset="45392.089">5017 17351 0,'0'-15'31,"16"15"0,-16 15-31,0 1 16,0 16-16,0-16 16,0 16-16,-32-16 15,16-16 1,0 0 0,-16-16 15,32-48-16,48-31 1,63 31 15,-32 49-15,-31 15 0,-16 0-1,-16 0 1,-16 31-16,0 17 15,-16 0 1,-79-1 0,47-31-1,32-16 1,-16 0 15,1-16-15,31-31-1,15 15 17,49 0-17,-48 32 17,-16 32-17,0 47 1,-32 1-1,0-49 1,16-31 0</inkml:trace>
  <inkml:trace contextRef="#ctx0" brushRef="#br0" timeOffset="46455.056">3667 17415 0,'0'0'0,"64"-16"31,-48 16-31,15 0 31,-62 16 16,-1 16-31,0-16-1,16-16 1,0 0 31,1 0-47,15-16 16,0 0-16,0 0 15,0 0 1,15 16 46,-15 16-62,0 16 16,0-16 0,-31 47-1,-17-63-15,16 32 16,16-32 15,1 0-15,15-48 15,15 32-15,1-15-16,48 15 15,-48 16 48,0 0-48,-16 16 1,0-1 0,-16 1-1,0-16 1,-16 0-1,16 0 1,0 0 31</inkml:trace>
  <inkml:trace contextRef="#ctx0" brushRef="#br0" timeOffset="47736.033">7938 16129 0,'0'0'0,"0"-16"31,0 0-15,0-15-1,31 31 48,-31 15-63,0 17 16,0-16-1,0 32-15,-47 15 16,15-31 15,16-16-15,16-48 31,0 16-47,0-31 15,16 15 1,32 0-1,-17 32 1,-15 0 31,-16 16-47,0 16 16,0-1-16,0 1 15,-16-16 16,-31 0-15,15-16 0,16 0-1,-31 0 1,47-32 15,0 16-15,0-15-1,15 31 1,17 0 0,-16 0 46</inkml:trace>
  <inkml:trace contextRef="#ctx0" brushRef="#br0" timeOffset="48104.367">7890 16193 0,'0'47'31,"0"1"-15,-32 15-16,-15 64 15,15 0-15,-127 175 16,0 31 0,96-110-1,15-128 1</inkml:trace>
  <inkml:trace contextRef="#ctx0" brushRef="#br0" timeOffset="48990.329">7350 17558 0,'16'16'94,"0"0"-94,-48 31 31,-15-47-15,-1 16-16,32 0 16,-16-16-16,17 16 15,15-48 16,0-31-15,0 47 0,15-48-1,17 32 1,32 32 0,-48 0-1,15 16 1,-15 0-1,16 79 1,-32-15 0,0-64-1,0 15 1,-32-31 0,0 0 15,17 0-16,-49-15 1,64-1 0,0-16-1,0 0 1,64 0 0,-17 17-1,-31 15 32,-16 15-16,0 17-31,-16-16 16,-16 0 0,17-16 30</inkml:trace>
  <inkml:trace contextRef="#ctx0" brushRef="#br0" timeOffset="49496.79">7319 17653 0,'63'0'62,"-47"48"-62,47-32 16,17 63-16,-33 0 16,96 80-1,-63-80 1,-17-31 0,-15 0-1,-48-32 1,16-1-1</inkml:trace>
  <inkml:trace contextRef="#ctx0" brushRef="#br0" timeOffset="50325.613">8001 18256 0,'0'0'0,"32"0"31,-32 32 16,0-16-32,0 0 1,-16-16-16,-16 0 16,1 0-1,-17 16 1,16-16 0,16 0-1,0 0 1,16-80-1,16 33 1,0 47 0,0 0-1,0 0 1,0 0 0,0 0 15,0 16-16,-32 63 1,-16-63 0,-16 16-16,32-32 47,16-16-32,0-32 1,32 32-1,16 16 1,-16 0 0,15 0-1,-31 0 17,-16 16-17,0 16 1,0 15-1,0-15 1,-16-32 0,-16 0-1,17 0 1,-17 0 0,32-47-16</inkml:trace>
  <inkml:trace contextRef="#ctx0" brushRef="#br0" timeOffset="53032.874">8938 15812 0,'-159'0'171,"-47"0"-171,-48 0 16,-175 0-16,-142 0 16,-906-96-1,350 96 1,397 0 0,412-16-1,175-15 1,128 31-1,-65 0 1,-15 0 0,-16 0-1,-64-16 17,80 0-17,0 16 1,15-32-1,-63 32 1,64 0 0,63 0-1,0 0 95,16 16-110,0 32 15,0 15-15,16 48 16,-16-15 0,16 158-1,0 79 1,-16-31-1,16-1 1,63 1 0,-15-96-1,-64-95 1,16-31 0,-16-17-16,0 32 15,0 1 1,0-49-1,0 1 1,0-32 15,0 0 1,0 0-17,0-1 16,15 1 48,1 0-79,16 0 15,0 0-15,15 0 16,112 31-1,79-47 1,32 16 0,143 32-1,238 15 17,206 64-17,-222-47-15,445-17 16,-128 33-1,-555-65 1,-254-15 0,-96-16-1,-31 0 1,48 0 0,31 0-1,16 0 1,-31 0-1,-1 0 1,-31 0 0,-1 0 15,48 0-15,-31 0-1,-16 0 1,-17 0 62,-15-32-62,0-47-16,-16 0 15,0-80-15,0 0 16,0-460-1,0 206 1,16 32 0,47 96 15,-47 110-15,32 80-1,-48 47 1,16-15-1,0 31 1,0-32 0,-1 1-1,1 47-15,-16-63 16,0 31 0,0-16-1,32-15 1,-32 63 15,0 0-31,0 0 109,-16 1-109,0 15 32,0 0-32,-15 0 15,-49 0 1,-15 0 0,-48 0-1,-31 0 1,47 0-1,15 0 1,-15 47 0,80-47 15,31 0-15,0 0-1</inkml:trace>
</inkml:ink>
</file>

<file path=ppt/ink/ink2.xml><?xml version="1.0" encoding="utf-8"?>
<inkml:ink xmlns:inkml="http://www.w3.org/2003/InkML">
  <inkml:definitions>
    <inkml:context xml:id="ctx0">
      <inkml:inkSource xml:id="inkSrc0">
        <inkml:traceFormat>
          <inkml:channel name="X" type="integer" max="3840" units="cm"/>
          <inkml:channel name="Y" type="integer" max="1200" units="cm"/>
          <inkml:channel name="T" type="integer" max="2.14748E9" units="dev"/>
        </inkml:traceFormat>
        <inkml:channelProperties>
          <inkml:channelProperty channel="X" name="resolution" value="74.13127" units="1/cm"/>
          <inkml:channelProperty channel="Y" name="resolution" value="37.03704" units="1/cm"/>
          <inkml:channelProperty channel="T" name="resolution" value="1" units="1/dev"/>
        </inkml:channelProperties>
      </inkml:inkSource>
      <inkml:timestamp xml:id="ts0" timeString="2022-01-05T21:35:34.878"/>
    </inkml:context>
    <inkml:brush xml:id="br0">
      <inkml:brushProperty name="width" value="0.05292" units="cm"/>
      <inkml:brushProperty name="height" value="0.05292" units="cm"/>
      <inkml:brushProperty name="color" value="#FF0000"/>
    </inkml:brush>
  </inkml:definitions>
  <inkml:trace contextRef="#ctx0" brushRef="#br0">10557 5731 0,'16'0'16,"0"0"62,16 0-78,31 0 15,16 0-15,33 0 16,15 0-16,15 0 16,144 0-1,-143 0-15,159 0 32,-128 0-17,-110 0 1,-32-16-1</inkml:trace>
  <inkml:trace contextRef="#ctx0" brushRef="#br0" timeOffset="1313.194">4906 6763 0,'-16'0'15,"32"0"1,63 16 0,191 31-1,127-15 1,254 0-1,174-32 1,-333 0 0,-285 0-1,-144 0 1,-47 0 0</inkml:trace>
  <inkml:trace contextRef="#ctx0" brushRef="#br0" timeOffset="2577.345">14764 6953 0,'16'0'62,"79"0"-62,16 0 16,48 0-16,31 0 16,96 0-1,540 0 1,253 0 0,128 0-1,-207 0 1,-651 0-16,48 0 15,-334 0 1,-47 0 15</inkml:trace>
  <inkml:trace contextRef="#ctx0" brushRef="#br0" timeOffset="9433.379">8382 6080 0,'-16'-32'93,"-15"32"-77,-81 0-16,49-15 16,47 15-16,0 0 15,-16 0 1,17 0 0,-1 0-1,0 0 1,0 0 15,-16 0-31,16 0 16,-63 0-1,31 0 17,-47 0-17,-16 0 1,95 0-16,-79 0 15,-16 0 1,31 0 0,17 0-1,15 0 1,1 0 0,31 0-1,0 0 1,0 0 15,0 0-15,0 0-1,0 0-15,0 15 16,1-15 31,-1 16-32,0 16 1,16 47 0,0-47-1,-32 48 1,32-49 0,-16 17-1,0-32 1,16 16-1,0-1-15,0 33 16,0-17 0,0 1-1,32 31 1,-32-15 15,32-16-15,15-1-1,1 17 1,16-33 0,-17-15-1,80 32 1,127-16 0,-111-32-1,-79 0 1,-49 0-1,1-16 1,0 0 0,16 16-1,0-16 17,79-16-17,-64 1 1,17-1-1,-16 16 1,63-79 0,-64 79-1,1-16 1,-32 16 0,16-16-1,-32 17 1,31-49-1,1-15 1,16 15 0,-48 1-1,0 47 17,0 0-17,0-32 1,-32 1-1,-16-17 1,-15 17 0,-1-17-1,-31 1 1,47 15 0,1 32-1,31-16 1,0 32 31</inkml:trace>
  <inkml:trace contextRef="#ctx0" brushRef="#br0" timeOffset="12753.401">10065 9890 0,'32'0'78,"63"0"-78,48 0 15,31 0-15,17 0 16,15 0-16,32 0 16,255 0-1,-239 0-15,317 0 16,-190 0 0,-111 0-1,-159 0 1,-63 0 15,-48 16-15</inkml:trace>
  <inkml:trace contextRef="#ctx0" brushRef="#br0" timeOffset="16920.735">4937 11906 0,'48'0'47,"0"0"-31,31 0-16,32 16 15,48 0-15,47 0 16,223 47 0,31-63-1,32 0 1,-206 0-1,-207 0 1,-63 0 15</inkml:trace>
  <inkml:trace contextRef="#ctx0" brushRef="#br0" timeOffset="19600.974">2715 13033 0,'111'0'31,"-16"0"-15,96 32-16,47-32 15,254 0 1,191 0 0,-223 0-1,-143 0 1,-142 16-1,-111-16 1,-33 0 0</inkml:trace>
  <inkml:trace contextRef="#ctx0" brushRef="#br0" timeOffset="20552.84">8430 12970 0,'63'0'63,"48"0"-63,16 0 16,64 0-16,111 0 15,79 0 1,444 0-1,1 0 1,-477 0-16,0 0 16,-270 0-1</inkml:trace>
  <inkml:trace contextRef="#ctx0" brushRef="#br0" timeOffset="42024.872">16653 16161 0,'111'0'63,"80"0"-47,47 0-16,79 0 15,-15 0-15,47 0 16,429 0-1,397 0 1,-445 0 15,-158 0-15,-239-48 0,-238 48-1,-79 0 1,0 0-1</inkml:trace>
  <inkml:trace contextRef="#ctx0" brushRef="#br0" timeOffset="43080.832">12700 16081 0,'95'0'46,"128"16"-30,94 0-16,32-16 16,128 0-16,-1 0 15,349 0 1,-571 0-16,127 0 16,-254 0-1</inkml:trace>
  <inkml:trace contextRef="#ctx0" brushRef="#br0" timeOffset="47250.138">15320 14018 0,'15'-16'31,"17"16"-16,32 0-15,-1 0 16,175 0 0,32 0-1,-32 0 1,-31-16 0,-96 16 15,-111-16-16,16 0 1</inkml:trace>
  <inkml:trace contextRef="#ctx0" brushRef="#br0" timeOffset="47592.241">15939 14113 0,'-16'0'16,"16"16"0,-16 16 15,16 31-31,0-15 15,0 79 1,0 16 0,0 15-1,16-62 1,-2413-33 0,4841-47-1</inkml:trace>
  <inkml:trace contextRef="#ctx0" brushRef="#br0" timeOffset="48099.546">16637 14288 0,'-32'31'78,"-15"65"-78,15-33 16,-31 32-16,31 1 15,-16 15 1,32 0-1,16-48 1,32-15 0,-16-32-1,16 0-15,-16-16 16,15 31 0,-31-15-1,16 16 1</inkml:trace>
  <inkml:trace contextRef="#ctx0" brushRef="#br0" timeOffset="48920.875">16764 14462 0,'16'0'15,"-16"32"48,0 31-63,0 33 16,0-1-16,0-16 15,0-15-15,0-17 16,16-31-1,32-95 32,-17 31-31,17-31 0,47-64-1,-15 32 1,-33 111-1,-15 0 1,31 0 0,17 0-1,-33 32 1,1 31 0,-48 32-1,0-15 1,0-17-1,-16-47 1</inkml:trace>
  <inkml:trace contextRef="#ctx0" brushRef="#br0" timeOffset="49300.22">17558 14034 0,'0'0'16,"16"0"-1,0 0 1,31 31-16,-15 17 15,32 79 1,-33-48 0,1 1-1,-32-1 17,0-15-32,0-1 15,0 175 1,-79-111-1,31-95 1,-15 0 0,47-32-1,-16 16 1</inkml:trace>
  <inkml:trace contextRef="#ctx0" brushRef="#br0" timeOffset="49968.828">19463 14002 0,'-16'0'78,"-16"0"-63,-47 16-15,-16 31 16,-1-15 0,-189 111-1,94-80 1,144-31-1,47-16 95,15 32-110,65-1 15,-1 1-15,112 31 16,-48 1 0,-80-49-1,-31-15 17</inkml:trace>
  <inkml:trace contextRef="#ctx0" brushRef="#br0" timeOffset="50334.161">18526 14827 0,'0'16'16,"16"32"0,48-32-16,31 15 15,80-15 1,-17-16-1,-31 0 1,-79 0 0,31 0-1,-31 0 1,15 0 0,-31 0-1</inkml:trace>
  <inkml:trace contextRef="#ctx0" brushRef="#br0" timeOffset="51102.861">20717 13891 0,'0'0'0,"0"-16"15,-16 16-15,0-16 16,0 16 0,-31-16-1,15 16 1,-47-16 0,-48 16-1,0 48 1,31 47-1,33 0 1,15 16 0,48-63 15,0 31-15,0-15-1,64 15 1,-48-31-16,79 15 15,16-31 1,80-32 0,-17 0-1,-79 0 1,-47 0 0,-16 0-1,-16 0 1,31-16-1</inkml:trace>
  <inkml:trace contextRef="#ctx0" brushRef="#br0" timeOffset="51819.512">21447 14049 0,'0'32'31,"0"32"-15,0-17-16,0 17 15,0-1 1,0 33-1,0-17 1,0-63 0,16 0-1,16-80 17,0-47-32,47-111 15,48 79 1,-63 95-1,-17 32 1,-31 16 15,0 0-15,16 16 0,-1 64-1,-31-1 1,0 64-1,0-95-15,0 47 16,0-79 0</inkml:trace>
  <inkml:trace contextRef="#ctx0" brushRef="#br0" timeOffset="52152.816">22193 13637 0,'-15'63'62,"-1"17"-46,16-1-16,-16-31 15,16-17-15,0 1 16,0-16 15</inkml:trace>
  <inkml:trace contextRef="#ctx0" brushRef="#br0" timeOffset="52887.485">22305 13938 0,'-16'0'140,"0"32"-124,16-16-16,0 16 16,0-1-16,0 17 15,0-16-15,47 47 16,-31-31 0,16-32-1,32-16 1,-1-16-1,1-64 17,-64-15-17,0 16 1,-16 15 0,0 33-1,16-1 1,-80 0-1,-31 32 1,16 0 0,47 0-1,33 0 48,15 32-48,15 0-15,65 31 16,-17-47 0,17 16-16</inkml:trace>
  <inkml:trace contextRef="#ctx0" brushRef="#br0" timeOffset="53721.242">22908 13954 0,'0'0'0,"-48"0"15,32-16 1,0 16 15,1 0-15,-1 0-16,0 0 16,-32 0-1,1 0 1,15 0-1,16 32 17,16 16-17,0-17 1,0-15 0,0 16-1,48 0 1,63-32-1,32 0 1,-96 0 0,-15-16-1,0 0 1,15-95 0,-15 16-1,-32 15 1,0 49-1,0-17 17,-16 32-17,-47 16 1,-33 0 0,49 0-1,31 0 1,-16 0-16</inkml:trace>
</inkml:ink>
</file>

<file path=ppt/ink/ink3.xml><?xml version="1.0" encoding="utf-8"?>
<inkml:ink xmlns:inkml="http://www.w3.org/2003/InkML">
  <inkml:definitions>
    <inkml:context xml:id="ctx0">
      <inkml:inkSource xml:id="inkSrc0">
        <inkml:traceFormat>
          <inkml:channel name="X" type="integer" max="3840" units="cm"/>
          <inkml:channel name="Y" type="integer" max="1200" units="cm"/>
          <inkml:channel name="T" type="integer" max="2.14748E9" units="dev"/>
        </inkml:traceFormat>
        <inkml:channelProperties>
          <inkml:channelProperty channel="X" name="resolution" value="74.13127" units="1/cm"/>
          <inkml:channelProperty channel="Y" name="resolution" value="37.03704" units="1/cm"/>
          <inkml:channelProperty channel="T" name="resolution" value="1" units="1/dev"/>
        </inkml:channelProperties>
      </inkml:inkSource>
      <inkml:timestamp xml:id="ts0" timeString="2022-01-05T21:36:39.904"/>
    </inkml:context>
    <inkml:brush xml:id="br0">
      <inkml:brushProperty name="width" value="0.05292" units="cm"/>
      <inkml:brushProperty name="height" value="0.05292" units="cm"/>
      <inkml:brushProperty name="color" value="#FF0000"/>
    </inkml:brush>
  </inkml:definitions>
  <inkml:trace contextRef="#ctx0" brushRef="#br0">22733 6985 0,'32'32'47,"79"-16"-31,16 0-16,-16-16 16,32 15-16,175 17 15,63-32 1,-64 0 15,-95 0-15,-95 0-1,-63 0 1,-1 0 0,-15 0-1,63 0 1,-47 0-1,15 0 1,-47 0 0,-16 0-16,-1 0 15</inkml:trace>
  <inkml:trace contextRef="#ctx0" brushRef="#br0" timeOffset="5142.289">4191 14621 0,'32'0'16,"63"48"-1,0 31 1,17 0-16,78 48 16,-31-31-1,31-65 1,48-31 15,270-333-15,-142 47-16,173-174 15,-174 222 1,-126 174 0,-112 48-1,-112 16 1,33 16 15,31 64-15,64 31-1,32-64 1,63-47 0,16 0-1,270-111 1,-207 16 15,17-32-15,-96-16-1,-143 80 1,-79 78 15,0 33-31,32 31 16,-1 17 0,-15-65-1,-16-15 1,16-16-1,15-16-15,48-142 16,80-176 0,79-78-1,-63 158 17,-49 95-17,-78 48 1,-16 79-1,-33 0 1,33 32 0,31 16-1,17 79 1,15 64 0,-64-111-1,-31-32 1,0-16 31,16 0-32,31-48-15,144-254 16,126-79 15,48-47-15,32 63-1,-143 174 1,-191 175 0,-63 16 15,-16 64-15,95 237-1,16 112 1,1-64-1,15-95 1,-64-190 0,32-64-1,64-48 1,16-206 15,142-381-15,48-63-1,-95 63 1,-111 333 0,-111 254-1,-33 48 1,17 0 31,0 96-47,16 78 15,94 271 1,-62-112 0,15-174-1,-31-159 32,-17-111-31,48-238-1,128-144 1,110 1 0,-31 286-1,-144 158 1,-62 48 0,-17 0-1,-15 16 1,-1 16-1,48 63 1,64 64 0,-16 63-1,-32-111 17,-64-79-17,1-32 1,47-48-1,16-190 1,143-206 0,15-64-1,-174 333-15,112-63 16,-49 95 0,-63 96-1,-47 47 1,-48 0-1,79 31 17,48 80-17,32-15 17,-64-80-17,32-32 1,142-286-1,-94 64-15,317-381 16,0-96 0,0-15-1,-111 79 1,-143 223 0,-127 221-1,-64 80 1,-47 127-1</inkml:trace>
  <inkml:trace contextRef="#ctx0" brushRef="#br0" timeOffset="7594.52">22146 3413 0,'0'16'31,"-48"48"-31,-63 63 15,-48 31-15,-301 192 16,-254 253 15,-287 111-15,-396 80 0,-95 63-1,-111 48 1,126-48-1,366-412 1,365-207 0,48-143-1,364-31-15,-15 31 16,47 16 0,144-63-1,94-1 1</inkml:trace>
  <inkml:trace contextRef="#ctx0" brushRef="#br0" timeOffset="8519.361">21558 7445 0,'0'-15'31,"-31"15"-15,-49 63-16,-15 32 16,-254 286-1,-286 286 1,-730 540 0,15-445-1,-317-16 1,-127 0-1,286 16 17,127-95-17,349-223 1,223-79 0,317-174-1,222-80 1,159-95-1,95 0 1</inkml:trace>
  <inkml:trace contextRef="#ctx0" brushRef="#br0" timeOffset="18742.548">10176 9636 0,'0'0'0,"0"-32"0,0 17 15,0-65 1,-16 48 0,-16-15-1,17 31 1,-1 0-1,0 0 1,-48 0 15,1 16-15,-17 0 0,17 0-1,31 0 1,0 0-1,-15 0 1,-17 32 0,1 0-1,15 15 1,16-15-16,17 0 16,-17 31-1,0 1 1,16 47-1,0-16 17,16 1-17,0-33 1,0 1 0,0 31-1,48-32 1,0 1-1,-1 15 1,1-15 0,-1-17-1,17 1 1,47 15 0,-79-63-1,31 16 1,1-16-1,-32 0 17,31 0-17,-15 0 1,-1-31 0,-15-65-1,0 17 1,0-32-1,15-64 1,1 16 0,-32 128-1,-16-1 1,16 16 0,-16-16-1,0 1 1,0-17-1,0-47 17,0 47-17,-16-15 1,-16-1 0,-32 16-1,33 1 1,-17 15-1,-15 16 1,-33 16 0,-15-32-1,32 32 1,47 0 0,0 0-1,16 0 16</inkml:trace>
  <inkml:trace contextRef="#ctx0" brushRef="#br0" timeOffset="20622.258">10525 10605 0,'16'0'78,"16"0"-78,0 15 16,15 17-16,-15-16 15,0 0 1,79 47 0,-48-63-1,64 0 1,32-15 0,16-81-1,-32 33 1,-64 63-1,-63 16 1,47 95 0,1-48-1,-1 33 1,1-65 0,47-31-1,0 0 16,64-47-15,31-17 0,-126 64-1,-49 0-15,49 32 16,15 63 0,0-15-1,-47-49 1,31-15-1,32-16 1,-31 0 0,63-63-1,-48 47 1,-63 16 0,-17 0-1,17 0 16,0 16-15,0 0 0,-16-16-1,31 0 1,33 0 0,-1-48-1,-47 16 1,-16 32-1,-1 16 1,1 32 0,0-1-16</inkml:trace>
</inkml:ink>
</file>

<file path=ppt/ink/ink4.xml><?xml version="1.0" encoding="utf-8"?>
<inkml:ink xmlns:inkml="http://www.w3.org/2003/InkML">
  <inkml:definitions>
    <inkml:context xml:id="ctx0">
      <inkml:inkSource xml:id="inkSrc0">
        <inkml:traceFormat>
          <inkml:channel name="X" type="integer" max="3840" units="cm"/>
          <inkml:channel name="Y" type="integer" max="1200" units="cm"/>
          <inkml:channel name="T" type="integer" max="2.14748E9" units="dev"/>
        </inkml:traceFormat>
        <inkml:channelProperties>
          <inkml:channelProperty channel="X" name="resolution" value="74.13127" units="1/cm"/>
          <inkml:channelProperty channel="Y" name="resolution" value="37.03704" units="1/cm"/>
          <inkml:channelProperty channel="T" name="resolution" value="1" units="1/dev"/>
        </inkml:channelProperties>
      </inkml:inkSource>
      <inkml:timestamp xml:id="ts0" timeString="2022-01-05T21:37:30.703"/>
    </inkml:context>
    <inkml:brush xml:id="br0">
      <inkml:brushProperty name="width" value="0.05292" units="cm"/>
      <inkml:brushProperty name="height" value="0.05292" units="cm"/>
      <inkml:brushProperty name="color" value="#FF0000"/>
    </inkml:brush>
  </inkml:definitions>
  <inkml:trace contextRef="#ctx0" brushRef="#br0">9668 2302 0,'16'0'78,"79"0"-78,48 0 16,0 16-16,95 16 16,80-17-16,475-15 15,414 48 1,63-16 0,-159-32-1,-317 16 1,-239 95 15,-412-111-15,-127 0-1</inkml:trace>
  <inkml:trace contextRef="#ctx0" brushRef="#br0" timeOffset="5471.541">2429 5842 0,'16'0'63,"63"0"-48,17 0-15,31 0 16,0 0-16,158 0 15,-31 0 1,-47 0 0,-80 0 15,16 0-15,-64 0-1,16 0 1,-79 0-1,0 0 1,0 0 0,0 0-1</inkml:trace>
  <inkml:trace contextRef="#ctx0" brushRef="#br0" timeOffset="10959.738">11144 5810 0,'0'16'79,"16"-16"-79,0 0 31,0 0-31,48 32 15,-33-32 1,96 0 0,-47 0-16,110 0 15,96 0 1,47 0 0,112 0-1,-17 0 1,-15 16-1,-16 0 1,-111 47 0,-48-31-1,-63-32 1,-48 0 0,63 0 15,-79 0-16,-31 0 1,-17 0 0,-15 0-1,-17 0 1,1 0 0,16 0-1,-1 0 1,-15 0-1</inkml:trace>
  <inkml:trace contextRef="#ctx0" brushRef="#br0" timeOffset="12335.427">17304 5858 0,'0'-16'78,"0"0"-62,16 16-1,16 0-15,15 0 16,1 0-16,47 0 15,16 16 1,-47-16 0,-33 0-1,17 0 1,-32 0 15</inkml:trace>
  <inkml:trace contextRef="#ctx0" brushRef="#br0" timeOffset="17192.049">15621 6826 0,'16'0'281,"79"0"-265,-31 0-16,15 0 15,16 0-15,-15 0 16,-17 0 0,128 0-1,-17 0 1,128 0-1,-64 0 1,-95-31 0,-111 15-1,-16 16 157,0 0-172,-1 0 16</inkml:trace>
  <inkml:trace contextRef="#ctx0" brushRef="#br0" timeOffset="23240.549">17129 3953 0,'64'0'47,"-1"79"-32,1 32 1,-17-15-16,1 15 16,-32-48-16,63 17 15,-47-49 1,0-31 0,47-79 15,16-175-16,1-63 1,-49-1 0,-31 239-16,-16-1 15,16 80 17,16 0-17,31 80 1,17 47-1,15 31 1,-32 1 15,-15-79-31,-32-49 16,0-31 0,0 0 15,0-47-31,63-239 15,32-79 1,32 63 0,-80 223-1,-47 79 32,32 16-47,-32 63 16,79 96-1,0 47 1,1-16 0,15-63-1,-95-143 1,47 0 0,80-190 15,0-112-16,-32-79 1,-32 206 0,-63 128-1,0 31 1,0 16 0,0 32-1,95 190 1,16 127-1,-95-238 1,-16-47 0,31-64 31,-31-127-47,79-191 31,16-63-16,1 111 1,-81 207 0,-15 47-1,0 16 17,48 111-17,15 80 1,-31-48-1,15-48 1,-31-63 0,-32-17 46,32-15-62,47-95 16,0-64-1,207-396 1,-159 364 0,-95 144-1,-16 47 17,15 16-17,65 222 1,15 32-1,16-48 1,-80-143 0,-15-63-1,0-16 1,79-111 15,0-222-15,48-48-1,0 63 1,-48 112 0,0 31-1,-79 127 1,-16 33 0</inkml:trace>
  <inkml:trace contextRef="#ctx0" brushRef="#br0" timeOffset="27454.374">24194 857 0,'-48'0'46,"-47"16"-30,-16 16-16,0-16 16,31 16-1,-15-1 1,63-15 0,16 16-1,16 0 1,0 63-1,0-63-15,0 79 16,80 63 0,-17-78-1,-15-49 1,-32 33 0,-16-17-1,0-15 1,0 15-1,-32-47 17,-47 16-17,47-32-15</inkml:trace>
  <inkml:trace contextRef="#ctx0" brushRef="#br0" timeOffset="27832.335">23416 1746 0,'0'0'0,"47"0"0,17 0 0,-1 0 16,64 0-1,32 0 1,-16 16 15,-64-16-31,17 0 16,-33-16 0</inkml:trace>
  <inkml:trace contextRef="#ctx0" brushRef="#br0" timeOffset="30024.097">16320 4493 0,'16'0'15,"15"0"-15,1 0 16,63 0 0,80 0-1,158 0 1,271 0-1,300 0 1,176 0 0,174 0-1,-397 0 1,-571-16 0,-270 0-1</inkml:trace>
  <inkml:trace contextRef="#ctx0" brushRef="#br0" timeOffset="30760.771">21908 4143 0,'0'-15'94,"16"15"-94,31 15 16,17 1-16,-1 0 15,191 32 1,32-16 0,-80-17-1,-142 1 1,-64 0 31,0 32-47,-16 15 15,-111 33 1,0-33 0,-32 32-1,112-47 1,-49 15-1,49 1 1,15-32 0,32-16-1,16-32 48</inkml:trace>
  <inkml:trace contextRef="#ctx0" brushRef="#br0" timeOffset="31356.313">23273 4064 0,'16'0'47,"0"64"-47,-16 63 15,0 95 1,0-127-1,0-63-15,0-16 16,16 0 31,-16-32-47,47-254 16,48 48-1,17 63 16,-17 111-15,-32 32 0,1 16-1,-1 0 1,-15 16 0,-32 16-16,31 95 15,-31 48 1,-16 31-1,0-63 1,0-127 0</inkml:trace>
  <inkml:trace contextRef="#ctx0" brushRef="#br0" timeOffset="32544.393">17066 4540 0,'-16'0'16,"16"-16"-16,-16-15 15,16 15-15,0-32 16,0-47 0,0-223-1,32-174 1,15-254 0,-47 48-1,0-1 1,-15 493-16,-33-128 15,48 176 1,0 47 0,0 47-1,0 48 1,0 0 78,0 0-79,0-15-15,0 15 16,-32 16 62,0 16-78,17 15 16,-33-15-1,48 0-15,-16-16 16,16 16-16,-16 0 16,0 0 15,0 0-16,1 0 1,-1-1 0,0 1-1,16 16 1,-32 0 0</inkml:trace>
  <inkml:trace contextRef="#ctx0" brushRef="#br0" timeOffset="32874.694">17098 191 0,'31'0'32,"1"15"-17,0 17-15,-16 32 16,31-33-16,1 65 15,79 31 1,-64-64-16,17 48 16,-33-79-1,-47-16 1,16-16 15</inkml:trace>
  <inkml:trace contextRef="#ctx0" brushRef="#br0" timeOffset="35647.216">18288 4397 0,'32'0'125,"63"-15"-110,0-1-15,48-48 16,16 32-16,0-15 16,111-48-1,-16 31 1,47-47 0,80-64-1,159-63 1,159 32-1,-191 79 1,-223 47 0,-110 17 15,-64-1-15,48-31-1,79-32 1,0 48-1,-47 31 1,-144 32 0</inkml:trace>
  <inkml:trace contextRef="#ctx0" brushRef="#br0" timeOffset="37136.388">23829 2254 0,'0'-16'63,"-48"96"-47,48-17-1,-48 33-15,17 15 16,-17-16-16,16 64 15,0-96 1</inkml:trace>
  <inkml:trace contextRef="#ctx0" brushRef="#br0" timeOffset="41303.508">23940 2318 0,'-16'-16'94,"0"16"-79,-16-16-15,16 16 16,-31 0-16,31 0 16,-16 0-1,16 0 1,-16 0-1,17 16 1,15 0-16,-16 31 16,-32 17-1,32-16 1,16-1 0,0 1 15,0 15-16,0-15 1,0 0 0,32 15-1,-16 1 1,16-33 0,-1 1-1,33-32 1,-1 0-1,17 0 1,-1-79 0,-47-17-1,-16 17 1,-16 0 0,16 31 15,-1 0-16,-15 17 1,0 15 15,0 95 79,0 16-110,0 17 15,16-17-15,-16 79 16,0-47-16,0-31 16,16 31-1,-16-32 16,0-79-31,0 16 16,0-17 0,0 1 15,-16-16-15,-31 0-1,-1 0 1,0 0-1,-31-31 1,16-1 0,15 16-1</inkml:trace>
  <inkml:trace contextRef="#ctx0" brushRef="#br0" timeOffset="46463.202">21241 3270 0,'16'0'47,"-16"-63"-31,0-17-16,0-31 15,0-16-15,0-47 16,0-207-1,0-16 1,0 63 0,0 144-1,0 63 1,0 48 0,16-1-1,-16 17 1,0 47-1,0-16 48,-16 32 15,-32 0-62,16 32-16,1 0 15,-1 31 1,0-47-16,-31 32 16,47-33-1,0 1 1</inkml:trace>
  <inkml:trace contextRef="#ctx0" brushRef="#br0" timeOffset="46808.026">21162 905 0,'15'0'47,"17"0"-31,-16 0-16,48 16 15,-64 0-15,158 95 16,-94-32 0,15 1 15,-47-80-31,-32 15 16</inkml:trace>
  <inkml:trace contextRef="#ctx0" brushRef="#br0" timeOffset="51016.53">17685 2397 0,'16'0'32,"31"-16"-17,1 16 1,-16 0-16,0-31 31,-17 31-31,33 0 16,95-80-1,47-31 1,49-16 0,-97 32-1,65 15 1,15 1-1,64-16 1,-16 31 0,-143 17-1,-96 31-15,1 16 16,0 0 0,16 0-1,15-48 16,32 32-15,-15-15 0,-64 15-1</inkml:trace>
  <inkml:trace contextRef="#ctx0" brushRef="#br0" timeOffset="53496.786">18288 4445 0,'0'-16'62,"16"0"-46,16-15-16,-16-1 16,0 16-1,63-63 1,0-17-1,32-62 1,-15-17 0,15 16-1,0 16 1,48-31 0,-32 47-16,63-111 15,48-32 1,-95 16-1,-16 79 1,-16 32 0,0 0-1,1-15 17,-1-96-17,47-32 1,-15 111-1,-63 80 1,47-16 0,-48 31-1,64-110 1,63-48 0,64 0-1,-32 63 1,-127 175-1,-31 0 1,-48 0 0,31 0 15,-15 0 0,-32 0-15</inkml:trace>
  <inkml:trace contextRef="#ctx0" brushRef="#br0" timeOffset="54591.783">22098 159 0,'0'0'0,"0"-16"93,16 16-77,0 0-16,0 0 16,16 32-1,-17 31 1,1 48-1,0 16 1,-16-95-16,0 0 16,0-16 15,-32 15-15,-63-15-1,48-16 1,31 16-1,16 0 48,47 16-47,33 31-16,-17-47 15,-31 32 1,-32-32-1,0 0 1,0 31 0,0-31-1,-79 32 1,-80 15 0,95-47-1,33 0 1</inkml:trace>
  <inkml:trace contextRef="#ctx0" brushRef="#br0" timeOffset="55643.739">22733 238 0,'-16'0'46,"0"0"-30,-15 0-16,15 0 16,-32 0-1,32 0-15,-31 0 16,-1 0 0,32 0 30,0 16-30,16 16-16,-16 15 16,16 33-1,0-1 17,0-31-17,16-16 1,16-32-1,-16 0 1,16 0 0,15 0-1,-15 0 1,63-112 0,1 1-1,-81 48 1,-15 79 109,0 31-110,0 1-15,0-16 16,0 15-16,0-31 16,0 32-1,0-1 1,0 17 0,0 15-1,-31-31 1,31-32-1,-32-16 1,16 0 15,-16 0-15,16 0 0,1 0-1,-1 0 1</inkml:trace>
  <inkml:trace contextRef="#ctx0" brushRef="#br0" timeOffset="58760.089">19177 1191 0,'0'47'47,"0"64"-47,0 32 16,0 48-16,0 174 15,0 32 17,0 16-17,0 190 1,0-111 0,0-79-1,0-112 1,0-94-1,0-17 1,0-63 0,0-47-1,0 15 1,0-63-16,0 31 16,0 1-1,0 31 1,-32 16 15,32-79-15,0-16-1,0-1 17,-15 33-17,-17 16 1,32-49-1,0 17 1</inkml:trace>
  <inkml:trace contextRef="#ctx0" brushRef="#br0" timeOffset="59320.427">19399 4953 0,'-15'0'62,"15"16"-46,0 79-16,0-31 15,0 31-15,0-16 16,0 80 0,0-80-1,0-47 1,0-16 0,0 16-1,0-48 63,0-95-78</inkml:trace>
  <inkml:trace contextRef="#ctx0" brushRef="#br0" timeOffset="60040.08">19574 4810 0,'16'0'78,"16"48"-63,15 79-15,-15-32 16,32 16-16,-49-16 16,33-31-1,0 47 1,-17-63-1,-31-17-15,32-15 16,-32 0 0,32-16-1,-16 0 17,0-32-1,-16-63-31,47-143 31,-15 79-15,0 64-1,-32 47 1,0 33 0,0-1-1,16-32 1,-16-15-1,31 15 1</inkml:trace>
  <inkml:trace contextRef="#ctx0" brushRef="#br0" timeOffset="74703.434">24257 2175 0,'0'-32'79,"-32"32"-64,-31-47-15,31 47 16,-47-48-16,47 32 15,-31 0-15,-17 0 16,-31-15 0,-48 15-1,80 16 17,63 0-17,0 0 1,0 0 109,16 63-110,-31 32-15,31-31 16,-16 31-16,16 80 16,0-48-1,-16-48 1,16 16 15,-32-15-15,32 31-1,0-32 1,0-15 0,0-32-1,0-17 1,0 1 0,0 0-1,0 0 1,0 0 62,0 0-62,32 0-1,-16-16 1,-16 16-16,47-1 15,1 1-15,-32-16 16,95 16 0,-32-16-1,32 0 1,1 0 0,-49 0-1,-47 0 1,16 0-1,-16 0 1,-1 0 0,1 0-1,0 0 1,0 0 15,16 0-31,-16 0 16,0 0 15,-1 0 16,1 0-16,16-16-15,-32-15-16,16-17 15,16-111 1,15-111 0,-47 143-1,16-31 1,0 46 15,0 17-15,-16 16-1,0 63 1</inkml:trace>
  <inkml:trace contextRef="#ctx0" brushRef="#br0" timeOffset="76660.214">17161 4112 0,'-16'0'31,"-16"16"-31,32 15 16,-31 33-1,15-1 1,16-15-1,0 15 1,0-31 0,0-16-1,0 16 1,32-32 0,15 0-1,1-48 1,47-95 15,-47 80-31,-32 63 47,15 16-16,-15 47-15,0 48-1,-16-79 1,16 0 0,-16-16-1,16-16 17,0 0-32,63-48 15,32-79 1,-47 48-1,-48 63 1,-16 63 47,0 1-63,0-16 15,0 15 1,0 1-1,0-32 1,15 0 0,1 0-1,0-16 17,16 0-32,63-32 15,0-63 1,-63 79-1,-16 16 32,0 0-31,0 47 0,16 49-1,-32-49 1,15-31-1,1-16 32,0 0-47,0 0 16,63-63 0,17-80-1,-65 111 1,-15 32-1,0 0 1,0 0 15,16 0-15,-32 16-16,32 47 16,-17-15-1,1-32 1,0 32-1,0-33 17,0-15-17,0 0 1,31-31 0,17-33-1,-48 64 1,0 0-1,0 48 17,-16-16-17,15 15 1,17 33 0,-16-65-1,-16 1 1</inkml:trace>
  <inkml:trace contextRef="#ctx0" brushRef="#br0" timeOffset="79697.081">1223 1207 0,'63'0'47,"80"0"-47,16 0 15,79 0 1,492 0 0,-285 0-1,-398 0 1,-63 15 46,-31 1-62</inkml:trace>
  <inkml:trace contextRef="#ctx0" brushRef="#br0" timeOffset="80213.551">2207 1302 0,'-16'32'47,"16"31"-32,0 16-15,0 33 16,0-1 0,0-32-16,0 112 15,0-80 1,0-48 0,0-47-1,16 16 1,-16 15-1,0 17 1,0-48 0,16-16-1</inkml:trace>
  <inkml:trace contextRef="#ctx0" brushRef="#br0" timeOffset="80998.265">3445 968 0,'0'48'78,"-79"-16"-78,31 31 16,-31 1-16,15-32 15,17 31-15,-33 48 31,33 0-15,31-31 0,16 15-1,0-32 1,47 33 0,-31-33-1,16 1 1,0-1-1,-1-31 1,-15-16 0,0 0-1,16-16 32</inkml:trace>
  <inkml:trace contextRef="#ctx0" brushRef="#br0" timeOffset="81697.902">3556 1476 0,'16'0'63,"0"112"-63,0 110 31,-16-159-31,0 1 16,0 31-1,0-31 1,0-49 0,16 17-1,-16-95 16,0-33-31,47-173 16,33 142 0,-49 63-1,17 32 1,-16 1 0,47-1 15,-47 32-16,16 0 1,-1 16 0,-15 111-1,-32 47 1,0-31 0,0 0-1,0-79 1,0-49-1</inkml:trace>
  <inkml:trace contextRef="#ctx0" brushRef="#br0" timeOffset="82149.312">4318 1302 0,'16'0'46,"16"0"-30,-16 0-16,15 0 16,1 32-16,32 63 15,31 111 1,-16 32 0,-79-127 15,0-47-31,0 63 15,-31-48 1,-49 80 0,-15-32-1,47-111 1,32-16 15,1 0-15</inkml:trace>
  <inkml:trace contextRef="#ctx0" brushRef="#br0" timeOffset="82765.873">5287 1873 0,'0'-16'63,"31"16"-63,17 0 15,0 0-15,15-15 16,1-1-16,63 16 16,-48 0-1,-47 0 1</inkml:trace>
  <inkml:trace contextRef="#ctx0" brushRef="#br0" timeOffset="83100.177">5493 2175 0,'48'0'78,"-1"0"-62,-31 0-16,32 0 15,-1 0-15,-31 0 16,16 0 0,-16 0-1,16 0 1,-17 0 0</inkml:trace>
  <inkml:trace contextRef="#ctx0" brushRef="#br0" timeOffset="83849.859">6604 1635 0,'0'0'0,"-16"0"31,-15 0 0,15 0-31,-32 0 16,-31 64 0,-1 47-1,1 48 1,31-32 15,48-32-15,0-48-1,48 33 1,15-64 0,-15 15-1,31-31 1,64-15 0,-16-81-1,-31-15 1,-81 0-1,17-48 1,-32 48 0,0 79-1,0 17 1,0-1 15,-32 16-15,1 0-1,-33 0-15,-47 0 16,63 0 0</inkml:trace>
  <inkml:trace contextRef="#ctx0" brushRef="#br0" timeOffset="84318.286">7255 1413 0,'-16'16'78,"-16"63"-78,-47 48 15,31-32-15,17 32 16,-17 0-16,16 80 16,32-96-1,0 0 1,0 0 15,32-47-15,16 15-1,-32-47 1,15-32 0,65 0-1</inkml:trace>
  <inkml:trace contextRef="#ctx0" brushRef="#br0" timeOffset="84751.68">7557 1445 0,'-16'0'31,"0"16"-15,16 63-16,-32-16 15,32 96-15,-32 0 16,1 206-1,31-47 1,0-160 0,0-110-1,16-32 17,15-16-17,1 0-15</inkml:trace>
  <inkml:trace contextRef="#ctx0" brushRef="#br0" timeOffset="85418.286">7763 2270 0,'0'-16'78,"-48"32"-62,33-16-16,-17 16 16,0 16-1,0 0 1,32 79 0,0 95-1,16-95 1,48 32-1,-17-143 1,-15 0 0,32-48-1,-17-79 17,-15-15-17,-32 46 1,0 1-1,0 47 1,-16 33 0,0 15-1,0-16 1,-15 16-16,15 0 16,-16 0-1</inkml:trace>
  <inkml:trace contextRef="#ctx0" brushRef="#br0" timeOffset="86719.471">8239 2365 0,'0'-15'32,"0"-17"-1,0 16-15,-16 16-16,-15-16 15,15 16 1,0 0-1,-16 0 1,-15 0 0,15 0-1,-16 0 1,16 0 0,32 16-1,0 79 1,0-15-1,0-49 1,0-15 0,16 48 15,0-64-15,0 16-1,16-16 1,15 0-1,49 0 1,-1-64 0,-47-15-1,-33 47-15,-15-16 16,0 17 0,16 62 109,16 65-110,-32-33-15,16 32 16,-16-31-16,0-1 15,0 64 1,-16-31 0,-32-33-1,17-31 1,-17-16 0,0 0-1,1-16 1,-17-16-1,17-16 1,47-16 0,0 32 15</inkml:trace>
  <inkml:trace contextRef="#ctx0" brushRef="#br0" timeOffset="87353.715">8747 2191 0,'32'0'47,"-32"47"-47,16 17 15,16 31 1,-32 32 0,0-32-1,0-15 1,-16-64-1,16 0 1,0-48 31,0-79-47,0-16 16,63 31-1,17-15 1,-17 80-1,-15 31 1,-32 0 15,15 15-15,1 49 0,-16 31-1,-16 0 1,0-31-1,0-32-15,0-1 16,0 96 0,0-63-1,0-32 1</inkml:trace>
  <inkml:trace contextRef="#ctx0" brushRef="#br0" timeOffset="87803.136">9192 1651 0,'32'0'31,"-17"0"-15,49 0 0,-16 79-16,15 17 15,48 158 1,-16 0-1,-95-80 1,0-63 15,0-95-31,-15 95 16,-97 1 0,17-1-1,-32-32 1,0-31-1,80-17 1</inkml:trace>
  <inkml:trace contextRef="#ctx0" brushRef="#br0" timeOffset="93703.931">6033 2667 0</inkml:trace>
  <inkml:trace contextRef="#ctx0" brushRef="#br0" timeOffset="95984.006">17875 6001 0,'0'0'0,"-15"0"0,-17 0 31,16 0-31,-32 0 16,-110 0-1,-81 0 1,-94 0 0,-127-48-1,206 16 1,79 1 15,64 15-15,-48 0-1,32 16 1,-63 0 0,63 0-1,63 0 1,64-16 0,-16 16 15,-15 0-16,31 16 157,0 16-172,0 31 16,15-15-16,17 15 16,-32 33-1,0-17 1,0 32-1,0 0 1,0 0 0,0-63-1,16 0 1,-16-33 15,0 17-15,0-16-1,0 0 95,16-16-95,-16 16 1,16 0 15,16 0-15,-1-16 0,17 0-16,15 0 15,160 31 1,94-15-1,48 32 1,0-1 0,-126-15-1,-128-32 1,-32 0 0,-15 0-1,-33 0 1,1 0-1,16 0 1,-17 0-16,17 16 16,-16-16-1,0 0 17,-17 0-17,1 0 79,0 0-94,-16-32 16,0-63-16,32 0 15,-16 15-15,0-126 16,31 16-1,1-17 1,-32 160 0,-16 15 15</inkml:trace>
  <inkml:trace contextRef="#ctx0" brushRef="#br0" timeOffset="106752.544">5366 4826 0,'-16'0'78,"-16"0"-63,-31 0-15,-1 0 16,1 0-16,-96 0 31,48 0-15,0 0 0,47 0-1,17 0 1,31 0-1,0 0 95,16 16-110,0 32 15,0 15-15,0-15 16,0 31-16,-16 80 16,0 31 15,0-47-15,16-95-1,0-16 1,0-1-1,-31 1 1,31-16-16,0 0 94,31 0-94,17-16 15,15 0-15,49 0 16,-1 0-16,159 0 16,-159 0 15,-80 0-15,-31-32 77,0-32-93,0 1 16,0-64-16,0 16 16,0-111-1,0-1 1,0 96-1,32 80 1</inkml:trace>
  <inkml:trace contextRef="#ctx0" brushRef="#br0" timeOffset="117608.326">12065 9049 0,'-16'-16'94,"-31"16"-78,-17 0-16,1-32 15,-1 32 1,-15 0-1,15-16 1,48 16 0,1 0 93,15 48-93,0 0-16,0-1 15,0 17 1,0 15 0,0-31-1,0 15 1,0-15-1,0-16-15,0 31 16,0-15 0,-16-1-1,16 1 1,0-32 0,-32 16-1,32-17 173,0 1-173,32 0-15,-16-16 16,47 0-16,-15 0 16,31 0-1,0 0 1,-63 0-1,0 0 173,-16-47-172,0-33-1,0-31-15,0 16 16,0-16-16,0-80 15,0 80 1,16 111 15</inkml:trace>
  <inkml:trace contextRef="#ctx0" brushRef="#br0" timeOffset="151943.52">19139 3182 0</inkml:trace>
  <inkml:trace contextRef="#ctx0" brushRef="#br0" timeOffset="-144968.945">16097 6207 0,'-31'0'63,"-17"0"-47,-15 0-16,15 0 15,0 0-15,-47 0 31,16 0-15,-1-16 0,64 16-1,1 0 1,-1 0 0,0 0-16,0 0 15,0 0 173,16 32-188,0 0 15,0 15-15,0-15 16,0 0 0,0 47-1,0-15 1,0 15-1,0-47 1,0 0 0,0-1-1,32-31 95,-16 16-95,0-16-15,15 0 16,1 0-16,16 0 16,47 0-1,-16 0 1,17 0-1,-17 0 1,-16 0 0,-31 0-16,32 0 15,-48-31 110,-32-17-125,16 0 16,-16-15-16,0-1 16,-16-31-16,32 63 15,0 1 1,0 15-16</inkml:trace>
  <inkml:trace contextRef="#ctx0" brushRef="#br0" timeOffset="-144193.24">15939 7334 0,'-32'-63'62,"32"-1"-46,-16 1-16,16 15 15,-16 1-15,16 15 16,0 16 0,0-16-1,0 16 1,0 0-1,0 1 79,-32 15-78,1 47-1,-17 33-15,48-65 16,-16 17 0</inkml:trace>
  <inkml:trace contextRef="#ctx0" brushRef="#br0" timeOffset="-143846.921">15859 6937 0,'16'0'32,"0"0"-32,16 0 15,-16 0 1,63 0-1,-31 16 1,-17 0 0,17 16-1,-32 0 1,16-16 0,-16-1-1</inkml:trace>
</inkml:ink>
</file>

<file path=ppt/ink/ink5.xml><?xml version="1.0" encoding="utf-8"?>
<inkml:ink xmlns:inkml="http://www.w3.org/2003/InkML">
  <inkml:definitions>
    <inkml:context xml:id="ctx0">
      <inkml:inkSource xml:id="inkSrc0">
        <inkml:traceFormat>
          <inkml:channel name="X" type="integer" max="3840" units="cm"/>
          <inkml:channel name="Y" type="integer" max="1200" units="cm"/>
          <inkml:channel name="T" type="integer" max="2.14748E9" units="dev"/>
        </inkml:traceFormat>
        <inkml:channelProperties>
          <inkml:channelProperty channel="X" name="resolution" value="74.13127" units="1/cm"/>
          <inkml:channelProperty channel="Y" name="resolution" value="37.03704" units="1/cm"/>
          <inkml:channelProperty channel="T" name="resolution" value="1" units="1/dev"/>
        </inkml:channelProperties>
      </inkml:inkSource>
      <inkml:timestamp xml:id="ts0" timeString="2022-01-05T21:59:44.046"/>
    </inkml:context>
    <inkml:brush xml:id="br0">
      <inkml:brushProperty name="width" value="0.05292" units="cm"/>
      <inkml:brushProperty name="height" value="0.05292" units="cm"/>
      <inkml:brushProperty name="color" value="#FF0000"/>
    </inkml:brush>
  </inkml:definitions>
  <inkml:trace contextRef="#ctx0" brushRef="#br0">48 9747 0,'32'0'125,"-17"0"-125,17 0 31,-16 0-15,16 16-16,0-16 15,-1 0 1,33 0-1,-1 0 1,48 0 0,-79 0-1,0 0 1,0 0 0,-16 0-1,15 16 1,17-16 15,15 0-15,-31 0-1,32 0 1,79 0 0,47 0-1,-126 0-15,110 0 16,-63 0-1,-31 0 1,-1 0 0,16 0-1,96 0 1,15 0 0,-31 0-1,111 0 16,-175 0-15,95 0 0,191 0-1,-159 0 1,0 0 0,-47 0-1,-64 0 1,-32 0-1,16 0 1,0 0 0,32 0-1,-16 0 1,0 0 0,0 0-1,95 0 16,-63 0-15,127 0 0,-32 16-1,-32-16 1,-111 0 0,-16 0-1,1 0 1,-1 0-1,48 0 1,16 0 0,47 32-1,-127-32 1,1 0 0,-33 0-1,33 0 16,15 0-15,64 0 0,-16 0-1,95 31 1,-16-15 0,-16-16-1,-31 0 1,0 0-1,-80 0 1,32 16 0,47 0-1,-31 0 1,-16-16 0,0 0-1,16 16 16,0-16-15,16 0 0,95 0-1,16 0 1,15 0 0,176 0-1,-207 0 1,0 0-1,-64 0 1,-79 0 0,-31 0-1,-1 0 1,48 0 0,0 0-1,80 32 16,-17-17-15,1 1 0,-64-16-1,-32 0 1,-32 0 0,17 0-1,15 0 1,-16 0-1,17 0 1,15 0 0,-16 0-1,32 0 1,-16 0 0,48 0-1,-80 0 16,32 0-15,48-31 0,0 31-1,79 0 1,48 0 0,63 0-1,-127 0 1,-79 0-1,-79 0 1,-17 0 0,1 0-1,-1-16 1,1 16 0,-32 0-1,16 0 16,15-16-15,-31 16 0,32 0-1,-1-16 1,1 16 0,16-16-1,110 16 1,-79-32-1,17 16 1,-1 16 0,16 0-1,0 0 1,63-15 0,32 15-1,17 0 16,-33 0-15,-47 0 0,-112 0-1,255 31 1,0 1 0,-128-32-1,-79 32 1,-15-32-1,-33 0 1,1 0 0,47 0-1,1 0 1,-1 0 0,48 0 15,15 0-16,96 0 1,16 0 0,111 0-1,16 0 1,-48 0 0,-63 0-1,-95 0 1,-48 0-1,47 0 1,-47 0 0,16 0-1,-48 0 1,0 0 0,-48 0 15,33-16-16,-1-16 1,0 32 0,32 0-1,-63 0 1,-33 0 0,-15 0-1,32 0 1,15-16-1,160 16 1,-49 0 0,-94 0-1,-33 0 1,17 0 15,-1 0-15,128 0-1,63 0 1,79 32 0,-222-16-1,-47-16 1,-48 0 0,31 0-1,-15 0 1,-2461 0 15,4906 0 0,-2461 0-15</inkml:trace>
  <inkml:trace contextRef="#ctx0" brushRef="#br0" timeOffset="2912.104">6747 9906 0,'-16'0'78,"16"-16"-63,-16 16-15,0 0 16,-15-16-16,-1 16 16,16-16 15,0 1-15,-16 15-1,17 0 16,-33 0-15,32 0 0,-16 0-1,16 0 1,1 0 0,-1 0-1,-32 0 1,16 0-1,1 0 1,-17 0 0,0 0-1,17 0 1,15 0 15,-16 0-15,16 15-1,-16-15 1,1 0 0,31 16 15,-16-16-15,0 16-1,0 0 1,16 0 15,0 0-31,0 0 31,0 0-15,0-1 0,0 1-1,0 64 1,16-49-1,-16-15-15,0 16 16,16-32 0,-16 32-1,31-16 1,-31 0 15,16 15-15,0-31-1,0 16 1,0-16 0,-16 16 15,48-16-15,-1 0-1,48 0 1,-15 16-1,15-16 1,-16 0 0,-31 0-1,16 0 1,-17 0 0,17 0-1,-17-32 1,1 16-1,-32 0 1,16 1-16,-17-1 31,1 16 1,0-48-17,-16 32 1,0 0-1,0 0 1,0 1 15,0-17-31,-16 16 16,0 0 0,-15-16-1,15 16 32,-16 1-31,32-1-16,-32 0 15,16-16 17,1 32 14,-1 0-30,0-16 0,-16 0 15</inkml:trace>
  <inkml:trace contextRef="#ctx0" brushRef="#br0" timeOffset="19230.652">191 13494 0,'16'16'109,"-1"-16"-93,33 0-16,16 0 16,-17 0-16,17 0 15,-17 0 1,49 0 0,-33 0-1,-15 0-15,15 0 16,17 0-1,15 0 1,32 31 0,-80-31-1,1 0 1,16 0 0,94 0-1,65 0 16,15 0-15,-16 0 0,48 48-1,-96-32 1,-15 16 0,-32-32-1,16 16 1,-48-16-1,-31 0 1,15 0 0,32 0-1,16 0 1,48 0 0,-48 0-1,48 0 16,-80 0-15,-32 0 0,17 0-1,15 0 1,0 0 0,16-16-1,16-16 1,-16 16-1,-31 16 1,-1 0 0,16-16-1,64-16 1,0 17 0,-32 15 15,0 0-16,-16 0 1,-32 0 0,17 0-1,15-16 1,32-16 0,31 0-1,-15 32 1,0 0-1,0 0 1,-80 0 0,-47 0-1,-16 0 1,15 0 703,-15 0-704,16 0 1,-16 0-16,16 0 16,15 0-1,17 0 16,-1 0-15,32 0 0,-15 0-1,15 0 1,-16 0 0,-31 0-1,16 0 1,-17 0-1,33 0 1,-33 0 0,17 0-1,-33 0 1,33 0 0,-16 0-1,47 0 16,-48 0-15,33 0 0,-48 0-1,-1 0 1,1 0 0,-16 0-1</inkml:trace>
  <inkml:trace contextRef="#ctx0" brushRef="#br0" timeOffset="23166.953">8144 13430 0,'16'0'78,"95"0"-78,0 0 16,32 0-16,32 0 15,-1 0-15,160 0 16,-80 0 15,-64 0-15,-31 0-1,-16 0 1,-16 0 0,0 0-1,-80 0 1,17 0 0,-16 0-1,15-16 1,-15 16-1,-17 0 1,1 0 0,0 0-1,0 0 1,31 0 15,1 0-15,-17 0-16,49 0 15,-33 0 1,48 0 0,32 0-1,16 0 1,0 0 0,31 0-1,-15 0 1,-48 0-1,-32 0 1,16 0 0,16 0-1,-16 0 17,-31 0-17,31 0 1,-32 0-1,-31 0 1,-1 0 0,1 0-1,31 0 1,32 0 0,1 0-1,30 0 1,-78 0-1,31 0 1,16 0 0,0 0-1,-15 16 1,-33-16 15,17 16-15,31 0-1,-32 0 1,48 0 0,-32-16-1,-15 16 1,-49 15 0,1-31 30,0 0-30,0 0 0,-16 0 15,-1 0-31,33 0 31,16 0-15,174 0-1,16 0 1,-127 0-16,79 0 16,0 0-1,-15 0 1,63 0 0,63 0-1,1 0 1,15 0-1,-95 0 1,-47 0 0,-96 0 15,32 0-15,127 0-1,32 0 1,-16 0-1,-80 0 1,-110 0 0,-17 0-1,-31 0 1,16 0 0,79 0-1,79 0 1,-111 0-1,16 0 1,80 0 0,47 32-1,16-32 17,-32 0-17,-79 32 1,-95-32-1,15 0 1,64 0 0,159 0-1,31 0 1,1 0 0,63 16-1,-222 0 1,-48 0-1,48-16 1,63 0 0,79 0-1,-47 0 17,-15 0-17,-97 0 1,-30 0-1,-33 0 1,64 0 0,-16 0-1,0 0 1,-48 0 0,-15 15-1,-1 1 1,17-16-1,15 0 1,0 0 15,-79 0-15,16 0 0,-16 0 15,15 0-16,49 0 1,-17 0 0,-47 0-1,0 0 1,0 0 0,0 0 30,0 0-30,-1 0 47</inkml:trace>
  <inkml:trace contextRef="#ctx0" brushRef="#br0" timeOffset="25262.86">23384 9985 0,'0'-15'141,"48"15"-141,47 15 16,-47 1-16,15 16 15,-31-32-15,-16 0 16,0 16 78,-16 32-94,0-17 15,0-15 1,0 32-16,0-1 15,0 80 1,0 64 0,0 158-1,0-190-15,0 158 16,0-78 0,-16-97-1,16-15 1,0 0-1,-16 16 1,0-32 15,-16 32-15,32-79 0,-16 47-1,0 32 1,-15 0-1,15-96 1,16-31 15,0 0-15,0 48 0,-16-17-1,16-31 1,-16 16 46,16-16-46,0 15-16,0-15 16,0 0-1,-16-16 95,-16 0-95,-15 0 1,15 0-16,-31 0 15,-144 0 1,112 16 15,63-16-15,16 0 0</inkml:trace>
  <inkml:trace contextRef="#ctx0" brushRef="#br0" timeOffset="26943.389">7287 11224 0</inkml:trace>
  <inkml:trace contextRef="#ctx0" brushRef="#br0" timeOffset="27935.291">7573 11795 0,'15'-16'156,"1"16"-156,32 0 16,-32 0-16,16-16 15,15 16 1,-15 0 0,-16 0 15</inkml:trace>
  <inkml:trace contextRef="#ctx0" brushRef="#br0" timeOffset="28590.887">7334 12287 0,'16'-16'78,"48"-15"-78,-1 15 16,48-16-16,-47 16 15,-16 0-15,-17 0 16</inkml:trace>
  <inkml:trace contextRef="#ctx0" brushRef="#br0" timeOffset="29191.434">7398 12700 0,'63'0'78,"-15"0"-78,16-16 16,63-31-16,-96 15 15,33 32 1,-17-32 0,-31 32-1</inkml:trace>
  <inkml:trace contextRef="#ctx0" brushRef="#br0" timeOffset="29967.646">8176 13287 0,'16'0'47,"15"0"-47,17-15 16,0-1-16,63 0 15,0-32 1,-79 48 0,-16 0 15</inkml:trace>
  <inkml:trace contextRef="#ctx0" brushRef="#br0" timeOffset="32284.267">23813 14002 0,'0'127'47,"16"-16"-31,-16 48-16,0 47 15,0 64-15,0 460 32,0 96-17,0-48 1,0-239-1,0-205 1,0-80 0,0-159-1,0-32 1,0-15 0,15 0-1,-15-1 1,0-31-16,0 16 15,0 16 1,0-17 0,0 1-1,0 16 17,-15 15-17,15-15 1,-16-48-1,16 32 17,0 15-17,-16-47 17,0 0-32,0-16 78,0-47-63,16 15 1,-16 48 0,0-32-1</inkml:trace>
  <inkml:trace contextRef="#ctx0" brushRef="#br0" timeOffset="33070.765">23495 18431 0,'32'0'62,"-16"32"-62,16-1 16,-17 1-16,1 0 16,0 0-16,0-1 15,16 17 1,0 16-1,-1-33 1,-31-15 0,32 32 46,-16-48-46,0 16-1,0 15 1,31-31 31,-15 0-47,16-47 16,-17 15-16,33-47 15,63-80 1,-95 111-16,-1 17 15,-15-1 1</inkml:trace>
  <inkml:trace contextRef="#ctx0" brushRef="#br0" timeOffset="36431.342">21019 5350 0,'31'0'62,"49"0"-62,-1 0 16,16 0-16,48 0 15,111 32 1,-111-32 0,-95 0-1</inkml:trace>
  <inkml:trace contextRef="#ctx0" brushRef="#br0" timeOffset="37399.021">21670 5477 0,'0'0'0,"0"32"31,0-16-31,-32 31 16,16 33 0,16 15-1,0-48-15,0 96 16,0 111 15,0 80-15,0 15-1,0 0 1,0-31 0,0-48-1,0 31 1,0-94-1,0-33 1,0 1 0,0 47-1,0-143 1,0-15 0,0-16-1,0 15 1,0-15 15,0 15-15,0 17-1,0-33 1,0-15 0,0 0 155,0-1-155,0-15-16,0 32 94,0-32-94,0 16 15,0-17 1,-16-15-16,16 16 63</inkml:trace>
  <inkml:trace contextRef="#ctx0" brushRef="#br0" timeOffset="37974.565">21416 9636 0,'31'0'78,"33"0"-78,-17 0 16,17 0-1,-16 0-15,-17 0 16,33 0-1,-1 0 1,-31 0 0,0 0-1,-32-16 1</inkml:trace>
  <inkml:trace contextRef="#ctx0" brushRef="#br0" timeOffset="41526.798">22400 9271 0,'0'16'78,"0"0"-62,0 0-1,0 0-15,0-1 16,0 17-16,-16 32 16,16-17-1,0 17 1,-16-32 0,16 15 15,0-31-16,-16 16 1,16-80 78,0 1-79,32-1-15,-32 0 16,16 17-16,0-1 16,15 0-1,-15 0 1,0 16 15,0 1-15,0 15-1,0 0 17,0 0-17,15 0 17,-15 0-32,0 15 15,-16 1 1,32 32-1,-32-16 1,0-1 0,0 33-1,0-48 1,0 16 15,0-17-15,0 17-1,0-16 1,0 16 0</inkml:trace>
  <inkml:trace contextRef="#ctx0" brushRef="#br0" timeOffset="42527.709">22860 9112 0,'-32'0'78,"17"0"-47,-33 0-15,32 16-16,-32 16 15,33 16 1,15-1-1,0 17 1,0-33 0,0 1-1,0-16 1,47-16 0,-15 0-1,16 0 1,15-16-1,-15-79 1,-48 16 0,0 15 15,0 16-15,-16 48 77,0 0-93,0 0 16,0 0 0,16 16-1</inkml:trace>
  <inkml:trace contextRef="#ctx0" brushRef="#br0" timeOffset="42830.984">23003 9335 0,'0'15'47,"0"1"-31,0 0-1</inkml:trace>
  <inkml:trace contextRef="#ctx0" brushRef="#br0" timeOffset="43199.319">23225 9049 0,'0'-16'31,"0"32"1,0 0-32,0 47 15,0-31 1,0 47 0,0-31-1</inkml:trace>
  <inkml:trace contextRef="#ctx0" brushRef="#br0" timeOffset="45895.755">22447 5286 0,'32'0'62,"63"0"-46,-15 0-16,31 0 15,-32 32-15,-15-32 16,31 16 0,-63-16-1,-16 0 1,0 0 15</inkml:trace>
  <inkml:trace contextRef="#ctx0" brushRef="#br0" timeOffset="46734.883">22749 5413 0,'0'16'32,"-16"16"-17,16-16-15,-16 32 16,16-17-16,0 17 15,-16 111 1,-15 47 0,15 16-1,16-79 1,0-48-16,0 80 16,0-32-1,0 47 1,0 1 15,-16 79-15,-16-32-1,32-48 1,0 17 0,0-17-1,0-15 1,0-96-1,0 48 1,0-63 0,0 31-1,0-16 1,0-31 0,0-16-1,-16-16 63,0-16 0,1 0-31</inkml:trace>
  <inkml:trace contextRef="#ctx0" brushRef="#br0" timeOffset="47146.258">22368 8938 0,'16'0'47,"47"16"-32,17-1-15,-17-15 16,17 16-16,-1-16 16,48 16-1,-63-16 1,-49 0-16,1 0 15,-16-16 17</inkml:trace>
  <inkml:trace contextRef="#ctx0" brushRef="#br0" timeOffset="47663.734">23273 7080 0,'0'-16'31,"-32"16"-15,32 32-16,-47 127 15,15-16 1,16-32 15,16-16-15,0-47-1,0-16 1,0-1 0,16-15-1</inkml:trace>
  <inkml:trace contextRef="#ctx0" brushRef="#br0" timeOffset="48358.678">23289 7636 0,'-16'0'125,"0"32"-109,16 15 0,0-15-16,0 0 15,16-16 1,-16 0-1,16-16 1,0 0 0,15 0-1,-15 0 1,32-48 0,-32 32-1,-16-63 1,-16-32-1,16 63 1,-16 16 0,0 32 31,0 0-32</inkml:trace>
  <inkml:trace contextRef="#ctx0" brushRef="#br0" timeOffset="49332.569">23654 7509 0,'0'-16'47,"0"0"-16,-16 16-16,-16 0 1,1 0 0,15 32-1,-16 0 1,32 31 0,0 1-1,0 47 16,16-95-31,0 79 16,0-79 0,-1-16-1,1 0 1,64 0 0,15-80-1,-95 65 1,16-17-1,0 0 1,0 0 0,-1-63-1,-15 47 1,0 33 46,0 62-30,0 17-17,0 158 1,0 32 0,-15-79-1,-1-128 1,16-15-1,0-16 1,-32-16 0,16 0-1,-32 0 1,33 0 0,-17 0-1,16-16 16,0 16-15,0-32-16</inkml:trace>
  <inkml:trace contextRef="#ctx0" brushRef="#br0" timeOffset="50198.357">24067 7668 0,'0'16'94,"0"31"-94,0-15 15,0 0-15,0-1 16,0 1 0,0-16-1,16-16 48,-1 0-48,33-63-15,0-33 16,-17 17-16,1 47 16,48-15-1,-65 31-15,1 16 16,0-16 0,16 16 15,16 47-16,-1 17 1,-31-1 0,0 1-1,-16 15 1,0-47 0,0-16-1</inkml:trace>
  <inkml:trace contextRef="#ctx0" brushRef="#br0" timeOffset="51016.1">23987 6826 0,'-31'0'15,"15"0"1,-16 0-1,-16 0 1,32 16-16,-15 16 16,-1 0-16,16-32 15,-16 63 1,16-15 0,16 15-1,0-15 1,0-32-1,0 0 1,48-16 0,31 0-1,17 0 1,-65 0 0,33-32-1,-16 16 1,-17-16-1,-15-63 1,-16 16 0,0 31-1,0 32 1,0 0 0,-32 16 15,17 0-16,-1 0-15,0 0 32</inkml:trace>
  <inkml:trace contextRef="#ctx0" brushRef="#br0" timeOffset="51484.527">24416 6731 0,'-16'0'63,"-32"16"-48,48 0-15,-47 31 16,31-15-16,16 0 16,0 31-1,0 112 1,0-80 0,0-15-1,16-64 1,31 15-1,-15-31 1,16-16 0,-1 16-1</inkml:trace>
  <inkml:trace contextRef="#ctx0" brushRef="#br0" timeOffset="51806.821">24559 6922 0,'16'31'63,"-16"-15"-48,0 48-15,0-33 16,16 1 0,-1 0-1</inkml:trace>
  <inkml:trace contextRef="#ctx0" brushRef="#br0" timeOffset="52151.134">24797 6683 0,'32'0'47,"-1"32"-31,17 95-16,-16-47 15,0-1 1,-17 32-1,-15-47 1,0 15 0,-47-31-1,-48 15 1,-1-47-16,-78 32 16,94-48-1</inkml:trace>
  <inkml:trace contextRef="#ctx0" brushRef="#br0" timeOffset="54319.106">5096 5398 0,'-48'0'78,"-126"0"-78,-33 0 16,-78 0-16,-17 0 16,-15 0-16,-80 0 15,95-64 1,223 48-1,63 16 235,16 48-234,32 47-16,-1 32 16,-15 32-16,-16-16 15,32 31 1,31 160 0,-31-160-16,0 128 15,-16-159 1,0-48-1,-16 0 1,31 64 0,17 143-1,-48-96 1,16-95 0,0-47-1,-16 15 1,0 48-1,0 222 1,0-142 15,0-128-15,-16-47 0,16-16 15,-16 15-16,16-15 1,0 16 0,-32 16-1,32-32 188,48-16-187,47 0 0,16 0-16,-31 0 15,31 0-15,95 0 16,-126 0 0,-33 0-1,1 0 1,-32 0-1</inkml:trace>
  <inkml:trace contextRef="#ctx0" brushRef="#br0" timeOffset="59935.289">3890 10493 0,'-16'0'219,"-80"0"-204,33 0-15,-16 0 16,47 0-16,-16 0 15,-15-31 1,31 31-16,0-16 16,16 16-1,0 47 110,16 80-109,0 32-16,0-16 16,16 48-16,-16 142 15,0-31 16,16-48-15,-16-16 0,0 16-1,0-96 1,0-78 0,0-33-1,0-15 1,-16-16-1,16 0 1,0 0 0,0 0 140,48 0-140,15-1-1,33 1-15,158 48 16,31-1-1,-126-47 1,-111-16 0,-48 16-1</inkml:trace>
  <inkml:trace contextRef="#ctx0" brushRef="#br0" timeOffset="69118.974">16542 5302 0,'0'16'78,"32"-16"-78,95 16 16,63 0-16,17-16 16,348 48-1,96-48 1,-191 0 0,-110 0-1,-239 0 1,-95 0-1</inkml:trace>
  <inkml:trace contextRef="#ctx0" brushRef="#br0" timeOffset="84015.718">18018 15700 0,'16'-15'125,"16"15"-109,0 0-16,-1 0 15,1 0-15,16 15 16,174 1 0,-47 16-1,63-32 1,-32 16 0,-31-16-1,-1 32 1,17-1-1,47 1 1,-32-32 0,-31 0-1,-64 0 1,80 0 0,-17 0-1,1 0 1,15 48-1,-15-32 1,47 0 0,-63 15-1,-32-15 1,-16 0 0,-16-16-1,17 0 1,15 0-1,0 0 1,-48 0 0,-31 0 15,15 0-15,-15 0-1,31 0 1,0-16-1,1 16 1,-17 0 0,17 0-1,-17-16 1,32 0 0,-15 1-1,-48 15 1,-17 0-1,1-16 126</inkml:trace>
  <inkml:trace contextRef="#ctx0" brushRef="#br0" timeOffset="93839.033">7033 15208 0</inkml:trace>
</inkml:ink>
</file>

<file path=ppt/ink/ink6.xml><?xml version="1.0" encoding="utf-8"?>
<inkml:ink xmlns:inkml="http://www.w3.org/2003/InkML">
  <inkml:definitions>
    <inkml:context xml:id="ctx0">
      <inkml:inkSource xml:id="inkSrc0">
        <inkml:traceFormat>
          <inkml:channel name="X" type="integer" max="3840" units="cm"/>
          <inkml:channel name="Y" type="integer" max="1200" units="cm"/>
          <inkml:channel name="T" type="integer" max="2.14748E9" units="dev"/>
        </inkml:traceFormat>
        <inkml:channelProperties>
          <inkml:channelProperty channel="X" name="resolution" value="74.13127" units="1/cm"/>
          <inkml:channelProperty channel="Y" name="resolution" value="37.03704" units="1/cm"/>
          <inkml:channelProperty channel="T" name="resolution" value="1" units="1/dev"/>
        </inkml:channelProperties>
      </inkml:inkSource>
      <inkml:timestamp xml:id="ts0" timeString="2022-01-05T22:01:30.526"/>
    </inkml:context>
    <inkml:brush xml:id="br0">
      <inkml:brushProperty name="width" value="0.05292" units="cm"/>
      <inkml:brushProperty name="height" value="0.05292" units="cm"/>
      <inkml:brushProperty name="color" value="#FF0000"/>
    </inkml:brush>
  </inkml:definitions>
  <inkml:trace contextRef="#ctx0" brushRef="#br0">254 397 0,'16'0'93,"63"48"-77,-15-33-16,31-15 16,32 64-16,-16-48 15,223 0 1,190-16-1,349 0 1,-64 0 0,64 0-1,-222 0 1,-206 0 0,-96 0-1,96 0 1,-64 0-1,15 0 1,-15 0 15,-79 0-15,-32 0 0,-48 0-1,16 0 1,16 0-1,16 0 1,-63 0 0,-17 31-1,-95-15-15,128-16 16,31 0 0,95 0-1,79 0 1,65 0-1,15 0 17,-64 0-17,64 0 1,16 0 0,127 0-1,47 0 1,64 32-1,-301 0 1,-64-32 0,-1 0-1,97 0 1,126 32 0,32-32-1,-128 0 1,17 31-1,-79-31 17,-49 0-17,-47 0 1,32 0 0,-95 0-1,-32 0 1,47 0-1,-63 0 1,0 0 0,48 0-1,-32 48 1,-48-48 0,-47 0-1,-80 0 1,-63 0-1,47 0 17,-31 0-17,-1 0 1,17 0 0,31 0-1,32 0 1,32 0-1,47 0 1,-47 0 0,-32 0-1,-64 0 1,1 0 0,-32-16-1,111 16 1,-48 0-1,0 0 17,-79 0-17,16 0 1,-16 0 0</inkml:trace>
  <inkml:trace contextRef="#ctx0" brushRef="#br0" timeOffset="56351.123">12748 13287 0,'-16'-15'125,"-32"15"-125,-47 0 15,-16 15-15,-48-15 16,-190 0 0,-80 0-1,-126 0 1,-17 0 0,207 0-1,-95 0 1,47 0-1,-32 0 1,-15 0 0,127 0-1,110 16 1,192-16-16,-1 0 31,0 16 172,32 64-187,0 15-16,0-16 16,0 16-16,32 96 31,16 95-16,15 126 1,-15-15 0,15 80-1,-47-17 1,-16-127 0,0-79-1,16-79-15,-16-16 16,0-32-1,0-16 1,0 0 0,0-63-1,0 47 1,0-48 0,0 33 15,0-48-16,0 31 1,0-15 0,0-17-16,0 33 15,0 63 1,0 32 0,-16 15-1,0-63 1,16-79-1,0 0 1,0 0 0,0 47-1,-16 0 1,16-15 0,-31-16 15,31-17 31,0-15-62,0 0 16,0 0 0,0 0-1,0 0 16,-16 15-31,16 33 16,-16 79 0,16-64-1,-32-79-15,64 0 110,0 0-95,15-16-15,1-31 16,-32 47-16,63-16 16,64-32-1,63 48 1,-15 0-1,-96 0-15,127 0 16,16-32 0,32-15-1,-16 31 1,64 0 15,-48 16-15,15 0-1,33 0 1,-32 0 0,-1-48-1,-31 33 1,96 15 0,-144 0-1,-63 15 1,-48-15-1,-31 0 1,-1 0 0,-15 0-1,79 0 17,95 0-17,-95 0 1,0 0-1,-95 0 1,-16 0 15,0 0 63,-1 0-94,-15-15 16,32-17-16,0 0 15,-32 16 17,0 0-17,32-15 1,-32-17-1,0-63 1,0-64 0,0-79-1,0-47 1,0-49 0,0-78-1,0-17 1,0-15-1,0-1 1,0-174 0,16 302-1,-1 31 17,-15 96-17,0 31 1,0 64-1,0-47 1,-15 110 0,-1 0-1,16 1 1,-48-17 0,48-47-1,-32 32-15,-15-64 16,31 48-1,-32-1 1,32-47 0,-31 1-1,15 46 17,16 65-17</inkml:trace>
  <inkml:trace contextRef="#ctx0" brushRef="#br0" timeOffset="86231.416">21431 17653 0,'32'0'79,"-16"0"-64,48 0-15,-1 16 16,32 0-16,-47-16 15,47 0 1,0 0 0,-31-16-1,-32 0 1</inkml:trace>
  <inkml:trace contextRef="#ctx0" brushRef="#br0" timeOffset="87375.457">21749 17447 0,'0'-16'94,"-32"32"-79,0 15-15,17-31 16,-1 0-16,0 32 15,0-32 1,0 16 15,0-16-15,0 0-16,16 16 31,-16-16 94,16 16-109,-31 0-1,15-16-15,0 0 16,-16 31-16,0-15 31,17 0 1,-1-16 139,32 32-171,-16-16 16,31 0-16,17 0 16,-16-1-16,15 17 15,1-32 17,-48 16-17,16-16 1</inkml:trace>
</inkml:ink>
</file>

<file path=ppt/ink/ink7.xml><?xml version="1.0" encoding="utf-8"?>
<inkml:ink xmlns:inkml="http://www.w3.org/2003/InkML">
  <inkml:definitions>
    <inkml:context xml:id="ctx0">
      <inkml:inkSource xml:id="inkSrc0">
        <inkml:traceFormat>
          <inkml:channel name="X" type="integer" max="3840" units="cm"/>
          <inkml:channel name="Y" type="integer" max="1200" units="cm"/>
          <inkml:channel name="T" type="integer" max="2.14748E9" units="dev"/>
        </inkml:traceFormat>
        <inkml:channelProperties>
          <inkml:channelProperty channel="X" name="resolution" value="74.13127" units="1/cm"/>
          <inkml:channelProperty channel="Y" name="resolution" value="37.03704" units="1/cm"/>
          <inkml:channelProperty channel="T" name="resolution" value="1" units="1/dev"/>
        </inkml:channelProperties>
      </inkml:inkSource>
      <inkml:timestamp xml:id="ts0" timeString="2022-01-05T22:03:56.310"/>
    </inkml:context>
    <inkml:brush xml:id="br0">
      <inkml:brushProperty name="width" value="0.05292" units="cm"/>
      <inkml:brushProperty name="height" value="0.05292" units="cm"/>
      <inkml:brushProperty name="color" value="#FF0000"/>
    </inkml:brush>
  </inkml:definitions>
  <inkml:trace contextRef="#ctx0" brushRef="#br0">8589 4667 0,'15'0'47,"49"0"-31,-1 0-16,33 16 15,-1-16 1,48 32-1,31-16 1,33 16 0,-80-17-1,-48-15 1,-47 0 0,-16 0 15</inkml:trace>
  <inkml:trace contextRef="#ctx0" brushRef="#br0" timeOffset="5118.656">1207 6588 0,'31'0'188,"33"0"-188,31 48 15,80-32-15,31 47 16,48-15 0,572 63-1,31 16 1,-2683-127-1,4795 0 1,-2556 0 0,-128 0-1,-142 0 1,-127 0 0,0 0-1,16 0 32,31 0-31,1-32-1,79 16 1,-32 16 0,48-47-1,190 15 1,333-47-1,-285 47-15,349 16 16,-47 16 0,-239 0-1,-222 0 1,-126 0 0,-49 0-1,-31-32 1</inkml:trace>
  <inkml:trace contextRef="#ctx0" brushRef="#br0" timeOffset="9975.059">699 9493 0,'31'16'46,"17"-16"-46,16 16 16,15-16-16,48 32 16,143 0-1,79-32 1,127 0 0,-79 0-1,-127 0 1,-127 0-1,-127 0 1</inkml:trace>
  <inkml:trace contextRef="#ctx0" brushRef="#br0" timeOffset="14551.173">778 12700 0,'16'0'94,"63"0"-94,48 0 15,48 0-15,15 16 16,318 63 0,64-79-1,-48 0 1,-159 0 0,0 0-1,-174 0-15,221 0 16,-62 0-1,-96 32 1,-80 0 15,-47-16-15,-63-16 0,-17 16-1,17-16 1,-32 0-1,-1 15 1,-15-15 0,32 0-1,15 0 1,17 0 0,15 0-1,-47 16 1,-17-16-1,-15 0 1,0 0 31,16 0-31,-16 0-1,15 0 1,-15 0-16,0 0 15,0 0 1,0 0 0</inkml:trace>
  <inkml:trace contextRef="#ctx0" brushRef="#br0" timeOffset="24431.463">842 2254 0,'0'-16'109,"-48"1"-93,0 15-16,1 0 15,-17 0-15,1 0 16,-128 0 0,112 0-1,63 0 1,0 0 156,16 15-172,0 17 15,0 32-15,16 31 16,0 48 0,31 270-1,65 158 1,-33 128-1,-47 174 1,111 397 0,-112-48-1,1 32 1,16-714-16,15 762 16,-47-48-1,-16-429 1,48-396-1,-48-112 1,0-47 0,0-95 15,0-96-15,0-31-1,0 0 1,0-17-1,0 33 1,-16 15 0,16 96-1,0 47 1,0-31 0,0-33-1,-32-31 1,16 80-1,16 47 1,0-32 15,-16-79-15,0-96 0,48-47 218,16 0-234,31-15 16,-15 15-16,63 0 15,63 0 1,-63 0-1,-63 0 1,-48 0 0,-1 0 15</inkml:trace>
</inkml:ink>
</file>

<file path=ppt/ink/ink8.xml><?xml version="1.0" encoding="utf-8"?>
<inkml:ink xmlns:inkml="http://www.w3.org/2003/InkML">
  <inkml:definitions>
    <inkml:context xml:id="ctx0">
      <inkml:inkSource xml:id="inkSrc0">
        <inkml:traceFormat>
          <inkml:channel name="X" type="integer" max="3840" units="cm"/>
          <inkml:channel name="Y" type="integer" max="1200" units="cm"/>
          <inkml:channel name="T" type="integer" max="2.14748E9" units="dev"/>
        </inkml:traceFormat>
        <inkml:channelProperties>
          <inkml:channelProperty channel="X" name="resolution" value="74.13127" units="1/cm"/>
          <inkml:channelProperty channel="Y" name="resolution" value="37.03704" units="1/cm"/>
          <inkml:channelProperty channel="T" name="resolution" value="1" units="1/dev"/>
        </inkml:channelProperties>
      </inkml:inkSource>
      <inkml:timestamp xml:id="ts0" timeString="2022-01-05T22:04:46.437"/>
    </inkml:context>
    <inkml:brush xml:id="br0">
      <inkml:brushProperty name="width" value="0.05292" units="cm"/>
      <inkml:brushProperty name="height" value="0.05292" units="cm"/>
      <inkml:brushProperty name="color" value="#FF0000"/>
    </inkml:brush>
  </inkml:definitions>
  <inkml:trace contextRef="#ctx0" brushRef="#br0">11525 2588 0,'32'0'94,"48"0"-94,47 0 15,0 0-15,63 0 16,350 16 0,190 79-1,-95 48 1,0-96 0,-190-47-1,-160-47 1,-174-1-1,-95 32 1</inkml:trace>
  <inkml:trace contextRef="#ctx0" brushRef="#br0" timeOffset="18504.248">11303 5128 0,'64'16'125,"31"-1"-125,64 1 16,-1-16-16,1 0 15,16 0 1,190 0 0,-48 32-1,-63 0 1,-79 15 0,-80-47-1,-63 0 1,32 0-1,-1 0 1,-15 0-16,47 0 16,0 0-1,-31 0 1,-17 0 0,-15 0 15,16 0-16,-32 0 1,47 0 0,-31 0-1,0 0 1</inkml:trace>
  <inkml:trace contextRef="#ctx0" brushRef="#br0" timeOffset="39775.93">13383 3524 0,'32'0'31,"-17"0"-15,33 0-16,0-16 15,79 16 1,158 0-1,65 0 1,-17 0 0,-79 0-1,-175 0 1,-63 0 15</inkml:trace>
</inkml:ink>
</file>

<file path=ppt/ink/ink9.xml><?xml version="1.0" encoding="utf-8"?>
<inkml:ink xmlns:inkml="http://www.w3.org/2003/InkML">
  <inkml:definitions>
    <inkml:context xml:id="ctx0">
      <inkml:inkSource xml:id="inkSrc0">
        <inkml:traceFormat>
          <inkml:channel name="X" type="integer" max="3840" units="cm"/>
          <inkml:channel name="Y" type="integer" max="1200" units="cm"/>
          <inkml:channel name="T" type="integer" max="2.14748E9" units="dev"/>
        </inkml:traceFormat>
        <inkml:channelProperties>
          <inkml:channelProperty channel="X" name="resolution" value="74.13127" units="1/cm"/>
          <inkml:channelProperty channel="Y" name="resolution" value="37.03704" units="1/cm"/>
          <inkml:channelProperty channel="T" name="resolution" value="1" units="1/dev"/>
        </inkml:channelProperties>
      </inkml:inkSource>
      <inkml:timestamp xml:id="ts0" timeString="2022-01-05T22:08:33.038"/>
    </inkml:context>
    <inkml:brush xml:id="br0">
      <inkml:brushProperty name="width" value="0.05292" units="cm"/>
      <inkml:brushProperty name="height" value="0.05292" units="cm"/>
      <inkml:brushProperty name="color" value="#FF0000"/>
    </inkml:brush>
  </inkml:definitions>
  <inkml:trace contextRef="#ctx0" brushRef="#br0">762 15923 0,'-32'-16'109,"-15"16"-109,-1 0 16,-15 0-16,-1 0 16,48 0-1,-31-16 1,31 16-1,16-16 64,0 48 14,0 15-77,0 17-16,0 15 16,0 32-16,0 16 15,0 127 1,0-15-1,0-1 1,0-95 0,0 31-1,0 1 1,0-1 0,0-15-1,-16 32 1,-16-80-1,32-16 1,0-47 0,-16-17 15,16-15-15,0 0 46,0 16-62,0 0 16,-31 31-16,15-31 15,0 47 1,16-47 0,-16-16-1,16 0 141,32-16 1,-16 32-142,-1-32 1,17 0 0,0 0-1,-16 0 173,16 0-173,-17 15 1,17-15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bodyPr>
          <a:lstStyle>
            <a:lvl1pPr algn="l" defTabSz="966788">
              <a:defRPr sz="1300">
                <a:latin typeface="Comic Sans MS" pitchFamily="66" charset="0"/>
              </a:defRPr>
            </a:lvl1pPr>
          </a:lstStyle>
          <a:p>
            <a:pPr>
              <a:defRPr/>
            </a:pPr>
            <a:endParaRPr lang="en-US"/>
          </a:p>
        </p:txBody>
      </p:sp>
      <p:sp>
        <p:nvSpPr>
          <p:cNvPr id="100355" name="Rectangle 3"/>
          <p:cNvSpPr>
            <a:spLocks noGrp="1" noChangeArrowheads="1"/>
          </p:cNvSpPr>
          <p:nvPr>
            <p:ph type="dt"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bodyPr>
          <a:lstStyle>
            <a:lvl1pPr algn="r" defTabSz="966788">
              <a:defRPr sz="1300">
                <a:latin typeface="Comic Sans MS" pitchFamily="66"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0357" name="Rectangle 5"/>
          <p:cNvSpPr>
            <a:spLocks noGrp="1" noChangeArrowheads="1"/>
          </p:cNvSpPr>
          <p:nvPr>
            <p:ph type="body" sz="quarter" idx="3"/>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0358" name="Rectangle 6"/>
          <p:cNvSpPr>
            <a:spLocks noGrp="1" noChangeArrowheads="1"/>
          </p:cNvSpPr>
          <p:nvPr>
            <p:ph type="ftr" sz="quarter" idx="4"/>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l" defTabSz="966788">
              <a:defRPr sz="1300">
                <a:latin typeface="Comic Sans MS" pitchFamily="66" charset="0"/>
              </a:defRPr>
            </a:lvl1pPr>
          </a:lstStyle>
          <a:p>
            <a:pPr>
              <a:defRPr/>
            </a:pPr>
            <a:endParaRPr lang="en-US"/>
          </a:p>
        </p:txBody>
      </p:sp>
      <p:sp>
        <p:nvSpPr>
          <p:cNvPr id="100359" name="Rectangle 7"/>
          <p:cNvSpPr>
            <a:spLocks noGrp="1" noChangeArrowheads="1"/>
          </p:cNvSpPr>
          <p:nvPr>
            <p:ph type="sldNum" sz="quarter" idx="5"/>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r" defTabSz="966788">
              <a:defRPr sz="1300">
                <a:latin typeface="Comic Sans MS" panose="030F0702030302020204" pitchFamily="66" charset="0"/>
              </a:defRPr>
            </a:lvl1pPr>
          </a:lstStyle>
          <a:p>
            <a:fld id="{5F4EA3E9-184D-49D4-9DA7-1D63A13350B3}" type="slidenum">
              <a:rPr lang="en-US" altLang="en-US"/>
              <a:pPr/>
              <a:t>‹#›</a:t>
            </a:fld>
            <a:endParaRPr lang="en-US" altLang="en-US"/>
          </a:p>
        </p:txBody>
      </p:sp>
    </p:spTree>
    <p:extLst>
      <p:ext uri="{BB962C8B-B14F-4D97-AF65-F5344CB8AC3E}">
        <p14:creationId xmlns:p14="http://schemas.microsoft.com/office/powerpoint/2010/main" val="15932807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C0E7DD-8182-43F6-96D3-A4EB08118FBC}" type="slidenum">
              <a:rPr lang="en-US" altLang="en-US" sz="1300">
                <a:latin typeface="Comic Sans MS" panose="030F0702030302020204" pitchFamily="66" charset="0"/>
              </a:rPr>
              <a:pPr/>
              <a:t>1</a:t>
            </a:fld>
            <a:endParaRPr lang="en-US" altLang="en-US" sz="1300">
              <a:latin typeface="Comic Sans MS" panose="030F0702030302020204" pitchFamily="66"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779704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10</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086031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11</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383481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12</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dirty="0"/>
          </a:p>
        </p:txBody>
      </p:sp>
    </p:spTree>
    <p:extLst>
      <p:ext uri="{BB962C8B-B14F-4D97-AF65-F5344CB8AC3E}">
        <p14:creationId xmlns:p14="http://schemas.microsoft.com/office/powerpoint/2010/main" val="346753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13</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422178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14</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690773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C0E7DD-8182-43F6-96D3-A4EB08118FBC}" type="slidenum">
              <a:rPr lang="en-US" altLang="en-US" sz="1300">
                <a:latin typeface="Comic Sans MS" panose="030F0702030302020204" pitchFamily="66" charset="0"/>
              </a:rPr>
              <a:pPr/>
              <a:t>15</a:t>
            </a:fld>
            <a:endParaRPr lang="en-US" altLang="en-US" sz="1300">
              <a:latin typeface="Comic Sans MS" panose="030F0702030302020204" pitchFamily="66"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29703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16</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97669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17</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287195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18</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800419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19</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972410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906934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20</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398073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21</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4276821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22</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6131527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23</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100880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24</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865001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25</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4083018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26</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85671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27</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4091680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28</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0854285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29</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143485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3</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6983438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31</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9071711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32</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400630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4</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463998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D92B65A0-3F80-4F1A-B7CA-7DAEC3B4B5A3}" type="slidenum">
              <a:rPr lang="en-US" altLang="en-US" sz="1300">
                <a:latin typeface="Comic Sans MS" panose="030F0702030302020204" pitchFamily="66" charset="0"/>
              </a:rPr>
              <a:pPr/>
              <a:t>5</a:t>
            </a:fld>
            <a:endParaRPr lang="en-US" altLang="en-US" sz="1300">
              <a:latin typeface="Comic Sans MS" panose="030F0702030302020204" pitchFamily="66"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203757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6</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847679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7</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4042820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Arrange in the increasing order of asymptotic growth.
https://www.polleverywhere.com/ranking_polls/h6BkuWOlJoC80y4Mcd1vC</a:t>
            </a:r>
          </a:p>
        </p:txBody>
      </p:sp>
      <p:sp>
        <p:nvSpPr>
          <p:cNvPr id="4" name="Slide Number Placeholder 3"/>
          <p:cNvSpPr>
            <a:spLocks noGrp="1"/>
          </p:cNvSpPr>
          <p:nvPr>
            <p:ph type="sldNum" sz="quarter" idx="5"/>
          </p:nvPr>
        </p:nvSpPr>
        <p:spPr/>
        <p:txBody>
          <a:bodyPr/>
          <a:lstStyle/>
          <a:p>
            <a:fld id="{5F4EA3E9-184D-49D4-9DA7-1D63A13350B3}" type="slidenum">
              <a:rPr lang="en-US" altLang="en-US" smtClean="0"/>
              <a:pPr/>
              <a:t>8</a:t>
            </a:fld>
            <a:endParaRPr lang="en-US" altLang="en-US"/>
          </a:p>
        </p:txBody>
      </p:sp>
      <p:sp>
        <p:nvSpPr>
          <p:cNvPr id="5" name="TextBox 4">
            <a:extLst>
              <a:ext uri="{FF2B5EF4-FFF2-40B4-BE49-F238E27FC236}">
                <a16:creationId xmlns:a16="http://schemas.microsoft.com/office/drawing/2014/main" id="{356F9618-201E-4215-88CE-775E838E45F8}"/>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53851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9</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dirty="0"/>
          </a:p>
        </p:txBody>
      </p:sp>
    </p:spTree>
    <p:extLst>
      <p:ext uri="{BB962C8B-B14F-4D97-AF65-F5344CB8AC3E}">
        <p14:creationId xmlns:p14="http://schemas.microsoft.com/office/powerpoint/2010/main" val="4044626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567116C-16D2-43AA-8154-EFD1E03DF4C9}" type="slidenum">
              <a:rPr lang="en-US" altLang="en-US"/>
              <a:pPr/>
              <a:t>‹#›</a:t>
            </a:fld>
            <a:endParaRPr lang="en-US" altLang="en-US"/>
          </a:p>
        </p:txBody>
      </p:sp>
    </p:spTree>
    <p:extLst>
      <p:ext uri="{BB962C8B-B14F-4D97-AF65-F5344CB8AC3E}">
        <p14:creationId xmlns:p14="http://schemas.microsoft.com/office/powerpoint/2010/main" val="1585730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FBD182E-A145-4E71-B82B-6CBFA4F3E397}" type="slidenum">
              <a:rPr lang="en-US" altLang="en-US"/>
              <a:pPr/>
              <a:t>‹#›</a:t>
            </a:fld>
            <a:endParaRPr lang="en-US" altLang="en-US"/>
          </a:p>
        </p:txBody>
      </p:sp>
    </p:spTree>
    <p:extLst>
      <p:ext uri="{BB962C8B-B14F-4D97-AF65-F5344CB8AC3E}">
        <p14:creationId xmlns:p14="http://schemas.microsoft.com/office/powerpoint/2010/main" val="25391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E1374A-3996-4B34-A5C7-5AC3F767FD77}" type="slidenum">
              <a:rPr lang="en-US" altLang="en-US"/>
              <a:pPr/>
              <a:t>‹#›</a:t>
            </a:fld>
            <a:endParaRPr lang="en-US" altLang="en-US"/>
          </a:p>
        </p:txBody>
      </p:sp>
    </p:spTree>
    <p:extLst>
      <p:ext uri="{BB962C8B-B14F-4D97-AF65-F5344CB8AC3E}">
        <p14:creationId xmlns:p14="http://schemas.microsoft.com/office/powerpoint/2010/main" val="59557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87A4BE-E13C-4DAF-A2CA-480D8DCFC258}" type="slidenum">
              <a:rPr lang="en-US" altLang="en-US"/>
              <a:pPr/>
              <a:t>‹#›</a:t>
            </a:fld>
            <a:endParaRPr lang="en-US" altLang="en-US"/>
          </a:p>
        </p:txBody>
      </p:sp>
    </p:spTree>
    <p:extLst>
      <p:ext uri="{BB962C8B-B14F-4D97-AF65-F5344CB8AC3E}">
        <p14:creationId xmlns:p14="http://schemas.microsoft.com/office/powerpoint/2010/main" val="3860021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CCF29E4-DC2E-439B-B9A1-6607799F976A}" type="slidenum">
              <a:rPr lang="en-US" altLang="en-US"/>
              <a:pPr/>
              <a:t>‹#›</a:t>
            </a:fld>
            <a:endParaRPr lang="en-US" altLang="en-US"/>
          </a:p>
        </p:txBody>
      </p:sp>
    </p:spTree>
    <p:extLst>
      <p:ext uri="{BB962C8B-B14F-4D97-AF65-F5344CB8AC3E}">
        <p14:creationId xmlns:p14="http://schemas.microsoft.com/office/powerpoint/2010/main" val="2998249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A63630E-02F5-4B40-81AB-8D108CC2A048}" type="slidenum">
              <a:rPr lang="en-US" altLang="en-US"/>
              <a:pPr/>
              <a:t>‹#›</a:t>
            </a:fld>
            <a:endParaRPr lang="en-US" altLang="en-US"/>
          </a:p>
        </p:txBody>
      </p:sp>
    </p:spTree>
    <p:extLst>
      <p:ext uri="{BB962C8B-B14F-4D97-AF65-F5344CB8AC3E}">
        <p14:creationId xmlns:p14="http://schemas.microsoft.com/office/powerpoint/2010/main" val="56390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775838F-43A0-4CE2-B439-D1DC84FA671D}" type="slidenum">
              <a:rPr lang="en-US" altLang="en-US"/>
              <a:pPr/>
              <a:t>‹#›</a:t>
            </a:fld>
            <a:endParaRPr lang="en-US" altLang="en-US"/>
          </a:p>
        </p:txBody>
      </p:sp>
    </p:spTree>
    <p:extLst>
      <p:ext uri="{BB962C8B-B14F-4D97-AF65-F5344CB8AC3E}">
        <p14:creationId xmlns:p14="http://schemas.microsoft.com/office/powerpoint/2010/main" val="252864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8AE7D67-9AD0-4E6A-840E-7338A5998B11}" type="slidenum">
              <a:rPr lang="en-US" altLang="en-US"/>
              <a:pPr/>
              <a:t>‹#›</a:t>
            </a:fld>
            <a:endParaRPr lang="en-US" altLang="en-US"/>
          </a:p>
        </p:txBody>
      </p:sp>
    </p:spTree>
    <p:extLst>
      <p:ext uri="{BB962C8B-B14F-4D97-AF65-F5344CB8AC3E}">
        <p14:creationId xmlns:p14="http://schemas.microsoft.com/office/powerpoint/2010/main" val="1755946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C24DF4B-4E87-408C-AB54-4535C2424E76}" type="slidenum">
              <a:rPr lang="en-US" altLang="en-US"/>
              <a:pPr/>
              <a:t>‹#›</a:t>
            </a:fld>
            <a:endParaRPr lang="en-US" altLang="en-US"/>
          </a:p>
        </p:txBody>
      </p:sp>
    </p:spTree>
    <p:extLst>
      <p:ext uri="{BB962C8B-B14F-4D97-AF65-F5344CB8AC3E}">
        <p14:creationId xmlns:p14="http://schemas.microsoft.com/office/powerpoint/2010/main" val="1950269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416A01-18B0-42B4-BFB0-3E7FC87442AC}" type="slidenum">
              <a:rPr lang="en-US" altLang="en-US"/>
              <a:pPr/>
              <a:t>‹#›</a:t>
            </a:fld>
            <a:endParaRPr lang="en-US" altLang="en-US"/>
          </a:p>
        </p:txBody>
      </p:sp>
    </p:spTree>
    <p:extLst>
      <p:ext uri="{BB962C8B-B14F-4D97-AF65-F5344CB8AC3E}">
        <p14:creationId xmlns:p14="http://schemas.microsoft.com/office/powerpoint/2010/main" val="854609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8411271-4AF5-4BF6-89A0-2ACBC67588A7}" type="slidenum">
              <a:rPr lang="en-US" altLang="en-US"/>
              <a:pPr/>
              <a:t>‹#›</a:t>
            </a:fld>
            <a:endParaRPr lang="en-US" altLang="en-US"/>
          </a:p>
        </p:txBody>
      </p:sp>
    </p:spTree>
    <p:extLst>
      <p:ext uri="{BB962C8B-B14F-4D97-AF65-F5344CB8AC3E}">
        <p14:creationId xmlns:p14="http://schemas.microsoft.com/office/powerpoint/2010/main" val="42395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1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Times New Roman" pitchFamily="18" charset="0"/>
              </a:defRPr>
            </a:lvl1pPr>
          </a:lstStyle>
          <a:p>
            <a:pPr>
              <a:defRPr/>
            </a:pPr>
            <a:endParaRPr lang="en-US"/>
          </a:p>
        </p:txBody>
      </p:sp>
      <p:sp>
        <p:nvSpPr>
          <p:cNvPr id="261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261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fld id="{EB8B9454-91FB-4250-8FC9-07BC6E8FB16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customXml" Target="../ink/ink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9.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1.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10.png"/><Relationship Id="rId7"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0.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NUL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31.xml.rels><?xml version="1.0" encoding="UTF-8" standalone="yes"?>
<Relationships xmlns="http://schemas.openxmlformats.org/package/2006/relationships"><Relationship Id="rId8" Type="http://schemas.openxmlformats.org/officeDocument/2006/relationships/image" Target="../media/image25.gif"/><Relationship Id="rId7"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customXml" Target="../ink/ink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emf"/><Relationship Id="rId5" Type="http://schemas.openxmlformats.org/officeDocument/2006/relationships/customXml" Target="../ink/ink3.xml"/><Relationship Id="rId4" Type="http://schemas.openxmlformats.org/officeDocument/2006/relationships/image" Target="../media/image30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customXml" Target="../ink/ink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7"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ustomXml" Target="../ink/ink5.xml"/><Relationship Id="rId5" Type="http://schemas.openxmlformats.org/officeDocument/2006/relationships/image" Target="../media/image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p:txBody>
          <a:bodyPr/>
          <a:lstStyle/>
          <a:p>
            <a:pPr eaLnBrk="1" hangingPunct="1"/>
            <a:r>
              <a:rPr lang="en-US" altLang="en-US" dirty="0">
                <a:solidFill>
                  <a:srgbClr val="002060"/>
                </a:solidFill>
                <a:latin typeface="Arial Black" panose="020B0A04020102020204" pitchFamily="34" charset="0"/>
              </a:rPr>
              <a:t>CSE 421:  Introduction to Algorithms</a:t>
            </a:r>
            <a:endParaRPr lang="en-US" altLang="en-US" dirty="0">
              <a:solidFill>
                <a:srgbClr val="002060"/>
              </a:solidFill>
            </a:endParaRPr>
          </a:p>
        </p:txBody>
      </p:sp>
      <p:sp>
        <p:nvSpPr>
          <p:cNvPr id="4100" name="Rectangle 3"/>
          <p:cNvSpPr>
            <a:spLocks noGrp="1" noChangeArrowheads="1"/>
          </p:cNvSpPr>
          <p:nvPr>
            <p:ph type="subTitle" idx="1"/>
          </p:nvPr>
        </p:nvSpPr>
        <p:spPr>
          <a:xfrm>
            <a:off x="565150" y="3886200"/>
            <a:ext cx="8026400" cy="2366963"/>
          </a:xfrm>
        </p:spPr>
        <p:txBody>
          <a:bodyPr/>
          <a:lstStyle/>
          <a:p>
            <a:pPr eaLnBrk="1" hangingPunct="1"/>
            <a:r>
              <a:rPr lang="en-US" altLang="en-US" b="1" dirty="0">
                <a:solidFill>
                  <a:schemeClr val="tx2"/>
                </a:solidFill>
              </a:rPr>
              <a:t>Terminology: Complexity</a:t>
            </a:r>
            <a:endParaRPr lang="en-US" altLang="en-US" dirty="0"/>
          </a:p>
          <a:p>
            <a:pPr eaLnBrk="1" hangingPunct="1">
              <a:lnSpc>
                <a:spcPct val="80000"/>
              </a:lnSpc>
            </a:pPr>
            <a:endParaRPr lang="en-US" altLang="en-US" dirty="0"/>
          </a:p>
          <a:p>
            <a:pPr eaLnBrk="1" hangingPunct="1">
              <a:lnSpc>
                <a:spcPct val="80000"/>
              </a:lnSpc>
            </a:pPr>
            <a:r>
              <a:rPr lang="en-US" altLang="en-US" dirty="0"/>
              <a:t>Yin-Tat Lee</a:t>
            </a:r>
          </a:p>
          <a:p>
            <a:pPr eaLnBrk="1" hangingPunct="1">
              <a:lnSpc>
                <a:spcPct val="80000"/>
              </a:lnSpc>
            </a:pPr>
            <a:endParaRPr lang="en-US" altLang="en-US" dirty="0"/>
          </a:p>
        </p:txBody>
      </p:sp>
      <p:sp>
        <p:nvSpPr>
          <p:cNvPr id="4098" name="Rectangle 16"/>
          <p:cNvSpPr>
            <a:spLocks noGrp="1" noChangeArrowheads="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CC30507E-9979-4EE8-859F-783BCD264D01}" type="slidenum">
              <a:rPr lang="en-US" altLang="en-US" sz="1400">
                <a:solidFill>
                  <a:schemeClr val="bg2"/>
                </a:solidFill>
                <a:latin typeface="Tahoma" panose="020B0604030504040204" pitchFamily="34" charset="0"/>
              </a:rPr>
              <a:pPr/>
              <a:t>1</a:t>
            </a:fld>
            <a:endParaRPr lang="en-US" altLang="en-US" sz="1400">
              <a:solidFill>
                <a:schemeClr val="bg2"/>
              </a:solidFill>
              <a:latin typeface="Tahoma" panose="020B0604030504040204" pitchFamily="34" charset="0"/>
            </a:endParaRPr>
          </a:p>
        </p:txBody>
      </p:sp>
    </p:spTree>
    <p:extLst>
      <p:ext uri="{BB962C8B-B14F-4D97-AF65-F5344CB8AC3E}">
        <p14:creationId xmlns:p14="http://schemas.microsoft.com/office/powerpoint/2010/main" val="3806200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Why “Polynomial”?</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357224"/>
                <a:ext cx="8229600" cy="4768940"/>
              </a:xfrm>
            </p:spPr>
            <p:txBody>
              <a:bodyPr/>
              <a:lstStyle/>
              <a:p>
                <a:pPr marL="0" indent="0">
                  <a:buNone/>
                  <a:defRPr/>
                </a:pPr>
                <a:r>
                  <a:rPr lang="en-US" sz="2400" dirty="0"/>
                  <a:t>Point is not that </a:t>
                </a:r>
                <a14:m>
                  <m:oMath xmlns:m="http://schemas.openxmlformats.org/officeDocument/2006/math">
                    <m:r>
                      <a:rPr lang="en-US" sz="2400" i="1" dirty="0" smtClean="0">
                        <a:latin typeface="Cambria Math" panose="02040503050406030204" pitchFamily="18" charset="0"/>
                      </a:rPr>
                      <m:t>𝑛</m:t>
                    </m:r>
                    <m:r>
                      <a:rPr lang="en-US" sz="2400" i="1" baseline="30000" dirty="0">
                        <a:latin typeface="Cambria Math" panose="02040503050406030204" pitchFamily="18" charset="0"/>
                      </a:rPr>
                      <m:t>2000</m:t>
                    </m:r>
                  </m:oMath>
                </a14:m>
                <a:r>
                  <a:rPr lang="en-US" sz="2400" dirty="0"/>
                  <a:t> is a practical bound, or that the differences among </a:t>
                </a:r>
                <a14:m>
                  <m:oMath xmlns:m="http://schemas.openxmlformats.org/officeDocument/2006/math">
                    <m:r>
                      <a:rPr lang="en-US" sz="2400" i="1" dirty="0" smtClean="0">
                        <a:latin typeface="Cambria Math" panose="02040503050406030204" pitchFamily="18" charset="0"/>
                      </a:rPr>
                      <m:t>𝑛</m:t>
                    </m:r>
                  </m:oMath>
                </a14:m>
                <a:r>
                  <a:rPr lang="en-US" sz="2400" dirty="0"/>
                  <a:t> and </a:t>
                </a:r>
                <a14:m>
                  <m:oMath xmlns:m="http://schemas.openxmlformats.org/officeDocument/2006/math">
                    <m:r>
                      <a:rPr lang="en-US" sz="2400" i="1" dirty="0" smtClean="0">
                        <a:latin typeface="Cambria Math" panose="02040503050406030204" pitchFamily="18" charset="0"/>
                      </a:rPr>
                      <m:t>2</m:t>
                    </m:r>
                    <m:r>
                      <a:rPr lang="en-US" sz="2400" i="1" dirty="0" smtClean="0">
                        <a:latin typeface="Cambria Math" panose="02040503050406030204" pitchFamily="18" charset="0"/>
                      </a:rPr>
                      <m:t>𝑛</m:t>
                    </m:r>
                  </m:oMath>
                </a14:m>
                <a:r>
                  <a:rPr lang="en-US" sz="2400" dirty="0"/>
                  <a:t> and </a:t>
                </a:r>
                <a14:m>
                  <m:oMath xmlns:m="http://schemas.openxmlformats.org/officeDocument/2006/math">
                    <m:r>
                      <a:rPr lang="en-US" sz="2400" i="1" dirty="0" smtClean="0">
                        <a:latin typeface="Cambria Math" panose="02040503050406030204" pitchFamily="18" charset="0"/>
                      </a:rPr>
                      <m:t>𝑛</m:t>
                    </m:r>
                    <m:r>
                      <a:rPr lang="en-US" sz="2400" i="1" baseline="30000" dirty="0">
                        <a:latin typeface="Cambria Math" panose="02040503050406030204" pitchFamily="18" charset="0"/>
                      </a:rPr>
                      <m:t>2</m:t>
                    </m:r>
                  </m:oMath>
                </a14:m>
                <a:r>
                  <a:rPr lang="en-US" sz="2400" dirty="0"/>
                  <a:t> are negligible.</a:t>
                </a:r>
              </a:p>
              <a:p>
                <a:pPr marL="0" indent="0">
                  <a:buNone/>
                  <a:defRPr/>
                </a:pPr>
                <a:endParaRPr lang="en-US" sz="2400" dirty="0"/>
              </a:p>
              <a:p>
                <a:pPr>
                  <a:defRPr/>
                </a:pPr>
                <a:r>
                  <a:rPr lang="en-US" sz="2400" dirty="0"/>
                  <a:t>“My problem is in P” is a starting point for a more detailed analysis</a:t>
                </a:r>
              </a:p>
              <a:p>
                <a:pPr marL="0" indent="0">
                  <a:buNone/>
                  <a:defRPr/>
                </a:pPr>
                <a:endParaRPr lang="en-US" sz="2400" dirty="0"/>
              </a:p>
              <a:p>
                <a:pPr>
                  <a:defRPr/>
                </a:pPr>
                <a:r>
                  <a:rPr lang="en-US" sz="2400" dirty="0"/>
                  <a:t>“My problem is not in P” may suggest that you need to shift to a more tractable variant</a:t>
                </a:r>
              </a:p>
              <a:p>
                <a:pPr marL="0" indent="0" eaLnBrk="1" hangingPunct="1">
                  <a:buNone/>
                  <a:defRPr/>
                </a:pPr>
                <a:endParaRPr lang="en-US" sz="2400" dirty="0"/>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357224"/>
                <a:ext cx="8229600" cy="4768940"/>
              </a:xfrm>
              <a:blipFill>
                <a:blip r:embed="rId3"/>
                <a:stretch>
                  <a:fillRect l="-1111" t="-895"/>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10</a:t>
            </a:fld>
            <a:endParaRPr lang="en-US" altLang="en-US" sz="1400">
              <a:latin typeface="Tahoma" panose="020B0604030504040204" pitchFamily="34" charset="0"/>
            </a:endParaRPr>
          </a:p>
        </p:txBody>
      </p:sp>
      <p:sp>
        <p:nvSpPr>
          <p:cNvPr id="6" name="Rectangle 5">
            <a:extLst>
              <a:ext uri="{FF2B5EF4-FFF2-40B4-BE49-F238E27FC236}">
                <a16:creationId xmlns:a16="http://schemas.microsoft.com/office/drawing/2014/main" id="{B6E92D8D-7C77-4736-9187-C63890DFAB0C}"/>
              </a:ext>
            </a:extLst>
          </p:cNvPr>
          <p:cNvSpPr/>
          <p:nvPr/>
        </p:nvSpPr>
        <p:spPr bwMode="auto">
          <a:xfrm>
            <a:off x="0" y="0"/>
            <a:ext cx="9144000" cy="87330"/>
          </a:xfrm>
          <a:prstGeom prst="rect">
            <a:avLst/>
          </a:prstGeom>
          <a:solidFill>
            <a:schemeClr val="accent1"/>
          </a:solidFill>
          <a:ln w="381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pic>
        <p:nvPicPr>
          <p:cNvPr id="1026" name="Picture 2" descr="https://upload.wikimedia.org/wikipedia/commons/thumb/e/ef/3dpoly.svg/220px-3dpoly.svg.png">
            <a:extLst>
              <a:ext uri="{FF2B5EF4-FFF2-40B4-BE49-F238E27FC236}">
                <a16:creationId xmlns:a16="http://schemas.microsoft.com/office/drawing/2014/main" id="{C1BA0ADE-1DD6-4B58-834C-29A926276B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6982" y="4813085"/>
            <a:ext cx="2095500" cy="19526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EB6071A-4CC8-4AA6-8808-EFC2E8EAEDCD}"/>
              </a:ext>
            </a:extLst>
          </p:cNvPr>
          <p:cNvPicPr>
            <a:picLocks noChangeAspect="1"/>
          </p:cNvPicPr>
          <p:nvPr/>
        </p:nvPicPr>
        <p:blipFill>
          <a:blip r:embed="rId5"/>
          <a:stretch>
            <a:fillRect/>
          </a:stretch>
        </p:blipFill>
        <p:spPr>
          <a:xfrm>
            <a:off x="4822482" y="4813085"/>
            <a:ext cx="2925278" cy="1777185"/>
          </a:xfrm>
          <a:prstGeom prst="rect">
            <a:avLst/>
          </a:prstGeom>
        </p:spPr>
      </p:pic>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7E3299B6-C1EE-4E17-9834-7F0C36EBC65B}"/>
                  </a:ext>
                </a:extLst>
              </p14:cNvPr>
              <p14:cNvContentPartPr/>
              <p14:nvPr/>
            </p14:nvContentPartPr>
            <p14:xfrm>
              <a:off x="91440" y="142920"/>
              <a:ext cx="8898840" cy="6709680"/>
            </p14:xfrm>
          </p:contentPart>
        </mc:Choice>
        <mc:Fallback>
          <p:pic>
            <p:nvPicPr>
              <p:cNvPr id="3" name="Ink 2">
                <a:extLst>
                  <a:ext uri="{FF2B5EF4-FFF2-40B4-BE49-F238E27FC236}">
                    <a16:creationId xmlns:a16="http://schemas.microsoft.com/office/drawing/2014/main" id="{7E3299B6-C1EE-4E17-9834-7F0C36EBC65B}"/>
                  </a:ext>
                </a:extLst>
              </p:cNvPr>
              <p:cNvPicPr/>
              <p:nvPr/>
            </p:nvPicPr>
            <p:blipFill>
              <a:blip r:embed="rId7"/>
              <a:stretch>
                <a:fillRect/>
              </a:stretch>
            </p:blipFill>
            <p:spPr>
              <a:xfrm>
                <a:off x="82080" y="133560"/>
                <a:ext cx="8917560" cy="6728400"/>
              </a:xfrm>
              <a:prstGeom prst="rect">
                <a:avLst/>
              </a:prstGeom>
            </p:spPr>
          </p:pic>
        </mc:Fallback>
      </mc:AlternateContent>
    </p:spTree>
    <p:extLst>
      <p:ext uri="{BB962C8B-B14F-4D97-AF65-F5344CB8AC3E}">
        <p14:creationId xmlns:p14="http://schemas.microsoft.com/office/powerpoint/2010/main" val="226561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Other Complexities</a:t>
            </a:r>
          </a:p>
        </p:txBody>
      </p:sp>
      <p:sp>
        <p:nvSpPr>
          <p:cNvPr id="412675" name="Rectangle 3"/>
          <p:cNvSpPr>
            <a:spLocks noGrp="1" noChangeArrowheads="1"/>
          </p:cNvSpPr>
          <p:nvPr>
            <p:ph idx="1"/>
          </p:nvPr>
        </p:nvSpPr>
        <p:spPr>
          <a:xfrm>
            <a:off x="172529" y="966157"/>
            <a:ext cx="8919712" cy="5755318"/>
          </a:xfrm>
        </p:spPr>
        <p:txBody>
          <a:bodyPr/>
          <a:lstStyle/>
          <a:p>
            <a:pPr marL="0" indent="0" eaLnBrk="1" hangingPunct="1">
              <a:buNone/>
              <a:defRPr/>
            </a:pPr>
            <a:r>
              <a:rPr lang="en-US" sz="2000" dirty="0">
                <a:solidFill>
                  <a:srgbClr val="0070C0"/>
                </a:solidFill>
              </a:rPr>
              <a:t>Average Case Complexity: </a:t>
            </a:r>
          </a:p>
          <a:p>
            <a:pPr marL="0" indent="0" algn="ctr" eaLnBrk="1" hangingPunct="1">
              <a:buNone/>
              <a:defRPr/>
            </a:pPr>
            <a:r>
              <a:rPr lang="en-US" altLang="en-US" sz="2000" b="1" dirty="0" err="1">
                <a:solidFill>
                  <a:srgbClr val="FF0000"/>
                </a:solidFill>
              </a:rPr>
              <a:t>avg</a:t>
            </a:r>
            <a:r>
              <a:rPr lang="en-US" altLang="en-US" sz="2000" dirty="0"/>
              <a:t> # steps algorithm takes</a:t>
            </a:r>
          </a:p>
          <a:p>
            <a:pPr marL="0" indent="0" algn="ctr" eaLnBrk="1" hangingPunct="1">
              <a:buNone/>
              <a:defRPr/>
            </a:pPr>
            <a:endParaRPr lang="en-US" sz="2000" dirty="0">
              <a:solidFill>
                <a:srgbClr val="0070C0"/>
              </a:solidFill>
            </a:endParaRPr>
          </a:p>
          <a:p>
            <a:pPr marL="0" indent="0" eaLnBrk="1" hangingPunct="1">
              <a:buNone/>
              <a:defRPr/>
            </a:pPr>
            <a:r>
              <a:rPr lang="en-US" sz="2000" dirty="0">
                <a:solidFill>
                  <a:srgbClr val="0070C0"/>
                </a:solidFill>
              </a:rPr>
              <a:t>Communication Complexity: </a:t>
            </a:r>
          </a:p>
          <a:p>
            <a:pPr marL="0" indent="0" algn="ctr" eaLnBrk="1" hangingPunct="1">
              <a:buNone/>
              <a:defRPr/>
            </a:pPr>
            <a:r>
              <a:rPr lang="en-US" altLang="en-US" sz="2000" b="1" dirty="0">
                <a:solidFill>
                  <a:srgbClr val="FF0000"/>
                </a:solidFill>
              </a:rPr>
              <a:t>max</a:t>
            </a:r>
            <a:r>
              <a:rPr lang="en-US" altLang="en-US" sz="2000" dirty="0"/>
              <a:t> # communication algorithm send between servers </a:t>
            </a:r>
            <a:br>
              <a:rPr lang="en-US" altLang="en-US" sz="2000" dirty="0"/>
            </a:br>
            <a:endParaRPr lang="en-US" altLang="en-US" sz="2000" b="1" dirty="0">
              <a:solidFill>
                <a:srgbClr val="0033CC"/>
              </a:solidFill>
            </a:endParaRPr>
          </a:p>
          <a:p>
            <a:pPr marL="0" indent="0" eaLnBrk="1" hangingPunct="1">
              <a:buNone/>
              <a:defRPr/>
            </a:pPr>
            <a:r>
              <a:rPr lang="en-US" sz="2000" dirty="0">
                <a:solidFill>
                  <a:srgbClr val="0070C0"/>
                </a:solidFill>
              </a:rPr>
              <a:t>Space Complexity: </a:t>
            </a:r>
          </a:p>
          <a:p>
            <a:pPr marL="0" indent="0" algn="ctr" eaLnBrk="1" hangingPunct="1">
              <a:buNone/>
              <a:defRPr/>
            </a:pPr>
            <a:r>
              <a:rPr lang="en-US" altLang="en-US" sz="2000" b="1" dirty="0">
                <a:solidFill>
                  <a:srgbClr val="FF0000"/>
                </a:solidFill>
              </a:rPr>
              <a:t>max</a:t>
            </a:r>
            <a:r>
              <a:rPr lang="en-US" altLang="en-US" sz="2000" dirty="0"/>
              <a:t> # space algorithm needs</a:t>
            </a:r>
          </a:p>
          <a:p>
            <a:pPr marL="0" indent="0" algn="ctr" eaLnBrk="1" hangingPunct="1">
              <a:buNone/>
              <a:defRPr/>
            </a:pPr>
            <a:endParaRPr lang="en-US" sz="2000" dirty="0">
              <a:solidFill>
                <a:srgbClr val="0070C0"/>
              </a:solidFill>
            </a:endParaRPr>
          </a:p>
          <a:p>
            <a:pPr marL="0" indent="0" eaLnBrk="1" hangingPunct="1">
              <a:buNone/>
              <a:defRPr/>
            </a:pPr>
            <a:r>
              <a:rPr lang="en-US" sz="2000" dirty="0">
                <a:solidFill>
                  <a:srgbClr val="0070C0"/>
                </a:solidFill>
              </a:rPr>
              <a:t>Parallel Complexity: </a:t>
            </a:r>
          </a:p>
          <a:p>
            <a:pPr marL="0" indent="0" algn="ctr" eaLnBrk="1" hangingPunct="1">
              <a:buNone/>
              <a:defRPr/>
            </a:pPr>
            <a:r>
              <a:rPr lang="en-US" altLang="en-US" sz="2000" b="1" dirty="0">
                <a:solidFill>
                  <a:srgbClr val="FF0000"/>
                </a:solidFill>
              </a:rPr>
              <a:t>max</a:t>
            </a:r>
            <a:r>
              <a:rPr lang="en-US" altLang="en-US" sz="2000" dirty="0"/>
              <a:t> length of the longest series of operations that have to be performed sequentially due to data dependencies</a:t>
            </a:r>
            <a:endParaRPr lang="en-US" sz="2000" dirty="0">
              <a:solidFill>
                <a:srgbClr val="0070C0"/>
              </a:solidFill>
            </a:endParaRPr>
          </a:p>
          <a:p>
            <a:pPr marL="0" indent="0" eaLnBrk="1" hangingPunct="1">
              <a:buNone/>
              <a:defRPr/>
            </a:pPr>
            <a:endParaRPr lang="en-US" sz="2000" dirty="0"/>
          </a:p>
          <a:p>
            <a:pPr marL="0" indent="0" eaLnBrk="1" hangingPunct="1">
              <a:buNone/>
              <a:defRPr/>
            </a:pPr>
            <a:endParaRPr lang="en-US" sz="2000" dirty="0"/>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11</a:t>
            </a:fld>
            <a:endParaRPr lang="en-US" altLang="en-US" sz="1400" dirty="0">
              <a:latin typeface="Tahoma" panose="020B0604030504040204" pitchFamily="34" charset="0"/>
            </a:endParaRPr>
          </a:p>
        </p:txBody>
      </p:sp>
      <p:sp>
        <p:nvSpPr>
          <p:cNvPr id="8" name="Rectangle 7">
            <a:extLst>
              <a:ext uri="{FF2B5EF4-FFF2-40B4-BE49-F238E27FC236}">
                <a16:creationId xmlns:a16="http://schemas.microsoft.com/office/drawing/2014/main" id="{96994EC9-27DF-4504-812D-B5C5F9DC8F25}"/>
              </a:ext>
            </a:extLst>
          </p:cNvPr>
          <p:cNvSpPr/>
          <p:nvPr/>
        </p:nvSpPr>
        <p:spPr bwMode="auto">
          <a:xfrm>
            <a:off x="0" y="0"/>
            <a:ext cx="9144000" cy="87330"/>
          </a:xfrm>
          <a:prstGeom prst="rect">
            <a:avLst/>
          </a:prstGeom>
          <a:solidFill>
            <a:schemeClr val="accent1"/>
          </a:solidFill>
          <a:ln w="381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15182025-718B-4452-81E8-7DD1A62FBD58}"/>
                  </a:ext>
                </a:extLst>
              </p14:cNvPr>
              <p14:cNvContentPartPr/>
              <p14:nvPr/>
            </p14:nvContentPartPr>
            <p14:xfrm>
              <a:off x="97200" y="800280"/>
              <a:ext cx="3532320" cy="4989240"/>
            </p14:xfrm>
          </p:contentPart>
        </mc:Choice>
        <mc:Fallback>
          <p:pic>
            <p:nvPicPr>
              <p:cNvPr id="2" name="Ink 1">
                <a:extLst>
                  <a:ext uri="{FF2B5EF4-FFF2-40B4-BE49-F238E27FC236}">
                    <a16:creationId xmlns:a16="http://schemas.microsoft.com/office/drawing/2014/main" id="{15182025-718B-4452-81E8-7DD1A62FBD58}"/>
                  </a:ext>
                </a:extLst>
              </p:cNvPr>
              <p:cNvPicPr/>
              <p:nvPr/>
            </p:nvPicPr>
            <p:blipFill>
              <a:blip r:embed="rId4"/>
              <a:stretch>
                <a:fillRect/>
              </a:stretch>
            </p:blipFill>
            <p:spPr>
              <a:xfrm>
                <a:off x="87840" y="790920"/>
                <a:ext cx="3551040" cy="5007960"/>
              </a:xfrm>
              <a:prstGeom prst="rect">
                <a:avLst/>
              </a:prstGeom>
            </p:spPr>
          </p:pic>
        </mc:Fallback>
      </mc:AlternateContent>
    </p:spTree>
    <p:extLst>
      <p:ext uri="{BB962C8B-B14F-4D97-AF65-F5344CB8AC3E}">
        <p14:creationId xmlns:p14="http://schemas.microsoft.com/office/powerpoint/2010/main" val="2599741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CSE 351 Quiz</a:t>
            </a:r>
          </a:p>
        </p:txBody>
      </p:sp>
      <p:sp>
        <p:nvSpPr>
          <p:cNvPr id="412675" name="Rectangle 3"/>
          <p:cNvSpPr>
            <a:spLocks noGrp="1" noChangeArrowheads="1"/>
          </p:cNvSpPr>
          <p:nvPr>
            <p:ph idx="1"/>
          </p:nvPr>
        </p:nvSpPr>
        <p:spPr>
          <a:xfrm>
            <a:off x="172529" y="966157"/>
            <a:ext cx="8919712" cy="5755318"/>
          </a:xfrm>
        </p:spPr>
        <p:txBody>
          <a:bodyPr/>
          <a:lstStyle/>
          <a:p>
            <a:pPr marL="0" indent="0" eaLnBrk="1" hangingPunct="1">
              <a:buNone/>
              <a:defRPr/>
            </a:pPr>
            <a:r>
              <a:rPr lang="en-US" sz="1600" dirty="0"/>
              <a:t>What is the cost of following operations? (in terms of cycle for CPU with 1 core)</a:t>
            </a:r>
          </a:p>
          <a:p>
            <a:pPr marL="0" indent="0" eaLnBrk="1" hangingPunct="1">
              <a:buNone/>
              <a:defRPr/>
            </a:pPr>
            <a:endParaRPr lang="en-US" sz="1600" dirty="0"/>
          </a:p>
          <a:p>
            <a:pPr eaLnBrk="1" hangingPunct="1">
              <a:defRPr/>
            </a:pPr>
            <a:r>
              <a:rPr lang="en-US" sz="1600" dirty="0"/>
              <a:t>Compute a*</a:t>
            </a:r>
            <a:r>
              <a:rPr lang="en-US" sz="1600" dirty="0" err="1"/>
              <a:t>b+c</a:t>
            </a:r>
            <a:r>
              <a:rPr lang="en-US" sz="1600" dirty="0"/>
              <a:t> where </a:t>
            </a:r>
            <a:r>
              <a:rPr lang="en-US" sz="1600" dirty="0" err="1"/>
              <a:t>a,b,c</a:t>
            </a:r>
            <a:r>
              <a:rPr lang="en-US" sz="1600" dirty="0"/>
              <a:t> are float (throughput)</a:t>
            </a:r>
          </a:p>
          <a:p>
            <a:pPr marL="0" indent="0" eaLnBrk="1" hangingPunct="1">
              <a:buNone/>
              <a:defRPr/>
            </a:pPr>
            <a:r>
              <a:rPr lang="en-US" sz="1600" dirty="0"/>
              <a:t>~1/16 cycles</a:t>
            </a:r>
          </a:p>
          <a:p>
            <a:pPr marL="0" indent="0" eaLnBrk="1" hangingPunct="1">
              <a:buNone/>
              <a:defRPr/>
            </a:pPr>
            <a:endParaRPr lang="en-US" sz="1600" dirty="0"/>
          </a:p>
          <a:p>
            <a:pPr eaLnBrk="1" hangingPunct="1">
              <a:defRPr/>
            </a:pPr>
            <a:r>
              <a:rPr lang="en-US" sz="1600" dirty="0"/>
              <a:t>Cost of unpredictable if (latency)</a:t>
            </a:r>
          </a:p>
          <a:p>
            <a:pPr marL="0" indent="0" eaLnBrk="1" hangingPunct="1">
              <a:buNone/>
              <a:defRPr/>
            </a:pPr>
            <a:r>
              <a:rPr lang="en-US" sz="1600" dirty="0"/>
              <a:t>~20 cycles</a:t>
            </a:r>
          </a:p>
          <a:p>
            <a:pPr marL="0" indent="0" eaLnBrk="1" hangingPunct="1">
              <a:buNone/>
              <a:defRPr/>
            </a:pPr>
            <a:endParaRPr lang="en-US" sz="1600" dirty="0"/>
          </a:p>
          <a:p>
            <a:pPr eaLnBrk="1" hangingPunct="1">
              <a:defRPr/>
            </a:pPr>
            <a:r>
              <a:rPr lang="en-US" sz="1600" dirty="0"/>
              <a:t>Cost of reading 1 byte from a random location in memory (latency)</a:t>
            </a:r>
          </a:p>
          <a:p>
            <a:pPr marL="0" indent="0" eaLnBrk="1" hangingPunct="1">
              <a:buNone/>
              <a:defRPr/>
            </a:pPr>
            <a:r>
              <a:rPr lang="en-US" sz="1600" dirty="0"/>
              <a:t>~300 cycles</a:t>
            </a:r>
          </a:p>
          <a:p>
            <a:pPr marL="0" indent="0" eaLnBrk="1" hangingPunct="1">
              <a:buNone/>
              <a:defRPr/>
            </a:pPr>
            <a:endParaRPr lang="en-US" sz="1600" dirty="0"/>
          </a:p>
          <a:p>
            <a:pPr eaLnBrk="1" hangingPunct="1">
              <a:defRPr/>
            </a:pPr>
            <a:r>
              <a:rPr lang="en-US" sz="1600" dirty="0"/>
              <a:t>Cost of reading 1 byte from a random location in a M.2 SSD (latency)</a:t>
            </a:r>
          </a:p>
          <a:p>
            <a:pPr marL="0" indent="0" eaLnBrk="1" hangingPunct="1">
              <a:buNone/>
              <a:defRPr/>
            </a:pPr>
            <a:r>
              <a:rPr lang="en-US" sz="1600" dirty="0"/>
              <a:t>~100k cycles</a:t>
            </a:r>
          </a:p>
          <a:p>
            <a:pPr marL="0" indent="0" eaLnBrk="1" hangingPunct="1">
              <a:buNone/>
              <a:defRPr/>
            </a:pPr>
            <a:endParaRPr lang="en-US" sz="1600" dirty="0"/>
          </a:p>
          <a:p>
            <a:pPr eaLnBrk="1" hangingPunct="1">
              <a:defRPr/>
            </a:pPr>
            <a:r>
              <a:rPr lang="en-US" sz="1600" dirty="0"/>
              <a:t>Cost of reading 1 byte from a random location in a 7200RPM </a:t>
            </a:r>
            <a:r>
              <a:rPr lang="en-US" sz="1600" dirty="0" err="1"/>
              <a:t>harddisk</a:t>
            </a:r>
            <a:r>
              <a:rPr lang="en-US" sz="1600" dirty="0"/>
              <a:t> (latency)</a:t>
            </a:r>
          </a:p>
          <a:p>
            <a:pPr marL="0" indent="0" eaLnBrk="1" hangingPunct="1">
              <a:buNone/>
              <a:defRPr/>
            </a:pPr>
            <a:r>
              <a:rPr lang="en-US" sz="1600" dirty="0"/>
              <a:t>~10M cycles</a:t>
            </a:r>
          </a:p>
          <a:p>
            <a:pPr marL="0" indent="0" eaLnBrk="1" hangingPunct="1">
              <a:buNone/>
              <a:defRPr/>
            </a:pPr>
            <a:endParaRPr lang="en-US" sz="1600" dirty="0"/>
          </a:p>
          <a:p>
            <a:pPr eaLnBrk="1" hangingPunct="1">
              <a:defRPr/>
            </a:pPr>
            <a:r>
              <a:rPr lang="en-US" sz="1600" dirty="0"/>
              <a:t>Cost of Elon posting a Twitter from Mars (latency)</a:t>
            </a:r>
          </a:p>
          <a:p>
            <a:pPr marL="0" indent="0" eaLnBrk="1" hangingPunct="1">
              <a:buNone/>
              <a:defRPr/>
            </a:pPr>
            <a:r>
              <a:rPr lang="en-US" sz="1600" dirty="0"/>
              <a:t>~10T cycles</a:t>
            </a:r>
          </a:p>
          <a:p>
            <a:pPr marL="0" indent="0" eaLnBrk="1" hangingPunct="1">
              <a:buNone/>
              <a:defRPr/>
            </a:pPr>
            <a:endParaRPr lang="en-US" sz="1600" dirty="0"/>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12</a:t>
            </a:fld>
            <a:endParaRPr lang="en-US" altLang="en-US" sz="1400" dirty="0">
              <a:latin typeface="Tahoma" panose="020B0604030504040204" pitchFamily="34" charset="0"/>
            </a:endParaRPr>
          </a:p>
        </p:txBody>
      </p:sp>
      <p:sp>
        <p:nvSpPr>
          <p:cNvPr id="8" name="Rectangle 7">
            <a:extLst>
              <a:ext uri="{FF2B5EF4-FFF2-40B4-BE49-F238E27FC236}">
                <a16:creationId xmlns:a16="http://schemas.microsoft.com/office/drawing/2014/main" id="{96994EC9-27DF-4504-812D-B5C5F9DC8F25}"/>
              </a:ext>
            </a:extLst>
          </p:cNvPr>
          <p:cNvSpPr/>
          <p:nvPr/>
        </p:nvSpPr>
        <p:spPr bwMode="auto">
          <a:xfrm>
            <a:off x="0" y="0"/>
            <a:ext cx="9144000" cy="87330"/>
          </a:xfrm>
          <a:prstGeom prst="rect">
            <a:avLst/>
          </a:prstGeom>
          <a:solidFill>
            <a:schemeClr val="accent1"/>
          </a:solidFill>
          <a:ln w="381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2" name="Rectangle: Rounded Corners 1">
            <a:extLst>
              <a:ext uri="{FF2B5EF4-FFF2-40B4-BE49-F238E27FC236}">
                <a16:creationId xmlns:a16="http://schemas.microsoft.com/office/drawing/2014/main" id="{E1D96063-40C2-4B5D-8980-559D4CD40B3D}"/>
              </a:ext>
            </a:extLst>
          </p:cNvPr>
          <p:cNvSpPr/>
          <p:nvPr/>
        </p:nvSpPr>
        <p:spPr bwMode="auto">
          <a:xfrm>
            <a:off x="5771808" y="1886465"/>
            <a:ext cx="2580166" cy="783193"/>
          </a:xfrm>
          <a:prstGeom prst="roundRect">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Life is simple in 421.</a:t>
            </a:r>
          </a:p>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Arial" charset="0"/>
              </a:rPr>
              <a:t>Everything is O(1)</a:t>
            </a:r>
            <a:endParaRPr kumimoji="0" lang="en-US" sz="2000" b="0" i="0" u="none" strike="noStrike" cap="none" normalizeH="0" baseline="0" dirty="0">
              <a:ln>
                <a:noFill/>
              </a:ln>
              <a:solidFill>
                <a:schemeClr val="tx1"/>
              </a:solidFill>
              <a:effectLst/>
              <a:latin typeface="Arial" charset="0"/>
            </a:endParaRP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BCE84C1F-9500-49BA-885E-A7B5AF7E65DC}"/>
                  </a:ext>
                </a:extLst>
              </p14:cNvPr>
              <p14:cNvContentPartPr/>
              <p14:nvPr/>
            </p14:nvContentPartPr>
            <p14:xfrm>
              <a:off x="4069080" y="931680"/>
              <a:ext cx="1503360" cy="971640"/>
            </p14:xfrm>
          </p:contentPart>
        </mc:Choice>
        <mc:Fallback>
          <p:pic>
            <p:nvPicPr>
              <p:cNvPr id="3" name="Ink 2">
                <a:extLst>
                  <a:ext uri="{FF2B5EF4-FFF2-40B4-BE49-F238E27FC236}">
                    <a16:creationId xmlns:a16="http://schemas.microsoft.com/office/drawing/2014/main" id="{BCE84C1F-9500-49BA-885E-A7B5AF7E65DC}"/>
                  </a:ext>
                </a:extLst>
              </p:cNvPr>
              <p:cNvPicPr/>
              <p:nvPr/>
            </p:nvPicPr>
            <p:blipFill>
              <a:blip r:embed="rId4"/>
              <a:stretch>
                <a:fillRect/>
              </a:stretch>
            </p:blipFill>
            <p:spPr>
              <a:xfrm>
                <a:off x="4059720" y="922320"/>
                <a:ext cx="1522080" cy="990360"/>
              </a:xfrm>
              <a:prstGeom prst="rect">
                <a:avLst/>
              </a:prstGeom>
            </p:spPr>
          </p:pic>
        </mc:Fallback>
      </mc:AlternateContent>
    </p:spTree>
    <p:extLst>
      <p:ext uri="{BB962C8B-B14F-4D97-AF65-F5344CB8AC3E}">
        <p14:creationId xmlns:p14="http://schemas.microsoft.com/office/powerpoint/2010/main" val="183776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67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2675">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2675">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2675">
                                            <p:txEl>
                                              <p:pRg st="15" end="1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2675">
                                            <p:txEl>
                                              <p:pRg st="18" end="1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Warning</a:t>
            </a:r>
          </a:p>
        </p:txBody>
      </p:sp>
      <p:sp>
        <p:nvSpPr>
          <p:cNvPr id="412675" name="Rectangle 3"/>
          <p:cNvSpPr>
            <a:spLocks noGrp="1" noChangeArrowheads="1"/>
          </p:cNvSpPr>
          <p:nvPr>
            <p:ph idx="1"/>
          </p:nvPr>
        </p:nvSpPr>
        <p:spPr>
          <a:xfrm>
            <a:off x="172529" y="966157"/>
            <a:ext cx="8919712" cy="5755318"/>
          </a:xfrm>
        </p:spPr>
        <p:txBody>
          <a:bodyPr/>
          <a:lstStyle/>
          <a:p>
            <a:pPr marL="0" indent="0" eaLnBrk="1" hangingPunct="1">
              <a:buNone/>
              <a:defRPr/>
            </a:pPr>
            <a:r>
              <a:rPr lang="en-US" sz="2000" dirty="0"/>
              <a:t>In real world, not all operations take same amount of time.</a:t>
            </a:r>
          </a:p>
          <a:p>
            <a:pPr marL="0" indent="0" eaLnBrk="1" hangingPunct="1">
              <a:buNone/>
              <a:defRPr/>
            </a:pPr>
            <a:endParaRPr lang="en-US" sz="2000" dirty="0"/>
          </a:p>
          <a:p>
            <a:pPr marL="0" indent="0" eaLnBrk="1" hangingPunct="1">
              <a:buNone/>
              <a:defRPr/>
            </a:pPr>
            <a:endParaRPr lang="en-US" sz="2000" dirty="0"/>
          </a:p>
          <a:p>
            <a:pPr marL="0" indent="0" eaLnBrk="1" hangingPunct="1">
              <a:buNone/>
              <a:defRPr/>
            </a:pPr>
            <a:endParaRPr lang="en-US" sz="2000" dirty="0"/>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13</a:t>
            </a:fld>
            <a:endParaRPr lang="en-US" altLang="en-US" sz="1400" dirty="0">
              <a:latin typeface="Tahoma" panose="020B0604030504040204" pitchFamily="34" charset="0"/>
            </a:endParaRPr>
          </a:p>
        </p:txBody>
      </p:sp>
      <p:sp>
        <p:nvSpPr>
          <p:cNvPr id="8" name="Rectangle 7">
            <a:extLst>
              <a:ext uri="{FF2B5EF4-FFF2-40B4-BE49-F238E27FC236}">
                <a16:creationId xmlns:a16="http://schemas.microsoft.com/office/drawing/2014/main" id="{96994EC9-27DF-4504-812D-B5C5F9DC8F25}"/>
              </a:ext>
            </a:extLst>
          </p:cNvPr>
          <p:cNvSpPr/>
          <p:nvPr/>
        </p:nvSpPr>
        <p:spPr bwMode="auto">
          <a:xfrm>
            <a:off x="0" y="0"/>
            <a:ext cx="9144000" cy="87330"/>
          </a:xfrm>
          <a:prstGeom prst="rect">
            <a:avLst/>
          </a:prstGeom>
          <a:solidFill>
            <a:schemeClr val="accent1"/>
          </a:solidFill>
          <a:ln w="381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pic>
        <p:nvPicPr>
          <p:cNvPr id="3" name="Picture 2">
            <a:extLst>
              <a:ext uri="{FF2B5EF4-FFF2-40B4-BE49-F238E27FC236}">
                <a16:creationId xmlns:a16="http://schemas.microsoft.com/office/drawing/2014/main" id="{2403AF72-665E-4A37-9FBE-11F662D12DBF}"/>
              </a:ext>
            </a:extLst>
          </p:cNvPr>
          <p:cNvPicPr>
            <a:picLocks noChangeAspect="1"/>
          </p:cNvPicPr>
          <p:nvPr/>
        </p:nvPicPr>
        <p:blipFill>
          <a:blip r:embed="rId3"/>
          <a:stretch>
            <a:fillRect/>
          </a:stretch>
        </p:blipFill>
        <p:spPr>
          <a:xfrm>
            <a:off x="1410599" y="1417638"/>
            <a:ext cx="5784233" cy="4820194"/>
          </a:xfrm>
          <a:prstGeom prst="rect">
            <a:avLst/>
          </a:prstGeom>
        </p:spPr>
      </p:pic>
    </p:spTree>
    <p:extLst>
      <p:ext uri="{BB962C8B-B14F-4D97-AF65-F5344CB8AC3E}">
        <p14:creationId xmlns:p14="http://schemas.microsoft.com/office/powerpoint/2010/main" val="3303768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Warning</a:t>
            </a:r>
          </a:p>
        </p:txBody>
      </p:sp>
      <p:sp>
        <p:nvSpPr>
          <p:cNvPr id="412675" name="Rectangle 3"/>
          <p:cNvSpPr>
            <a:spLocks noGrp="1" noChangeArrowheads="1"/>
          </p:cNvSpPr>
          <p:nvPr>
            <p:ph idx="1"/>
          </p:nvPr>
        </p:nvSpPr>
        <p:spPr>
          <a:xfrm>
            <a:off x="172529" y="966157"/>
            <a:ext cx="8919712" cy="5843946"/>
          </a:xfrm>
        </p:spPr>
        <p:txBody>
          <a:bodyPr/>
          <a:lstStyle/>
          <a:p>
            <a:pPr marL="0" indent="0" eaLnBrk="1" hangingPunct="1">
              <a:buNone/>
              <a:defRPr/>
            </a:pPr>
            <a:r>
              <a:rPr lang="en-US" sz="2000" dirty="0"/>
              <a:t>In real world, not all memory accesses take same amount of time.</a:t>
            </a:r>
          </a:p>
          <a:p>
            <a:pPr marL="0" indent="0" eaLnBrk="1" hangingPunct="1">
              <a:buNone/>
              <a:defRPr/>
            </a:pPr>
            <a:endParaRPr lang="en-US" sz="2000" dirty="0"/>
          </a:p>
          <a:p>
            <a:pPr marL="0" indent="0" eaLnBrk="1" hangingPunct="1">
              <a:buNone/>
              <a:defRPr/>
            </a:pPr>
            <a:endParaRPr lang="en-US" sz="2000" dirty="0"/>
          </a:p>
          <a:p>
            <a:pPr marL="0" indent="0" eaLnBrk="1" hangingPunct="1">
              <a:buNone/>
              <a:defRPr/>
            </a:pPr>
            <a:endParaRPr lang="en-US" sz="2000" dirty="0"/>
          </a:p>
          <a:p>
            <a:pPr marL="0" indent="0" eaLnBrk="1" hangingPunct="1">
              <a:buNone/>
              <a:defRPr/>
            </a:pPr>
            <a:endParaRPr lang="en-US" sz="2000" dirty="0"/>
          </a:p>
          <a:p>
            <a:pPr marL="0" indent="0" eaLnBrk="1" hangingPunct="1">
              <a:buNone/>
              <a:defRPr/>
            </a:pPr>
            <a:endParaRPr lang="en-US" sz="2000" dirty="0"/>
          </a:p>
          <a:p>
            <a:pPr marL="0" indent="0" eaLnBrk="1" hangingPunct="1">
              <a:buNone/>
              <a:defRPr/>
            </a:pPr>
            <a:endParaRPr lang="en-US" sz="2000" dirty="0"/>
          </a:p>
          <a:p>
            <a:pPr marL="0" indent="0" eaLnBrk="1" hangingPunct="1">
              <a:buNone/>
              <a:defRPr/>
            </a:pPr>
            <a:endParaRPr lang="en-US" sz="2000" dirty="0"/>
          </a:p>
          <a:p>
            <a:pPr marL="0" indent="0" eaLnBrk="1" hangingPunct="1">
              <a:buNone/>
              <a:defRPr/>
            </a:pPr>
            <a:endParaRPr lang="en-US" sz="2000" dirty="0"/>
          </a:p>
          <a:p>
            <a:pPr marL="0" indent="0" eaLnBrk="1" hangingPunct="1">
              <a:buNone/>
              <a:defRPr/>
            </a:pPr>
            <a:endParaRPr lang="en-US" sz="2000" dirty="0"/>
          </a:p>
          <a:p>
            <a:pPr marL="0" indent="0" eaLnBrk="1" hangingPunct="1">
              <a:buNone/>
              <a:defRPr/>
            </a:pPr>
            <a:endParaRPr lang="en-US" sz="2000" dirty="0"/>
          </a:p>
          <a:p>
            <a:pPr marL="0" indent="0" eaLnBrk="1" hangingPunct="1">
              <a:buNone/>
              <a:defRPr/>
            </a:pPr>
            <a:endParaRPr lang="en-US" sz="2000" dirty="0"/>
          </a:p>
          <a:p>
            <a:pPr marL="0" indent="0" eaLnBrk="1" hangingPunct="1">
              <a:buNone/>
              <a:defRPr/>
            </a:pPr>
            <a:endParaRPr lang="en-US" sz="2000" dirty="0"/>
          </a:p>
          <a:p>
            <a:pPr marL="0" indent="0" eaLnBrk="1" hangingPunct="1">
              <a:buNone/>
              <a:defRPr/>
            </a:pPr>
            <a:r>
              <a:rPr lang="en-US" sz="2000" dirty="0"/>
              <a:t>Example:</a:t>
            </a:r>
          </a:p>
          <a:p>
            <a:pPr marL="0" indent="0" eaLnBrk="1" hangingPunct="1">
              <a:buNone/>
              <a:defRPr/>
            </a:pPr>
            <a:r>
              <a:rPr lang="en-US" sz="2000" dirty="0"/>
              <a:t>Improving Google CPU usage by 0.5% via a better hash table</a:t>
            </a:r>
          </a:p>
          <a:p>
            <a:pPr marL="0" indent="0" eaLnBrk="1" hangingPunct="1">
              <a:buNone/>
              <a:defRPr/>
            </a:pPr>
            <a:r>
              <a:rPr lang="en-US" sz="2000" dirty="0"/>
              <a:t>https://www.youtube.com/watch?v=ncHmEUmJZf4</a:t>
            </a:r>
          </a:p>
          <a:p>
            <a:pPr marL="0" indent="0" eaLnBrk="1" hangingPunct="1">
              <a:buNone/>
              <a:defRPr/>
            </a:pPr>
            <a:endParaRPr lang="en-US" sz="2000" dirty="0"/>
          </a:p>
          <a:p>
            <a:pPr marL="0" indent="0" eaLnBrk="1" hangingPunct="1">
              <a:buNone/>
              <a:defRPr/>
            </a:pPr>
            <a:endParaRPr lang="en-US" sz="2000" dirty="0"/>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14</a:t>
            </a:fld>
            <a:endParaRPr lang="en-US" altLang="en-US" sz="1400" dirty="0">
              <a:latin typeface="Tahoma" panose="020B0604030504040204" pitchFamily="34" charset="0"/>
            </a:endParaRPr>
          </a:p>
        </p:txBody>
      </p:sp>
      <p:sp>
        <p:nvSpPr>
          <p:cNvPr id="8" name="Rectangle 7">
            <a:extLst>
              <a:ext uri="{FF2B5EF4-FFF2-40B4-BE49-F238E27FC236}">
                <a16:creationId xmlns:a16="http://schemas.microsoft.com/office/drawing/2014/main" id="{96994EC9-27DF-4504-812D-B5C5F9DC8F25}"/>
              </a:ext>
            </a:extLst>
          </p:cNvPr>
          <p:cNvSpPr/>
          <p:nvPr/>
        </p:nvSpPr>
        <p:spPr bwMode="auto">
          <a:xfrm>
            <a:off x="0" y="0"/>
            <a:ext cx="9144000" cy="87330"/>
          </a:xfrm>
          <a:prstGeom prst="rect">
            <a:avLst/>
          </a:prstGeom>
          <a:solidFill>
            <a:schemeClr val="accent1"/>
          </a:solidFill>
          <a:ln w="381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pic>
        <p:nvPicPr>
          <p:cNvPr id="4" name="Picture 3">
            <a:extLst>
              <a:ext uri="{FF2B5EF4-FFF2-40B4-BE49-F238E27FC236}">
                <a16:creationId xmlns:a16="http://schemas.microsoft.com/office/drawing/2014/main" id="{7A4E6E11-78BE-40B6-B6EE-E5EDCBE7B88B}"/>
              </a:ext>
            </a:extLst>
          </p:cNvPr>
          <p:cNvPicPr>
            <a:picLocks noChangeAspect="1"/>
          </p:cNvPicPr>
          <p:nvPr/>
        </p:nvPicPr>
        <p:blipFill>
          <a:blip r:embed="rId3"/>
          <a:stretch>
            <a:fillRect/>
          </a:stretch>
        </p:blipFill>
        <p:spPr>
          <a:xfrm>
            <a:off x="609602" y="1604946"/>
            <a:ext cx="7358743" cy="3860469"/>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F9D0E97-B6C8-4B9A-868B-FAE543E95A0F}"/>
                  </a:ext>
                </a:extLst>
              </p14:cNvPr>
              <p14:cNvContentPartPr/>
              <p14:nvPr/>
            </p14:nvContentPartPr>
            <p14:xfrm>
              <a:off x="102960" y="5715000"/>
              <a:ext cx="171720" cy="1034640"/>
            </p14:xfrm>
          </p:contentPart>
        </mc:Choice>
        <mc:Fallback>
          <p:pic>
            <p:nvPicPr>
              <p:cNvPr id="2" name="Ink 1">
                <a:extLst>
                  <a:ext uri="{FF2B5EF4-FFF2-40B4-BE49-F238E27FC236}">
                    <a16:creationId xmlns:a16="http://schemas.microsoft.com/office/drawing/2014/main" id="{6F9D0E97-B6C8-4B9A-868B-FAE543E95A0F}"/>
                  </a:ext>
                </a:extLst>
              </p:cNvPr>
              <p:cNvPicPr/>
              <p:nvPr/>
            </p:nvPicPr>
            <p:blipFill>
              <a:blip r:embed="rId5"/>
              <a:stretch>
                <a:fillRect/>
              </a:stretch>
            </p:blipFill>
            <p:spPr>
              <a:xfrm>
                <a:off x="93600" y="5705640"/>
                <a:ext cx="190440" cy="1053360"/>
              </a:xfrm>
              <a:prstGeom prst="rect">
                <a:avLst/>
              </a:prstGeom>
            </p:spPr>
          </p:pic>
        </mc:Fallback>
      </mc:AlternateContent>
    </p:spTree>
    <p:extLst>
      <p:ext uri="{BB962C8B-B14F-4D97-AF65-F5344CB8AC3E}">
        <p14:creationId xmlns:p14="http://schemas.microsoft.com/office/powerpoint/2010/main" val="2691232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p:txBody>
          <a:bodyPr/>
          <a:lstStyle/>
          <a:p>
            <a:pPr eaLnBrk="1" hangingPunct="1"/>
            <a:r>
              <a:rPr lang="en-US" altLang="en-US" dirty="0">
                <a:solidFill>
                  <a:srgbClr val="002060"/>
                </a:solidFill>
                <a:latin typeface="Arial Black" panose="020B0A04020102020204" pitchFamily="34" charset="0"/>
              </a:rPr>
              <a:t>CSE 421:  Introduction to Algorithms</a:t>
            </a:r>
            <a:endParaRPr lang="en-US" altLang="en-US" dirty="0">
              <a:solidFill>
                <a:srgbClr val="002060"/>
              </a:solidFill>
            </a:endParaRPr>
          </a:p>
        </p:txBody>
      </p:sp>
      <p:sp>
        <p:nvSpPr>
          <p:cNvPr id="4100" name="Rectangle 3"/>
          <p:cNvSpPr>
            <a:spLocks noGrp="1" noChangeArrowheads="1"/>
          </p:cNvSpPr>
          <p:nvPr>
            <p:ph type="subTitle" idx="1"/>
          </p:nvPr>
        </p:nvSpPr>
        <p:spPr>
          <a:xfrm>
            <a:off x="565150" y="3886200"/>
            <a:ext cx="8026400" cy="2366963"/>
          </a:xfrm>
        </p:spPr>
        <p:txBody>
          <a:bodyPr/>
          <a:lstStyle/>
          <a:p>
            <a:pPr eaLnBrk="1" hangingPunct="1"/>
            <a:r>
              <a:rPr lang="en-US" altLang="en-US" b="1" dirty="0">
                <a:solidFill>
                  <a:schemeClr val="tx2"/>
                </a:solidFill>
              </a:rPr>
              <a:t>Terminology: Graph</a:t>
            </a:r>
            <a:endParaRPr lang="en-US" altLang="en-US" dirty="0"/>
          </a:p>
          <a:p>
            <a:pPr eaLnBrk="1" hangingPunct="1">
              <a:lnSpc>
                <a:spcPct val="80000"/>
              </a:lnSpc>
            </a:pPr>
            <a:endParaRPr lang="en-US" altLang="en-US" dirty="0"/>
          </a:p>
          <a:p>
            <a:pPr eaLnBrk="1" hangingPunct="1">
              <a:lnSpc>
                <a:spcPct val="80000"/>
              </a:lnSpc>
            </a:pPr>
            <a:r>
              <a:rPr lang="en-US" altLang="en-US" dirty="0"/>
              <a:t>Yin-Tat Lee</a:t>
            </a:r>
          </a:p>
          <a:p>
            <a:pPr eaLnBrk="1" hangingPunct="1">
              <a:lnSpc>
                <a:spcPct val="80000"/>
              </a:lnSpc>
            </a:pPr>
            <a:endParaRPr lang="en-US" altLang="en-US" dirty="0"/>
          </a:p>
        </p:txBody>
      </p:sp>
      <p:sp>
        <p:nvSpPr>
          <p:cNvPr id="4098" name="Rectangle 16"/>
          <p:cNvSpPr>
            <a:spLocks noGrp="1" noChangeArrowheads="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CC30507E-9979-4EE8-859F-783BCD264D01}" type="slidenum">
              <a:rPr lang="en-US" altLang="en-US" sz="1400">
                <a:solidFill>
                  <a:schemeClr val="bg2"/>
                </a:solidFill>
                <a:latin typeface="Tahoma" panose="020B0604030504040204" pitchFamily="34" charset="0"/>
              </a:rPr>
              <a:pPr/>
              <a:t>15</a:t>
            </a:fld>
            <a:endParaRPr lang="en-US" altLang="en-US" sz="1400">
              <a:solidFill>
                <a:schemeClr val="bg2"/>
              </a:solidFill>
              <a:latin typeface="Tahoma" panose="020B0604030504040204" pitchFamily="34" charset="0"/>
            </a:endParaRPr>
          </a:p>
        </p:txBody>
      </p:sp>
    </p:spTree>
    <p:extLst>
      <p:ext uri="{BB962C8B-B14F-4D97-AF65-F5344CB8AC3E}">
        <p14:creationId xmlns:p14="http://schemas.microsoft.com/office/powerpoint/2010/main" val="2490370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Graphs</a:t>
            </a:r>
          </a:p>
        </p:txBody>
      </p:sp>
      <p:sp>
        <p:nvSpPr>
          <p:cNvPr id="412675" name="Rectangle 3"/>
          <p:cNvSpPr>
            <a:spLocks noGrp="1" noChangeArrowheads="1"/>
          </p:cNvSpPr>
          <p:nvPr>
            <p:ph idx="1"/>
          </p:nvPr>
        </p:nvSpPr>
        <p:spPr>
          <a:xfrm>
            <a:off x="457200" y="1187160"/>
            <a:ext cx="8229600" cy="5181600"/>
          </a:xfrm>
        </p:spPr>
        <p:txBody>
          <a:bodyPr/>
          <a:lstStyle/>
          <a:p>
            <a:pPr marL="0" indent="0" eaLnBrk="1" hangingPunct="1">
              <a:lnSpc>
                <a:spcPct val="80000"/>
              </a:lnSpc>
              <a:buNone/>
            </a:pPr>
            <a:endParaRPr lang="en-US" altLang="en-US" sz="2400" dirty="0">
              <a:solidFill>
                <a:srgbClr val="0070C0"/>
              </a:solidFill>
            </a:endParaRPr>
          </a:p>
          <a:p>
            <a:pPr marL="0" indent="0" eaLnBrk="1" hangingPunct="1">
              <a:lnSpc>
                <a:spcPct val="80000"/>
              </a:lnSpc>
              <a:buNone/>
            </a:pPr>
            <a:endParaRPr lang="en-US" altLang="en-US" sz="2400" dirty="0">
              <a:solidFill>
                <a:srgbClr val="0070C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16</a:t>
            </a:fld>
            <a:endParaRPr lang="en-US" altLang="en-US" sz="1400">
              <a:latin typeface="Tahoma" panose="020B0604030504040204" pitchFamily="34" charset="0"/>
            </a:endParaRPr>
          </a:p>
        </p:txBody>
      </p:sp>
      <p:pic>
        <p:nvPicPr>
          <p:cNvPr id="412706" name="Picture 412705">
            <a:extLst>
              <a:ext uri="{FF2B5EF4-FFF2-40B4-BE49-F238E27FC236}">
                <a16:creationId xmlns:a16="http://schemas.microsoft.com/office/drawing/2014/main" id="{32EE7E69-761E-43E8-8658-4E55EA194ECC}"/>
              </a:ext>
            </a:extLst>
          </p:cNvPr>
          <p:cNvPicPr>
            <a:picLocks noChangeAspect="1"/>
          </p:cNvPicPr>
          <p:nvPr/>
        </p:nvPicPr>
        <p:blipFill rotWithShape="1">
          <a:blip r:embed="rId3">
            <a:extLst>
              <a:ext uri="{28A0092B-C50C-407E-A947-70E740481C1C}">
                <a14:useLocalDpi xmlns:a14="http://schemas.microsoft.com/office/drawing/2010/main" val="0"/>
              </a:ext>
            </a:extLst>
          </a:blip>
          <a:srcRect l="4695" t="6082" r="3624" b="15529"/>
          <a:stretch/>
        </p:blipFill>
        <p:spPr>
          <a:xfrm>
            <a:off x="457200" y="961480"/>
            <a:ext cx="4757448" cy="4067719"/>
          </a:xfrm>
          <a:prstGeom prst="rect">
            <a:avLst/>
          </a:prstGeom>
        </p:spPr>
      </p:pic>
      <p:sp>
        <p:nvSpPr>
          <p:cNvPr id="2" name="TextBox 1"/>
          <p:cNvSpPr txBox="1"/>
          <p:nvPr/>
        </p:nvSpPr>
        <p:spPr>
          <a:xfrm>
            <a:off x="5480298" y="3977433"/>
            <a:ext cx="3413536" cy="1938992"/>
          </a:xfrm>
          <a:prstGeom prst="rect">
            <a:avLst/>
          </a:prstGeom>
          <a:noFill/>
        </p:spPr>
        <p:txBody>
          <a:bodyPr wrap="square" rtlCol="0">
            <a:spAutoFit/>
          </a:bodyPr>
          <a:lstStyle/>
          <a:p>
            <a:pPr algn="l"/>
            <a:r>
              <a:rPr lang="en-US" dirty="0"/>
              <a:t>Examples:</a:t>
            </a:r>
          </a:p>
          <a:p>
            <a:pPr marL="342900" indent="-342900" algn="l">
              <a:buFont typeface="Arial" panose="020B0604020202020204" pitchFamily="34" charset="0"/>
              <a:buChar char="•"/>
            </a:pPr>
            <a:r>
              <a:rPr lang="en-US" dirty="0"/>
              <a:t>Transportation networks</a:t>
            </a:r>
          </a:p>
          <a:p>
            <a:pPr marL="342900" indent="-342900" algn="l">
              <a:buFont typeface="Arial" panose="020B0604020202020204" pitchFamily="34" charset="0"/>
              <a:buChar char="•"/>
            </a:pPr>
            <a:r>
              <a:rPr lang="en-US" dirty="0"/>
              <a:t>Communication networks</a:t>
            </a:r>
          </a:p>
          <a:p>
            <a:pPr marL="342900" indent="-342900" algn="l">
              <a:buFont typeface="Arial" panose="020B0604020202020204" pitchFamily="34" charset="0"/>
              <a:buChar char="•"/>
            </a:pPr>
            <a:r>
              <a:rPr lang="en-US" dirty="0"/>
              <a:t>Internet</a:t>
            </a:r>
          </a:p>
          <a:p>
            <a:pPr marL="342900" indent="-342900" algn="l">
              <a:buFont typeface="Arial" panose="020B0604020202020204" pitchFamily="34" charset="0"/>
              <a:buChar char="•"/>
            </a:pPr>
            <a:r>
              <a:rPr lang="en-US" dirty="0"/>
              <a:t>Social networks</a:t>
            </a:r>
          </a:p>
          <a:p>
            <a:pPr marL="342900" indent="-342900" algn="l">
              <a:buFont typeface="Arial" panose="020B0604020202020204" pitchFamily="34" charset="0"/>
              <a:buChar char="•"/>
            </a:pPr>
            <a:r>
              <a:rPr lang="en-US" dirty="0"/>
              <a:t>Dependency networks</a:t>
            </a:r>
          </a:p>
        </p:txBody>
      </p:sp>
    </p:spTree>
    <p:extLst>
      <p:ext uri="{BB962C8B-B14F-4D97-AF65-F5344CB8AC3E}">
        <p14:creationId xmlns:p14="http://schemas.microsoft.com/office/powerpoint/2010/main" val="3481776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Undirected Graphs G=(V,E)</a:t>
            </a:r>
          </a:p>
        </p:txBody>
      </p:sp>
      <p:sp>
        <p:nvSpPr>
          <p:cNvPr id="412675" name="Rectangle 3"/>
          <p:cNvSpPr>
            <a:spLocks noGrp="1" noChangeArrowheads="1"/>
          </p:cNvSpPr>
          <p:nvPr>
            <p:ph idx="1"/>
          </p:nvPr>
        </p:nvSpPr>
        <p:spPr>
          <a:xfrm>
            <a:off x="457200" y="1187160"/>
            <a:ext cx="8229600" cy="5181600"/>
          </a:xfrm>
        </p:spPr>
        <p:txBody>
          <a:bodyPr/>
          <a:lstStyle/>
          <a:p>
            <a:pPr marL="0" indent="0" eaLnBrk="1" hangingPunct="1">
              <a:lnSpc>
                <a:spcPct val="80000"/>
              </a:lnSpc>
              <a:buNone/>
            </a:pPr>
            <a:endParaRPr lang="en-US" altLang="en-US" sz="2400" dirty="0">
              <a:solidFill>
                <a:srgbClr val="0070C0"/>
              </a:solidFill>
            </a:endParaRPr>
          </a:p>
          <a:p>
            <a:pPr marL="0" indent="0" eaLnBrk="1" hangingPunct="1">
              <a:lnSpc>
                <a:spcPct val="80000"/>
              </a:lnSpc>
              <a:buNone/>
            </a:pPr>
            <a:endParaRPr lang="en-US" altLang="en-US" sz="2400" dirty="0">
              <a:solidFill>
                <a:srgbClr val="0070C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17</a:t>
            </a:fld>
            <a:endParaRPr lang="en-US" altLang="en-US" sz="1400">
              <a:latin typeface="Tahoma" panose="020B0604030504040204" pitchFamily="34" charset="0"/>
            </a:endParaRPr>
          </a:p>
        </p:txBody>
      </p:sp>
      <p:sp>
        <p:nvSpPr>
          <p:cNvPr id="6" name="Oval 4">
            <a:extLst>
              <a:ext uri="{FF2B5EF4-FFF2-40B4-BE49-F238E27FC236}">
                <a16:creationId xmlns:a16="http://schemas.microsoft.com/office/drawing/2014/main" id="{F02BB4E3-0DA6-4836-87CE-B7BD1BDD49A8}"/>
              </a:ext>
            </a:extLst>
          </p:cNvPr>
          <p:cNvSpPr>
            <a:spLocks noChangeArrowheads="1"/>
          </p:cNvSpPr>
          <p:nvPr/>
        </p:nvSpPr>
        <p:spPr bwMode="auto">
          <a:xfrm>
            <a:off x="4539343" y="1345017"/>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A</a:t>
            </a:r>
          </a:p>
        </p:txBody>
      </p:sp>
      <p:sp>
        <p:nvSpPr>
          <p:cNvPr id="7" name="Oval 5">
            <a:extLst>
              <a:ext uri="{FF2B5EF4-FFF2-40B4-BE49-F238E27FC236}">
                <a16:creationId xmlns:a16="http://schemas.microsoft.com/office/drawing/2014/main" id="{AE79D449-6085-421B-B3E0-4E2631BD3479}"/>
              </a:ext>
            </a:extLst>
          </p:cNvPr>
          <p:cNvSpPr>
            <a:spLocks noChangeArrowheads="1"/>
          </p:cNvSpPr>
          <p:nvPr/>
        </p:nvSpPr>
        <p:spPr bwMode="auto">
          <a:xfrm>
            <a:off x="3548743" y="2107017"/>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2</a:t>
            </a:r>
          </a:p>
        </p:txBody>
      </p:sp>
      <p:sp>
        <p:nvSpPr>
          <p:cNvPr id="8" name="Oval 6">
            <a:extLst>
              <a:ext uri="{FF2B5EF4-FFF2-40B4-BE49-F238E27FC236}">
                <a16:creationId xmlns:a16="http://schemas.microsoft.com/office/drawing/2014/main" id="{10808232-3FE2-463C-AB0A-0D21F15FB316}"/>
              </a:ext>
            </a:extLst>
          </p:cNvPr>
          <p:cNvSpPr>
            <a:spLocks noChangeArrowheads="1"/>
          </p:cNvSpPr>
          <p:nvPr/>
        </p:nvSpPr>
        <p:spPr bwMode="auto">
          <a:xfrm>
            <a:off x="6063343" y="2335617"/>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10</a:t>
            </a:r>
          </a:p>
        </p:txBody>
      </p:sp>
      <p:sp>
        <p:nvSpPr>
          <p:cNvPr id="9" name="Oval 7">
            <a:extLst>
              <a:ext uri="{FF2B5EF4-FFF2-40B4-BE49-F238E27FC236}">
                <a16:creationId xmlns:a16="http://schemas.microsoft.com/office/drawing/2014/main" id="{7D5F66B6-69C8-462E-A873-32DB02823446}"/>
              </a:ext>
            </a:extLst>
          </p:cNvPr>
          <p:cNvSpPr>
            <a:spLocks noChangeArrowheads="1"/>
          </p:cNvSpPr>
          <p:nvPr/>
        </p:nvSpPr>
        <p:spPr bwMode="auto">
          <a:xfrm>
            <a:off x="4005943" y="5002617"/>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9</a:t>
            </a:r>
          </a:p>
        </p:txBody>
      </p:sp>
      <p:sp>
        <p:nvSpPr>
          <p:cNvPr id="10" name="Oval 8">
            <a:extLst>
              <a:ext uri="{FF2B5EF4-FFF2-40B4-BE49-F238E27FC236}">
                <a16:creationId xmlns:a16="http://schemas.microsoft.com/office/drawing/2014/main" id="{3E38B272-E081-46F0-AC30-301FE9E18E75}"/>
              </a:ext>
            </a:extLst>
          </p:cNvPr>
          <p:cNvSpPr>
            <a:spLocks noChangeArrowheads="1"/>
          </p:cNvSpPr>
          <p:nvPr/>
        </p:nvSpPr>
        <p:spPr bwMode="auto">
          <a:xfrm>
            <a:off x="4005943" y="4012017"/>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8</a:t>
            </a:r>
          </a:p>
        </p:txBody>
      </p:sp>
      <p:sp>
        <p:nvSpPr>
          <p:cNvPr id="11" name="Oval 9">
            <a:extLst>
              <a:ext uri="{FF2B5EF4-FFF2-40B4-BE49-F238E27FC236}">
                <a16:creationId xmlns:a16="http://schemas.microsoft.com/office/drawing/2014/main" id="{C8AF3952-A0E7-4BA7-B746-401D8DE45BCD}"/>
              </a:ext>
            </a:extLst>
          </p:cNvPr>
          <p:cNvSpPr>
            <a:spLocks noChangeArrowheads="1"/>
          </p:cNvSpPr>
          <p:nvPr/>
        </p:nvSpPr>
        <p:spPr bwMode="auto">
          <a:xfrm>
            <a:off x="2691493" y="2722692"/>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3</a:t>
            </a:r>
          </a:p>
        </p:txBody>
      </p:sp>
      <p:sp>
        <p:nvSpPr>
          <p:cNvPr id="12" name="Oval 10">
            <a:extLst>
              <a:ext uri="{FF2B5EF4-FFF2-40B4-BE49-F238E27FC236}">
                <a16:creationId xmlns:a16="http://schemas.microsoft.com/office/drawing/2014/main" id="{9E1793B5-E88B-4A45-9BF7-4247AD054169}"/>
              </a:ext>
            </a:extLst>
          </p:cNvPr>
          <p:cNvSpPr>
            <a:spLocks noChangeArrowheads="1"/>
          </p:cNvSpPr>
          <p:nvPr/>
        </p:nvSpPr>
        <p:spPr bwMode="auto">
          <a:xfrm>
            <a:off x="2710543" y="3935817"/>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4</a:t>
            </a:r>
          </a:p>
        </p:txBody>
      </p:sp>
      <p:sp>
        <p:nvSpPr>
          <p:cNvPr id="13" name="Oval 11">
            <a:extLst>
              <a:ext uri="{FF2B5EF4-FFF2-40B4-BE49-F238E27FC236}">
                <a16:creationId xmlns:a16="http://schemas.microsoft.com/office/drawing/2014/main" id="{09796290-604C-4B4E-8281-5B79AC32893B}"/>
              </a:ext>
            </a:extLst>
          </p:cNvPr>
          <p:cNvSpPr>
            <a:spLocks noChangeArrowheads="1"/>
          </p:cNvSpPr>
          <p:nvPr/>
        </p:nvSpPr>
        <p:spPr bwMode="auto">
          <a:xfrm>
            <a:off x="2329543" y="4926417"/>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B</a:t>
            </a:r>
          </a:p>
        </p:txBody>
      </p:sp>
      <p:sp>
        <p:nvSpPr>
          <p:cNvPr id="14" name="Oval 12">
            <a:extLst>
              <a:ext uri="{FF2B5EF4-FFF2-40B4-BE49-F238E27FC236}">
                <a16:creationId xmlns:a16="http://schemas.microsoft.com/office/drawing/2014/main" id="{4F0EE213-3CE4-4394-88AA-466C014A979B}"/>
              </a:ext>
            </a:extLst>
          </p:cNvPr>
          <p:cNvSpPr>
            <a:spLocks noChangeArrowheads="1"/>
          </p:cNvSpPr>
          <p:nvPr/>
        </p:nvSpPr>
        <p:spPr bwMode="auto">
          <a:xfrm>
            <a:off x="1262743" y="5383617"/>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6</a:t>
            </a:r>
          </a:p>
        </p:txBody>
      </p:sp>
      <p:sp>
        <p:nvSpPr>
          <p:cNvPr id="15" name="Oval 13">
            <a:extLst>
              <a:ext uri="{FF2B5EF4-FFF2-40B4-BE49-F238E27FC236}">
                <a16:creationId xmlns:a16="http://schemas.microsoft.com/office/drawing/2014/main" id="{F494105E-3B1E-4654-BFA4-DAA1CF2705A7}"/>
              </a:ext>
            </a:extLst>
          </p:cNvPr>
          <p:cNvSpPr>
            <a:spLocks noChangeArrowheads="1"/>
          </p:cNvSpPr>
          <p:nvPr/>
        </p:nvSpPr>
        <p:spPr bwMode="auto">
          <a:xfrm>
            <a:off x="1872343" y="6069417"/>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16" name="Oval 14">
            <a:extLst>
              <a:ext uri="{FF2B5EF4-FFF2-40B4-BE49-F238E27FC236}">
                <a16:creationId xmlns:a16="http://schemas.microsoft.com/office/drawing/2014/main" id="{3476D8F3-FE42-451E-884D-B2E04C1E0578}"/>
              </a:ext>
            </a:extLst>
          </p:cNvPr>
          <p:cNvSpPr>
            <a:spLocks noChangeArrowheads="1"/>
          </p:cNvSpPr>
          <p:nvPr/>
        </p:nvSpPr>
        <p:spPr bwMode="auto">
          <a:xfrm>
            <a:off x="6063343" y="3326217"/>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11</a:t>
            </a:r>
          </a:p>
        </p:txBody>
      </p:sp>
      <p:sp>
        <p:nvSpPr>
          <p:cNvPr id="17" name="Oval 15">
            <a:extLst>
              <a:ext uri="{FF2B5EF4-FFF2-40B4-BE49-F238E27FC236}">
                <a16:creationId xmlns:a16="http://schemas.microsoft.com/office/drawing/2014/main" id="{A7C47069-F049-4F70-BAE2-67BAF413358D}"/>
              </a:ext>
            </a:extLst>
          </p:cNvPr>
          <p:cNvSpPr>
            <a:spLocks noChangeArrowheads="1"/>
          </p:cNvSpPr>
          <p:nvPr/>
        </p:nvSpPr>
        <p:spPr bwMode="auto">
          <a:xfrm>
            <a:off x="7130143" y="3631017"/>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12</a:t>
            </a:r>
          </a:p>
        </p:txBody>
      </p:sp>
      <p:sp>
        <p:nvSpPr>
          <p:cNvPr id="18" name="Oval 16">
            <a:extLst>
              <a:ext uri="{FF2B5EF4-FFF2-40B4-BE49-F238E27FC236}">
                <a16:creationId xmlns:a16="http://schemas.microsoft.com/office/drawing/2014/main" id="{D76FDDC3-BC5B-40DB-A83B-B65507ADC18A}"/>
              </a:ext>
            </a:extLst>
          </p:cNvPr>
          <p:cNvSpPr>
            <a:spLocks noChangeArrowheads="1"/>
          </p:cNvSpPr>
          <p:nvPr/>
        </p:nvSpPr>
        <p:spPr bwMode="auto">
          <a:xfrm>
            <a:off x="7130143" y="4545417"/>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13</a:t>
            </a:r>
          </a:p>
        </p:txBody>
      </p:sp>
      <p:cxnSp>
        <p:nvCxnSpPr>
          <p:cNvPr id="39" name="Straight Connector 38">
            <a:extLst>
              <a:ext uri="{FF2B5EF4-FFF2-40B4-BE49-F238E27FC236}">
                <a16:creationId xmlns:a16="http://schemas.microsoft.com/office/drawing/2014/main" id="{A5D4F646-A66B-49B5-B9F4-2D63781B880E}"/>
              </a:ext>
            </a:extLst>
          </p:cNvPr>
          <p:cNvCxnSpPr>
            <a:cxnSpLocks/>
            <a:stCxn id="12" idx="0"/>
            <a:endCxn id="11" idx="4"/>
          </p:cNvCxnSpPr>
          <p:nvPr/>
        </p:nvCxnSpPr>
        <p:spPr bwMode="auto">
          <a:xfrm flipH="1" flipV="1">
            <a:off x="2881993" y="3103692"/>
            <a:ext cx="19050" cy="832125"/>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0AE38607-B465-42D1-9970-42E777C88F99}"/>
              </a:ext>
            </a:extLst>
          </p:cNvPr>
          <p:cNvCxnSpPr>
            <a:cxnSpLocks/>
            <a:stCxn id="10" idx="1"/>
            <a:endCxn id="11" idx="5"/>
          </p:cNvCxnSpPr>
          <p:nvPr/>
        </p:nvCxnSpPr>
        <p:spPr bwMode="auto">
          <a:xfrm flipH="1" flipV="1">
            <a:off x="3016697" y="3047896"/>
            <a:ext cx="1045042" cy="1019917"/>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a:extLst>
              <a:ext uri="{FF2B5EF4-FFF2-40B4-BE49-F238E27FC236}">
                <a16:creationId xmlns:a16="http://schemas.microsoft.com/office/drawing/2014/main" id="{8B752F84-8DD0-4FC8-9E35-93636BDC5610}"/>
              </a:ext>
            </a:extLst>
          </p:cNvPr>
          <p:cNvCxnSpPr>
            <a:cxnSpLocks/>
            <a:stCxn id="8" idx="3"/>
            <a:endCxn id="10" idx="7"/>
          </p:cNvCxnSpPr>
          <p:nvPr/>
        </p:nvCxnSpPr>
        <p:spPr bwMode="auto">
          <a:xfrm flipH="1">
            <a:off x="4331147" y="2660821"/>
            <a:ext cx="1787992" cy="14069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a:extLst>
              <a:ext uri="{FF2B5EF4-FFF2-40B4-BE49-F238E27FC236}">
                <a16:creationId xmlns:a16="http://schemas.microsoft.com/office/drawing/2014/main" id="{4AA4D13A-D92F-4BFD-8B8C-05491C1239A8}"/>
              </a:ext>
            </a:extLst>
          </p:cNvPr>
          <p:cNvCxnSpPr>
            <a:cxnSpLocks/>
            <a:stCxn id="8" idx="4"/>
            <a:endCxn id="16" idx="0"/>
          </p:cNvCxnSpPr>
          <p:nvPr/>
        </p:nvCxnSpPr>
        <p:spPr bwMode="auto">
          <a:xfrm>
            <a:off x="6253843" y="2716617"/>
            <a:ext cx="0" cy="60960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a:extLst>
              <a:ext uri="{FF2B5EF4-FFF2-40B4-BE49-F238E27FC236}">
                <a16:creationId xmlns:a16="http://schemas.microsoft.com/office/drawing/2014/main" id="{BA531334-B8A6-40F1-B245-C4549087B124}"/>
              </a:ext>
            </a:extLst>
          </p:cNvPr>
          <p:cNvCxnSpPr>
            <a:cxnSpLocks/>
            <a:stCxn id="16" idx="6"/>
            <a:endCxn id="17" idx="2"/>
          </p:cNvCxnSpPr>
          <p:nvPr/>
        </p:nvCxnSpPr>
        <p:spPr bwMode="auto">
          <a:xfrm>
            <a:off x="6444343" y="3516717"/>
            <a:ext cx="685800" cy="30480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a:extLst>
              <a:ext uri="{FF2B5EF4-FFF2-40B4-BE49-F238E27FC236}">
                <a16:creationId xmlns:a16="http://schemas.microsoft.com/office/drawing/2014/main" id="{FC5749CA-6860-4525-8CC6-8C1DDACA884B}"/>
              </a:ext>
            </a:extLst>
          </p:cNvPr>
          <p:cNvCxnSpPr>
            <a:cxnSpLocks/>
            <a:stCxn id="8" idx="5"/>
            <a:endCxn id="17" idx="0"/>
          </p:cNvCxnSpPr>
          <p:nvPr/>
        </p:nvCxnSpPr>
        <p:spPr bwMode="auto">
          <a:xfrm>
            <a:off x="6388547" y="2660821"/>
            <a:ext cx="932096" cy="9701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a:extLst>
              <a:ext uri="{FF2B5EF4-FFF2-40B4-BE49-F238E27FC236}">
                <a16:creationId xmlns:a16="http://schemas.microsoft.com/office/drawing/2014/main" id="{E1358D16-7716-4DF6-89DC-3B5708A97845}"/>
              </a:ext>
            </a:extLst>
          </p:cNvPr>
          <p:cNvCxnSpPr>
            <a:cxnSpLocks/>
            <a:stCxn id="17" idx="4"/>
            <a:endCxn id="18" idx="0"/>
          </p:cNvCxnSpPr>
          <p:nvPr/>
        </p:nvCxnSpPr>
        <p:spPr bwMode="auto">
          <a:xfrm>
            <a:off x="7320643" y="4012017"/>
            <a:ext cx="0" cy="53340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Connector 63">
            <a:extLst>
              <a:ext uri="{FF2B5EF4-FFF2-40B4-BE49-F238E27FC236}">
                <a16:creationId xmlns:a16="http://schemas.microsoft.com/office/drawing/2014/main" id="{56D574B3-C341-4679-B3A9-9BCFD2DD67B7}"/>
              </a:ext>
            </a:extLst>
          </p:cNvPr>
          <p:cNvCxnSpPr>
            <a:cxnSpLocks/>
            <a:stCxn id="6" idx="5"/>
            <a:endCxn id="8" idx="1"/>
          </p:cNvCxnSpPr>
          <p:nvPr/>
        </p:nvCxnSpPr>
        <p:spPr bwMode="auto">
          <a:xfrm>
            <a:off x="4864547" y="1670221"/>
            <a:ext cx="1254592" cy="7211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a:extLst>
              <a:ext uri="{FF2B5EF4-FFF2-40B4-BE49-F238E27FC236}">
                <a16:creationId xmlns:a16="http://schemas.microsoft.com/office/drawing/2014/main" id="{2D842A63-92B5-4956-9A6F-1751E9DA287C}"/>
              </a:ext>
            </a:extLst>
          </p:cNvPr>
          <p:cNvCxnSpPr>
            <a:cxnSpLocks/>
            <a:stCxn id="7" idx="7"/>
            <a:endCxn id="6" idx="3"/>
          </p:cNvCxnSpPr>
          <p:nvPr/>
        </p:nvCxnSpPr>
        <p:spPr bwMode="auto">
          <a:xfrm flipV="1">
            <a:off x="3873947" y="1670221"/>
            <a:ext cx="721192" cy="4925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a:extLst>
              <a:ext uri="{FF2B5EF4-FFF2-40B4-BE49-F238E27FC236}">
                <a16:creationId xmlns:a16="http://schemas.microsoft.com/office/drawing/2014/main" id="{6CFD88EC-0592-4677-9A6D-3B56A7CA993E}"/>
              </a:ext>
            </a:extLst>
          </p:cNvPr>
          <p:cNvCxnSpPr>
            <a:cxnSpLocks/>
            <a:stCxn id="7" idx="6"/>
            <a:endCxn id="8" idx="2"/>
          </p:cNvCxnSpPr>
          <p:nvPr/>
        </p:nvCxnSpPr>
        <p:spPr bwMode="auto">
          <a:xfrm>
            <a:off x="3929743" y="2297517"/>
            <a:ext cx="2133600" cy="22860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72">
            <a:extLst>
              <a:ext uri="{FF2B5EF4-FFF2-40B4-BE49-F238E27FC236}">
                <a16:creationId xmlns:a16="http://schemas.microsoft.com/office/drawing/2014/main" id="{DF338ED0-04A0-474C-B5D7-740E41EA2A2E}"/>
              </a:ext>
            </a:extLst>
          </p:cNvPr>
          <p:cNvCxnSpPr>
            <a:cxnSpLocks/>
            <a:stCxn id="11" idx="7"/>
            <a:endCxn id="7" idx="3"/>
          </p:cNvCxnSpPr>
          <p:nvPr/>
        </p:nvCxnSpPr>
        <p:spPr bwMode="auto">
          <a:xfrm flipV="1">
            <a:off x="3016697" y="2432221"/>
            <a:ext cx="587842" cy="346267"/>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a:extLst>
              <a:ext uri="{FF2B5EF4-FFF2-40B4-BE49-F238E27FC236}">
                <a16:creationId xmlns:a16="http://schemas.microsoft.com/office/drawing/2014/main" id="{EFC3D317-9BB4-4BAD-956E-020AD06096A6}"/>
              </a:ext>
            </a:extLst>
          </p:cNvPr>
          <p:cNvCxnSpPr>
            <a:cxnSpLocks/>
            <a:stCxn id="13" idx="0"/>
            <a:endCxn id="12" idx="3"/>
          </p:cNvCxnSpPr>
          <p:nvPr/>
        </p:nvCxnSpPr>
        <p:spPr bwMode="auto">
          <a:xfrm flipV="1">
            <a:off x="2520043" y="4261021"/>
            <a:ext cx="246296" cy="6653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Straight Connector 78">
            <a:extLst>
              <a:ext uri="{FF2B5EF4-FFF2-40B4-BE49-F238E27FC236}">
                <a16:creationId xmlns:a16="http://schemas.microsoft.com/office/drawing/2014/main" id="{DDA88222-F70B-45BE-95F4-84EDE792FE91}"/>
              </a:ext>
            </a:extLst>
          </p:cNvPr>
          <p:cNvCxnSpPr>
            <a:cxnSpLocks/>
            <a:stCxn id="15" idx="0"/>
            <a:endCxn id="13" idx="4"/>
          </p:cNvCxnSpPr>
          <p:nvPr/>
        </p:nvCxnSpPr>
        <p:spPr bwMode="auto">
          <a:xfrm flipV="1">
            <a:off x="2062843" y="5307417"/>
            <a:ext cx="457200" cy="76200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a:extLst>
              <a:ext uri="{FF2B5EF4-FFF2-40B4-BE49-F238E27FC236}">
                <a16:creationId xmlns:a16="http://schemas.microsoft.com/office/drawing/2014/main" id="{F145D0F1-D2C6-4FE2-B9ED-434CF4A8E9C1}"/>
              </a:ext>
            </a:extLst>
          </p:cNvPr>
          <p:cNvCxnSpPr>
            <a:cxnSpLocks/>
            <a:stCxn id="14" idx="7"/>
            <a:endCxn id="13" idx="2"/>
          </p:cNvCxnSpPr>
          <p:nvPr/>
        </p:nvCxnSpPr>
        <p:spPr bwMode="auto">
          <a:xfrm flipV="1">
            <a:off x="1587947" y="5116917"/>
            <a:ext cx="741596" cy="3224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Straight Connector 84">
            <a:extLst>
              <a:ext uri="{FF2B5EF4-FFF2-40B4-BE49-F238E27FC236}">
                <a16:creationId xmlns:a16="http://schemas.microsoft.com/office/drawing/2014/main" id="{ADAB702A-3146-4144-B9F3-C7AD11989B4E}"/>
              </a:ext>
            </a:extLst>
          </p:cNvPr>
          <p:cNvCxnSpPr>
            <a:cxnSpLocks/>
            <a:stCxn id="14" idx="5"/>
            <a:endCxn id="15" idx="1"/>
          </p:cNvCxnSpPr>
          <p:nvPr/>
        </p:nvCxnSpPr>
        <p:spPr bwMode="auto">
          <a:xfrm>
            <a:off x="1587947" y="5708821"/>
            <a:ext cx="340192" cy="4163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Connector 87">
            <a:extLst>
              <a:ext uri="{FF2B5EF4-FFF2-40B4-BE49-F238E27FC236}">
                <a16:creationId xmlns:a16="http://schemas.microsoft.com/office/drawing/2014/main" id="{136D7905-6792-48E3-9A78-8322B1FE901D}"/>
              </a:ext>
            </a:extLst>
          </p:cNvPr>
          <p:cNvCxnSpPr>
            <a:cxnSpLocks/>
            <a:stCxn id="15" idx="6"/>
            <a:endCxn id="9" idx="3"/>
          </p:cNvCxnSpPr>
          <p:nvPr/>
        </p:nvCxnSpPr>
        <p:spPr bwMode="auto">
          <a:xfrm flipV="1">
            <a:off x="2253343" y="5327821"/>
            <a:ext cx="1808396" cy="9320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Straight Connector 90">
            <a:extLst>
              <a:ext uri="{FF2B5EF4-FFF2-40B4-BE49-F238E27FC236}">
                <a16:creationId xmlns:a16="http://schemas.microsoft.com/office/drawing/2014/main" id="{456A221C-B802-4625-92F8-949A40A73FDA}"/>
              </a:ext>
            </a:extLst>
          </p:cNvPr>
          <p:cNvCxnSpPr>
            <a:cxnSpLocks/>
            <a:stCxn id="9" idx="0"/>
            <a:endCxn id="10" idx="4"/>
          </p:cNvCxnSpPr>
          <p:nvPr/>
        </p:nvCxnSpPr>
        <p:spPr bwMode="auto">
          <a:xfrm flipV="1">
            <a:off x="4196443" y="4393017"/>
            <a:ext cx="0" cy="60960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2690" name="TextBox 412689">
            <a:extLst>
              <a:ext uri="{FF2B5EF4-FFF2-40B4-BE49-F238E27FC236}">
                <a16:creationId xmlns:a16="http://schemas.microsoft.com/office/drawing/2014/main" id="{D8BFB79F-D020-429D-B93E-9CD74AE1F6D3}"/>
              </a:ext>
            </a:extLst>
          </p:cNvPr>
          <p:cNvSpPr txBox="1"/>
          <p:nvPr/>
        </p:nvSpPr>
        <p:spPr>
          <a:xfrm>
            <a:off x="6523252" y="2876565"/>
            <a:ext cx="2465740" cy="400110"/>
          </a:xfrm>
          <a:prstGeom prst="rect">
            <a:avLst/>
          </a:prstGeom>
          <a:noFill/>
        </p:spPr>
        <p:txBody>
          <a:bodyPr wrap="none" rtlCol="0">
            <a:spAutoFit/>
          </a:bodyPr>
          <a:lstStyle/>
          <a:p>
            <a:r>
              <a:rPr lang="en-US" dirty="0">
                <a:solidFill>
                  <a:srgbClr val="FF0000"/>
                </a:solidFill>
              </a:rPr>
              <a:t>Disconnected graph</a:t>
            </a:r>
          </a:p>
        </p:txBody>
      </p:sp>
      <p:sp>
        <p:nvSpPr>
          <p:cNvPr id="412691" name="TextBox 412690">
            <a:extLst>
              <a:ext uri="{FF2B5EF4-FFF2-40B4-BE49-F238E27FC236}">
                <a16:creationId xmlns:a16="http://schemas.microsoft.com/office/drawing/2014/main" id="{910FCF7A-4B24-46B3-987F-5BA19CC6E2E5}"/>
              </a:ext>
            </a:extLst>
          </p:cNvPr>
          <p:cNvSpPr txBox="1"/>
          <p:nvPr/>
        </p:nvSpPr>
        <p:spPr>
          <a:xfrm>
            <a:off x="5319983" y="5193117"/>
            <a:ext cx="2036135" cy="400110"/>
          </a:xfrm>
          <a:prstGeom prst="rect">
            <a:avLst/>
          </a:prstGeom>
          <a:noFill/>
        </p:spPr>
        <p:txBody>
          <a:bodyPr wrap="none" rtlCol="0">
            <a:spAutoFit/>
          </a:bodyPr>
          <a:lstStyle/>
          <a:p>
            <a:r>
              <a:rPr lang="en-US" dirty="0">
                <a:solidFill>
                  <a:srgbClr val="FF0000"/>
                </a:solidFill>
              </a:rPr>
              <a:t>Isolated vertices</a:t>
            </a:r>
          </a:p>
        </p:txBody>
      </p:sp>
      <p:cxnSp>
        <p:nvCxnSpPr>
          <p:cNvPr id="412693" name="Straight Connector 412692">
            <a:extLst>
              <a:ext uri="{FF2B5EF4-FFF2-40B4-BE49-F238E27FC236}">
                <a16:creationId xmlns:a16="http://schemas.microsoft.com/office/drawing/2014/main" id="{5CAA1AD4-315F-4698-91F4-0FA8E9AA9786}"/>
              </a:ext>
            </a:extLst>
          </p:cNvPr>
          <p:cNvCxnSpPr>
            <a:cxnSpLocks/>
            <a:stCxn id="17" idx="6"/>
            <a:endCxn id="18" idx="6"/>
          </p:cNvCxnSpPr>
          <p:nvPr/>
        </p:nvCxnSpPr>
        <p:spPr bwMode="auto">
          <a:xfrm>
            <a:off x="7511143" y="3821517"/>
            <a:ext cx="12700" cy="914400"/>
          </a:xfrm>
          <a:prstGeom prst="curvedConnector3">
            <a:avLst>
              <a:gd name="adj1" fmla="val 1800000"/>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Straight Connector 412692">
            <a:extLst>
              <a:ext uri="{FF2B5EF4-FFF2-40B4-BE49-F238E27FC236}">
                <a16:creationId xmlns:a16="http://schemas.microsoft.com/office/drawing/2014/main" id="{F439F30B-3DF3-4596-A4BC-6864D7373672}"/>
              </a:ext>
            </a:extLst>
          </p:cNvPr>
          <p:cNvCxnSpPr>
            <a:cxnSpLocks/>
            <a:stCxn id="17" idx="2"/>
            <a:endCxn id="18" idx="2"/>
          </p:cNvCxnSpPr>
          <p:nvPr/>
        </p:nvCxnSpPr>
        <p:spPr bwMode="auto">
          <a:xfrm rot="10800000" flipV="1">
            <a:off x="7130143" y="3821517"/>
            <a:ext cx="12700" cy="914400"/>
          </a:xfrm>
          <a:prstGeom prst="curvedConnector3">
            <a:avLst>
              <a:gd name="adj1" fmla="val 1800000"/>
            </a:avLst>
          </a:prstGeom>
          <a:solidFill>
            <a:schemeClr val="accent1"/>
          </a:solidFill>
          <a:ln w="381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2697" name="TextBox 412696">
            <a:extLst>
              <a:ext uri="{FF2B5EF4-FFF2-40B4-BE49-F238E27FC236}">
                <a16:creationId xmlns:a16="http://schemas.microsoft.com/office/drawing/2014/main" id="{1AC565B2-3B92-408B-8862-1B309050C6CE}"/>
              </a:ext>
            </a:extLst>
          </p:cNvPr>
          <p:cNvSpPr txBox="1"/>
          <p:nvPr/>
        </p:nvSpPr>
        <p:spPr>
          <a:xfrm>
            <a:off x="5456420" y="4073190"/>
            <a:ext cx="1495922" cy="400110"/>
          </a:xfrm>
          <a:prstGeom prst="rect">
            <a:avLst/>
          </a:prstGeom>
          <a:noFill/>
        </p:spPr>
        <p:txBody>
          <a:bodyPr wrap="none" rtlCol="0">
            <a:spAutoFit/>
          </a:bodyPr>
          <a:lstStyle/>
          <a:p>
            <a:r>
              <a:rPr lang="en-US" dirty="0">
                <a:solidFill>
                  <a:srgbClr val="0070C0"/>
                </a:solidFill>
              </a:rPr>
              <a:t>Multi edges</a:t>
            </a:r>
          </a:p>
        </p:txBody>
      </p:sp>
      <p:cxnSp>
        <p:nvCxnSpPr>
          <p:cNvPr id="412699" name="Straight Connector 412698">
            <a:extLst>
              <a:ext uri="{FF2B5EF4-FFF2-40B4-BE49-F238E27FC236}">
                <a16:creationId xmlns:a16="http://schemas.microsoft.com/office/drawing/2014/main" id="{26B75BF1-AC6A-44FB-ADDD-4D81A4432E88}"/>
              </a:ext>
            </a:extLst>
          </p:cNvPr>
          <p:cNvCxnSpPr>
            <a:cxnSpLocks/>
            <a:stCxn id="18" idx="3"/>
            <a:endCxn id="18" idx="6"/>
          </p:cNvCxnSpPr>
          <p:nvPr/>
        </p:nvCxnSpPr>
        <p:spPr bwMode="auto">
          <a:xfrm rot="5400000" flipH="1" flipV="1">
            <a:off x="7281189" y="4640667"/>
            <a:ext cx="134704" cy="325204"/>
          </a:xfrm>
          <a:prstGeom prst="curvedConnector4">
            <a:avLst>
              <a:gd name="adj1" fmla="val -211127"/>
              <a:gd name="adj2" fmla="val 170294"/>
            </a:avLst>
          </a:prstGeom>
          <a:solidFill>
            <a:schemeClr val="accent1"/>
          </a:solid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TextBox 106">
            <a:extLst>
              <a:ext uri="{FF2B5EF4-FFF2-40B4-BE49-F238E27FC236}">
                <a16:creationId xmlns:a16="http://schemas.microsoft.com/office/drawing/2014/main" id="{96801C68-01AF-404D-B7CA-2A29D60D3EFD}"/>
              </a:ext>
            </a:extLst>
          </p:cNvPr>
          <p:cNvSpPr txBox="1"/>
          <p:nvPr/>
        </p:nvSpPr>
        <p:spPr>
          <a:xfrm>
            <a:off x="6691026" y="5390383"/>
            <a:ext cx="1183337" cy="400110"/>
          </a:xfrm>
          <a:prstGeom prst="rect">
            <a:avLst/>
          </a:prstGeom>
          <a:noFill/>
        </p:spPr>
        <p:txBody>
          <a:bodyPr wrap="none" rtlCol="0">
            <a:spAutoFit/>
          </a:bodyPr>
          <a:lstStyle/>
          <a:p>
            <a:r>
              <a:rPr lang="en-US" dirty="0">
                <a:solidFill>
                  <a:srgbClr val="00B050"/>
                </a:solidFill>
              </a:rPr>
              <a:t>Self loop</a:t>
            </a:r>
          </a:p>
        </p:txBody>
      </p:sp>
      <p:grpSp>
        <p:nvGrpSpPr>
          <p:cNvPr id="111" name="Group 46">
            <a:extLst>
              <a:ext uri="{FF2B5EF4-FFF2-40B4-BE49-F238E27FC236}">
                <a16:creationId xmlns:a16="http://schemas.microsoft.com/office/drawing/2014/main" id="{1C83183E-FC16-4570-AB17-41274763AEF3}"/>
              </a:ext>
            </a:extLst>
          </p:cNvPr>
          <p:cNvGrpSpPr>
            <a:grpSpLocks/>
          </p:cNvGrpSpPr>
          <p:nvPr/>
        </p:nvGrpSpPr>
        <p:grpSpPr bwMode="auto">
          <a:xfrm>
            <a:off x="5802992" y="2820715"/>
            <a:ext cx="2667000" cy="2819400"/>
            <a:chOff x="3852" y="1488"/>
            <a:chExt cx="1808" cy="1824"/>
          </a:xfrm>
        </p:grpSpPr>
        <p:sp>
          <p:nvSpPr>
            <p:cNvPr id="112" name="Oval 32">
              <a:extLst>
                <a:ext uri="{FF2B5EF4-FFF2-40B4-BE49-F238E27FC236}">
                  <a16:creationId xmlns:a16="http://schemas.microsoft.com/office/drawing/2014/main" id="{A226578D-51A4-4F72-874E-4511A4BF6DD9}"/>
                </a:ext>
              </a:extLst>
            </p:cNvPr>
            <p:cNvSpPr>
              <a:spLocks noChangeArrowheads="1"/>
            </p:cNvSpPr>
            <p:nvPr/>
          </p:nvSpPr>
          <p:spPr bwMode="auto">
            <a:xfrm>
              <a:off x="3852" y="1488"/>
              <a:ext cx="1808" cy="1824"/>
            </a:xfrm>
            <a:prstGeom prst="ellipse">
              <a:avLst/>
            </a:prstGeom>
            <a:noFill/>
            <a:ln w="76200">
              <a:solidFill>
                <a:srgbClr val="FF0000"/>
              </a:solidFill>
              <a:round/>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cxnSp>
          <p:nvCxnSpPr>
            <p:cNvPr id="113" name="AutoShape 33">
              <a:extLst>
                <a:ext uri="{FF2B5EF4-FFF2-40B4-BE49-F238E27FC236}">
                  <a16:creationId xmlns:a16="http://schemas.microsoft.com/office/drawing/2014/main" id="{F6E02473-57ED-4A85-83E3-3246BED9E8B3}"/>
                </a:ext>
              </a:extLst>
            </p:cNvPr>
            <p:cNvCxnSpPr>
              <a:cxnSpLocks noChangeShapeType="1"/>
              <a:stCxn id="112" idx="7"/>
              <a:endCxn id="112" idx="3"/>
            </p:cNvCxnSpPr>
            <p:nvPr/>
          </p:nvCxnSpPr>
          <p:spPr bwMode="auto">
            <a:xfrm flipH="1">
              <a:off x="4117" y="1731"/>
              <a:ext cx="1279" cy="1337"/>
            </a:xfrm>
            <a:prstGeom prst="straightConnector1">
              <a:avLst/>
            </a:prstGeom>
            <a:noFill/>
            <a:ln w="762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9A6926BD-B086-4071-BB54-E9FEFC6AF77D}"/>
                  </a:ext>
                </a:extLst>
              </p14:cNvPr>
              <p14:cNvContentPartPr/>
              <p14:nvPr/>
            </p14:nvContentPartPr>
            <p14:xfrm>
              <a:off x="965880" y="765720"/>
              <a:ext cx="6624000" cy="5178240"/>
            </p14:xfrm>
          </p:contentPart>
        </mc:Choice>
        <mc:Fallback>
          <p:pic>
            <p:nvPicPr>
              <p:cNvPr id="2" name="Ink 1">
                <a:extLst>
                  <a:ext uri="{FF2B5EF4-FFF2-40B4-BE49-F238E27FC236}">
                    <a16:creationId xmlns:a16="http://schemas.microsoft.com/office/drawing/2014/main" id="{9A6926BD-B086-4071-BB54-E9FEFC6AF77D}"/>
                  </a:ext>
                </a:extLst>
              </p:cNvPr>
              <p:cNvPicPr/>
              <p:nvPr/>
            </p:nvPicPr>
            <p:blipFill>
              <a:blip r:embed="rId4"/>
              <a:stretch>
                <a:fillRect/>
              </a:stretch>
            </p:blipFill>
            <p:spPr>
              <a:xfrm>
                <a:off x="956520" y="756360"/>
                <a:ext cx="6642720" cy="5196960"/>
              </a:xfrm>
              <a:prstGeom prst="rect">
                <a:avLst/>
              </a:prstGeom>
            </p:spPr>
          </p:pic>
        </mc:Fallback>
      </mc:AlternateContent>
    </p:spTree>
    <p:extLst>
      <p:ext uri="{BB962C8B-B14F-4D97-AF65-F5344CB8AC3E}">
        <p14:creationId xmlns:p14="http://schemas.microsoft.com/office/powerpoint/2010/main" val="352341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269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12690"/>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55"/>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6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2691">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269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2697"/>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412691">
                                            <p:txEl>
                                              <p:pRg st="0" end="0"/>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269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90" grpId="0"/>
      <p:bldP spid="412690" grpId="1"/>
      <p:bldP spid="412691" grpId="0" build="allAtOnce"/>
      <p:bldP spid="412697" grpId="0"/>
      <p:bldP spid="10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Graphs don’t Live in Flat Land</a:t>
            </a:r>
          </a:p>
        </p:txBody>
      </p:sp>
      <p:sp>
        <p:nvSpPr>
          <p:cNvPr id="412675" name="Rectangle 3"/>
          <p:cNvSpPr>
            <a:spLocks noGrp="1" noChangeArrowheads="1"/>
          </p:cNvSpPr>
          <p:nvPr>
            <p:ph idx="1"/>
          </p:nvPr>
        </p:nvSpPr>
        <p:spPr>
          <a:xfrm>
            <a:off x="457200" y="1187160"/>
            <a:ext cx="8229600" cy="5181600"/>
          </a:xfrm>
        </p:spPr>
        <p:txBody>
          <a:bodyPr/>
          <a:lstStyle/>
          <a:p>
            <a:pPr marL="0" indent="0" eaLnBrk="1" hangingPunct="1">
              <a:buNone/>
              <a:defRPr/>
            </a:pPr>
            <a:r>
              <a:rPr kumimoji="1" lang="en-US" sz="2400" dirty="0"/>
              <a:t>Geometrical drawing is mentally convenient, but mathematically irrelevant: </a:t>
            </a:r>
          </a:p>
          <a:p>
            <a:pPr marL="0" indent="0" eaLnBrk="1" hangingPunct="1">
              <a:buNone/>
              <a:defRPr/>
            </a:pPr>
            <a:endParaRPr kumimoji="1" lang="en-US" sz="2400" dirty="0"/>
          </a:p>
          <a:p>
            <a:pPr marL="0" indent="0" eaLnBrk="1" hangingPunct="1">
              <a:buNone/>
              <a:defRPr/>
            </a:pPr>
            <a:r>
              <a:rPr kumimoji="1" lang="en-US" sz="2400" dirty="0"/>
              <a:t>4 drawings of a single graph:</a:t>
            </a:r>
          </a:p>
          <a:p>
            <a:pPr marL="0" indent="0" eaLnBrk="1" hangingPunct="1">
              <a:lnSpc>
                <a:spcPct val="80000"/>
              </a:lnSpc>
              <a:buNone/>
            </a:pPr>
            <a:endParaRPr lang="en-US" altLang="en-US" sz="2400" dirty="0">
              <a:solidFill>
                <a:srgbClr val="0070C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18</a:t>
            </a:fld>
            <a:endParaRPr lang="en-US" altLang="en-US" sz="1400">
              <a:latin typeface="Tahoma" panose="020B0604030504040204" pitchFamily="34" charset="0"/>
            </a:endParaRPr>
          </a:p>
        </p:txBody>
      </p:sp>
      <p:grpSp>
        <p:nvGrpSpPr>
          <p:cNvPr id="45" name="Group 1062">
            <a:extLst>
              <a:ext uri="{FF2B5EF4-FFF2-40B4-BE49-F238E27FC236}">
                <a16:creationId xmlns:a16="http://schemas.microsoft.com/office/drawing/2014/main" id="{9DBC57D6-6163-41C2-8D7B-A39B6DCBA025}"/>
              </a:ext>
            </a:extLst>
          </p:cNvPr>
          <p:cNvGrpSpPr>
            <a:grpSpLocks/>
          </p:cNvGrpSpPr>
          <p:nvPr/>
        </p:nvGrpSpPr>
        <p:grpSpPr bwMode="auto">
          <a:xfrm>
            <a:off x="742950" y="3810000"/>
            <a:ext cx="2171700" cy="2400300"/>
            <a:chOff x="168" y="2544"/>
            <a:chExt cx="1368" cy="1512"/>
          </a:xfrm>
        </p:grpSpPr>
        <p:sp>
          <p:nvSpPr>
            <p:cNvPr id="47" name="Oval 1028">
              <a:extLst>
                <a:ext uri="{FF2B5EF4-FFF2-40B4-BE49-F238E27FC236}">
                  <a16:creationId xmlns:a16="http://schemas.microsoft.com/office/drawing/2014/main" id="{DAF08DBA-D6AB-42A3-B3CE-BE23BAE573B3}"/>
                </a:ext>
              </a:extLst>
            </p:cNvPr>
            <p:cNvSpPr>
              <a:spLocks noChangeArrowheads="1"/>
            </p:cNvSpPr>
            <p:nvPr/>
          </p:nvSpPr>
          <p:spPr bwMode="auto">
            <a:xfrm>
              <a:off x="624" y="2544"/>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A</a:t>
              </a:r>
            </a:p>
          </p:txBody>
        </p:sp>
        <p:sp>
          <p:nvSpPr>
            <p:cNvPr id="48" name="Oval 1029">
              <a:extLst>
                <a:ext uri="{FF2B5EF4-FFF2-40B4-BE49-F238E27FC236}">
                  <a16:creationId xmlns:a16="http://schemas.microsoft.com/office/drawing/2014/main" id="{A4023B19-FD56-4A15-9029-677BED60C37E}"/>
                </a:ext>
              </a:extLst>
            </p:cNvPr>
            <p:cNvSpPr>
              <a:spLocks noChangeArrowheads="1"/>
            </p:cNvSpPr>
            <p:nvPr/>
          </p:nvSpPr>
          <p:spPr bwMode="auto">
            <a:xfrm>
              <a:off x="168" y="3168"/>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50" name="Oval 1030">
              <a:extLst>
                <a:ext uri="{FF2B5EF4-FFF2-40B4-BE49-F238E27FC236}">
                  <a16:creationId xmlns:a16="http://schemas.microsoft.com/office/drawing/2014/main" id="{F2B79935-2459-438F-A840-B8AFF4E3D60E}"/>
                </a:ext>
              </a:extLst>
            </p:cNvPr>
            <p:cNvSpPr>
              <a:spLocks noChangeArrowheads="1"/>
            </p:cNvSpPr>
            <p:nvPr/>
          </p:nvSpPr>
          <p:spPr bwMode="auto">
            <a:xfrm>
              <a:off x="1296" y="3168"/>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4</a:t>
              </a:r>
            </a:p>
          </p:txBody>
        </p:sp>
        <p:sp>
          <p:nvSpPr>
            <p:cNvPr id="51" name="Oval 1031">
              <a:extLst>
                <a:ext uri="{FF2B5EF4-FFF2-40B4-BE49-F238E27FC236}">
                  <a16:creationId xmlns:a16="http://schemas.microsoft.com/office/drawing/2014/main" id="{E8E419A6-4E6D-4C34-A75D-85C25027AB8E}"/>
                </a:ext>
              </a:extLst>
            </p:cNvPr>
            <p:cNvSpPr>
              <a:spLocks noChangeArrowheads="1"/>
            </p:cNvSpPr>
            <p:nvPr/>
          </p:nvSpPr>
          <p:spPr bwMode="auto">
            <a:xfrm>
              <a:off x="624" y="3816"/>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3</a:t>
              </a:r>
            </a:p>
          </p:txBody>
        </p:sp>
        <p:cxnSp>
          <p:nvCxnSpPr>
            <p:cNvPr id="53" name="AutoShape 1032">
              <a:extLst>
                <a:ext uri="{FF2B5EF4-FFF2-40B4-BE49-F238E27FC236}">
                  <a16:creationId xmlns:a16="http://schemas.microsoft.com/office/drawing/2014/main" id="{AE80D77E-47EA-4054-BC8B-0312517A55F9}"/>
                </a:ext>
              </a:extLst>
            </p:cNvPr>
            <p:cNvCxnSpPr>
              <a:cxnSpLocks noChangeShapeType="1"/>
              <a:stCxn id="50" idx="3"/>
              <a:endCxn id="51" idx="7"/>
            </p:cNvCxnSpPr>
            <p:nvPr/>
          </p:nvCxnSpPr>
          <p:spPr bwMode="auto">
            <a:xfrm flipH="1">
              <a:off x="829" y="3385"/>
              <a:ext cx="502" cy="454"/>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54" name="AutoShape 1033">
              <a:extLst>
                <a:ext uri="{FF2B5EF4-FFF2-40B4-BE49-F238E27FC236}">
                  <a16:creationId xmlns:a16="http://schemas.microsoft.com/office/drawing/2014/main" id="{001C827F-0EC2-4A10-BD22-ED04CD81D3CE}"/>
                </a:ext>
              </a:extLst>
            </p:cNvPr>
            <p:cNvCxnSpPr>
              <a:cxnSpLocks noChangeShapeType="1"/>
              <a:stCxn id="50" idx="2"/>
              <a:endCxn id="48" idx="6"/>
            </p:cNvCxnSpPr>
            <p:nvPr/>
          </p:nvCxnSpPr>
          <p:spPr bwMode="auto">
            <a:xfrm flipH="1">
              <a:off x="420" y="3288"/>
              <a:ext cx="864" cy="0"/>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56" name="AutoShape 1034">
              <a:extLst>
                <a:ext uri="{FF2B5EF4-FFF2-40B4-BE49-F238E27FC236}">
                  <a16:creationId xmlns:a16="http://schemas.microsoft.com/office/drawing/2014/main" id="{39879B77-5C7F-41D5-BEDC-7F3F0A9C537B}"/>
                </a:ext>
              </a:extLst>
            </p:cNvPr>
            <p:cNvCxnSpPr>
              <a:cxnSpLocks noChangeShapeType="1"/>
              <a:stCxn id="47" idx="4"/>
              <a:endCxn id="51" idx="0"/>
            </p:cNvCxnSpPr>
            <p:nvPr/>
          </p:nvCxnSpPr>
          <p:spPr bwMode="auto">
            <a:xfrm>
              <a:off x="744" y="2796"/>
              <a:ext cx="0" cy="1008"/>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57" name="AutoShape 1035">
              <a:extLst>
                <a:ext uri="{FF2B5EF4-FFF2-40B4-BE49-F238E27FC236}">
                  <a16:creationId xmlns:a16="http://schemas.microsoft.com/office/drawing/2014/main" id="{E768ACF7-8A4C-47A9-AF41-FD3A182EFD41}"/>
                </a:ext>
              </a:extLst>
            </p:cNvPr>
            <p:cNvCxnSpPr>
              <a:cxnSpLocks noChangeShapeType="1"/>
              <a:stCxn id="50" idx="1"/>
              <a:endCxn id="47" idx="5"/>
            </p:cNvCxnSpPr>
            <p:nvPr/>
          </p:nvCxnSpPr>
          <p:spPr bwMode="auto">
            <a:xfrm flipH="1" flipV="1">
              <a:off x="829" y="2761"/>
              <a:ext cx="502" cy="430"/>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grpSp>
        <p:nvGrpSpPr>
          <p:cNvPr id="59" name="Group 1061">
            <a:extLst>
              <a:ext uri="{FF2B5EF4-FFF2-40B4-BE49-F238E27FC236}">
                <a16:creationId xmlns:a16="http://schemas.microsoft.com/office/drawing/2014/main" id="{D18A35A0-2400-414D-B954-6D1F2FFF002D}"/>
              </a:ext>
            </a:extLst>
          </p:cNvPr>
          <p:cNvGrpSpPr>
            <a:grpSpLocks/>
          </p:cNvGrpSpPr>
          <p:nvPr/>
        </p:nvGrpSpPr>
        <p:grpSpPr bwMode="auto">
          <a:xfrm>
            <a:off x="3827463" y="4200525"/>
            <a:ext cx="1373187" cy="1619250"/>
            <a:chOff x="2184" y="3156"/>
            <a:chExt cx="865" cy="1020"/>
          </a:xfrm>
        </p:grpSpPr>
        <p:sp>
          <p:nvSpPr>
            <p:cNvPr id="60" name="Oval 1036">
              <a:extLst>
                <a:ext uri="{FF2B5EF4-FFF2-40B4-BE49-F238E27FC236}">
                  <a16:creationId xmlns:a16="http://schemas.microsoft.com/office/drawing/2014/main" id="{7203F094-1960-4790-BB40-8B72ED7D2EBE}"/>
                </a:ext>
              </a:extLst>
            </p:cNvPr>
            <p:cNvSpPr>
              <a:spLocks noChangeArrowheads="1"/>
            </p:cNvSpPr>
            <p:nvPr/>
          </p:nvSpPr>
          <p:spPr bwMode="auto">
            <a:xfrm>
              <a:off x="2774" y="3936"/>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A</a:t>
              </a:r>
            </a:p>
          </p:txBody>
        </p:sp>
        <p:sp>
          <p:nvSpPr>
            <p:cNvPr id="62" name="Oval 1037">
              <a:extLst>
                <a:ext uri="{FF2B5EF4-FFF2-40B4-BE49-F238E27FC236}">
                  <a16:creationId xmlns:a16="http://schemas.microsoft.com/office/drawing/2014/main" id="{194A8866-6B9F-4E55-A9BD-F8780EB90E7F}"/>
                </a:ext>
              </a:extLst>
            </p:cNvPr>
            <p:cNvSpPr>
              <a:spLocks noChangeArrowheads="1"/>
            </p:cNvSpPr>
            <p:nvPr/>
          </p:nvSpPr>
          <p:spPr bwMode="auto">
            <a:xfrm>
              <a:off x="2809" y="3168"/>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63" name="Oval 1038">
              <a:extLst>
                <a:ext uri="{FF2B5EF4-FFF2-40B4-BE49-F238E27FC236}">
                  <a16:creationId xmlns:a16="http://schemas.microsoft.com/office/drawing/2014/main" id="{B9ADAB1D-4C35-4CB7-B45E-9764FF086115}"/>
                </a:ext>
              </a:extLst>
            </p:cNvPr>
            <p:cNvSpPr>
              <a:spLocks noChangeArrowheads="1"/>
            </p:cNvSpPr>
            <p:nvPr/>
          </p:nvSpPr>
          <p:spPr bwMode="auto">
            <a:xfrm>
              <a:off x="2184" y="3156"/>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4</a:t>
              </a:r>
            </a:p>
          </p:txBody>
        </p:sp>
        <p:sp>
          <p:nvSpPr>
            <p:cNvPr id="65" name="Oval 1039">
              <a:extLst>
                <a:ext uri="{FF2B5EF4-FFF2-40B4-BE49-F238E27FC236}">
                  <a16:creationId xmlns:a16="http://schemas.microsoft.com/office/drawing/2014/main" id="{46B8BBAC-97B5-43F7-A633-4553CC286B88}"/>
                </a:ext>
              </a:extLst>
            </p:cNvPr>
            <p:cNvSpPr>
              <a:spLocks noChangeArrowheads="1"/>
            </p:cNvSpPr>
            <p:nvPr/>
          </p:nvSpPr>
          <p:spPr bwMode="auto">
            <a:xfrm>
              <a:off x="2184" y="3936"/>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3</a:t>
              </a:r>
            </a:p>
          </p:txBody>
        </p:sp>
        <p:cxnSp>
          <p:nvCxnSpPr>
            <p:cNvPr id="66" name="AutoShape 1040">
              <a:extLst>
                <a:ext uri="{FF2B5EF4-FFF2-40B4-BE49-F238E27FC236}">
                  <a16:creationId xmlns:a16="http://schemas.microsoft.com/office/drawing/2014/main" id="{EEC35287-3839-4841-8AC3-3F4B2CDB31EE}"/>
                </a:ext>
              </a:extLst>
            </p:cNvPr>
            <p:cNvCxnSpPr>
              <a:cxnSpLocks noChangeShapeType="1"/>
              <a:stCxn id="63" idx="4"/>
              <a:endCxn id="65" idx="0"/>
            </p:cNvCxnSpPr>
            <p:nvPr/>
          </p:nvCxnSpPr>
          <p:spPr bwMode="auto">
            <a:xfrm>
              <a:off x="2304" y="3408"/>
              <a:ext cx="0" cy="516"/>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68" name="AutoShape 1041">
              <a:extLst>
                <a:ext uri="{FF2B5EF4-FFF2-40B4-BE49-F238E27FC236}">
                  <a16:creationId xmlns:a16="http://schemas.microsoft.com/office/drawing/2014/main" id="{4CBD2DC5-96C9-405C-BF3A-61864B86625C}"/>
                </a:ext>
              </a:extLst>
            </p:cNvPr>
            <p:cNvCxnSpPr>
              <a:cxnSpLocks noChangeShapeType="1"/>
              <a:stCxn id="63" idx="6"/>
              <a:endCxn id="62" idx="2"/>
            </p:cNvCxnSpPr>
            <p:nvPr/>
          </p:nvCxnSpPr>
          <p:spPr bwMode="auto">
            <a:xfrm>
              <a:off x="2436" y="3276"/>
              <a:ext cx="361" cy="12"/>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69" name="AutoShape 1042">
              <a:extLst>
                <a:ext uri="{FF2B5EF4-FFF2-40B4-BE49-F238E27FC236}">
                  <a16:creationId xmlns:a16="http://schemas.microsoft.com/office/drawing/2014/main" id="{68C1B1CE-E2F0-431C-A33B-4ECE4E923363}"/>
                </a:ext>
              </a:extLst>
            </p:cNvPr>
            <p:cNvCxnSpPr>
              <a:cxnSpLocks noChangeShapeType="1"/>
              <a:stCxn id="60" idx="2"/>
              <a:endCxn id="65" idx="6"/>
            </p:cNvCxnSpPr>
            <p:nvPr/>
          </p:nvCxnSpPr>
          <p:spPr bwMode="auto">
            <a:xfrm flipH="1">
              <a:off x="2436" y="4056"/>
              <a:ext cx="326" cy="0"/>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71" name="AutoShape 1043">
              <a:extLst>
                <a:ext uri="{FF2B5EF4-FFF2-40B4-BE49-F238E27FC236}">
                  <a16:creationId xmlns:a16="http://schemas.microsoft.com/office/drawing/2014/main" id="{2F07912A-EF2B-4FC9-ABCA-4D4DA98B6B76}"/>
                </a:ext>
              </a:extLst>
            </p:cNvPr>
            <p:cNvCxnSpPr>
              <a:cxnSpLocks noChangeShapeType="1"/>
              <a:stCxn id="63" idx="5"/>
              <a:endCxn id="60" idx="1"/>
            </p:cNvCxnSpPr>
            <p:nvPr/>
          </p:nvCxnSpPr>
          <p:spPr bwMode="auto">
            <a:xfrm>
              <a:off x="2389" y="3373"/>
              <a:ext cx="420" cy="586"/>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grpSp>
        <p:nvGrpSpPr>
          <p:cNvPr id="72" name="Group 1060">
            <a:extLst>
              <a:ext uri="{FF2B5EF4-FFF2-40B4-BE49-F238E27FC236}">
                <a16:creationId xmlns:a16="http://schemas.microsoft.com/office/drawing/2014/main" id="{1BB46C9E-4D81-4AB9-924C-D34AFCFCBC61}"/>
              </a:ext>
            </a:extLst>
          </p:cNvPr>
          <p:cNvGrpSpPr>
            <a:grpSpLocks/>
          </p:cNvGrpSpPr>
          <p:nvPr/>
        </p:nvGrpSpPr>
        <p:grpSpPr bwMode="auto">
          <a:xfrm flipH="1">
            <a:off x="6115050" y="4038600"/>
            <a:ext cx="2419350" cy="1943100"/>
            <a:chOff x="3552" y="2712"/>
            <a:chExt cx="1524" cy="1224"/>
          </a:xfrm>
        </p:grpSpPr>
        <p:sp>
          <p:nvSpPr>
            <p:cNvPr id="74" name="Oval 1044">
              <a:extLst>
                <a:ext uri="{FF2B5EF4-FFF2-40B4-BE49-F238E27FC236}">
                  <a16:creationId xmlns:a16="http://schemas.microsoft.com/office/drawing/2014/main" id="{8C5C9839-750B-4D02-86BC-D1A0A5369129}"/>
                </a:ext>
              </a:extLst>
            </p:cNvPr>
            <p:cNvSpPr>
              <a:spLocks noChangeArrowheads="1"/>
            </p:cNvSpPr>
            <p:nvPr/>
          </p:nvSpPr>
          <p:spPr bwMode="auto">
            <a:xfrm>
              <a:off x="3961" y="2712"/>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A</a:t>
              </a:r>
            </a:p>
          </p:txBody>
        </p:sp>
        <p:sp>
          <p:nvSpPr>
            <p:cNvPr id="75" name="Oval 1045">
              <a:extLst>
                <a:ext uri="{FF2B5EF4-FFF2-40B4-BE49-F238E27FC236}">
                  <a16:creationId xmlns:a16="http://schemas.microsoft.com/office/drawing/2014/main" id="{D1E6AC20-A345-4A3A-869D-FB095D80FEA1}"/>
                </a:ext>
              </a:extLst>
            </p:cNvPr>
            <p:cNvSpPr>
              <a:spLocks noChangeArrowheads="1"/>
            </p:cNvSpPr>
            <p:nvPr/>
          </p:nvSpPr>
          <p:spPr bwMode="auto">
            <a:xfrm>
              <a:off x="4116" y="3216"/>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77" name="Oval 1046">
              <a:extLst>
                <a:ext uri="{FF2B5EF4-FFF2-40B4-BE49-F238E27FC236}">
                  <a16:creationId xmlns:a16="http://schemas.microsoft.com/office/drawing/2014/main" id="{B480B692-4496-4B41-9C1A-99D24EE9C72C}"/>
                </a:ext>
              </a:extLst>
            </p:cNvPr>
            <p:cNvSpPr>
              <a:spLocks noChangeArrowheads="1"/>
            </p:cNvSpPr>
            <p:nvPr/>
          </p:nvSpPr>
          <p:spPr bwMode="auto">
            <a:xfrm>
              <a:off x="4836" y="3336"/>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4</a:t>
              </a:r>
            </a:p>
          </p:txBody>
        </p:sp>
        <p:sp>
          <p:nvSpPr>
            <p:cNvPr id="78" name="Oval 1047">
              <a:extLst>
                <a:ext uri="{FF2B5EF4-FFF2-40B4-BE49-F238E27FC236}">
                  <a16:creationId xmlns:a16="http://schemas.microsoft.com/office/drawing/2014/main" id="{AA5365E2-665A-4199-80F2-05E8B6D8DA69}"/>
                </a:ext>
              </a:extLst>
            </p:cNvPr>
            <p:cNvSpPr>
              <a:spLocks noChangeArrowheads="1"/>
            </p:cNvSpPr>
            <p:nvPr/>
          </p:nvSpPr>
          <p:spPr bwMode="auto">
            <a:xfrm>
              <a:off x="3552" y="3696"/>
              <a:ext cx="240" cy="24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3</a:t>
              </a:r>
            </a:p>
          </p:txBody>
        </p:sp>
        <p:cxnSp>
          <p:nvCxnSpPr>
            <p:cNvPr id="80" name="AutoShape 1048">
              <a:extLst>
                <a:ext uri="{FF2B5EF4-FFF2-40B4-BE49-F238E27FC236}">
                  <a16:creationId xmlns:a16="http://schemas.microsoft.com/office/drawing/2014/main" id="{37E145CA-9F4A-4FD9-AED3-F521C2CC9C69}"/>
                </a:ext>
              </a:extLst>
            </p:cNvPr>
            <p:cNvCxnSpPr>
              <a:cxnSpLocks noChangeShapeType="1"/>
              <a:stCxn id="77" idx="3"/>
              <a:endCxn id="78" idx="6"/>
            </p:cNvCxnSpPr>
            <p:nvPr/>
          </p:nvCxnSpPr>
          <p:spPr bwMode="auto">
            <a:xfrm flipH="1">
              <a:off x="3804" y="3553"/>
              <a:ext cx="1067" cy="263"/>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1" name="AutoShape 1049">
              <a:extLst>
                <a:ext uri="{FF2B5EF4-FFF2-40B4-BE49-F238E27FC236}">
                  <a16:creationId xmlns:a16="http://schemas.microsoft.com/office/drawing/2014/main" id="{9EEEF38C-6923-4D97-AA61-36894878E7AC}"/>
                </a:ext>
              </a:extLst>
            </p:cNvPr>
            <p:cNvCxnSpPr>
              <a:cxnSpLocks noChangeShapeType="1"/>
              <a:stCxn id="77" idx="2"/>
              <a:endCxn id="75" idx="6"/>
            </p:cNvCxnSpPr>
            <p:nvPr/>
          </p:nvCxnSpPr>
          <p:spPr bwMode="auto">
            <a:xfrm flipH="1" flipV="1">
              <a:off x="4368" y="3336"/>
              <a:ext cx="456" cy="120"/>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3" name="AutoShape 1050">
              <a:extLst>
                <a:ext uri="{FF2B5EF4-FFF2-40B4-BE49-F238E27FC236}">
                  <a16:creationId xmlns:a16="http://schemas.microsoft.com/office/drawing/2014/main" id="{A5009E49-81E7-477D-9646-F44B64A2BF8A}"/>
                </a:ext>
              </a:extLst>
            </p:cNvPr>
            <p:cNvCxnSpPr>
              <a:cxnSpLocks noChangeShapeType="1"/>
              <a:stCxn id="74" idx="3"/>
              <a:endCxn id="78" idx="0"/>
            </p:cNvCxnSpPr>
            <p:nvPr/>
          </p:nvCxnSpPr>
          <p:spPr bwMode="auto">
            <a:xfrm flipH="1">
              <a:off x="3672" y="2929"/>
              <a:ext cx="324" cy="755"/>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84" name="AutoShape 1051">
              <a:extLst>
                <a:ext uri="{FF2B5EF4-FFF2-40B4-BE49-F238E27FC236}">
                  <a16:creationId xmlns:a16="http://schemas.microsoft.com/office/drawing/2014/main" id="{57BA56B7-17CD-449E-9E95-5EB9507D32FD}"/>
                </a:ext>
              </a:extLst>
            </p:cNvPr>
            <p:cNvCxnSpPr>
              <a:cxnSpLocks noChangeShapeType="1"/>
              <a:stCxn id="77" idx="1"/>
              <a:endCxn id="74" idx="5"/>
            </p:cNvCxnSpPr>
            <p:nvPr/>
          </p:nvCxnSpPr>
          <p:spPr bwMode="auto">
            <a:xfrm flipH="1" flipV="1">
              <a:off x="4166" y="2929"/>
              <a:ext cx="705" cy="430"/>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sp>
        <p:nvSpPr>
          <p:cNvPr id="87" name="Oval 1052">
            <a:extLst>
              <a:ext uri="{FF2B5EF4-FFF2-40B4-BE49-F238E27FC236}">
                <a16:creationId xmlns:a16="http://schemas.microsoft.com/office/drawing/2014/main" id="{AEB8C5DB-8A46-40D2-8309-7D570C2DEBAB}"/>
              </a:ext>
            </a:extLst>
          </p:cNvPr>
          <p:cNvSpPr>
            <a:spLocks noChangeArrowheads="1"/>
          </p:cNvSpPr>
          <p:nvPr/>
        </p:nvSpPr>
        <p:spPr bwMode="auto">
          <a:xfrm>
            <a:off x="7069138" y="201930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A</a:t>
            </a:r>
          </a:p>
        </p:txBody>
      </p:sp>
      <p:sp>
        <p:nvSpPr>
          <p:cNvPr id="89" name="Oval 1053">
            <a:extLst>
              <a:ext uri="{FF2B5EF4-FFF2-40B4-BE49-F238E27FC236}">
                <a16:creationId xmlns:a16="http://schemas.microsoft.com/office/drawing/2014/main" id="{30FC4AFA-E1FD-45F6-B89E-FE24E1B6889A}"/>
              </a:ext>
            </a:extLst>
          </p:cNvPr>
          <p:cNvSpPr>
            <a:spLocks noChangeArrowheads="1"/>
          </p:cNvSpPr>
          <p:nvPr/>
        </p:nvSpPr>
        <p:spPr bwMode="auto">
          <a:xfrm>
            <a:off x="7315200" y="281940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90" name="Oval 1054">
            <a:extLst>
              <a:ext uri="{FF2B5EF4-FFF2-40B4-BE49-F238E27FC236}">
                <a16:creationId xmlns:a16="http://schemas.microsoft.com/office/drawing/2014/main" id="{487B5602-0E8F-4C7E-B458-6E1FB51ACF80}"/>
              </a:ext>
            </a:extLst>
          </p:cNvPr>
          <p:cNvSpPr>
            <a:spLocks noChangeArrowheads="1"/>
          </p:cNvSpPr>
          <p:nvPr/>
        </p:nvSpPr>
        <p:spPr bwMode="auto">
          <a:xfrm>
            <a:off x="8382000" y="297180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4</a:t>
            </a:r>
          </a:p>
        </p:txBody>
      </p:sp>
      <p:sp>
        <p:nvSpPr>
          <p:cNvPr id="92" name="Oval 1055">
            <a:extLst>
              <a:ext uri="{FF2B5EF4-FFF2-40B4-BE49-F238E27FC236}">
                <a16:creationId xmlns:a16="http://schemas.microsoft.com/office/drawing/2014/main" id="{E4A6E524-BFCA-4F59-9A33-C6BEDFAD905F}"/>
              </a:ext>
            </a:extLst>
          </p:cNvPr>
          <p:cNvSpPr>
            <a:spLocks noChangeArrowheads="1"/>
          </p:cNvSpPr>
          <p:nvPr/>
        </p:nvSpPr>
        <p:spPr bwMode="auto">
          <a:xfrm>
            <a:off x="6629400" y="358140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3</a:t>
            </a:r>
          </a:p>
        </p:txBody>
      </p:sp>
      <p:cxnSp>
        <p:nvCxnSpPr>
          <p:cNvPr id="93" name="AutoShape 1056">
            <a:extLst>
              <a:ext uri="{FF2B5EF4-FFF2-40B4-BE49-F238E27FC236}">
                <a16:creationId xmlns:a16="http://schemas.microsoft.com/office/drawing/2014/main" id="{16F9308A-AC54-48D8-B95E-A22BAC0D889B}"/>
              </a:ext>
            </a:extLst>
          </p:cNvPr>
          <p:cNvCxnSpPr>
            <a:cxnSpLocks noChangeShapeType="1"/>
            <a:stCxn id="90" idx="3"/>
            <a:endCxn id="92" idx="6"/>
          </p:cNvCxnSpPr>
          <p:nvPr/>
        </p:nvCxnSpPr>
        <p:spPr bwMode="auto">
          <a:xfrm flipH="1">
            <a:off x="7029450" y="3316288"/>
            <a:ext cx="1408113" cy="455613"/>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4" name="AutoShape 1057">
            <a:extLst>
              <a:ext uri="{FF2B5EF4-FFF2-40B4-BE49-F238E27FC236}">
                <a16:creationId xmlns:a16="http://schemas.microsoft.com/office/drawing/2014/main" id="{246475C6-D5C3-4451-AE0E-2D5969378104}"/>
              </a:ext>
            </a:extLst>
          </p:cNvPr>
          <p:cNvCxnSpPr>
            <a:cxnSpLocks noChangeShapeType="1"/>
            <a:stCxn id="90" idx="2"/>
            <a:endCxn id="89" idx="6"/>
          </p:cNvCxnSpPr>
          <p:nvPr/>
        </p:nvCxnSpPr>
        <p:spPr bwMode="auto">
          <a:xfrm flipH="1" flipV="1">
            <a:off x="7715250" y="3009900"/>
            <a:ext cx="647700" cy="152400"/>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5" name="AutoShape 1058">
            <a:extLst>
              <a:ext uri="{FF2B5EF4-FFF2-40B4-BE49-F238E27FC236}">
                <a16:creationId xmlns:a16="http://schemas.microsoft.com/office/drawing/2014/main" id="{E6F81F20-C4D1-4C68-AD94-A6BE2E0AF5E6}"/>
              </a:ext>
            </a:extLst>
          </p:cNvPr>
          <p:cNvCxnSpPr>
            <a:cxnSpLocks noChangeShapeType="1"/>
            <a:stCxn id="87" idx="3"/>
            <a:endCxn id="92" idx="0"/>
          </p:cNvCxnSpPr>
          <p:nvPr/>
        </p:nvCxnSpPr>
        <p:spPr bwMode="auto">
          <a:xfrm flipH="1">
            <a:off x="6819900" y="2363788"/>
            <a:ext cx="304800" cy="1198563"/>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6" name="AutoShape 1059">
            <a:extLst>
              <a:ext uri="{FF2B5EF4-FFF2-40B4-BE49-F238E27FC236}">
                <a16:creationId xmlns:a16="http://schemas.microsoft.com/office/drawing/2014/main" id="{98870FC6-082E-4804-9B88-6E271D9322FC}"/>
              </a:ext>
            </a:extLst>
          </p:cNvPr>
          <p:cNvCxnSpPr>
            <a:cxnSpLocks noChangeShapeType="1"/>
            <a:stCxn id="90" idx="1"/>
            <a:endCxn id="87" idx="5"/>
          </p:cNvCxnSpPr>
          <p:nvPr/>
        </p:nvCxnSpPr>
        <p:spPr bwMode="auto">
          <a:xfrm flipH="1" flipV="1">
            <a:off x="7394575" y="2363788"/>
            <a:ext cx="1042988" cy="644525"/>
          </a:xfrm>
          <a:prstGeom prst="straightConnector1">
            <a:avLst/>
          </a:prstGeom>
          <a:noFill/>
          <a:ln w="381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6868FB51-0708-4733-AE8F-12F9D2AB2E8E}"/>
                  </a:ext>
                </a:extLst>
              </p14:cNvPr>
              <p14:cNvContentPartPr/>
              <p14:nvPr/>
            </p14:nvContentPartPr>
            <p14:xfrm>
              <a:off x="1331640" y="3657600"/>
              <a:ext cx="623160" cy="549000"/>
            </p14:xfrm>
          </p:contentPart>
        </mc:Choice>
        <mc:Fallback>
          <p:pic>
            <p:nvPicPr>
              <p:cNvPr id="2" name="Ink 1">
                <a:extLst>
                  <a:ext uri="{FF2B5EF4-FFF2-40B4-BE49-F238E27FC236}">
                    <a16:creationId xmlns:a16="http://schemas.microsoft.com/office/drawing/2014/main" id="{6868FB51-0708-4733-AE8F-12F9D2AB2E8E}"/>
                  </a:ext>
                </a:extLst>
              </p:cNvPr>
              <p:cNvPicPr/>
              <p:nvPr/>
            </p:nvPicPr>
            <p:blipFill>
              <a:blip r:embed="rId4"/>
              <a:stretch>
                <a:fillRect/>
              </a:stretch>
            </p:blipFill>
            <p:spPr>
              <a:xfrm>
                <a:off x="1322280" y="3648240"/>
                <a:ext cx="641880" cy="567720"/>
              </a:xfrm>
              <a:prstGeom prst="rect">
                <a:avLst/>
              </a:prstGeom>
            </p:spPr>
          </p:pic>
        </mc:Fallback>
      </mc:AlternateContent>
    </p:spTree>
    <p:extLst>
      <p:ext uri="{BB962C8B-B14F-4D97-AF65-F5344CB8AC3E}">
        <p14:creationId xmlns:p14="http://schemas.microsoft.com/office/powerpoint/2010/main" val="1939148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Directed Graphs</a:t>
            </a:r>
          </a:p>
        </p:txBody>
      </p:sp>
      <p:sp>
        <p:nvSpPr>
          <p:cNvPr id="412675" name="Rectangle 3"/>
          <p:cNvSpPr>
            <a:spLocks noGrp="1" noChangeArrowheads="1"/>
          </p:cNvSpPr>
          <p:nvPr>
            <p:ph idx="1"/>
          </p:nvPr>
        </p:nvSpPr>
        <p:spPr>
          <a:xfrm>
            <a:off x="457200" y="1187160"/>
            <a:ext cx="8229600" cy="5181600"/>
          </a:xfrm>
        </p:spPr>
        <p:txBody>
          <a:bodyPr/>
          <a:lstStyle/>
          <a:p>
            <a:pPr marL="0" indent="0" eaLnBrk="1" hangingPunct="1">
              <a:lnSpc>
                <a:spcPct val="80000"/>
              </a:lnSpc>
              <a:buNone/>
            </a:pPr>
            <a:endParaRPr lang="en-US" altLang="en-US" sz="2400" dirty="0">
              <a:solidFill>
                <a:srgbClr val="0070C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19</a:t>
            </a:fld>
            <a:endParaRPr lang="en-US" altLang="en-US" sz="1400">
              <a:latin typeface="Tahoma" panose="020B0604030504040204" pitchFamily="34" charset="0"/>
            </a:endParaRPr>
          </a:p>
        </p:txBody>
      </p:sp>
      <p:sp>
        <p:nvSpPr>
          <p:cNvPr id="23" name="Oval 5">
            <a:extLst>
              <a:ext uri="{FF2B5EF4-FFF2-40B4-BE49-F238E27FC236}">
                <a16:creationId xmlns:a16="http://schemas.microsoft.com/office/drawing/2014/main" id="{5FD0E783-D5A6-4F8A-A0AD-5377BB2AF4E8}"/>
              </a:ext>
            </a:extLst>
          </p:cNvPr>
          <p:cNvSpPr>
            <a:spLocks noChangeArrowheads="1"/>
          </p:cNvSpPr>
          <p:nvPr/>
        </p:nvSpPr>
        <p:spPr bwMode="auto">
          <a:xfrm>
            <a:off x="4642137" y="11398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a:t>
            </a:r>
          </a:p>
        </p:txBody>
      </p:sp>
      <p:sp>
        <p:nvSpPr>
          <p:cNvPr id="24" name="Oval 6">
            <a:extLst>
              <a:ext uri="{FF2B5EF4-FFF2-40B4-BE49-F238E27FC236}">
                <a16:creationId xmlns:a16="http://schemas.microsoft.com/office/drawing/2014/main" id="{ECB02468-8FE7-4240-A639-B719E6C8C163}"/>
              </a:ext>
            </a:extLst>
          </p:cNvPr>
          <p:cNvSpPr>
            <a:spLocks noChangeArrowheads="1"/>
          </p:cNvSpPr>
          <p:nvPr/>
        </p:nvSpPr>
        <p:spPr bwMode="auto">
          <a:xfrm>
            <a:off x="3651537" y="19018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2</a:t>
            </a:r>
          </a:p>
        </p:txBody>
      </p:sp>
      <p:sp>
        <p:nvSpPr>
          <p:cNvPr id="25" name="Oval 7">
            <a:extLst>
              <a:ext uri="{FF2B5EF4-FFF2-40B4-BE49-F238E27FC236}">
                <a16:creationId xmlns:a16="http://schemas.microsoft.com/office/drawing/2014/main" id="{EA285B48-8883-4234-BE72-6CFE41B6E31D}"/>
              </a:ext>
            </a:extLst>
          </p:cNvPr>
          <p:cNvSpPr>
            <a:spLocks noChangeArrowheads="1"/>
          </p:cNvSpPr>
          <p:nvPr/>
        </p:nvSpPr>
        <p:spPr bwMode="auto">
          <a:xfrm>
            <a:off x="6166137" y="21304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10</a:t>
            </a:r>
          </a:p>
        </p:txBody>
      </p:sp>
      <p:sp>
        <p:nvSpPr>
          <p:cNvPr id="26" name="Oval 8">
            <a:extLst>
              <a:ext uri="{FF2B5EF4-FFF2-40B4-BE49-F238E27FC236}">
                <a16:creationId xmlns:a16="http://schemas.microsoft.com/office/drawing/2014/main" id="{DA9DF768-0F8D-49CB-A2F5-431A65DE29E9}"/>
              </a:ext>
            </a:extLst>
          </p:cNvPr>
          <p:cNvSpPr>
            <a:spLocks noChangeArrowheads="1"/>
          </p:cNvSpPr>
          <p:nvPr/>
        </p:nvSpPr>
        <p:spPr bwMode="auto">
          <a:xfrm>
            <a:off x="4108737" y="47974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9</a:t>
            </a:r>
          </a:p>
        </p:txBody>
      </p:sp>
      <p:sp>
        <p:nvSpPr>
          <p:cNvPr id="27" name="Oval 9">
            <a:extLst>
              <a:ext uri="{FF2B5EF4-FFF2-40B4-BE49-F238E27FC236}">
                <a16:creationId xmlns:a16="http://schemas.microsoft.com/office/drawing/2014/main" id="{87B21B8B-E463-4F21-A7DA-5E592E271526}"/>
              </a:ext>
            </a:extLst>
          </p:cNvPr>
          <p:cNvSpPr>
            <a:spLocks noChangeArrowheads="1"/>
          </p:cNvSpPr>
          <p:nvPr/>
        </p:nvSpPr>
        <p:spPr bwMode="auto">
          <a:xfrm>
            <a:off x="4108737" y="38068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8</a:t>
            </a:r>
          </a:p>
        </p:txBody>
      </p:sp>
      <p:sp>
        <p:nvSpPr>
          <p:cNvPr id="28" name="Oval 10">
            <a:extLst>
              <a:ext uri="{FF2B5EF4-FFF2-40B4-BE49-F238E27FC236}">
                <a16:creationId xmlns:a16="http://schemas.microsoft.com/office/drawing/2014/main" id="{AD4AA49D-00F7-404C-B189-3FD754803E55}"/>
              </a:ext>
            </a:extLst>
          </p:cNvPr>
          <p:cNvSpPr>
            <a:spLocks noChangeArrowheads="1"/>
          </p:cNvSpPr>
          <p:nvPr/>
        </p:nvSpPr>
        <p:spPr bwMode="auto">
          <a:xfrm>
            <a:off x="2813337" y="25876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3</a:t>
            </a:r>
          </a:p>
        </p:txBody>
      </p:sp>
      <p:sp>
        <p:nvSpPr>
          <p:cNvPr id="29" name="Oval 11">
            <a:extLst>
              <a:ext uri="{FF2B5EF4-FFF2-40B4-BE49-F238E27FC236}">
                <a16:creationId xmlns:a16="http://schemas.microsoft.com/office/drawing/2014/main" id="{C1675B3B-A454-4D5F-A519-EDBE4E9E9FA8}"/>
              </a:ext>
            </a:extLst>
          </p:cNvPr>
          <p:cNvSpPr>
            <a:spLocks noChangeArrowheads="1"/>
          </p:cNvSpPr>
          <p:nvPr/>
        </p:nvSpPr>
        <p:spPr bwMode="auto">
          <a:xfrm>
            <a:off x="2813337" y="37306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4</a:t>
            </a:r>
          </a:p>
        </p:txBody>
      </p:sp>
      <p:sp>
        <p:nvSpPr>
          <p:cNvPr id="30" name="Oval 12">
            <a:extLst>
              <a:ext uri="{FF2B5EF4-FFF2-40B4-BE49-F238E27FC236}">
                <a16:creationId xmlns:a16="http://schemas.microsoft.com/office/drawing/2014/main" id="{8E1119D9-BAF7-4647-B0AB-2EAD9877E3A2}"/>
              </a:ext>
            </a:extLst>
          </p:cNvPr>
          <p:cNvSpPr>
            <a:spLocks noChangeArrowheads="1"/>
          </p:cNvSpPr>
          <p:nvPr/>
        </p:nvSpPr>
        <p:spPr bwMode="auto">
          <a:xfrm>
            <a:off x="2432337" y="47212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5</a:t>
            </a:r>
          </a:p>
        </p:txBody>
      </p:sp>
      <p:sp>
        <p:nvSpPr>
          <p:cNvPr id="31" name="Oval 13">
            <a:extLst>
              <a:ext uri="{FF2B5EF4-FFF2-40B4-BE49-F238E27FC236}">
                <a16:creationId xmlns:a16="http://schemas.microsoft.com/office/drawing/2014/main" id="{B3366A9E-070F-4521-AFB2-09FA3BF035FD}"/>
              </a:ext>
            </a:extLst>
          </p:cNvPr>
          <p:cNvSpPr>
            <a:spLocks noChangeArrowheads="1"/>
          </p:cNvSpPr>
          <p:nvPr/>
        </p:nvSpPr>
        <p:spPr bwMode="auto">
          <a:xfrm>
            <a:off x="1365537" y="51784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6</a:t>
            </a:r>
          </a:p>
        </p:txBody>
      </p:sp>
      <p:sp>
        <p:nvSpPr>
          <p:cNvPr id="32" name="Oval 14">
            <a:extLst>
              <a:ext uri="{FF2B5EF4-FFF2-40B4-BE49-F238E27FC236}">
                <a16:creationId xmlns:a16="http://schemas.microsoft.com/office/drawing/2014/main" id="{131E9543-79F3-44DF-A023-C55C81BB1E23}"/>
              </a:ext>
            </a:extLst>
          </p:cNvPr>
          <p:cNvSpPr>
            <a:spLocks noChangeArrowheads="1"/>
          </p:cNvSpPr>
          <p:nvPr/>
        </p:nvSpPr>
        <p:spPr bwMode="auto">
          <a:xfrm>
            <a:off x="1975137" y="58642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33" name="Oval 15">
            <a:extLst>
              <a:ext uri="{FF2B5EF4-FFF2-40B4-BE49-F238E27FC236}">
                <a16:creationId xmlns:a16="http://schemas.microsoft.com/office/drawing/2014/main" id="{8B50F61A-FD8F-4EA4-99EE-6C2F30F41FB9}"/>
              </a:ext>
            </a:extLst>
          </p:cNvPr>
          <p:cNvSpPr>
            <a:spLocks noChangeArrowheads="1"/>
          </p:cNvSpPr>
          <p:nvPr/>
        </p:nvSpPr>
        <p:spPr bwMode="auto">
          <a:xfrm>
            <a:off x="6166137" y="31210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11</a:t>
            </a:r>
          </a:p>
        </p:txBody>
      </p:sp>
      <p:sp>
        <p:nvSpPr>
          <p:cNvPr id="34" name="Oval 16">
            <a:extLst>
              <a:ext uri="{FF2B5EF4-FFF2-40B4-BE49-F238E27FC236}">
                <a16:creationId xmlns:a16="http://schemas.microsoft.com/office/drawing/2014/main" id="{109153D9-824E-42DD-A0E1-815FD7FB9ACE}"/>
              </a:ext>
            </a:extLst>
          </p:cNvPr>
          <p:cNvSpPr>
            <a:spLocks noChangeArrowheads="1"/>
          </p:cNvSpPr>
          <p:nvPr/>
        </p:nvSpPr>
        <p:spPr bwMode="auto">
          <a:xfrm>
            <a:off x="7232937" y="34258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12</a:t>
            </a:r>
          </a:p>
        </p:txBody>
      </p:sp>
      <p:sp>
        <p:nvSpPr>
          <p:cNvPr id="35" name="Oval 17">
            <a:extLst>
              <a:ext uri="{FF2B5EF4-FFF2-40B4-BE49-F238E27FC236}">
                <a16:creationId xmlns:a16="http://schemas.microsoft.com/office/drawing/2014/main" id="{BCB5995D-5F03-41D1-8408-F94A24A3D3BD}"/>
              </a:ext>
            </a:extLst>
          </p:cNvPr>
          <p:cNvSpPr>
            <a:spLocks noChangeArrowheads="1"/>
          </p:cNvSpPr>
          <p:nvPr/>
        </p:nvSpPr>
        <p:spPr bwMode="auto">
          <a:xfrm>
            <a:off x="7232937" y="43402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13</a:t>
            </a:r>
          </a:p>
        </p:txBody>
      </p:sp>
      <p:sp>
        <p:nvSpPr>
          <p:cNvPr id="38" name="Line 20">
            <a:extLst>
              <a:ext uri="{FF2B5EF4-FFF2-40B4-BE49-F238E27FC236}">
                <a16:creationId xmlns:a16="http://schemas.microsoft.com/office/drawing/2014/main" id="{43676AF0-8F24-42A6-9E74-870411C39367}"/>
              </a:ext>
            </a:extLst>
          </p:cNvPr>
          <p:cNvSpPr>
            <a:spLocks noChangeShapeType="1"/>
          </p:cNvSpPr>
          <p:nvPr/>
        </p:nvSpPr>
        <p:spPr bwMode="auto">
          <a:xfrm>
            <a:off x="2965737" y="2968625"/>
            <a:ext cx="0" cy="762000"/>
          </a:xfrm>
          <a:prstGeom prst="line">
            <a:avLst/>
          </a:prstGeom>
          <a:noFill/>
          <a:ln w="38100">
            <a:solidFill>
              <a:schemeClr val="tx1"/>
            </a:solidFill>
            <a:round/>
            <a:headEnd/>
            <a:tailEnd type="triangl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5" name="Straight Arrow Connector 4">
            <a:extLst>
              <a:ext uri="{FF2B5EF4-FFF2-40B4-BE49-F238E27FC236}">
                <a16:creationId xmlns:a16="http://schemas.microsoft.com/office/drawing/2014/main" id="{58293D38-4264-449E-BAFF-810445C56F4A}"/>
              </a:ext>
            </a:extLst>
          </p:cNvPr>
          <p:cNvCxnSpPr>
            <a:stCxn id="33" idx="6"/>
            <a:endCxn id="34" idx="2"/>
          </p:cNvCxnSpPr>
          <p:nvPr/>
        </p:nvCxnSpPr>
        <p:spPr bwMode="auto">
          <a:xfrm>
            <a:off x="6547137" y="3311525"/>
            <a:ext cx="685800" cy="30480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Arrow Connector 58">
            <a:extLst>
              <a:ext uri="{FF2B5EF4-FFF2-40B4-BE49-F238E27FC236}">
                <a16:creationId xmlns:a16="http://schemas.microsoft.com/office/drawing/2014/main" id="{0D3AFD28-FFDC-4AB1-8357-ACDCFC26913A}"/>
              </a:ext>
            </a:extLst>
          </p:cNvPr>
          <p:cNvCxnSpPr>
            <a:cxnSpLocks/>
            <a:stCxn id="34" idx="0"/>
            <a:endCxn id="25" idx="5"/>
          </p:cNvCxnSpPr>
          <p:nvPr/>
        </p:nvCxnSpPr>
        <p:spPr bwMode="auto">
          <a:xfrm flipH="1" flipV="1">
            <a:off x="6491341" y="2455629"/>
            <a:ext cx="932096" cy="970196"/>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Arrow Connector 59">
            <a:extLst>
              <a:ext uri="{FF2B5EF4-FFF2-40B4-BE49-F238E27FC236}">
                <a16:creationId xmlns:a16="http://schemas.microsoft.com/office/drawing/2014/main" id="{A173B871-C2B5-40C9-80EA-27338EEAF4B5}"/>
              </a:ext>
            </a:extLst>
          </p:cNvPr>
          <p:cNvCxnSpPr>
            <a:cxnSpLocks/>
            <a:stCxn id="25" idx="4"/>
            <a:endCxn id="33" idx="0"/>
          </p:cNvCxnSpPr>
          <p:nvPr/>
        </p:nvCxnSpPr>
        <p:spPr bwMode="auto">
          <a:xfrm>
            <a:off x="6356637" y="2511425"/>
            <a:ext cx="0" cy="60960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Arrow Connector 61">
            <a:extLst>
              <a:ext uri="{FF2B5EF4-FFF2-40B4-BE49-F238E27FC236}">
                <a16:creationId xmlns:a16="http://schemas.microsoft.com/office/drawing/2014/main" id="{BB5D6E75-D4ED-4EAD-962C-FB733FFB2C1E}"/>
              </a:ext>
            </a:extLst>
          </p:cNvPr>
          <p:cNvCxnSpPr>
            <a:cxnSpLocks/>
            <a:stCxn id="34" idx="4"/>
            <a:endCxn id="35" idx="0"/>
          </p:cNvCxnSpPr>
          <p:nvPr/>
        </p:nvCxnSpPr>
        <p:spPr bwMode="auto">
          <a:xfrm>
            <a:off x="7423437" y="3806825"/>
            <a:ext cx="0" cy="53340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Arrow Connector 64">
            <a:extLst>
              <a:ext uri="{FF2B5EF4-FFF2-40B4-BE49-F238E27FC236}">
                <a16:creationId xmlns:a16="http://schemas.microsoft.com/office/drawing/2014/main" id="{5AD81FD1-7A43-4F74-A407-1AAF67A35856}"/>
              </a:ext>
            </a:extLst>
          </p:cNvPr>
          <p:cNvCxnSpPr>
            <a:cxnSpLocks/>
            <a:stCxn id="25" idx="2"/>
            <a:endCxn id="24" idx="6"/>
          </p:cNvCxnSpPr>
          <p:nvPr/>
        </p:nvCxnSpPr>
        <p:spPr bwMode="auto">
          <a:xfrm flipH="1" flipV="1">
            <a:off x="4032537" y="2092325"/>
            <a:ext cx="2133600" cy="22860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Arrow Connector 67">
            <a:extLst>
              <a:ext uri="{FF2B5EF4-FFF2-40B4-BE49-F238E27FC236}">
                <a16:creationId xmlns:a16="http://schemas.microsoft.com/office/drawing/2014/main" id="{3D1195EC-E347-4C1F-A809-582CC795A7A4}"/>
              </a:ext>
            </a:extLst>
          </p:cNvPr>
          <p:cNvCxnSpPr>
            <a:cxnSpLocks/>
            <a:stCxn id="23" idx="5"/>
            <a:endCxn id="25" idx="1"/>
          </p:cNvCxnSpPr>
          <p:nvPr/>
        </p:nvCxnSpPr>
        <p:spPr bwMode="auto">
          <a:xfrm>
            <a:off x="4967341" y="1465029"/>
            <a:ext cx="1254592" cy="721192"/>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Arrow Connector 70">
            <a:extLst>
              <a:ext uri="{FF2B5EF4-FFF2-40B4-BE49-F238E27FC236}">
                <a16:creationId xmlns:a16="http://schemas.microsoft.com/office/drawing/2014/main" id="{0E54FC2F-B21B-4C6F-BAD9-F54195F4BC0F}"/>
              </a:ext>
            </a:extLst>
          </p:cNvPr>
          <p:cNvCxnSpPr>
            <a:cxnSpLocks/>
            <a:stCxn id="23" idx="3"/>
            <a:endCxn id="24" idx="7"/>
          </p:cNvCxnSpPr>
          <p:nvPr/>
        </p:nvCxnSpPr>
        <p:spPr bwMode="auto">
          <a:xfrm flipH="1">
            <a:off x="3976741" y="1465029"/>
            <a:ext cx="721192" cy="492592"/>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Arrow Connector 73">
            <a:extLst>
              <a:ext uri="{FF2B5EF4-FFF2-40B4-BE49-F238E27FC236}">
                <a16:creationId xmlns:a16="http://schemas.microsoft.com/office/drawing/2014/main" id="{84800A7B-6F61-4269-AC7F-A11EB4E2B86A}"/>
              </a:ext>
            </a:extLst>
          </p:cNvPr>
          <p:cNvCxnSpPr>
            <a:cxnSpLocks/>
            <a:stCxn id="24" idx="3"/>
            <a:endCxn id="28" idx="7"/>
          </p:cNvCxnSpPr>
          <p:nvPr/>
        </p:nvCxnSpPr>
        <p:spPr bwMode="auto">
          <a:xfrm flipH="1">
            <a:off x="3138541" y="2227029"/>
            <a:ext cx="568792" cy="416392"/>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Arrow Connector 76">
            <a:extLst>
              <a:ext uri="{FF2B5EF4-FFF2-40B4-BE49-F238E27FC236}">
                <a16:creationId xmlns:a16="http://schemas.microsoft.com/office/drawing/2014/main" id="{B9608E89-5876-4D25-BD3A-179D5B5AD5BD}"/>
              </a:ext>
            </a:extLst>
          </p:cNvPr>
          <p:cNvCxnSpPr>
            <a:cxnSpLocks/>
            <a:stCxn id="28" idx="5"/>
            <a:endCxn id="27" idx="1"/>
          </p:cNvCxnSpPr>
          <p:nvPr/>
        </p:nvCxnSpPr>
        <p:spPr bwMode="auto">
          <a:xfrm>
            <a:off x="3138541" y="2912829"/>
            <a:ext cx="1025992" cy="949792"/>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Arrow Connector 79">
            <a:extLst>
              <a:ext uri="{FF2B5EF4-FFF2-40B4-BE49-F238E27FC236}">
                <a16:creationId xmlns:a16="http://schemas.microsoft.com/office/drawing/2014/main" id="{47F0A2AB-5B44-446E-8AC2-AD66FEA3A699}"/>
              </a:ext>
            </a:extLst>
          </p:cNvPr>
          <p:cNvCxnSpPr>
            <a:cxnSpLocks/>
            <a:stCxn id="25" idx="3"/>
            <a:endCxn id="27" idx="7"/>
          </p:cNvCxnSpPr>
          <p:nvPr/>
        </p:nvCxnSpPr>
        <p:spPr bwMode="auto">
          <a:xfrm flipH="1">
            <a:off x="4433941" y="2455629"/>
            <a:ext cx="1787992" cy="1406992"/>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Arrow Connector 82">
            <a:extLst>
              <a:ext uri="{FF2B5EF4-FFF2-40B4-BE49-F238E27FC236}">
                <a16:creationId xmlns:a16="http://schemas.microsoft.com/office/drawing/2014/main" id="{B3154645-B870-475A-8FD1-AD430E4173C2}"/>
              </a:ext>
            </a:extLst>
          </p:cNvPr>
          <p:cNvCxnSpPr>
            <a:cxnSpLocks/>
            <a:stCxn id="27" idx="4"/>
            <a:endCxn id="26" idx="0"/>
          </p:cNvCxnSpPr>
          <p:nvPr/>
        </p:nvCxnSpPr>
        <p:spPr bwMode="auto">
          <a:xfrm>
            <a:off x="4299237" y="4187825"/>
            <a:ext cx="0" cy="60960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6" name="Straight Arrow Connector 85">
            <a:extLst>
              <a:ext uri="{FF2B5EF4-FFF2-40B4-BE49-F238E27FC236}">
                <a16:creationId xmlns:a16="http://schemas.microsoft.com/office/drawing/2014/main" id="{F00D3ABB-A855-4191-A468-214857584F0E}"/>
              </a:ext>
            </a:extLst>
          </p:cNvPr>
          <p:cNvCxnSpPr>
            <a:cxnSpLocks/>
            <a:stCxn id="29" idx="3"/>
            <a:endCxn id="30" idx="0"/>
          </p:cNvCxnSpPr>
          <p:nvPr/>
        </p:nvCxnSpPr>
        <p:spPr bwMode="auto">
          <a:xfrm flipH="1">
            <a:off x="2622837" y="4055829"/>
            <a:ext cx="246296" cy="665396"/>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Straight Arrow Connector 88">
            <a:extLst>
              <a:ext uri="{FF2B5EF4-FFF2-40B4-BE49-F238E27FC236}">
                <a16:creationId xmlns:a16="http://schemas.microsoft.com/office/drawing/2014/main" id="{D6CD6A5F-8526-4641-A1C0-A90BC8F7F144}"/>
              </a:ext>
            </a:extLst>
          </p:cNvPr>
          <p:cNvCxnSpPr>
            <a:cxnSpLocks/>
            <a:stCxn id="26" idx="2"/>
            <a:endCxn id="32" idx="6"/>
          </p:cNvCxnSpPr>
          <p:nvPr/>
        </p:nvCxnSpPr>
        <p:spPr bwMode="auto">
          <a:xfrm flipH="1">
            <a:off x="2356137" y="4987925"/>
            <a:ext cx="1752600" cy="106680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Straight Arrow Connector 91">
            <a:extLst>
              <a:ext uri="{FF2B5EF4-FFF2-40B4-BE49-F238E27FC236}">
                <a16:creationId xmlns:a16="http://schemas.microsoft.com/office/drawing/2014/main" id="{37F6737C-35AD-43A5-AEEA-65A81E286A00}"/>
              </a:ext>
            </a:extLst>
          </p:cNvPr>
          <p:cNvCxnSpPr>
            <a:cxnSpLocks/>
            <a:stCxn id="28" idx="2"/>
            <a:endCxn id="31" idx="0"/>
          </p:cNvCxnSpPr>
          <p:nvPr/>
        </p:nvCxnSpPr>
        <p:spPr bwMode="auto">
          <a:xfrm flipH="1">
            <a:off x="1556037" y="2778125"/>
            <a:ext cx="1257300" cy="240030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Straight Arrow Connector 94">
            <a:extLst>
              <a:ext uri="{FF2B5EF4-FFF2-40B4-BE49-F238E27FC236}">
                <a16:creationId xmlns:a16="http://schemas.microsoft.com/office/drawing/2014/main" id="{670D0ACE-F2EA-4CC9-A644-D217E1A96C94}"/>
              </a:ext>
            </a:extLst>
          </p:cNvPr>
          <p:cNvCxnSpPr>
            <a:cxnSpLocks/>
            <a:endCxn id="32" idx="7"/>
          </p:cNvCxnSpPr>
          <p:nvPr/>
        </p:nvCxnSpPr>
        <p:spPr bwMode="auto">
          <a:xfrm flipH="1">
            <a:off x="2300341" y="5102225"/>
            <a:ext cx="228600" cy="817796"/>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Arrow Connector 97">
            <a:extLst>
              <a:ext uri="{FF2B5EF4-FFF2-40B4-BE49-F238E27FC236}">
                <a16:creationId xmlns:a16="http://schemas.microsoft.com/office/drawing/2014/main" id="{C4280F20-13AC-4ECD-ABC1-57301F3F0AA2}"/>
              </a:ext>
            </a:extLst>
          </p:cNvPr>
          <p:cNvCxnSpPr>
            <a:cxnSpLocks/>
            <a:stCxn id="31" idx="7"/>
            <a:endCxn id="30" idx="2"/>
          </p:cNvCxnSpPr>
          <p:nvPr/>
        </p:nvCxnSpPr>
        <p:spPr bwMode="auto">
          <a:xfrm flipV="1">
            <a:off x="1690741" y="4911725"/>
            <a:ext cx="741596" cy="322496"/>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Straight Arrow Connector 100">
            <a:extLst>
              <a:ext uri="{FF2B5EF4-FFF2-40B4-BE49-F238E27FC236}">
                <a16:creationId xmlns:a16="http://schemas.microsoft.com/office/drawing/2014/main" id="{87D00CFE-2560-41E6-9D92-0C366A863711}"/>
              </a:ext>
            </a:extLst>
          </p:cNvPr>
          <p:cNvCxnSpPr>
            <a:cxnSpLocks/>
            <a:stCxn id="31" idx="5"/>
            <a:endCxn id="32" idx="1"/>
          </p:cNvCxnSpPr>
          <p:nvPr/>
        </p:nvCxnSpPr>
        <p:spPr bwMode="auto">
          <a:xfrm>
            <a:off x="1690741" y="5503629"/>
            <a:ext cx="340192" cy="416392"/>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2688" name="Straight Arrow Connector 412687">
            <a:extLst>
              <a:ext uri="{FF2B5EF4-FFF2-40B4-BE49-F238E27FC236}">
                <a16:creationId xmlns:a16="http://schemas.microsoft.com/office/drawing/2014/main" id="{14EA5AE6-2B27-4AB5-B833-F37388528E57}"/>
              </a:ext>
            </a:extLst>
          </p:cNvPr>
          <p:cNvCxnSpPr>
            <a:stCxn id="34" idx="6"/>
            <a:endCxn id="35" idx="6"/>
          </p:cNvCxnSpPr>
          <p:nvPr/>
        </p:nvCxnSpPr>
        <p:spPr bwMode="auto">
          <a:xfrm>
            <a:off x="7613937" y="3616325"/>
            <a:ext cx="12700" cy="914400"/>
          </a:xfrm>
          <a:prstGeom prst="curvedConnector3">
            <a:avLst>
              <a:gd name="adj1" fmla="val 1800000"/>
            </a:avLst>
          </a:prstGeom>
          <a:solidFill>
            <a:schemeClr val="accent1"/>
          </a:solidFill>
          <a:ln w="381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Straight Arrow Connector 105">
            <a:extLst>
              <a:ext uri="{FF2B5EF4-FFF2-40B4-BE49-F238E27FC236}">
                <a16:creationId xmlns:a16="http://schemas.microsoft.com/office/drawing/2014/main" id="{5A053D6A-D62B-4D45-B5C0-9F437AAA3F09}"/>
              </a:ext>
            </a:extLst>
          </p:cNvPr>
          <p:cNvCxnSpPr>
            <a:cxnSpLocks/>
            <a:stCxn id="34" idx="2"/>
            <a:endCxn id="35" idx="2"/>
          </p:cNvCxnSpPr>
          <p:nvPr/>
        </p:nvCxnSpPr>
        <p:spPr bwMode="auto">
          <a:xfrm rot="10800000" flipV="1">
            <a:off x="7232937" y="3616325"/>
            <a:ext cx="12700" cy="914400"/>
          </a:xfrm>
          <a:prstGeom prst="curvedConnector3">
            <a:avLst>
              <a:gd name="adj1" fmla="val 1800000"/>
            </a:avLst>
          </a:prstGeom>
          <a:solidFill>
            <a:schemeClr val="accent1"/>
          </a:solidFill>
          <a:ln w="38100" cap="flat" cmpd="sng" algn="ctr">
            <a:solidFill>
              <a:srgbClr val="0070C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Straight Arrow Connector 105">
            <a:extLst>
              <a:ext uri="{FF2B5EF4-FFF2-40B4-BE49-F238E27FC236}">
                <a16:creationId xmlns:a16="http://schemas.microsoft.com/office/drawing/2014/main" id="{D5D05D50-7A80-4C86-85FF-3E93B1D65808}"/>
              </a:ext>
            </a:extLst>
          </p:cNvPr>
          <p:cNvCxnSpPr>
            <a:cxnSpLocks/>
            <a:stCxn id="27" idx="0"/>
          </p:cNvCxnSpPr>
          <p:nvPr/>
        </p:nvCxnSpPr>
        <p:spPr bwMode="auto">
          <a:xfrm rot="5400000" flipH="1" flipV="1">
            <a:off x="4553237" y="2181225"/>
            <a:ext cx="1371600" cy="1879600"/>
          </a:xfrm>
          <a:prstGeom prst="curvedConnector2">
            <a:avLst/>
          </a:prstGeom>
          <a:solidFill>
            <a:schemeClr val="accent1"/>
          </a:solidFill>
          <a:ln w="47625" cap="flat" cmpd="sng" algn="ctr">
            <a:solidFill>
              <a:srgbClr val="0033CC"/>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2694" name="TextBox 412693">
            <a:extLst>
              <a:ext uri="{FF2B5EF4-FFF2-40B4-BE49-F238E27FC236}">
                <a16:creationId xmlns:a16="http://schemas.microsoft.com/office/drawing/2014/main" id="{1ABFD4DB-B0ED-4628-9F6F-5BBD6CD40A34}"/>
              </a:ext>
            </a:extLst>
          </p:cNvPr>
          <p:cNvSpPr txBox="1"/>
          <p:nvPr/>
        </p:nvSpPr>
        <p:spPr>
          <a:xfrm>
            <a:off x="6509417" y="4738534"/>
            <a:ext cx="1367683" cy="400110"/>
          </a:xfrm>
          <a:prstGeom prst="rect">
            <a:avLst/>
          </a:prstGeom>
          <a:noFill/>
        </p:spPr>
        <p:txBody>
          <a:bodyPr wrap="none" rtlCol="0">
            <a:spAutoFit/>
          </a:bodyPr>
          <a:lstStyle/>
          <a:p>
            <a:r>
              <a:rPr lang="en-US" dirty="0">
                <a:solidFill>
                  <a:srgbClr val="0070C0"/>
                </a:solidFill>
              </a:rPr>
              <a:t>Multi edge</a:t>
            </a:r>
          </a:p>
        </p:txBody>
      </p:sp>
      <p:cxnSp>
        <p:nvCxnSpPr>
          <p:cNvPr id="116" name="Straight Arrow Connector 412687">
            <a:extLst>
              <a:ext uri="{FF2B5EF4-FFF2-40B4-BE49-F238E27FC236}">
                <a16:creationId xmlns:a16="http://schemas.microsoft.com/office/drawing/2014/main" id="{09E72ADD-D350-4876-A66F-A6224B58B82B}"/>
              </a:ext>
            </a:extLst>
          </p:cNvPr>
          <p:cNvCxnSpPr>
            <a:cxnSpLocks/>
            <a:stCxn id="34" idx="0"/>
            <a:endCxn id="34" idx="6"/>
          </p:cNvCxnSpPr>
          <p:nvPr/>
        </p:nvCxnSpPr>
        <p:spPr bwMode="auto">
          <a:xfrm rot="16200000" flipH="1">
            <a:off x="7423437" y="3425825"/>
            <a:ext cx="190500" cy="190500"/>
          </a:xfrm>
          <a:prstGeom prst="curvedConnector4">
            <a:avLst>
              <a:gd name="adj1" fmla="val -120000"/>
              <a:gd name="adj2" fmla="val 220000"/>
            </a:avLst>
          </a:prstGeom>
          <a:solidFill>
            <a:schemeClr val="accent1"/>
          </a:solidFill>
          <a:ln w="38100"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7" name="TextBox 116">
            <a:extLst>
              <a:ext uri="{FF2B5EF4-FFF2-40B4-BE49-F238E27FC236}">
                <a16:creationId xmlns:a16="http://schemas.microsoft.com/office/drawing/2014/main" id="{71454B45-FF2D-48FB-944C-A9A5F36B6031}"/>
              </a:ext>
            </a:extLst>
          </p:cNvPr>
          <p:cNvSpPr txBox="1"/>
          <p:nvPr/>
        </p:nvSpPr>
        <p:spPr>
          <a:xfrm>
            <a:off x="7217030" y="2720308"/>
            <a:ext cx="1140057" cy="400110"/>
          </a:xfrm>
          <a:prstGeom prst="rect">
            <a:avLst/>
          </a:prstGeom>
          <a:noFill/>
        </p:spPr>
        <p:txBody>
          <a:bodyPr wrap="none" rtlCol="0">
            <a:spAutoFit/>
          </a:bodyPr>
          <a:lstStyle/>
          <a:p>
            <a:r>
              <a:rPr lang="en-US" dirty="0">
                <a:solidFill>
                  <a:srgbClr val="00B050"/>
                </a:solidFill>
              </a:rPr>
              <a:t>self loop</a:t>
            </a:r>
          </a:p>
        </p:txBody>
      </p:sp>
      <p:grpSp>
        <p:nvGrpSpPr>
          <p:cNvPr id="122" name="Group 1071">
            <a:extLst>
              <a:ext uri="{FF2B5EF4-FFF2-40B4-BE49-F238E27FC236}">
                <a16:creationId xmlns:a16="http://schemas.microsoft.com/office/drawing/2014/main" id="{F6A084D2-7BDF-4E2E-808F-0CE586FBF068}"/>
              </a:ext>
            </a:extLst>
          </p:cNvPr>
          <p:cNvGrpSpPr>
            <a:grpSpLocks/>
          </p:cNvGrpSpPr>
          <p:nvPr/>
        </p:nvGrpSpPr>
        <p:grpSpPr bwMode="auto">
          <a:xfrm>
            <a:off x="6153149" y="2658353"/>
            <a:ext cx="2667000" cy="2819400"/>
            <a:chOff x="3852" y="1488"/>
            <a:chExt cx="1808" cy="1824"/>
          </a:xfrm>
        </p:grpSpPr>
        <p:sp>
          <p:nvSpPr>
            <p:cNvPr id="123" name="Oval 1072">
              <a:extLst>
                <a:ext uri="{FF2B5EF4-FFF2-40B4-BE49-F238E27FC236}">
                  <a16:creationId xmlns:a16="http://schemas.microsoft.com/office/drawing/2014/main" id="{3D3978B2-4BE8-475F-928B-466481E73956}"/>
                </a:ext>
              </a:extLst>
            </p:cNvPr>
            <p:cNvSpPr>
              <a:spLocks noChangeArrowheads="1"/>
            </p:cNvSpPr>
            <p:nvPr/>
          </p:nvSpPr>
          <p:spPr bwMode="auto">
            <a:xfrm>
              <a:off x="3852" y="1488"/>
              <a:ext cx="1808" cy="1824"/>
            </a:xfrm>
            <a:prstGeom prst="ellipse">
              <a:avLst/>
            </a:prstGeom>
            <a:noFill/>
            <a:ln w="76200">
              <a:solidFill>
                <a:srgbClr val="FF0000"/>
              </a:solidFill>
              <a:round/>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cxnSp>
          <p:nvCxnSpPr>
            <p:cNvPr id="124" name="AutoShape 1073">
              <a:extLst>
                <a:ext uri="{FF2B5EF4-FFF2-40B4-BE49-F238E27FC236}">
                  <a16:creationId xmlns:a16="http://schemas.microsoft.com/office/drawing/2014/main" id="{2B1B0D92-27A2-45AB-9A55-CB81F8333160}"/>
                </a:ext>
              </a:extLst>
            </p:cNvPr>
            <p:cNvCxnSpPr>
              <a:cxnSpLocks noChangeShapeType="1"/>
              <a:stCxn id="123" idx="7"/>
              <a:endCxn id="123" idx="3"/>
            </p:cNvCxnSpPr>
            <p:nvPr/>
          </p:nvCxnSpPr>
          <p:spPr bwMode="auto">
            <a:xfrm flipH="1">
              <a:off x="4117" y="1731"/>
              <a:ext cx="1279" cy="1337"/>
            </a:xfrm>
            <a:prstGeom prst="straightConnector1">
              <a:avLst/>
            </a:prstGeom>
            <a:noFill/>
            <a:ln w="762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8011E599-1CB0-4B9F-BA79-38A7F3C751BB}"/>
                  </a:ext>
                </a:extLst>
              </p14:cNvPr>
              <p14:cNvContentPartPr/>
              <p14:nvPr/>
            </p14:nvContentPartPr>
            <p14:xfrm>
              <a:off x="3011760" y="857160"/>
              <a:ext cx="1800720" cy="1166400"/>
            </p14:xfrm>
          </p:contentPart>
        </mc:Choice>
        <mc:Fallback>
          <p:pic>
            <p:nvPicPr>
              <p:cNvPr id="2" name="Ink 1">
                <a:extLst>
                  <a:ext uri="{FF2B5EF4-FFF2-40B4-BE49-F238E27FC236}">
                    <a16:creationId xmlns:a16="http://schemas.microsoft.com/office/drawing/2014/main" id="{8011E599-1CB0-4B9F-BA79-38A7F3C751BB}"/>
                  </a:ext>
                </a:extLst>
              </p:cNvPr>
              <p:cNvPicPr/>
              <p:nvPr/>
            </p:nvPicPr>
            <p:blipFill>
              <a:blip r:embed="rId4"/>
              <a:stretch>
                <a:fillRect/>
              </a:stretch>
            </p:blipFill>
            <p:spPr>
              <a:xfrm>
                <a:off x="3002400" y="847800"/>
                <a:ext cx="1819440" cy="1185120"/>
              </a:xfrm>
              <a:prstGeom prst="rect">
                <a:avLst/>
              </a:prstGeom>
            </p:spPr>
          </p:pic>
        </mc:Fallback>
      </mc:AlternateContent>
    </p:spTree>
    <p:extLst>
      <p:ext uri="{BB962C8B-B14F-4D97-AF65-F5344CB8AC3E}">
        <p14:creationId xmlns:p14="http://schemas.microsoft.com/office/powerpoint/2010/main" val="246348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60"/>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6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269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26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94" grpId="0"/>
      <p:bldP spid="1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err="1">
                <a:solidFill>
                  <a:srgbClr val="002060"/>
                </a:solidFill>
              </a:rPr>
              <a:t>Administrativia</a:t>
            </a:r>
            <a:r>
              <a:rPr lang="en-US" altLang="en-US" sz="3600" dirty="0">
                <a:solidFill>
                  <a:srgbClr val="002060"/>
                </a:solidFill>
              </a:rPr>
              <a:t> Stuffs</a:t>
            </a:r>
          </a:p>
        </p:txBody>
      </p:sp>
      <p:sp>
        <p:nvSpPr>
          <p:cNvPr id="412675" name="Rectangle 3"/>
          <p:cNvSpPr>
            <a:spLocks noGrp="1" noChangeArrowheads="1"/>
          </p:cNvSpPr>
          <p:nvPr>
            <p:ph idx="1"/>
          </p:nvPr>
        </p:nvSpPr>
        <p:spPr>
          <a:xfrm>
            <a:off x="457200" y="1101845"/>
            <a:ext cx="8893835" cy="5619630"/>
          </a:xfrm>
        </p:spPr>
        <p:txBody>
          <a:bodyPr/>
          <a:lstStyle/>
          <a:p>
            <a:pPr marL="0" indent="0" eaLnBrk="1" hangingPunct="1">
              <a:lnSpc>
                <a:spcPct val="80000"/>
              </a:lnSpc>
              <a:buNone/>
            </a:pPr>
            <a:r>
              <a:rPr lang="en-US" altLang="en-US" sz="2000" dirty="0"/>
              <a:t>HW1 is out.</a:t>
            </a:r>
          </a:p>
          <a:p>
            <a:pPr marL="0" indent="0" eaLnBrk="1" hangingPunct="1">
              <a:lnSpc>
                <a:spcPct val="80000"/>
              </a:lnSpc>
              <a:buNone/>
            </a:pPr>
            <a:r>
              <a:rPr lang="en-US" altLang="en-US" sz="2000" dirty="0"/>
              <a:t>Please submit to </a:t>
            </a:r>
            <a:r>
              <a:rPr lang="en-US" altLang="en-US" sz="2000" dirty="0" err="1"/>
              <a:t>Gradescope</a:t>
            </a:r>
            <a:endParaRPr lang="en-US" altLang="en-US" sz="2000" dirty="0"/>
          </a:p>
          <a:p>
            <a:pPr marL="0" indent="0" eaLnBrk="1" hangingPunct="1">
              <a:lnSpc>
                <a:spcPct val="80000"/>
              </a:lnSpc>
              <a:buNone/>
            </a:pPr>
            <a:endParaRPr lang="en-US" altLang="en-US" sz="2000" dirty="0"/>
          </a:p>
          <a:p>
            <a:pPr marL="0" indent="0" eaLnBrk="1" hangingPunct="1">
              <a:lnSpc>
                <a:spcPct val="80000"/>
              </a:lnSpc>
              <a:buNone/>
            </a:pPr>
            <a:endParaRPr lang="en-US" altLang="en-US" sz="2000" dirty="0"/>
          </a:p>
          <a:p>
            <a:pPr marL="0" indent="0" eaLnBrk="1" hangingPunct="1">
              <a:lnSpc>
                <a:spcPct val="80000"/>
              </a:lnSpc>
              <a:buNone/>
            </a:pPr>
            <a:r>
              <a:rPr lang="en-US" altLang="en-US" sz="2000" dirty="0">
                <a:solidFill>
                  <a:srgbClr val="0070C0"/>
                </a:solidFill>
              </a:rPr>
              <a:t>Guidelines</a:t>
            </a:r>
            <a:r>
              <a:rPr lang="en-US" altLang="en-US" sz="2000" dirty="0"/>
              <a:t>:</a:t>
            </a:r>
          </a:p>
          <a:p>
            <a:pPr eaLnBrk="1" hangingPunct="1">
              <a:lnSpc>
                <a:spcPct val="80000"/>
              </a:lnSpc>
            </a:pPr>
            <a:r>
              <a:rPr lang="en-US" altLang="en-US" sz="2000" dirty="0"/>
              <a:t>You can collaborate, but you must write solutions on your own</a:t>
            </a:r>
          </a:p>
          <a:p>
            <a:pPr eaLnBrk="1" hangingPunct="1">
              <a:lnSpc>
                <a:spcPct val="80000"/>
              </a:lnSpc>
            </a:pPr>
            <a:r>
              <a:rPr lang="en-US" altLang="en-US" sz="2000" dirty="0"/>
              <a:t>You CANNOT search the solution online</a:t>
            </a:r>
          </a:p>
          <a:p>
            <a:pPr eaLnBrk="1" hangingPunct="1">
              <a:lnSpc>
                <a:spcPct val="80000"/>
              </a:lnSpc>
            </a:pPr>
            <a:r>
              <a:rPr lang="en-US" altLang="en-US" sz="2000" dirty="0"/>
              <a:t>See Ed for more guidelines.</a:t>
            </a:r>
          </a:p>
          <a:p>
            <a:pPr eaLnBrk="1" hangingPunct="1">
              <a:lnSpc>
                <a:spcPct val="80000"/>
              </a:lnSpc>
            </a:pPr>
            <a:endParaRPr lang="en-US" altLang="en-US" sz="2000" dirty="0"/>
          </a:p>
          <a:p>
            <a:pPr marL="0" indent="0" eaLnBrk="1" hangingPunct="1">
              <a:lnSpc>
                <a:spcPct val="80000"/>
              </a:lnSpc>
              <a:buNone/>
            </a:pPr>
            <a:r>
              <a:rPr lang="en-US" altLang="en-US" sz="2000" dirty="0">
                <a:solidFill>
                  <a:srgbClr val="0070C0"/>
                </a:solidFill>
              </a:rPr>
              <a:t>Tips</a:t>
            </a:r>
            <a:r>
              <a:rPr lang="en-US" altLang="en-US" sz="2000" dirty="0"/>
              <a:t>:</a:t>
            </a:r>
          </a:p>
          <a:p>
            <a:pPr eaLnBrk="1" hangingPunct="1">
              <a:lnSpc>
                <a:spcPct val="80000"/>
              </a:lnSpc>
            </a:pPr>
            <a:r>
              <a:rPr lang="en-US" altLang="en-US" sz="2000" dirty="0"/>
              <a:t>Rewrite your proof.</a:t>
            </a:r>
          </a:p>
          <a:p>
            <a:pPr eaLnBrk="1" hangingPunct="1">
              <a:lnSpc>
                <a:spcPct val="80000"/>
              </a:lnSpc>
            </a:pPr>
            <a:r>
              <a:rPr lang="en-US" altLang="en-US" sz="2000" dirty="0"/>
              <a:t>Make sure you use assumptions of the problem</a:t>
            </a:r>
          </a:p>
          <a:p>
            <a:pPr eaLnBrk="1" hangingPunct="1">
              <a:lnSpc>
                <a:spcPct val="80000"/>
              </a:lnSpc>
            </a:pPr>
            <a:r>
              <a:rPr lang="en-US" altLang="en-US" sz="2000" dirty="0"/>
              <a:t>Make sure it is easy to understand</a:t>
            </a:r>
            <a:endParaRPr lang="en-US" altLang="en-US" sz="1600" dirty="0"/>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a:t>
            </a:fld>
            <a:endParaRPr lang="en-US" altLang="en-US" sz="1400">
              <a:latin typeface="Tahoma" panose="020B0604030504040204" pitchFamily="34" charset="0"/>
            </a:endParaRPr>
          </a:p>
        </p:txBody>
      </p:sp>
      <p:pic>
        <p:nvPicPr>
          <p:cNvPr id="7" name="Picture 6">
            <a:extLst>
              <a:ext uri="{FF2B5EF4-FFF2-40B4-BE49-F238E27FC236}">
                <a16:creationId xmlns:a16="http://schemas.microsoft.com/office/drawing/2014/main" id="{225B47FA-1953-4D2A-BD0D-07B1A3D081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0104" y="863391"/>
            <a:ext cx="2030049" cy="1457115"/>
          </a:xfrm>
          <a:prstGeom prst="rect">
            <a:avLst/>
          </a:prstGeom>
        </p:spPr>
      </p:pic>
      <p:sp>
        <p:nvSpPr>
          <p:cNvPr id="6" name="Rectangle 5">
            <a:extLst>
              <a:ext uri="{FF2B5EF4-FFF2-40B4-BE49-F238E27FC236}">
                <a16:creationId xmlns:a16="http://schemas.microsoft.com/office/drawing/2014/main" id="{94F88C45-080D-4C72-8FFB-54D21B72A115}"/>
              </a:ext>
            </a:extLst>
          </p:cNvPr>
          <p:cNvSpPr/>
          <p:nvPr/>
        </p:nvSpPr>
        <p:spPr bwMode="auto">
          <a:xfrm>
            <a:off x="0" y="0"/>
            <a:ext cx="9144000" cy="87330"/>
          </a:xfrm>
          <a:prstGeom prst="rect">
            <a:avLst/>
          </a:prstGeom>
          <a:solidFill>
            <a:schemeClr val="accent1"/>
          </a:solidFill>
          <a:ln w="381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2675">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2675">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2675">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2675">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2675">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2675">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267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Terminology</a:t>
            </a:r>
          </a:p>
        </p:txBody>
      </p:sp>
      <p:sp>
        <p:nvSpPr>
          <p:cNvPr id="412675" name="Rectangle 3"/>
          <p:cNvSpPr>
            <a:spLocks noGrp="1" noChangeArrowheads="1"/>
          </p:cNvSpPr>
          <p:nvPr>
            <p:ph idx="1"/>
          </p:nvPr>
        </p:nvSpPr>
        <p:spPr>
          <a:xfrm>
            <a:off x="457200" y="1187160"/>
            <a:ext cx="8229600" cy="5181600"/>
          </a:xfrm>
        </p:spPr>
        <p:txBody>
          <a:bodyPr/>
          <a:lstStyle/>
          <a:p>
            <a:r>
              <a:rPr lang="en-US" sz="2400" dirty="0">
                <a:solidFill>
                  <a:srgbClr val="0070C0"/>
                </a:solidFill>
              </a:rPr>
              <a:t>Degree of a vertex</a:t>
            </a:r>
            <a:r>
              <a:rPr lang="en-US" sz="2400" dirty="0"/>
              <a:t>: # edges that touch that vertex</a:t>
            </a:r>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err="1"/>
              <a:t>deg</a:t>
            </a:r>
            <a:r>
              <a:rPr lang="en-US" sz="2400" dirty="0"/>
              <a:t>(6)=3</a:t>
            </a:r>
          </a:p>
          <a:p>
            <a:pPr marL="0" indent="0">
              <a:buNone/>
            </a:pPr>
            <a:endParaRPr lang="en-US" sz="2400" dirty="0"/>
          </a:p>
          <a:p>
            <a:r>
              <a:rPr lang="en-US" sz="2400" dirty="0">
                <a:solidFill>
                  <a:srgbClr val="0070C0"/>
                </a:solidFill>
              </a:rPr>
              <a:t>Connected</a:t>
            </a:r>
            <a:r>
              <a:rPr lang="en-US" sz="2400" dirty="0"/>
              <a:t>: Graph is connected if there is a path between every two vertices</a:t>
            </a:r>
          </a:p>
          <a:p>
            <a:endParaRPr lang="en-US" sz="2400" dirty="0"/>
          </a:p>
          <a:p>
            <a:r>
              <a:rPr lang="en-US" sz="2400" dirty="0">
                <a:solidFill>
                  <a:srgbClr val="0070C0"/>
                </a:solidFill>
              </a:rPr>
              <a:t>Connected component</a:t>
            </a:r>
            <a:r>
              <a:rPr lang="en-US" sz="2400" dirty="0"/>
              <a:t>: Maximal set of connected vertices</a:t>
            </a:r>
          </a:p>
          <a:p>
            <a:pPr marL="0" indent="0">
              <a:buNone/>
            </a:pPr>
            <a:endParaRPr lang="en-US" sz="2400" dirty="0"/>
          </a:p>
          <a:p>
            <a:pPr marL="0" indent="0" eaLnBrk="1" hangingPunct="1">
              <a:lnSpc>
                <a:spcPct val="80000"/>
              </a:lnSpc>
              <a:buNone/>
            </a:pPr>
            <a:endParaRPr lang="en-US" altLang="en-US" sz="2400" dirty="0">
              <a:solidFill>
                <a:srgbClr val="0070C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20</a:t>
            </a:fld>
            <a:endParaRPr lang="en-US" altLang="en-US" sz="1400">
              <a:latin typeface="Tahoma" panose="020B0604030504040204" pitchFamily="34" charset="0"/>
            </a:endParaRPr>
          </a:p>
        </p:txBody>
      </p:sp>
      <p:sp>
        <p:nvSpPr>
          <p:cNvPr id="41" name="Oval 8">
            <a:extLst>
              <a:ext uri="{FF2B5EF4-FFF2-40B4-BE49-F238E27FC236}">
                <a16:creationId xmlns:a16="http://schemas.microsoft.com/office/drawing/2014/main" id="{FC51E800-0C87-4C5A-BBBF-97009618C3C1}"/>
              </a:ext>
            </a:extLst>
          </p:cNvPr>
          <p:cNvSpPr>
            <a:spLocks noChangeArrowheads="1"/>
          </p:cNvSpPr>
          <p:nvPr/>
        </p:nvSpPr>
        <p:spPr bwMode="auto">
          <a:xfrm>
            <a:off x="2110502" y="2055989"/>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3</a:t>
            </a:r>
          </a:p>
        </p:txBody>
      </p:sp>
      <p:sp>
        <p:nvSpPr>
          <p:cNvPr id="42" name="Oval 9">
            <a:extLst>
              <a:ext uri="{FF2B5EF4-FFF2-40B4-BE49-F238E27FC236}">
                <a16:creationId xmlns:a16="http://schemas.microsoft.com/office/drawing/2014/main" id="{5714A7AD-034B-4715-BDFE-A529C6914C22}"/>
              </a:ext>
            </a:extLst>
          </p:cNvPr>
          <p:cNvSpPr>
            <a:spLocks noChangeArrowheads="1"/>
          </p:cNvSpPr>
          <p:nvPr/>
        </p:nvSpPr>
        <p:spPr bwMode="auto">
          <a:xfrm>
            <a:off x="5119594" y="2629658"/>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4</a:t>
            </a:r>
          </a:p>
        </p:txBody>
      </p:sp>
      <p:sp>
        <p:nvSpPr>
          <p:cNvPr id="43" name="Oval 10">
            <a:extLst>
              <a:ext uri="{FF2B5EF4-FFF2-40B4-BE49-F238E27FC236}">
                <a16:creationId xmlns:a16="http://schemas.microsoft.com/office/drawing/2014/main" id="{0504D617-435F-4653-8075-2B1ACB0488CF}"/>
              </a:ext>
            </a:extLst>
          </p:cNvPr>
          <p:cNvSpPr>
            <a:spLocks noChangeArrowheads="1"/>
          </p:cNvSpPr>
          <p:nvPr/>
        </p:nvSpPr>
        <p:spPr bwMode="auto">
          <a:xfrm>
            <a:off x="3890596" y="2246489"/>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5</a:t>
            </a:r>
          </a:p>
        </p:txBody>
      </p:sp>
      <p:sp>
        <p:nvSpPr>
          <p:cNvPr id="44" name="Oval 11">
            <a:extLst>
              <a:ext uri="{FF2B5EF4-FFF2-40B4-BE49-F238E27FC236}">
                <a16:creationId xmlns:a16="http://schemas.microsoft.com/office/drawing/2014/main" id="{98F3618E-4C44-4F02-B253-F266C18708D9}"/>
              </a:ext>
            </a:extLst>
          </p:cNvPr>
          <p:cNvSpPr>
            <a:spLocks noChangeArrowheads="1"/>
          </p:cNvSpPr>
          <p:nvPr/>
        </p:nvSpPr>
        <p:spPr bwMode="auto">
          <a:xfrm>
            <a:off x="2823796" y="2703689"/>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6</a:t>
            </a:r>
          </a:p>
        </p:txBody>
      </p:sp>
      <p:sp>
        <p:nvSpPr>
          <p:cNvPr id="46" name="Oval 12">
            <a:extLst>
              <a:ext uri="{FF2B5EF4-FFF2-40B4-BE49-F238E27FC236}">
                <a16:creationId xmlns:a16="http://schemas.microsoft.com/office/drawing/2014/main" id="{0BE4206A-A42B-44E1-94C6-1C69F5779F62}"/>
              </a:ext>
            </a:extLst>
          </p:cNvPr>
          <p:cNvSpPr>
            <a:spLocks noChangeArrowheads="1"/>
          </p:cNvSpPr>
          <p:nvPr/>
        </p:nvSpPr>
        <p:spPr bwMode="auto">
          <a:xfrm>
            <a:off x="3433396" y="3389489"/>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64" name="Oval 4">
            <a:extLst>
              <a:ext uri="{FF2B5EF4-FFF2-40B4-BE49-F238E27FC236}">
                <a16:creationId xmlns:a16="http://schemas.microsoft.com/office/drawing/2014/main" id="{032B4922-B1C9-4B62-BE95-1C0C8245DBF1}"/>
              </a:ext>
            </a:extLst>
          </p:cNvPr>
          <p:cNvSpPr>
            <a:spLocks noChangeArrowheads="1"/>
          </p:cNvSpPr>
          <p:nvPr/>
        </p:nvSpPr>
        <p:spPr bwMode="auto">
          <a:xfrm>
            <a:off x="5671595" y="3160889"/>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2</a:t>
            </a:r>
          </a:p>
        </p:txBody>
      </p:sp>
      <p:sp>
        <p:nvSpPr>
          <p:cNvPr id="67" name="Oval 5">
            <a:extLst>
              <a:ext uri="{FF2B5EF4-FFF2-40B4-BE49-F238E27FC236}">
                <a16:creationId xmlns:a16="http://schemas.microsoft.com/office/drawing/2014/main" id="{253A463F-524F-4B98-A507-2A850C5B732A}"/>
              </a:ext>
            </a:extLst>
          </p:cNvPr>
          <p:cNvSpPr>
            <a:spLocks noChangeArrowheads="1"/>
          </p:cNvSpPr>
          <p:nvPr/>
        </p:nvSpPr>
        <p:spPr bwMode="auto">
          <a:xfrm>
            <a:off x="8042763" y="3389489"/>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10</a:t>
            </a:r>
          </a:p>
        </p:txBody>
      </p:sp>
      <p:sp>
        <p:nvSpPr>
          <p:cNvPr id="79" name="Oval 1028">
            <a:extLst>
              <a:ext uri="{FF2B5EF4-FFF2-40B4-BE49-F238E27FC236}">
                <a16:creationId xmlns:a16="http://schemas.microsoft.com/office/drawing/2014/main" id="{7E71BAEF-D060-43E6-ADDC-182119F30018}"/>
              </a:ext>
            </a:extLst>
          </p:cNvPr>
          <p:cNvSpPr>
            <a:spLocks noChangeArrowheads="1"/>
          </p:cNvSpPr>
          <p:nvPr/>
        </p:nvSpPr>
        <p:spPr bwMode="auto">
          <a:xfrm>
            <a:off x="6842995" y="253792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1</a:t>
            </a:r>
          </a:p>
        </p:txBody>
      </p:sp>
      <p:cxnSp>
        <p:nvCxnSpPr>
          <p:cNvPr id="4" name="Straight Connector 3">
            <a:extLst>
              <a:ext uri="{FF2B5EF4-FFF2-40B4-BE49-F238E27FC236}">
                <a16:creationId xmlns:a16="http://schemas.microsoft.com/office/drawing/2014/main" id="{E536CBB8-9A4F-428A-9515-F8A56449CC5D}"/>
              </a:ext>
            </a:extLst>
          </p:cNvPr>
          <p:cNvCxnSpPr>
            <a:cxnSpLocks/>
            <a:stCxn id="79" idx="6"/>
            <a:endCxn id="67" idx="1"/>
          </p:cNvCxnSpPr>
          <p:nvPr/>
        </p:nvCxnSpPr>
        <p:spPr bwMode="auto">
          <a:xfrm>
            <a:off x="7223995" y="2728425"/>
            <a:ext cx="874564" cy="71686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Connector 107">
            <a:extLst>
              <a:ext uri="{FF2B5EF4-FFF2-40B4-BE49-F238E27FC236}">
                <a16:creationId xmlns:a16="http://schemas.microsoft.com/office/drawing/2014/main" id="{6BCFE73C-C437-4156-84E1-6438D84512B6}"/>
              </a:ext>
            </a:extLst>
          </p:cNvPr>
          <p:cNvCxnSpPr>
            <a:cxnSpLocks/>
            <a:stCxn id="64" idx="6"/>
            <a:endCxn id="67" idx="2"/>
          </p:cNvCxnSpPr>
          <p:nvPr/>
        </p:nvCxnSpPr>
        <p:spPr bwMode="auto">
          <a:xfrm>
            <a:off x="6052595" y="3351389"/>
            <a:ext cx="1990168" cy="22860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Straight Connector 108">
            <a:extLst>
              <a:ext uri="{FF2B5EF4-FFF2-40B4-BE49-F238E27FC236}">
                <a16:creationId xmlns:a16="http://schemas.microsoft.com/office/drawing/2014/main" id="{B61B8571-2774-412B-9987-830442911C0D}"/>
              </a:ext>
            </a:extLst>
          </p:cNvPr>
          <p:cNvCxnSpPr>
            <a:cxnSpLocks/>
            <a:stCxn id="64" idx="7"/>
            <a:endCxn id="79" idx="2"/>
          </p:cNvCxnSpPr>
          <p:nvPr/>
        </p:nvCxnSpPr>
        <p:spPr bwMode="auto">
          <a:xfrm flipV="1">
            <a:off x="5996799" y="2728425"/>
            <a:ext cx="846196" cy="48826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Connector 109">
            <a:extLst>
              <a:ext uri="{FF2B5EF4-FFF2-40B4-BE49-F238E27FC236}">
                <a16:creationId xmlns:a16="http://schemas.microsoft.com/office/drawing/2014/main" id="{C9E4F98C-9CE0-47E9-87DD-518B9A9C0BD1}"/>
              </a:ext>
            </a:extLst>
          </p:cNvPr>
          <p:cNvCxnSpPr>
            <a:cxnSpLocks/>
            <a:stCxn id="43" idx="6"/>
            <a:endCxn id="42" idx="2"/>
          </p:cNvCxnSpPr>
          <p:nvPr/>
        </p:nvCxnSpPr>
        <p:spPr bwMode="auto">
          <a:xfrm>
            <a:off x="4271596" y="2436989"/>
            <a:ext cx="847998" cy="383169"/>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Straight Connector 110">
            <a:extLst>
              <a:ext uri="{FF2B5EF4-FFF2-40B4-BE49-F238E27FC236}">
                <a16:creationId xmlns:a16="http://schemas.microsoft.com/office/drawing/2014/main" id="{9247EE5D-5B55-4CC4-A3BB-F8F4AFEE3D20}"/>
              </a:ext>
            </a:extLst>
          </p:cNvPr>
          <p:cNvCxnSpPr>
            <a:cxnSpLocks/>
            <a:stCxn id="46" idx="7"/>
            <a:endCxn id="43" idx="4"/>
          </p:cNvCxnSpPr>
          <p:nvPr/>
        </p:nvCxnSpPr>
        <p:spPr bwMode="auto">
          <a:xfrm flipV="1">
            <a:off x="3758600" y="2627489"/>
            <a:ext cx="322496" cy="8177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Straight Connector 111">
            <a:extLst>
              <a:ext uri="{FF2B5EF4-FFF2-40B4-BE49-F238E27FC236}">
                <a16:creationId xmlns:a16="http://schemas.microsoft.com/office/drawing/2014/main" id="{862D2B4B-C6A5-4569-9CFD-CB0B3E1B1DF5}"/>
              </a:ext>
            </a:extLst>
          </p:cNvPr>
          <p:cNvCxnSpPr>
            <a:cxnSpLocks/>
            <a:stCxn id="44" idx="7"/>
            <a:endCxn id="43" idx="2"/>
          </p:cNvCxnSpPr>
          <p:nvPr/>
        </p:nvCxnSpPr>
        <p:spPr bwMode="auto">
          <a:xfrm flipV="1">
            <a:off x="3149000" y="2436989"/>
            <a:ext cx="741596" cy="3224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Connector 112">
            <a:extLst>
              <a:ext uri="{FF2B5EF4-FFF2-40B4-BE49-F238E27FC236}">
                <a16:creationId xmlns:a16="http://schemas.microsoft.com/office/drawing/2014/main" id="{EF9AD3C7-3351-4092-AD12-B1B999EBC539}"/>
              </a:ext>
            </a:extLst>
          </p:cNvPr>
          <p:cNvCxnSpPr>
            <a:cxnSpLocks/>
            <a:stCxn id="44" idx="5"/>
            <a:endCxn id="46" idx="1"/>
          </p:cNvCxnSpPr>
          <p:nvPr/>
        </p:nvCxnSpPr>
        <p:spPr bwMode="auto">
          <a:xfrm>
            <a:off x="3149000" y="3028893"/>
            <a:ext cx="340192" cy="4163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Connector 113">
            <a:extLst>
              <a:ext uri="{FF2B5EF4-FFF2-40B4-BE49-F238E27FC236}">
                <a16:creationId xmlns:a16="http://schemas.microsoft.com/office/drawing/2014/main" id="{19722229-8C14-49EF-BD8E-ED3FD693E548}"/>
              </a:ext>
            </a:extLst>
          </p:cNvPr>
          <p:cNvCxnSpPr>
            <a:cxnSpLocks/>
            <a:stCxn id="41" idx="5"/>
            <a:endCxn id="44" idx="1"/>
          </p:cNvCxnSpPr>
          <p:nvPr/>
        </p:nvCxnSpPr>
        <p:spPr bwMode="auto">
          <a:xfrm>
            <a:off x="2435706" y="2381193"/>
            <a:ext cx="443886" cy="3782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B952B60C-9E64-4D8D-868A-F9ED29D5A518}"/>
                  </a:ext>
                </a:extLst>
              </p14:cNvPr>
              <p14:cNvContentPartPr/>
              <p14:nvPr/>
            </p14:nvContentPartPr>
            <p14:xfrm>
              <a:off x="1285920" y="1017360"/>
              <a:ext cx="7806960" cy="3314880"/>
            </p14:xfrm>
          </p:contentPart>
        </mc:Choice>
        <mc:Fallback>
          <p:pic>
            <p:nvPicPr>
              <p:cNvPr id="2" name="Ink 1">
                <a:extLst>
                  <a:ext uri="{FF2B5EF4-FFF2-40B4-BE49-F238E27FC236}">
                    <a16:creationId xmlns:a16="http://schemas.microsoft.com/office/drawing/2014/main" id="{B952B60C-9E64-4D8D-868A-F9ED29D5A518}"/>
                  </a:ext>
                </a:extLst>
              </p:cNvPr>
              <p:cNvPicPr/>
              <p:nvPr/>
            </p:nvPicPr>
            <p:blipFill>
              <a:blip r:embed="rId4"/>
              <a:stretch>
                <a:fillRect/>
              </a:stretch>
            </p:blipFill>
            <p:spPr>
              <a:xfrm>
                <a:off x="1276560" y="1008000"/>
                <a:ext cx="7825680" cy="3333600"/>
              </a:xfrm>
              <a:prstGeom prst="rect">
                <a:avLst/>
              </a:prstGeom>
            </p:spPr>
          </p:pic>
        </mc:Fallback>
      </mc:AlternateContent>
    </p:spTree>
    <p:extLst>
      <p:ext uri="{BB962C8B-B14F-4D97-AF65-F5344CB8AC3E}">
        <p14:creationId xmlns:p14="http://schemas.microsoft.com/office/powerpoint/2010/main" val="2079189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Terminology (cont’d)</a:t>
            </a:r>
          </a:p>
        </p:txBody>
      </p:sp>
      <p:sp>
        <p:nvSpPr>
          <p:cNvPr id="412675" name="Rectangle 3"/>
          <p:cNvSpPr>
            <a:spLocks noGrp="1" noChangeArrowheads="1"/>
          </p:cNvSpPr>
          <p:nvPr>
            <p:ph idx="1"/>
          </p:nvPr>
        </p:nvSpPr>
        <p:spPr>
          <a:xfrm>
            <a:off x="457200" y="1187160"/>
            <a:ext cx="8229600" cy="5181600"/>
          </a:xfrm>
        </p:spPr>
        <p:txBody>
          <a:bodyPr/>
          <a:lstStyle/>
          <a:p>
            <a:r>
              <a:rPr lang="en-US" sz="2400" dirty="0">
                <a:solidFill>
                  <a:srgbClr val="0070C0"/>
                </a:solidFill>
              </a:rPr>
              <a:t>Path</a:t>
            </a:r>
            <a:r>
              <a:rPr lang="en-US" sz="2400" dirty="0"/>
              <a:t>: A sequence of distinct vertices </a:t>
            </a:r>
          </a:p>
          <a:p>
            <a:pPr marL="0" indent="0">
              <a:buNone/>
            </a:pPr>
            <a:r>
              <a:rPr lang="en-US" sz="2400" dirty="0" err="1"/>
              <a:t>s.t.</a:t>
            </a:r>
            <a:r>
              <a:rPr lang="en-US" sz="2400" dirty="0"/>
              <a:t> each vertex is connected </a:t>
            </a:r>
          </a:p>
          <a:p>
            <a:pPr marL="0" indent="0">
              <a:buNone/>
            </a:pPr>
            <a:r>
              <a:rPr lang="en-US" sz="2400" dirty="0"/>
              <a:t>to the next vertex with an edge</a:t>
            </a:r>
          </a:p>
          <a:p>
            <a:pPr marL="0" indent="0">
              <a:buNone/>
            </a:pPr>
            <a:endParaRPr lang="en-US" sz="2400" dirty="0"/>
          </a:p>
          <a:p>
            <a:pPr marL="0" indent="0">
              <a:buNone/>
            </a:pPr>
            <a:endParaRPr lang="en-US" sz="2400" dirty="0"/>
          </a:p>
          <a:p>
            <a:r>
              <a:rPr lang="en-US" sz="2400" dirty="0">
                <a:solidFill>
                  <a:srgbClr val="0070C0"/>
                </a:solidFill>
              </a:rPr>
              <a:t>Cycle</a:t>
            </a:r>
            <a:r>
              <a:rPr lang="en-US" sz="2400" dirty="0"/>
              <a:t>: Path of length &gt; 2 that has </a:t>
            </a:r>
          </a:p>
          <a:p>
            <a:pPr marL="0" indent="0">
              <a:buNone/>
            </a:pPr>
            <a:r>
              <a:rPr lang="en-US" sz="2400" dirty="0"/>
              <a:t>the same start and end</a:t>
            </a:r>
          </a:p>
          <a:p>
            <a:pPr marL="0" indent="0">
              <a:buNone/>
            </a:pPr>
            <a:endParaRPr lang="en-US" sz="2400" dirty="0"/>
          </a:p>
          <a:p>
            <a:pPr marL="0" indent="0">
              <a:buNone/>
            </a:pPr>
            <a:endParaRPr lang="en-US" sz="2400" dirty="0"/>
          </a:p>
          <a:p>
            <a:r>
              <a:rPr lang="en-US" sz="2400" dirty="0">
                <a:solidFill>
                  <a:srgbClr val="0070C0"/>
                </a:solidFill>
              </a:rPr>
              <a:t>Tree</a:t>
            </a:r>
            <a:r>
              <a:rPr lang="en-US" sz="2400" dirty="0"/>
              <a:t>: A connected graph with no cycles</a:t>
            </a:r>
          </a:p>
          <a:p>
            <a:pPr marL="0" indent="0">
              <a:buNone/>
            </a:pPr>
            <a:endParaRPr lang="en-US" sz="2400" dirty="0"/>
          </a:p>
          <a:p>
            <a:pPr marL="0" indent="0" eaLnBrk="1" hangingPunct="1">
              <a:lnSpc>
                <a:spcPct val="80000"/>
              </a:lnSpc>
              <a:buNone/>
            </a:pPr>
            <a:endParaRPr lang="en-US" altLang="en-US" sz="2400" dirty="0">
              <a:solidFill>
                <a:srgbClr val="0070C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21</a:t>
            </a:fld>
            <a:endParaRPr lang="en-US" altLang="en-US" sz="1400">
              <a:latin typeface="Tahoma" panose="020B0604030504040204" pitchFamily="34" charset="0"/>
            </a:endParaRPr>
          </a:p>
        </p:txBody>
      </p:sp>
      <p:sp>
        <p:nvSpPr>
          <p:cNvPr id="41" name="Oval 8">
            <a:extLst>
              <a:ext uri="{FF2B5EF4-FFF2-40B4-BE49-F238E27FC236}">
                <a16:creationId xmlns:a16="http://schemas.microsoft.com/office/drawing/2014/main" id="{FC51E800-0C87-4C5A-BBBF-97009618C3C1}"/>
              </a:ext>
            </a:extLst>
          </p:cNvPr>
          <p:cNvSpPr>
            <a:spLocks noChangeArrowheads="1"/>
          </p:cNvSpPr>
          <p:nvPr/>
        </p:nvSpPr>
        <p:spPr bwMode="auto">
          <a:xfrm>
            <a:off x="6402467" y="1206714"/>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3</a:t>
            </a:r>
          </a:p>
        </p:txBody>
      </p:sp>
      <p:sp>
        <p:nvSpPr>
          <p:cNvPr id="42" name="Oval 9">
            <a:extLst>
              <a:ext uri="{FF2B5EF4-FFF2-40B4-BE49-F238E27FC236}">
                <a16:creationId xmlns:a16="http://schemas.microsoft.com/office/drawing/2014/main" id="{5714A7AD-034B-4715-BDFE-A529C6914C22}"/>
              </a:ext>
            </a:extLst>
          </p:cNvPr>
          <p:cNvSpPr>
            <a:spLocks noChangeArrowheads="1"/>
          </p:cNvSpPr>
          <p:nvPr/>
        </p:nvSpPr>
        <p:spPr bwMode="auto">
          <a:xfrm>
            <a:off x="8448431" y="2230386"/>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4</a:t>
            </a:r>
          </a:p>
        </p:txBody>
      </p:sp>
      <p:sp>
        <p:nvSpPr>
          <p:cNvPr id="43" name="Oval 10">
            <a:extLst>
              <a:ext uri="{FF2B5EF4-FFF2-40B4-BE49-F238E27FC236}">
                <a16:creationId xmlns:a16="http://schemas.microsoft.com/office/drawing/2014/main" id="{0504D617-435F-4653-8075-2B1ACB0488CF}"/>
              </a:ext>
            </a:extLst>
          </p:cNvPr>
          <p:cNvSpPr>
            <a:spLocks noChangeArrowheads="1"/>
          </p:cNvSpPr>
          <p:nvPr/>
        </p:nvSpPr>
        <p:spPr bwMode="auto">
          <a:xfrm>
            <a:off x="8182561" y="1397214"/>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5</a:t>
            </a:r>
          </a:p>
        </p:txBody>
      </p:sp>
      <p:sp>
        <p:nvSpPr>
          <p:cNvPr id="44" name="Oval 11">
            <a:extLst>
              <a:ext uri="{FF2B5EF4-FFF2-40B4-BE49-F238E27FC236}">
                <a16:creationId xmlns:a16="http://schemas.microsoft.com/office/drawing/2014/main" id="{98F3618E-4C44-4F02-B253-F266C18708D9}"/>
              </a:ext>
            </a:extLst>
          </p:cNvPr>
          <p:cNvSpPr>
            <a:spLocks noChangeArrowheads="1"/>
          </p:cNvSpPr>
          <p:nvPr/>
        </p:nvSpPr>
        <p:spPr bwMode="auto">
          <a:xfrm>
            <a:off x="7115761" y="1854414"/>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6</a:t>
            </a:r>
          </a:p>
        </p:txBody>
      </p:sp>
      <p:cxnSp>
        <p:nvCxnSpPr>
          <p:cNvPr id="110" name="Straight Connector 109">
            <a:extLst>
              <a:ext uri="{FF2B5EF4-FFF2-40B4-BE49-F238E27FC236}">
                <a16:creationId xmlns:a16="http://schemas.microsoft.com/office/drawing/2014/main" id="{C9E4F98C-9CE0-47E9-87DD-518B9A9C0BD1}"/>
              </a:ext>
            </a:extLst>
          </p:cNvPr>
          <p:cNvCxnSpPr>
            <a:cxnSpLocks/>
            <a:stCxn id="43" idx="4"/>
            <a:endCxn id="42" idx="0"/>
          </p:cNvCxnSpPr>
          <p:nvPr/>
        </p:nvCxnSpPr>
        <p:spPr bwMode="auto">
          <a:xfrm>
            <a:off x="8373061" y="1778214"/>
            <a:ext cx="265870" cy="45217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Straight Connector 111">
            <a:extLst>
              <a:ext uri="{FF2B5EF4-FFF2-40B4-BE49-F238E27FC236}">
                <a16:creationId xmlns:a16="http://schemas.microsoft.com/office/drawing/2014/main" id="{862D2B4B-C6A5-4569-9CFD-CB0B3E1B1DF5}"/>
              </a:ext>
            </a:extLst>
          </p:cNvPr>
          <p:cNvCxnSpPr>
            <a:cxnSpLocks/>
            <a:stCxn id="44" idx="7"/>
            <a:endCxn id="43" idx="2"/>
          </p:cNvCxnSpPr>
          <p:nvPr/>
        </p:nvCxnSpPr>
        <p:spPr bwMode="auto">
          <a:xfrm flipV="1">
            <a:off x="7440965" y="1587714"/>
            <a:ext cx="741596" cy="3224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Connector 113">
            <a:extLst>
              <a:ext uri="{FF2B5EF4-FFF2-40B4-BE49-F238E27FC236}">
                <a16:creationId xmlns:a16="http://schemas.microsoft.com/office/drawing/2014/main" id="{19722229-8C14-49EF-BD8E-ED3FD693E548}"/>
              </a:ext>
            </a:extLst>
          </p:cNvPr>
          <p:cNvCxnSpPr>
            <a:cxnSpLocks/>
            <a:stCxn id="41" idx="5"/>
            <a:endCxn id="44" idx="1"/>
          </p:cNvCxnSpPr>
          <p:nvPr/>
        </p:nvCxnSpPr>
        <p:spPr bwMode="auto">
          <a:xfrm>
            <a:off x="6727671" y="1531918"/>
            <a:ext cx="443886" cy="3782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Oval 4">
            <a:extLst>
              <a:ext uri="{FF2B5EF4-FFF2-40B4-BE49-F238E27FC236}">
                <a16:creationId xmlns:a16="http://schemas.microsoft.com/office/drawing/2014/main" id="{17507B9F-43A4-43AA-A964-BD18F4575CCF}"/>
              </a:ext>
            </a:extLst>
          </p:cNvPr>
          <p:cNvSpPr>
            <a:spLocks noChangeArrowheads="1"/>
          </p:cNvSpPr>
          <p:nvPr/>
        </p:nvSpPr>
        <p:spPr bwMode="auto">
          <a:xfrm>
            <a:off x="6596529" y="3767576"/>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2</a:t>
            </a:r>
          </a:p>
        </p:txBody>
      </p:sp>
      <p:sp>
        <p:nvSpPr>
          <p:cNvPr id="22" name="Oval 5">
            <a:extLst>
              <a:ext uri="{FF2B5EF4-FFF2-40B4-BE49-F238E27FC236}">
                <a16:creationId xmlns:a16="http://schemas.microsoft.com/office/drawing/2014/main" id="{F80E787E-E517-43D7-A4D0-262BBDD528F4}"/>
              </a:ext>
            </a:extLst>
          </p:cNvPr>
          <p:cNvSpPr>
            <a:spLocks noChangeArrowheads="1"/>
          </p:cNvSpPr>
          <p:nvPr/>
        </p:nvSpPr>
        <p:spPr bwMode="auto">
          <a:xfrm>
            <a:off x="8202432" y="3984738"/>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10</a:t>
            </a:r>
          </a:p>
        </p:txBody>
      </p:sp>
      <p:sp>
        <p:nvSpPr>
          <p:cNvPr id="23" name="Oval 1028">
            <a:extLst>
              <a:ext uri="{FF2B5EF4-FFF2-40B4-BE49-F238E27FC236}">
                <a16:creationId xmlns:a16="http://schemas.microsoft.com/office/drawing/2014/main" id="{4C9361CF-2BD6-45FD-B438-95D1178AF1D8}"/>
              </a:ext>
            </a:extLst>
          </p:cNvPr>
          <p:cNvSpPr>
            <a:spLocks noChangeArrowheads="1"/>
          </p:cNvSpPr>
          <p:nvPr/>
        </p:nvSpPr>
        <p:spPr bwMode="auto">
          <a:xfrm>
            <a:off x="7383664" y="3169181"/>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1</a:t>
            </a:r>
          </a:p>
        </p:txBody>
      </p:sp>
      <p:cxnSp>
        <p:nvCxnSpPr>
          <p:cNvPr id="24" name="Straight Connector 23">
            <a:extLst>
              <a:ext uri="{FF2B5EF4-FFF2-40B4-BE49-F238E27FC236}">
                <a16:creationId xmlns:a16="http://schemas.microsoft.com/office/drawing/2014/main" id="{6480F24D-3317-4904-9CD2-8C92C430AC77}"/>
              </a:ext>
            </a:extLst>
          </p:cNvPr>
          <p:cNvCxnSpPr>
            <a:cxnSpLocks/>
            <a:stCxn id="23" idx="6"/>
            <a:endCxn id="22" idx="1"/>
          </p:cNvCxnSpPr>
          <p:nvPr/>
        </p:nvCxnSpPr>
        <p:spPr bwMode="auto">
          <a:xfrm>
            <a:off x="7764664" y="3359681"/>
            <a:ext cx="493564" cy="680853"/>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a:extLst>
              <a:ext uri="{FF2B5EF4-FFF2-40B4-BE49-F238E27FC236}">
                <a16:creationId xmlns:a16="http://schemas.microsoft.com/office/drawing/2014/main" id="{2B4F1261-20D2-45FC-9BC8-47C24E28D142}"/>
              </a:ext>
            </a:extLst>
          </p:cNvPr>
          <p:cNvCxnSpPr>
            <a:cxnSpLocks/>
            <a:stCxn id="21" idx="6"/>
            <a:endCxn id="22" idx="2"/>
          </p:cNvCxnSpPr>
          <p:nvPr/>
        </p:nvCxnSpPr>
        <p:spPr bwMode="auto">
          <a:xfrm>
            <a:off x="6977529" y="3958076"/>
            <a:ext cx="1224903" cy="21716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a:extLst>
              <a:ext uri="{FF2B5EF4-FFF2-40B4-BE49-F238E27FC236}">
                <a16:creationId xmlns:a16="http://schemas.microsoft.com/office/drawing/2014/main" id="{787069D9-662A-4FB4-BC70-97C3F8A4A5A9}"/>
              </a:ext>
            </a:extLst>
          </p:cNvPr>
          <p:cNvCxnSpPr>
            <a:cxnSpLocks/>
            <a:stCxn id="21" idx="7"/>
            <a:endCxn id="23" idx="2"/>
          </p:cNvCxnSpPr>
          <p:nvPr/>
        </p:nvCxnSpPr>
        <p:spPr bwMode="auto">
          <a:xfrm flipV="1">
            <a:off x="6921733" y="3359681"/>
            <a:ext cx="461931" cy="463691"/>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Oval 4">
            <a:extLst>
              <a:ext uri="{FF2B5EF4-FFF2-40B4-BE49-F238E27FC236}">
                <a16:creationId xmlns:a16="http://schemas.microsoft.com/office/drawing/2014/main" id="{B5016F8F-65C2-45CC-B7B8-35631C718086}"/>
              </a:ext>
            </a:extLst>
          </p:cNvPr>
          <p:cNvSpPr>
            <a:spLocks noChangeArrowheads="1"/>
          </p:cNvSpPr>
          <p:nvPr/>
        </p:nvSpPr>
        <p:spPr bwMode="auto">
          <a:xfrm>
            <a:off x="6764488" y="5390711"/>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2</a:t>
            </a:r>
          </a:p>
        </p:txBody>
      </p:sp>
      <p:sp>
        <p:nvSpPr>
          <p:cNvPr id="31" name="Oval 5">
            <a:extLst>
              <a:ext uri="{FF2B5EF4-FFF2-40B4-BE49-F238E27FC236}">
                <a16:creationId xmlns:a16="http://schemas.microsoft.com/office/drawing/2014/main" id="{2AEB2ED8-C5F5-448A-B36C-E09C168436DA}"/>
              </a:ext>
            </a:extLst>
          </p:cNvPr>
          <p:cNvSpPr>
            <a:spLocks noChangeArrowheads="1"/>
          </p:cNvSpPr>
          <p:nvPr/>
        </p:nvSpPr>
        <p:spPr bwMode="auto">
          <a:xfrm>
            <a:off x="8156492" y="548034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5</a:t>
            </a:r>
          </a:p>
        </p:txBody>
      </p:sp>
      <p:sp>
        <p:nvSpPr>
          <p:cNvPr id="32" name="Oval 1028">
            <a:extLst>
              <a:ext uri="{FF2B5EF4-FFF2-40B4-BE49-F238E27FC236}">
                <a16:creationId xmlns:a16="http://schemas.microsoft.com/office/drawing/2014/main" id="{535BF350-371E-4A6E-ADC3-B28C0BDA3F60}"/>
              </a:ext>
            </a:extLst>
          </p:cNvPr>
          <p:cNvSpPr>
            <a:spLocks noChangeArrowheads="1"/>
          </p:cNvSpPr>
          <p:nvPr/>
        </p:nvSpPr>
        <p:spPr bwMode="auto">
          <a:xfrm>
            <a:off x="7572748" y="4888398"/>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1</a:t>
            </a:r>
          </a:p>
        </p:txBody>
      </p:sp>
      <p:cxnSp>
        <p:nvCxnSpPr>
          <p:cNvPr id="33" name="Straight Connector 32">
            <a:extLst>
              <a:ext uri="{FF2B5EF4-FFF2-40B4-BE49-F238E27FC236}">
                <a16:creationId xmlns:a16="http://schemas.microsoft.com/office/drawing/2014/main" id="{B44C500B-492D-439F-ADB6-F60A4A046093}"/>
              </a:ext>
            </a:extLst>
          </p:cNvPr>
          <p:cNvCxnSpPr>
            <a:cxnSpLocks/>
            <a:stCxn id="32" idx="6"/>
            <a:endCxn id="31" idx="1"/>
          </p:cNvCxnSpPr>
          <p:nvPr/>
        </p:nvCxnSpPr>
        <p:spPr bwMode="auto">
          <a:xfrm>
            <a:off x="7953748" y="5078898"/>
            <a:ext cx="258540" cy="457238"/>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a:extLst>
              <a:ext uri="{FF2B5EF4-FFF2-40B4-BE49-F238E27FC236}">
                <a16:creationId xmlns:a16="http://schemas.microsoft.com/office/drawing/2014/main" id="{BE713B29-708F-415B-8168-AB5D4F1A5278}"/>
              </a:ext>
            </a:extLst>
          </p:cNvPr>
          <p:cNvCxnSpPr>
            <a:cxnSpLocks/>
            <a:stCxn id="30" idx="7"/>
            <a:endCxn id="32" idx="2"/>
          </p:cNvCxnSpPr>
          <p:nvPr/>
        </p:nvCxnSpPr>
        <p:spPr bwMode="auto">
          <a:xfrm flipV="1">
            <a:off x="7089692" y="5078898"/>
            <a:ext cx="483056" cy="367609"/>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Oval 4">
            <a:extLst>
              <a:ext uri="{FF2B5EF4-FFF2-40B4-BE49-F238E27FC236}">
                <a16:creationId xmlns:a16="http://schemas.microsoft.com/office/drawing/2014/main" id="{F7AFF0E5-82FB-4D76-9DE2-D13606619D67}"/>
              </a:ext>
            </a:extLst>
          </p:cNvPr>
          <p:cNvSpPr>
            <a:spLocks noChangeArrowheads="1"/>
          </p:cNvSpPr>
          <p:nvPr/>
        </p:nvSpPr>
        <p:spPr bwMode="auto">
          <a:xfrm>
            <a:off x="7302941" y="6005112"/>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3</a:t>
            </a:r>
          </a:p>
        </p:txBody>
      </p:sp>
      <p:sp>
        <p:nvSpPr>
          <p:cNvPr id="45" name="Oval 4">
            <a:extLst>
              <a:ext uri="{FF2B5EF4-FFF2-40B4-BE49-F238E27FC236}">
                <a16:creationId xmlns:a16="http://schemas.microsoft.com/office/drawing/2014/main" id="{302518A7-49B6-4478-99AD-3C81589DA6E2}"/>
              </a:ext>
            </a:extLst>
          </p:cNvPr>
          <p:cNvSpPr>
            <a:spLocks noChangeArrowheads="1"/>
          </p:cNvSpPr>
          <p:nvPr/>
        </p:nvSpPr>
        <p:spPr bwMode="auto">
          <a:xfrm>
            <a:off x="5958486" y="6094876"/>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4</a:t>
            </a:r>
          </a:p>
        </p:txBody>
      </p:sp>
      <p:sp>
        <p:nvSpPr>
          <p:cNvPr id="47" name="Oval 4">
            <a:extLst>
              <a:ext uri="{FF2B5EF4-FFF2-40B4-BE49-F238E27FC236}">
                <a16:creationId xmlns:a16="http://schemas.microsoft.com/office/drawing/2014/main" id="{EE786120-AD84-4F0C-85C5-D31273D57945}"/>
              </a:ext>
            </a:extLst>
          </p:cNvPr>
          <p:cNvSpPr>
            <a:spLocks noChangeArrowheads="1"/>
          </p:cNvSpPr>
          <p:nvPr/>
        </p:nvSpPr>
        <p:spPr bwMode="auto">
          <a:xfrm>
            <a:off x="7875345" y="618460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6</a:t>
            </a:r>
          </a:p>
        </p:txBody>
      </p:sp>
      <p:cxnSp>
        <p:nvCxnSpPr>
          <p:cNvPr id="48" name="Straight Connector 47">
            <a:extLst>
              <a:ext uri="{FF2B5EF4-FFF2-40B4-BE49-F238E27FC236}">
                <a16:creationId xmlns:a16="http://schemas.microsoft.com/office/drawing/2014/main" id="{8AD2A3C2-79C3-49EA-81A4-D8F3504B8896}"/>
              </a:ext>
            </a:extLst>
          </p:cNvPr>
          <p:cNvCxnSpPr>
            <a:cxnSpLocks/>
            <a:stCxn id="40" idx="0"/>
            <a:endCxn id="32" idx="4"/>
          </p:cNvCxnSpPr>
          <p:nvPr/>
        </p:nvCxnSpPr>
        <p:spPr bwMode="auto">
          <a:xfrm flipV="1">
            <a:off x="7493441" y="5269398"/>
            <a:ext cx="269807" cy="735714"/>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a:extLst>
              <a:ext uri="{FF2B5EF4-FFF2-40B4-BE49-F238E27FC236}">
                <a16:creationId xmlns:a16="http://schemas.microsoft.com/office/drawing/2014/main" id="{BE167EAB-3D97-461C-8BA4-DDB2B4F324BA}"/>
              </a:ext>
            </a:extLst>
          </p:cNvPr>
          <p:cNvCxnSpPr>
            <a:cxnSpLocks/>
            <a:stCxn id="47" idx="0"/>
            <a:endCxn id="31" idx="3"/>
          </p:cNvCxnSpPr>
          <p:nvPr/>
        </p:nvCxnSpPr>
        <p:spPr bwMode="auto">
          <a:xfrm flipV="1">
            <a:off x="8065845" y="5805544"/>
            <a:ext cx="146443" cy="379061"/>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a:extLst>
              <a:ext uri="{FF2B5EF4-FFF2-40B4-BE49-F238E27FC236}">
                <a16:creationId xmlns:a16="http://schemas.microsoft.com/office/drawing/2014/main" id="{7A29FB1C-8B0F-4865-A49B-A2E6A30615D0}"/>
              </a:ext>
            </a:extLst>
          </p:cNvPr>
          <p:cNvCxnSpPr>
            <a:cxnSpLocks/>
            <a:stCxn id="45" idx="6"/>
            <a:endCxn id="40" idx="2"/>
          </p:cNvCxnSpPr>
          <p:nvPr/>
        </p:nvCxnSpPr>
        <p:spPr bwMode="auto">
          <a:xfrm flipV="1">
            <a:off x="6339486" y="6195612"/>
            <a:ext cx="963455" cy="89764"/>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6158C574-0D0B-47D4-B38E-BE890298B2B3}"/>
                  </a:ext>
                </a:extLst>
              </p14:cNvPr>
              <p14:cNvContentPartPr/>
              <p14:nvPr/>
            </p14:nvContentPartPr>
            <p14:xfrm>
              <a:off x="908640" y="394200"/>
              <a:ext cx="8144280" cy="6412680"/>
            </p14:xfrm>
          </p:contentPart>
        </mc:Choice>
        <mc:Fallback>
          <p:pic>
            <p:nvPicPr>
              <p:cNvPr id="2" name="Ink 1">
                <a:extLst>
                  <a:ext uri="{FF2B5EF4-FFF2-40B4-BE49-F238E27FC236}">
                    <a16:creationId xmlns:a16="http://schemas.microsoft.com/office/drawing/2014/main" id="{6158C574-0D0B-47D4-B38E-BE890298B2B3}"/>
                  </a:ext>
                </a:extLst>
              </p:cNvPr>
              <p:cNvPicPr/>
              <p:nvPr/>
            </p:nvPicPr>
            <p:blipFill>
              <a:blip r:embed="rId4"/>
              <a:stretch>
                <a:fillRect/>
              </a:stretch>
            </p:blipFill>
            <p:spPr>
              <a:xfrm>
                <a:off x="899280" y="384840"/>
                <a:ext cx="8163000" cy="6431400"/>
              </a:xfrm>
              <a:prstGeom prst="rect">
                <a:avLst/>
              </a:prstGeom>
            </p:spPr>
          </p:pic>
        </mc:Fallback>
      </mc:AlternateContent>
    </p:spTree>
    <p:extLst>
      <p:ext uri="{BB962C8B-B14F-4D97-AF65-F5344CB8AC3E}">
        <p14:creationId xmlns:p14="http://schemas.microsoft.com/office/powerpoint/2010/main" val="3343773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Exercise: Degree 1 vertices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60"/>
                <a:ext cx="8229600" cy="5181600"/>
              </a:xfrm>
            </p:spPr>
            <p:txBody>
              <a:bodyPr/>
              <a:lstStyle/>
              <a:p>
                <a:pPr marL="0" indent="0">
                  <a:buNone/>
                </a:pPr>
                <a:r>
                  <a:rPr lang="en-US" sz="2400" dirty="0">
                    <a:solidFill>
                      <a:srgbClr val="0070C0"/>
                    </a:solidFill>
                  </a:rPr>
                  <a:t>Claim</a:t>
                </a:r>
                <a:r>
                  <a:rPr lang="en-US" sz="2400" dirty="0"/>
                  <a:t>: If G has no cycle, then it has a vertex of degree </a:t>
                </a:r>
                <a14:m>
                  <m:oMath xmlns:m="http://schemas.openxmlformats.org/officeDocument/2006/math">
                    <m:r>
                      <a:rPr lang="en-US" sz="2400" b="0" i="1" smtClean="0">
                        <a:latin typeface="Cambria Math" panose="02040503050406030204" pitchFamily="18" charset="0"/>
                      </a:rPr>
                      <m:t>≤1</m:t>
                    </m:r>
                  </m:oMath>
                </a14:m>
                <a:endParaRPr lang="en-US" sz="2400" dirty="0"/>
              </a:p>
              <a:p>
                <a:pPr marL="0" indent="0">
                  <a:buNone/>
                </a:pPr>
                <a:r>
                  <a:rPr lang="en-US" sz="2400" dirty="0">
                    <a:solidFill>
                      <a:srgbClr val="0070C0"/>
                    </a:solidFill>
                  </a:rPr>
                  <a:t>(Every tree has a leaf)</a:t>
                </a:r>
              </a:p>
              <a:p>
                <a:pPr marL="0" indent="0">
                  <a:buNone/>
                </a:pPr>
                <a:r>
                  <a:rPr lang="en-US" sz="2400" dirty="0">
                    <a:solidFill>
                      <a:srgbClr val="0070C0"/>
                    </a:solidFill>
                  </a:rPr>
                  <a:t>Proof: (By contradiction)</a:t>
                </a:r>
              </a:p>
              <a:p>
                <a:pPr marL="0" indent="0">
                  <a:buNone/>
                </a:pPr>
                <a:r>
                  <a:rPr lang="en-US" sz="2200" dirty="0">
                    <a:solidFill>
                      <a:schemeClr val="tx1"/>
                    </a:solidFill>
                  </a:rPr>
                  <a:t>Suppose every vertex has degree </a:t>
                </a:r>
                <a14:m>
                  <m:oMath xmlns:m="http://schemas.openxmlformats.org/officeDocument/2006/math">
                    <m:r>
                      <a:rPr lang="en-US" sz="2200" b="0" i="1" smtClean="0">
                        <a:solidFill>
                          <a:schemeClr val="tx1"/>
                        </a:solidFill>
                        <a:latin typeface="Cambria Math" panose="02040503050406030204" pitchFamily="18" charset="0"/>
                      </a:rPr>
                      <m:t>≥2</m:t>
                    </m:r>
                    <m:r>
                      <a:rPr lang="en-US" sz="2200" b="0" i="1" smtClean="0">
                        <a:solidFill>
                          <a:srgbClr val="0070C0"/>
                        </a:solidFill>
                        <a:latin typeface="Cambria Math" panose="02040503050406030204" pitchFamily="18" charset="0"/>
                      </a:rPr>
                      <m:t>.</m:t>
                    </m:r>
                  </m:oMath>
                </a14:m>
                <a:endParaRPr lang="en-US" sz="2200" dirty="0">
                  <a:solidFill>
                    <a:srgbClr val="0070C0"/>
                  </a:solidFill>
                </a:endParaRPr>
              </a:p>
              <a:p>
                <a:pPr marL="0" indent="0">
                  <a:buNone/>
                </a:pPr>
                <a:r>
                  <a:rPr lang="en-US" sz="2200" dirty="0"/>
                  <a:t>Start from a vertex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𝑣</m:t>
                        </m:r>
                      </m:e>
                      <m:sub>
                        <m:r>
                          <a:rPr lang="en-US" sz="2200" b="0" i="1" smtClean="0">
                            <a:latin typeface="Cambria Math" panose="02040503050406030204" pitchFamily="18" charset="0"/>
                          </a:rPr>
                          <m:t>1</m:t>
                        </m:r>
                      </m:sub>
                    </m:sSub>
                  </m:oMath>
                </a14:m>
                <a:r>
                  <a:rPr lang="en-US" sz="2200" dirty="0"/>
                  <a:t> and follow a path,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𝑣</m:t>
                        </m:r>
                      </m:e>
                      <m:sub>
                        <m:r>
                          <a:rPr lang="en-US" sz="2200" b="0" i="1" smtClean="0">
                            <a:latin typeface="Cambria Math" panose="02040503050406030204" pitchFamily="18" charset="0"/>
                          </a:rPr>
                          <m:t>1</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𝑣</m:t>
                        </m:r>
                      </m:e>
                      <m:sub>
                        <m:r>
                          <a:rPr lang="en-US" sz="2200" b="0" i="1" smtClean="0">
                            <a:latin typeface="Cambria Math" panose="02040503050406030204" pitchFamily="18" charset="0"/>
                          </a:rPr>
                          <m:t>𝑖</m:t>
                        </m:r>
                      </m:sub>
                    </m:sSub>
                  </m:oMath>
                </a14:m>
                <a:r>
                  <a:rPr lang="en-US" sz="2200" dirty="0"/>
                  <a:t> when we are at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𝑣</m:t>
                        </m:r>
                      </m:e>
                      <m:sub>
                        <m:r>
                          <a:rPr lang="en-US" sz="2200" b="0" i="1" smtClean="0">
                            <a:latin typeface="Cambria Math" panose="02040503050406030204" pitchFamily="18" charset="0"/>
                          </a:rPr>
                          <m:t>𝑖</m:t>
                        </m:r>
                      </m:sub>
                    </m:sSub>
                  </m:oMath>
                </a14:m>
                <a:r>
                  <a:rPr lang="en-US" sz="2200" dirty="0"/>
                  <a:t> we choose the next vertex to be different from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𝑣</m:t>
                        </m:r>
                      </m:e>
                      <m:sub>
                        <m:r>
                          <a:rPr lang="en-US" sz="2200" b="0" i="1" smtClean="0">
                            <a:latin typeface="Cambria Math" panose="02040503050406030204" pitchFamily="18" charset="0"/>
                          </a:rPr>
                          <m:t>𝑖</m:t>
                        </m:r>
                        <m:r>
                          <a:rPr lang="en-US" sz="2200" b="0" i="1" smtClean="0">
                            <a:latin typeface="Cambria Math" panose="02040503050406030204" pitchFamily="18" charset="0"/>
                          </a:rPr>
                          <m:t>−1</m:t>
                        </m:r>
                      </m:sub>
                    </m:sSub>
                    <m:r>
                      <a:rPr lang="en-US" sz="2200" b="0" i="1" smtClean="0">
                        <a:latin typeface="Cambria Math" panose="02040503050406030204" pitchFamily="18" charset="0"/>
                      </a:rPr>
                      <m:t>.</m:t>
                    </m:r>
                  </m:oMath>
                </a14:m>
                <a:r>
                  <a:rPr lang="en-US" sz="2200" dirty="0"/>
                  <a:t> We can do so because </a:t>
                </a:r>
                <a14:m>
                  <m:oMath xmlns:m="http://schemas.openxmlformats.org/officeDocument/2006/math">
                    <m:func>
                      <m:funcPr>
                        <m:ctrlPr>
                          <a:rPr lang="en-US" sz="2200" b="0" i="1" smtClean="0">
                            <a:latin typeface="Cambria Math" panose="02040503050406030204" pitchFamily="18" charset="0"/>
                          </a:rPr>
                        </m:ctrlPr>
                      </m:funcPr>
                      <m:fName>
                        <m:r>
                          <m:rPr>
                            <m:sty m:val="p"/>
                          </m:rPr>
                          <a:rPr lang="en-US" sz="2200" b="0" i="0" smtClean="0">
                            <a:latin typeface="Cambria Math" panose="02040503050406030204" pitchFamily="18" charset="0"/>
                          </a:rPr>
                          <m:t>deg</m:t>
                        </m:r>
                      </m:fName>
                      <m:e>
                        <m:d>
                          <m:dPr>
                            <m:ctrlPr>
                              <a:rPr lang="en-US" sz="2200" b="0" i="1" smtClean="0">
                                <a:latin typeface="Cambria Math" panose="02040503050406030204" pitchFamily="18" charset="0"/>
                              </a:rPr>
                            </m:ctrlPr>
                          </m:dPr>
                          <m:e>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𝑣</m:t>
                                </m:r>
                              </m:e>
                              <m:sub>
                                <m:r>
                                  <a:rPr lang="en-US" sz="2200" b="0" i="1" smtClean="0">
                                    <a:latin typeface="Cambria Math" panose="02040503050406030204" pitchFamily="18" charset="0"/>
                                  </a:rPr>
                                  <m:t>𝑖</m:t>
                                </m:r>
                              </m:sub>
                            </m:sSub>
                          </m:e>
                        </m:d>
                      </m:e>
                    </m:func>
                    <m:r>
                      <a:rPr lang="en-US" sz="2200" b="0" i="1" smtClean="0">
                        <a:latin typeface="Cambria Math" panose="02040503050406030204" pitchFamily="18" charset="0"/>
                      </a:rPr>
                      <m:t>≥2.</m:t>
                    </m:r>
                  </m:oMath>
                </a14:m>
                <a:endParaRPr lang="en-US" sz="2200" dirty="0"/>
              </a:p>
              <a:p>
                <a:pPr marL="0" indent="0">
                  <a:buNone/>
                </a:pPr>
                <a:r>
                  <a:rPr lang="en-US" sz="2200" dirty="0"/>
                  <a:t>The first time that we see a repeated vertex (</a:t>
                </a:r>
                <a14:m>
                  <m:oMath xmlns:m="http://schemas.openxmlformats.org/officeDocument/2006/math">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𝑣</m:t>
                        </m:r>
                      </m:e>
                      <m:sub>
                        <m:r>
                          <a:rPr lang="en-US" sz="2200" b="0" i="1" smtClean="0">
                            <a:latin typeface="Cambria Math" panose="02040503050406030204" pitchFamily="18" charset="0"/>
                          </a:rPr>
                          <m:t>𝑗</m:t>
                        </m:r>
                      </m:sub>
                    </m:sSub>
                    <m:r>
                      <a:rPr lang="en-US" sz="2200" b="0" i="1" smtClean="0">
                        <a:latin typeface="Cambria Math" panose="02040503050406030204" pitchFamily="18" charset="0"/>
                      </a:rPr>
                      <m:t>=</m:t>
                    </m:r>
                    <m:sSub>
                      <m:sSubPr>
                        <m:ctrlPr>
                          <a:rPr lang="en-US" sz="2200" b="0" i="1" smtClean="0">
                            <a:latin typeface="Cambria Math" panose="02040503050406030204" pitchFamily="18" charset="0"/>
                          </a:rPr>
                        </m:ctrlPr>
                      </m:sSubPr>
                      <m:e>
                        <m:r>
                          <a:rPr lang="en-US" sz="2200" b="0" i="1" smtClean="0">
                            <a:latin typeface="Cambria Math" panose="02040503050406030204" pitchFamily="18" charset="0"/>
                          </a:rPr>
                          <m:t>𝑣</m:t>
                        </m:r>
                      </m:e>
                      <m:sub>
                        <m:r>
                          <a:rPr lang="en-US" sz="2200" b="0" i="1" smtClean="0">
                            <a:latin typeface="Cambria Math" panose="02040503050406030204" pitchFamily="18" charset="0"/>
                          </a:rPr>
                          <m:t>𝑖</m:t>
                        </m:r>
                      </m:sub>
                    </m:sSub>
                    <m:r>
                      <a:rPr lang="en-US" sz="2200" b="0" i="1" smtClean="0">
                        <a:latin typeface="Cambria Math" panose="02040503050406030204" pitchFamily="18" charset="0"/>
                      </a:rPr>
                      <m:t>)</m:t>
                    </m:r>
                  </m:oMath>
                </a14:m>
                <a:r>
                  <a:rPr lang="en-US" sz="2200" dirty="0"/>
                  <a:t> we get a cycle. </a:t>
                </a:r>
              </a:p>
              <a:p>
                <a:pPr marL="0" indent="0">
                  <a:buNone/>
                </a:pPr>
                <a:r>
                  <a:rPr lang="en-US" sz="2200" dirty="0"/>
                  <a:t>We always get a repeated vertex because </a:t>
                </a:r>
                <a14:m>
                  <m:oMath xmlns:m="http://schemas.openxmlformats.org/officeDocument/2006/math">
                    <m:r>
                      <a:rPr lang="en-US" sz="2200" b="0" i="1" smtClean="0">
                        <a:latin typeface="Cambria Math" panose="02040503050406030204" pitchFamily="18" charset="0"/>
                      </a:rPr>
                      <m:t>𝐺</m:t>
                    </m:r>
                  </m:oMath>
                </a14:m>
                <a:r>
                  <a:rPr lang="en-US" sz="2200" dirty="0"/>
                  <a:t> has finitely many vertices</a:t>
                </a:r>
              </a:p>
              <a:p>
                <a:pPr marL="0" indent="0">
                  <a:buNone/>
                </a:pPr>
                <a:endParaRPr lang="en-US" sz="2400" dirty="0"/>
              </a:p>
              <a:p>
                <a:pPr marL="0" indent="0" eaLnBrk="1" hangingPunct="1">
                  <a:lnSpc>
                    <a:spcPct val="80000"/>
                  </a:lnSpc>
                  <a:buNone/>
                </a:pPr>
                <a:endParaRPr lang="en-US" altLang="en-US" sz="2400" dirty="0">
                  <a:solidFill>
                    <a:srgbClr val="0070C0"/>
                  </a:solidFill>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60"/>
                <a:ext cx="8229600" cy="5181600"/>
              </a:xfrm>
              <a:blipFill>
                <a:blip r:embed="rId3"/>
                <a:stretch>
                  <a:fillRect l="-1111" t="-824" r="-741"/>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22</a:t>
            </a:fld>
            <a:endParaRPr lang="en-US" altLang="en-US" sz="1400">
              <a:latin typeface="Tahoma" panose="020B0604030504040204" pitchFamily="34" charset="0"/>
            </a:endParaRPr>
          </a:p>
        </p:txBody>
      </p:sp>
      <p:grpSp>
        <p:nvGrpSpPr>
          <p:cNvPr id="2" name="Group 1">
            <a:extLst>
              <a:ext uri="{FF2B5EF4-FFF2-40B4-BE49-F238E27FC236}">
                <a16:creationId xmlns:a16="http://schemas.microsoft.com/office/drawing/2014/main" id="{AA45E916-44ED-4F8C-B9CA-292F3AB5B0D7}"/>
              </a:ext>
            </a:extLst>
          </p:cNvPr>
          <p:cNvGrpSpPr/>
          <p:nvPr/>
        </p:nvGrpSpPr>
        <p:grpSpPr>
          <a:xfrm>
            <a:off x="2008901" y="5813855"/>
            <a:ext cx="5284591" cy="431370"/>
            <a:chOff x="2008901" y="5813855"/>
            <a:chExt cx="5284591" cy="431370"/>
          </a:xfrm>
        </p:grpSpPr>
        <mc:AlternateContent xmlns:mc="http://schemas.openxmlformats.org/markup-compatibility/2006" xmlns:a14="http://schemas.microsoft.com/office/drawing/2010/main">
          <mc:Choice Requires="a14">
            <p:sp>
              <p:nvSpPr>
                <p:cNvPr id="41" name="Oval 8">
                  <a:extLst>
                    <a:ext uri="{FF2B5EF4-FFF2-40B4-BE49-F238E27FC236}">
                      <a16:creationId xmlns:a16="http://schemas.microsoft.com/office/drawing/2014/main" id="{FC51E800-0C87-4C5A-BBBF-97009618C3C1}"/>
                    </a:ext>
                  </a:extLst>
                </p:cNvPr>
                <p:cNvSpPr>
                  <a:spLocks noChangeArrowheads="1"/>
                </p:cNvSpPr>
                <p:nvPr/>
              </p:nvSpPr>
              <p:spPr bwMode="auto">
                <a:xfrm>
                  <a:off x="2008901" y="5833055"/>
                  <a:ext cx="381000" cy="381000"/>
                </a:xfrm>
                <a:prstGeom prst="ellipse">
                  <a:avLst/>
                </a:prstGeom>
                <a:solidFill>
                  <a:srgbClr val="CCECFF"/>
                </a:solidFill>
                <a:ln w="38100">
                  <a:solidFill>
                    <a:schemeClr val="tx1"/>
                  </a:solidFill>
                  <a:round/>
                  <a:headEnd/>
                  <a:tailEnd/>
                </a:ln>
                <a:effectLst/>
                <a:extLst>
                  <a:ext uri="{AF507438-7753-43e0-B8FC-AC1667EBCBE1}">
                    <a14:hiddenEffects xmlns="">
                      <a:effectLst>
                        <a:outerShdw blurRad="63500" dist="38099" dir="2700000" algn="ctr" rotWithShape="0">
                          <a:schemeClr val="bg2">
                            <a:alpha val="74998"/>
                          </a:schemeClr>
                        </a:outerShdw>
                      </a:effectLst>
                    </a14:hiddenEffects>
                  </a:ext>
                </a:extLst>
              </p:spPr>
              <p:txBody>
                <a:bodyPr wrap="none" anchor="ctr"/>
                <a:lstStyle/>
                <a:p>
                  <a:pPr>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mn-cs"/>
                              </a:rPr>
                            </m:ctrlPr>
                          </m:sSubPr>
                          <m:e>
                            <m:r>
                              <a:rPr lang="en-US" b="0" i="1" smtClean="0">
                                <a:latin typeface="Cambria Math" panose="02040503050406030204" pitchFamily="18" charset="0"/>
                                <a:cs typeface="+mn-cs"/>
                              </a:rPr>
                              <m:t>𝑣</m:t>
                            </m:r>
                          </m:e>
                          <m:sub>
                            <m:r>
                              <a:rPr lang="en-US" b="0" i="1" smtClean="0">
                                <a:latin typeface="Cambria Math" panose="02040503050406030204" pitchFamily="18" charset="0"/>
                                <a:cs typeface="+mn-cs"/>
                              </a:rPr>
                              <m:t>1</m:t>
                            </m:r>
                          </m:sub>
                        </m:sSub>
                      </m:oMath>
                    </m:oMathPara>
                  </a14:m>
                  <a:endParaRPr lang="en-US" dirty="0">
                    <a:latin typeface="Times New Roman" charset="0"/>
                    <a:cs typeface="+mn-cs"/>
                  </a:endParaRPr>
                </a:p>
              </p:txBody>
            </p:sp>
          </mc:Choice>
          <mc:Fallback xmlns="">
            <p:sp>
              <p:nvSpPr>
                <p:cNvPr id="41" name="Oval 8">
                  <a:extLst>
                    <a:ext uri="{FF2B5EF4-FFF2-40B4-BE49-F238E27FC236}">
                      <a16:creationId xmlns:a16="http://schemas.microsoft.com/office/drawing/2014/main" id="{FC51E800-0C87-4C5A-BBBF-97009618C3C1}"/>
                    </a:ext>
                  </a:extLst>
                </p:cNvPr>
                <p:cNvSpPr>
                  <a:spLocks noRot="1" noChangeAspect="1" noMove="1" noResize="1" noEditPoints="1" noAdjustHandles="1" noChangeArrowheads="1" noChangeShapeType="1" noTextEdit="1"/>
                </p:cNvSpPr>
                <p:nvPr/>
              </p:nvSpPr>
              <p:spPr bwMode="auto">
                <a:xfrm>
                  <a:off x="2008901" y="5833055"/>
                  <a:ext cx="381000" cy="381000"/>
                </a:xfrm>
                <a:prstGeom prst="ellipse">
                  <a:avLst/>
                </a:prstGeom>
                <a:blipFill>
                  <a:blip r:embed="rId4"/>
                  <a:stretch>
                    <a:fillRect l="-2941"/>
                  </a:stretch>
                </a:blip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Oval 9">
                  <a:extLst>
                    <a:ext uri="{FF2B5EF4-FFF2-40B4-BE49-F238E27FC236}">
                      <a16:creationId xmlns:a16="http://schemas.microsoft.com/office/drawing/2014/main" id="{5714A7AD-034B-4715-BDFE-A529C6914C22}"/>
                    </a:ext>
                  </a:extLst>
                </p:cNvPr>
                <p:cNvSpPr>
                  <a:spLocks noChangeArrowheads="1"/>
                </p:cNvSpPr>
                <p:nvPr/>
              </p:nvSpPr>
              <p:spPr bwMode="auto">
                <a:xfrm>
                  <a:off x="6912492" y="5848640"/>
                  <a:ext cx="381000" cy="381000"/>
                </a:xfrm>
                <a:prstGeom prst="ellipse">
                  <a:avLst/>
                </a:prstGeom>
                <a:solidFill>
                  <a:srgbClr val="CCECFF"/>
                </a:solidFill>
                <a:ln w="38100">
                  <a:solidFill>
                    <a:schemeClr val="tx1"/>
                  </a:solidFill>
                  <a:round/>
                  <a:headEnd/>
                  <a:tailEnd/>
                </a:ln>
                <a:effectLst/>
                <a:extLst>
                  <a:ext uri="{AF507438-7753-43e0-B8FC-AC1667EBCBE1}">
                    <a14:hiddenEffects xmlns="">
                      <a:effectLst>
                        <a:outerShdw blurRad="63500" dist="38099" dir="2700000" algn="ctr" rotWithShape="0">
                          <a:schemeClr val="bg2">
                            <a:alpha val="74998"/>
                          </a:schemeClr>
                        </a:outerShdw>
                      </a:effectLst>
                    </a14:hiddenEffects>
                  </a:ext>
                </a:extLst>
              </p:spPr>
              <p:txBody>
                <a:bodyPr wrap="none" anchor="ctr"/>
                <a:lstStyle/>
                <a:p>
                  <a:pPr>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mn-cs"/>
                              </a:rPr>
                            </m:ctrlPr>
                          </m:sSubPr>
                          <m:e>
                            <m:r>
                              <a:rPr lang="en-US" b="0" i="1" smtClean="0">
                                <a:latin typeface="Cambria Math" panose="02040503050406030204" pitchFamily="18" charset="0"/>
                                <a:cs typeface="+mn-cs"/>
                              </a:rPr>
                              <m:t>𝑣</m:t>
                            </m:r>
                          </m:e>
                          <m:sub>
                            <m:r>
                              <a:rPr lang="en-US" b="0" i="1" smtClean="0">
                                <a:latin typeface="Cambria Math" panose="02040503050406030204" pitchFamily="18" charset="0"/>
                                <a:cs typeface="+mn-cs"/>
                              </a:rPr>
                              <m:t>5</m:t>
                            </m:r>
                          </m:sub>
                        </m:sSub>
                      </m:oMath>
                    </m:oMathPara>
                  </a14:m>
                  <a:endParaRPr lang="en-US" dirty="0">
                    <a:latin typeface="Times New Roman" charset="0"/>
                    <a:cs typeface="+mn-cs"/>
                  </a:endParaRPr>
                </a:p>
              </p:txBody>
            </p:sp>
          </mc:Choice>
          <mc:Fallback xmlns="">
            <p:sp>
              <p:nvSpPr>
                <p:cNvPr id="42" name="Oval 9">
                  <a:extLst>
                    <a:ext uri="{FF2B5EF4-FFF2-40B4-BE49-F238E27FC236}">
                      <a16:creationId xmlns:a16="http://schemas.microsoft.com/office/drawing/2014/main" id="{5714A7AD-034B-4715-BDFE-A529C6914C22}"/>
                    </a:ext>
                  </a:extLst>
                </p:cNvPr>
                <p:cNvSpPr>
                  <a:spLocks noRot="1" noChangeAspect="1" noMove="1" noResize="1" noEditPoints="1" noAdjustHandles="1" noChangeArrowheads="1" noChangeShapeType="1" noTextEdit="1"/>
                </p:cNvSpPr>
                <p:nvPr/>
              </p:nvSpPr>
              <p:spPr bwMode="auto">
                <a:xfrm>
                  <a:off x="6912492" y="5848640"/>
                  <a:ext cx="381000" cy="381000"/>
                </a:xfrm>
                <a:prstGeom prst="ellipse">
                  <a:avLst/>
                </a:prstGeom>
                <a:blipFill>
                  <a:blip r:embed="rId5"/>
                  <a:stretch>
                    <a:fillRect l="-2941"/>
                  </a:stretch>
                </a:blip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Oval 10">
                  <a:extLst>
                    <a:ext uri="{FF2B5EF4-FFF2-40B4-BE49-F238E27FC236}">
                      <a16:creationId xmlns:a16="http://schemas.microsoft.com/office/drawing/2014/main" id="{0504D617-435F-4653-8075-2B1ACB0488CF}"/>
                    </a:ext>
                  </a:extLst>
                </p:cNvPr>
                <p:cNvSpPr>
                  <a:spLocks noChangeArrowheads="1"/>
                </p:cNvSpPr>
                <p:nvPr/>
              </p:nvSpPr>
              <p:spPr bwMode="auto">
                <a:xfrm>
                  <a:off x="5818198" y="5813855"/>
                  <a:ext cx="381000" cy="381000"/>
                </a:xfrm>
                <a:prstGeom prst="ellipse">
                  <a:avLst/>
                </a:prstGeom>
                <a:solidFill>
                  <a:srgbClr val="CCECFF"/>
                </a:solidFill>
                <a:ln w="38100">
                  <a:solidFill>
                    <a:schemeClr val="tx1"/>
                  </a:solidFill>
                  <a:round/>
                  <a:headEnd/>
                  <a:tailEnd/>
                </a:ln>
                <a:effectLst/>
                <a:extLst>
                  <a:ext uri="{AF507438-7753-43e0-B8FC-AC1667EBCBE1}">
                    <a14:hiddenEffects xmlns="">
                      <a:effectLst>
                        <a:outerShdw blurRad="63500" dist="38099" dir="2700000" algn="ctr" rotWithShape="0">
                          <a:schemeClr val="bg2">
                            <a:alpha val="74998"/>
                          </a:schemeClr>
                        </a:outerShdw>
                      </a:effectLst>
                    </a14:hiddenEffects>
                  </a:ext>
                </a:extLst>
              </p:spPr>
              <p:txBody>
                <a:bodyPr wrap="none" anchor="ctr"/>
                <a:lstStyle/>
                <a:p>
                  <a:pPr>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mn-cs"/>
                              </a:rPr>
                            </m:ctrlPr>
                          </m:sSubPr>
                          <m:e>
                            <m:r>
                              <a:rPr lang="en-US" b="0" i="1" smtClean="0">
                                <a:latin typeface="Cambria Math" panose="02040503050406030204" pitchFamily="18" charset="0"/>
                                <a:cs typeface="+mn-cs"/>
                              </a:rPr>
                              <m:t>𝑣</m:t>
                            </m:r>
                          </m:e>
                          <m:sub>
                            <m:r>
                              <a:rPr lang="en-US" b="0" i="1" smtClean="0">
                                <a:latin typeface="Cambria Math" panose="02040503050406030204" pitchFamily="18" charset="0"/>
                                <a:cs typeface="+mn-cs"/>
                              </a:rPr>
                              <m:t>4</m:t>
                            </m:r>
                          </m:sub>
                        </m:sSub>
                      </m:oMath>
                    </m:oMathPara>
                  </a14:m>
                  <a:endParaRPr lang="en-US" dirty="0">
                    <a:latin typeface="Times New Roman" charset="0"/>
                    <a:cs typeface="+mn-cs"/>
                  </a:endParaRPr>
                </a:p>
              </p:txBody>
            </p:sp>
          </mc:Choice>
          <mc:Fallback xmlns="">
            <p:sp>
              <p:nvSpPr>
                <p:cNvPr id="43" name="Oval 10">
                  <a:extLst>
                    <a:ext uri="{FF2B5EF4-FFF2-40B4-BE49-F238E27FC236}">
                      <a16:creationId xmlns:a16="http://schemas.microsoft.com/office/drawing/2014/main" id="{0504D617-435F-4653-8075-2B1ACB0488CF}"/>
                    </a:ext>
                  </a:extLst>
                </p:cNvPr>
                <p:cNvSpPr>
                  <a:spLocks noRot="1" noChangeAspect="1" noMove="1" noResize="1" noEditPoints="1" noAdjustHandles="1" noChangeArrowheads="1" noChangeShapeType="1" noTextEdit="1"/>
                </p:cNvSpPr>
                <p:nvPr/>
              </p:nvSpPr>
              <p:spPr bwMode="auto">
                <a:xfrm>
                  <a:off x="5818198" y="5813855"/>
                  <a:ext cx="381000" cy="381000"/>
                </a:xfrm>
                <a:prstGeom prst="ellipse">
                  <a:avLst/>
                </a:prstGeom>
                <a:blipFill>
                  <a:blip r:embed="rId6"/>
                  <a:stretch>
                    <a:fillRect l="-1449"/>
                  </a:stretch>
                </a:blip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Oval 11">
                  <a:extLst>
                    <a:ext uri="{FF2B5EF4-FFF2-40B4-BE49-F238E27FC236}">
                      <a16:creationId xmlns:a16="http://schemas.microsoft.com/office/drawing/2014/main" id="{98F3618E-4C44-4F02-B253-F266C18708D9}"/>
                    </a:ext>
                  </a:extLst>
                </p:cNvPr>
                <p:cNvSpPr>
                  <a:spLocks noChangeArrowheads="1"/>
                </p:cNvSpPr>
                <p:nvPr/>
              </p:nvSpPr>
              <p:spPr bwMode="auto">
                <a:xfrm>
                  <a:off x="3474631" y="5833055"/>
                  <a:ext cx="381000" cy="381000"/>
                </a:xfrm>
                <a:prstGeom prst="ellipse">
                  <a:avLst/>
                </a:prstGeom>
                <a:solidFill>
                  <a:srgbClr val="CCECFF"/>
                </a:solidFill>
                <a:ln w="38100">
                  <a:solidFill>
                    <a:schemeClr val="tx1"/>
                  </a:solidFill>
                  <a:round/>
                  <a:headEnd/>
                  <a:tailEnd/>
                </a:ln>
                <a:effectLst/>
                <a:extLst>
                  <a:ext uri="{AF507438-7753-43e0-B8FC-AC1667EBCBE1}">
                    <a14:hiddenEffects xmlns="">
                      <a:effectLst>
                        <a:outerShdw blurRad="63500" dist="38099" dir="2700000" algn="ctr" rotWithShape="0">
                          <a:schemeClr val="bg2">
                            <a:alpha val="74998"/>
                          </a:schemeClr>
                        </a:outerShdw>
                      </a:effectLst>
                    </a14:hiddenEffects>
                  </a:ext>
                </a:extLst>
              </p:spPr>
              <p:txBody>
                <a:bodyPr wrap="none" anchor="ctr"/>
                <a:lstStyle/>
                <a:p>
                  <a:pPr>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mn-cs"/>
                              </a:rPr>
                            </m:ctrlPr>
                          </m:sSubPr>
                          <m:e>
                            <m:r>
                              <a:rPr lang="en-US" b="0" i="1" smtClean="0">
                                <a:latin typeface="Cambria Math" panose="02040503050406030204" pitchFamily="18" charset="0"/>
                                <a:cs typeface="+mn-cs"/>
                              </a:rPr>
                              <m:t>𝑣</m:t>
                            </m:r>
                          </m:e>
                          <m:sub>
                            <m:r>
                              <a:rPr lang="en-US" b="0" i="1" smtClean="0">
                                <a:latin typeface="Cambria Math" panose="02040503050406030204" pitchFamily="18" charset="0"/>
                                <a:cs typeface="+mn-cs"/>
                              </a:rPr>
                              <m:t>2</m:t>
                            </m:r>
                          </m:sub>
                        </m:sSub>
                      </m:oMath>
                    </m:oMathPara>
                  </a14:m>
                  <a:endParaRPr lang="en-US" dirty="0">
                    <a:latin typeface="Times New Roman" charset="0"/>
                    <a:cs typeface="+mn-cs"/>
                  </a:endParaRPr>
                </a:p>
              </p:txBody>
            </p:sp>
          </mc:Choice>
          <mc:Fallback xmlns="">
            <p:sp>
              <p:nvSpPr>
                <p:cNvPr id="44" name="Oval 11">
                  <a:extLst>
                    <a:ext uri="{FF2B5EF4-FFF2-40B4-BE49-F238E27FC236}">
                      <a16:creationId xmlns:a16="http://schemas.microsoft.com/office/drawing/2014/main" id="{98F3618E-4C44-4F02-B253-F266C18708D9}"/>
                    </a:ext>
                  </a:extLst>
                </p:cNvPr>
                <p:cNvSpPr>
                  <a:spLocks noRot="1" noChangeAspect="1" noMove="1" noResize="1" noEditPoints="1" noAdjustHandles="1" noChangeArrowheads="1" noChangeShapeType="1" noTextEdit="1"/>
                </p:cNvSpPr>
                <p:nvPr/>
              </p:nvSpPr>
              <p:spPr bwMode="auto">
                <a:xfrm>
                  <a:off x="3474631" y="5833055"/>
                  <a:ext cx="381000" cy="381000"/>
                </a:xfrm>
                <a:prstGeom prst="ellipse">
                  <a:avLst/>
                </a:prstGeom>
                <a:blipFill>
                  <a:blip r:embed="rId7"/>
                  <a:stretch>
                    <a:fillRect l="-2941" b="-1471"/>
                  </a:stretch>
                </a:blip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Oval 12">
                  <a:extLst>
                    <a:ext uri="{FF2B5EF4-FFF2-40B4-BE49-F238E27FC236}">
                      <a16:creationId xmlns:a16="http://schemas.microsoft.com/office/drawing/2014/main" id="{0BE4206A-A42B-44E1-94C6-1C69F5779F62}"/>
                    </a:ext>
                  </a:extLst>
                </p:cNvPr>
                <p:cNvSpPr>
                  <a:spLocks noChangeArrowheads="1"/>
                </p:cNvSpPr>
                <p:nvPr/>
              </p:nvSpPr>
              <p:spPr bwMode="auto">
                <a:xfrm>
                  <a:off x="4568925" y="5864225"/>
                  <a:ext cx="381000" cy="381000"/>
                </a:xfrm>
                <a:prstGeom prst="ellipse">
                  <a:avLst/>
                </a:prstGeom>
                <a:solidFill>
                  <a:srgbClr val="CCECFF"/>
                </a:solidFill>
                <a:ln w="38100">
                  <a:solidFill>
                    <a:schemeClr val="tx1"/>
                  </a:solidFill>
                  <a:round/>
                  <a:headEnd/>
                  <a:tailEnd/>
                </a:ln>
                <a:effectLst/>
                <a:extLst>
                  <a:ext uri="{AF507438-7753-43e0-B8FC-AC1667EBCBE1}">
                    <a14:hiddenEffects xmlns="">
                      <a:effectLst>
                        <a:outerShdw blurRad="63500" dist="38099" dir="2700000" algn="ctr" rotWithShape="0">
                          <a:schemeClr val="bg2">
                            <a:alpha val="74998"/>
                          </a:schemeClr>
                        </a:outerShdw>
                      </a:effectLst>
                    </a14:hiddenEffects>
                  </a:ext>
                </a:extLst>
              </p:spPr>
              <p:txBody>
                <a:bodyPr wrap="none" anchor="ctr"/>
                <a:lstStyle/>
                <a:p>
                  <a:pPr>
                    <a:defRPr/>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cs typeface="+mn-cs"/>
                              </a:rPr>
                            </m:ctrlPr>
                          </m:sSubPr>
                          <m:e>
                            <m:r>
                              <a:rPr lang="en-US" b="0" i="1" smtClean="0">
                                <a:latin typeface="Cambria Math" panose="02040503050406030204" pitchFamily="18" charset="0"/>
                                <a:cs typeface="+mn-cs"/>
                              </a:rPr>
                              <m:t>𝑣</m:t>
                            </m:r>
                          </m:e>
                          <m:sub>
                            <m:r>
                              <a:rPr lang="en-US" b="0" i="1" smtClean="0">
                                <a:latin typeface="Cambria Math" panose="02040503050406030204" pitchFamily="18" charset="0"/>
                                <a:cs typeface="+mn-cs"/>
                              </a:rPr>
                              <m:t>3</m:t>
                            </m:r>
                          </m:sub>
                        </m:sSub>
                      </m:oMath>
                    </m:oMathPara>
                  </a14:m>
                  <a:endParaRPr lang="en-US" dirty="0">
                    <a:latin typeface="Times New Roman" charset="0"/>
                    <a:cs typeface="+mn-cs"/>
                  </a:endParaRPr>
                </a:p>
              </p:txBody>
            </p:sp>
          </mc:Choice>
          <mc:Fallback xmlns="">
            <p:sp>
              <p:nvSpPr>
                <p:cNvPr id="46" name="Oval 12">
                  <a:extLst>
                    <a:ext uri="{FF2B5EF4-FFF2-40B4-BE49-F238E27FC236}">
                      <a16:creationId xmlns:a16="http://schemas.microsoft.com/office/drawing/2014/main" id="{0BE4206A-A42B-44E1-94C6-1C69F5779F62}"/>
                    </a:ext>
                  </a:extLst>
                </p:cNvPr>
                <p:cNvSpPr>
                  <a:spLocks noRot="1" noChangeAspect="1" noMove="1" noResize="1" noEditPoints="1" noAdjustHandles="1" noChangeArrowheads="1" noChangeShapeType="1" noTextEdit="1"/>
                </p:cNvSpPr>
                <p:nvPr/>
              </p:nvSpPr>
              <p:spPr bwMode="auto">
                <a:xfrm>
                  <a:off x="4568925" y="5864225"/>
                  <a:ext cx="381000" cy="381000"/>
                </a:xfrm>
                <a:prstGeom prst="ellipse">
                  <a:avLst/>
                </a:prstGeom>
                <a:blipFill>
                  <a:blip r:embed="rId8"/>
                  <a:stretch>
                    <a:fillRect l="-2899" b="-1471"/>
                  </a:stretch>
                </a:blip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cxnSp>
          <p:nvCxnSpPr>
            <p:cNvPr id="110" name="Straight Connector 109">
              <a:extLst>
                <a:ext uri="{FF2B5EF4-FFF2-40B4-BE49-F238E27FC236}">
                  <a16:creationId xmlns:a16="http://schemas.microsoft.com/office/drawing/2014/main" id="{C9E4F98C-9CE0-47E9-87DD-518B9A9C0BD1}"/>
                </a:ext>
              </a:extLst>
            </p:cNvPr>
            <p:cNvCxnSpPr>
              <a:cxnSpLocks/>
              <a:stCxn id="43" idx="6"/>
              <a:endCxn id="42" idx="2"/>
            </p:cNvCxnSpPr>
            <p:nvPr/>
          </p:nvCxnSpPr>
          <p:spPr bwMode="auto">
            <a:xfrm>
              <a:off x="6199198" y="6004355"/>
              <a:ext cx="713294" cy="34785"/>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Straight Connector 110">
              <a:extLst>
                <a:ext uri="{FF2B5EF4-FFF2-40B4-BE49-F238E27FC236}">
                  <a16:creationId xmlns:a16="http://schemas.microsoft.com/office/drawing/2014/main" id="{9247EE5D-5B55-4CC4-A3BB-F8F4AFEE3D20}"/>
                </a:ext>
              </a:extLst>
            </p:cNvPr>
            <p:cNvCxnSpPr>
              <a:cxnSpLocks/>
              <a:stCxn id="46" idx="6"/>
              <a:endCxn id="43" idx="2"/>
            </p:cNvCxnSpPr>
            <p:nvPr/>
          </p:nvCxnSpPr>
          <p:spPr bwMode="auto">
            <a:xfrm flipV="1">
              <a:off x="4949925" y="6004355"/>
              <a:ext cx="868273" cy="5037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Connector 112">
              <a:extLst>
                <a:ext uri="{FF2B5EF4-FFF2-40B4-BE49-F238E27FC236}">
                  <a16:creationId xmlns:a16="http://schemas.microsoft.com/office/drawing/2014/main" id="{EF9AD3C7-3351-4092-AD12-B1B999EBC539}"/>
                </a:ext>
              </a:extLst>
            </p:cNvPr>
            <p:cNvCxnSpPr>
              <a:cxnSpLocks/>
              <a:stCxn id="44" idx="6"/>
              <a:endCxn id="46" idx="2"/>
            </p:cNvCxnSpPr>
            <p:nvPr/>
          </p:nvCxnSpPr>
          <p:spPr bwMode="auto">
            <a:xfrm>
              <a:off x="3855631" y="6023555"/>
              <a:ext cx="713294" cy="3117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Connector 113">
              <a:extLst>
                <a:ext uri="{FF2B5EF4-FFF2-40B4-BE49-F238E27FC236}">
                  <a16:creationId xmlns:a16="http://schemas.microsoft.com/office/drawing/2014/main" id="{19722229-8C14-49EF-BD8E-ED3FD693E548}"/>
                </a:ext>
              </a:extLst>
            </p:cNvPr>
            <p:cNvCxnSpPr>
              <a:cxnSpLocks/>
              <a:stCxn id="41" idx="6"/>
              <a:endCxn id="44" idx="2"/>
            </p:cNvCxnSpPr>
            <p:nvPr/>
          </p:nvCxnSpPr>
          <p:spPr bwMode="auto">
            <a:xfrm>
              <a:off x="2389901" y="6023555"/>
              <a:ext cx="1084730" cy="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a:extLst>
                <a:ext uri="{FF2B5EF4-FFF2-40B4-BE49-F238E27FC236}">
                  <a16:creationId xmlns:a16="http://schemas.microsoft.com/office/drawing/2014/main" id="{710C76DE-4200-4A65-AB7D-506EDDEB83AE}"/>
                </a:ext>
              </a:extLst>
            </p:cNvPr>
            <p:cNvCxnSpPr>
              <a:cxnSpLocks/>
              <a:stCxn id="42" idx="0"/>
              <a:endCxn id="44" idx="7"/>
            </p:cNvCxnSpPr>
            <p:nvPr/>
          </p:nvCxnSpPr>
          <p:spPr bwMode="auto">
            <a:xfrm rot="16200000" flipH="1" flipV="1">
              <a:off x="5431308" y="4217166"/>
              <a:ext cx="40211" cy="3303157"/>
            </a:xfrm>
            <a:prstGeom prst="curvedConnector3">
              <a:avLst>
                <a:gd name="adj1" fmla="val -904514"/>
              </a:avLst>
            </a:prstGeom>
            <a:solidFill>
              <a:schemeClr val="accent1"/>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942853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Exercise: Trees and Induction</a:t>
            </a:r>
          </a:p>
        </p:txBody>
      </p:sp>
      <mc:AlternateContent xmlns:mc="http://schemas.openxmlformats.org/markup-compatibility/2006">
        <mc:Choice xmlns:a14="http://schemas.microsoft.com/office/drawing/2010/main" Requires="a14">
          <p:sp>
            <p:nvSpPr>
              <p:cNvPr id="412675" name="Rectangle 3"/>
              <p:cNvSpPr>
                <a:spLocks noGrp="1" noChangeArrowheads="1"/>
              </p:cNvSpPr>
              <p:nvPr>
                <p:ph idx="1"/>
              </p:nvPr>
            </p:nvSpPr>
            <p:spPr>
              <a:xfrm>
                <a:off x="457199" y="1187160"/>
                <a:ext cx="8443519" cy="5181600"/>
              </a:xfrm>
            </p:spPr>
            <p:txBody>
              <a:bodyPr/>
              <a:lstStyle/>
              <a:p>
                <a:pPr marL="0" indent="0">
                  <a:buNone/>
                </a:pPr>
                <a:r>
                  <a:rPr lang="en-US" sz="2400" dirty="0">
                    <a:solidFill>
                      <a:srgbClr val="0070C0"/>
                    </a:solidFill>
                  </a:rPr>
                  <a:t>Claim</a:t>
                </a:r>
                <a:r>
                  <a:rPr lang="en-US" sz="2400" dirty="0"/>
                  <a:t>: Every tree with </a:t>
                </a:r>
                <a14:m>
                  <m:oMath xmlns:m="http://schemas.openxmlformats.org/officeDocument/2006/math">
                    <m:r>
                      <a:rPr lang="en-US" sz="2400" i="1" dirty="0" smtClean="0">
                        <a:latin typeface="Cambria Math" panose="02040503050406030204" pitchFamily="18" charset="0"/>
                      </a:rPr>
                      <m:t>𝑛</m:t>
                    </m:r>
                  </m:oMath>
                </a14:m>
                <a:r>
                  <a:rPr lang="en-US" sz="2400" dirty="0"/>
                  <a:t> vertices has </a:t>
                </a:r>
                <a14:m>
                  <m:oMath xmlns:m="http://schemas.openxmlformats.org/officeDocument/2006/math">
                    <m:r>
                      <a:rPr lang="en-US" sz="2400" i="1" dirty="0" smtClean="0">
                        <a:latin typeface="Cambria Math" panose="02040503050406030204" pitchFamily="18" charset="0"/>
                      </a:rPr>
                      <m:t>𝑛</m:t>
                    </m:r>
                    <m:r>
                      <a:rPr lang="en-US" sz="2400" i="1" dirty="0" smtClean="0">
                        <a:latin typeface="Cambria Math" panose="02040503050406030204" pitchFamily="18" charset="0"/>
                      </a:rPr>
                      <m:t>−1</m:t>
                    </m:r>
                  </m:oMath>
                </a14:m>
                <a:r>
                  <a:rPr lang="en-US" sz="2400" dirty="0"/>
                  <a:t> edges.</a:t>
                </a:r>
              </a:p>
              <a:p>
                <a:pPr marL="0" indent="0">
                  <a:buNone/>
                </a:pPr>
                <a:endParaRPr lang="en-US" sz="2400" dirty="0">
                  <a:solidFill>
                    <a:srgbClr val="0070C0"/>
                  </a:solidFill>
                </a:endParaRPr>
              </a:p>
              <a:p>
                <a:pPr marL="0" indent="0">
                  <a:buNone/>
                </a:pPr>
                <a:r>
                  <a:rPr lang="en-US" sz="2400" dirty="0">
                    <a:solidFill>
                      <a:srgbClr val="0070C0"/>
                    </a:solidFill>
                  </a:rPr>
                  <a:t>Proof: (Induction on </a:t>
                </a:r>
                <a14:m>
                  <m:oMath xmlns:m="http://schemas.openxmlformats.org/officeDocument/2006/math">
                    <m:r>
                      <a:rPr lang="en-US" sz="2400" i="1" dirty="0" smtClean="0">
                        <a:solidFill>
                          <a:srgbClr val="0070C0"/>
                        </a:solidFill>
                        <a:latin typeface="Cambria Math" panose="02040503050406030204" pitchFamily="18" charset="0"/>
                      </a:rPr>
                      <m:t>𝑛</m:t>
                    </m:r>
                  </m:oMath>
                </a14:m>
                <a:r>
                  <a:rPr lang="en-US" sz="2400" dirty="0">
                    <a:solidFill>
                      <a:srgbClr val="0070C0"/>
                    </a:solidFill>
                  </a:rPr>
                  <a:t>.)</a:t>
                </a:r>
              </a:p>
              <a:p>
                <a:pPr marL="0" indent="0">
                  <a:buNone/>
                </a:pPr>
                <a:r>
                  <a:rPr lang="en-US" sz="2400" dirty="0">
                    <a:solidFill>
                      <a:srgbClr val="0070C0"/>
                    </a:solidFill>
                  </a:rPr>
                  <a:t>Base:</a:t>
                </a:r>
                <a:r>
                  <a:rPr lang="en-US" sz="2400" dirty="0"/>
                  <a:t> </a:t>
                </a:r>
                <a14:m>
                  <m:oMath xmlns:m="http://schemas.openxmlformats.org/officeDocument/2006/math">
                    <m:r>
                      <a:rPr lang="en-US" sz="2400" i="1" dirty="0" smtClean="0">
                        <a:latin typeface="Cambria Math" panose="02040503050406030204" pitchFamily="18" charset="0"/>
                      </a:rPr>
                      <m:t>𝑛</m:t>
                    </m:r>
                    <m:r>
                      <a:rPr lang="en-US" sz="2400" b="0" i="1" dirty="0" smtClean="0">
                        <a:latin typeface="Cambria Math" panose="02040503050406030204" pitchFamily="18" charset="0"/>
                      </a:rPr>
                      <m:t>=1</m:t>
                    </m:r>
                  </m:oMath>
                </a14:m>
                <a:r>
                  <a:rPr lang="en-US" sz="2400" dirty="0"/>
                  <a:t>, the tree has no edge</a:t>
                </a:r>
              </a:p>
              <a:p>
                <a:pPr marL="0" indent="0">
                  <a:buNone/>
                </a:pPr>
                <a:r>
                  <a:rPr lang="en-US" sz="2400" dirty="0">
                    <a:solidFill>
                      <a:srgbClr val="0070C0"/>
                    </a:solidFill>
                  </a:rPr>
                  <a:t>Induction: </a:t>
                </a:r>
                <a:r>
                  <a:rPr lang="en-US" sz="2400" dirty="0"/>
                  <a:t>Let </a:t>
                </a:r>
                <a14:m>
                  <m:oMath xmlns:m="http://schemas.openxmlformats.org/officeDocument/2006/math">
                    <m:r>
                      <a:rPr lang="en-US" sz="2400" i="1" dirty="0" smtClean="0">
                        <a:latin typeface="Cambria Math" panose="02040503050406030204" pitchFamily="18" charset="0"/>
                      </a:rPr>
                      <m:t>𝑇</m:t>
                    </m:r>
                  </m:oMath>
                </a14:m>
                <a:r>
                  <a:rPr lang="en-US" sz="2400" dirty="0"/>
                  <a:t> be a tree with </a:t>
                </a:r>
                <a14:m>
                  <m:oMath xmlns:m="http://schemas.openxmlformats.org/officeDocument/2006/math">
                    <m:r>
                      <a:rPr lang="en-US" sz="2400" i="1" dirty="0" smtClean="0">
                        <a:latin typeface="Cambria Math" panose="02040503050406030204" pitchFamily="18" charset="0"/>
                      </a:rPr>
                      <m:t>𝑛</m:t>
                    </m:r>
                  </m:oMath>
                </a14:m>
                <a:r>
                  <a:rPr lang="en-US" sz="2400" dirty="0"/>
                  <a:t> vertices.</a:t>
                </a:r>
              </a:p>
              <a:p>
                <a:pPr marL="0" indent="0">
                  <a:buNone/>
                </a:pPr>
                <a:r>
                  <a:rPr lang="en-US" sz="2400" dirty="0"/>
                  <a:t>So, </a:t>
                </a:r>
                <a14:m>
                  <m:oMath xmlns:m="http://schemas.openxmlformats.org/officeDocument/2006/math">
                    <m:r>
                      <a:rPr lang="en-US" sz="2400" i="1" dirty="0" smtClean="0">
                        <a:latin typeface="Cambria Math" panose="02040503050406030204" pitchFamily="18" charset="0"/>
                      </a:rPr>
                      <m:t>𝑇</m:t>
                    </m:r>
                  </m:oMath>
                </a14:m>
                <a:r>
                  <a:rPr lang="en-US" sz="2400" dirty="0"/>
                  <a:t> has a vertex </a:t>
                </a:r>
                <a14:m>
                  <m:oMath xmlns:m="http://schemas.openxmlformats.org/officeDocument/2006/math">
                    <m:r>
                      <a:rPr lang="en-US" sz="2400" i="1" dirty="0" smtClean="0">
                        <a:latin typeface="Cambria Math" panose="02040503050406030204" pitchFamily="18" charset="0"/>
                      </a:rPr>
                      <m:t>𝑣</m:t>
                    </m:r>
                  </m:oMath>
                </a14:m>
                <a:r>
                  <a:rPr lang="en-US" sz="2400" dirty="0"/>
                  <a:t> of degree </a:t>
                </a:r>
                <a14:m>
                  <m:oMath xmlns:m="http://schemas.openxmlformats.org/officeDocument/2006/math">
                    <m:r>
                      <a:rPr lang="en-US" sz="2400" i="1" dirty="0" smtClean="0">
                        <a:latin typeface="Cambria Math" panose="02040503050406030204" pitchFamily="18" charset="0"/>
                      </a:rPr>
                      <m:t>1</m:t>
                    </m:r>
                  </m:oMath>
                </a14:m>
                <a:r>
                  <a:rPr lang="en-US" sz="2400" dirty="0"/>
                  <a:t>.</a:t>
                </a:r>
              </a:p>
              <a:p>
                <a:pPr marL="0" indent="0">
                  <a:buNone/>
                </a:pPr>
                <a:r>
                  <a:rPr lang="en-US" sz="2400" dirty="0"/>
                  <a:t>Remove </a:t>
                </a:r>
                <a14:m>
                  <m:oMath xmlns:m="http://schemas.openxmlformats.org/officeDocument/2006/math">
                    <m:r>
                      <a:rPr lang="en-US" sz="2400" i="1" dirty="0" smtClean="0">
                        <a:latin typeface="Cambria Math" panose="02040503050406030204" pitchFamily="18" charset="0"/>
                      </a:rPr>
                      <m:t>𝑣</m:t>
                    </m:r>
                  </m:oMath>
                </a14:m>
                <a:r>
                  <a:rPr lang="en-US" sz="2400" dirty="0"/>
                  <a:t> and the neighboring edge, and let </a:t>
                </a:r>
                <a14:m>
                  <m:oMath xmlns:m="http://schemas.openxmlformats.org/officeDocument/2006/math">
                    <m:r>
                      <a:rPr lang="en-US" sz="2400" i="1" dirty="0" smtClean="0">
                        <a:latin typeface="Cambria Math" panose="02040503050406030204" pitchFamily="18" charset="0"/>
                      </a:rPr>
                      <m:t>𝑇</m:t>
                    </m:r>
                    <m:r>
                      <a:rPr lang="en-US" sz="2400" i="1" dirty="0" smtClean="0">
                        <a:latin typeface="Cambria Math" panose="02040503050406030204" pitchFamily="18" charset="0"/>
                      </a:rPr>
                      <m:t>’</m:t>
                    </m:r>
                  </m:oMath>
                </a14:m>
                <a:r>
                  <a:rPr lang="en-US" sz="2400" dirty="0"/>
                  <a:t> be the new graph.</a:t>
                </a:r>
              </a:p>
              <a:p>
                <a:pPr marL="0" indent="0">
                  <a:buNone/>
                </a:pPr>
                <a:r>
                  <a:rPr lang="en-US" sz="2400" dirty="0"/>
                  <a:t>We claim </a:t>
                </a:r>
                <a14:m>
                  <m:oMath xmlns:m="http://schemas.openxmlformats.org/officeDocument/2006/math">
                    <m:r>
                      <a:rPr lang="en-US" sz="2400" i="1" dirty="0" smtClean="0">
                        <a:latin typeface="Cambria Math" panose="02040503050406030204" pitchFamily="18" charset="0"/>
                      </a:rPr>
                      <m:t>𝑇</m:t>
                    </m:r>
                    <m:r>
                      <a:rPr lang="en-US" sz="2400" i="1" dirty="0" smtClean="0">
                        <a:latin typeface="Cambria Math" panose="02040503050406030204" pitchFamily="18" charset="0"/>
                      </a:rPr>
                      <m:t>’</m:t>
                    </m:r>
                  </m:oMath>
                </a14:m>
                <a:r>
                  <a:rPr lang="en-US" sz="2400" dirty="0"/>
                  <a:t> is a tree: It has no cycle, and it must be  connected.</a:t>
                </a:r>
              </a:p>
              <a:p>
                <a:pPr marL="0" indent="0">
                  <a:buNone/>
                </a:pPr>
                <a:r>
                  <a:rPr lang="en-US" sz="2400" dirty="0"/>
                  <a:t>So, </a:t>
                </a:r>
                <a14:m>
                  <m:oMath xmlns:m="http://schemas.openxmlformats.org/officeDocument/2006/math">
                    <m:r>
                      <a:rPr lang="en-US" sz="2400" i="1" dirty="0" smtClean="0">
                        <a:latin typeface="Cambria Math" panose="02040503050406030204" pitchFamily="18" charset="0"/>
                      </a:rPr>
                      <m:t>𝑇</m:t>
                    </m:r>
                    <m:r>
                      <a:rPr lang="en-US" sz="2400" i="1" dirty="0" smtClean="0">
                        <a:latin typeface="Cambria Math" panose="02040503050406030204" pitchFamily="18" charset="0"/>
                      </a:rPr>
                      <m:t>’</m:t>
                    </m:r>
                  </m:oMath>
                </a14:m>
                <a:r>
                  <a:rPr lang="en-US" sz="2400" dirty="0"/>
                  <a:t> has </a:t>
                </a:r>
                <a14:m>
                  <m:oMath xmlns:m="http://schemas.openxmlformats.org/officeDocument/2006/math">
                    <m:r>
                      <a:rPr lang="en-US" sz="2400" i="1" dirty="0" smtClean="0">
                        <a:latin typeface="Cambria Math" panose="02040503050406030204" pitchFamily="18" charset="0"/>
                      </a:rPr>
                      <m:t>𝑛</m:t>
                    </m:r>
                    <m:r>
                      <a:rPr lang="en-US" sz="2400" i="1" dirty="0" smtClean="0">
                        <a:latin typeface="Cambria Math" panose="02040503050406030204" pitchFamily="18" charset="0"/>
                      </a:rPr>
                      <m:t>−2</m:t>
                    </m:r>
                  </m:oMath>
                </a14:m>
                <a:r>
                  <a:rPr lang="en-US" sz="2400" dirty="0"/>
                  <a:t> edges and </a:t>
                </a:r>
                <a14:m>
                  <m:oMath xmlns:m="http://schemas.openxmlformats.org/officeDocument/2006/math">
                    <m:r>
                      <a:rPr lang="en-US" sz="2400" i="1" dirty="0" smtClean="0">
                        <a:latin typeface="Cambria Math" panose="02040503050406030204" pitchFamily="18" charset="0"/>
                      </a:rPr>
                      <m:t>𝑇</m:t>
                    </m:r>
                  </m:oMath>
                </a14:m>
                <a:r>
                  <a:rPr lang="en-US" sz="2400" dirty="0"/>
                  <a:t> has </a:t>
                </a:r>
                <a14:m>
                  <m:oMath xmlns:m="http://schemas.openxmlformats.org/officeDocument/2006/math">
                    <m:r>
                      <a:rPr lang="en-US" sz="2400" i="1" dirty="0" smtClean="0">
                        <a:latin typeface="Cambria Math" panose="02040503050406030204" pitchFamily="18" charset="0"/>
                      </a:rPr>
                      <m:t>𝑛</m:t>
                    </m:r>
                    <m:r>
                      <a:rPr lang="en-US" sz="2400" i="1" dirty="0" smtClean="0">
                        <a:latin typeface="Cambria Math" panose="02040503050406030204" pitchFamily="18" charset="0"/>
                      </a:rPr>
                      <m:t>−1</m:t>
                    </m:r>
                  </m:oMath>
                </a14:m>
                <a:r>
                  <a:rPr lang="en-US" sz="2400" dirty="0"/>
                  <a:t> edges.</a:t>
                </a:r>
              </a:p>
              <a:p>
                <a:pPr marL="0" indent="0" eaLnBrk="1" hangingPunct="1">
                  <a:lnSpc>
                    <a:spcPct val="80000"/>
                  </a:lnSpc>
                  <a:buNone/>
                </a:pPr>
                <a:endParaRPr lang="en-US" altLang="en-US" sz="2400" dirty="0">
                  <a:solidFill>
                    <a:srgbClr val="0070C0"/>
                  </a:solidFill>
                </a:endParaRPr>
              </a:p>
            </p:txBody>
          </p:sp>
        </mc:Choice>
        <mc:Fallback>
          <p:sp>
            <p:nvSpPr>
              <p:cNvPr id="412675" name="Rectangle 3"/>
              <p:cNvSpPr>
                <a:spLocks noGrp="1" noRot="1" noChangeAspect="1" noMove="1" noResize="1" noEditPoints="1" noAdjustHandles="1" noChangeArrowheads="1" noChangeShapeType="1" noTextEdit="1"/>
              </p:cNvSpPr>
              <p:nvPr>
                <p:ph idx="1"/>
              </p:nvPr>
            </p:nvSpPr>
            <p:spPr>
              <a:xfrm>
                <a:off x="457199" y="1187160"/>
                <a:ext cx="8443519" cy="5181600"/>
              </a:xfrm>
              <a:blipFill>
                <a:blip r:embed="rId3"/>
                <a:stretch>
                  <a:fillRect l="-1083" t="-824"/>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23</a:t>
            </a:fld>
            <a:endParaRPr lang="en-US" altLang="en-US" sz="1400">
              <a:latin typeface="Tahoma" panose="020B0604030504040204" pitchFamily="34" charset="0"/>
            </a:endParaRPr>
          </a:p>
        </p:txBody>
      </p:sp>
    </p:spTree>
    <p:extLst>
      <p:ext uri="{BB962C8B-B14F-4D97-AF65-F5344CB8AC3E}">
        <p14:creationId xmlns:p14="http://schemas.microsoft.com/office/powerpoint/2010/main" val="108269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Exercise: Degree Sum</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60"/>
                <a:ext cx="8229600" cy="5181600"/>
              </a:xfrm>
            </p:spPr>
            <p:txBody>
              <a:bodyPr/>
              <a:lstStyle/>
              <a:p>
                <a:pPr marL="0" indent="0">
                  <a:buNone/>
                </a:pPr>
                <a:r>
                  <a:rPr lang="en-US" sz="2400" dirty="0">
                    <a:solidFill>
                      <a:srgbClr val="0070C0"/>
                    </a:solidFill>
                  </a:rPr>
                  <a:t>Claim</a:t>
                </a:r>
                <a:r>
                  <a:rPr lang="en-US" sz="2400" dirty="0"/>
                  <a:t>: In any undirected graph, the number of edges is equal to </a:t>
                </a:r>
                <a14:m>
                  <m:oMath xmlns:m="http://schemas.openxmlformats.org/officeDocument/2006/math">
                    <m:d>
                      <m:dPr>
                        <m:ctrlPr>
                          <a:rPr lang="en-US" sz="2400" b="0" i="1" smtClean="0">
                            <a:latin typeface="Cambria Math" panose="02040503050406030204" pitchFamily="18" charset="0"/>
                          </a:rPr>
                        </m:ctrlPr>
                      </m:dPr>
                      <m:e>
                        <m:f>
                          <m:fPr>
                            <m:type m:val="lin"/>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e>
                    </m:d>
                    <m:nary>
                      <m:naryPr>
                        <m:chr m:val="∑"/>
                        <m:limLoc m:val="subSup"/>
                        <m:supHide m:val="on"/>
                        <m:ctrlPr>
                          <a:rPr lang="en-US" sz="2400" b="0" i="1" smtClean="0">
                            <a:latin typeface="Cambria Math" panose="02040503050406030204" pitchFamily="18" charset="0"/>
                          </a:rPr>
                        </m:ctrlPr>
                      </m:naryPr>
                      <m:sub>
                        <m:r>
                          <m:rPr>
                            <m:sty m:val="p"/>
                            <m:brk m:alnAt="9"/>
                          </m:rPr>
                          <a:rPr lang="en-US" sz="2400" b="0" i="0" smtClean="0">
                            <a:latin typeface="Cambria Math" panose="02040503050406030204" pitchFamily="18" charset="0"/>
                          </a:rPr>
                          <m:t>v</m:t>
                        </m:r>
                        <m:r>
                          <m:rPr>
                            <m:sty m:val="p"/>
                          </m:rPr>
                          <a:rPr lang="en-US" sz="2400" b="0" i="0" smtClean="0">
                            <a:latin typeface="Cambria Math" panose="02040503050406030204" pitchFamily="18" charset="0"/>
                          </a:rPr>
                          <m:t>ertex</m:t>
                        </m:r>
                        <m:r>
                          <m:rPr>
                            <m:brk m:alnAt="9"/>
                          </m:rPr>
                          <a:rPr lang="en-US" sz="2400" b="0" i="1" smtClean="0">
                            <a:latin typeface="Cambria Math" panose="02040503050406030204" pitchFamily="18" charset="0"/>
                          </a:rPr>
                          <m:t> </m:t>
                        </m:r>
                        <m:r>
                          <a:rPr lang="en-US" sz="2400" b="0" i="1" smtClean="0">
                            <a:latin typeface="Cambria Math" panose="02040503050406030204" pitchFamily="18" charset="0"/>
                          </a:rPr>
                          <m:t>𝑣</m:t>
                        </m:r>
                      </m:sub>
                      <m:sup/>
                      <m:e>
                        <m:r>
                          <m:rPr>
                            <m:sty m:val="p"/>
                          </m:rPr>
                          <a:rPr lang="en-US" sz="2400" b="0" i="0" smtClean="0">
                            <a:latin typeface="Cambria Math" panose="02040503050406030204" pitchFamily="18" charset="0"/>
                          </a:rPr>
                          <m:t>deg</m:t>
                        </m:r>
                        <m:r>
                          <a:rPr lang="en-US" sz="2400" b="0" i="1" smtClean="0">
                            <a:latin typeface="Cambria Math" panose="02040503050406030204" pitchFamily="18" charset="0"/>
                          </a:rPr>
                          <m:t>⁡(</m:t>
                        </m:r>
                        <m:r>
                          <a:rPr lang="en-US" sz="2400" b="0" i="1" smtClean="0">
                            <a:latin typeface="Cambria Math" panose="02040503050406030204" pitchFamily="18" charset="0"/>
                          </a:rPr>
                          <m:t>𝑣</m:t>
                        </m:r>
                        <m:r>
                          <a:rPr lang="en-US" sz="2400" b="0" i="1" smtClean="0">
                            <a:latin typeface="Cambria Math" panose="02040503050406030204" pitchFamily="18" charset="0"/>
                          </a:rPr>
                          <m:t>)</m:t>
                        </m:r>
                      </m:e>
                    </m:nary>
                  </m:oMath>
                </a14:m>
                <a:endParaRPr lang="en-US" sz="2400" dirty="0"/>
              </a:p>
              <a:p>
                <a:pPr marL="0" indent="0">
                  <a:buNone/>
                </a:pPr>
                <a:endParaRPr lang="en-US" sz="1200" dirty="0">
                  <a:solidFill>
                    <a:srgbClr val="0070C0"/>
                  </a:solidFill>
                </a:endParaRPr>
              </a:p>
              <a:p>
                <a:pPr marL="0" indent="0">
                  <a:buNone/>
                </a:pPr>
                <a:r>
                  <a:rPr lang="en-US" sz="2400" dirty="0" err="1">
                    <a:solidFill>
                      <a:srgbClr val="0070C0"/>
                    </a:solidFill>
                  </a:rPr>
                  <a:t>Pf</a:t>
                </a:r>
                <a:r>
                  <a:rPr lang="en-US" sz="2400" dirty="0"/>
                  <a:t>: </a:t>
                </a:r>
                <a14:m>
                  <m:oMath xmlns:m="http://schemas.openxmlformats.org/officeDocument/2006/math">
                    <m:nary>
                      <m:naryPr>
                        <m:chr m:val="∑"/>
                        <m:limLoc m:val="subSup"/>
                        <m:supHide m:val="on"/>
                        <m:ctrlPr>
                          <a:rPr lang="en-US" sz="2400" i="1">
                            <a:latin typeface="Cambria Math" panose="02040503050406030204" pitchFamily="18" charset="0"/>
                          </a:rPr>
                        </m:ctrlPr>
                      </m:naryPr>
                      <m:sub>
                        <m:r>
                          <m:rPr>
                            <m:sty m:val="p"/>
                            <m:brk m:alnAt="9"/>
                          </m:rPr>
                          <a:rPr lang="en-US" sz="2400" i="0">
                            <a:latin typeface="Cambria Math" panose="02040503050406030204" pitchFamily="18" charset="0"/>
                          </a:rPr>
                          <m:t>v</m:t>
                        </m:r>
                        <m:r>
                          <m:rPr>
                            <m:sty m:val="p"/>
                          </m:rPr>
                          <a:rPr lang="en-US" sz="2400" i="0">
                            <a:latin typeface="Cambria Math" panose="02040503050406030204" pitchFamily="18" charset="0"/>
                          </a:rPr>
                          <m:t>ertex</m:t>
                        </m:r>
                        <m:r>
                          <a:rPr lang="en-US" sz="2400" i="1">
                            <a:latin typeface="Cambria Math" panose="02040503050406030204" pitchFamily="18" charset="0"/>
                          </a:rPr>
                          <m:t> </m:t>
                        </m:r>
                        <m:r>
                          <a:rPr lang="en-US" sz="2400" i="1">
                            <a:latin typeface="Cambria Math" panose="02040503050406030204" pitchFamily="18" charset="0"/>
                          </a:rPr>
                          <m:t>𝑣</m:t>
                        </m:r>
                      </m:sub>
                      <m:sup/>
                      <m:e>
                        <m:r>
                          <m:rPr>
                            <m:sty m:val="p"/>
                          </m:rPr>
                          <a:rPr lang="en-US" sz="2400">
                            <a:latin typeface="Cambria Math" panose="02040503050406030204" pitchFamily="18" charset="0"/>
                          </a:rPr>
                          <m:t>deg</m:t>
                        </m:r>
                        <m:r>
                          <a:rPr lang="en-US" sz="2400" i="1">
                            <a:latin typeface="Cambria Math" panose="02040503050406030204" pitchFamily="18" charset="0"/>
                          </a:rPr>
                          <m:t>⁡(</m:t>
                        </m:r>
                        <m:r>
                          <a:rPr lang="en-US" sz="2400" i="1">
                            <a:latin typeface="Cambria Math" panose="02040503050406030204" pitchFamily="18" charset="0"/>
                          </a:rPr>
                          <m:t>𝑣</m:t>
                        </m:r>
                        <m:r>
                          <a:rPr lang="en-US" sz="2400" i="1">
                            <a:latin typeface="Cambria Math" panose="02040503050406030204" pitchFamily="18" charset="0"/>
                          </a:rPr>
                          <m:t>)</m:t>
                        </m:r>
                      </m:e>
                    </m:nary>
                  </m:oMath>
                </a14:m>
                <a:r>
                  <a:rPr lang="en-US" sz="2400" dirty="0"/>
                  <a:t> counts every edge of the graph exactly twice; once from each end of the edge.</a:t>
                </a:r>
              </a:p>
              <a:p>
                <a:pPr marL="0" indent="0">
                  <a:buNone/>
                </a:pPr>
                <a:endParaRPr lang="en-US" sz="2400" dirty="0"/>
              </a:p>
              <a:p>
                <a:pPr marL="0" indent="0" eaLnBrk="1" hangingPunct="1">
                  <a:lnSpc>
                    <a:spcPct val="80000"/>
                  </a:lnSpc>
                  <a:buNone/>
                </a:pPr>
                <a:endParaRPr lang="en-US" altLang="en-US" sz="2400" dirty="0">
                  <a:solidFill>
                    <a:srgbClr val="0070C0"/>
                  </a:solidFill>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60"/>
                <a:ext cx="8229600" cy="5181600"/>
              </a:xfrm>
              <a:blipFill>
                <a:blip r:embed="rId3"/>
                <a:stretch>
                  <a:fillRect l="-1111" t="-4353"/>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24</a:t>
            </a:fld>
            <a:endParaRPr lang="en-US" altLang="en-US" sz="1400">
              <a:latin typeface="Tahoma" panose="020B0604030504040204" pitchFamily="34" charset="0"/>
            </a:endParaRPr>
          </a:p>
        </p:txBody>
      </p:sp>
      <p:sp>
        <p:nvSpPr>
          <p:cNvPr id="41" name="Oval 8">
            <a:extLst>
              <a:ext uri="{FF2B5EF4-FFF2-40B4-BE49-F238E27FC236}">
                <a16:creationId xmlns:a16="http://schemas.microsoft.com/office/drawing/2014/main" id="{FC51E800-0C87-4C5A-BBBF-97009618C3C1}"/>
              </a:ext>
            </a:extLst>
          </p:cNvPr>
          <p:cNvSpPr>
            <a:spLocks noChangeArrowheads="1"/>
          </p:cNvSpPr>
          <p:nvPr/>
        </p:nvSpPr>
        <p:spPr bwMode="auto">
          <a:xfrm>
            <a:off x="2295772" y="3956886"/>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3</a:t>
            </a:r>
          </a:p>
        </p:txBody>
      </p:sp>
      <p:sp>
        <p:nvSpPr>
          <p:cNvPr id="42" name="Oval 9">
            <a:extLst>
              <a:ext uri="{FF2B5EF4-FFF2-40B4-BE49-F238E27FC236}">
                <a16:creationId xmlns:a16="http://schemas.microsoft.com/office/drawing/2014/main" id="{5714A7AD-034B-4715-BDFE-A529C6914C22}"/>
              </a:ext>
            </a:extLst>
          </p:cNvPr>
          <p:cNvSpPr>
            <a:spLocks noChangeArrowheads="1"/>
          </p:cNvSpPr>
          <p:nvPr/>
        </p:nvSpPr>
        <p:spPr bwMode="auto">
          <a:xfrm>
            <a:off x="5304864" y="4530555"/>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4</a:t>
            </a:r>
          </a:p>
        </p:txBody>
      </p:sp>
      <p:sp>
        <p:nvSpPr>
          <p:cNvPr id="43" name="Oval 10">
            <a:extLst>
              <a:ext uri="{FF2B5EF4-FFF2-40B4-BE49-F238E27FC236}">
                <a16:creationId xmlns:a16="http://schemas.microsoft.com/office/drawing/2014/main" id="{0504D617-435F-4653-8075-2B1ACB0488CF}"/>
              </a:ext>
            </a:extLst>
          </p:cNvPr>
          <p:cNvSpPr>
            <a:spLocks noChangeArrowheads="1"/>
          </p:cNvSpPr>
          <p:nvPr/>
        </p:nvSpPr>
        <p:spPr bwMode="auto">
          <a:xfrm>
            <a:off x="4075866" y="4147386"/>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5</a:t>
            </a:r>
          </a:p>
        </p:txBody>
      </p:sp>
      <p:sp>
        <p:nvSpPr>
          <p:cNvPr id="44" name="Oval 11">
            <a:extLst>
              <a:ext uri="{FF2B5EF4-FFF2-40B4-BE49-F238E27FC236}">
                <a16:creationId xmlns:a16="http://schemas.microsoft.com/office/drawing/2014/main" id="{98F3618E-4C44-4F02-B253-F266C18708D9}"/>
              </a:ext>
            </a:extLst>
          </p:cNvPr>
          <p:cNvSpPr>
            <a:spLocks noChangeArrowheads="1"/>
          </p:cNvSpPr>
          <p:nvPr/>
        </p:nvSpPr>
        <p:spPr bwMode="auto">
          <a:xfrm>
            <a:off x="3009066" y="4604586"/>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6</a:t>
            </a:r>
          </a:p>
        </p:txBody>
      </p:sp>
      <p:sp>
        <p:nvSpPr>
          <p:cNvPr id="46" name="Oval 12">
            <a:extLst>
              <a:ext uri="{FF2B5EF4-FFF2-40B4-BE49-F238E27FC236}">
                <a16:creationId xmlns:a16="http://schemas.microsoft.com/office/drawing/2014/main" id="{0BE4206A-A42B-44E1-94C6-1C69F5779F62}"/>
              </a:ext>
            </a:extLst>
          </p:cNvPr>
          <p:cNvSpPr>
            <a:spLocks noChangeArrowheads="1"/>
          </p:cNvSpPr>
          <p:nvPr/>
        </p:nvSpPr>
        <p:spPr bwMode="auto">
          <a:xfrm>
            <a:off x="3618666" y="5290386"/>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64" name="Oval 4">
            <a:extLst>
              <a:ext uri="{FF2B5EF4-FFF2-40B4-BE49-F238E27FC236}">
                <a16:creationId xmlns:a16="http://schemas.microsoft.com/office/drawing/2014/main" id="{032B4922-B1C9-4B62-BE95-1C0C8245DBF1}"/>
              </a:ext>
            </a:extLst>
          </p:cNvPr>
          <p:cNvSpPr>
            <a:spLocks noChangeArrowheads="1"/>
          </p:cNvSpPr>
          <p:nvPr/>
        </p:nvSpPr>
        <p:spPr bwMode="auto">
          <a:xfrm>
            <a:off x="5856865" y="5061786"/>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2</a:t>
            </a:r>
          </a:p>
        </p:txBody>
      </p:sp>
      <p:sp>
        <p:nvSpPr>
          <p:cNvPr id="67" name="Oval 5">
            <a:extLst>
              <a:ext uri="{FF2B5EF4-FFF2-40B4-BE49-F238E27FC236}">
                <a16:creationId xmlns:a16="http://schemas.microsoft.com/office/drawing/2014/main" id="{253A463F-524F-4B98-A507-2A850C5B732A}"/>
              </a:ext>
            </a:extLst>
          </p:cNvPr>
          <p:cNvSpPr>
            <a:spLocks noChangeArrowheads="1"/>
          </p:cNvSpPr>
          <p:nvPr/>
        </p:nvSpPr>
        <p:spPr bwMode="auto">
          <a:xfrm>
            <a:off x="8228033" y="5290386"/>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10</a:t>
            </a:r>
          </a:p>
        </p:txBody>
      </p:sp>
      <p:sp>
        <p:nvSpPr>
          <p:cNvPr id="79" name="Oval 1028">
            <a:extLst>
              <a:ext uri="{FF2B5EF4-FFF2-40B4-BE49-F238E27FC236}">
                <a16:creationId xmlns:a16="http://schemas.microsoft.com/office/drawing/2014/main" id="{7E71BAEF-D060-43E6-ADDC-182119F30018}"/>
              </a:ext>
            </a:extLst>
          </p:cNvPr>
          <p:cNvSpPr>
            <a:spLocks noChangeArrowheads="1"/>
          </p:cNvSpPr>
          <p:nvPr/>
        </p:nvSpPr>
        <p:spPr bwMode="auto">
          <a:xfrm>
            <a:off x="7028265" y="4438822"/>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1</a:t>
            </a:r>
          </a:p>
        </p:txBody>
      </p:sp>
      <p:cxnSp>
        <p:nvCxnSpPr>
          <p:cNvPr id="4" name="Straight Connector 3">
            <a:extLst>
              <a:ext uri="{FF2B5EF4-FFF2-40B4-BE49-F238E27FC236}">
                <a16:creationId xmlns:a16="http://schemas.microsoft.com/office/drawing/2014/main" id="{E536CBB8-9A4F-428A-9515-F8A56449CC5D}"/>
              </a:ext>
            </a:extLst>
          </p:cNvPr>
          <p:cNvCxnSpPr>
            <a:cxnSpLocks/>
            <a:stCxn id="79" idx="6"/>
            <a:endCxn id="67" idx="1"/>
          </p:cNvCxnSpPr>
          <p:nvPr/>
        </p:nvCxnSpPr>
        <p:spPr bwMode="auto">
          <a:xfrm>
            <a:off x="7409265" y="4629322"/>
            <a:ext cx="874564" cy="71686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Connector 107">
            <a:extLst>
              <a:ext uri="{FF2B5EF4-FFF2-40B4-BE49-F238E27FC236}">
                <a16:creationId xmlns:a16="http://schemas.microsoft.com/office/drawing/2014/main" id="{6BCFE73C-C437-4156-84E1-6438D84512B6}"/>
              </a:ext>
            </a:extLst>
          </p:cNvPr>
          <p:cNvCxnSpPr>
            <a:cxnSpLocks/>
            <a:stCxn id="64" idx="6"/>
            <a:endCxn id="67" idx="2"/>
          </p:cNvCxnSpPr>
          <p:nvPr/>
        </p:nvCxnSpPr>
        <p:spPr bwMode="auto">
          <a:xfrm>
            <a:off x="6237865" y="5252286"/>
            <a:ext cx="1990168" cy="22860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Straight Connector 108">
            <a:extLst>
              <a:ext uri="{FF2B5EF4-FFF2-40B4-BE49-F238E27FC236}">
                <a16:creationId xmlns:a16="http://schemas.microsoft.com/office/drawing/2014/main" id="{B61B8571-2774-412B-9987-830442911C0D}"/>
              </a:ext>
            </a:extLst>
          </p:cNvPr>
          <p:cNvCxnSpPr>
            <a:cxnSpLocks/>
            <a:stCxn id="64" idx="7"/>
            <a:endCxn id="79" idx="2"/>
          </p:cNvCxnSpPr>
          <p:nvPr/>
        </p:nvCxnSpPr>
        <p:spPr bwMode="auto">
          <a:xfrm flipV="1">
            <a:off x="6182069" y="4629322"/>
            <a:ext cx="846196" cy="48826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Connector 109">
            <a:extLst>
              <a:ext uri="{FF2B5EF4-FFF2-40B4-BE49-F238E27FC236}">
                <a16:creationId xmlns:a16="http://schemas.microsoft.com/office/drawing/2014/main" id="{C9E4F98C-9CE0-47E9-87DD-518B9A9C0BD1}"/>
              </a:ext>
            </a:extLst>
          </p:cNvPr>
          <p:cNvCxnSpPr>
            <a:cxnSpLocks/>
            <a:stCxn id="43" idx="6"/>
            <a:endCxn id="42" idx="2"/>
          </p:cNvCxnSpPr>
          <p:nvPr/>
        </p:nvCxnSpPr>
        <p:spPr bwMode="auto">
          <a:xfrm>
            <a:off x="4456866" y="4337886"/>
            <a:ext cx="847998" cy="383169"/>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Straight Connector 110">
            <a:extLst>
              <a:ext uri="{FF2B5EF4-FFF2-40B4-BE49-F238E27FC236}">
                <a16:creationId xmlns:a16="http://schemas.microsoft.com/office/drawing/2014/main" id="{9247EE5D-5B55-4CC4-A3BB-F8F4AFEE3D20}"/>
              </a:ext>
            </a:extLst>
          </p:cNvPr>
          <p:cNvCxnSpPr>
            <a:cxnSpLocks/>
            <a:stCxn id="46" idx="7"/>
            <a:endCxn id="43" idx="4"/>
          </p:cNvCxnSpPr>
          <p:nvPr/>
        </p:nvCxnSpPr>
        <p:spPr bwMode="auto">
          <a:xfrm flipV="1">
            <a:off x="3943870" y="4528386"/>
            <a:ext cx="322496" cy="8177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Straight Connector 111">
            <a:extLst>
              <a:ext uri="{FF2B5EF4-FFF2-40B4-BE49-F238E27FC236}">
                <a16:creationId xmlns:a16="http://schemas.microsoft.com/office/drawing/2014/main" id="{862D2B4B-C6A5-4569-9CFD-CB0B3E1B1DF5}"/>
              </a:ext>
            </a:extLst>
          </p:cNvPr>
          <p:cNvCxnSpPr>
            <a:cxnSpLocks/>
            <a:stCxn id="44" idx="7"/>
            <a:endCxn id="43" idx="2"/>
          </p:cNvCxnSpPr>
          <p:nvPr/>
        </p:nvCxnSpPr>
        <p:spPr bwMode="auto">
          <a:xfrm flipV="1">
            <a:off x="3334270" y="4337886"/>
            <a:ext cx="741596" cy="3224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Connector 112">
            <a:extLst>
              <a:ext uri="{FF2B5EF4-FFF2-40B4-BE49-F238E27FC236}">
                <a16:creationId xmlns:a16="http://schemas.microsoft.com/office/drawing/2014/main" id="{EF9AD3C7-3351-4092-AD12-B1B999EBC539}"/>
              </a:ext>
            </a:extLst>
          </p:cNvPr>
          <p:cNvCxnSpPr>
            <a:cxnSpLocks/>
            <a:stCxn id="44" idx="5"/>
            <a:endCxn id="46" idx="1"/>
          </p:cNvCxnSpPr>
          <p:nvPr/>
        </p:nvCxnSpPr>
        <p:spPr bwMode="auto">
          <a:xfrm>
            <a:off x="3334270" y="4929790"/>
            <a:ext cx="340192" cy="4163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Connector 113">
            <a:extLst>
              <a:ext uri="{FF2B5EF4-FFF2-40B4-BE49-F238E27FC236}">
                <a16:creationId xmlns:a16="http://schemas.microsoft.com/office/drawing/2014/main" id="{19722229-8C14-49EF-BD8E-ED3FD693E548}"/>
              </a:ext>
            </a:extLst>
          </p:cNvPr>
          <p:cNvCxnSpPr>
            <a:cxnSpLocks/>
            <a:stCxn id="41" idx="5"/>
            <a:endCxn id="44" idx="1"/>
          </p:cNvCxnSpPr>
          <p:nvPr/>
        </p:nvCxnSpPr>
        <p:spPr bwMode="auto">
          <a:xfrm>
            <a:off x="2620976" y="4282090"/>
            <a:ext cx="443886" cy="3782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12ADB42-A814-4683-8CB9-D046A18842A9}"/>
                  </a:ext>
                </a:extLst>
              </p:cNvPr>
              <p:cNvSpPr txBox="1"/>
              <p:nvPr/>
            </p:nvSpPr>
            <p:spPr>
              <a:xfrm>
                <a:off x="457200" y="5252286"/>
                <a:ext cx="6438109" cy="1153777"/>
              </a:xfrm>
              <a:prstGeom prst="rect">
                <a:avLst/>
              </a:prstGeom>
              <a:noFill/>
            </p:spPr>
            <p:txBody>
              <a:bodyPr wrap="none" rtlCol="0">
                <a:spAutoFit/>
              </a:bodyPr>
              <a:lstStyle/>
              <a:p>
                <a:pPr algn="l"/>
                <a:r>
                  <a:rPr lang="en-US" dirty="0"/>
                  <a:t>|E|=8</a:t>
                </a:r>
              </a:p>
              <a:p>
                <a:pPr algn="l"/>
                <a:endParaRPr lang="en-US" sz="1200" dirty="0"/>
              </a:p>
              <a:p>
                <a:pPr/>
                <a14:m>
                  <m:oMathPara xmlns:m="http://schemas.openxmlformats.org/officeDocument/2006/math">
                    <m:oMathParaPr>
                      <m:jc m:val="centerGroup"/>
                    </m:oMathParaPr>
                    <m:oMath xmlns:m="http://schemas.openxmlformats.org/officeDocument/2006/math">
                      <m:nary>
                        <m:naryPr>
                          <m:chr m:val="∑"/>
                          <m:limLoc m:val="subSup"/>
                          <m:supHide m:val="on"/>
                          <m:ctrlPr>
                            <a:rPr lang="en-US" i="1">
                              <a:latin typeface="Cambria Math" panose="02040503050406030204" pitchFamily="18" charset="0"/>
                            </a:rPr>
                          </m:ctrlPr>
                        </m:naryPr>
                        <m:sub>
                          <m:r>
                            <m:rPr>
                              <m:sty m:val="p"/>
                              <m:brk m:alnAt="9"/>
                            </m:rPr>
                            <a:rPr lang="en-US" i="0">
                              <a:latin typeface="Cambria Math" panose="02040503050406030204" pitchFamily="18" charset="0"/>
                            </a:rPr>
                            <m:t>v</m:t>
                          </m:r>
                          <m:r>
                            <m:rPr>
                              <m:sty m:val="p"/>
                            </m:rPr>
                            <a:rPr lang="en-US" i="0">
                              <a:latin typeface="Cambria Math" panose="02040503050406030204" pitchFamily="18" charset="0"/>
                            </a:rPr>
                            <m:t>ertex</m:t>
                          </m:r>
                          <m:r>
                            <a:rPr lang="en-US" i="1">
                              <a:latin typeface="Cambria Math" panose="02040503050406030204" pitchFamily="18" charset="0"/>
                            </a:rPr>
                            <m:t> </m:t>
                          </m:r>
                          <m:r>
                            <a:rPr lang="en-US" i="1">
                              <a:latin typeface="Cambria Math" panose="02040503050406030204" pitchFamily="18" charset="0"/>
                            </a:rPr>
                            <m:t>𝑣</m:t>
                          </m:r>
                        </m:sub>
                        <m:sup/>
                        <m:e>
                          <m:func>
                            <m:funcPr>
                              <m:ctrlPr>
                                <a:rPr lang="en-US" i="1">
                                  <a:latin typeface="Cambria Math" panose="02040503050406030204" pitchFamily="18" charset="0"/>
                                </a:rPr>
                              </m:ctrlPr>
                            </m:funcPr>
                            <m:fName>
                              <m:r>
                                <m:rPr>
                                  <m:sty m:val="p"/>
                                </m:rPr>
                                <a:rPr lang="en-US">
                                  <a:latin typeface="Cambria Math" panose="02040503050406030204" pitchFamily="18" charset="0"/>
                                </a:rPr>
                                <m:t>deg</m:t>
                              </m:r>
                            </m:fName>
                            <m:e>
                              <m:d>
                                <m:dPr>
                                  <m:ctrlPr>
                                    <a:rPr lang="en-US" i="1">
                                      <a:latin typeface="Cambria Math" panose="02040503050406030204" pitchFamily="18" charset="0"/>
                                    </a:rPr>
                                  </m:ctrlPr>
                                </m:dPr>
                                <m:e>
                                  <m:r>
                                    <a:rPr lang="en-US" i="1">
                                      <a:latin typeface="Cambria Math" panose="02040503050406030204" pitchFamily="18" charset="0"/>
                                    </a:rPr>
                                    <m:t>𝑣</m:t>
                                  </m:r>
                                </m:e>
                              </m:d>
                            </m:e>
                          </m:func>
                          <m:r>
                            <a:rPr lang="en-US" b="0" i="1" smtClean="0">
                              <a:latin typeface="Cambria Math" panose="02040503050406030204" pitchFamily="18" charset="0"/>
                            </a:rPr>
                            <m:t>=2+2+1+1+3+2+3+2=16</m:t>
                          </m:r>
                        </m:e>
                      </m:nary>
                    </m:oMath>
                  </m:oMathPara>
                </a14:m>
                <a:endParaRPr lang="en-US" dirty="0"/>
              </a:p>
            </p:txBody>
          </p:sp>
        </mc:Choice>
        <mc:Fallback xmlns="">
          <p:sp>
            <p:nvSpPr>
              <p:cNvPr id="2" name="TextBox 1">
                <a:extLst>
                  <a:ext uri="{FF2B5EF4-FFF2-40B4-BE49-F238E27FC236}">
                    <a16:creationId xmlns:a16="http://schemas.microsoft.com/office/drawing/2014/main" id="{C12ADB42-A814-4683-8CB9-D046A18842A9}"/>
                  </a:ext>
                </a:extLst>
              </p:cNvPr>
              <p:cNvSpPr txBox="1">
                <a:spLocks noRot="1" noChangeAspect="1" noMove="1" noResize="1" noEditPoints="1" noAdjustHandles="1" noChangeArrowheads="1" noChangeShapeType="1" noTextEdit="1"/>
              </p:cNvSpPr>
              <p:nvPr/>
            </p:nvSpPr>
            <p:spPr>
              <a:xfrm>
                <a:off x="457200" y="5252286"/>
                <a:ext cx="6438109" cy="1153777"/>
              </a:xfrm>
              <a:prstGeom prst="rect">
                <a:avLst/>
              </a:prstGeom>
              <a:blipFill>
                <a:blip r:embed="rId4"/>
                <a:stretch>
                  <a:fillRect l="-947" t="-2646"/>
                </a:stretch>
              </a:blipFill>
            </p:spPr>
            <p:txBody>
              <a:bodyPr/>
              <a:lstStyle/>
              <a:p>
                <a:r>
                  <a:rPr lang="en-US">
                    <a:noFill/>
                  </a:rPr>
                  <a:t> </a:t>
                </a:r>
              </a:p>
            </p:txBody>
          </p:sp>
        </mc:Fallback>
      </mc:AlternateContent>
    </p:spTree>
    <p:extLst>
      <p:ext uri="{BB962C8B-B14F-4D97-AF65-F5344CB8AC3E}">
        <p14:creationId xmlns:p14="http://schemas.microsoft.com/office/powerpoint/2010/main" val="3417488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Exercise: Odd Degree Vertices</a:t>
            </a:r>
          </a:p>
        </p:txBody>
      </p:sp>
      <p:sp>
        <p:nvSpPr>
          <p:cNvPr id="412675" name="Rectangle 3"/>
          <p:cNvSpPr>
            <a:spLocks noGrp="1" noChangeArrowheads="1"/>
          </p:cNvSpPr>
          <p:nvPr>
            <p:ph idx="1"/>
          </p:nvPr>
        </p:nvSpPr>
        <p:spPr>
          <a:xfrm>
            <a:off x="457200" y="1187160"/>
            <a:ext cx="8229600" cy="5181600"/>
          </a:xfrm>
        </p:spPr>
        <p:txBody>
          <a:bodyPr/>
          <a:lstStyle/>
          <a:p>
            <a:pPr marL="0" indent="0">
              <a:buNone/>
            </a:pPr>
            <a:r>
              <a:rPr lang="en-US" sz="2400" dirty="0">
                <a:solidFill>
                  <a:srgbClr val="0070C0"/>
                </a:solidFill>
              </a:rPr>
              <a:t>Claim</a:t>
            </a:r>
            <a:r>
              <a:rPr lang="en-US" sz="2400" dirty="0"/>
              <a:t>: In any undirected graph, the number of odd degree vertices is even</a:t>
            </a:r>
          </a:p>
          <a:p>
            <a:pPr marL="0" indent="0">
              <a:buNone/>
            </a:pPr>
            <a:r>
              <a:rPr lang="en-US" sz="2400" dirty="0" err="1">
                <a:solidFill>
                  <a:srgbClr val="0070C0"/>
                </a:solidFill>
              </a:rPr>
              <a:t>Pf</a:t>
            </a:r>
            <a:r>
              <a:rPr lang="en-US" sz="2400" dirty="0">
                <a:solidFill>
                  <a:srgbClr val="0070C0"/>
                </a:solidFill>
              </a:rPr>
              <a:t>: </a:t>
            </a:r>
            <a:r>
              <a:rPr lang="en-US" sz="2400" dirty="0"/>
              <a:t>In previous claim we showed sum of all vertex degrees is even. So there must be even number of odd degree vertices, because sum of odd number of odd numbers is odd.</a:t>
            </a:r>
            <a:endParaRPr lang="en-US" sz="2400" dirty="0">
              <a:solidFill>
                <a:srgbClr val="0070C0"/>
              </a:solidFill>
            </a:endParaRPr>
          </a:p>
          <a:p>
            <a:pPr marL="0" indent="0">
              <a:buNone/>
            </a:pPr>
            <a:endParaRPr lang="en-US" sz="2400" dirty="0"/>
          </a:p>
          <a:p>
            <a:pPr marL="0" indent="0" eaLnBrk="1" hangingPunct="1">
              <a:lnSpc>
                <a:spcPct val="80000"/>
              </a:lnSpc>
              <a:buNone/>
            </a:pPr>
            <a:endParaRPr lang="en-US" altLang="en-US" sz="2400" dirty="0">
              <a:solidFill>
                <a:srgbClr val="0070C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25</a:t>
            </a:fld>
            <a:endParaRPr lang="en-US" altLang="en-US" sz="1400">
              <a:latin typeface="Tahoma" panose="020B0604030504040204" pitchFamily="34" charset="0"/>
            </a:endParaRPr>
          </a:p>
        </p:txBody>
      </p:sp>
      <p:sp>
        <p:nvSpPr>
          <p:cNvPr id="41" name="Oval 8">
            <a:extLst>
              <a:ext uri="{FF2B5EF4-FFF2-40B4-BE49-F238E27FC236}">
                <a16:creationId xmlns:a16="http://schemas.microsoft.com/office/drawing/2014/main" id="{FC51E800-0C87-4C5A-BBBF-97009618C3C1}"/>
              </a:ext>
            </a:extLst>
          </p:cNvPr>
          <p:cNvSpPr>
            <a:spLocks noChangeArrowheads="1"/>
          </p:cNvSpPr>
          <p:nvPr/>
        </p:nvSpPr>
        <p:spPr bwMode="auto">
          <a:xfrm>
            <a:off x="2295772" y="417801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3</a:t>
            </a:r>
          </a:p>
        </p:txBody>
      </p:sp>
      <p:sp>
        <p:nvSpPr>
          <p:cNvPr id="42" name="Oval 9">
            <a:extLst>
              <a:ext uri="{FF2B5EF4-FFF2-40B4-BE49-F238E27FC236}">
                <a16:creationId xmlns:a16="http://schemas.microsoft.com/office/drawing/2014/main" id="{5714A7AD-034B-4715-BDFE-A529C6914C22}"/>
              </a:ext>
            </a:extLst>
          </p:cNvPr>
          <p:cNvSpPr>
            <a:spLocks noChangeArrowheads="1"/>
          </p:cNvSpPr>
          <p:nvPr/>
        </p:nvSpPr>
        <p:spPr bwMode="auto">
          <a:xfrm>
            <a:off x="5304864" y="4751679"/>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4</a:t>
            </a:r>
          </a:p>
        </p:txBody>
      </p:sp>
      <p:sp>
        <p:nvSpPr>
          <p:cNvPr id="43" name="Oval 10">
            <a:extLst>
              <a:ext uri="{FF2B5EF4-FFF2-40B4-BE49-F238E27FC236}">
                <a16:creationId xmlns:a16="http://schemas.microsoft.com/office/drawing/2014/main" id="{0504D617-435F-4653-8075-2B1ACB0488CF}"/>
              </a:ext>
            </a:extLst>
          </p:cNvPr>
          <p:cNvSpPr>
            <a:spLocks noChangeArrowheads="1"/>
          </p:cNvSpPr>
          <p:nvPr/>
        </p:nvSpPr>
        <p:spPr bwMode="auto">
          <a:xfrm>
            <a:off x="4075866" y="436851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5</a:t>
            </a:r>
          </a:p>
        </p:txBody>
      </p:sp>
      <p:sp>
        <p:nvSpPr>
          <p:cNvPr id="44" name="Oval 11">
            <a:extLst>
              <a:ext uri="{FF2B5EF4-FFF2-40B4-BE49-F238E27FC236}">
                <a16:creationId xmlns:a16="http://schemas.microsoft.com/office/drawing/2014/main" id="{98F3618E-4C44-4F02-B253-F266C18708D9}"/>
              </a:ext>
            </a:extLst>
          </p:cNvPr>
          <p:cNvSpPr>
            <a:spLocks noChangeArrowheads="1"/>
          </p:cNvSpPr>
          <p:nvPr/>
        </p:nvSpPr>
        <p:spPr bwMode="auto">
          <a:xfrm>
            <a:off x="3009066" y="482571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6</a:t>
            </a:r>
          </a:p>
        </p:txBody>
      </p:sp>
      <p:sp>
        <p:nvSpPr>
          <p:cNvPr id="46" name="Oval 12">
            <a:extLst>
              <a:ext uri="{FF2B5EF4-FFF2-40B4-BE49-F238E27FC236}">
                <a16:creationId xmlns:a16="http://schemas.microsoft.com/office/drawing/2014/main" id="{0BE4206A-A42B-44E1-94C6-1C69F5779F62}"/>
              </a:ext>
            </a:extLst>
          </p:cNvPr>
          <p:cNvSpPr>
            <a:spLocks noChangeArrowheads="1"/>
          </p:cNvSpPr>
          <p:nvPr/>
        </p:nvSpPr>
        <p:spPr bwMode="auto">
          <a:xfrm>
            <a:off x="3618666" y="551151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64" name="Oval 4">
            <a:extLst>
              <a:ext uri="{FF2B5EF4-FFF2-40B4-BE49-F238E27FC236}">
                <a16:creationId xmlns:a16="http://schemas.microsoft.com/office/drawing/2014/main" id="{032B4922-B1C9-4B62-BE95-1C0C8245DBF1}"/>
              </a:ext>
            </a:extLst>
          </p:cNvPr>
          <p:cNvSpPr>
            <a:spLocks noChangeArrowheads="1"/>
          </p:cNvSpPr>
          <p:nvPr/>
        </p:nvSpPr>
        <p:spPr bwMode="auto">
          <a:xfrm>
            <a:off x="5856865" y="528291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2</a:t>
            </a:r>
          </a:p>
        </p:txBody>
      </p:sp>
      <p:sp>
        <p:nvSpPr>
          <p:cNvPr id="67" name="Oval 5">
            <a:extLst>
              <a:ext uri="{FF2B5EF4-FFF2-40B4-BE49-F238E27FC236}">
                <a16:creationId xmlns:a16="http://schemas.microsoft.com/office/drawing/2014/main" id="{253A463F-524F-4B98-A507-2A850C5B732A}"/>
              </a:ext>
            </a:extLst>
          </p:cNvPr>
          <p:cNvSpPr>
            <a:spLocks noChangeArrowheads="1"/>
          </p:cNvSpPr>
          <p:nvPr/>
        </p:nvSpPr>
        <p:spPr bwMode="auto">
          <a:xfrm>
            <a:off x="8228033" y="551151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10</a:t>
            </a:r>
          </a:p>
        </p:txBody>
      </p:sp>
      <p:sp>
        <p:nvSpPr>
          <p:cNvPr id="79" name="Oval 1028">
            <a:extLst>
              <a:ext uri="{FF2B5EF4-FFF2-40B4-BE49-F238E27FC236}">
                <a16:creationId xmlns:a16="http://schemas.microsoft.com/office/drawing/2014/main" id="{7E71BAEF-D060-43E6-ADDC-182119F30018}"/>
              </a:ext>
            </a:extLst>
          </p:cNvPr>
          <p:cNvSpPr>
            <a:spLocks noChangeArrowheads="1"/>
          </p:cNvSpPr>
          <p:nvPr/>
        </p:nvSpPr>
        <p:spPr bwMode="auto">
          <a:xfrm>
            <a:off x="7028265" y="4659946"/>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1</a:t>
            </a:r>
          </a:p>
        </p:txBody>
      </p:sp>
      <p:cxnSp>
        <p:nvCxnSpPr>
          <p:cNvPr id="4" name="Straight Connector 3">
            <a:extLst>
              <a:ext uri="{FF2B5EF4-FFF2-40B4-BE49-F238E27FC236}">
                <a16:creationId xmlns:a16="http://schemas.microsoft.com/office/drawing/2014/main" id="{E536CBB8-9A4F-428A-9515-F8A56449CC5D}"/>
              </a:ext>
            </a:extLst>
          </p:cNvPr>
          <p:cNvCxnSpPr>
            <a:cxnSpLocks/>
            <a:stCxn id="79" idx="6"/>
            <a:endCxn id="67" idx="1"/>
          </p:cNvCxnSpPr>
          <p:nvPr/>
        </p:nvCxnSpPr>
        <p:spPr bwMode="auto">
          <a:xfrm>
            <a:off x="7409265" y="4850446"/>
            <a:ext cx="874564" cy="71686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Connector 107">
            <a:extLst>
              <a:ext uri="{FF2B5EF4-FFF2-40B4-BE49-F238E27FC236}">
                <a16:creationId xmlns:a16="http://schemas.microsoft.com/office/drawing/2014/main" id="{6BCFE73C-C437-4156-84E1-6438D84512B6}"/>
              </a:ext>
            </a:extLst>
          </p:cNvPr>
          <p:cNvCxnSpPr>
            <a:cxnSpLocks/>
            <a:stCxn id="64" idx="6"/>
            <a:endCxn id="67" idx="2"/>
          </p:cNvCxnSpPr>
          <p:nvPr/>
        </p:nvCxnSpPr>
        <p:spPr bwMode="auto">
          <a:xfrm>
            <a:off x="6237865" y="5473410"/>
            <a:ext cx="1990168" cy="22860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Straight Connector 108">
            <a:extLst>
              <a:ext uri="{FF2B5EF4-FFF2-40B4-BE49-F238E27FC236}">
                <a16:creationId xmlns:a16="http://schemas.microsoft.com/office/drawing/2014/main" id="{B61B8571-2774-412B-9987-830442911C0D}"/>
              </a:ext>
            </a:extLst>
          </p:cNvPr>
          <p:cNvCxnSpPr>
            <a:cxnSpLocks/>
            <a:stCxn id="64" idx="7"/>
            <a:endCxn id="79" idx="2"/>
          </p:cNvCxnSpPr>
          <p:nvPr/>
        </p:nvCxnSpPr>
        <p:spPr bwMode="auto">
          <a:xfrm flipV="1">
            <a:off x="6182069" y="4850446"/>
            <a:ext cx="846196" cy="48826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Connector 109">
            <a:extLst>
              <a:ext uri="{FF2B5EF4-FFF2-40B4-BE49-F238E27FC236}">
                <a16:creationId xmlns:a16="http://schemas.microsoft.com/office/drawing/2014/main" id="{C9E4F98C-9CE0-47E9-87DD-518B9A9C0BD1}"/>
              </a:ext>
            </a:extLst>
          </p:cNvPr>
          <p:cNvCxnSpPr>
            <a:cxnSpLocks/>
            <a:stCxn id="43" idx="6"/>
            <a:endCxn id="42" idx="2"/>
          </p:cNvCxnSpPr>
          <p:nvPr/>
        </p:nvCxnSpPr>
        <p:spPr bwMode="auto">
          <a:xfrm>
            <a:off x="4456866" y="4559010"/>
            <a:ext cx="847998" cy="383169"/>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Straight Connector 110">
            <a:extLst>
              <a:ext uri="{FF2B5EF4-FFF2-40B4-BE49-F238E27FC236}">
                <a16:creationId xmlns:a16="http://schemas.microsoft.com/office/drawing/2014/main" id="{9247EE5D-5B55-4CC4-A3BB-F8F4AFEE3D20}"/>
              </a:ext>
            </a:extLst>
          </p:cNvPr>
          <p:cNvCxnSpPr>
            <a:cxnSpLocks/>
            <a:stCxn id="46" idx="7"/>
            <a:endCxn id="43" idx="4"/>
          </p:cNvCxnSpPr>
          <p:nvPr/>
        </p:nvCxnSpPr>
        <p:spPr bwMode="auto">
          <a:xfrm flipV="1">
            <a:off x="3943870" y="4749510"/>
            <a:ext cx="322496" cy="8177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Straight Connector 111">
            <a:extLst>
              <a:ext uri="{FF2B5EF4-FFF2-40B4-BE49-F238E27FC236}">
                <a16:creationId xmlns:a16="http://schemas.microsoft.com/office/drawing/2014/main" id="{862D2B4B-C6A5-4569-9CFD-CB0B3E1B1DF5}"/>
              </a:ext>
            </a:extLst>
          </p:cNvPr>
          <p:cNvCxnSpPr>
            <a:cxnSpLocks/>
            <a:stCxn id="44" idx="7"/>
            <a:endCxn id="43" idx="2"/>
          </p:cNvCxnSpPr>
          <p:nvPr/>
        </p:nvCxnSpPr>
        <p:spPr bwMode="auto">
          <a:xfrm flipV="1">
            <a:off x="3334270" y="4559010"/>
            <a:ext cx="741596" cy="3224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Connector 112">
            <a:extLst>
              <a:ext uri="{FF2B5EF4-FFF2-40B4-BE49-F238E27FC236}">
                <a16:creationId xmlns:a16="http://schemas.microsoft.com/office/drawing/2014/main" id="{EF9AD3C7-3351-4092-AD12-B1B999EBC539}"/>
              </a:ext>
            </a:extLst>
          </p:cNvPr>
          <p:cNvCxnSpPr>
            <a:cxnSpLocks/>
            <a:stCxn id="44" idx="5"/>
            <a:endCxn id="46" idx="1"/>
          </p:cNvCxnSpPr>
          <p:nvPr/>
        </p:nvCxnSpPr>
        <p:spPr bwMode="auto">
          <a:xfrm>
            <a:off x="3334270" y="5150914"/>
            <a:ext cx="340192" cy="4163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Connector 113">
            <a:extLst>
              <a:ext uri="{FF2B5EF4-FFF2-40B4-BE49-F238E27FC236}">
                <a16:creationId xmlns:a16="http://schemas.microsoft.com/office/drawing/2014/main" id="{19722229-8C14-49EF-BD8E-ED3FD693E548}"/>
              </a:ext>
            </a:extLst>
          </p:cNvPr>
          <p:cNvCxnSpPr>
            <a:cxnSpLocks/>
            <a:stCxn id="41" idx="5"/>
            <a:endCxn id="44" idx="1"/>
          </p:cNvCxnSpPr>
          <p:nvPr/>
        </p:nvCxnSpPr>
        <p:spPr bwMode="auto">
          <a:xfrm>
            <a:off x="2620976" y="4503214"/>
            <a:ext cx="443886" cy="3782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a:extLst>
              <a:ext uri="{FF2B5EF4-FFF2-40B4-BE49-F238E27FC236}">
                <a16:creationId xmlns:a16="http://schemas.microsoft.com/office/drawing/2014/main" id="{D0BA74D4-D39B-49A5-980F-EF446836AC99}"/>
              </a:ext>
            </a:extLst>
          </p:cNvPr>
          <p:cNvSpPr txBox="1"/>
          <p:nvPr/>
        </p:nvSpPr>
        <p:spPr>
          <a:xfrm>
            <a:off x="619924" y="5433792"/>
            <a:ext cx="2648482" cy="707886"/>
          </a:xfrm>
          <a:prstGeom prst="rect">
            <a:avLst/>
          </a:prstGeom>
          <a:noFill/>
        </p:spPr>
        <p:txBody>
          <a:bodyPr wrap="none" rtlCol="0">
            <a:spAutoFit/>
          </a:bodyPr>
          <a:lstStyle/>
          <a:p>
            <a:r>
              <a:rPr lang="en-US" dirty="0"/>
              <a:t>4 odd degree vertices</a:t>
            </a:r>
          </a:p>
          <a:p>
            <a:r>
              <a:rPr lang="en-US" dirty="0"/>
              <a:t>3, 4, 5, 6</a:t>
            </a:r>
          </a:p>
        </p:txBody>
      </p:sp>
    </p:spTree>
    <p:extLst>
      <p:ext uri="{BB962C8B-B14F-4D97-AF65-F5344CB8AC3E}">
        <p14:creationId xmlns:p14="http://schemas.microsoft.com/office/powerpoint/2010/main" val="3367282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Exercise: #edges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60"/>
                <a:ext cx="8229600" cy="5181600"/>
              </a:xfrm>
            </p:spPr>
            <p:txBody>
              <a:bodyPr/>
              <a:lstStyle/>
              <a:p>
                <a:pPr marL="0" indent="0">
                  <a:buNone/>
                </a:pPr>
                <a:r>
                  <a:rPr lang="en-US" sz="2400" dirty="0">
                    <a:solidFill>
                      <a:schemeClr val="accent4"/>
                    </a:solidFill>
                  </a:rPr>
                  <a:t>Let </a:t>
                </a:r>
                <a14:m>
                  <m:oMath xmlns:m="http://schemas.openxmlformats.org/officeDocument/2006/math">
                    <m:r>
                      <a:rPr lang="en-US" sz="2400" i="1" dirty="0" smtClean="0">
                        <a:solidFill>
                          <a:schemeClr val="accent4"/>
                        </a:solidFill>
                        <a:latin typeface="Cambria Math" panose="02040503050406030204" pitchFamily="18" charset="0"/>
                      </a:rPr>
                      <m:t>𝐺</m:t>
                    </m:r>
                    <m:r>
                      <a:rPr lang="en-US" sz="2400" b="0" i="1" dirty="0" smtClean="0">
                        <a:solidFill>
                          <a:schemeClr val="accent4"/>
                        </a:solidFill>
                        <a:latin typeface="Cambria Math" panose="02040503050406030204" pitchFamily="18" charset="0"/>
                      </a:rPr>
                      <m:t>=(</m:t>
                    </m:r>
                    <m:r>
                      <a:rPr lang="en-US" sz="2400" b="0" i="1" dirty="0" smtClean="0">
                        <a:solidFill>
                          <a:schemeClr val="accent4"/>
                        </a:solidFill>
                        <a:latin typeface="Cambria Math" panose="02040503050406030204" pitchFamily="18" charset="0"/>
                      </a:rPr>
                      <m:t>𝑉</m:t>
                    </m:r>
                    <m:r>
                      <a:rPr lang="en-US" sz="2400" b="0" i="1" dirty="0" smtClean="0">
                        <a:solidFill>
                          <a:schemeClr val="accent4"/>
                        </a:solidFill>
                        <a:latin typeface="Cambria Math" panose="02040503050406030204" pitchFamily="18" charset="0"/>
                      </a:rPr>
                      <m:t>,</m:t>
                    </m:r>
                    <m:r>
                      <a:rPr lang="en-US" sz="2400" b="0" i="1" dirty="0" smtClean="0">
                        <a:solidFill>
                          <a:schemeClr val="accent4"/>
                        </a:solidFill>
                        <a:latin typeface="Cambria Math" panose="02040503050406030204" pitchFamily="18" charset="0"/>
                      </a:rPr>
                      <m:t>𝐸</m:t>
                    </m:r>
                    <m:r>
                      <a:rPr lang="en-US" sz="2400" b="0" i="1" dirty="0" smtClean="0">
                        <a:solidFill>
                          <a:schemeClr val="accent4"/>
                        </a:solidFill>
                        <a:latin typeface="Cambria Math" panose="02040503050406030204" pitchFamily="18" charset="0"/>
                      </a:rPr>
                      <m:t>)</m:t>
                    </m:r>
                  </m:oMath>
                </a14:m>
                <a:r>
                  <a:rPr lang="en-US" sz="2400" dirty="0">
                    <a:solidFill>
                      <a:schemeClr val="accent4"/>
                    </a:solidFill>
                  </a:rPr>
                  <a:t> be a graph with </a:t>
                </a:r>
                <a14:m>
                  <m:oMath xmlns:m="http://schemas.openxmlformats.org/officeDocument/2006/math">
                    <m:r>
                      <a:rPr lang="en-US" sz="2400" b="0" i="1" smtClean="0">
                        <a:solidFill>
                          <a:schemeClr val="accent4"/>
                        </a:solidFill>
                        <a:latin typeface="Cambria Math" panose="02040503050406030204" pitchFamily="18" charset="0"/>
                      </a:rPr>
                      <m:t>𝑛</m:t>
                    </m:r>
                    <m:r>
                      <a:rPr lang="en-US" sz="2400" b="0" i="1" smtClean="0">
                        <a:solidFill>
                          <a:schemeClr val="accent4"/>
                        </a:solidFill>
                        <a:latin typeface="Cambria Math" panose="02040503050406030204" pitchFamily="18" charset="0"/>
                      </a:rPr>
                      <m:t>=|</m:t>
                    </m:r>
                    <m:r>
                      <a:rPr lang="en-US" sz="2400" b="0" i="1" smtClean="0">
                        <a:solidFill>
                          <a:schemeClr val="accent4"/>
                        </a:solidFill>
                        <a:latin typeface="Cambria Math" panose="02040503050406030204" pitchFamily="18" charset="0"/>
                      </a:rPr>
                      <m:t>𝑉</m:t>
                    </m:r>
                    <m:r>
                      <a:rPr lang="en-US" sz="2400" b="0" i="1" smtClean="0">
                        <a:solidFill>
                          <a:schemeClr val="accent4"/>
                        </a:solidFill>
                        <a:latin typeface="Cambria Math" panose="02040503050406030204" pitchFamily="18" charset="0"/>
                      </a:rPr>
                      <m:t>|</m:t>
                    </m:r>
                  </m:oMath>
                </a14:m>
                <a:r>
                  <a:rPr lang="en-US" sz="2400" dirty="0">
                    <a:solidFill>
                      <a:schemeClr val="accent4"/>
                    </a:solidFill>
                  </a:rPr>
                  <a:t> vertices and </a:t>
                </a:r>
                <a14:m>
                  <m:oMath xmlns:m="http://schemas.openxmlformats.org/officeDocument/2006/math">
                    <m:r>
                      <a:rPr lang="en-US" sz="2400" b="0" i="1" smtClean="0">
                        <a:solidFill>
                          <a:schemeClr val="accent4"/>
                        </a:solidFill>
                        <a:latin typeface="Cambria Math" panose="02040503050406030204" pitchFamily="18" charset="0"/>
                      </a:rPr>
                      <m:t>𝑚</m:t>
                    </m:r>
                    <m:r>
                      <a:rPr lang="en-US" sz="2400" b="0" i="1" smtClean="0">
                        <a:solidFill>
                          <a:schemeClr val="accent4"/>
                        </a:solidFill>
                        <a:latin typeface="Cambria Math" panose="02040503050406030204" pitchFamily="18" charset="0"/>
                      </a:rPr>
                      <m:t>=</m:t>
                    </m:r>
                    <m:d>
                      <m:dPr>
                        <m:begChr m:val="|"/>
                        <m:endChr m:val="|"/>
                        <m:ctrlPr>
                          <a:rPr lang="en-US" sz="2400" b="0" i="1" smtClean="0">
                            <a:solidFill>
                              <a:schemeClr val="accent4"/>
                            </a:solidFill>
                            <a:latin typeface="Cambria Math" panose="02040503050406030204" pitchFamily="18" charset="0"/>
                          </a:rPr>
                        </m:ctrlPr>
                      </m:dPr>
                      <m:e>
                        <m:r>
                          <a:rPr lang="en-US" sz="2400" b="0" i="1" smtClean="0">
                            <a:solidFill>
                              <a:schemeClr val="accent4"/>
                            </a:solidFill>
                            <a:latin typeface="Cambria Math" panose="02040503050406030204" pitchFamily="18" charset="0"/>
                          </a:rPr>
                          <m:t>𝐸</m:t>
                        </m:r>
                      </m:e>
                    </m:d>
                  </m:oMath>
                </a14:m>
                <a:r>
                  <a:rPr lang="en-US" sz="2400" dirty="0">
                    <a:solidFill>
                      <a:schemeClr val="accent4"/>
                    </a:solidFill>
                  </a:rPr>
                  <a:t> edges.</a:t>
                </a:r>
              </a:p>
              <a:p>
                <a:pPr marL="0" indent="0">
                  <a:buNone/>
                </a:pPr>
                <a:endParaRPr lang="en-US" sz="2400" dirty="0">
                  <a:solidFill>
                    <a:schemeClr val="accent4"/>
                  </a:solidFill>
                </a:endParaRPr>
              </a:p>
              <a:p>
                <a:pPr marL="0" indent="0">
                  <a:buNone/>
                </a:pPr>
                <a:r>
                  <a:rPr lang="en-US" sz="2400" dirty="0">
                    <a:solidFill>
                      <a:srgbClr val="0070C0"/>
                    </a:solidFill>
                  </a:rPr>
                  <a:t>Claim</a:t>
                </a:r>
                <a:r>
                  <a:rPr lang="en-US" sz="2400" dirty="0">
                    <a:solidFill>
                      <a:schemeClr val="accent4"/>
                    </a:solidFill>
                  </a:rPr>
                  <a:t>: </a:t>
                </a:r>
                <a14:m>
                  <m:oMath xmlns:m="http://schemas.openxmlformats.org/officeDocument/2006/math">
                    <m:r>
                      <a:rPr lang="en-US" sz="2400" b="0" i="1" smtClean="0">
                        <a:solidFill>
                          <a:schemeClr val="accent4"/>
                        </a:solidFill>
                        <a:latin typeface="Cambria Math" panose="02040503050406030204" pitchFamily="18" charset="0"/>
                      </a:rPr>
                      <m:t>0≤</m:t>
                    </m:r>
                    <m:r>
                      <a:rPr lang="en-US" sz="2400" b="0" i="1" smtClean="0">
                        <a:solidFill>
                          <a:schemeClr val="accent4"/>
                        </a:solidFill>
                        <a:latin typeface="Cambria Math" panose="02040503050406030204" pitchFamily="18" charset="0"/>
                      </a:rPr>
                      <m:t>𝑚</m:t>
                    </m:r>
                    <m:r>
                      <a:rPr lang="en-US" sz="2400" b="0" i="1" smtClean="0">
                        <a:solidFill>
                          <a:schemeClr val="accent4"/>
                        </a:solidFill>
                        <a:latin typeface="Cambria Math" panose="02040503050406030204" pitchFamily="18" charset="0"/>
                      </a:rPr>
                      <m:t>≤</m:t>
                    </m:r>
                    <m:d>
                      <m:dPr>
                        <m:ctrlPr>
                          <a:rPr lang="en-US" sz="2400" b="0" i="1" smtClean="0">
                            <a:solidFill>
                              <a:schemeClr val="accent4"/>
                            </a:solidFill>
                            <a:latin typeface="Cambria Math" panose="02040503050406030204" pitchFamily="18" charset="0"/>
                          </a:rPr>
                        </m:ctrlPr>
                      </m:dPr>
                      <m:e>
                        <m:f>
                          <m:fPr>
                            <m:type m:val="noBar"/>
                            <m:ctrlPr>
                              <a:rPr lang="en-US" sz="2400" b="0" i="1" smtClean="0">
                                <a:solidFill>
                                  <a:schemeClr val="accent4"/>
                                </a:solidFill>
                                <a:latin typeface="Cambria Math" panose="02040503050406030204" pitchFamily="18" charset="0"/>
                              </a:rPr>
                            </m:ctrlPr>
                          </m:fPr>
                          <m:num>
                            <m:r>
                              <a:rPr lang="en-US" sz="2400" b="0" i="1" smtClean="0">
                                <a:solidFill>
                                  <a:schemeClr val="accent4"/>
                                </a:solidFill>
                                <a:latin typeface="Cambria Math" panose="02040503050406030204" pitchFamily="18" charset="0"/>
                              </a:rPr>
                              <m:t>𝑛</m:t>
                            </m:r>
                          </m:num>
                          <m:den>
                            <m:r>
                              <a:rPr lang="en-US" sz="2400" b="0" i="1" smtClean="0">
                                <a:solidFill>
                                  <a:schemeClr val="accent4"/>
                                </a:solidFill>
                                <a:latin typeface="Cambria Math" panose="02040503050406030204" pitchFamily="18" charset="0"/>
                              </a:rPr>
                              <m:t>2</m:t>
                            </m:r>
                          </m:den>
                        </m:f>
                      </m:e>
                    </m:d>
                    <m:r>
                      <a:rPr lang="en-US" sz="2400" b="0" i="1" smtClean="0">
                        <a:solidFill>
                          <a:schemeClr val="accent4"/>
                        </a:solidFill>
                        <a:latin typeface="Cambria Math" panose="02040503050406030204" pitchFamily="18" charset="0"/>
                      </a:rPr>
                      <m:t>=</m:t>
                    </m:r>
                    <m:f>
                      <m:fPr>
                        <m:ctrlPr>
                          <a:rPr lang="en-US" sz="2400" b="0" i="1" smtClean="0">
                            <a:solidFill>
                              <a:schemeClr val="accent4"/>
                            </a:solidFill>
                            <a:latin typeface="Cambria Math" panose="02040503050406030204" pitchFamily="18" charset="0"/>
                          </a:rPr>
                        </m:ctrlPr>
                      </m:fPr>
                      <m:num>
                        <m:r>
                          <a:rPr lang="en-US" sz="2400" b="0" i="1" smtClean="0">
                            <a:solidFill>
                              <a:schemeClr val="accent4"/>
                            </a:solidFill>
                            <a:latin typeface="Cambria Math" panose="02040503050406030204" pitchFamily="18" charset="0"/>
                          </a:rPr>
                          <m:t>𝑛</m:t>
                        </m:r>
                        <m:d>
                          <m:dPr>
                            <m:ctrlPr>
                              <a:rPr lang="en-US" sz="2400" b="0" i="1" smtClean="0">
                                <a:solidFill>
                                  <a:schemeClr val="accent4"/>
                                </a:solidFill>
                                <a:latin typeface="Cambria Math" panose="02040503050406030204" pitchFamily="18" charset="0"/>
                              </a:rPr>
                            </m:ctrlPr>
                          </m:dPr>
                          <m:e>
                            <m:r>
                              <a:rPr lang="en-US" sz="2400" b="0" i="1" smtClean="0">
                                <a:solidFill>
                                  <a:schemeClr val="accent4"/>
                                </a:solidFill>
                                <a:latin typeface="Cambria Math" panose="02040503050406030204" pitchFamily="18" charset="0"/>
                              </a:rPr>
                              <m:t>𝑛</m:t>
                            </m:r>
                            <m:r>
                              <a:rPr lang="en-US" sz="2400" b="0" i="1" smtClean="0">
                                <a:solidFill>
                                  <a:schemeClr val="accent4"/>
                                </a:solidFill>
                                <a:latin typeface="Cambria Math" panose="02040503050406030204" pitchFamily="18" charset="0"/>
                              </a:rPr>
                              <m:t>−1</m:t>
                            </m:r>
                          </m:e>
                        </m:d>
                      </m:num>
                      <m:den>
                        <m:r>
                          <a:rPr lang="en-US" sz="2400" b="0" i="1" smtClean="0">
                            <a:solidFill>
                              <a:schemeClr val="accent4"/>
                            </a:solidFill>
                            <a:latin typeface="Cambria Math" panose="02040503050406030204" pitchFamily="18" charset="0"/>
                          </a:rPr>
                          <m:t>2</m:t>
                        </m:r>
                      </m:den>
                    </m:f>
                    <m:r>
                      <a:rPr lang="en-US" sz="2400" b="0" i="1" smtClean="0">
                        <a:solidFill>
                          <a:schemeClr val="accent4"/>
                        </a:solidFill>
                        <a:latin typeface="Cambria Math" panose="02040503050406030204" pitchFamily="18" charset="0"/>
                      </a:rPr>
                      <m:t>=</m:t>
                    </m:r>
                    <m:r>
                      <a:rPr lang="en-US" sz="2400" b="0" i="1" smtClean="0">
                        <a:solidFill>
                          <a:schemeClr val="accent4"/>
                        </a:solidFill>
                        <a:latin typeface="Cambria Math" panose="02040503050406030204" pitchFamily="18" charset="0"/>
                      </a:rPr>
                      <m:t>𝑂</m:t>
                    </m:r>
                    <m:r>
                      <a:rPr lang="en-US" sz="2400" b="0" i="1" smtClean="0">
                        <a:solidFill>
                          <a:schemeClr val="accent4"/>
                        </a:solidFill>
                        <a:latin typeface="Cambria Math" panose="02040503050406030204" pitchFamily="18" charset="0"/>
                      </a:rPr>
                      <m:t>(</m:t>
                    </m:r>
                    <m:sSup>
                      <m:sSupPr>
                        <m:ctrlPr>
                          <a:rPr lang="en-US" sz="2400" b="0" i="1" smtClean="0">
                            <a:solidFill>
                              <a:schemeClr val="accent4"/>
                            </a:solidFill>
                            <a:latin typeface="Cambria Math" panose="02040503050406030204" pitchFamily="18" charset="0"/>
                          </a:rPr>
                        </m:ctrlPr>
                      </m:sSupPr>
                      <m:e>
                        <m:r>
                          <a:rPr lang="en-US" sz="2400" b="0" i="1" smtClean="0">
                            <a:solidFill>
                              <a:schemeClr val="accent4"/>
                            </a:solidFill>
                            <a:latin typeface="Cambria Math" panose="02040503050406030204" pitchFamily="18" charset="0"/>
                          </a:rPr>
                          <m:t>𝑛</m:t>
                        </m:r>
                      </m:e>
                      <m:sup>
                        <m:r>
                          <a:rPr lang="en-US" sz="2400" b="0" i="1" smtClean="0">
                            <a:solidFill>
                              <a:schemeClr val="accent4"/>
                            </a:solidFill>
                            <a:latin typeface="Cambria Math" panose="02040503050406030204" pitchFamily="18" charset="0"/>
                          </a:rPr>
                          <m:t>2</m:t>
                        </m:r>
                      </m:sup>
                    </m:sSup>
                    <m:r>
                      <a:rPr lang="en-US" sz="2400" b="0" i="1" smtClean="0">
                        <a:solidFill>
                          <a:schemeClr val="accent4"/>
                        </a:solidFill>
                        <a:latin typeface="Cambria Math" panose="02040503050406030204" pitchFamily="18" charset="0"/>
                      </a:rPr>
                      <m:t>)</m:t>
                    </m:r>
                  </m:oMath>
                </a14:m>
                <a:endParaRPr lang="en-US" sz="2400" dirty="0">
                  <a:solidFill>
                    <a:schemeClr val="accent4"/>
                  </a:solidFill>
                </a:endParaRPr>
              </a:p>
              <a:p>
                <a:pPr marL="0" indent="0">
                  <a:buNone/>
                </a:pPr>
                <a:endParaRPr lang="en-US" sz="1200" dirty="0">
                  <a:solidFill>
                    <a:schemeClr val="accent4"/>
                  </a:solidFill>
                </a:endParaRPr>
              </a:p>
              <a:p>
                <a:pPr marL="0" indent="0">
                  <a:buNone/>
                </a:pPr>
                <a:r>
                  <a:rPr lang="en-US" sz="2400" dirty="0" err="1">
                    <a:solidFill>
                      <a:srgbClr val="0070C0"/>
                    </a:solidFill>
                  </a:rPr>
                  <a:t>Pf</a:t>
                </a:r>
                <a:r>
                  <a:rPr lang="en-US" sz="2400" dirty="0">
                    <a:solidFill>
                      <a:srgbClr val="0070C0"/>
                    </a:solidFill>
                  </a:rPr>
                  <a:t>: </a:t>
                </a:r>
                <a:r>
                  <a:rPr lang="en-US" sz="2400" dirty="0"/>
                  <a:t>Since every edge connects two distinct vertices (i.e., G has no loops) </a:t>
                </a:r>
              </a:p>
              <a:p>
                <a:pPr marL="0" indent="0">
                  <a:buNone/>
                </a:pPr>
                <a:r>
                  <a:rPr lang="en-US" sz="2400" dirty="0"/>
                  <a:t>and no two edges connect the same pair of vertices (i.e., G has no multi-edges)</a:t>
                </a:r>
              </a:p>
              <a:p>
                <a:pPr marL="0" indent="0">
                  <a:buNone/>
                </a:pPr>
                <a:r>
                  <a:rPr lang="en-US" sz="2400" dirty="0"/>
                  <a:t>It has at most </a:t>
                </a:r>
                <a14:m>
                  <m:oMath xmlns:m="http://schemas.openxmlformats.org/officeDocument/2006/math">
                    <m:d>
                      <m:dPr>
                        <m:ctrlPr>
                          <a:rPr lang="en-US" sz="2400" i="1" smtClean="0">
                            <a:latin typeface="Cambria Math" panose="02040503050406030204" pitchFamily="18" charset="0"/>
                          </a:rPr>
                        </m:ctrlPr>
                      </m:dPr>
                      <m:e>
                        <m:f>
                          <m:fPr>
                            <m:type m:val="noBar"/>
                            <m:ctrlPr>
                              <a:rPr lang="en-US" sz="2400" i="1" smtClean="0">
                                <a:latin typeface="Cambria Math" panose="02040503050406030204" pitchFamily="18" charset="0"/>
                              </a:rPr>
                            </m:ctrlPr>
                          </m:fPr>
                          <m:num>
                            <m:r>
                              <a:rPr lang="en-US" sz="2400" b="0" i="1" smtClean="0">
                                <a:latin typeface="Cambria Math" panose="02040503050406030204" pitchFamily="18" charset="0"/>
                              </a:rPr>
                              <m:t>𝑛</m:t>
                            </m:r>
                          </m:num>
                          <m:den>
                            <m:r>
                              <a:rPr lang="en-US" sz="2400" b="0" i="1" smtClean="0">
                                <a:latin typeface="Cambria Math" panose="02040503050406030204" pitchFamily="18" charset="0"/>
                              </a:rPr>
                              <m:t>2</m:t>
                            </m:r>
                          </m:den>
                        </m:f>
                      </m:e>
                    </m:d>
                  </m:oMath>
                </a14:m>
                <a:r>
                  <a:rPr lang="en-US" sz="2400" dirty="0"/>
                  <a:t> edges.</a:t>
                </a:r>
              </a:p>
              <a:p>
                <a:pPr marL="0" indent="0">
                  <a:buNone/>
                </a:pPr>
                <a:endParaRPr lang="en-US" sz="2400" dirty="0"/>
              </a:p>
              <a:p>
                <a:pPr marL="0" indent="0" eaLnBrk="1" hangingPunct="1">
                  <a:lnSpc>
                    <a:spcPct val="80000"/>
                  </a:lnSpc>
                  <a:buNone/>
                </a:pPr>
                <a:endParaRPr lang="en-US" altLang="en-US" sz="2400" dirty="0">
                  <a:solidFill>
                    <a:srgbClr val="0070C0"/>
                  </a:solidFill>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60"/>
                <a:ext cx="8229600" cy="5181600"/>
              </a:xfrm>
              <a:blipFill>
                <a:blip r:embed="rId3"/>
                <a:stretch>
                  <a:fillRect l="-1111" t="-824" r="-1111"/>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26</a:t>
            </a:fld>
            <a:endParaRPr lang="en-US" altLang="en-US" sz="1400">
              <a:latin typeface="Tahoma" panose="020B0604030504040204" pitchFamily="34" charset="0"/>
            </a:endParaRPr>
          </a:p>
        </p:txBody>
      </p:sp>
    </p:spTree>
    <p:extLst>
      <p:ext uri="{BB962C8B-B14F-4D97-AF65-F5344CB8AC3E}">
        <p14:creationId xmlns:p14="http://schemas.microsoft.com/office/powerpoint/2010/main" val="4153398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Sparse Graphs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60"/>
                <a:ext cx="8229600" cy="5181600"/>
              </a:xfrm>
            </p:spPr>
            <p:txBody>
              <a:bodyPr/>
              <a:lstStyle/>
              <a:p>
                <a:pPr marL="0" indent="0">
                  <a:buNone/>
                </a:pPr>
                <a:r>
                  <a:rPr lang="en-US" sz="2400" dirty="0">
                    <a:solidFill>
                      <a:schemeClr val="accent4"/>
                    </a:solidFill>
                  </a:rPr>
                  <a:t>A graph is called </a:t>
                </a:r>
                <a:r>
                  <a:rPr lang="en-US" sz="2400" dirty="0">
                    <a:solidFill>
                      <a:srgbClr val="0070C0"/>
                    </a:solidFill>
                  </a:rPr>
                  <a:t>sparse</a:t>
                </a:r>
                <a:r>
                  <a:rPr lang="en-US" sz="2400" dirty="0">
                    <a:solidFill>
                      <a:schemeClr val="accent4"/>
                    </a:solidFill>
                  </a:rPr>
                  <a:t> if </a:t>
                </a:r>
                <a14:m>
                  <m:oMath xmlns:m="http://schemas.openxmlformats.org/officeDocument/2006/math">
                    <m:r>
                      <a:rPr lang="en-US" sz="2400" b="0" i="1" smtClean="0">
                        <a:solidFill>
                          <a:schemeClr val="accent4"/>
                        </a:solidFill>
                        <a:latin typeface="Cambria Math" panose="02040503050406030204" pitchFamily="18" charset="0"/>
                      </a:rPr>
                      <m:t>𝑚</m:t>
                    </m:r>
                    <m:r>
                      <a:rPr lang="en-US" sz="2400" b="0" i="1" smtClean="0">
                        <a:solidFill>
                          <a:schemeClr val="accent4"/>
                        </a:solidFill>
                        <a:latin typeface="Cambria Math" panose="02040503050406030204" pitchFamily="18" charset="0"/>
                      </a:rPr>
                      <m:t>≪</m:t>
                    </m:r>
                    <m:sSup>
                      <m:sSupPr>
                        <m:ctrlPr>
                          <a:rPr lang="en-US" sz="2400" b="0" i="1" smtClean="0">
                            <a:solidFill>
                              <a:schemeClr val="accent4"/>
                            </a:solidFill>
                            <a:latin typeface="Cambria Math" panose="02040503050406030204" pitchFamily="18" charset="0"/>
                          </a:rPr>
                        </m:ctrlPr>
                      </m:sSupPr>
                      <m:e>
                        <m:r>
                          <a:rPr lang="en-US" sz="2400" b="0" i="1" smtClean="0">
                            <a:solidFill>
                              <a:schemeClr val="accent4"/>
                            </a:solidFill>
                            <a:latin typeface="Cambria Math" panose="02040503050406030204" pitchFamily="18" charset="0"/>
                          </a:rPr>
                          <m:t>𝑛</m:t>
                        </m:r>
                      </m:e>
                      <m:sup>
                        <m:r>
                          <a:rPr lang="en-US" sz="2400" b="0" i="1" smtClean="0">
                            <a:solidFill>
                              <a:schemeClr val="accent4"/>
                            </a:solidFill>
                            <a:latin typeface="Cambria Math" panose="02040503050406030204" pitchFamily="18" charset="0"/>
                          </a:rPr>
                          <m:t>2</m:t>
                        </m:r>
                      </m:sup>
                    </m:sSup>
                  </m:oMath>
                </a14:m>
                <a:r>
                  <a:rPr lang="en-US" altLang="en-US" sz="2400" dirty="0">
                    <a:solidFill>
                      <a:srgbClr val="0070C0"/>
                    </a:solidFill>
                  </a:rPr>
                  <a:t> </a:t>
                </a:r>
                <a:r>
                  <a:rPr lang="en-US" altLang="en-US" sz="2400" dirty="0"/>
                  <a:t>and it is called </a:t>
                </a:r>
                <a:r>
                  <a:rPr lang="en-US" altLang="en-US" sz="2400" dirty="0">
                    <a:solidFill>
                      <a:srgbClr val="0070C0"/>
                    </a:solidFill>
                  </a:rPr>
                  <a:t>dense </a:t>
                </a:r>
                <a:r>
                  <a:rPr lang="en-US" altLang="en-US" sz="2400" dirty="0"/>
                  <a:t>otherwise.</a:t>
                </a:r>
              </a:p>
              <a:p>
                <a:pPr marL="0" indent="0">
                  <a:buNone/>
                </a:pPr>
                <a:endParaRPr lang="en-US" altLang="en-US" sz="2400" dirty="0"/>
              </a:p>
              <a:p>
                <a:pPr marL="0" indent="0">
                  <a:buNone/>
                </a:pPr>
                <a:r>
                  <a:rPr lang="en-US" altLang="en-US" sz="2400" dirty="0"/>
                  <a:t>Sparse graphs are very common in practice</a:t>
                </a:r>
              </a:p>
              <a:p>
                <a:r>
                  <a:rPr lang="en-US" altLang="en-US" sz="2400" dirty="0"/>
                  <a:t>Friendships in social network</a:t>
                </a:r>
              </a:p>
              <a:p>
                <a:r>
                  <a:rPr lang="en-US" altLang="en-US" sz="2400" dirty="0"/>
                  <a:t>Planar graphs</a:t>
                </a:r>
              </a:p>
              <a:p>
                <a:r>
                  <a:rPr lang="en-US" altLang="en-US" sz="2400" dirty="0"/>
                  <a:t>Web graph</a:t>
                </a:r>
              </a:p>
              <a:p>
                <a:endParaRPr lang="en-US" altLang="en-US" sz="2400" dirty="0"/>
              </a:p>
              <a:p>
                <a:pPr marL="0" indent="0">
                  <a:buNone/>
                </a:pPr>
                <a14:m>
                  <m:oMath xmlns:m="http://schemas.openxmlformats.org/officeDocument/2006/math">
                    <m:r>
                      <a:rPr lang="en-US" altLang="en-US" sz="2400" b="0" i="1" smtClean="0">
                        <a:latin typeface="Cambria Math" panose="02040503050406030204" pitchFamily="18" charset="0"/>
                      </a:rPr>
                      <m:t>𝑂</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𝑛</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𝑚</m:t>
                    </m:r>
                    <m:r>
                      <a:rPr lang="en-US" altLang="en-US" sz="2400" b="0" i="1" smtClean="0">
                        <a:latin typeface="Cambria Math" panose="02040503050406030204" pitchFamily="18" charset="0"/>
                      </a:rPr>
                      <m:t>)</m:t>
                    </m:r>
                  </m:oMath>
                </a14:m>
                <a:r>
                  <a:rPr lang="en-US" altLang="en-US" sz="2400" dirty="0"/>
                  <a:t> is usually much better runtime than </a:t>
                </a:r>
                <a14:m>
                  <m:oMath xmlns:m="http://schemas.openxmlformats.org/officeDocument/2006/math">
                    <m:r>
                      <a:rPr lang="en-US" altLang="en-US" sz="2400" i="1" dirty="0">
                        <a:latin typeface="Cambria Math" panose="02040503050406030204" pitchFamily="18" charset="0"/>
                      </a:rPr>
                      <m:t>𝑂</m:t>
                    </m:r>
                    <m:d>
                      <m:dPr>
                        <m:ctrlPr>
                          <a:rPr lang="en-US" altLang="en-US" sz="2400" i="1" dirty="0">
                            <a:latin typeface="Cambria Math" panose="02040503050406030204" pitchFamily="18" charset="0"/>
                          </a:rPr>
                        </m:ctrlPr>
                      </m:dPr>
                      <m:e>
                        <m:sSup>
                          <m:sSupPr>
                            <m:ctrlPr>
                              <a:rPr lang="en-US" altLang="en-US" sz="2400" i="1" dirty="0">
                                <a:latin typeface="Cambria Math" panose="02040503050406030204" pitchFamily="18" charset="0"/>
                              </a:rPr>
                            </m:ctrlPr>
                          </m:sSupPr>
                          <m:e>
                            <m:r>
                              <a:rPr lang="en-US" altLang="en-US" sz="2400" i="1" dirty="0">
                                <a:latin typeface="Cambria Math" panose="02040503050406030204" pitchFamily="18" charset="0"/>
                              </a:rPr>
                              <m:t>𝑛</m:t>
                            </m:r>
                          </m:e>
                          <m:sup>
                            <m:r>
                              <a:rPr lang="en-US" altLang="en-US" sz="2400" i="1" dirty="0">
                                <a:latin typeface="Cambria Math" panose="02040503050406030204" pitchFamily="18" charset="0"/>
                              </a:rPr>
                              <m:t>2</m:t>
                            </m:r>
                          </m:sup>
                        </m:sSup>
                      </m:e>
                    </m:d>
                  </m:oMath>
                </a14:m>
                <a:r>
                  <a:rPr lang="en-US" altLang="en-US" sz="2400" dirty="0"/>
                  <a:t>.</a:t>
                </a:r>
              </a:p>
              <a:p>
                <a:pPr marL="0" indent="0">
                  <a:buNone/>
                </a:pPr>
                <a:endParaRPr lang="en-US" altLang="en-US" sz="2400" dirty="0">
                  <a:solidFill>
                    <a:srgbClr val="0070C0"/>
                  </a:solidFill>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60"/>
                <a:ext cx="8229600" cy="5181600"/>
              </a:xfrm>
              <a:blipFill>
                <a:blip r:embed="rId4"/>
                <a:stretch>
                  <a:fillRect l="-1111" t="-824"/>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27</a:t>
            </a:fld>
            <a:endParaRPr lang="en-US" altLang="en-US" sz="1400">
              <a:latin typeface="Tahoma" panose="020B0604030504040204" pitchFamily="34" charset="0"/>
            </a:endParaRPr>
          </a:p>
        </p:txBody>
      </p:sp>
    </p:spTree>
    <p:extLst>
      <p:ext uri="{BB962C8B-B14F-4D97-AF65-F5344CB8AC3E}">
        <p14:creationId xmlns:p14="http://schemas.microsoft.com/office/powerpoint/2010/main" val="1454264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Storing Graphs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60"/>
                <a:ext cx="8229600" cy="5181600"/>
              </a:xfrm>
            </p:spPr>
            <p:txBody>
              <a:bodyPr/>
              <a:lstStyle/>
              <a:p>
                <a:pPr marL="0" indent="0">
                  <a:buNone/>
                </a:pPr>
                <a:r>
                  <a:rPr lang="en-US" altLang="en-US" sz="2400" dirty="0"/>
                  <a:t>Vertex set </a:t>
                </a:r>
                <a14:m>
                  <m:oMath xmlns:m="http://schemas.openxmlformats.org/officeDocument/2006/math">
                    <m:r>
                      <a:rPr lang="en-US" altLang="en-US" sz="2400" b="0" i="1" smtClean="0">
                        <a:latin typeface="Cambria Math" panose="02040503050406030204" pitchFamily="18" charset="0"/>
                      </a:rPr>
                      <m:t>𝑉</m:t>
                    </m:r>
                    <m:r>
                      <a:rPr lang="en-US" altLang="en-US" sz="2400" b="0" i="1" smtClean="0">
                        <a:latin typeface="Cambria Math" panose="02040503050406030204" pitchFamily="18" charset="0"/>
                      </a:rPr>
                      <m:t>=</m:t>
                    </m:r>
                    <m:d>
                      <m:dPr>
                        <m:begChr m:val="{"/>
                        <m:endChr m:val="}"/>
                        <m:ctrlPr>
                          <a:rPr lang="en-US" altLang="en-US" sz="2400" b="0" i="1" smtClean="0">
                            <a:latin typeface="Cambria Math" panose="02040503050406030204" pitchFamily="18" charset="0"/>
                          </a:rPr>
                        </m:ctrlPr>
                      </m:dPr>
                      <m:e>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𝑣</m:t>
                            </m:r>
                          </m:e>
                          <m:sub>
                            <m:r>
                              <a:rPr lang="en-US" altLang="en-US" sz="2400" b="0" i="1" smtClean="0">
                                <a:latin typeface="Cambria Math" panose="02040503050406030204" pitchFamily="18" charset="0"/>
                              </a:rPr>
                              <m:t>1</m:t>
                            </m:r>
                          </m:sub>
                        </m:sSub>
                        <m:r>
                          <a:rPr lang="en-US" altLang="en-US" sz="2400" b="0" i="1" smtClean="0">
                            <a:latin typeface="Cambria Math" panose="02040503050406030204" pitchFamily="18" charset="0"/>
                          </a:rPr>
                          <m:t>,…,</m:t>
                        </m:r>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𝑣</m:t>
                            </m:r>
                          </m:e>
                          <m:sub>
                            <m:r>
                              <a:rPr lang="en-US" altLang="en-US" sz="2400" b="0" i="1" smtClean="0">
                                <a:latin typeface="Cambria Math" panose="02040503050406030204" pitchFamily="18" charset="0"/>
                              </a:rPr>
                              <m:t>𝑛</m:t>
                            </m:r>
                          </m:sub>
                        </m:sSub>
                      </m:e>
                    </m:d>
                    <m:r>
                      <a:rPr lang="en-US" altLang="en-US" sz="2400" b="0" i="1" smtClean="0">
                        <a:latin typeface="Cambria Math" panose="02040503050406030204" pitchFamily="18" charset="0"/>
                      </a:rPr>
                      <m:t>.</m:t>
                    </m:r>
                  </m:oMath>
                </a14:m>
                <a:endParaRPr lang="en-US" altLang="en-US" sz="2400" b="0" dirty="0"/>
              </a:p>
              <a:p>
                <a:pPr marL="0" indent="0">
                  <a:buNone/>
                </a:pPr>
                <a:endParaRPr lang="en-US" altLang="en-US" sz="2400" dirty="0">
                  <a:solidFill>
                    <a:srgbClr val="0070C0"/>
                  </a:solidFill>
                </a:endParaRPr>
              </a:p>
              <a:p>
                <a:pPr marL="0" indent="0">
                  <a:buNone/>
                </a:pPr>
                <a:r>
                  <a:rPr lang="en-US" altLang="en-US" sz="2400" dirty="0">
                    <a:solidFill>
                      <a:srgbClr val="0070C0"/>
                    </a:solidFill>
                  </a:rPr>
                  <a:t>Adjacency Matrix</a:t>
                </a:r>
                <a:r>
                  <a:rPr lang="en-US" altLang="en-US" sz="2400" dirty="0"/>
                  <a:t>: A</a:t>
                </a:r>
              </a:p>
              <a:p>
                <a:r>
                  <a:rPr lang="en-US" altLang="en-US" sz="2400" dirty="0"/>
                  <a:t>For all, </a:t>
                </a:r>
                <a14:m>
                  <m:oMath xmlns:m="http://schemas.openxmlformats.org/officeDocument/2006/math">
                    <m:r>
                      <a:rPr lang="en-US" altLang="en-US" sz="2400" b="0" i="1" smtClean="0">
                        <a:latin typeface="Cambria Math" panose="02040503050406030204" pitchFamily="18" charset="0"/>
                      </a:rPr>
                      <m:t>𝑖</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𝑗</m:t>
                    </m:r>
                    <m:r>
                      <a:rPr lang="en-US" altLang="en-US" sz="2400" b="0" i="1" smtClean="0">
                        <a:latin typeface="Cambria Math" panose="02040503050406030204" pitchFamily="18" charset="0"/>
                      </a:rPr>
                      <m:t>, </m:t>
                    </m:r>
                    <m:r>
                      <a:rPr lang="en-US" altLang="en-US" sz="2400" b="0" i="1" smtClean="0">
                        <a:latin typeface="Cambria Math" panose="02040503050406030204" pitchFamily="18" charset="0"/>
                      </a:rPr>
                      <m:t>𝐴</m:t>
                    </m:r>
                    <m:d>
                      <m:dPr>
                        <m:begChr m:val="["/>
                        <m:endChr m:val="]"/>
                        <m:ctrlPr>
                          <a:rPr lang="en-US" altLang="en-US" sz="2400" b="0" i="1" smtClean="0">
                            <a:latin typeface="Cambria Math" panose="02040503050406030204" pitchFamily="18" charset="0"/>
                          </a:rPr>
                        </m:ctrlPr>
                      </m:dPr>
                      <m:e>
                        <m:r>
                          <a:rPr lang="en-US" altLang="en-US" sz="2400" b="0" i="1" smtClean="0">
                            <a:latin typeface="Cambria Math" panose="02040503050406030204" pitchFamily="18" charset="0"/>
                          </a:rPr>
                          <m:t>𝑖</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𝑗</m:t>
                        </m:r>
                      </m:e>
                    </m:d>
                    <m:r>
                      <a:rPr lang="en-US" altLang="en-US" sz="2400" b="0" i="1" smtClean="0">
                        <a:latin typeface="Cambria Math" panose="02040503050406030204" pitchFamily="18" charset="0"/>
                      </a:rPr>
                      <m:t>=1</m:t>
                    </m:r>
                  </m:oMath>
                </a14:m>
                <a:r>
                  <a:rPr lang="en-US" altLang="en-US" sz="2400" dirty="0"/>
                  <a:t> iff </a:t>
                </a:r>
                <a14:m>
                  <m:oMath xmlns:m="http://schemas.openxmlformats.org/officeDocument/2006/math">
                    <m:d>
                      <m:dPr>
                        <m:ctrlPr>
                          <a:rPr lang="en-US" altLang="en-US" sz="2400" b="0" i="1" smtClean="0">
                            <a:latin typeface="Cambria Math" panose="02040503050406030204" pitchFamily="18" charset="0"/>
                          </a:rPr>
                        </m:ctrlPr>
                      </m:dPr>
                      <m:e>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𝑣</m:t>
                            </m:r>
                          </m:e>
                          <m:sub>
                            <m:r>
                              <a:rPr lang="en-US" altLang="en-US" sz="2400" b="0" i="1" smtClean="0">
                                <a:latin typeface="Cambria Math" panose="02040503050406030204" pitchFamily="18" charset="0"/>
                              </a:rPr>
                              <m:t>𝑖</m:t>
                            </m:r>
                          </m:sub>
                        </m:sSub>
                        <m:r>
                          <a:rPr lang="en-US" altLang="en-US" sz="2400" b="0" i="1" smtClean="0">
                            <a:latin typeface="Cambria Math" panose="02040503050406030204" pitchFamily="18" charset="0"/>
                          </a:rPr>
                          <m:t>,</m:t>
                        </m:r>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𝑣</m:t>
                            </m:r>
                          </m:e>
                          <m:sub>
                            <m:r>
                              <a:rPr lang="en-US" altLang="en-US" sz="2400" b="0" i="1" smtClean="0">
                                <a:latin typeface="Cambria Math" panose="02040503050406030204" pitchFamily="18" charset="0"/>
                              </a:rPr>
                              <m:t>𝑗</m:t>
                            </m:r>
                          </m:sub>
                        </m:sSub>
                      </m:e>
                    </m:d>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𝐸</m:t>
                    </m:r>
                  </m:oMath>
                </a14:m>
                <a:endParaRPr lang="en-US" altLang="en-US" sz="2400" b="0" dirty="0"/>
              </a:p>
              <a:p>
                <a:r>
                  <a:rPr lang="en-US" altLang="en-US" sz="2400" dirty="0"/>
                  <a:t>Storage: </a:t>
                </a:r>
                <a14:m>
                  <m:oMath xmlns:m="http://schemas.openxmlformats.org/officeDocument/2006/math">
                    <m:sSup>
                      <m:sSupPr>
                        <m:ctrlPr>
                          <a:rPr lang="en-US" altLang="en-US" sz="2400" b="0" i="1" smtClean="0">
                            <a:latin typeface="Cambria Math" panose="02040503050406030204" pitchFamily="18" charset="0"/>
                          </a:rPr>
                        </m:ctrlPr>
                      </m:sSupPr>
                      <m:e>
                        <m:r>
                          <a:rPr lang="en-US" altLang="en-US" sz="2400" b="0" i="1" smtClean="0">
                            <a:latin typeface="Cambria Math" panose="02040503050406030204" pitchFamily="18" charset="0"/>
                          </a:rPr>
                          <m:t>𝑛</m:t>
                        </m:r>
                      </m:e>
                      <m:sup>
                        <m:r>
                          <a:rPr lang="en-US" altLang="en-US" sz="2400" b="0" i="1" smtClean="0">
                            <a:latin typeface="Cambria Math" panose="02040503050406030204" pitchFamily="18" charset="0"/>
                          </a:rPr>
                          <m:t>2</m:t>
                        </m:r>
                      </m:sup>
                    </m:sSup>
                  </m:oMath>
                </a14:m>
                <a:r>
                  <a:rPr lang="en-US" altLang="en-US" sz="2400" dirty="0"/>
                  <a:t> bits</a:t>
                </a:r>
              </a:p>
              <a:p>
                <a:pPr marL="0" indent="0">
                  <a:buNone/>
                </a:pPr>
                <a:endParaRPr lang="en-US" altLang="en-US" sz="2400" dirty="0">
                  <a:solidFill>
                    <a:srgbClr val="0070C0"/>
                  </a:solidFill>
                </a:endParaRPr>
              </a:p>
              <a:p>
                <a:pPr marL="0" indent="0">
                  <a:buNone/>
                </a:pPr>
                <a:r>
                  <a:rPr lang="en-US" altLang="en-US" sz="2400" dirty="0">
                    <a:solidFill>
                      <a:srgbClr val="0070C0"/>
                    </a:solidFill>
                  </a:rPr>
                  <a:t>Advantage:</a:t>
                </a:r>
              </a:p>
              <a:p>
                <a14:m>
                  <m:oMath xmlns:m="http://schemas.openxmlformats.org/officeDocument/2006/math">
                    <m:r>
                      <a:rPr lang="en-US" altLang="en-US" sz="2400" i="1" dirty="0" smtClean="0">
                        <a:latin typeface="Cambria Math" panose="02040503050406030204" pitchFamily="18" charset="0"/>
                      </a:rPr>
                      <m:t>𝑂</m:t>
                    </m:r>
                    <m:r>
                      <a:rPr lang="en-US" altLang="en-US" sz="2400" i="1" dirty="0" smtClean="0">
                        <a:latin typeface="Cambria Math" panose="02040503050406030204" pitchFamily="18" charset="0"/>
                      </a:rPr>
                      <m:t>(1)</m:t>
                    </m:r>
                  </m:oMath>
                </a14:m>
                <a:r>
                  <a:rPr lang="en-US" altLang="en-US" sz="2400" dirty="0"/>
                  <a:t> test for presence or absence of edges</a:t>
                </a:r>
              </a:p>
              <a:p>
                <a:pPr marL="0" indent="0">
                  <a:buNone/>
                </a:pPr>
                <a:endParaRPr lang="en-US" altLang="en-US" sz="1200" dirty="0">
                  <a:solidFill>
                    <a:srgbClr val="0070C0"/>
                  </a:solidFill>
                </a:endParaRPr>
              </a:p>
              <a:p>
                <a:pPr marL="0" indent="0">
                  <a:buNone/>
                </a:pPr>
                <a:r>
                  <a:rPr lang="en-US" altLang="en-US" sz="2400" dirty="0">
                    <a:solidFill>
                      <a:srgbClr val="0070C0"/>
                    </a:solidFill>
                  </a:rPr>
                  <a:t>Disadvantage:</a:t>
                </a:r>
              </a:p>
              <a:p>
                <a:r>
                  <a:rPr lang="en-US" altLang="en-US" sz="2400" dirty="0"/>
                  <a:t>Inefficient for sparse graphs both in storage and edge-access</a:t>
                </a: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60"/>
                <a:ext cx="8229600" cy="5181600"/>
              </a:xfrm>
              <a:blipFill>
                <a:blip r:embed="rId3"/>
                <a:stretch>
                  <a:fillRect l="-1111" t="-824" b="-471"/>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28</a:t>
            </a:fld>
            <a:endParaRPr lang="en-US" altLang="en-US" sz="1400">
              <a:latin typeface="Tahoma" panose="020B0604030504040204" pitchFamily="34" charset="0"/>
            </a:endParaRPr>
          </a:p>
        </p:txBody>
      </p:sp>
      <p:sp>
        <p:nvSpPr>
          <p:cNvPr id="5" name="Oval 8">
            <a:extLst>
              <a:ext uri="{FF2B5EF4-FFF2-40B4-BE49-F238E27FC236}">
                <a16:creationId xmlns:a16="http://schemas.microsoft.com/office/drawing/2014/main" id="{DE1C29AF-3ADC-4097-B846-96D36F25B5A2}"/>
              </a:ext>
            </a:extLst>
          </p:cNvPr>
          <p:cNvSpPr>
            <a:spLocks noChangeArrowheads="1"/>
          </p:cNvSpPr>
          <p:nvPr/>
        </p:nvSpPr>
        <p:spPr bwMode="auto">
          <a:xfrm>
            <a:off x="6168524" y="118716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1</a:t>
            </a:r>
          </a:p>
        </p:txBody>
      </p:sp>
      <p:sp>
        <p:nvSpPr>
          <p:cNvPr id="6" name="Oval 10">
            <a:extLst>
              <a:ext uri="{FF2B5EF4-FFF2-40B4-BE49-F238E27FC236}">
                <a16:creationId xmlns:a16="http://schemas.microsoft.com/office/drawing/2014/main" id="{BC8031C2-BAA1-474C-BB15-3D8B1A0A6DA8}"/>
              </a:ext>
            </a:extLst>
          </p:cNvPr>
          <p:cNvSpPr>
            <a:spLocks noChangeArrowheads="1"/>
          </p:cNvSpPr>
          <p:nvPr/>
        </p:nvSpPr>
        <p:spPr bwMode="auto">
          <a:xfrm>
            <a:off x="7948618" y="137766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2</a:t>
            </a:r>
          </a:p>
        </p:txBody>
      </p:sp>
      <p:sp>
        <p:nvSpPr>
          <p:cNvPr id="7" name="Oval 11">
            <a:extLst>
              <a:ext uri="{FF2B5EF4-FFF2-40B4-BE49-F238E27FC236}">
                <a16:creationId xmlns:a16="http://schemas.microsoft.com/office/drawing/2014/main" id="{7595C529-77B0-486A-8C0C-EFAAB65671D5}"/>
              </a:ext>
            </a:extLst>
          </p:cNvPr>
          <p:cNvSpPr>
            <a:spLocks noChangeArrowheads="1"/>
          </p:cNvSpPr>
          <p:nvPr/>
        </p:nvSpPr>
        <p:spPr bwMode="auto">
          <a:xfrm>
            <a:off x="6881818" y="183486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4</a:t>
            </a:r>
          </a:p>
        </p:txBody>
      </p:sp>
      <p:sp>
        <p:nvSpPr>
          <p:cNvPr id="8" name="Oval 12">
            <a:extLst>
              <a:ext uri="{FF2B5EF4-FFF2-40B4-BE49-F238E27FC236}">
                <a16:creationId xmlns:a16="http://schemas.microsoft.com/office/drawing/2014/main" id="{C7304D3D-85C5-4FDA-A236-5391E87225A9}"/>
              </a:ext>
            </a:extLst>
          </p:cNvPr>
          <p:cNvSpPr>
            <a:spLocks noChangeArrowheads="1"/>
          </p:cNvSpPr>
          <p:nvPr/>
        </p:nvSpPr>
        <p:spPr bwMode="auto">
          <a:xfrm>
            <a:off x="7491418" y="2520660"/>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3</a:t>
            </a:r>
          </a:p>
        </p:txBody>
      </p:sp>
      <p:cxnSp>
        <p:nvCxnSpPr>
          <p:cNvPr id="9" name="Straight Connector 8">
            <a:extLst>
              <a:ext uri="{FF2B5EF4-FFF2-40B4-BE49-F238E27FC236}">
                <a16:creationId xmlns:a16="http://schemas.microsoft.com/office/drawing/2014/main" id="{00901ADA-85D4-49F6-8878-EA7FBB63BF65}"/>
              </a:ext>
            </a:extLst>
          </p:cNvPr>
          <p:cNvCxnSpPr>
            <a:cxnSpLocks/>
            <a:stCxn id="8" idx="7"/>
            <a:endCxn id="6" idx="4"/>
          </p:cNvCxnSpPr>
          <p:nvPr/>
        </p:nvCxnSpPr>
        <p:spPr bwMode="auto">
          <a:xfrm flipV="1">
            <a:off x="7816622" y="1758660"/>
            <a:ext cx="322496" cy="8177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9BF100C0-9483-4D5B-BBB7-FF2587425E29}"/>
              </a:ext>
            </a:extLst>
          </p:cNvPr>
          <p:cNvCxnSpPr>
            <a:cxnSpLocks/>
            <a:stCxn id="7" idx="7"/>
            <a:endCxn id="6" idx="2"/>
          </p:cNvCxnSpPr>
          <p:nvPr/>
        </p:nvCxnSpPr>
        <p:spPr bwMode="auto">
          <a:xfrm flipV="1">
            <a:off x="7207022" y="1568160"/>
            <a:ext cx="741596" cy="3224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54DB8BAA-4176-458F-A52D-A689DCDA6C64}"/>
              </a:ext>
            </a:extLst>
          </p:cNvPr>
          <p:cNvCxnSpPr>
            <a:cxnSpLocks/>
            <a:stCxn id="7" idx="5"/>
            <a:endCxn id="8" idx="1"/>
          </p:cNvCxnSpPr>
          <p:nvPr/>
        </p:nvCxnSpPr>
        <p:spPr bwMode="auto">
          <a:xfrm>
            <a:off x="7207022" y="2160064"/>
            <a:ext cx="340192" cy="4163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966DA496-2274-44E3-BD3C-5A11843A6E17}"/>
              </a:ext>
            </a:extLst>
          </p:cNvPr>
          <p:cNvCxnSpPr>
            <a:cxnSpLocks/>
            <a:stCxn id="5" idx="5"/>
            <a:endCxn id="7" idx="1"/>
          </p:cNvCxnSpPr>
          <p:nvPr/>
        </p:nvCxnSpPr>
        <p:spPr bwMode="auto">
          <a:xfrm>
            <a:off x="6493728" y="1512364"/>
            <a:ext cx="443886" cy="3782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 name="Group 16">
            <a:extLst>
              <a:ext uri="{FF2B5EF4-FFF2-40B4-BE49-F238E27FC236}">
                <a16:creationId xmlns:a16="http://schemas.microsoft.com/office/drawing/2014/main" id="{1B9A31DE-2902-4290-8D85-1AA5E73F32C7}"/>
              </a:ext>
            </a:extLst>
          </p:cNvPr>
          <p:cNvGrpSpPr/>
          <p:nvPr/>
        </p:nvGrpSpPr>
        <p:grpSpPr>
          <a:xfrm>
            <a:off x="6354473" y="2978407"/>
            <a:ext cx="2087430" cy="1563708"/>
            <a:chOff x="6354473" y="2978407"/>
            <a:chExt cx="2087430" cy="1563708"/>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E3C74BD-2CEF-43A7-B9BD-2D2B43A8DD2E}"/>
                    </a:ext>
                  </a:extLst>
                </p:cNvPr>
                <p:cNvSpPr txBox="1"/>
                <p:nvPr/>
              </p:nvSpPr>
              <p:spPr>
                <a:xfrm>
                  <a:off x="6354473" y="2978407"/>
                  <a:ext cx="2087430" cy="15340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mcs>
                              <m:mc>
                                <m:mcPr>
                                  <m:count m:val="5"/>
                                  <m:mcJc m:val="center"/>
                                </m:mcPr>
                              </m:mc>
                            </m:mcs>
                            <m:ctrlPr>
                              <a:rPr lang="en-US" b="0" i="1" smtClean="0">
                                <a:latin typeface="Cambria Math" panose="02040503050406030204" pitchFamily="18" charset="0"/>
                              </a:rPr>
                            </m:ctrlPr>
                          </m:mPr>
                          <m:mr>
                            <m:e/>
                            <m:e>
                              <m:r>
                                <a:rPr lang="en-US" b="0" i="1" smtClean="0">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3</m:t>
                              </m:r>
                            </m:e>
                            <m:e>
                              <m:r>
                                <a:rPr lang="en-US" b="0" i="1" smtClean="0">
                                  <a:latin typeface="Cambria Math" panose="02040503050406030204" pitchFamily="18" charset="0"/>
                                </a:rPr>
                                <m:t>4</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2</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3</m:t>
                              </m:r>
                            </m:e>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4</m:t>
                              </m:r>
                            </m:e>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i="1" smtClean="0">
                                  <a:latin typeface="Cambria Math" panose="02040503050406030204" pitchFamily="18" charset="0"/>
                                </a:rPr>
                                <m:t>1</m:t>
                              </m:r>
                            </m:e>
                            <m:e>
                              <m:r>
                                <a:rPr lang="en-US" b="0" i="1" smtClean="0">
                                  <a:latin typeface="Cambria Math" panose="02040503050406030204" pitchFamily="18" charset="0"/>
                                </a:rPr>
                                <m:t>0</m:t>
                              </m:r>
                            </m:e>
                          </m:mr>
                        </m:m>
                      </m:oMath>
                    </m:oMathPara>
                  </a14:m>
                  <a:endParaRPr lang="en-US" dirty="0"/>
                </a:p>
              </p:txBody>
            </p:sp>
          </mc:Choice>
          <mc:Fallback xmlns="">
            <p:sp>
              <p:nvSpPr>
                <p:cNvPr id="3" name="TextBox 2">
                  <a:extLst>
                    <a:ext uri="{FF2B5EF4-FFF2-40B4-BE49-F238E27FC236}">
                      <a16:creationId xmlns:a16="http://schemas.microsoft.com/office/drawing/2014/main" id="{AE3C74BD-2CEF-43A7-B9BD-2D2B43A8DD2E}"/>
                    </a:ext>
                  </a:extLst>
                </p:cNvPr>
                <p:cNvSpPr txBox="1">
                  <a:spLocks noRot="1" noChangeAspect="1" noMove="1" noResize="1" noEditPoints="1" noAdjustHandles="1" noChangeArrowheads="1" noChangeShapeType="1" noTextEdit="1"/>
                </p:cNvSpPr>
                <p:nvPr/>
              </p:nvSpPr>
              <p:spPr>
                <a:xfrm>
                  <a:off x="6354473" y="2978407"/>
                  <a:ext cx="2087430" cy="1534074"/>
                </a:xfrm>
                <a:prstGeom prst="rect">
                  <a:avLst/>
                </a:prstGeom>
                <a:blipFill>
                  <a:blip r:embed="rId4"/>
                  <a:stretch>
                    <a:fillRect/>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00594DE9-D6E5-4688-A0D2-C1315473878F}"/>
                </a:ext>
              </a:extLst>
            </p:cNvPr>
            <p:cNvCxnSpPr/>
            <p:nvPr/>
          </p:nvCxnSpPr>
          <p:spPr bwMode="auto">
            <a:xfrm>
              <a:off x="6789268" y="2981864"/>
              <a:ext cx="0" cy="1560251"/>
            </a:xfrm>
            <a:prstGeom prst="line">
              <a:avLst/>
            </a:prstGeom>
            <a:solidFill>
              <a:schemeClr val="accent1"/>
            </a:solidFill>
            <a:ln w="222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id="{619E40C5-E2C2-494F-8C83-4FE9C9A20190}"/>
                </a:ext>
              </a:extLst>
            </p:cNvPr>
            <p:cNvCxnSpPr>
              <a:cxnSpLocks/>
            </p:cNvCxnSpPr>
            <p:nvPr/>
          </p:nvCxnSpPr>
          <p:spPr bwMode="auto">
            <a:xfrm>
              <a:off x="6463848" y="3316939"/>
              <a:ext cx="1846654" cy="0"/>
            </a:xfrm>
            <a:prstGeom prst="line">
              <a:avLst/>
            </a:prstGeom>
            <a:solidFill>
              <a:schemeClr val="accent1"/>
            </a:solidFill>
            <a:ln w="222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8" name="Rectangle 17">
            <a:extLst>
              <a:ext uri="{FF2B5EF4-FFF2-40B4-BE49-F238E27FC236}">
                <a16:creationId xmlns:a16="http://schemas.microsoft.com/office/drawing/2014/main" id="{FB3FBDEA-4BD9-45AA-8D3B-1F2300B73A61}"/>
              </a:ext>
            </a:extLst>
          </p:cNvPr>
          <p:cNvSpPr/>
          <p:nvPr/>
        </p:nvSpPr>
        <p:spPr bwMode="auto">
          <a:xfrm>
            <a:off x="0" y="0"/>
            <a:ext cx="9144000" cy="87330"/>
          </a:xfrm>
          <a:prstGeom prst="rect">
            <a:avLst/>
          </a:prstGeom>
          <a:solidFill>
            <a:schemeClr val="accent1"/>
          </a:solidFill>
          <a:ln w="381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03753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2675">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2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Storing Graphs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59"/>
                <a:ext cx="8229600" cy="5446553"/>
              </a:xfrm>
            </p:spPr>
            <p:txBody>
              <a:bodyPr/>
              <a:lstStyle/>
              <a:p>
                <a:pPr marL="0" indent="0">
                  <a:buNone/>
                </a:pPr>
                <a:r>
                  <a:rPr lang="en-US" altLang="en-US" sz="2400" dirty="0">
                    <a:solidFill>
                      <a:srgbClr val="0070C0"/>
                    </a:solidFill>
                  </a:rPr>
                  <a:t>Adjacency List:</a:t>
                </a:r>
              </a:p>
              <a:p>
                <a:pPr marL="0" indent="0">
                  <a:buNone/>
                </a:pPr>
                <a:r>
                  <a:rPr lang="en-US" altLang="en-US" sz="2400" dirty="0"/>
                  <a:t>O(</a:t>
                </a:r>
                <a14:m>
                  <m:oMath xmlns:m="http://schemas.openxmlformats.org/officeDocument/2006/math">
                    <m:r>
                      <a:rPr lang="en-US" altLang="en-US" sz="2400" i="1" dirty="0" smtClean="0">
                        <a:latin typeface="Cambria Math" panose="02040503050406030204" pitchFamily="18" charset="0"/>
                      </a:rPr>
                      <m:t>𝑛</m:t>
                    </m:r>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𝑚</m:t>
                    </m:r>
                  </m:oMath>
                </a14:m>
                <a:r>
                  <a:rPr lang="en-US" altLang="en-US" sz="2400" dirty="0"/>
                  <a:t>) words</a:t>
                </a:r>
              </a:p>
              <a:p>
                <a:pPr marL="0" indent="0">
                  <a:buNone/>
                </a:pPr>
                <a:endParaRPr lang="en-US" altLang="en-US" sz="2400" dirty="0"/>
              </a:p>
              <a:p>
                <a:pPr marL="0" indent="0">
                  <a:buNone/>
                </a:pPr>
                <a:r>
                  <a:rPr lang="en-US" altLang="en-US" sz="2400" dirty="0">
                    <a:solidFill>
                      <a:srgbClr val="0070C0"/>
                    </a:solidFill>
                  </a:rPr>
                  <a:t>Advantage</a:t>
                </a:r>
              </a:p>
              <a:p>
                <a:r>
                  <a:rPr lang="en-US" altLang="en-US" sz="2400" dirty="0"/>
                  <a:t>Compact for sparse</a:t>
                </a:r>
              </a:p>
              <a:p>
                <a:r>
                  <a:rPr lang="en-US" altLang="en-US" sz="2400" dirty="0"/>
                  <a:t>Easily see all edges</a:t>
                </a:r>
              </a:p>
              <a:p>
                <a:endParaRPr lang="en-US" altLang="en-US" sz="2400" dirty="0"/>
              </a:p>
              <a:p>
                <a:pPr marL="0" indent="0">
                  <a:buNone/>
                </a:pPr>
                <a:r>
                  <a:rPr lang="en-US" altLang="en-US" sz="2400" dirty="0">
                    <a:solidFill>
                      <a:srgbClr val="0070C0"/>
                    </a:solidFill>
                  </a:rPr>
                  <a:t>Disadvantage</a:t>
                </a:r>
              </a:p>
              <a:p>
                <a:r>
                  <a:rPr lang="en-US" altLang="en-US" sz="2400" dirty="0"/>
                  <a:t>Bad memory access</a:t>
                </a:r>
              </a:p>
              <a:p>
                <a:r>
                  <a:rPr lang="en-US" altLang="en-US" sz="2400" dirty="0"/>
                  <a:t>Not good for parallel algorithms.</a:t>
                </a: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59"/>
                <a:ext cx="8229600" cy="5446553"/>
              </a:xfrm>
              <a:blipFill>
                <a:blip r:embed="rId3"/>
                <a:stretch>
                  <a:fillRect l="-1111" t="-784"/>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29</a:t>
            </a:fld>
            <a:endParaRPr lang="en-US" altLang="en-US" sz="1400">
              <a:latin typeface="Tahoma" panose="020B0604030504040204" pitchFamily="34" charset="0"/>
            </a:endParaRPr>
          </a:p>
        </p:txBody>
      </p:sp>
      <p:sp>
        <p:nvSpPr>
          <p:cNvPr id="5" name="Oval 8">
            <a:extLst>
              <a:ext uri="{FF2B5EF4-FFF2-40B4-BE49-F238E27FC236}">
                <a16:creationId xmlns:a16="http://schemas.microsoft.com/office/drawing/2014/main" id="{DE1C29AF-3ADC-4097-B846-96D36F25B5A2}"/>
              </a:ext>
            </a:extLst>
          </p:cNvPr>
          <p:cNvSpPr>
            <a:spLocks noChangeArrowheads="1"/>
          </p:cNvSpPr>
          <p:nvPr/>
        </p:nvSpPr>
        <p:spPr bwMode="auto">
          <a:xfrm>
            <a:off x="6583368" y="414324"/>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1</a:t>
            </a:r>
          </a:p>
        </p:txBody>
      </p:sp>
      <p:sp>
        <p:nvSpPr>
          <p:cNvPr id="6" name="Oval 10">
            <a:extLst>
              <a:ext uri="{FF2B5EF4-FFF2-40B4-BE49-F238E27FC236}">
                <a16:creationId xmlns:a16="http://schemas.microsoft.com/office/drawing/2014/main" id="{BC8031C2-BAA1-474C-BB15-3D8B1A0A6DA8}"/>
              </a:ext>
            </a:extLst>
          </p:cNvPr>
          <p:cNvSpPr>
            <a:spLocks noChangeArrowheads="1"/>
          </p:cNvSpPr>
          <p:nvPr/>
        </p:nvSpPr>
        <p:spPr bwMode="auto">
          <a:xfrm>
            <a:off x="8363462" y="604824"/>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2</a:t>
            </a:r>
          </a:p>
        </p:txBody>
      </p:sp>
      <p:sp>
        <p:nvSpPr>
          <p:cNvPr id="7" name="Oval 11">
            <a:extLst>
              <a:ext uri="{FF2B5EF4-FFF2-40B4-BE49-F238E27FC236}">
                <a16:creationId xmlns:a16="http://schemas.microsoft.com/office/drawing/2014/main" id="{7595C529-77B0-486A-8C0C-EFAAB65671D5}"/>
              </a:ext>
            </a:extLst>
          </p:cNvPr>
          <p:cNvSpPr>
            <a:spLocks noChangeArrowheads="1"/>
          </p:cNvSpPr>
          <p:nvPr/>
        </p:nvSpPr>
        <p:spPr bwMode="auto">
          <a:xfrm>
            <a:off x="7296662" y="1062024"/>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4</a:t>
            </a:r>
          </a:p>
        </p:txBody>
      </p:sp>
      <p:sp>
        <p:nvSpPr>
          <p:cNvPr id="8" name="Oval 12">
            <a:extLst>
              <a:ext uri="{FF2B5EF4-FFF2-40B4-BE49-F238E27FC236}">
                <a16:creationId xmlns:a16="http://schemas.microsoft.com/office/drawing/2014/main" id="{C7304D3D-85C5-4FDA-A236-5391E87225A9}"/>
              </a:ext>
            </a:extLst>
          </p:cNvPr>
          <p:cNvSpPr>
            <a:spLocks noChangeArrowheads="1"/>
          </p:cNvSpPr>
          <p:nvPr/>
        </p:nvSpPr>
        <p:spPr bwMode="auto">
          <a:xfrm>
            <a:off x="7906262" y="1747824"/>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3</a:t>
            </a:r>
          </a:p>
        </p:txBody>
      </p:sp>
      <p:cxnSp>
        <p:nvCxnSpPr>
          <p:cNvPr id="9" name="Straight Connector 8">
            <a:extLst>
              <a:ext uri="{FF2B5EF4-FFF2-40B4-BE49-F238E27FC236}">
                <a16:creationId xmlns:a16="http://schemas.microsoft.com/office/drawing/2014/main" id="{00901ADA-85D4-49F6-8878-EA7FBB63BF65}"/>
              </a:ext>
            </a:extLst>
          </p:cNvPr>
          <p:cNvCxnSpPr>
            <a:cxnSpLocks/>
            <a:stCxn id="8" idx="7"/>
            <a:endCxn id="6" idx="4"/>
          </p:cNvCxnSpPr>
          <p:nvPr/>
        </p:nvCxnSpPr>
        <p:spPr bwMode="auto">
          <a:xfrm flipV="1">
            <a:off x="8231466" y="985824"/>
            <a:ext cx="322496" cy="8177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9BF100C0-9483-4D5B-BBB7-FF2587425E29}"/>
              </a:ext>
            </a:extLst>
          </p:cNvPr>
          <p:cNvCxnSpPr>
            <a:cxnSpLocks/>
            <a:stCxn id="7" idx="7"/>
            <a:endCxn id="6" idx="2"/>
          </p:cNvCxnSpPr>
          <p:nvPr/>
        </p:nvCxnSpPr>
        <p:spPr bwMode="auto">
          <a:xfrm flipV="1">
            <a:off x="7621866" y="795324"/>
            <a:ext cx="741596" cy="3224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54DB8BAA-4176-458F-A52D-A689DCDA6C64}"/>
              </a:ext>
            </a:extLst>
          </p:cNvPr>
          <p:cNvCxnSpPr>
            <a:cxnSpLocks/>
            <a:stCxn id="7" idx="5"/>
            <a:endCxn id="8" idx="1"/>
          </p:cNvCxnSpPr>
          <p:nvPr/>
        </p:nvCxnSpPr>
        <p:spPr bwMode="auto">
          <a:xfrm>
            <a:off x="7621866" y="1387228"/>
            <a:ext cx="340192" cy="4163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966DA496-2274-44E3-BD3C-5A11843A6E17}"/>
              </a:ext>
            </a:extLst>
          </p:cNvPr>
          <p:cNvCxnSpPr>
            <a:cxnSpLocks/>
            <a:stCxn id="5" idx="5"/>
            <a:endCxn id="7" idx="1"/>
          </p:cNvCxnSpPr>
          <p:nvPr/>
        </p:nvCxnSpPr>
        <p:spPr bwMode="auto">
          <a:xfrm>
            <a:off x="6908572" y="739528"/>
            <a:ext cx="443886" cy="3782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75">
            <a:extLst>
              <a:ext uri="{FF2B5EF4-FFF2-40B4-BE49-F238E27FC236}">
                <a16:creationId xmlns:a16="http://schemas.microsoft.com/office/drawing/2014/main" id="{B3880F17-DFB6-4CEA-A9CB-E17DBC5799D8}"/>
              </a:ext>
            </a:extLst>
          </p:cNvPr>
          <p:cNvCxnSpPr>
            <a:cxnSpLocks noChangeShapeType="1"/>
            <a:stCxn id="30" idx="3"/>
            <a:endCxn id="69" idx="1"/>
          </p:cNvCxnSpPr>
          <p:nvPr/>
        </p:nvCxnSpPr>
        <p:spPr bwMode="auto">
          <a:xfrm flipV="1">
            <a:off x="5559671" y="4206986"/>
            <a:ext cx="396693" cy="3119"/>
          </a:xfrm>
          <a:prstGeom prst="straightConnector1">
            <a:avLst/>
          </a:prstGeom>
          <a:noFill/>
          <a:ln w="28575">
            <a:solidFill>
              <a:srgbClr val="00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nvGrpSpPr>
          <p:cNvPr id="21" name="Group 76">
            <a:extLst>
              <a:ext uri="{FF2B5EF4-FFF2-40B4-BE49-F238E27FC236}">
                <a16:creationId xmlns:a16="http://schemas.microsoft.com/office/drawing/2014/main" id="{F5B6AB62-5FF9-4E15-AC05-C9AED57D76CA}"/>
              </a:ext>
            </a:extLst>
          </p:cNvPr>
          <p:cNvGrpSpPr>
            <a:grpSpLocks/>
          </p:cNvGrpSpPr>
          <p:nvPr/>
        </p:nvGrpSpPr>
        <p:grpSpPr bwMode="auto">
          <a:xfrm>
            <a:off x="5944412" y="2404967"/>
            <a:ext cx="685800" cy="400050"/>
            <a:chOff x="1392" y="2502"/>
            <a:chExt cx="432" cy="252"/>
          </a:xfrm>
        </p:grpSpPr>
        <p:sp>
          <p:nvSpPr>
            <p:cNvPr id="86" name="Rectangle 77" descr="Light upward diagonal">
              <a:extLst>
                <a:ext uri="{FF2B5EF4-FFF2-40B4-BE49-F238E27FC236}">
                  <a16:creationId xmlns:a16="http://schemas.microsoft.com/office/drawing/2014/main" id="{D7038CB9-6A2B-4CAA-A3A9-95F5408E1418}"/>
                </a:ext>
              </a:extLst>
            </p:cNvPr>
            <p:cNvSpPr>
              <a:spLocks noChangeArrowheads="1"/>
            </p:cNvSpPr>
            <p:nvPr/>
          </p:nvSpPr>
          <p:spPr bwMode="auto">
            <a:xfrm>
              <a:off x="1680" y="2502"/>
              <a:ext cx="144" cy="252"/>
            </a:xfrm>
            <a:prstGeom prst="rect">
              <a:avLst/>
            </a:prstGeom>
            <a:pattFill prst="ltUpDiag">
              <a:fgClr>
                <a:schemeClr val="tx1"/>
              </a:fgClr>
              <a:bgClr>
                <a:srgbClr val="FFFFFF"/>
              </a:bgClr>
            </a:pattFill>
            <a:ln>
              <a:noFill/>
            </a:ln>
            <a:effectLst/>
            <a:extLst>
              <a:ext uri="{91240B29-F687-4f45-9708-019B960494DF}">
                <a14:hiddenLine xmlns:a14="http://schemas.microsoft.com/office/drawing/2010/main" xmlns="" w="28575">
                  <a:solidFill>
                    <a:srgbClr val="0099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7" name="Text Box 78">
              <a:extLst>
                <a:ext uri="{FF2B5EF4-FFF2-40B4-BE49-F238E27FC236}">
                  <a16:creationId xmlns:a16="http://schemas.microsoft.com/office/drawing/2014/main" id="{C732596F-F76F-480B-B4A2-16789E02518F}"/>
                </a:ext>
              </a:extLst>
            </p:cNvPr>
            <p:cNvSpPr txBox="1">
              <a:spLocks noChangeArrowheads="1"/>
            </p:cNvSpPr>
            <p:nvPr/>
          </p:nvSpPr>
          <p:spPr bwMode="auto">
            <a:xfrm>
              <a:off x="1427" y="2504"/>
              <a:ext cx="205" cy="250"/>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dirty="0">
                  <a:latin typeface="Helvetica" charset="0"/>
                  <a:cs typeface="+mn-cs"/>
                </a:rPr>
                <a:t>4</a:t>
              </a:r>
              <a:endParaRPr lang="en-US" dirty="0">
                <a:latin typeface="Helvetica" charset="0"/>
                <a:cs typeface="+mn-cs"/>
              </a:endParaRPr>
            </a:p>
          </p:txBody>
        </p:sp>
        <p:grpSp>
          <p:nvGrpSpPr>
            <p:cNvPr id="88" name="Group 79">
              <a:extLst>
                <a:ext uri="{FF2B5EF4-FFF2-40B4-BE49-F238E27FC236}">
                  <a16:creationId xmlns:a16="http://schemas.microsoft.com/office/drawing/2014/main" id="{8BB0B0CE-12E0-4BD7-A00E-D8E96EE6556F}"/>
                </a:ext>
              </a:extLst>
            </p:cNvPr>
            <p:cNvGrpSpPr>
              <a:grpSpLocks/>
            </p:cNvGrpSpPr>
            <p:nvPr/>
          </p:nvGrpSpPr>
          <p:grpSpPr bwMode="auto">
            <a:xfrm>
              <a:off x="1392" y="2502"/>
              <a:ext cx="432" cy="252"/>
              <a:chOff x="3120" y="1095"/>
              <a:chExt cx="432" cy="252"/>
            </a:xfrm>
          </p:grpSpPr>
          <p:sp>
            <p:nvSpPr>
              <p:cNvPr id="89" name="Rectangle 80">
                <a:extLst>
                  <a:ext uri="{FF2B5EF4-FFF2-40B4-BE49-F238E27FC236}">
                    <a16:creationId xmlns:a16="http://schemas.microsoft.com/office/drawing/2014/main" id="{0A8C2CCB-084B-4985-8C44-CB90AFD44A6F}"/>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0" name="Line 81">
                <a:extLst>
                  <a:ext uri="{FF2B5EF4-FFF2-40B4-BE49-F238E27FC236}">
                    <a16:creationId xmlns:a16="http://schemas.microsoft.com/office/drawing/2014/main" id="{302FA9B3-6AC6-4DCF-A514-C98354B50D62}"/>
                  </a:ext>
                </a:extLst>
              </p:cNvPr>
              <p:cNvSpPr>
                <a:spLocks noChangeShapeType="1"/>
              </p:cNvSpPr>
              <p:nvPr/>
            </p:nvSpPr>
            <p:spPr bwMode="auto">
              <a:xfrm>
                <a:off x="3408" y="1095"/>
                <a:ext cx="0" cy="252"/>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cxnSp>
        <p:nvCxnSpPr>
          <p:cNvPr id="22" name="AutoShape 82">
            <a:extLst>
              <a:ext uri="{FF2B5EF4-FFF2-40B4-BE49-F238E27FC236}">
                <a16:creationId xmlns:a16="http://schemas.microsoft.com/office/drawing/2014/main" id="{2100A8CD-C0E9-4378-A19A-6D28B972E516}"/>
              </a:ext>
            </a:extLst>
          </p:cNvPr>
          <p:cNvCxnSpPr>
            <a:cxnSpLocks noChangeShapeType="1"/>
            <a:stCxn id="27" idx="3"/>
            <a:endCxn id="79" idx="1"/>
          </p:cNvCxnSpPr>
          <p:nvPr/>
        </p:nvCxnSpPr>
        <p:spPr bwMode="auto">
          <a:xfrm flipV="1">
            <a:off x="5573959" y="3671943"/>
            <a:ext cx="360363" cy="4763"/>
          </a:xfrm>
          <a:prstGeom prst="straightConnector1">
            <a:avLst/>
          </a:prstGeom>
          <a:noFill/>
          <a:ln w="28575">
            <a:solidFill>
              <a:srgbClr val="00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3" name="AutoShape 83">
            <a:extLst>
              <a:ext uri="{FF2B5EF4-FFF2-40B4-BE49-F238E27FC236}">
                <a16:creationId xmlns:a16="http://schemas.microsoft.com/office/drawing/2014/main" id="{60E27519-8399-4EF6-8835-98EA696DF71C}"/>
              </a:ext>
            </a:extLst>
          </p:cNvPr>
          <p:cNvCxnSpPr>
            <a:cxnSpLocks noChangeShapeType="1"/>
            <a:stCxn id="28" idx="3"/>
            <a:endCxn id="48" idx="1"/>
          </p:cNvCxnSpPr>
          <p:nvPr/>
        </p:nvCxnSpPr>
        <p:spPr bwMode="auto">
          <a:xfrm flipV="1">
            <a:off x="5573959" y="3138543"/>
            <a:ext cx="360363" cy="4763"/>
          </a:xfrm>
          <a:prstGeom prst="straightConnector1">
            <a:avLst/>
          </a:prstGeom>
          <a:noFill/>
          <a:ln w="28575">
            <a:solidFill>
              <a:srgbClr val="00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4" name="AutoShape 84">
            <a:extLst>
              <a:ext uri="{FF2B5EF4-FFF2-40B4-BE49-F238E27FC236}">
                <a16:creationId xmlns:a16="http://schemas.microsoft.com/office/drawing/2014/main" id="{8A596AD1-9F7A-4EF9-AEE1-0682D7D1F721}"/>
              </a:ext>
            </a:extLst>
          </p:cNvPr>
          <p:cNvCxnSpPr>
            <a:cxnSpLocks noChangeShapeType="1"/>
            <a:stCxn id="29" idx="3"/>
            <a:endCxn id="89" idx="1"/>
          </p:cNvCxnSpPr>
          <p:nvPr/>
        </p:nvCxnSpPr>
        <p:spPr bwMode="auto">
          <a:xfrm flipV="1">
            <a:off x="5559672" y="2604992"/>
            <a:ext cx="384740" cy="4913"/>
          </a:xfrm>
          <a:prstGeom prst="straightConnector1">
            <a:avLst/>
          </a:prstGeom>
          <a:noFill/>
          <a:ln w="28575">
            <a:solidFill>
              <a:srgbClr val="00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nvGrpSpPr>
          <p:cNvPr id="25" name="Group 85">
            <a:extLst>
              <a:ext uri="{FF2B5EF4-FFF2-40B4-BE49-F238E27FC236}">
                <a16:creationId xmlns:a16="http://schemas.microsoft.com/office/drawing/2014/main" id="{6EB09E43-CCEE-4E00-822B-D43A4ECC7989}"/>
              </a:ext>
            </a:extLst>
          </p:cNvPr>
          <p:cNvGrpSpPr>
            <a:grpSpLocks/>
          </p:cNvGrpSpPr>
          <p:nvPr/>
        </p:nvGrpSpPr>
        <p:grpSpPr bwMode="auto">
          <a:xfrm>
            <a:off x="8089964" y="4000611"/>
            <a:ext cx="685800" cy="404813"/>
            <a:chOff x="2544" y="1155"/>
            <a:chExt cx="432" cy="255"/>
          </a:xfrm>
        </p:grpSpPr>
        <p:sp>
          <p:nvSpPr>
            <p:cNvPr id="81" name="Rectangle 86" descr="Light upward diagonal">
              <a:extLst>
                <a:ext uri="{FF2B5EF4-FFF2-40B4-BE49-F238E27FC236}">
                  <a16:creationId xmlns:a16="http://schemas.microsoft.com/office/drawing/2014/main" id="{1473251C-AB7A-4876-9969-CF768F2E3C32}"/>
                </a:ext>
              </a:extLst>
            </p:cNvPr>
            <p:cNvSpPr>
              <a:spLocks noChangeArrowheads="1"/>
            </p:cNvSpPr>
            <p:nvPr/>
          </p:nvSpPr>
          <p:spPr bwMode="auto">
            <a:xfrm>
              <a:off x="2832" y="1158"/>
              <a:ext cx="144" cy="252"/>
            </a:xfrm>
            <a:prstGeom prst="rect">
              <a:avLst/>
            </a:prstGeom>
            <a:pattFill prst="ltUpDiag">
              <a:fgClr>
                <a:schemeClr val="tx1"/>
              </a:fgClr>
              <a:bgClr>
                <a:srgbClr val="FFFFFF"/>
              </a:bgClr>
            </a:pattFill>
            <a:ln>
              <a:noFill/>
            </a:ln>
            <a:effectLst/>
            <a:extLst>
              <a:ext uri="{91240B29-F687-4f45-9708-019B960494DF}">
                <a14:hiddenLine xmlns:a14="http://schemas.microsoft.com/office/drawing/2010/main" xmlns="" w="28575">
                  <a:solidFill>
                    <a:srgbClr val="0099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2" name="Text Box 87">
              <a:extLst>
                <a:ext uri="{FF2B5EF4-FFF2-40B4-BE49-F238E27FC236}">
                  <a16:creationId xmlns:a16="http://schemas.microsoft.com/office/drawing/2014/main" id="{BDB5C3BD-C58D-4C9E-8FCA-41BBC448BC58}"/>
                </a:ext>
              </a:extLst>
            </p:cNvPr>
            <p:cNvSpPr txBox="1">
              <a:spLocks noChangeArrowheads="1"/>
            </p:cNvSpPr>
            <p:nvPr/>
          </p:nvSpPr>
          <p:spPr bwMode="auto">
            <a:xfrm>
              <a:off x="2599" y="1160"/>
              <a:ext cx="205" cy="250"/>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dirty="0">
                  <a:latin typeface="Helvetica" charset="0"/>
                  <a:cs typeface="+mn-cs"/>
                </a:rPr>
                <a:t>3</a:t>
              </a:r>
              <a:endParaRPr lang="en-US" dirty="0">
                <a:latin typeface="Helvetica" charset="0"/>
                <a:cs typeface="+mn-cs"/>
              </a:endParaRPr>
            </a:p>
          </p:txBody>
        </p:sp>
        <p:grpSp>
          <p:nvGrpSpPr>
            <p:cNvPr id="83" name="Group 88">
              <a:extLst>
                <a:ext uri="{FF2B5EF4-FFF2-40B4-BE49-F238E27FC236}">
                  <a16:creationId xmlns:a16="http://schemas.microsoft.com/office/drawing/2014/main" id="{3DB581A2-4A63-49CB-8FD9-A1442885880F}"/>
                </a:ext>
              </a:extLst>
            </p:cNvPr>
            <p:cNvGrpSpPr>
              <a:grpSpLocks/>
            </p:cNvGrpSpPr>
            <p:nvPr/>
          </p:nvGrpSpPr>
          <p:grpSpPr bwMode="auto">
            <a:xfrm>
              <a:off x="2544" y="1155"/>
              <a:ext cx="432" cy="252"/>
              <a:chOff x="3120" y="1095"/>
              <a:chExt cx="432" cy="252"/>
            </a:xfrm>
          </p:grpSpPr>
          <p:sp>
            <p:nvSpPr>
              <p:cNvPr id="84" name="Rectangle 89">
                <a:extLst>
                  <a:ext uri="{FF2B5EF4-FFF2-40B4-BE49-F238E27FC236}">
                    <a16:creationId xmlns:a16="http://schemas.microsoft.com/office/drawing/2014/main" id="{ADF75D94-569B-4F3B-B555-CE43042099DB}"/>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 name="Line 90">
                <a:extLst>
                  <a:ext uri="{FF2B5EF4-FFF2-40B4-BE49-F238E27FC236}">
                    <a16:creationId xmlns:a16="http://schemas.microsoft.com/office/drawing/2014/main" id="{BDC21929-D145-4A00-A0A7-48E29499EDD0}"/>
                  </a:ext>
                </a:extLst>
              </p:cNvPr>
              <p:cNvSpPr>
                <a:spLocks noChangeShapeType="1"/>
              </p:cNvSpPr>
              <p:nvPr/>
            </p:nvSpPr>
            <p:spPr bwMode="auto">
              <a:xfrm>
                <a:off x="3408" y="1095"/>
                <a:ext cx="0" cy="252"/>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sp>
        <p:nvSpPr>
          <p:cNvPr id="27" name="Rectangle 92">
            <a:extLst>
              <a:ext uri="{FF2B5EF4-FFF2-40B4-BE49-F238E27FC236}">
                <a16:creationId xmlns:a16="http://schemas.microsoft.com/office/drawing/2014/main" id="{4BFECE64-FB65-43EF-AAAF-69660D09288B}"/>
              </a:ext>
            </a:extLst>
          </p:cNvPr>
          <p:cNvSpPr>
            <a:spLocks noChangeArrowheads="1"/>
          </p:cNvSpPr>
          <p:nvPr/>
        </p:nvSpPr>
        <p:spPr bwMode="auto">
          <a:xfrm>
            <a:off x="5034209" y="3410005"/>
            <a:ext cx="525463" cy="5334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r>
              <a:rPr lang="en-US" dirty="0">
                <a:latin typeface="Helvetica" charset="0"/>
                <a:cs typeface="+mn-cs"/>
              </a:rPr>
              <a:t>3</a:t>
            </a:r>
            <a:endParaRPr lang="en-US" baseline="-25000" dirty="0">
              <a:latin typeface="Helvetica" charset="0"/>
              <a:cs typeface="+mn-cs"/>
            </a:endParaRPr>
          </a:p>
        </p:txBody>
      </p:sp>
      <p:sp>
        <p:nvSpPr>
          <p:cNvPr id="28" name="Rectangle 93">
            <a:extLst>
              <a:ext uri="{FF2B5EF4-FFF2-40B4-BE49-F238E27FC236}">
                <a16:creationId xmlns:a16="http://schemas.microsoft.com/office/drawing/2014/main" id="{ECBB5C25-77C9-4A47-958F-02512B0F7E23}"/>
              </a:ext>
            </a:extLst>
          </p:cNvPr>
          <p:cNvSpPr>
            <a:spLocks noChangeArrowheads="1"/>
          </p:cNvSpPr>
          <p:nvPr/>
        </p:nvSpPr>
        <p:spPr bwMode="auto">
          <a:xfrm>
            <a:off x="5034209" y="2876605"/>
            <a:ext cx="525463" cy="5334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r>
              <a:rPr lang="en-US" dirty="0">
                <a:latin typeface="Helvetica" charset="0"/>
                <a:cs typeface="+mn-cs"/>
              </a:rPr>
              <a:t>2</a:t>
            </a:r>
            <a:endParaRPr lang="en-US" baseline="-25000" dirty="0">
              <a:latin typeface="Helvetica" charset="0"/>
              <a:cs typeface="+mn-cs"/>
            </a:endParaRPr>
          </a:p>
        </p:txBody>
      </p:sp>
      <p:sp>
        <p:nvSpPr>
          <p:cNvPr id="29" name="Rectangle 94">
            <a:extLst>
              <a:ext uri="{FF2B5EF4-FFF2-40B4-BE49-F238E27FC236}">
                <a16:creationId xmlns:a16="http://schemas.microsoft.com/office/drawing/2014/main" id="{6A11E0A2-CD4B-4929-8832-CB4A250D8C6C}"/>
              </a:ext>
            </a:extLst>
          </p:cNvPr>
          <p:cNvSpPr>
            <a:spLocks noChangeArrowheads="1"/>
          </p:cNvSpPr>
          <p:nvPr/>
        </p:nvSpPr>
        <p:spPr bwMode="auto">
          <a:xfrm>
            <a:off x="5034209" y="2343205"/>
            <a:ext cx="525463" cy="5334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r>
              <a:rPr lang="en-US" dirty="0">
                <a:latin typeface="Helvetica" charset="0"/>
                <a:cs typeface="+mn-cs"/>
              </a:rPr>
              <a:t>1</a:t>
            </a:r>
          </a:p>
        </p:txBody>
      </p:sp>
      <p:sp>
        <p:nvSpPr>
          <p:cNvPr id="30" name="Rectangle 95">
            <a:extLst>
              <a:ext uri="{FF2B5EF4-FFF2-40B4-BE49-F238E27FC236}">
                <a16:creationId xmlns:a16="http://schemas.microsoft.com/office/drawing/2014/main" id="{961E4A67-7FB3-459D-9E34-34091FCEB6D9}"/>
              </a:ext>
            </a:extLst>
          </p:cNvPr>
          <p:cNvSpPr>
            <a:spLocks noChangeArrowheads="1"/>
          </p:cNvSpPr>
          <p:nvPr/>
        </p:nvSpPr>
        <p:spPr bwMode="auto">
          <a:xfrm>
            <a:off x="5034208" y="3943405"/>
            <a:ext cx="525463" cy="5334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r>
              <a:rPr lang="en-US" dirty="0">
                <a:latin typeface="Helvetica" charset="0"/>
                <a:cs typeface="+mn-cs"/>
              </a:rPr>
              <a:t>4</a:t>
            </a:r>
            <a:endParaRPr lang="en-US" baseline="-25000" dirty="0">
              <a:latin typeface="Helvetica" charset="0"/>
              <a:cs typeface="+mn-cs"/>
            </a:endParaRPr>
          </a:p>
        </p:txBody>
      </p:sp>
      <p:grpSp>
        <p:nvGrpSpPr>
          <p:cNvPr id="31" name="Group 96">
            <a:extLst>
              <a:ext uri="{FF2B5EF4-FFF2-40B4-BE49-F238E27FC236}">
                <a16:creationId xmlns:a16="http://schemas.microsoft.com/office/drawing/2014/main" id="{2EA50EA5-E88C-412C-A2F5-C4492A41E90D}"/>
              </a:ext>
            </a:extLst>
          </p:cNvPr>
          <p:cNvGrpSpPr>
            <a:grpSpLocks/>
          </p:cNvGrpSpPr>
          <p:nvPr/>
        </p:nvGrpSpPr>
        <p:grpSpPr bwMode="auto">
          <a:xfrm>
            <a:off x="5948609" y="3471918"/>
            <a:ext cx="685800" cy="406400"/>
            <a:chOff x="1392" y="1830"/>
            <a:chExt cx="432" cy="256"/>
          </a:xfrm>
        </p:grpSpPr>
        <p:sp>
          <p:nvSpPr>
            <p:cNvPr id="76" name="Text Box 97">
              <a:extLst>
                <a:ext uri="{FF2B5EF4-FFF2-40B4-BE49-F238E27FC236}">
                  <a16:creationId xmlns:a16="http://schemas.microsoft.com/office/drawing/2014/main" id="{43821E52-86F4-481D-BA57-05C27F521C1B}"/>
                </a:ext>
              </a:extLst>
            </p:cNvPr>
            <p:cNvSpPr txBox="1">
              <a:spLocks noChangeArrowheads="1"/>
            </p:cNvSpPr>
            <p:nvPr/>
          </p:nvSpPr>
          <p:spPr bwMode="auto">
            <a:xfrm>
              <a:off x="1427" y="1832"/>
              <a:ext cx="205" cy="250"/>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a:latin typeface="Helvetica" charset="0"/>
                  <a:cs typeface="+mn-cs"/>
                </a:rPr>
                <a:t>2</a:t>
              </a:r>
              <a:endParaRPr lang="en-US">
                <a:latin typeface="Helvetica" charset="0"/>
                <a:cs typeface="+mn-cs"/>
              </a:endParaRPr>
            </a:p>
          </p:txBody>
        </p:sp>
        <p:grpSp>
          <p:nvGrpSpPr>
            <p:cNvPr id="77" name="Group 98">
              <a:extLst>
                <a:ext uri="{FF2B5EF4-FFF2-40B4-BE49-F238E27FC236}">
                  <a16:creationId xmlns:a16="http://schemas.microsoft.com/office/drawing/2014/main" id="{BBF8F0BA-3F62-468C-9279-3B26ADCE0409}"/>
                </a:ext>
              </a:extLst>
            </p:cNvPr>
            <p:cNvGrpSpPr>
              <a:grpSpLocks/>
            </p:cNvGrpSpPr>
            <p:nvPr/>
          </p:nvGrpSpPr>
          <p:grpSpPr bwMode="auto">
            <a:xfrm>
              <a:off x="1392" y="1830"/>
              <a:ext cx="432" cy="252"/>
              <a:chOff x="3120" y="1095"/>
              <a:chExt cx="432" cy="252"/>
            </a:xfrm>
          </p:grpSpPr>
          <p:sp>
            <p:nvSpPr>
              <p:cNvPr id="79" name="Rectangle 99">
                <a:extLst>
                  <a:ext uri="{FF2B5EF4-FFF2-40B4-BE49-F238E27FC236}">
                    <a16:creationId xmlns:a16="http://schemas.microsoft.com/office/drawing/2014/main" id="{0992C3EC-0FCD-490E-8452-94C051E8166D}"/>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 name="Line 100">
                <a:extLst>
                  <a:ext uri="{FF2B5EF4-FFF2-40B4-BE49-F238E27FC236}">
                    <a16:creationId xmlns:a16="http://schemas.microsoft.com/office/drawing/2014/main" id="{22D24F22-5D68-45B2-B50D-245A7CDB90DC}"/>
                  </a:ext>
                </a:extLst>
              </p:cNvPr>
              <p:cNvSpPr>
                <a:spLocks noChangeShapeType="1"/>
              </p:cNvSpPr>
              <p:nvPr/>
            </p:nvSpPr>
            <p:spPr bwMode="auto">
              <a:xfrm>
                <a:off x="3408" y="1095"/>
                <a:ext cx="0" cy="252"/>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78" name="Rectangle 101">
              <a:extLst>
                <a:ext uri="{FF2B5EF4-FFF2-40B4-BE49-F238E27FC236}">
                  <a16:creationId xmlns:a16="http://schemas.microsoft.com/office/drawing/2014/main" id="{C3A74C7C-701D-4F89-9D92-54371B0C26B8}"/>
                </a:ext>
              </a:extLst>
            </p:cNvPr>
            <p:cNvSpPr>
              <a:spLocks noChangeArrowheads="1"/>
            </p:cNvSpPr>
            <p:nvPr/>
          </p:nvSpPr>
          <p:spPr bwMode="auto">
            <a:xfrm>
              <a:off x="1756" y="1833"/>
              <a:ext cx="48" cy="253"/>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rgbClr val="009900"/>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cxnSp>
        <p:nvCxnSpPr>
          <p:cNvPr id="32" name="AutoShape 102">
            <a:extLst>
              <a:ext uri="{FF2B5EF4-FFF2-40B4-BE49-F238E27FC236}">
                <a16:creationId xmlns:a16="http://schemas.microsoft.com/office/drawing/2014/main" id="{75C9B44C-1888-4A43-8EA7-6E325B78937F}"/>
              </a:ext>
            </a:extLst>
          </p:cNvPr>
          <p:cNvCxnSpPr>
            <a:cxnSpLocks noChangeShapeType="1"/>
            <a:stCxn id="78" idx="1"/>
          </p:cNvCxnSpPr>
          <p:nvPr/>
        </p:nvCxnSpPr>
        <p:spPr bwMode="auto">
          <a:xfrm flipV="1">
            <a:off x="6526459" y="3671943"/>
            <a:ext cx="474663" cy="6350"/>
          </a:xfrm>
          <a:prstGeom prst="straightConnector1">
            <a:avLst/>
          </a:prstGeom>
          <a:noFill/>
          <a:ln w="28575">
            <a:solidFill>
              <a:srgbClr val="00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nvGrpSpPr>
          <p:cNvPr id="33" name="Group 103">
            <a:extLst>
              <a:ext uri="{FF2B5EF4-FFF2-40B4-BE49-F238E27FC236}">
                <a16:creationId xmlns:a16="http://schemas.microsoft.com/office/drawing/2014/main" id="{AF0AA45E-8D01-49B3-8BCF-F6CC9C62416E}"/>
              </a:ext>
            </a:extLst>
          </p:cNvPr>
          <p:cNvGrpSpPr>
            <a:grpSpLocks/>
          </p:cNvGrpSpPr>
          <p:nvPr/>
        </p:nvGrpSpPr>
        <p:grpSpPr bwMode="auto">
          <a:xfrm>
            <a:off x="7017745" y="3451046"/>
            <a:ext cx="685800" cy="400050"/>
            <a:chOff x="2544" y="1812"/>
            <a:chExt cx="432" cy="252"/>
          </a:xfrm>
        </p:grpSpPr>
        <p:sp>
          <p:nvSpPr>
            <p:cNvPr id="71" name="Rectangle 104" descr="Light upward diagonal">
              <a:extLst>
                <a:ext uri="{FF2B5EF4-FFF2-40B4-BE49-F238E27FC236}">
                  <a16:creationId xmlns:a16="http://schemas.microsoft.com/office/drawing/2014/main" id="{931D9E00-953F-41A8-AE7D-E7B7140F022A}"/>
                </a:ext>
              </a:extLst>
            </p:cNvPr>
            <p:cNvSpPr>
              <a:spLocks noChangeArrowheads="1"/>
            </p:cNvSpPr>
            <p:nvPr/>
          </p:nvSpPr>
          <p:spPr bwMode="auto">
            <a:xfrm>
              <a:off x="2832" y="1812"/>
              <a:ext cx="144" cy="252"/>
            </a:xfrm>
            <a:prstGeom prst="rect">
              <a:avLst/>
            </a:prstGeom>
            <a:pattFill prst="ltUpDiag">
              <a:fgClr>
                <a:schemeClr val="tx1"/>
              </a:fgClr>
              <a:bgClr>
                <a:srgbClr val="FFFFFF"/>
              </a:bgClr>
            </a:pattFill>
            <a:ln>
              <a:noFill/>
            </a:ln>
            <a:effectLst/>
            <a:extLst>
              <a:ext uri="{91240B29-F687-4f45-9708-019B960494DF}">
                <a14:hiddenLine xmlns:a14="http://schemas.microsoft.com/office/drawing/2010/main" xmlns="" w="28575">
                  <a:solidFill>
                    <a:srgbClr val="0099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2" name="Text Box 105">
              <a:extLst>
                <a:ext uri="{FF2B5EF4-FFF2-40B4-BE49-F238E27FC236}">
                  <a16:creationId xmlns:a16="http://schemas.microsoft.com/office/drawing/2014/main" id="{4BDF2240-AF68-4B10-9067-667428F0D4F1}"/>
                </a:ext>
              </a:extLst>
            </p:cNvPr>
            <p:cNvSpPr txBox="1">
              <a:spLocks noChangeArrowheads="1"/>
            </p:cNvSpPr>
            <p:nvPr/>
          </p:nvSpPr>
          <p:spPr bwMode="auto">
            <a:xfrm>
              <a:off x="2579" y="1814"/>
              <a:ext cx="205" cy="250"/>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dirty="0">
                  <a:latin typeface="Helvetica" charset="0"/>
                  <a:cs typeface="+mn-cs"/>
                </a:rPr>
                <a:t>4</a:t>
              </a:r>
              <a:endParaRPr lang="en-US" dirty="0">
                <a:latin typeface="Helvetica" charset="0"/>
                <a:cs typeface="+mn-cs"/>
              </a:endParaRPr>
            </a:p>
          </p:txBody>
        </p:sp>
        <p:grpSp>
          <p:nvGrpSpPr>
            <p:cNvPr id="73" name="Group 106">
              <a:extLst>
                <a:ext uri="{FF2B5EF4-FFF2-40B4-BE49-F238E27FC236}">
                  <a16:creationId xmlns:a16="http://schemas.microsoft.com/office/drawing/2014/main" id="{0A685C68-6CBD-4546-A6F5-368C0429385E}"/>
                </a:ext>
              </a:extLst>
            </p:cNvPr>
            <p:cNvGrpSpPr>
              <a:grpSpLocks/>
            </p:cNvGrpSpPr>
            <p:nvPr/>
          </p:nvGrpSpPr>
          <p:grpSpPr bwMode="auto">
            <a:xfrm>
              <a:off x="2544" y="1812"/>
              <a:ext cx="432" cy="252"/>
              <a:chOff x="3120" y="1095"/>
              <a:chExt cx="432" cy="252"/>
            </a:xfrm>
          </p:grpSpPr>
          <p:sp>
            <p:nvSpPr>
              <p:cNvPr id="74" name="Rectangle 107">
                <a:extLst>
                  <a:ext uri="{FF2B5EF4-FFF2-40B4-BE49-F238E27FC236}">
                    <a16:creationId xmlns:a16="http://schemas.microsoft.com/office/drawing/2014/main" id="{7A55530A-D635-473A-8537-34B4ECE257D5}"/>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5" name="Line 108">
                <a:extLst>
                  <a:ext uri="{FF2B5EF4-FFF2-40B4-BE49-F238E27FC236}">
                    <a16:creationId xmlns:a16="http://schemas.microsoft.com/office/drawing/2014/main" id="{16513A3B-DD7B-4134-A6EB-CB152A85EE10}"/>
                  </a:ext>
                </a:extLst>
              </p:cNvPr>
              <p:cNvSpPr>
                <a:spLocks noChangeShapeType="1"/>
              </p:cNvSpPr>
              <p:nvPr/>
            </p:nvSpPr>
            <p:spPr bwMode="auto">
              <a:xfrm>
                <a:off x="3408" y="1095"/>
                <a:ext cx="0" cy="252"/>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34" name="Group 109">
            <a:extLst>
              <a:ext uri="{FF2B5EF4-FFF2-40B4-BE49-F238E27FC236}">
                <a16:creationId xmlns:a16="http://schemas.microsoft.com/office/drawing/2014/main" id="{C829CD0F-64AC-4EF7-A881-4404EE346E55}"/>
              </a:ext>
            </a:extLst>
          </p:cNvPr>
          <p:cNvGrpSpPr>
            <a:grpSpLocks/>
          </p:cNvGrpSpPr>
          <p:nvPr/>
        </p:nvGrpSpPr>
        <p:grpSpPr bwMode="auto">
          <a:xfrm>
            <a:off x="5956364" y="3997436"/>
            <a:ext cx="685800" cy="409575"/>
            <a:chOff x="1344" y="1182"/>
            <a:chExt cx="432" cy="258"/>
          </a:xfrm>
        </p:grpSpPr>
        <p:sp>
          <p:nvSpPr>
            <p:cNvPr id="66" name="Text Box 110">
              <a:extLst>
                <a:ext uri="{FF2B5EF4-FFF2-40B4-BE49-F238E27FC236}">
                  <a16:creationId xmlns:a16="http://schemas.microsoft.com/office/drawing/2014/main" id="{012D6836-EFA7-4D3C-B580-7B51419C3C6F}"/>
                </a:ext>
              </a:extLst>
            </p:cNvPr>
            <p:cNvSpPr txBox="1">
              <a:spLocks noChangeArrowheads="1"/>
            </p:cNvSpPr>
            <p:nvPr/>
          </p:nvSpPr>
          <p:spPr bwMode="auto">
            <a:xfrm>
              <a:off x="1379" y="1182"/>
              <a:ext cx="205" cy="250"/>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dirty="0">
                  <a:latin typeface="Helvetica" charset="0"/>
                  <a:cs typeface="+mn-cs"/>
                </a:rPr>
                <a:t>1</a:t>
              </a:r>
              <a:endParaRPr lang="en-US" dirty="0">
                <a:latin typeface="Helvetica" charset="0"/>
                <a:cs typeface="+mn-cs"/>
              </a:endParaRPr>
            </a:p>
          </p:txBody>
        </p:sp>
        <p:grpSp>
          <p:nvGrpSpPr>
            <p:cNvPr id="67" name="Group 111">
              <a:extLst>
                <a:ext uri="{FF2B5EF4-FFF2-40B4-BE49-F238E27FC236}">
                  <a16:creationId xmlns:a16="http://schemas.microsoft.com/office/drawing/2014/main" id="{32201152-9049-41E2-A35D-6E13EAB302AE}"/>
                </a:ext>
              </a:extLst>
            </p:cNvPr>
            <p:cNvGrpSpPr>
              <a:grpSpLocks/>
            </p:cNvGrpSpPr>
            <p:nvPr/>
          </p:nvGrpSpPr>
          <p:grpSpPr bwMode="auto">
            <a:xfrm>
              <a:off x="1344" y="1188"/>
              <a:ext cx="432" cy="252"/>
              <a:chOff x="3120" y="1095"/>
              <a:chExt cx="432" cy="252"/>
            </a:xfrm>
          </p:grpSpPr>
          <p:sp>
            <p:nvSpPr>
              <p:cNvPr id="69" name="Rectangle 112">
                <a:extLst>
                  <a:ext uri="{FF2B5EF4-FFF2-40B4-BE49-F238E27FC236}">
                    <a16:creationId xmlns:a16="http://schemas.microsoft.com/office/drawing/2014/main" id="{75544BB9-E418-45D9-8913-5E01F0C56562}"/>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0" name="Line 113">
                <a:extLst>
                  <a:ext uri="{FF2B5EF4-FFF2-40B4-BE49-F238E27FC236}">
                    <a16:creationId xmlns:a16="http://schemas.microsoft.com/office/drawing/2014/main" id="{E211F0EA-09BE-4001-B148-D5D09D8EBAC9}"/>
                  </a:ext>
                </a:extLst>
              </p:cNvPr>
              <p:cNvSpPr>
                <a:spLocks noChangeShapeType="1"/>
              </p:cNvSpPr>
              <p:nvPr/>
            </p:nvSpPr>
            <p:spPr bwMode="auto">
              <a:xfrm>
                <a:off x="3408" y="1095"/>
                <a:ext cx="0" cy="252"/>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68" name="Rectangle 114">
              <a:extLst>
                <a:ext uri="{FF2B5EF4-FFF2-40B4-BE49-F238E27FC236}">
                  <a16:creationId xmlns:a16="http://schemas.microsoft.com/office/drawing/2014/main" id="{B2FA19CC-93A2-46DF-9763-CB5A5BA07D4D}"/>
                </a:ext>
              </a:extLst>
            </p:cNvPr>
            <p:cNvSpPr>
              <a:spLocks noChangeArrowheads="1"/>
            </p:cNvSpPr>
            <p:nvPr/>
          </p:nvSpPr>
          <p:spPr bwMode="auto">
            <a:xfrm>
              <a:off x="1708" y="1183"/>
              <a:ext cx="48" cy="253"/>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rgbClr val="009900"/>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cxnSp>
        <p:nvCxnSpPr>
          <p:cNvPr id="35" name="AutoShape 115">
            <a:extLst>
              <a:ext uri="{FF2B5EF4-FFF2-40B4-BE49-F238E27FC236}">
                <a16:creationId xmlns:a16="http://schemas.microsoft.com/office/drawing/2014/main" id="{06DE5348-13C7-4369-B598-8AE52D985F45}"/>
              </a:ext>
            </a:extLst>
          </p:cNvPr>
          <p:cNvCxnSpPr>
            <a:cxnSpLocks noChangeShapeType="1"/>
            <a:stCxn id="68" idx="1"/>
            <a:endCxn id="64" idx="1"/>
          </p:cNvCxnSpPr>
          <p:nvPr/>
        </p:nvCxnSpPr>
        <p:spPr bwMode="auto">
          <a:xfrm>
            <a:off x="6534214" y="4200636"/>
            <a:ext cx="474663" cy="4763"/>
          </a:xfrm>
          <a:prstGeom prst="straightConnector1">
            <a:avLst/>
          </a:prstGeom>
          <a:noFill/>
          <a:ln w="28575">
            <a:solidFill>
              <a:srgbClr val="00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nvGrpSpPr>
          <p:cNvPr id="36" name="Group 116">
            <a:extLst>
              <a:ext uri="{FF2B5EF4-FFF2-40B4-BE49-F238E27FC236}">
                <a16:creationId xmlns:a16="http://schemas.microsoft.com/office/drawing/2014/main" id="{14F4A1CF-5790-4AA3-B0F1-C26CF332AE89}"/>
              </a:ext>
            </a:extLst>
          </p:cNvPr>
          <p:cNvGrpSpPr>
            <a:grpSpLocks/>
          </p:cNvGrpSpPr>
          <p:nvPr/>
        </p:nvGrpSpPr>
        <p:grpSpPr bwMode="auto">
          <a:xfrm>
            <a:off x="7023164" y="4003786"/>
            <a:ext cx="685800" cy="401638"/>
            <a:chOff x="1920" y="1199"/>
            <a:chExt cx="432" cy="253"/>
          </a:xfrm>
        </p:grpSpPr>
        <p:sp>
          <p:nvSpPr>
            <p:cNvPr id="61" name="Text Box 117">
              <a:extLst>
                <a:ext uri="{FF2B5EF4-FFF2-40B4-BE49-F238E27FC236}">
                  <a16:creationId xmlns:a16="http://schemas.microsoft.com/office/drawing/2014/main" id="{063159C3-0C67-4103-878B-62B86A150EDC}"/>
                </a:ext>
              </a:extLst>
            </p:cNvPr>
            <p:cNvSpPr txBox="1">
              <a:spLocks noChangeArrowheads="1"/>
            </p:cNvSpPr>
            <p:nvPr/>
          </p:nvSpPr>
          <p:spPr bwMode="auto">
            <a:xfrm>
              <a:off x="1956" y="1202"/>
              <a:ext cx="205" cy="250"/>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dirty="0">
                  <a:latin typeface="Helvetica" charset="0"/>
                  <a:cs typeface="+mn-cs"/>
                </a:rPr>
                <a:t>2</a:t>
              </a:r>
              <a:endParaRPr lang="en-US" dirty="0">
                <a:latin typeface="Helvetica" charset="0"/>
                <a:cs typeface="+mn-cs"/>
              </a:endParaRPr>
            </a:p>
          </p:txBody>
        </p:sp>
        <p:grpSp>
          <p:nvGrpSpPr>
            <p:cNvPr id="62" name="Group 118">
              <a:extLst>
                <a:ext uri="{FF2B5EF4-FFF2-40B4-BE49-F238E27FC236}">
                  <a16:creationId xmlns:a16="http://schemas.microsoft.com/office/drawing/2014/main" id="{1C32FB76-605A-47C0-B922-3A00E38A46A3}"/>
                </a:ext>
              </a:extLst>
            </p:cNvPr>
            <p:cNvGrpSpPr>
              <a:grpSpLocks/>
            </p:cNvGrpSpPr>
            <p:nvPr/>
          </p:nvGrpSpPr>
          <p:grpSpPr bwMode="auto">
            <a:xfrm>
              <a:off x="1920" y="1200"/>
              <a:ext cx="432" cy="252"/>
              <a:chOff x="3120" y="1095"/>
              <a:chExt cx="432" cy="252"/>
            </a:xfrm>
          </p:grpSpPr>
          <p:sp>
            <p:nvSpPr>
              <p:cNvPr id="64" name="Rectangle 119">
                <a:extLst>
                  <a:ext uri="{FF2B5EF4-FFF2-40B4-BE49-F238E27FC236}">
                    <a16:creationId xmlns:a16="http://schemas.microsoft.com/office/drawing/2014/main" id="{5A7A69C2-2431-4FBE-BF86-9717F1634ED5}"/>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5" name="Line 120">
                <a:extLst>
                  <a:ext uri="{FF2B5EF4-FFF2-40B4-BE49-F238E27FC236}">
                    <a16:creationId xmlns:a16="http://schemas.microsoft.com/office/drawing/2014/main" id="{2CF0F0BB-02CC-457E-9A05-AEE8041B3EF1}"/>
                  </a:ext>
                </a:extLst>
              </p:cNvPr>
              <p:cNvSpPr>
                <a:spLocks noChangeShapeType="1"/>
              </p:cNvSpPr>
              <p:nvPr/>
            </p:nvSpPr>
            <p:spPr bwMode="auto">
              <a:xfrm>
                <a:off x="3408" y="1095"/>
                <a:ext cx="0" cy="252"/>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63" name="Rectangle 121">
              <a:extLst>
                <a:ext uri="{FF2B5EF4-FFF2-40B4-BE49-F238E27FC236}">
                  <a16:creationId xmlns:a16="http://schemas.microsoft.com/office/drawing/2014/main" id="{B33181E4-7567-4F37-9AA3-0B2128ADDE84}"/>
                </a:ext>
              </a:extLst>
            </p:cNvPr>
            <p:cNvSpPr>
              <a:spLocks noChangeArrowheads="1"/>
            </p:cNvSpPr>
            <p:nvPr/>
          </p:nvSpPr>
          <p:spPr bwMode="auto">
            <a:xfrm>
              <a:off x="2284" y="1199"/>
              <a:ext cx="48" cy="253"/>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rgbClr val="009900"/>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cxnSp>
        <p:nvCxnSpPr>
          <p:cNvPr id="37" name="AutoShape 122">
            <a:extLst>
              <a:ext uri="{FF2B5EF4-FFF2-40B4-BE49-F238E27FC236}">
                <a16:creationId xmlns:a16="http://schemas.microsoft.com/office/drawing/2014/main" id="{E55D1C41-4887-4AD7-9508-D8AA94459384}"/>
              </a:ext>
            </a:extLst>
          </p:cNvPr>
          <p:cNvCxnSpPr>
            <a:cxnSpLocks noChangeShapeType="1"/>
            <a:stCxn id="63" idx="1"/>
            <a:endCxn id="84" idx="1"/>
          </p:cNvCxnSpPr>
          <p:nvPr/>
        </p:nvCxnSpPr>
        <p:spPr bwMode="auto">
          <a:xfrm flipV="1">
            <a:off x="7601014" y="4200636"/>
            <a:ext cx="474663" cy="4763"/>
          </a:xfrm>
          <a:prstGeom prst="straightConnector1">
            <a:avLst/>
          </a:prstGeom>
          <a:noFill/>
          <a:ln w="28575">
            <a:solidFill>
              <a:srgbClr val="00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nvGrpSpPr>
          <p:cNvPr id="38" name="Group 123">
            <a:extLst>
              <a:ext uri="{FF2B5EF4-FFF2-40B4-BE49-F238E27FC236}">
                <a16:creationId xmlns:a16="http://schemas.microsoft.com/office/drawing/2014/main" id="{FFD5BFC7-FCB3-4C72-8E34-857345ABBEC4}"/>
              </a:ext>
            </a:extLst>
          </p:cNvPr>
          <p:cNvGrpSpPr>
            <a:grpSpLocks/>
          </p:cNvGrpSpPr>
          <p:nvPr/>
        </p:nvGrpSpPr>
        <p:grpSpPr bwMode="auto">
          <a:xfrm>
            <a:off x="7015409" y="2938518"/>
            <a:ext cx="685800" cy="400050"/>
            <a:chOff x="1852" y="1531"/>
            <a:chExt cx="432" cy="252"/>
          </a:xfrm>
        </p:grpSpPr>
        <p:sp>
          <p:nvSpPr>
            <p:cNvPr id="56" name="Rectangle 124" descr="Light upward diagonal">
              <a:extLst>
                <a:ext uri="{FF2B5EF4-FFF2-40B4-BE49-F238E27FC236}">
                  <a16:creationId xmlns:a16="http://schemas.microsoft.com/office/drawing/2014/main" id="{84CF50DF-B93C-4A37-9387-614A122A0D6D}"/>
                </a:ext>
              </a:extLst>
            </p:cNvPr>
            <p:cNvSpPr>
              <a:spLocks noChangeArrowheads="1"/>
            </p:cNvSpPr>
            <p:nvPr/>
          </p:nvSpPr>
          <p:spPr bwMode="auto">
            <a:xfrm>
              <a:off x="2140" y="1531"/>
              <a:ext cx="144" cy="252"/>
            </a:xfrm>
            <a:prstGeom prst="rect">
              <a:avLst/>
            </a:prstGeom>
            <a:pattFill prst="ltUpDiag">
              <a:fgClr>
                <a:schemeClr val="tx1"/>
              </a:fgClr>
              <a:bgClr>
                <a:srgbClr val="FFFFFF"/>
              </a:bgClr>
            </a:pattFill>
            <a:ln>
              <a:noFill/>
            </a:ln>
            <a:effectLst/>
            <a:extLst>
              <a:ext uri="{91240B29-F687-4f45-9708-019B960494DF}">
                <a14:hiddenLine xmlns:a14="http://schemas.microsoft.com/office/drawing/2010/main" xmlns="" w="28575">
                  <a:solidFill>
                    <a:srgbClr val="0099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7" name="Text Box 125">
              <a:extLst>
                <a:ext uri="{FF2B5EF4-FFF2-40B4-BE49-F238E27FC236}">
                  <a16:creationId xmlns:a16="http://schemas.microsoft.com/office/drawing/2014/main" id="{7582BF46-B2F6-4126-B834-C8FBE95A70C4}"/>
                </a:ext>
              </a:extLst>
            </p:cNvPr>
            <p:cNvSpPr txBox="1">
              <a:spLocks noChangeArrowheads="1"/>
            </p:cNvSpPr>
            <p:nvPr/>
          </p:nvSpPr>
          <p:spPr bwMode="auto">
            <a:xfrm>
              <a:off x="1887" y="1533"/>
              <a:ext cx="205" cy="250"/>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dirty="0">
                  <a:latin typeface="Helvetica" charset="0"/>
                  <a:cs typeface="+mn-cs"/>
                </a:rPr>
                <a:t>4</a:t>
              </a:r>
              <a:endParaRPr lang="en-US" dirty="0">
                <a:latin typeface="Helvetica" charset="0"/>
                <a:cs typeface="+mn-cs"/>
              </a:endParaRPr>
            </a:p>
          </p:txBody>
        </p:sp>
        <p:grpSp>
          <p:nvGrpSpPr>
            <p:cNvPr id="58" name="Group 126">
              <a:extLst>
                <a:ext uri="{FF2B5EF4-FFF2-40B4-BE49-F238E27FC236}">
                  <a16:creationId xmlns:a16="http://schemas.microsoft.com/office/drawing/2014/main" id="{662A336D-C9EA-4213-9482-C877DDB493DF}"/>
                </a:ext>
              </a:extLst>
            </p:cNvPr>
            <p:cNvGrpSpPr>
              <a:grpSpLocks/>
            </p:cNvGrpSpPr>
            <p:nvPr/>
          </p:nvGrpSpPr>
          <p:grpSpPr bwMode="auto">
            <a:xfrm>
              <a:off x="1852" y="1531"/>
              <a:ext cx="432" cy="252"/>
              <a:chOff x="3120" y="1095"/>
              <a:chExt cx="432" cy="252"/>
            </a:xfrm>
          </p:grpSpPr>
          <p:sp>
            <p:nvSpPr>
              <p:cNvPr id="59" name="Rectangle 127">
                <a:extLst>
                  <a:ext uri="{FF2B5EF4-FFF2-40B4-BE49-F238E27FC236}">
                    <a16:creationId xmlns:a16="http://schemas.microsoft.com/office/drawing/2014/main" id="{9D91442D-9D58-4FA2-A29B-2926F1C4CE86}"/>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0" name="Line 128">
                <a:extLst>
                  <a:ext uri="{FF2B5EF4-FFF2-40B4-BE49-F238E27FC236}">
                    <a16:creationId xmlns:a16="http://schemas.microsoft.com/office/drawing/2014/main" id="{5F9BABA4-DA44-45B9-8FBE-1C8EACBC6E33}"/>
                  </a:ext>
                </a:extLst>
              </p:cNvPr>
              <p:cNvSpPr>
                <a:spLocks noChangeShapeType="1"/>
              </p:cNvSpPr>
              <p:nvPr/>
            </p:nvSpPr>
            <p:spPr bwMode="auto">
              <a:xfrm>
                <a:off x="3408" y="1095"/>
                <a:ext cx="0" cy="252"/>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cxnSp>
        <p:nvCxnSpPr>
          <p:cNvPr id="41" name="AutoShape 137">
            <a:extLst>
              <a:ext uri="{FF2B5EF4-FFF2-40B4-BE49-F238E27FC236}">
                <a16:creationId xmlns:a16="http://schemas.microsoft.com/office/drawing/2014/main" id="{2D42D887-7629-4A87-8689-8730CD990CC2}"/>
              </a:ext>
            </a:extLst>
          </p:cNvPr>
          <p:cNvCxnSpPr>
            <a:cxnSpLocks noChangeShapeType="1"/>
            <a:stCxn id="44" idx="1"/>
            <a:endCxn id="59" idx="1"/>
          </p:cNvCxnSpPr>
          <p:nvPr/>
        </p:nvCxnSpPr>
        <p:spPr bwMode="auto">
          <a:xfrm flipV="1">
            <a:off x="6507409" y="3138543"/>
            <a:ext cx="493713" cy="1588"/>
          </a:xfrm>
          <a:prstGeom prst="straightConnector1">
            <a:avLst/>
          </a:prstGeom>
          <a:noFill/>
          <a:ln w="28575">
            <a:solidFill>
              <a:srgbClr val="00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nvGrpSpPr>
          <p:cNvPr id="42" name="Group 138">
            <a:extLst>
              <a:ext uri="{FF2B5EF4-FFF2-40B4-BE49-F238E27FC236}">
                <a16:creationId xmlns:a16="http://schemas.microsoft.com/office/drawing/2014/main" id="{BB3304D4-2BC6-4ED0-A0D5-7AB39AC13367}"/>
              </a:ext>
            </a:extLst>
          </p:cNvPr>
          <p:cNvGrpSpPr>
            <a:grpSpLocks/>
          </p:cNvGrpSpPr>
          <p:nvPr/>
        </p:nvGrpSpPr>
        <p:grpSpPr bwMode="auto">
          <a:xfrm>
            <a:off x="5948609" y="2938518"/>
            <a:ext cx="685800" cy="406400"/>
            <a:chOff x="1344" y="1536"/>
            <a:chExt cx="432" cy="256"/>
          </a:xfrm>
        </p:grpSpPr>
        <p:grpSp>
          <p:nvGrpSpPr>
            <p:cNvPr id="43" name="Group 139">
              <a:extLst>
                <a:ext uri="{FF2B5EF4-FFF2-40B4-BE49-F238E27FC236}">
                  <a16:creationId xmlns:a16="http://schemas.microsoft.com/office/drawing/2014/main" id="{04CB7B64-6677-44C5-9178-22D85B17252D}"/>
                </a:ext>
              </a:extLst>
            </p:cNvPr>
            <p:cNvGrpSpPr>
              <a:grpSpLocks/>
            </p:cNvGrpSpPr>
            <p:nvPr/>
          </p:nvGrpSpPr>
          <p:grpSpPr bwMode="auto">
            <a:xfrm>
              <a:off x="1344" y="1536"/>
              <a:ext cx="432" cy="256"/>
              <a:chOff x="1392" y="1830"/>
              <a:chExt cx="432" cy="256"/>
            </a:xfrm>
          </p:grpSpPr>
          <p:sp>
            <p:nvSpPr>
              <p:cNvPr id="45" name="Text Box 140">
                <a:extLst>
                  <a:ext uri="{FF2B5EF4-FFF2-40B4-BE49-F238E27FC236}">
                    <a16:creationId xmlns:a16="http://schemas.microsoft.com/office/drawing/2014/main" id="{A687CE04-CD22-4050-AB81-6FE460DE663B}"/>
                  </a:ext>
                </a:extLst>
              </p:cNvPr>
              <p:cNvSpPr txBox="1">
                <a:spLocks noChangeArrowheads="1"/>
              </p:cNvSpPr>
              <p:nvPr/>
            </p:nvSpPr>
            <p:spPr bwMode="auto">
              <a:xfrm>
                <a:off x="1427" y="1832"/>
                <a:ext cx="205" cy="250"/>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dirty="0">
                    <a:latin typeface="Helvetica" charset="0"/>
                    <a:cs typeface="+mn-cs"/>
                  </a:rPr>
                  <a:t>3</a:t>
                </a:r>
                <a:endParaRPr lang="en-US" dirty="0">
                  <a:latin typeface="Helvetica" charset="0"/>
                  <a:cs typeface="+mn-cs"/>
                </a:endParaRPr>
              </a:p>
            </p:txBody>
          </p:sp>
          <p:grpSp>
            <p:nvGrpSpPr>
              <p:cNvPr id="46" name="Group 141">
                <a:extLst>
                  <a:ext uri="{FF2B5EF4-FFF2-40B4-BE49-F238E27FC236}">
                    <a16:creationId xmlns:a16="http://schemas.microsoft.com/office/drawing/2014/main" id="{B9F22A90-A7B3-4833-95B8-1E2433605F61}"/>
                  </a:ext>
                </a:extLst>
              </p:cNvPr>
              <p:cNvGrpSpPr>
                <a:grpSpLocks/>
              </p:cNvGrpSpPr>
              <p:nvPr/>
            </p:nvGrpSpPr>
            <p:grpSpPr bwMode="auto">
              <a:xfrm>
                <a:off x="1392" y="1830"/>
                <a:ext cx="432" cy="252"/>
                <a:chOff x="3120" y="1095"/>
                <a:chExt cx="432" cy="252"/>
              </a:xfrm>
            </p:grpSpPr>
            <p:sp>
              <p:nvSpPr>
                <p:cNvPr id="48" name="Rectangle 142">
                  <a:extLst>
                    <a:ext uri="{FF2B5EF4-FFF2-40B4-BE49-F238E27FC236}">
                      <a16:creationId xmlns:a16="http://schemas.microsoft.com/office/drawing/2014/main" id="{B5870410-B441-4CD2-AA88-9C03A6477813}"/>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9" name="Line 143">
                  <a:extLst>
                    <a:ext uri="{FF2B5EF4-FFF2-40B4-BE49-F238E27FC236}">
                      <a16:creationId xmlns:a16="http://schemas.microsoft.com/office/drawing/2014/main" id="{6B5EDB3B-F78E-4197-8C0D-5345288079EE}"/>
                    </a:ext>
                  </a:extLst>
                </p:cNvPr>
                <p:cNvSpPr>
                  <a:spLocks noChangeShapeType="1"/>
                </p:cNvSpPr>
                <p:nvPr/>
              </p:nvSpPr>
              <p:spPr bwMode="auto">
                <a:xfrm>
                  <a:off x="3408" y="1095"/>
                  <a:ext cx="0" cy="252"/>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47" name="Rectangle 144">
                <a:extLst>
                  <a:ext uri="{FF2B5EF4-FFF2-40B4-BE49-F238E27FC236}">
                    <a16:creationId xmlns:a16="http://schemas.microsoft.com/office/drawing/2014/main" id="{316FB0D1-F453-419F-BFD6-609C16427CEF}"/>
                  </a:ext>
                </a:extLst>
              </p:cNvPr>
              <p:cNvSpPr>
                <a:spLocks noChangeArrowheads="1"/>
              </p:cNvSpPr>
              <p:nvPr/>
            </p:nvSpPr>
            <p:spPr bwMode="auto">
              <a:xfrm>
                <a:off x="1756" y="1833"/>
                <a:ext cx="48" cy="253"/>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rgbClr val="009900"/>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sp>
          <p:nvSpPr>
            <p:cNvPr id="44" name="Rectangle 145">
              <a:extLst>
                <a:ext uri="{FF2B5EF4-FFF2-40B4-BE49-F238E27FC236}">
                  <a16:creationId xmlns:a16="http://schemas.microsoft.com/office/drawing/2014/main" id="{8E801C96-36CB-41DC-B4F6-6FAC4FABBF95}"/>
                </a:ext>
              </a:extLst>
            </p:cNvPr>
            <p:cNvSpPr>
              <a:spLocks noChangeArrowheads="1"/>
            </p:cNvSpPr>
            <p:nvPr/>
          </p:nvSpPr>
          <p:spPr bwMode="auto">
            <a:xfrm>
              <a:off x="1696" y="1536"/>
              <a:ext cx="48" cy="253"/>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rgbClr val="009900"/>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cxnSp>
        <p:nvCxnSpPr>
          <p:cNvPr id="91" name="AutoShape 84">
            <a:extLst>
              <a:ext uri="{FF2B5EF4-FFF2-40B4-BE49-F238E27FC236}">
                <a16:creationId xmlns:a16="http://schemas.microsoft.com/office/drawing/2014/main" id="{6F029C6F-9DE8-4D5B-AAA3-8932BA357D36}"/>
              </a:ext>
            </a:extLst>
          </p:cNvPr>
          <p:cNvCxnSpPr>
            <a:cxnSpLocks noChangeShapeType="1"/>
          </p:cNvCxnSpPr>
          <p:nvPr/>
        </p:nvCxnSpPr>
        <p:spPr bwMode="auto">
          <a:xfrm flipH="1">
            <a:off x="5559671" y="2501664"/>
            <a:ext cx="374651" cy="0"/>
          </a:xfrm>
          <a:prstGeom prst="straightConnector1">
            <a:avLst/>
          </a:prstGeom>
          <a:noFill/>
          <a:ln w="28575">
            <a:solidFill>
              <a:srgbClr val="0070C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2" name="AutoShape 84">
            <a:extLst>
              <a:ext uri="{FF2B5EF4-FFF2-40B4-BE49-F238E27FC236}">
                <a16:creationId xmlns:a16="http://schemas.microsoft.com/office/drawing/2014/main" id="{51096462-1098-4FA7-89E2-DDB1E17AF8C5}"/>
              </a:ext>
            </a:extLst>
          </p:cNvPr>
          <p:cNvCxnSpPr>
            <a:cxnSpLocks noChangeShapeType="1"/>
          </p:cNvCxnSpPr>
          <p:nvPr/>
        </p:nvCxnSpPr>
        <p:spPr bwMode="auto">
          <a:xfrm flipH="1">
            <a:off x="5559671" y="3026846"/>
            <a:ext cx="374651" cy="0"/>
          </a:xfrm>
          <a:prstGeom prst="straightConnector1">
            <a:avLst/>
          </a:prstGeom>
          <a:noFill/>
          <a:ln w="28575">
            <a:solidFill>
              <a:srgbClr val="0070C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3" name="AutoShape 84">
            <a:extLst>
              <a:ext uri="{FF2B5EF4-FFF2-40B4-BE49-F238E27FC236}">
                <a16:creationId xmlns:a16="http://schemas.microsoft.com/office/drawing/2014/main" id="{5944B489-C7B6-4D3F-95BE-EEC982EC2ED8}"/>
              </a:ext>
            </a:extLst>
          </p:cNvPr>
          <p:cNvCxnSpPr>
            <a:cxnSpLocks noChangeShapeType="1"/>
          </p:cNvCxnSpPr>
          <p:nvPr/>
        </p:nvCxnSpPr>
        <p:spPr bwMode="auto">
          <a:xfrm flipH="1">
            <a:off x="5573959" y="3558752"/>
            <a:ext cx="360363" cy="0"/>
          </a:xfrm>
          <a:prstGeom prst="straightConnector1">
            <a:avLst/>
          </a:prstGeom>
          <a:noFill/>
          <a:ln w="28575">
            <a:solidFill>
              <a:srgbClr val="0070C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4" name="AutoShape 84">
            <a:extLst>
              <a:ext uri="{FF2B5EF4-FFF2-40B4-BE49-F238E27FC236}">
                <a16:creationId xmlns:a16="http://schemas.microsoft.com/office/drawing/2014/main" id="{F2F5FAC3-70C3-44B6-873B-E4FC1C0AF57A}"/>
              </a:ext>
            </a:extLst>
          </p:cNvPr>
          <p:cNvCxnSpPr>
            <a:cxnSpLocks noChangeShapeType="1"/>
          </p:cNvCxnSpPr>
          <p:nvPr/>
        </p:nvCxnSpPr>
        <p:spPr bwMode="auto">
          <a:xfrm flipH="1">
            <a:off x="5573959" y="4096635"/>
            <a:ext cx="370453" cy="0"/>
          </a:xfrm>
          <a:prstGeom prst="straightConnector1">
            <a:avLst/>
          </a:prstGeom>
          <a:noFill/>
          <a:ln w="28575">
            <a:solidFill>
              <a:srgbClr val="0070C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5" name="AutoShape 84">
            <a:extLst>
              <a:ext uri="{FF2B5EF4-FFF2-40B4-BE49-F238E27FC236}">
                <a16:creationId xmlns:a16="http://schemas.microsoft.com/office/drawing/2014/main" id="{2027EFD0-77E4-42FE-8829-749A4E06600D}"/>
              </a:ext>
            </a:extLst>
          </p:cNvPr>
          <p:cNvCxnSpPr>
            <a:cxnSpLocks noChangeShapeType="1"/>
          </p:cNvCxnSpPr>
          <p:nvPr/>
        </p:nvCxnSpPr>
        <p:spPr bwMode="auto">
          <a:xfrm flipH="1">
            <a:off x="6642164" y="3017838"/>
            <a:ext cx="381000" cy="9008"/>
          </a:xfrm>
          <a:prstGeom prst="straightConnector1">
            <a:avLst/>
          </a:prstGeom>
          <a:noFill/>
          <a:ln w="28575">
            <a:solidFill>
              <a:srgbClr val="0070C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6" name="AutoShape 84">
            <a:extLst>
              <a:ext uri="{FF2B5EF4-FFF2-40B4-BE49-F238E27FC236}">
                <a16:creationId xmlns:a16="http://schemas.microsoft.com/office/drawing/2014/main" id="{BD8FBF3A-D838-46AA-9003-6D402B86D085}"/>
              </a:ext>
            </a:extLst>
          </p:cNvPr>
          <p:cNvCxnSpPr>
            <a:cxnSpLocks noChangeShapeType="1"/>
          </p:cNvCxnSpPr>
          <p:nvPr/>
        </p:nvCxnSpPr>
        <p:spPr bwMode="auto">
          <a:xfrm flipH="1">
            <a:off x="6671387" y="3558752"/>
            <a:ext cx="358304" cy="8833"/>
          </a:xfrm>
          <a:prstGeom prst="straightConnector1">
            <a:avLst/>
          </a:prstGeom>
          <a:noFill/>
          <a:ln w="28575">
            <a:solidFill>
              <a:srgbClr val="0070C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97" name="AutoShape 84">
            <a:extLst>
              <a:ext uri="{FF2B5EF4-FFF2-40B4-BE49-F238E27FC236}">
                <a16:creationId xmlns:a16="http://schemas.microsoft.com/office/drawing/2014/main" id="{B8208650-79CC-4B45-AEAF-5C61F0B7D762}"/>
              </a:ext>
            </a:extLst>
          </p:cNvPr>
          <p:cNvCxnSpPr>
            <a:cxnSpLocks noChangeShapeType="1"/>
          </p:cNvCxnSpPr>
          <p:nvPr/>
        </p:nvCxnSpPr>
        <p:spPr bwMode="auto">
          <a:xfrm flipH="1" flipV="1">
            <a:off x="6641220" y="4096635"/>
            <a:ext cx="396892" cy="5929"/>
          </a:xfrm>
          <a:prstGeom prst="straightConnector1">
            <a:avLst/>
          </a:prstGeom>
          <a:noFill/>
          <a:ln w="28575">
            <a:solidFill>
              <a:srgbClr val="0070C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100" name="AutoShape 84">
            <a:extLst>
              <a:ext uri="{FF2B5EF4-FFF2-40B4-BE49-F238E27FC236}">
                <a16:creationId xmlns:a16="http://schemas.microsoft.com/office/drawing/2014/main" id="{3409AC69-0FFF-4C1A-9B13-0D12F449369E}"/>
              </a:ext>
            </a:extLst>
          </p:cNvPr>
          <p:cNvCxnSpPr>
            <a:cxnSpLocks noChangeShapeType="1"/>
          </p:cNvCxnSpPr>
          <p:nvPr/>
        </p:nvCxnSpPr>
        <p:spPr bwMode="auto">
          <a:xfrm flipH="1" flipV="1">
            <a:off x="7722674" y="4086541"/>
            <a:ext cx="396892" cy="5929"/>
          </a:xfrm>
          <a:prstGeom prst="straightConnector1">
            <a:avLst/>
          </a:prstGeom>
          <a:noFill/>
          <a:ln w="28575">
            <a:solidFill>
              <a:srgbClr val="0070C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98" name="Rectangle 97">
            <a:extLst>
              <a:ext uri="{FF2B5EF4-FFF2-40B4-BE49-F238E27FC236}">
                <a16:creationId xmlns:a16="http://schemas.microsoft.com/office/drawing/2014/main" id="{E1AFF3A5-552F-4506-9B3F-A8EC58A1BD10}"/>
              </a:ext>
            </a:extLst>
          </p:cNvPr>
          <p:cNvSpPr/>
          <p:nvPr/>
        </p:nvSpPr>
        <p:spPr bwMode="auto">
          <a:xfrm>
            <a:off x="0" y="0"/>
            <a:ext cx="9144000" cy="87330"/>
          </a:xfrm>
          <a:prstGeom prst="rect">
            <a:avLst/>
          </a:prstGeom>
          <a:solidFill>
            <a:schemeClr val="accent1"/>
          </a:solidFill>
          <a:ln w="381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8230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267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267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267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26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More</a:t>
            </a:r>
          </a:p>
        </p:txBody>
      </p:sp>
      <p:sp>
        <p:nvSpPr>
          <p:cNvPr id="412675" name="Rectangle 3"/>
          <p:cNvSpPr>
            <a:spLocks noGrp="1" noChangeArrowheads="1"/>
          </p:cNvSpPr>
          <p:nvPr>
            <p:ph idx="1"/>
          </p:nvPr>
        </p:nvSpPr>
        <p:spPr>
          <a:xfrm>
            <a:off x="457200" y="1101845"/>
            <a:ext cx="8893835" cy="5619630"/>
          </a:xfrm>
        </p:spPr>
        <p:txBody>
          <a:bodyPr/>
          <a:lstStyle/>
          <a:p>
            <a:pPr marL="0" indent="0" eaLnBrk="1" hangingPunct="1">
              <a:lnSpc>
                <a:spcPct val="80000"/>
              </a:lnSpc>
              <a:buNone/>
            </a:pPr>
            <a:r>
              <a:rPr lang="en-US" altLang="en-US" sz="2000" dirty="0"/>
              <a:t>Algorithm:</a:t>
            </a:r>
          </a:p>
          <a:p>
            <a:pPr marL="0" indent="0" eaLnBrk="1" hangingPunct="1">
              <a:lnSpc>
                <a:spcPct val="80000"/>
              </a:lnSpc>
              <a:buNone/>
            </a:pPr>
            <a:endParaRPr lang="en-US" altLang="en-US" sz="2000" dirty="0"/>
          </a:p>
          <a:p>
            <a:pPr marL="0" indent="0" eaLnBrk="1" hangingPunct="1">
              <a:lnSpc>
                <a:spcPct val="80000"/>
              </a:lnSpc>
              <a:buNone/>
            </a:pPr>
            <a:r>
              <a:rPr lang="en-US" altLang="en-US" sz="2000" dirty="0"/>
              <a:t>😃😃😃😃😃😃😃😃😃</a:t>
            </a:r>
          </a:p>
          <a:p>
            <a:pPr marL="0" indent="0" eaLnBrk="1" hangingPunct="1">
              <a:lnSpc>
                <a:spcPct val="80000"/>
              </a:lnSpc>
              <a:buNone/>
            </a:pPr>
            <a:r>
              <a:rPr lang="en-US" altLang="en-US" sz="2000" dirty="0"/>
              <a:t>😃😃😃😃😃😃😃😃😃</a:t>
            </a:r>
          </a:p>
          <a:p>
            <a:pPr marL="0" indent="0" eaLnBrk="1" hangingPunct="1">
              <a:lnSpc>
                <a:spcPct val="80000"/>
              </a:lnSpc>
              <a:buNone/>
            </a:pPr>
            <a:r>
              <a:rPr lang="en-US" altLang="en-US" sz="2000" dirty="0"/>
              <a:t>😃😃😃😃😃😃😃😃😃</a:t>
            </a:r>
          </a:p>
          <a:p>
            <a:pPr marL="0" indent="0" eaLnBrk="1" hangingPunct="1">
              <a:lnSpc>
                <a:spcPct val="80000"/>
              </a:lnSpc>
              <a:buNone/>
            </a:pPr>
            <a:r>
              <a:rPr lang="en-US" altLang="en-US" sz="2000" dirty="0"/>
              <a:t>😃😃😃😃😃😃😃😃😃</a:t>
            </a:r>
          </a:p>
          <a:p>
            <a:pPr marL="0" indent="0" eaLnBrk="1" hangingPunct="1">
              <a:lnSpc>
                <a:spcPct val="80000"/>
              </a:lnSpc>
              <a:buNone/>
            </a:pPr>
            <a:endParaRPr lang="en-US" altLang="en-US" sz="2000" dirty="0"/>
          </a:p>
          <a:p>
            <a:pPr marL="0" indent="0" eaLnBrk="1" hangingPunct="1">
              <a:lnSpc>
                <a:spcPct val="80000"/>
              </a:lnSpc>
              <a:buNone/>
            </a:pPr>
            <a:endParaRPr lang="en-US" altLang="en-US" sz="2000" dirty="0"/>
          </a:p>
          <a:p>
            <a:pPr marL="0" indent="0" eaLnBrk="1" hangingPunct="1">
              <a:lnSpc>
                <a:spcPct val="80000"/>
              </a:lnSpc>
              <a:buNone/>
            </a:pPr>
            <a:r>
              <a:rPr lang="en-US" altLang="en-US" sz="2000" dirty="0"/>
              <a:t>Runtime:</a:t>
            </a:r>
          </a:p>
          <a:p>
            <a:pPr marL="0" indent="0" eaLnBrk="1" hangingPunct="1">
              <a:lnSpc>
                <a:spcPct val="80000"/>
              </a:lnSpc>
              <a:buNone/>
            </a:pPr>
            <a:endParaRPr lang="en-US" altLang="en-US" sz="2000" dirty="0"/>
          </a:p>
          <a:p>
            <a:pPr marL="0" indent="0" eaLnBrk="1" hangingPunct="1">
              <a:lnSpc>
                <a:spcPct val="80000"/>
              </a:lnSpc>
              <a:buNone/>
            </a:pPr>
            <a:r>
              <a:rPr lang="en-US" altLang="en-US" sz="2000" dirty="0"/>
              <a:t>😃😃😃😃😃😃😃😃😃</a:t>
            </a:r>
          </a:p>
          <a:p>
            <a:pPr marL="0" indent="0" eaLnBrk="1" hangingPunct="1">
              <a:lnSpc>
                <a:spcPct val="80000"/>
              </a:lnSpc>
              <a:buNone/>
            </a:pPr>
            <a:endParaRPr lang="en-US" altLang="en-US" sz="2000" dirty="0"/>
          </a:p>
          <a:p>
            <a:pPr marL="0" indent="0" eaLnBrk="1" hangingPunct="1">
              <a:lnSpc>
                <a:spcPct val="80000"/>
              </a:lnSpc>
              <a:buNone/>
            </a:pPr>
            <a:endParaRPr lang="en-US" altLang="en-US" sz="2000" dirty="0"/>
          </a:p>
          <a:p>
            <a:pPr marL="0" indent="0" eaLnBrk="1" hangingPunct="1">
              <a:lnSpc>
                <a:spcPct val="80000"/>
              </a:lnSpc>
              <a:buNone/>
            </a:pPr>
            <a:r>
              <a:rPr lang="en-US" altLang="en-US" sz="2000" dirty="0"/>
              <a:t>Correctness:</a:t>
            </a:r>
          </a:p>
          <a:p>
            <a:pPr marL="0" indent="0" eaLnBrk="1" hangingPunct="1">
              <a:lnSpc>
                <a:spcPct val="80000"/>
              </a:lnSpc>
              <a:buNone/>
            </a:pPr>
            <a:endParaRPr lang="en-US" altLang="en-US" sz="2000" dirty="0"/>
          </a:p>
          <a:p>
            <a:pPr marL="0" indent="0" eaLnBrk="1" hangingPunct="1">
              <a:lnSpc>
                <a:spcPct val="80000"/>
              </a:lnSpc>
              <a:buNone/>
            </a:pPr>
            <a:r>
              <a:rPr lang="en-US" altLang="en-US" sz="2000" dirty="0"/>
              <a:t>😃😃😃😃😃😃😃😃😃</a:t>
            </a:r>
          </a:p>
          <a:p>
            <a:pPr marL="0" indent="0" eaLnBrk="1" hangingPunct="1">
              <a:lnSpc>
                <a:spcPct val="80000"/>
              </a:lnSpc>
              <a:buNone/>
            </a:pPr>
            <a:r>
              <a:rPr lang="en-US" altLang="en-US" sz="2000" dirty="0"/>
              <a:t>😃😃😃😃😃😃😃😃😃</a:t>
            </a:r>
          </a:p>
          <a:p>
            <a:pPr marL="0" indent="0" eaLnBrk="1" hangingPunct="1">
              <a:lnSpc>
                <a:spcPct val="80000"/>
              </a:lnSpc>
              <a:buNone/>
            </a:pPr>
            <a:r>
              <a:rPr lang="en-US" altLang="en-US" sz="2000" dirty="0"/>
              <a:t>😃😃😃😃😃😃😃😃😃</a:t>
            </a:r>
          </a:p>
          <a:p>
            <a:pPr marL="0" indent="0" eaLnBrk="1" hangingPunct="1">
              <a:lnSpc>
                <a:spcPct val="80000"/>
              </a:lnSpc>
              <a:buNone/>
            </a:pPr>
            <a:endParaRPr lang="en-US" altLang="en-US" sz="2000" dirty="0"/>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3</a:t>
            </a:fld>
            <a:endParaRPr lang="en-US" altLang="en-US" sz="1400" dirty="0">
              <a:latin typeface="Tahoma" panose="020B0604030504040204" pitchFamily="34" charset="0"/>
            </a:endParaRPr>
          </a:p>
        </p:txBody>
      </p:sp>
      <p:sp>
        <p:nvSpPr>
          <p:cNvPr id="2" name="TextBox 1"/>
          <p:cNvSpPr txBox="1"/>
          <p:nvPr/>
        </p:nvSpPr>
        <p:spPr>
          <a:xfrm>
            <a:off x="3689096" y="1417638"/>
            <a:ext cx="5329822" cy="3662541"/>
          </a:xfrm>
          <a:prstGeom prst="rect">
            <a:avLst/>
          </a:prstGeom>
          <a:noFill/>
        </p:spPr>
        <p:txBody>
          <a:bodyPr wrap="square" rtlCol="0">
            <a:spAutoFit/>
          </a:bodyPr>
          <a:lstStyle/>
          <a:p>
            <a:pPr algn="l"/>
            <a:r>
              <a:rPr lang="en-US" dirty="0"/>
              <a:t>Exceptions (not limited to):</a:t>
            </a:r>
          </a:p>
          <a:p>
            <a:pPr algn="l"/>
            <a:endParaRPr lang="en-US" dirty="0"/>
          </a:p>
          <a:p>
            <a:pPr marL="285750" indent="-285750" algn="l">
              <a:buFont typeface="Arial" panose="020B0604020202020204" pitchFamily="34" charset="0"/>
              <a:buChar char="•"/>
            </a:pPr>
            <a:r>
              <a:rPr lang="en-US" sz="1600" dirty="0"/>
              <a:t>If possible, reduce the question into a solved problem,</a:t>
            </a:r>
            <a:br>
              <a:rPr lang="en-US" sz="1600" dirty="0"/>
            </a:br>
            <a:r>
              <a:rPr lang="en-US" sz="1600" dirty="0"/>
              <a:t>For example, for stable matching, explain</a:t>
            </a:r>
          </a:p>
          <a:p>
            <a:pPr marL="742950" lvl="1" indent="-285750" algn="l">
              <a:buFont typeface="Arial" panose="020B0604020202020204" pitchFamily="34" charset="0"/>
              <a:buChar char="•"/>
            </a:pPr>
            <a:r>
              <a:rPr lang="en-US" sz="1600" dirty="0"/>
              <a:t>What “man” and “woman” are corresponding to</a:t>
            </a:r>
          </a:p>
          <a:p>
            <a:pPr marL="742950" lvl="1" indent="-285750" algn="l">
              <a:buFont typeface="Arial" panose="020B0604020202020204" pitchFamily="34" charset="0"/>
              <a:buChar char="•"/>
            </a:pPr>
            <a:r>
              <a:rPr lang="en-US" sz="1600" dirty="0"/>
              <a:t>What their preference are.</a:t>
            </a:r>
          </a:p>
          <a:p>
            <a:pPr marL="742950" lvl="1" indent="-285750" algn="l">
              <a:buFont typeface="Arial" panose="020B0604020202020204" pitchFamily="34" charset="0"/>
              <a:buChar char="•"/>
            </a:pPr>
            <a:r>
              <a:rPr lang="en-US" sz="1600" dirty="0"/>
              <a:t>How convert the stable matching to what we asked in the question.</a:t>
            </a:r>
          </a:p>
          <a:p>
            <a:pPr algn="l"/>
            <a:endParaRPr lang="en-US" sz="1600" dirty="0"/>
          </a:p>
          <a:p>
            <a:pPr marL="285750" indent="-285750" algn="l">
              <a:buFont typeface="Arial" panose="020B0604020202020204" pitchFamily="34" charset="0"/>
              <a:buChar char="•"/>
            </a:pPr>
            <a:r>
              <a:rPr lang="en-US" sz="1600" dirty="0"/>
              <a:t>If the algorithm is similar to one in the class,</a:t>
            </a:r>
            <a:br>
              <a:rPr lang="en-US" sz="1600" dirty="0"/>
            </a:br>
            <a:r>
              <a:rPr lang="en-US" sz="1600" dirty="0"/>
              <a:t>Simply explain the difference.</a:t>
            </a:r>
            <a:br>
              <a:rPr lang="en-US" sz="1600" dirty="0"/>
            </a:br>
            <a:r>
              <a:rPr lang="en-US" sz="1600" dirty="0"/>
              <a:t>Make sure your description is not ambiguous.</a:t>
            </a:r>
          </a:p>
          <a:p>
            <a:pPr marL="285750" indent="-285750" algn="l">
              <a:buFont typeface="Arial" panose="020B0604020202020204" pitchFamily="34" charset="0"/>
              <a:buChar char="•"/>
            </a:pPr>
            <a:endParaRPr lang="en-US" sz="1600" dirty="0"/>
          </a:p>
          <a:p>
            <a:pPr marL="285750" indent="-285750" algn="l">
              <a:buFont typeface="Arial" panose="020B0604020202020204" pitchFamily="34" charset="0"/>
              <a:buChar char="•"/>
            </a:pPr>
            <a:endParaRPr lang="en-US" sz="1600" dirty="0"/>
          </a:p>
        </p:txBody>
      </p:sp>
      <p:sp>
        <p:nvSpPr>
          <p:cNvPr id="6" name="Rectangle 5">
            <a:extLst>
              <a:ext uri="{FF2B5EF4-FFF2-40B4-BE49-F238E27FC236}">
                <a16:creationId xmlns:a16="http://schemas.microsoft.com/office/drawing/2014/main" id="{DECA9C1B-3BEC-4850-B2C0-739310B16882}"/>
              </a:ext>
            </a:extLst>
          </p:cNvPr>
          <p:cNvSpPr/>
          <p:nvPr/>
        </p:nvSpPr>
        <p:spPr bwMode="auto">
          <a:xfrm>
            <a:off x="0" y="0"/>
            <a:ext cx="9144000" cy="87330"/>
          </a:xfrm>
          <a:prstGeom prst="rect">
            <a:avLst/>
          </a:prstGeom>
          <a:solidFill>
            <a:schemeClr val="accent1"/>
          </a:solidFill>
          <a:ln w="381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04E18ECA-6CE5-4492-92A9-C6059C7D673F}"/>
                  </a:ext>
                </a:extLst>
              </p14:cNvPr>
              <p14:cNvContentPartPr/>
              <p14:nvPr/>
            </p14:nvContentPartPr>
            <p14:xfrm>
              <a:off x="377280" y="977400"/>
              <a:ext cx="303120" cy="5732280"/>
            </p14:xfrm>
          </p:contentPart>
        </mc:Choice>
        <mc:Fallback>
          <p:pic>
            <p:nvPicPr>
              <p:cNvPr id="3" name="Ink 2">
                <a:extLst>
                  <a:ext uri="{FF2B5EF4-FFF2-40B4-BE49-F238E27FC236}">
                    <a16:creationId xmlns:a16="http://schemas.microsoft.com/office/drawing/2014/main" id="{04E18ECA-6CE5-4492-92A9-C6059C7D673F}"/>
                  </a:ext>
                </a:extLst>
              </p:cNvPr>
              <p:cNvPicPr/>
              <p:nvPr/>
            </p:nvPicPr>
            <p:blipFill>
              <a:blip r:embed="rId4"/>
              <a:stretch>
                <a:fillRect/>
              </a:stretch>
            </p:blipFill>
            <p:spPr>
              <a:xfrm>
                <a:off x="367920" y="968040"/>
                <a:ext cx="321840" cy="5751000"/>
              </a:xfrm>
              <a:prstGeom prst="rect">
                <a:avLst/>
              </a:prstGeom>
            </p:spPr>
          </p:pic>
        </mc:Fallback>
      </mc:AlternateContent>
    </p:spTree>
    <p:extLst>
      <p:ext uri="{BB962C8B-B14F-4D97-AF65-F5344CB8AC3E}">
        <p14:creationId xmlns:p14="http://schemas.microsoft.com/office/powerpoint/2010/main" val="38840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Storing Graphs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59"/>
                <a:ext cx="8229600" cy="5446553"/>
              </a:xfrm>
            </p:spPr>
            <p:txBody>
              <a:bodyPr/>
              <a:lstStyle/>
              <a:p>
                <a:pPr marL="0" indent="0">
                  <a:buNone/>
                </a:pPr>
                <a:r>
                  <a:rPr lang="en-US" altLang="en-US" sz="2400" dirty="0">
                    <a:solidFill>
                      <a:srgbClr val="0070C0"/>
                    </a:solidFill>
                  </a:rPr>
                  <a:t>Adjacency Array:</a:t>
                </a:r>
              </a:p>
              <a:p>
                <a:pPr marL="0" indent="0">
                  <a:buNone/>
                </a:pPr>
                <a:r>
                  <a:rPr lang="en-US" altLang="en-US" sz="2400" dirty="0"/>
                  <a:t>O(</a:t>
                </a:r>
                <a14:m>
                  <m:oMath xmlns:m="http://schemas.openxmlformats.org/officeDocument/2006/math">
                    <m:r>
                      <a:rPr lang="en-US" altLang="en-US" sz="2400" i="1" dirty="0" smtClean="0">
                        <a:latin typeface="Cambria Math" panose="02040503050406030204" pitchFamily="18" charset="0"/>
                      </a:rPr>
                      <m:t>𝑛</m:t>
                    </m:r>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𝑚</m:t>
                    </m:r>
                  </m:oMath>
                </a14:m>
                <a:r>
                  <a:rPr lang="en-US" altLang="en-US" sz="2400" dirty="0"/>
                  <a:t>) words</a:t>
                </a:r>
              </a:p>
              <a:p>
                <a:pPr marL="0" indent="0">
                  <a:buNone/>
                </a:pPr>
                <a:endParaRPr lang="en-US" altLang="en-US" sz="2400" dirty="0"/>
              </a:p>
              <a:p>
                <a:pPr marL="0" indent="0">
                  <a:buNone/>
                </a:pPr>
                <a:r>
                  <a:rPr lang="en-US" altLang="en-US" sz="2400" dirty="0">
                    <a:solidFill>
                      <a:srgbClr val="0070C0"/>
                    </a:solidFill>
                  </a:rPr>
                  <a:t>Advantage</a:t>
                </a:r>
              </a:p>
              <a:p>
                <a:r>
                  <a:rPr lang="en-US" altLang="en-US" sz="2400" dirty="0"/>
                  <a:t>Compact for sparse</a:t>
                </a:r>
              </a:p>
              <a:p>
                <a:r>
                  <a:rPr lang="en-US" altLang="en-US" sz="2400" dirty="0"/>
                  <a:t>Easily see all edges</a:t>
                </a:r>
              </a:p>
              <a:p>
                <a:r>
                  <a:rPr lang="en-US" altLang="en-US" sz="2400" dirty="0"/>
                  <a:t>Better for memory access</a:t>
                </a:r>
              </a:p>
              <a:p>
                <a:r>
                  <a:rPr lang="en-US" altLang="en-US" sz="2400" dirty="0"/>
                  <a:t>Better for parallel algorithms.</a:t>
                </a:r>
              </a:p>
              <a:p>
                <a:endParaRPr lang="en-US" altLang="en-US" sz="2400" dirty="0"/>
              </a:p>
              <a:p>
                <a:pPr marL="0" indent="0">
                  <a:buNone/>
                </a:pPr>
                <a:r>
                  <a:rPr lang="en-US" altLang="en-US" sz="2400" dirty="0">
                    <a:solidFill>
                      <a:srgbClr val="0070C0"/>
                    </a:solidFill>
                  </a:rPr>
                  <a:t>Disadvantage</a:t>
                </a:r>
              </a:p>
              <a:p>
                <a:r>
                  <a:rPr lang="en-US" altLang="en-US" sz="2400" dirty="0"/>
                  <a:t>Difficult to update the graph</a:t>
                </a: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59"/>
                <a:ext cx="8229600" cy="5446553"/>
              </a:xfrm>
              <a:blipFill>
                <a:blip r:embed="rId4"/>
                <a:stretch>
                  <a:fillRect l="-1111" t="-784"/>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30</a:t>
            </a:fld>
            <a:endParaRPr lang="en-US" altLang="en-US" sz="1400">
              <a:latin typeface="Tahoma" panose="020B0604030504040204" pitchFamily="34" charset="0"/>
            </a:endParaRPr>
          </a:p>
        </p:txBody>
      </p:sp>
      <p:sp>
        <p:nvSpPr>
          <p:cNvPr id="5" name="Oval 8">
            <a:extLst>
              <a:ext uri="{FF2B5EF4-FFF2-40B4-BE49-F238E27FC236}">
                <a16:creationId xmlns:a16="http://schemas.microsoft.com/office/drawing/2014/main" id="{DE1C29AF-3ADC-4097-B846-96D36F25B5A2}"/>
              </a:ext>
            </a:extLst>
          </p:cNvPr>
          <p:cNvSpPr>
            <a:spLocks noChangeArrowheads="1"/>
          </p:cNvSpPr>
          <p:nvPr/>
        </p:nvSpPr>
        <p:spPr bwMode="auto">
          <a:xfrm>
            <a:off x="6583368" y="414324"/>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1</a:t>
            </a:r>
          </a:p>
        </p:txBody>
      </p:sp>
      <p:sp>
        <p:nvSpPr>
          <p:cNvPr id="6" name="Oval 10">
            <a:extLst>
              <a:ext uri="{FF2B5EF4-FFF2-40B4-BE49-F238E27FC236}">
                <a16:creationId xmlns:a16="http://schemas.microsoft.com/office/drawing/2014/main" id="{BC8031C2-BAA1-474C-BB15-3D8B1A0A6DA8}"/>
              </a:ext>
            </a:extLst>
          </p:cNvPr>
          <p:cNvSpPr>
            <a:spLocks noChangeArrowheads="1"/>
          </p:cNvSpPr>
          <p:nvPr/>
        </p:nvSpPr>
        <p:spPr bwMode="auto">
          <a:xfrm>
            <a:off x="8363462" y="604824"/>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2</a:t>
            </a:r>
          </a:p>
        </p:txBody>
      </p:sp>
      <p:sp>
        <p:nvSpPr>
          <p:cNvPr id="7" name="Oval 11">
            <a:extLst>
              <a:ext uri="{FF2B5EF4-FFF2-40B4-BE49-F238E27FC236}">
                <a16:creationId xmlns:a16="http://schemas.microsoft.com/office/drawing/2014/main" id="{7595C529-77B0-486A-8C0C-EFAAB65671D5}"/>
              </a:ext>
            </a:extLst>
          </p:cNvPr>
          <p:cNvSpPr>
            <a:spLocks noChangeArrowheads="1"/>
          </p:cNvSpPr>
          <p:nvPr/>
        </p:nvSpPr>
        <p:spPr bwMode="auto">
          <a:xfrm>
            <a:off x="7296662" y="1062024"/>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4</a:t>
            </a:r>
          </a:p>
        </p:txBody>
      </p:sp>
      <p:sp>
        <p:nvSpPr>
          <p:cNvPr id="8" name="Oval 12">
            <a:extLst>
              <a:ext uri="{FF2B5EF4-FFF2-40B4-BE49-F238E27FC236}">
                <a16:creationId xmlns:a16="http://schemas.microsoft.com/office/drawing/2014/main" id="{C7304D3D-85C5-4FDA-A236-5391E87225A9}"/>
              </a:ext>
            </a:extLst>
          </p:cNvPr>
          <p:cNvSpPr>
            <a:spLocks noChangeArrowheads="1"/>
          </p:cNvSpPr>
          <p:nvPr/>
        </p:nvSpPr>
        <p:spPr bwMode="auto">
          <a:xfrm>
            <a:off x="7906262" y="1747824"/>
            <a:ext cx="381000" cy="381000"/>
          </a:xfrm>
          <a:prstGeom prst="ellipse">
            <a:avLst/>
          </a:prstGeom>
          <a:solidFill>
            <a:srgbClr val="CCECFF"/>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3</a:t>
            </a:r>
          </a:p>
        </p:txBody>
      </p:sp>
      <p:cxnSp>
        <p:nvCxnSpPr>
          <p:cNvPr id="9" name="Straight Connector 8">
            <a:extLst>
              <a:ext uri="{FF2B5EF4-FFF2-40B4-BE49-F238E27FC236}">
                <a16:creationId xmlns:a16="http://schemas.microsoft.com/office/drawing/2014/main" id="{00901ADA-85D4-49F6-8878-EA7FBB63BF65}"/>
              </a:ext>
            </a:extLst>
          </p:cNvPr>
          <p:cNvCxnSpPr>
            <a:cxnSpLocks/>
            <a:stCxn id="8" idx="7"/>
            <a:endCxn id="6" idx="4"/>
          </p:cNvCxnSpPr>
          <p:nvPr/>
        </p:nvCxnSpPr>
        <p:spPr bwMode="auto">
          <a:xfrm flipV="1">
            <a:off x="8231466" y="985824"/>
            <a:ext cx="322496" cy="8177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9BF100C0-9483-4D5B-BBB7-FF2587425E29}"/>
              </a:ext>
            </a:extLst>
          </p:cNvPr>
          <p:cNvCxnSpPr>
            <a:cxnSpLocks/>
            <a:stCxn id="7" idx="7"/>
            <a:endCxn id="6" idx="2"/>
          </p:cNvCxnSpPr>
          <p:nvPr/>
        </p:nvCxnSpPr>
        <p:spPr bwMode="auto">
          <a:xfrm flipV="1">
            <a:off x="7621866" y="795324"/>
            <a:ext cx="741596" cy="3224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54DB8BAA-4176-458F-A52D-A689DCDA6C64}"/>
              </a:ext>
            </a:extLst>
          </p:cNvPr>
          <p:cNvCxnSpPr>
            <a:cxnSpLocks/>
            <a:stCxn id="7" idx="5"/>
            <a:endCxn id="8" idx="1"/>
          </p:cNvCxnSpPr>
          <p:nvPr/>
        </p:nvCxnSpPr>
        <p:spPr bwMode="auto">
          <a:xfrm>
            <a:off x="7621866" y="1387228"/>
            <a:ext cx="340192" cy="4163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966DA496-2274-44E3-BD3C-5A11843A6E17}"/>
              </a:ext>
            </a:extLst>
          </p:cNvPr>
          <p:cNvCxnSpPr>
            <a:cxnSpLocks/>
            <a:stCxn id="5" idx="5"/>
            <a:endCxn id="7" idx="1"/>
          </p:cNvCxnSpPr>
          <p:nvPr/>
        </p:nvCxnSpPr>
        <p:spPr bwMode="auto">
          <a:xfrm>
            <a:off x="6908572" y="739528"/>
            <a:ext cx="443886" cy="3782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75">
            <a:extLst>
              <a:ext uri="{FF2B5EF4-FFF2-40B4-BE49-F238E27FC236}">
                <a16:creationId xmlns:a16="http://schemas.microsoft.com/office/drawing/2014/main" id="{B3880F17-DFB6-4CEA-A9CB-E17DBC5799D8}"/>
              </a:ext>
            </a:extLst>
          </p:cNvPr>
          <p:cNvCxnSpPr>
            <a:cxnSpLocks noChangeShapeType="1"/>
            <a:stCxn id="30" idx="3"/>
            <a:endCxn id="69" idx="1"/>
          </p:cNvCxnSpPr>
          <p:nvPr/>
        </p:nvCxnSpPr>
        <p:spPr bwMode="auto">
          <a:xfrm flipV="1">
            <a:off x="6570679" y="4194107"/>
            <a:ext cx="396696" cy="3119"/>
          </a:xfrm>
          <a:prstGeom prst="straightConnector1">
            <a:avLst/>
          </a:prstGeom>
          <a:noFill/>
          <a:ln w="28575">
            <a:solidFill>
              <a:srgbClr val="00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grpSp>
        <p:nvGrpSpPr>
          <p:cNvPr id="21" name="Group 76">
            <a:extLst>
              <a:ext uri="{FF2B5EF4-FFF2-40B4-BE49-F238E27FC236}">
                <a16:creationId xmlns:a16="http://schemas.microsoft.com/office/drawing/2014/main" id="{F5B6AB62-5FF9-4E15-AC05-C9AED57D76CA}"/>
              </a:ext>
            </a:extLst>
          </p:cNvPr>
          <p:cNvGrpSpPr>
            <a:grpSpLocks/>
          </p:cNvGrpSpPr>
          <p:nvPr/>
        </p:nvGrpSpPr>
        <p:grpSpPr bwMode="auto">
          <a:xfrm>
            <a:off x="6955420" y="2390505"/>
            <a:ext cx="461397" cy="401638"/>
            <a:chOff x="1392" y="2501"/>
            <a:chExt cx="432" cy="253"/>
          </a:xfrm>
        </p:grpSpPr>
        <p:sp>
          <p:nvSpPr>
            <p:cNvPr id="87" name="Text Box 78">
              <a:extLst>
                <a:ext uri="{FF2B5EF4-FFF2-40B4-BE49-F238E27FC236}">
                  <a16:creationId xmlns:a16="http://schemas.microsoft.com/office/drawing/2014/main" id="{C732596F-F76F-480B-B4A2-16789E02518F}"/>
                </a:ext>
              </a:extLst>
            </p:cNvPr>
            <p:cNvSpPr txBox="1">
              <a:spLocks noChangeArrowheads="1"/>
            </p:cNvSpPr>
            <p:nvPr/>
          </p:nvSpPr>
          <p:spPr bwMode="auto">
            <a:xfrm>
              <a:off x="1498" y="2501"/>
              <a:ext cx="205" cy="250"/>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dirty="0">
                  <a:latin typeface="Helvetica" charset="0"/>
                  <a:cs typeface="+mn-cs"/>
                </a:rPr>
                <a:t>4</a:t>
              </a:r>
              <a:endParaRPr lang="en-US" dirty="0">
                <a:latin typeface="Helvetica" charset="0"/>
                <a:cs typeface="+mn-cs"/>
              </a:endParaRPr>
            </a:p>
          </p:txBody>
        </p:sp>
        <p:sp>
          <p:nvSpPr>
            <p:cNvPr id="89" name="Rectangle 80">
              <a:extLst>
                <a:ext uri="{FF2B5EF4-FFF2-40B4-BE49-F238E27FC236}">
                  <a16:creationId xmlns:a16="http://schemas.microsoft.com/office/drawing/2014/main" id="{0A8C2CCB-084B-4985-8C44-CB90AFD44A6F}"/>
                </a:ext>
              </a:extLst>
            </p:cNvPr>
            <p:cNvSpPr>
              <a:spLocks noChangeArrowheads="1"/>
            </p:cNvSpPr>
            <p:nvPr/>
          </p:nvSpPr>
          <p:spPr bwMode="auto">
            <a:xfrm>
              <a:off x="1392" y="2502"/>
              <a:ext cx="432" cy="252"/>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cxnSp>
        <p:nvCxnSpPr>
          <p:cNvPr id="22" name="AutoShape 82">
            <a:extLst>
              <a:ext uri="{FF2B5EF4-FFF2-40B4-BE49-F238E27FC236}">
                <a16:creationId xmlns:a16="http://schemas.microsoft.com/office/drawing/2014/main" id="{2100A8CD-C0E9-4378-A19A-6D28B972E516}"/>
              </a:ext>
            </a:extLst>
          </p:cNvPr>
          <p:cNvCxnSpPr>
            <a:cxnSpLocks noChangeShapeType="1"/>
            <a:stCxn id="27" idx="3"/>
            <a:endCxn id="79" idx="1"/>
          </p:cNvCxnSpPr>
          <p:nvPr/>
        </p:nvCxnSpPr>
        <p:spPr bwMode="auto">
          <a:xfrm flipV="1">
            <a:off x="6570680" y="3659064"/>
            <a:ext cx="388936" cy="4762"/>
          </a:xfrm>
          <a:prstGeom prst="straightConnector1">
            <a:avLst/>
          </a:prstGeom>
          <a:noFill/>
          <a:ln w="28575">
            <a:solidFill>
              <a:srgbClr val="00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3" name="AutoShape 83">
            <a:extLst>
              <a:ext uri="{FF2B5EF4-FFF2-40B4-BE49-F238E27FC236}">
                <a16:creationId xmlns:a16="http://schemas.microsoft.com/office/drawing/2014/main" id="{60E27519-8399-4EF6-8835-98EA696DF71C}"/>
              </a:ext>
            </a:extLst>
          </p:cNvPr>
          <p:cNvCxnSpPr>
            <a:cxnSpLocks noChangeShapeType="1"/>
            <a:stCxn id="28" idx="3"/>
            <a:endCxn id="48" idx="1"/>
          </p:cNvCxnSpPr>
          <p:nvPr/>
        </p:nvCxnSpPr>
        <p:spPr bwMode="auto">
          <a:xfrm flipV="1">
            <a:off x="6570680" y="3125664"/>
            <a:ext cx="388937" cy="4762"/>
          </a:xfrm>
          <a:prstGeom prst="straightConnector1">
            <a:avLst/>
          </a:prstGeom>
          <a:noFill/>
          <a:ln w="28575">
            <a:solidFill>
              <a:srgbClr val="00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cxnSp>
        <p:nvCxnSpPr>
          <p:cNvPr id="24" name="AutoShape 84">
            <a:extLst>
              <a:ext uri="{FF2B5EF4-FFF2-40B4-BE49-F238E27FC236}">
                <a16:creationId xmlns:a16="http://schemas.microsoft.com/office/drawing/2014/main" id="{8A596AD1-9F7A-4EF9-AEE1-0682D7D1F721}"/>
              </a:ext>
            </a:extLst>
          </p:cNvPr>
          <p:cNvCxnSpPr>
            <a:cxnSpLocks noChangeShapeType="1"/>
            <a:stCxn id="29" idx="3"/>
            <a:endCxn id="89" idx="1"/>
          </p:cNvCxnSpPr>
          <p:nvPr/>
        </p:nvCxnSpPr>
        <p:spPr bwMode="auto">
          <a:xfrm flipV="1">
            <a:off x="6570680" y="2592113"/>
            <a:ext cx="384740" cy="4913"/>
          </a:xfrm>
          <a:prstGeom prst="straightConnector1">
            <a:avLst/>
          </a:prstGeom>
          <a:noFill/>
          <a:ln w="28575">
            <a:solidFill>
              <a:srgbClr val="0099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cxnSp>
      <p:sp>
        <p:nvSpPr>
          <p:cNvPr id="27" name="Rectangle 92">
            <a:extLst>
              <a:ext uri="{FF2B5EF4-FFF2-40B4-BE49-F238E27FC236}">
                <a16:creationId xmlns:a16="http://schemas.microsoft.com/office/drawing/2014/main" id="{4BFECE64-FB65-43EF-AAAF-69660D09288B}"/>
              </a:ext>
            </a:extLst>
          </p:cNvPr>
          <p:cNvSpPr>
            <a:spLocks noChangeArrowheads="1"/>
          </p:cNvSpPr>
          <p:nvPr/>
        </p:nvSpPr>
        <p:spPr bwMode="auto">
          <a:xfrm>
            <a:off x="6045217" y="3397126"/>
            <a:ext cx="525463" cy="5334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r>
              <a:rPr lang="en-US" dirty="0">
                <a:latin typeface="Helvetica" charset="0"/>
                <a:cs typeface="+mn-cs"/>
              </a:rPr>
              <a:t>3</a:t>
            </a:r>
            <a:endParaRPr lang="en-US" baseline="-25000" dirty="0">
              <a:latin typeface="Helvetica" charset="0"/>
              <a:cs typeface="+mn-cs"/>
            </a:endParaRPr>
          </a:p>
        </p:txBody>
      </p:sp>
      <p:sp>
        <p:nvSpPr>
          <p:cNvPr id="28" name="Rectangle 93">
            <a:extLst>
              <a:ext uri="{FF2B5EF4-FFF2-40B4-BE49-F238E27FC236}">
                <a16:creationId xmlns:a16="http://schemas.microsoft.com/office/drawing/2014/main" id="{ECBB5C25-77C9-4A47-958F-02512B0F7E23}"/>
              </a:ext>
            </a:extLst>
          </p:cNvPr>
          <p:cNvSpPr>
            <a:spLocks noChangeArrowheads="1"/>
          </p:cNvSpPr>
          <p:nvPr/>
        </p:nvSpPr>
        <p:spPr bwMode="auto">
          <a:xfrm>
            <a:off x="6045217" y="2863726"/>
            <a:ext cx="525463" cy="5334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r>
              <a:rPr lang="en-US" dirty="0">
                <a:latin typeface="Helvetica" charset="0"/>
                <a:cs typeface="+mn-cs"/>
              </a:rPr>
              <a:t>2</a:t>
            </a:r>
            <a:endParaRPr lang="en-US" baseline="-25000" dirty="0">
              <a:latin typeface="Helvetica" charset="0"/>
              <a:cs typeface="+mn-cs"/>
            </a:endParaRPr>
          </a:p>
        </p:txBody>
      </p:sp>
      <p:sp>
        <p:nvSpPr>
          <p:cNvPr id="29" name="Rectangle 94">
            <a:extLst>
              <a:ext uri="{FF2B5EF4-FFF2-40B4-BE49-F238E27FC236}">
                <a16:creationId xmlns:a16="http://schemas.microsoft.com/office/drawing/2014/main" id="{6A11E0A2-CD4B-4929-8832-CB4A250D8C6C}"/>
              </a:ext>
            </a:extLst>
          </p:cNvPr>
          <p:cNvSpPr>
            <a:spLocks noChangeArrowheads="1"/>
          </p:cNvSpPr>
          <p:nvPr/>
        </p:nvSpPr>
        <p:spPr bwMode="auto">
          <a:xfrm>
            <a:off x="6045217" y="2330326"/>
            <a:ext cx="525463" cy="5334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r>
              <a:rPr lang="en-US" dirty="0">
                <a:latin typeface="Helvetica" charset="0"/>
                <a:cs typeface="+mn-cs"/>
              </a:rPr>
              <a:t>1</a:t>
            </a:r>
          </a:p>
        </p:txBody>
      </p:sp>
      <p:sp>
        <p:nvSpPr>
          <p:cNvPr id="30" name="Rectangle 95">
            <a:extLst>
              <a:ext uri="{FF2B5EF4-FFF2-40B4-BE49-F238E27FC236}">
                <a16:creationId xmlns:a16="http://schemas.microsoft.com/office/drawing/2014/main" id="{961E4A67-7FB3-459D-9E34-34091FCEB6D9}"/>
              </a:ext>
            </a:extLst>
          </p:cNvPr>
          <p:cNvSpPr>
            <a:spLocks noChangeArrowheads="1"/>
          </p:cNvSpPr>
          <p:nvPr/>
        </p:nvSpPr>
        <p:spPr bwMode="auto">
          <a:xfrm>
            <a:off x="6045216" y="3930526"/>
            <a:ext cx="525463" cy="533400"/>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r>
              <a:rPr lang="en-US" dirty="0">
                <a:latin typeface="Helvetica" charset="0"/>
                <a:cs typeface="+mn-cs"/>
              </a:rPr>
              <a:t>4</a:t>
            </a:r>
            <a:endParaRPr lang="en-US" baseline="-25000" dirty="0">
              <a:latin typeface="Helvetica" charset="0"/>
              <a:cs typeface="+mn-cs"/>
            </a:endParaRPr>
          </a:p>
        </p:txBody>
      </p:sp>
      <p:grpSp>
        <p:nvGrpSpPr>
          <p:cNvPr id="31" name="Group 96">
            <a:extLst>
              <a:ext uri="{FF2B5EF4-FFF2-40B4-BE49-F238E27FC236}">
                <a16:creationId xmlns:a16="http://schemas.microsoft.com/office/drawing/2014/main" id="{2EA50EA5-E88C-412C-A2F5-C4492A41E90D}"/>
              </a:ext>
            </a:extLst>
          </p:cNvPr>
          <p:cNvGrpSpPr>
            <a:grpSpLocks/>
          </p:cNvGrpSpPr>
          <p:nvPr/>
        </p:nvGrpSpPr>
        <p:grpSpPr bwMode="auto">
          <a:xfrm>
            <a:off x="6959616" y="3451105"/>
            <a:ext cx="925125" cy="414338"/>
            <a:chOff x="1392" y="1825"/>
            <a:chExt cx="432" cy="261"/>
          </a:xfrm>
        </p:grpSpPr>
        <p:sp>
          <p:nvSpPr>
            <p:cNvPr id="76" name="Text Box 97">
              <a:extLst>
                <a:ext uri="{FF2B5EF4-FFF2-40B4-BE49-F238E27FC236}">
                  <a16:creationId xmlns:a16="http://schemas.microsoft.com/office/drawing/2014/main" id="{43821E52-86F4-481D-BA57-05C27F521C1B}"/>
                </a:ext>
              </a:extLst>
            </p:cNvPr>
            <p:cNvSpPr txBox="1">
              <a:spLocks noChangeArrowheads="1"/>
            </p:cNvSpPr>
            <p:nvPr/>
          </p:nvSpPr>
          <p:spPr bwMode="auto">
            <a:xfrm>
              <a:off x="1416" y="1825"/>
              <a:ext cx="384" cy="252"/>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dirty="0">
                  <a:latin typeface="Helvetica" charset="0"/>
                  <a:cs typeface="+mn-cs"/>
                </a:rPr>
                <a:t>2     4</a:t>
              </a:r>
              <a:endParaRPr lang="en-US" dirty="0">
                <a:latin typeface="Helvetica" charset="0"/>
                <a:cs typeface="+mn-cs"/>
              </a:endParaRPr>
            </a:p>
          </p:txBody>
        </p:sp>
        <p:grpSp>
          <p:nvGrpSpPr>
            <p:cNvPr id="77" name="Group 98">
              <a:extLst>
                <a:ext uri="{FF2B5EF4-FFF2-40B4-BE49-F238E27FC236}">
                  <a16:creationId xmlns:a16="http://schemas.microsoft.com/office/drawing/2014/main" id="{BBF8F0BA-3F62-468C-9279-3B26ADCE0409}"/>
                </a:ext>
              </a:extLst>
            </p:cNvPr>
            <p:cNvGrpSpPr>
              <a:grpSpLocks/>
            </p:cNvGrpSpPr>
            <p:nvPr/>
          </p:nvGrpSpPr>
          <p:grpSpPr bwMode="auto">
            <a:xfrm>
              <a:off x="1392" y="1830"/>
              <a:ext cx="432" cy="252"/>
              <a:chOff x="3120" y="1095"/>
              <a:chExt cx="432" cy="252"/>
            </a:xfrm>
          </p:grpSpPr>
          <p:sp>
            <p:nvSpPr>
              <p:cNvPr id="79" name="Rectangle 99">
                <a:extLst>
                  <a:ext uri="{FF2B5EF4-FFF2-40B4-BE49-F238E27FC236}">
                    <a16:creationId xmlns:a16="http://schemas.microsoft.com/office/drawing/2014/main" id="{0992C3EC-0FCD-490E-8452-94C051E8166D}"/>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 name="Line 100">
                <a:extLst>
                  <a:ext uri="{FF2B5EF4-FFF2-40B4-BE49-F238E27FC236}">
                    <a16:creationId xmlns:a16="http://schemas.microsoft.com/office/drawing/2014/main" id="{22D24F22-5D68-45B2-B50D-245A7CDB90DC}"/>
                  </a:ext>
                </a:extLst>
              </p:cNvPr>
              <p:cNvSpPr>
                <a:spLocks noChangeShapeType="1"/>
              </p:cNvSpPr>
              <p:nvPr/>
            </p:nvSpPr>
            <p:spPr bwMode="auto">
              <a:xfrm>
                <a:off x="3336" y="1095"/>
                <a:ext cx="0" cy="252"/>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78" name="Rectangle 101">
              <a:extLst>
                <a:ext uri="{FF2B5EF4-FFF2-40B4-BE49-F238E27FC236}">
                  <a16:creationId xmlns:a16="http://schemas.microsoft.com/office/drawing/2014/main" id="{C3A74C7C-701D-4F89-9D92-54371B0C26B8}"/>
                </a:ext>
              </a:extLst>
            </p:cNvPr>
            <p:cNvSpPr>
              <a:spLocks noChangeArrowheads="1"/>
            </p:cNvSpPr>
            <p:nvPr/>
          </p:nvSpPr>
          <p:spPr bwMode="auto">
            <a:xfrm>
              <a:off x="1756" y="1833"/>
              <a:ext cx="48" cy="253"/>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rgbClr val="009900"/>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34" name="Group 109">
            <a:extLst>
              <a:ext uri="{FF2B5EF4-FFF2-40B4-BE49-F238E27FC236}">
                <a16:creationId xmlns:a16="http://schemas.microsoft.com/office/drawing/2014/main" id="{C829CD0F-64AC-4EF7-A881-4404EE346E55}"/>
              </a:ext>
            </a:extLst>
          </p:cNvPr>
          <p:cNvGrpSpPr>
            <a:grpSpLocks/>
          </p:cNvGrpSpPr>
          <p:nvPr/>
        </p:nvGrpSpPr>
        <p:grpSpPr bwMode="auto">
          <a:xfrm>
            <a:off x="6967375" y="3986147"/>
            <a:ext cx="1396087" cy="407988"/>
            <a:chOff x="1344" y="1183"/>
            <a:chExt cx="432" cy="257"/>
          </a:xfrm>
        </p:grpSpPr>
        <p:sp>
          <p:nvSpPr>
            <p:cNvPr id="66" name="Text Box 110">
              <a:extLst>
                <a:ext uri="{FF2B5EF4-FFF2-40B4-BE49-F238E27FC236}">
                  <a16:creationId xmlns:a16="http://schemas.microsoft.com/office/drawing/2014/main" id="{012D6836-EFA7-4D3C-B580-7B51419C3C6F}"/>
                </a:ext>
              </a:extLst>
            </p:cNvPr>
            <p:cNvSpPr txBox="1">
              <a:spLocks noChangeArrowheads="1"/>
            </p:cNvSpPr>
            <p:nvPr/>
          </p:nvSpPr>
          <p:spPr bwMode="auto">
            <a:xfrm>
              <a:off x="1355" y="1183"/>
              <a:ext cx="392" cy="252"/>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defRPr/>
              </a:pPr>
              <a:r>
                <a:rPr lang="en-US" sz="2000" dirty="0">
                  <a:latin typeface="Helvetica" charset="0"/>
                  <a:cs typeface="+mn-cs"/>
                </a:rPr>
                <a:t>1     2    3</a:t>
              </a:r>
              <a:endParaRPr lang="en-US" dirty="0">
                <a:latin typeface="Helvetica" charset="0"/>
                <a:cs typeface="+mn-cs"/>
              </a:endParaRPr>
            </a:p>
          </p:txBody>
        </p:sp>
        <p:grpSp>
          <p:nvGrpSpPr>
            <p:cNvPr id="67" name="Group 111">
              <a:extLst>
                <a:ext uri="{FF2B5EF4-FFF2-40B4-BE49-F238E27FC236}">
                  <a16:creationId xmlns:a16="http://schemas.microsoft.com/office/drawing/2014/main" id="{32201152-9049-41E2-A35D-6E13EAB302AE}"/>
                </a:ext>
              </a:extLst>
            </p:cNvPr>
            <p:cNvGrpSpPr>
              <a:grpSpLocks/>
            </p:cNvGrpSpPr>
            <p:nvPr/>
          </p:nvGrpSpPr>
          <p:grpSpPr bwMode="auto">
            <a:xfrm>
              <a:off x="1344" y="1188"/>
              <a:ext cx="432" cy="252"/>
              <a:chOff x="3120" y="1095"/>
              <a:chExt cx="432" cy="252"/>
            </a:xfrm>
          </p:grpSpPr>
          <p:sp>
            <p:nvSpPr>
              <p:cNvPr id="69" name="Rectangle 112">
                <a:extLst>
                  <a:ext uri="{FF2B5EF4-FFF2-40B4-BE49-F238E27FC236}">
                    <a16:creationId xmlns:a16="http://schemas.microsoft.com/office/drawing/2014/main" id="{75544BB9-E418-45D9-8913-5E01F0C56562}"/>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0" name="Line 113">
                <a:extLst>
                  <a:ext uri="{FF2B5EF4-FFF2-40B4-BE49-F238E27FC236}">
                    <a16:creationId xmlns:a16="http://schemas.microsoft.com/office/drawing/2014/main" id="{E211F0EA-09BE-4001-B148-D5D09D8EBAC9}"/>
                  </a:ext>
                </a:extLst>
              </p:cNvPr>
              <p:cNvSpPr>
                <a:spLocks noChangeShapeType="1"/>
              </p:cNvSpPr>
              <p:nvPr/>
            </p:nvSpPr>
            <p:spPr bwMode="auto">
              <a:xfrm>
                <a:off x="3258" y="1095"/>
                <a:ext cx="0" cy="252"/>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68" name="Rectangle 114">
              <a:extLst>
                <a:ext uri="{FF2B5EF4-FFF2-40B4-BE49-F238E27FC236}">
                  <a16:creationId xmlns:a16="http://schemas.microsoft.com/office/drawing/2014/main" id="{B2FA19CC-93A2-46DF-9763-CB5A5BA07D4D}"/>
                </a:ext>
              </a:extLst>
            </p:cNvPr>
            <p:cNvSpPr>
              <a:spLocks noChangeArrowheads="1"/>
            </p:cNvSpPr>
            <p:nvPr/>
          </p:nvSpPr>
          <p:spPr bwMode="auto">
            <a:xfrm>
              <a:off x="1708" y="1183"/>
              <a:ext cx="48" cy="253"/>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rgbClr val="009900"/>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42" name="Group 138">
            <a:extLst>
              <a:ext uri="{FF2B5EF4-FFF2-40B4-BE49-F238E27FC236}">
                <a16:creationId xmlns:a16="http://schemas.microsoft.com/office/drawing/2014/main" id="{BB3304D4-2BC6-4ED0-A0D5-7AB39AC13367}"/>
              </a:ext>
            </a:extLst>
          </p:cNvPr>
          <p:cNvGrpSpPr>
            <a:grpSpLocks/>
          </p:cNvGrpSpPr>
          <p:nvPr/>
        </p:nvGrpSpPr>
        <p:grpSpPr bwMode="auto">
          <a:xfrm>
            <a:off x="6957469" y="2925639"/>
            <a:ext cx="929428" cy="406400"/>
            <a:chOff x="1343" y="1536"/>
            <a:chExt cx="433" cy="256"/>
          </a:xfrm>
        </p:grpSpPr>
        <p:grpSp>
          <p:nvGrpSpPr>
            <p:cNvPr id="43" name="Group 139">
              <a:extLst>
                <a:ext uri="{FF2B5EF4-FFF2-40B4-BE49-F238E27FC236}">
                  <a16:creationId xmlns:a16="http://schemas.microsoft.com/office/drawing/2014/main" id="{04CB7B64-6677-44C5-9178-22D85B17252D}"/>
                </a:ext>
              </a:extLst>
            </p:cNvPr>
            <p:cNvGrpSpPr>
              <a:grpSpLocks/>
            </p:cNvGrpSpPr>
            <p:nvPr/>
          </p:nvGrpSpPr>
          <p:grpSpPr bwMode="auto">
            <a:xfrm>
              <a:off x="1343" y="1536"/>
              <a:ext cx="433" cy="256"/>
              <a:chOff x="1391" y="1830"/>
              <a:chExt cx="433" cy="256"/>
            </a:xfrm>
          </p:grpSpPr>
          <p:sp>
            <p:nvSpPr>
              <p:cNvPr id="45" name="Text Box 140">
                <a:extLst>
                  <a:ext uri="{FF2B5EF4-FFF2-40B4-BE49-F238E27FC236}">
                    <a16:creationId xmlns:a16="http://schemas.microsoft.com/office/drawing/2014/main" id="{A687CE04-CD22-4050-AB81-6FE460DE663B}"/>
                  </a:ext>
                </a:extLst>
              </p:cNvPr>
              <p:cNvSpPr txBox="1">
                <a:spLocks noChangeArrowheads="1"/>
              </p:cNvSpPr>
              <p:nvPr/>
            </p:nvSpPr>
            <p:spPr bwMode="auto">
              <a:xfrm>
                <a:off x="1391" y="1834"/>
                <a:ext cx="432" cy="250"/>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nchor="ctr">
                <a:spAutoFit/>
              </a:bodyPr>
              <a:lstStyle/>
              <a:p>
                <a:pPr>
                  <a:defRPr/>
                </a:pPr>
                <a:r>
                  <a:rPr lang="en-US" sz="2000" dirty="0">
                    <a:latin typeface="Helvetica" charset="0"/>
                    <a:cs typeface="+mn-cs"/>
                  </a:rPr>
                  <a:t>3     4</a:t>
                </a:r>
                <a:endParaRPr lang="en-US" dirty="0">
                  <a:latin typeface="Helvetica" charset="0"/>
                  <a:cs typeface="+mn-cs"/>
                </a:endParaRPr>
              </a:p>
            </p:txBody>
          </p:sp>
          <p:grpSp>
            <p:nvGrpSpPr>
              <p:cNvPr id="46" name="Group 141">
                <a:extLst>
                  <a:ext uri="{FF2B5EF4-FFF2-40B4-BE49-F238E27FC236}">
                    <a16:creationId xmlns:a16="http://schemas.microsoft.com/office/drawing/2014/main" id="{B9F22A90-A7B3-4833-95B8-1E2433605F61}"/>
                  </a:ext>
                </a:extLst>
              </p:cNvPr>
              <p:cNvGrpSpPr>
                <a:grpSpLocks/>
              </p:cNvGrpSpPr>
              <p:nvPr/>
            </p:nvGrpSpPr>
            <p:grpSpPr bwMode="auto">
              <a:xfrm>
                <a:off x="1392" y="1830"/>
                <a:ext cx="432" cy="256"/>
                <a:chOff x="3120" y="1095"/>
                <a:chExt cx="432" cy="256"/>
              </a:xfrm>
            </p:grpSpPr>
            <p:sp>
              <p:nvSpPr>
                <p:cNvPr id="48" name="Rectangle 142">
                  <a:extLst>
                    <a:ext uri="{FF2B5EF4-FFF2-40B4-BE49-F238E27FC236}">
                      <a16:creationId xmlns:a16="http://schemas.microsoft.com/office/drawing/2014/main" id="{B5870410-B441-4CD2-AA88-9C03A6477813}"/>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a14="http://schemas.microsoft.com/office/drawing/2010/main" xmlns="">
                      <a:solidFill>
                        <a:srgbClr val="009900"/>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9" name="Line 143">
                  <a:extLst>
                    <a:ext uri="{FF2B5EF4-FFF2-40B4-BE49-F238E27FC236}">
                      <a16:creationId xmlns:a16="http://schemas.microsoft.com/office/drawing/2014/main" id="{6B5EDB3B-F78E-4197-8C0D-5345288079EE}"/>
                    </a:ext>
                  </a:extLst>
                </p:cNvPr>
                <p:cNvSpPr>
                  <a:spLocks noChangeShapeType="1"/>
                </p:cNvSpPr>
                <p:nvPr/>
              </p:nvSpPr>
              <p:spPr bwMode="auto">
                <a:xfrm>
                  <a:off x="3336" y="1099"/>
                  <a:ext cx="0" cy="252"/>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47" name="Rectangle 144">
                <a:extLst>
                  <a:ext uri="{FF2B5EF4-FFF2-40B4-BE49-F238E27FC236}">
                    <a16:creationId xmlns:a16="http://schemas.microsoft.com/office/drawing/2014/main" id="{316FB0D1-F453-419F-BFD6-609C16427CEF}"/>
                  </a:ext>
                </a:extLst>
              </p:cNvPr>
              <p:cNvSpPr>
                <a:spLocks noChangeArrowheads="1"/>
              </p:cNvSpPr>
              <p:nvPr/>
            </p:nvSpPr>
            <p:spPr bwMode="auto">
              <a:xfrm>
                <a:off x="1756" y="1833"/>
                <a:ext cx="48" cy="253"/>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rgbClr val="009900"/>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sp>
          <p:nvSpPr>
            <p:cNvPr id="44" name="Rectangle 145">
              <a:extLst>
                <a:ext uri="{FF2B5EF4-FFF2-40B4-BE49-F238E27FC236}">
                  <a16:creationId xmlns:a16="http://schemas.microsoft.com/office/drawing/2014/main" id="{8E801C96-36CB-41DC-B4F6-6FAC4FABBF95}"/>
                </a:ext>
              </a:extLst>
            </p:cNvPr>
            <p:cNvSpPr>
              <a:spLocks noChangeArrowheads="1"/>
            </p:cNvSpPr>
            <p:nvPr/>
          </p:nvSpPr>
          <p:spPr bwMode="auto">
            <a:xfrm>
              <a:off x="1696" y="1536"/>
              <a:ext cx="48" cy="253"/>
            </a:xfrm>
            <a:prstGeom prst="rect">
              <a:avLst/>
            </a:prstGeom>
            <a:noFill/>
            <a:ln>
              <a:noFill/>
            </a:ln>
            <a:effectLst/>
            <a:extLst>
              <a:ext uri="{909E8E84-426E-40dd-AFC4-6F175D3DCCD1}">
                <a14:hiddenFill xmlns:a14="http://schemas.microsoft.com/office/drawing/2010/main" xmlns="">
                  <a:solidFill>
                    <a:srgbClr val="009900"/>
                  </a:solidFill>
                </a14:hiddenFill>
              </a:ext>
              <a:ext uri="{91240B29-F687-4f45-9708-019B960494DF}">
                <a14:hiddenLine xmlns:a14="http://schemas.microsoft.com/office/drawing/2010/main" xmlns="" w="28575">
                  <a:solidFill>
                    <a:srgbClr val="009900"/>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sp>
        <p:nvSpPr>
          <p:cNvPr id="98" name="Line 113">
            <a:extLst>
              <a:ext uri="{FF2B5EF4-FFF2-40B4-BE49-F238E27FC236}">
                <a16:creationId xmlns:a16="http://schemas.microsoft.com/office/drawing/2014/main" id="{7F37DE13-E537-4B6A-AC32-5FBE8976425E}"/>
              </a:ext>
            </a:extLst>
          </p:cNvPr>
          <p:cNvSpPr>
            <a:spLocks noChangeShapeType="1"/>
          </p:cNvSpPr>
          <p:nvPr/>
        </p:nvSpPr>
        <p:spPr bwMode="auto">
          <a:xfrm>
            <a:off x="7884741" y="3994082"/>
            <a:ext cx="0" cy="400050"/>
          </a:xfrm>
          <a:prstGeom prst="line">
            <a:avLst/>
          </a:prstGeom>
          <a:noFill/>
          <a:ln w="2857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0" name="Rectangle 49">
            <a:extLst>
              <a:ext uri="{FF2B5EF4-FFF2-40B4-BE49-F238E27FC236}">
                <a16:creationId xmlns:a16="http://schemas.microsoft.com/office/drawing/2014/main" id="{B86C945D-0E00-405B-83C7-E4EC2D8D1274}"/>
              </a:ext>
            </a:extLst>
          </p:cNvPr>
          <p:cNvSpPr/>
          <p:nvPr/>
        </p:nvSpPr>
        <p:spPr bwMode="auto">
          <a:xfrm>
            <a:off x="0" y="0"/>
            <a:ext cx="9144000" cy="87330"/>
          </a:xfrm>
          <a:prstGeom prst="rect">
            <a:avLst/>
          </a:prstGeom>
          <a:solidFill>
            <a:schemeClr val="accent1"/>
          </a:solidFill>
          <a:ln w="381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7015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267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267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267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2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Storing Graphs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59"/>
                <a:ext cx="8229600" cy="5446553"/>
              </a:xfrm>
            </p:spPr>
            <p:txBody>
              <a:bodyPr/>
              <a:lstStyle/>
              <a:p>
                <a:pPr marL="0" indent="0">
                  <a:buNone/>
                </a:pPr>
                <a:r>
                  <a:rPr lang="en-US" altLang="en-US" sz="2400" dirty="0">
                    <a:solidFill>
                      <a:srgbClr val="0070C0"/>
                    </a:solidFill>
                  </a:rPr>
                  <a:t>Implicit Representation:</a:t>
                </a:r>
              </a:p>
              <a:p>
                <a:pPr marL="0" indent="0">
                  <a:buNone/>
                </a:pPr>
                <a14:m>
                  <m:oMath xmlns:m="http://schemas.openxmlformats.org/officeDocument/2006/math">
                    <m:r>
                      <a:rPr lang="en-US" altLang="en-US" sz="2400" b="0" i="1" smtClean="0">
                        <a:latin typeface="Cambria Math" panose="02040503050406030204" pitchFamily="18" charset="0"/>
                      </a:rPr>
                      <m:t>𝑓</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𝑣</m:t>
                    </m:r>
                    <m:r>
                      <a:rPr lang="en-US" altLang="en-US" sz="2400" b="0" i="1" smtClean="0">
                        <a:latin typeface="Cambria Math" panose="02040503050406030204" pitchFamily="18" charset="0"/>
                      </a:rPr>
                      <m:t>)</m:t>
                    </m:r>
                  </m:oMath>
                </a14:m>
                <a:r>
                  <a:rPr lang="en-US" altLang="en-US" sz="2400" dirty="0"/>
                  <a:t> outputs an iterator of neighbor of </a:t>
                </a:r>
                <a14:m>
                  <m:oMath xmlns:m="http://schemas.openxmlformats.org/officeDocument/2006/math">
                    <m:r>
                      <a:rPr lang="en-US" altLang="en-US" sz="2400" b="0" i="1" smtClean="0">
                        <a:latin typeface="Cambria Math" panose="02040503050406030204" pitchFamily="18" charset="0"/>
                      </a:rPr>
                      <m:t>𝑣</m:t>
                    </m:r>
                  </m:oMath>
                </a14:m>
                <a:r>
                  <a:rPr lang="en-US" altLang="en-US" sz="2400" dirty="0"/>
                  <a:t>.</a:t>
                </a:r>
              </a:p>
              <a:p>
                <a:pPr marL="0" indent="0">
                  <a:buNone/>
                </a:pPr>
                <a:r>
                  <a:rPr lang="en-US" altLang="en-US" sz="2400" dirty="0"/>
                  <a:t>Aka, f(v)-&gt;next()-&gt;next()-&gt;next()-&gt;next()</a:t>
                </a:r>
              </a:p>
              <a:p>
                <a:pPr marL="0" indent="0">
                  <a:buNone/>
                </a:pPr>
                <a:endParaRPr lang="en-US" altLang="en-US" sz="2400" dirty="0">
                  <a:solidFill>
                    <a:srgbClr val="0070C0"/>
                  </a:solidFill>
                </a:endParaRPr>
              </a:p>
              <a:p>
                <a:pPr marL="0" indent="0">
                  <a:buNone/>
                </a:pPr>
                <a:r>
                  <a:rPr lang="en-US" altLang="en-US" sz="2400" dirty="0">
                    <a:solidFill>
                      <a:srgbClr val="0070C0"/>
                    </a:solidFill>
                  </a:rPr>
                  <a:t>Advantage</a:t>
                </a:r>
              </a:p>
              <a:p>
                <a:r>
                  <a:rPr lang="en-US" altLang="en-US" sz="2400" dirty="0"/>
                  <a:t>No space is required</a:t>
                </a:r>
              </a:p>
              <a:p>
                <a:endParaRPr lang="en-US" altLang="en-US" sz="2400" dirty="0"/>
              </a:p>
              <a:p>
                <a:pPr marL="0" indent="0">
                  <a:buNone/>
                </a:pPr>
                <a:r>
                  <a:rPr lang="en-US" altLang="en-US" sz="2400" dirty="0">
                    <a:solidFill>
                      <a:srgbClr val="0070C0"/>
                    </a:solidFill>
                  </a:rPr>
                  <a:t>Disadvantage</a:t>
                </a:r>
              </a:p>
              <a:p>
                <a:r>
                  <a:rPr lang="en-US" altLang="en-US" sz="2400" dirty="0"/>
                  <a:t>Mainly work for abstractly defined graph</a:t>
                </a: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59"/>
                <a:ext cx="8229600" cy="5446553"/>
              </a:xfrm>
              <a:blipFill>
                <a:blip r:embed="rId7"/>
                <a:stretch>
                  <a:fillRect l="-1111" t="-784"/>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31</a:t>
            </a:fld>
            <a:endParaRPr lang="en-US" altLang="en-US" sz="1400">
              <a:latin typeface="Tahoma" panose="020B0604030504040204" pitchFamily="34" charset="0"/>
            </a:endParaRPr>
          </a:p>
        </p:txBody>
      </p:sp>
      <p:pic>
        <p:nvPicPr>
          <p:cNvPr id="1026" name="Picture 2" descr="https://www.jaapsch.net/puzzles/images/cayley/graph2a.gif">
            <a:extLst>
              <a:ext uri="{FF2B5EF4-FFF2-40B4-BE49-F238E27FC236}">
                <a16:creationId xmlns:a16="http://schemas.microsoft.com/office/drawing/2014/main" id="{E72367CB-219E-4828-9011-9FEFE5BF7F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4059" y="3851687"/>
            <a:ext cx="1800225" cy="20478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B7E433-000C-4082-9B7C-4CB258F82B75}"/>
              </a:ext>
            </a:extLst>
          </p:cNvPr>
          <p:cNvSpPr txBox="1"/>
          <p:nvPr/>
        </p:nvSpPr>
        <p:spPr>
          <a:xfrm>
            <a:off x="4058541" y="5899562"/>
            <a:ext cx="5120504" cy="400110"/>
          </a:xfrm>
          <a:prstGeom prst="rect">
            <a:avLst/>
          </a:prstGeom>
          <a:noFill/>
        </p:spPr>
        <p:txBody>
          <a:bodyPr wrap="none" rtlCol="0">
            <a:spAutoFit/>
          </a:bodyPr>
          <a:lstStyle/>
          <a:p>
            <a:r>
              <a:rPr lang="en-US" dirty="0"/>
              <a:t>2,125,922,464,947,725,402,112,000 states.</a:t>
            </a:r>
          </a:p>
        </p:txBody>
      </p:sp>
      <p:sp>
        <p:nvSpPr>
          <p:cNvPr id="9" name="Rectangle 8">
            <a:extLst>
              <a:ext uri="{FF2B5EF4-FFF2-40B4-BE49-F238E27FC236}">
                <a16:creationId xmlns:a16="http://schemas.microsoft.com/office/drawing/2014/main" id="{36D2E041-5204-4C64-B88C-B9AB328F63FF}"/>
              </a:ext>
            </a:extLst>
          </p:cNvPr>
          <p:cNvSpPr/>
          <p:nvPr/>
        </p:nvSpPr>
        <p:spPr bwMode="auto">
          <a:xfrm>
            <a:off x="0" y="0"/>
            <a:ext cx="9144000" cy="87330"/>
          </a:xfrm>
          <a:prstGeom prst="rect">
            <a:avLst/>
          </a:prstGeom>
          <a:solidFill>
            <a:schemeClr val="accent1"/>
          </a:solidFill>
          <a:ln w="381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98081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2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267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267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267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2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Storing Graphs</a:t>
            </a:r>
          </a:p>
        </p:txBody>
      </p:sp>
      <p:sp>
        <p:nvSpPr>
          <p:cNvPr id="412675" name="Rectangle 3"/>
          <p:cNvSpPr>
            <a:spLocks noGrp="1" noChangeArrowheads="1"/>
          </p:cNvSpPr>
          <p:nvPr>
            <p:ph idx="1"/>
          </p:nvPr>
        </p:nvSpPr>
        <p:spPr>
          <a:xfrm>
            <a:off x="457200" y="1187159"/>
            <a:ext cx="8229600" cy="5446553"/>
          </a:xfrm>
        </p:spPr>
        <p:txBody>
          <a:bodyPr/>
          <a:lstStyle/>
          <a:p>
            <a:pPr marL="0" indent="0">
              <a:buNone/>
            </a:pPr>
            <a:r>
              <a:rPr lang="en-US" altLang="en-US" sz="2400" dirty="0"/>
              <a:t>In practice, pick the representation according to the algorithm (depends how we want to access the graph).</a:t>
            </a:r>
          </a:p>
          <a:p>
            <a:pPr marL="0" indent="0">
              <a:buNone/>
            </a:pPr>
            <a:endParaRPr lang="en-US" altLang="en-US" sz="2400" dirty="0"/>
          </a:p>
          <a:p>
            <a:pPr marL="0" indent="0">
              <a:buNone/>
            </a:pPr>
            <a:r>
              <a:rPr lang="en-US" altLang="en-US" sz="2400" dirty="0"/>
              <a:t>In this course, we focus on asymptotic runtime. </a:t>
            </a:r>
          </a:p>
          <a:p>
            <a:pPr marL="0" indent="0">
              <a:buNone/>
            </a:pPr>
            <a:r>
              <a:rPr lang="en-US" altLang="en-US" sz="2400" dirty="0"/>
              <a:t>We can simply do this:</a:t>
            </a:r>
          </a:p>
          <a:p>
            <a:r>
              <a:rPr lang="en-US" altLang="en-US" sz="2400" dirty="0"/>
              <a:t>For each vertex, use a hash table to store its neighbors</a:t>
            </a:r>
          </a:p>
          <a:p>
            <a:r>
              <a:rPr lang="en-US" altLang="en-US" sz="2400" dirty="0"/>
              <a:t>This gives O(1) time for many operations</a:t>
            </a:r>
            <a:endParaRPr lang="en-US" altLang="en-US" sz="2000" dirty="0"/>
          </a:p>
          <a:p>
            <a:pPr marL="0" indent="0">
              <a:buNone/>
            </a:pPr>
            <a:r>
              <a:rPr lang="en-US" altLang="en-US" sz="2000" dirty="0"/>
              <a:t>	Insert, Delete, Find, Next, …</a:t>
            </a:r>
          </a:p>
          <a:p>
            <a:pPr marL="0" indent="0">
              <a:buNone/>
            </a:pPr>
            <a:endParaRPr lang="en-US" altLang="en-US" sz="2000" dirty="0"/>
          </a:p>
          <a:p>
            <a:pPr marL="0" indent="0">
              <a:buNone/>
            </a:pPr>
            <a:endParaRPr lang="en-US" altLang="en-US" sz="2000" dirty="0"/>
          </a:p>
          <a:p>
            <a:pPr lvl="1"/>
            <a:endParaRPr lang="en-US" altLang="en-US" sz="2000" dirty="0"/>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32</a:t>
            </a:fld>
            <a:endParaRPr lang="en-US" altLang="en-US" sz="1400">
              <a:latin typeface="Tahoma" panose="020B0604030504040204" pitchFamily="34" charset="0"/>
            </a:endParaRPr>
          </a:p>
        </p:txBody>
      </p:sp>
    </p:spTree>
    <p:extLst>
      <p:ext uri="{BB962C8B-B14F-4D97-AF65-F5344CB8AC3E}">
        <p14:creationId xmlns:p14="http://schemas.microsoft.com/office/powerpoint/2010/main" val="406283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267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267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26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Definition for Efficiency in This Course</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357224"/>
                <a:ext cx="8229600" cy="4768940"/>
              </a:xfrm>
            </p:spPr>
            <p:txBody>
              <a:bodyPr/>
              <a:lstStyle/>
              <a:p>
                <a:pPr marL="0" indent="0" eaLnBrk="1" hangingPunct="1">
                  <a:buNone/>
                  <a:defRPr/>
                </a:pPr>
                <a:r>
                  <a:rPr lang="en-US" sz="2000" b="1" dirty="0">
                    <a:solidFill>
                      <a:schemeClr val="accent2"/>
                    </a:solidFill>
                  </a:rPr>
                  <a:t>Worst case complexity:</a:t>
                </a:r>
              </a:p>
              <a:p>
                <a:pPr marL="0" indent="0" eaLnBrk="1" hangingPunct="1">
                  <a:buNone/>
                  <a:defRPr/>
                </a:pPr>
                <a:r>
                  <a:rPr lang="en-US" sz="2000" dirty="0"/>
                  <a:t>The worst case running time </a:t>
                </a:r>
                <a14:m>
                  <m:oMath xmlns:m="http://schemas.openxmlformats.org/officeDocument/2006/math">
                    <m:r>
                      <a:rPr lang="en-US" sz="2000" b="0" i="1" smtClean="0">
                        <a:latin typeface="Cambria Math" panose="02040503050406030204" pitchFamily="18" charset="0"/>
                      </a:rPr>
                      <m:t>𝑇</m:t>
                    </m:r>
                    <m:r>
                      <a:rPr lang="en-US" sz="2000" b="0" i="1" smtClean="0">
                        <a:latin typeface="Cambria Math" panose="02040503050406030204" pitchFamily="18" charset="0"/>
                      </a:rPr>
                      <m:t>(</m:t>
                    </m:r>
                    <m:r>
                      <a:rPr lang="en-US" sz="2000" b="0" i="1" smtClean="0">
                        <a:latin typeface="Cambria Math" panose="02040503050406030204" pitchFamily="18" charset="0"/>
                      </a:rPr>
                      <m:t>𝑛</m:t>
                    </m:r>
                    <m:r>
                      <a:rPr lang="en-US" sz="2000" b="0" i="1" smtClean="0">
                        <a:latin typeface="Cambria Math" panose="02040503050406030204" pitchFamily="18" charset="0"/>
                      </a:rPr>
                      <m:t>)</m:t>
                    </m:r>
                  </m:oMath>
                </a14:m>
                <a:r>
                  <a:rPr lang="en-US" sz="2000" dirty="0"/>
                  <a:t> of an algorithm is </a:t>
                </a:r>
              </a:p>
              <a:p>
                <a:pPr marL="0" indent="0" algn="ctr" eaLnBrk="1" hangingPunct="1">
                  <a:buNone/>
                  <a:defRPr/>
                </a:pPr>
                <a:r>
                  <a:rPr lang="en-US" sz="2000" dirty="0"/>
                  <a:t>max # steps algorithm takes on any input of size </a:t>
                </a:r>
                <a14:m>
                  <m:oMath xmlns:m="http://schemas.openxmlformats.org/officeDocument/2006/math">
                    <m:r>
                      <a:rPr lang="en-US" sz="2000" b="0" i="1" smtClean="0">
                        <a:latin typeface="Cambria Math" panose="02040503050406030204" pitchFamily="18" charset="0"/>
                      </a:rPr>
                      <m:t>𝑛</m:t>
                    </m:r>
                  </m:oMath>
                </a14:m>
                <a:r>
                  <a:rPr lang="en-US" sz="2000" dirty="0"/>
                  <a:t>.</a:t>
                </a:r>
              </a:p>
              <a:p>
                <a:pPr marL="0" indent="0" algn="ctr" eaLnBrk="1" hangingPunct="1">
                  <a:buNone/>
                  <a:defRPr/>
                </a:pPr>
                <a:endParaRPr lang="en-US" sz="1100" dirty="0"/>
              </a:p>
              <a:p>
                <a:pPr marL="0" indent="0" algn="ctr" eaLnBrk="1" hangingPunct="1">
                  <a:buNone/>
                  <a:defRPr/>
                </a:pPr>
                <a:endParaRPr lang="en-US" sz="1100" dirty="0"/>
              </a:p>
              <a:p>
                <a:pPr marL="0" indent="0" eaLnBrk="1" hangingPunct="1">
                  <a:buNone/>
                  <a:defRPr/>
                </a:pPr>
                <a:r>
                  <a:rPr lang="en-US" sz="2000" b="1" dirty="0">
                    <a:solidFill>
                      <a:schemeClr val="accent2"/>
                    </a:solidFill>
                  </a:rPr>
                  <a:t>Definition of 1 step in this course:</a:t>
                </a:r>
              </a:p>
              <a:p>
                <a:pPr marL="400050" eaLnBrk="1" hangingPunct="1">
                  <a:buFont typeface="Arial" panose="020B0604020202020204" pitchFamily="34" charset="0"/>
                  <a:buChar char="•"/>
                  <a:defRPr/>
                </a:pPr>
                <a:r>
                  <a:rPr lang="en-US" sz="2000" dirty="0"/>
                  <a:t>only simple operations (+,*,-,=,</a:t>
                </a:r>
                <a:r>
                  <a:rPr lang="en-US" sz="2000" dirty="0" err="1"/>
                  <a:t>if,call</a:t>
                </a:r>
                <a:r>
                  <a:rPr lang="en-US" sz="2000" dirty="0"/>
                  <a:t>,…).</a:t>
                </a:r>
              </a:p>
              <a:p>
                <a:pPr marL="400050" eaLnBrk="1" hangingPunct="1">
                  <a:buFont typeface="Arial" panose="020B0604020202020204" pitchFamily="34" charset="0"/>
                  <a:buChar char="•"/>
                  <a:defRPr/>
                </a:pPr>
                <a:r>
                  <a:rPr lang="en-US" sz="2000" dirty="0"/>
                  <a:t>each operation takes one time step.</a:t>
                </a:r>
              </a:p>
              <a:p>
                <a:pPr marL="400050" eaLnBrk="1" hangingPunct="1">
                  <a:buFont typeface="Arial" panose="020B0604020202020204" pitchFamily="34" charset="0"/>
                  <a:buChar char="•"/>
                  <a:defRPr/>
                </a:pPr>
                <a:r>
                  <a:rPr lang="en-US" sz="2000" dirty="0"/>
                  <a:t>each memory access takes one time step.</a:t>
                </a:r>
              </a:p>
              <a:p>
                <a:pPr marL="400050" eaLnBrk="1" hangingPunct="1">
                  <a:buFont typeface="Arial" panose="020B0604020202020204" pitchFamily="34" charset="0"/>
                  <a:buChar char="•"/>
                  <a:defRPr/>
                </a:pPr>
                <a:r>
                  <a:rPr lang="en-US" sz="2000" dirty="0"/>
                  <a:t>no fancy stuff (add two matrices, copy long string,…).</a:t>
                </a:r>
              </a:p>
              <a:p>
                <a:pPr marL="57150" indent="0" eaLnBrk="1" hangingPunct="1">
                  <a:buNone/>
                  <a:defRPr/>
                </a:pPr>
                <a:endParaRPr lang="en-US" sz="1100" dirty="0"/>
              </a:p>
              <a:p>
                <a:pPr marL="57150" indent="0" eaLnBrk="1" hangingPunct="1">
                  <a:buNone/>
                  <a:defRPr/>
                </a:pPr>
                <a:endParaRPr lang="en-US" sz="1100" dirty="0"/>
              </a:p>
              <a:p>
                <a:pPr marL="57150" indent="0" eaLnBrk="1" hangingPunct="1">
                  <a:buNone/>
                  <a:defRPr/>
                </a:pPr>
                <a:r>
                  <a:rPr lang="en-US" sz="2000" b="1" dirty="0">
                    <a:solidFill>
                      <a:schemeClr val="accent2"/>
                    </a:solidFill>
                  </a:rPr>
                  <a:t>Definition of efficiency in this course:</a:t>
                </a:r>
              </a:p>
              <a:p>
                <a:pPr marL="57150" indent="0" algn="ctr" eaLnBrk="1" hangingPunct="1">
                  <a:buNone/>
                  <a:defRPr/>
                </a:pPr>
                <a:r>
                  <a:rPr lang="en-US" sz="2000" dirty="0"/>
                  <a:t>An algorithm is efficient if it has polynomial worst case runtime.</a:t>
                </a: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357224"/>
                <a:ext cx="8229600" cy="4768940"/>
              </a:xfrm>
              <a:blipFill>
                <a:blip r:embed="rId3"/>
                <a:stretch>
                  <a:fillRect l="-741" t="-639"/>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4</a:t>
            </a:fld>
            <a:endParaRPr lang="en-US" altLang="en-US" sz="1400">
              <a:latin typeface="Tahoma" panose="020B0604030504040204" pitchFamily="34" charset="0"/>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28EEC15A-14CD-4163-BC89-98C0175F3140}"/>
                  </a:ext>
                </a:extLst>
              </p14:cNvPr>
              <p14:cNvContentPartPr/>
              <p14:nvPr/>
            </p14:nvContentPartPr>
            <p14:xfrm>
              <a:off x="977400" y="2057400"/>
              <a:ext cx="7349760" cy="3760920"/>
            </p14:xfrm>
          </p:contentPart>
        </mc:Choice>
        <mc:Fallback>
          <p:pic>
            <p:nvPicPr>
              <p:cNvPr id="2" name="Ink 1">
                <a:extLst>
                  <a:ext uri="{FF2B5EF4-FFF2-40B4-BE49-F238E27FC236}">
                    <a16:creationId xmlns:a16="http://schemas.microsoft.com/office/drawing/2014/main" id="{28EEC15A-14CD-4163-BC89-98C0175F3140}"/>
                  </a:ext>
                </a:extLst>
              </p:cNvPr>
              <p:cNvPicPr/>
              <p:nvPr/>
            </p:nvPicPr>
            <p:blipFill>
              <a:blip r:embed="rId5"/>
              <a:stretch>
                <a:fillRect/>
              </a:stretch>
            </p:blipFill>
            <p:spPr>
              <a:xfrm>
                <a:off x="968040" y="2048040"/>
                <a:ext cx="7368480" cy="3779640"/>
              </a:xfrm>
              <a:prstGeom prst="rect">
                <a:avLst/>
              </a:prstGeom>
            </p:spPr>
          </p:pic>
        </mc:Fallback>
      </mc:AlternateContent>
    </p:spTree>
    <p:extLst>
      <p:ext uri="{BB962C8B-B14F-4D97-AF65-F5344CB8AC3E}">
        <p14:creationId xmlns:p14="http://schemas.microsoft.com/office/powerpoint/2010/main" val="181764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2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267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267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267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267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267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2675">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267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CC4CBEA4-6855-4779-8611-D9AAEC3E3C5C}" type="slidenum">
              <a:rPr lang="en-US" altLang="en-US" sz="1400">
                <a:latin typeface="Tahoma" panose="020B0604030504040204" pitchFamily="34" charset="0"/>
              </a:rPr>
              <a:pPr/>
              <a:t>5</a:t>
            </a:fld>
            <a:endParaRPr lang="en-US" altLang="en-US" sz="1400">
              <a:latin typeface="Tahoma" panose="020B0604030504040204" pitchFamily="34" charset="0"/>
            </a:endParaRPr>
          </a:p>
        </p:txBody>
      </p:sp>
      <p:sp>
        <p:nvSpPr>
          <p:cNvPr id="12291" name="Rectangle 2"/>
          <p:cNvSpPr>
            <a:spLocks noGrp="1" noChangeArrowheads="1"/>
          </p:cNvSpPr>
          <p:nvPr>
            <p:ph type="title"/>
          </p:nvPr>
        </p:nvSpPr>
        <p:spPr/>
        <p:txBody>
          <a:bodyPr/>
          <a:lstStyle/>
          <a:p>
            <a:pPr eaLnBrk="1" hangingPunct="1"/>
            <a:r>
              <a:rPr lang="en-US" altLang="en-US" sz="3600" dirty="0"/>
              <a:t>Time Complexity on Worst Case Inputs</a:t>
            </a:r>
          </a:p>
        </p:txBody>
      </p:sp>
      <p:sp>
        <p:nvSpPr>
          <p:cNvPr id="12292" name="Line 3"/>
          <p:cNvSpPr>
            <a:spLocks noChangeShapeType="1"/>
          </p:cNvSpPr>
          <p:nvPr/>
        </p:nvSpPr>
        <p:spPr bwMode="auto">
          <a:xfrm>
            <a:off x="1066800" y="1828800"/>
            <a:ext cx="0" cy="4038600"/>
          </a:xfrm>
          <a:prstGeom prst="line">
            <a:avLst/>
          </a:prstGeom>
          <a:noFill/>
          <a:ln w="60325">
            <a:solidFill>
              <a:schemeClr val="tx1"/>
            </a:solidFill>
            <a:round/>
            <a:headEnd type="triangle"/>
            <a:tailEnd type="non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3" name="Line 4"/>
          <p:cNvSpPr>
            <a:spLocks noChangeShapeType="1"/>
          </p:cNvSpPr>
          <p:nvPr/>
        </p:nvSpPr>
        <p:spPr bwMode="auto">
          <a:xfrm>
            <a:off x="1066800" y="5867400"/>
            <a:ext cx="6553200" cy="0"/>
          </a:xfrm>
          <a:prstGeom prst="line">
            <a:avLst/>
          </a:prstGeom>
          <a:noFill/>
          <a:ln w="60325">
            <a:solidFill>
              <a:schemeClr val="tx1"/>
            </a:solidFill>
            <a:round/>
            <a:headEnd type="none"/>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4" name="Freeform 5"/>
          <p:cNvSpPr>
            <a:spLocks/>
          </p:cNvSpPr>
          <p:nvPr/>
        </p:nvSpPr>
        <p:spPr bwMode="auto">
          <a:xfrm>
            <a:off x="1143000" y="2133600"/>
            <a:ext cx="6858000" cy="3289300"/>
          </a:xfrm>
          <a:custGeom>
            <a:avLst/>
            <a:gdLst>
              <a:gd name="T0" fmla="*/ 0 w 4320"/>
              <a:gd name="T1" fmla="*/ 2147483647 h 2072"/>
              <a:gd name="T2" fmla="*/ 241935000 w 4320"/>
              <a:gd name="T3" fmla="*/ 2147483647 h 2072"/>
              <a:gd name="T4" fmla="*/ 725805000 w 4320"/>
              <a:gd name="T5" fmla="*/ 2147483647 h 2072"/>
              <a:gd name="T6" fmla="*/ 1330642500 w 4320"/>
              <a:gd name="T7" fmla="*/ 2147483647 h 2072"/>
              <a:gd name="T8" fmla="*/ 1814512500 w 4320"/>
              <a:gd name="T9" fmla="*/ 2147483647 h 2072"/>
              <a:gd name="T10" fmla="*/ 2147483647 w 4320"/>
              <a:gd name="T11" fmla="*/ 2147483647 h 2072"/>
              <a:gd name="T12" fmla="*/ 2147483647 w 4320"/>
              <a:gd name="T13" fmla="*/ 2147483647 h 2072"/>
              <a:gd name="T14" fmla="*/ 2147483647 w 4320"/>
              <a:gd name="T15" fmla="*/ 2147483647 h 2072"/>
              <a:gd name="T16" fmla="*/ 2147483647 w 4320"/>
              <a:gd name="T17" fmla="*/ 2147483647 h 2072"/>
              <a:gd name="T18" fmla="*/ 2147483647 w 4320"/>
              <a:gd name="T19" fmla="*/ 2147483647 h 2072"/>
              <a:gd name="T20" fmla="*/ 2147483647 w 4320"/>
              <a:gd name="T21" fmla="*/ 2147483647 h 2072"/>
              <a:gd name="T22" fmla="*/ 2147483647 w 4320"/>
              <a:gd name="T23" fmla="*/ 2147483647 h 2072"/>
              <a:gd name="T24" fmla="*/ 2147483647 w 4320"/>
              <a:gd name="T25" fmla="*/ 2147483647 h 2072"/>
              <a:gd name="T26" fmla="*/ 2147483647 w 4320"/>
              <a:gd name="T27" fmla="*/ 2147483647 h 2072"/>
              <a:gd name="T28" fmla="*/ 2147483647 w 4320"/>
              <a:gd name="T29" fmla="*/ 2071568438 h 2072"/>
              <a:gd name="T30" fmla="*/ 2147483647 w 4320"/>
              <a:gd name="T31" fmla="*/ 2147483647 h 2072"/>
              <a:gd name="T32" fmla="*/ 2147483647 w 4320"/>
              <a:gd name="T33" fmla="*/ 1572577500 h 2072"/>
              <a:gd name="T34" fmla="*/ 2147483647 w 4320"/>
              <a:gd name="T35" fmla="*/ 1209675000 h 2072"/>
              <a:gd name="T36" fmla="*/ 2147483647 w 4320"/>
              <a:gd name="T37" fmla="*/ 725805000 h 2072"/>
              <a:gd name="T38" fmla="*/ 2147483647 w 4320"/>
              <a:gd name="T39" fmla="*/ 362902500 h 2072"/>
              <a:gd name="T40" fmla="*/ 2147483647 w 4320"/>
              <a:gd name="T41" fmla="*/ 0 h 20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320" h="2072">
                <a:moveTo>
                  <a:pt x="0" y="2016"/>
                </a:moveTo>
                <a:cubicBezTo>
                  <a:pt x="24" y="2044"/>
                  <a:pt x="48" y="2072"/>
                  <a:pt x="96" y="2064"/>
                </a:cubicBezTo>
                <a:cubicBezTo>
                  <a:pt x="144" y="2056"/>
                  <a:pt x="216" y="1984"/>
                  <a:pt x="288" y="1968"/>
                </a:cubicBezTo>
                <a:cubicBezTo>
                  <a:pt x="360" y="1952"/>
                  <a:pt x="456" y="1984"/>
                  <a:pt x="528" y="1968"/>
                </a:cubicBezTo>
                <a:cubicBezTo>
                  <a:pt x="600" y="1952"/>
                  <a:pt x="656" y="1880"/>
                  <a:pt x="720" y="1872"/>
                </a:cubicBezTo>
                <a:cubicBezTo>
                  <a:pt x="784" y="1864"/>
                  <a:pt x="816" y="1944"/>
                  <a:pt x="912" y="1920"/>
                </a:cubicBezTo>
                <a:cubicBezTo>
                  <a:pt x="1008" y="1896"/>
                  <a:pt x="1192" y="1752"/>
                  <a:pt x="1296" y="1728"/>
                </a:cubicBezTo>
                <a:cubicBezTo>
                  <a:pt x="1400" y="1704"/>
                  <a:pt x="1428" y="1847"/>
                  <a:pt x="1536" y="1776"/>
                </a:cubicBezTo>
                <a:cubicBezTo>
                  <a:pt x="1644" y="1705"/>
                  <a:pt x="1848" y="1334"/>
                  <a:pt x="1944" y="1302"/>
                </a:cubicBezTo>
                <a:cubicBezTo>
                  <a:pt x="2040" y="1270"/>
                  <a:pt x="2036" y="1561"/>
                  <a:pt x="2112" y="1584"/>
                </a:cubicBezTo>
                <a:cubicBezTo>
                  <a:pt x="2188" y="1607"/>
                  <a:pt x="2322" y="1545"/>
                  <a:pt x="2400" y="1440"/>
                </a:cubicBezTo>
                <a:cubicBezTo>
                  <a:pt x="2478" y="1335"/>
                  <a:pt x="2516" y="994"/>
                  <a:pt x="2580" y="954"/>
                </a:cubicBezTo>
                <a:cubicBezTo>
                  <a:pt x="2644" y="914"/>
                  <a:pt x="2694" y="1159"/>
                  <a:pt x="2784" y="1200"/>
                </a:cubicBezTo>
                <a:cubicBezTo>
                  <a:pt x="2874" y="1241"/>
                  <a:pt x="3038" y="1263"/>
                  <a:pt x="3120" y="1200"/>
                </a:cubicBezTo>
                <a:cubicBezTo>
                  <a:pt x="3202" y="1137"/>
                  <a:pt x="3204" y="878"/>
                  <a:pt x="3276" y="822"/>
                </a:cubicBezTo>
                <a:cubicBezTo>
                  <a:pt x="3348" y="766"/>
                  <a:pt x="3482" y="897"/>
                  <a:pt x="3552" y="864"/>
                </a:cubicBezTo>
                <a:cubicBezTo>
                  <a:pt x="3622" y="831"/>
                  <a:pt x="3632" y="688"/>
                  <a:pt x="3696" y="624"/>
                </a:cubicBezTo>
                <a:cubicBezTo>
                  <a:pt x="3760" y="560"/>
                  <a:pt x="3888" y="536"/>
                  <a:pt x="3936" y="480"/>
                </a:cubicBezTo>
                <a:cubicBezTo>
                  <a:pt x="3984" y="424"/>
                  <a:pt x="3944" y="344"/>
                  <a:pt x="3984" y="288"/>
                </a:cubicBezTo>
                <a:cubicBezTo>
                  <a:pt x="4024" y="232"/>
                  <a:pt x="4120" y="192"/>
                  <a:pt x="4176" y="144"/>
                </a:cubicBezTo>
                <a:cubicBezTo>
                  <a:pt x="4232" y="96"/>
                  <a:pt x="4296" y="24"/>
                  <a:pt x="4320" y="0"/>
                </a:cubicBezTo>
              </a:path>
            </a:pathLst>
          </a:custGeom>
          <a:noFill/>
          <a:ln w="38100" cap="flat" cmpd="sng">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5" name="Text Box 6"/>
          <p:cNvSpPr txBox="1">
            <a:spLocks noChangeArrowheads="1"/>
          </p:cNvSpPr>
          <p:nvPr/>
        </p:nvSpPr>
        <p:spPr bwMode="auto">
          <a:xfrm>
            <a:off x="2727325" y="5856288"/>
            <a:ext cx="30210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2800">
                <a:latin typeface="Helvetica" panose="020B0604020202020204" pitchFamily="34" charset="0"/>
              </a:rPr>
              <a:t>Problem size  </a:t>
            </a:r>
            <a:r>
              <a:rPr lang="en-US" altLang="en-US" sz="2800" b="1">
                <a:solidFill>
                  <a:srgbClr val="0033CC"/>
                </a:solidFill>
                <a:latin typeface="Helvetica" panose="020B0604020202020204" pitchFamily="34" charset="0"/>
              </a:rPr>
              <a:t>N</a:t>
            </a:r>
            <a:r>
              <a:rPr lang="en-US" altLang="en-US" sz="2800">
                <a:latin typeface="Helvetica" panose="020B0604020202020204" pitchFamily="34" charset="0"/>
              </a:rPr>
              <a:t>   </a:t>
            </a:r>
          </a:p>
        </p:txBody>
      </p:sp>
      <p:sp>
        <p:nvSpPr>
          <p:cNvPr id="12296" name="Text Box 7"/>
          <p:cNvSpPr txBox="1">
            <a:spLocks noChangeArrowheads="1"/>
          </p:cNvSpPr>
          <p:nvPr/>
        </p:nvSpPr>
        <p:spPr bwMode="auto">
          <a:xfrm rot="-5439792">
            <a:off x="152400" y="3657600"/>
            <a:ext cx="9763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2800" dirty="0">
                <a:latin typeface="Helvetica" panose="020B0604020202020204" pitchFamily="34" charset="0"/>
              </a:rPr>
              <a:t>Time</a:t>
            </a:r>
          </a:p>
        </p:txBody>
      </p:sp>
      <p:sp>
        <p:nvSpPr>
          <p:cNvPr id="12297" name="Freeform 9"/>
          <p:cNvSpPr>
            <a:spLocks/>
          </p:cNvSpPr>
          <p:nvPr/>
        </p:nvSpPr>
        <p:spPr bwMode="auto">
          <a:xfrm>
            <a:off x="1133475" y="1133475"/>
            <a:ext cx="7010400" cy="4114800"/>
          </a:xfrm>
          <a:custGeom>
            <a:avLst/>
            <a:gdLst>
              <a:gd name="T0" fmla="*/ 0 w 4416"/>
              <a:gd name="T1" fmla="*/ 2147483647 h 2592"/>
              <a:gd name="T2" fmla="*/ 2147483647 w 4416"/>
              <a:gd name="T3" fmla="*/ 2147483647 h 2592"/>
              <a:gd name="T4" fmla="*/ 2147483647 w 4416"/>
              <a:gd name="T5" fmla="*/ 0 h 2592"/>
              <a:gd name="T6" fmla="*/ 0 60000 65536"/>
              <a:gd name="T7" fmla="*/ 0 60000 65536"/>
              <a:gd name="T8" fmla="*/ 0 60000 65536"/>
            </a:gdLst>
            <a:ahLst/>
            <a:cxnLst>
              <a:cxn ang="T6">
                <a:pos x="T0" y="T1"/>
              </a:cxn>
              <a:cxn ang="T7">
                <a:pos x="T2" y="T3"/>
              </a:cxn>
              <a:cxn ang="T8">
                <a:pos x="T4" y="T5"/>
              </a:cxn>
            </a:cxnLst>
            <a:rect l="0" t="0" r="r" b="b"/>
            <a:pathLst>
              <a:path w="4416" h="2592">
                <a:moveTo>
                  <a:pt x="0" y="2592"/>
                </a:moveTo>
                <a:cubicBezTo>
                  <a:pt x="1048" y="2232"/>
                  <a:pt x="2096" y="1872"/>
                  <a:pt x="2832" y="1440"/>
                </a:cubicBezTo>
                <a:cubicBezTo>
                  <a:pt x="3568" y="1008"/>
                  <a:pt x="4152" y="240"/>
                  <a:pt x="4416" y="0"/>
                </a:cubicBezTo>
              </a:path>
            </a:pathLst>
          </a:custGeom>
          <a:noFill/>
          <a:ln w="28575" cap="flat" cmpd="sng">
            <a:solidFill>
              <a:srgbClr val="00B05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8" name="Freeform 10"/>
          <p:cNvSpPr>
            <a:spLocks/>
          </p:cNvSpPr>
          <p:nvPr/>
        </p:nvSpPr>
        <p:spPr bwMode="auto">
          <a:xfrm>
            <a:off x="1130300" y="1031875"/>
            <a:ext cx="8013700" cy="4254500"/>
          </a:xfrm>
          <a:custGeom>
            <a:avLst/>
            <a:gdLst>
              <a:gd name="T0" fmla="*/ 0 w 5048"/>
              <a:gd name="T1" fmla="*/ 2147483647 h 2680"/>
              <a:gd name="T2" fmla="*/ 2147483647 w 5048"/>
              <a:gd name="T3" fmla="*/ 2147483647 h 2680"/>
              <a:gd name="T4" fmla="*/ 2147483647 w 5048"/>
              <a:gd name="T5" fmla="*/ 826611250 h 2680"/>
              <a:gd name="T6" fmla="*/ 2147483647 w 5048"/>
              <a:gd name="T7" fmla="*/ 100806250 h 26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48" h="2680">
                <a:moveTo>
                  <a:pt x="0" y="2680"/>
                </a:moveTo>
                <a:cubicBezTo>
                  <a:pt x="1048" y="2540"/>
                  <a:pt x="2096" y="2400"/>
                  <a:pt x="2880" y="2008"/>
                </a:cubicBezTo>
                <a:cubicBezTo>
                  <a:pt x="3664" y="1616"/>
                  <a:pt x="4360" y="656"/>
                  <a:pt x="4704" y="328"/>
                </a:cubicBezTo>
                <a:cubicBezTo>
                  <a:pt x="5048" y="0"/>
                  <a:pt x="4996" y="20"/>
                  <a:pt x="4944" y="40"/>
                </a:cubicBezTo>
              </a:path>
            </a:pathLst>
          </a:custGeom>
          <a:noFill/>
          <a:ln w="28575" cap="flat" cmpd="sng">
            <a:solidFill>
              <a:srgbClr val="FF0000"/>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9" name="Text Box 8"/>
          <p:cNvSpPr txBox="1">
            <a:spLocks noChangeArrowheads="1"/>
          </p:cNvSpPr>
          <p:nvPr/>
        </p:nvSpPr>
        <p:spPr bwMode="auto">
          <a:xfrm>
            <a:off x="8137525" y="2046288"/>
            <a:ext cx="8969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2800" b="1" dirty="0">
                <a:solidFill>
                  <a:srgbClr val="0033CC"/>
                </a:solidFill>
                <a:latin typeface="Helvetica" panose="020B0604020202020204" pitchFamily="34" charset="0"/>
              </a:rPr>
              <a:t>T</a:t>
            </a:r>
            <a:r>
              <a:rPr lang="en-US" altLang="en-US" sz="2800" dirty="0">
                <a:solidFill>
                  <a:srgbClr val="0033CC"/>
                </a:solidFill>
                <a:latin typeface="Helvetica" panose="020B0604020202020204" pitchFamily="34" charset="0"/>
              </a:rPr>
              <a:t>(</a:t>
            </a:r>
            <a:r>
              <a:rPr lang="en-US" altLang="en-US" sz="2800" b="1" dirty="0">
                <a:solidFill>
                  <a:srgbClr val="0033CC"/>
                </a:solidFill>
                <a:latin typeface="Helvetica" panose="020B0604020202020204" pitchFamily="34" charset="0"/>
              </a:rPr>
              <a:t>N</a:t>
            </a:r>
            <a:r>
              <a:rPr lang="en-US" altLang="en-US" sz="2800" dirty="0">
                <a:solidFill>
                  <a:srgbClr val="0033CC"/>
                </a:solidFill>
                <a:latin typeface="Helvetica" panose="020B0604020202020204" pitchFamily="34" charset="0"/>
              </a:rPr>
              <a:t>)</a:t>
            </a:r>
          </a:p>
        </p:txBody>
      </p:sp>
      <mc:AlternateContent xmlns:mc="http://schemas.openxmlformats.org/markup-compatibility/2006" xmlns:a14="http://schemas.microsoft.com/office/drawing/2010/main">
        <mc:Choice Requires="a14">
          <p:sp>
            <p:nvSpPr>
              <p:cNvPr id="12" name="Text Box 11">
                <a:extLst>
                  <a:ext uri="{FF2B5EF4-FFF2-40B4-BE49-F238E27FC236}">
                    <a16:creationId xmlns:a16="http://schemas.microsoft.com/office/drawing/2014/main" id="{DBBA5F10-B69F-447B-B27E-803D8FB53D8C}"/>
                  </a:ext>
                </a:extLst>
              </p:cNvPr>
              <p:cNvSpPr txBox="1">
                <a:spLocks noChangeArrowheads="1"/>
              </p:cNvSpPr>
              <p:nvPr/>
            </p:nvSpPr>
            <p:spPr bwMode="auto">
              <a:xfrm>
                <a:off x="4838609" y="4408285"/>
                <a:ext cx="1553630" cy="523220"/>
              </a:xfrm>
              <a:prstGeom prst="rect">
                <a:avLst/>
              </a:prstGeom>
              <a:noFill/>
              <a:ln>
                <a:noFill/>
              </a:ln>
              <a:extLst>
                <a:ext uri="{909E8E84-426E-40dd-AFC4-6F175D3DCCD1}">
                  <a14:hiddenFill xmlns="">
                    <a:solidFill>
                      <a:srgbClr val="FFFFFF"/>
                    </a:solidFill>
                  </a14:hiddenFill>
                </a:ext>
                <a:ext uri="{91240B29-F687-4f45-9708-019B960494DF}">
                  <a14:hiddenLine xmlns="" w="76200">
                    <a:solidFill>
                      <a:srgbClr val="000000"/>
                    </a:solidFill>
                    <a:miter lim="800000"/>
                    <a:headEnd/>
                    <a:tailEnd/>
                  </a14:hiddenLine>
                </a:ext>
              </a:extLst>
            </p:spPr>
            <p:txBody>
              <a:bodyPr wrap="none">
                <a:spAutoFit/>
              </a:bodyPr>
              <a:lstStyle>
                <a:lvl1pPr>
                  <a:defRPr sz="2800">
                    <a:solidFill>
                      <a:schemeClr val="tx1"/>
                    </a:solidFill>
                    <a:latin typeface="Gill Sans" charset="0"/>
                    <a:ea typeface="Osaka" charset="0"/>
                    <a:cs typeface="Osaka" charset="0"/>
                  </a:defRPr>
                </a:lvl1pPr>
                <a:lvl2pPr marL="37931725" indent="-37474525">
                  <a:defRPr sz="2800">
                    <a:solidFill>
                      <a:schemeClr val="tx1"/>
                    </a:solidFill>
                    <a:latin typeface="Gill Sans" charset="0"/>
                    <a:ea typeface="Osaka" charset="0"/>
                    <a:cs typeface="Osaka" charset="0"/>
                  </a:defRPr>
                </a:lvl2pPr>
                <a:lvl3pPr>
                  <a:defRPr sz="2800">
                    <a:solidFill>
                      <a:schemeClr val="tx1"/>
                    </a:solidFill>
                    <a:latin typeface="Gill Sans" charset="0"/>
                    <a:ea typeface="Osaka" charset="0"/>
                    <a:cs typeface="Osaka" charset="0"/>
                  </a:defRPr>
                </a:lvl3pPr>
                <a:lvl4pPr>
                  <a:defRPr sz="2800">
                    <a:solidFill>
                      <a:schemeClr val="tx1"/>
                    </a:solidFill>
                    <a:latin typeface="Gill Sans" charset="0"/>
                    <a:ea typeface="Osaka" charset="0"/>
                    <a:cs typeface="Osaka" charset="0"/>
                  </a:defRPr>
                </a:lvl4pPr>
                <a:lvl5pPr>
                  <a:defRPr sz="2800">
                    <a:solidFill>
                      <a:schemeClr val="tx1"/>
                    </a:solidFill>
                    <a:latin typeface="Gill Sans" charset="0"/>
                    <a:ea typeface="Osaka" charset="0"/>
                    <a:cs typeface="Osaka" charset="0"/>
                  </a:defRPr>
                </a:lvl5pPr>
                <a:lvl6pPr marL="457200" eaLnBrk="0" fontAlgn="base" hangingPunct="0">
                  <a:spcBef>
                    <a:spcPct val="0"/>
                  </a:spcBef>
                  <a:spcAft>
                    <a:spcPct val="0"/>
                  </a:spcAft>
                  <a:defRPr sz="2800">
                    <a:solidFill>
                      <a:schemeClr val="tx1"/>
                    </a:solidFill>
                    <a:latin typeface="Gill Sans" charset="0"/>
                    <a:ea typeface="Osaka" charset="0"/>
                    <a:cs typeface="Osaka" charset="0"/>
                  </a:defRPr>
                </a:lvl6pPr>
                <a:lvl7pPr marL="914400" eaLnBrk="0" fontAlgn="base" hangingPunct="0">
                  <a:spcBef>
                    <a:spcPct val="0"/>
                  </a:spcBef>
                  <a:spcAft>
                    <a:spcPct val="0"/>
                  </a:spcAft>
                  <a:defRPr sz="2800">
                    <a:solidFill>
                      <a:schemeClr val="tx1"/>
                    </a:solidFill>
                    <a:latin typeface="Gill Sans" charset="0"/>
                    <a:ea typeface="Osaka" charset="0"/>
                    <a:cs typeface="Osaka" charset="0"/>
                  </a:defRPr>
                </a:lvl7pPr>
                <a:lvl8pPr marL="1371600" eaLnBrk="0" fontAlgn="base" hangingPunct="0">
                  <a:spcBef>
                    <a:spcPct val="0"/>
                  </a:spcBef>
                  <a:spcAft>
                    <a:spcPct val="0"/>
                  </a:spcAft>
                  <a:defRPr sz="2800">
                    <a:solidFill>
                      <a:schemeClr val="tx1"/>
                    </a:solidFill>
                    <a:latin typeface="Gill Sans" charset="0"/>
                    <a:ea typeface="Osaka" charset="0"/>
                    <a:cs typeface="Osaka" charset="0"/>
                  </a:defRPr>
                </a:lvl8pPr>
                <a:lvl9pPr marL="1828800" eaLnBrk="0" fontAlgn="base" hangingPunct="0">
                  <a:spcBef>
                    <a:spcPct val="0"/>
                  </a:spcBef>
                  <a:spcAft>
                    <a:spcPct val="0"/>
                  </a:spcAft>
                  <a:defRPr sz="2800">
                    <a:solidFill>
                      <a:schemeClr val="tx1"/>
                    </a:solidFill>
                    <a:latin typeface="Gill Sans" charset="0"/>
                    <a:ea typeface="Osaka" charset="0"/>
                    <a:cs typeface="Osaka" charset="0"/>
                  </a:defRPr>
                </a:lvl9pPr>
              </a:lstStyle>
              <a:p>
                <a:pPr/>
                <a14:m>
                  <m:oMathPara xmlns:m="http://schemas.openxmlformats.org/officeDocument/2006/math">
                    <m:oMathParaPr>
                      <m:jc m:val="centerGroup"/>
                    </m:oMathParaPr>
                    <m:oMath xmlns:m="http://schemas.openxmlformats.org/officeDocument/2006/math">
                      <m:r>
                        <a:rPr lang="en-US" b="0" i="1" dirty="0" smtClean="0">
                          <a:solidFill>
                            <a:srgbClr val="FF0000"/>
                          </a:solidFill>
                          <a:latin typeface="Cambria Math" panose="02040503050406030204" pitchFamily="18" charset="0"/>
                        </a:rPr>
                        <m:t>𝑁</m:t>
                      </m:r>
                      <m:r>
                        <a:rPr lang="en-US" i="1" dirty="0" smtClean="0">
                          <a:solidFill>
                            <a:srgbClr val="FF0000"/>
                          </a:solidFill>
                          <a:latin typeface="Cambria Math" panose="02040503050406030204" pitchFamily="18" charset="0"/>
                        </a:rPr>
                        <m:t> </m:t>
                      </m:r>
                      <m:sSub>
                        <m:sSubPr>
                          <m:ctrlPr>
                            <a:rPr lang="en-US" b="0" i="1" dirty="0" smtClean="0">
                              <a:solidFill>
                                <a:srgbClr val="FF0000"/>
                              </a:solidFill>
                              <a:latin typeface="Cambria Math" panose="02040503050406030204" pitchFamily="18" charset="0"/>
                            </a:rPr>
                          </m:ctrlPr>
                        </m:sSubPr>
                        <m:e>
                          <m:r>
                            <m:rPr>
                              <m:sty m:val="p"/>
                            </m:rPr>
                            <a:rPr lang="en-US" i="0" dirty="0" smtClean="0">
                              <a:solidFill>
                                <a:srgbClr val="FF0000"/>
                              </a:solidFill>
                              <a:latin typeface="Cambria Math" panose="02040503050406030204" pitchFamily="18" charset="0"/>
                            </a:rPr>
                            <m:t>log</m:t>
                          </m:r>
                        </m:e>
                        <m:sub>
                          <m:r>
                            <a:rPr lang="en-US" b="0" i="1" dirty="0" smtClean="0">
                              <a:solidFill>
                                <a:srgbClr val="FF0000"/>
                              </a:solidFill>
                              <a:latin typeface="Cambria Math" panose="02040503050406030204" pitchFamily="18" charset="0"/>
                            </a:rPr>
                            <m:t>2</m:t>
                          </m:r>
                        </m:sub>
                      </m:sSub>
                      <m:r>
                        <a:rPr lang="en-US" b="0" i="1" dirty="0" smtClean="0">
                          <a:solidFill>
                            <a:srgbClr val="FF0000"/>
                          </a:solidFill>
                          <a:latin typeface="Cambria Math" panose="02040503050406030204" pitchFamily="18" charset="0"/>
                        </a:rPr>
                        <m:t>𝑁</m:t>
                      </m:r>
                    </m:oMath>
                  </m:oMathPara>
                </a14:m>
                <a:endParaRPr lang="en-US" dirty="0">
                  <a:solidFill>
                    <a:srgbClr val="FF0000"/>
                  </a:solidFill>
                  <a:latin typeface="Helvetica" charset="0"/>
                </a:endParaRPr>
              </a:p>
            </p:txBody>
          </p:sp>
        </mc:Choice>
        <mc:Fallback xmlns="">
          <p:sp>
            <p:nvSpPr>
              <p:cNvPr id="12" name="Text Box 11">
                <a:extLst>
                  <a:ext uri="{FF2B5EF4-FFF2-40B4-BE49-F238E27FC236}">
                    <a16:creationId xmlns:a16="http://schemas.microsoft.com/office/drawing/2014/main" id="{DBBA5F10-B69F-447B-B27E-803D8FB53D8C}"/>
                  </a:ext>
                </a:extLst>
              </p:cNvPr>
              <p:cNvSpPr txBox="1">
                <a:spLocks noRot="1" noChangeAspect="1" noMove="1" noResize="1" noEditPoints="1" noAdjustHandles="1" noChangeArrowheads="1" noChangeShapeType="1" noTextEdit="1"/>
              </p:cNvSpPr>
              <p:nvPr/>
            </p:nvSpPr>
            <p:spPr bwMode="auto">
              <a:xfrm>
                <a:off x="4838609" y="4408285"/>
                <a:ext cx="1553630" cy="523220"/>
              </a:xfrm>
              <a:prstGeom prst="rect">
                <a:avLst/>
              </a:prstGeom>
              <a:blipFill>
                <a:blip r:embed="rId3"/>
                <a:stretch>
                  <a:fillRect/>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 Box 11">
                <a:extLst>
                  <a:ext uri="{FF2B5EF4-FFF2-40B4-BE49-F238E27FC236}">
                    <a16:creationId xmlns:a16="http://schemas.microsoft.com/office/drawing/2014/main" id="{461FECAB-2316-4DBC-8137-5D392FA957D8}"/>
                  </a:ext>
                </a:extLst>
              </p:cNvPr>
              <p:cNvSpPr txBox="1">
                <a:spLocks noChangeArrowheads="1"/>
              </p:cNvSpPr>
              <p:nvPr/>
            </p:nvSpPr>
            <p:spPr bwMode="auto">
              <a:xfrm>
                <a:off x="3491277" y="3369797"/>
                <a:ext cx="1704249" cy="523220"/>
              </a:xfrm>
              <a:prstGeom prst="rect">
                <a:avLst/>
              </a:prstGeom>
              <a:noFill/>
              <a:ln>
                <a:noFill/>
              </a:ln>
              <a:extLst>
                <a:ext uri="{909E8E84-426E-40dd-AFC4-6F175D3DCCD1}">
                  <a14:hiddenFill xmlns="">
                    <a:solidFill>
                      <a:srgbClr val="FFFFFF"/>
                    </a:solidFill>
                  </a14:hiddenFill>
                </a:ext>
                <a:ext uri="{91240B29-F687-4f45-9708-019B960494DF}">
                  <a14:hiddenLine xmlns="" w="76200">
                    <a:solidFill>
                      <a:srgbClr val="000000"/>
                    </a:solidFill>
                    <a:miter lim="800000"/>
                    <a:headEnd/>
                    <a:tailEnd/>
                  </a14:hiddenLine>
                </a:ext>
              </a:extLst>
            </p:spPr>
            <p:txBody>
              <a:bodyPr wrap="none">
                <a:spAutoFit/>
              </a:bodyPr>
              <a:lstStyle>
                <a:lvl1pPr>
                  <a:defRPr sz="2800">
                    <a:solidFill>
                      <a:schemeClr val="tx1"/>
                    </a:solidFill>
                    <a:latin typeface="Gill Sans" charset="0"/>
                    <a:ea typeface="Osaka" charset="0"/>
                    <a:cs typeface="Osaka" charset="0"/>
                  </a:defRPr>
                </a:lvl1pPr>
                <a:lvl2pPr marL="37931725" indent="-37474525">
                  <a:defRPr sz="2800">
                    <a:solidFill>
                      <a:schemeClr val="tx1"/>
                    </a:solidFill>
                    <a:latin typeface="Gill Sans" charset="0"/>
                    <a:ea typeface="Osaka" charset="0"/>
                    <a:cs typeface="Osaka" charset="0"/>
                  </a:defRPr>
                </a:lvl2pPr>
                <a:lvl3pPr>
                  <a:defRPr sz="2800">
                    <a:solidFill>
                      <a:schemeClr val="tx1"/>
                    </a:solidFill>
                    <a:latin typeface="Gill Sans" charset="0"/>
                    <a:ea typeface="Osaka" charset="0"/>
                    <a:cs typeface="Osaka" charset="0"/>
                  </a:defRPr>
                </a:lvl3pPr>
                <a:lvl4pPr>
                  <a:defRPr sz="2800">
                    <a:solidFill>
                      <a:schemeClr val="tx1"/>
                    </a:solidFill>
                    <a:latin typeface="Gill Sans" charset="0"/>
                    <a:ea typeface="Osaka" charset="0"/>
                    <a:cs typeface="Osaka" charset="0"/>
                  </a:defRPr>
                </a:lvl4pPr>
                <a:lvl5pPr>
                  <a:defRPr sz="2800">
                    <a:solidFill>
                      <a:schemeClr val="tx1"/>
                    </a:solidFill>
                    <a:latin typeface="Gill Sans" charset="0"/>
                    <a:ea typeface="Osaka" charset="0"/>
                    <a:cs typeface="Osaka" charset="0"/>
                  </a:defRPr>
                </a:lvl5pPr>
                <a:lvl6pPr marL="457200" eaLnBrk="0" fontAlgn="base" hangingPunct="0">
                  <a:spcBef>
                    <a:spcPct val="0"/>
                  </a:spcBef>
                  <a:spcAft>
                    <a:spcPct val="0"/>
                  </a:spcAft>
                  <a:defRPr sz="2800">
                    <a:solidFill>
                      <a:schemeClr val="tx1"/>
                    </a:solidFill>
                    <a:latin typeface="Gill Sans" charset="0"/>
                    <a:ea typeface="Osaka" charset="0"/>
                    <a:cs typeface="Osaka" charset="0"/>
                  </a:defRPr>
                </a:lvl6pPr>
                <a:lvl7pPr marL="914400" eaLnBrk="0" fontAlgn="base" hangingPunct="0">
                  <a:spcBef>
                    <a:spcPct val="0"/>
                  </a:spcBef>
                  <a:spcAft>
                    <a:spcPct val="0"/>
                  </a:spcAft>
                  <a:defRPr sz="2800">
                    <a:solidFill>
                      <a:schemeClr val="tx1"/>
                    </a:solidFill>
                    <a:latin typeface="Gill Sans" charset="0"/>
                    <a:ea typeface="Osaka" charset="0"/>
                    <a:cs typeface="Osaka" charset="0"/>
                  </a:defRPr>
                </a:lvl7pPr>
                <a:lvl8pPr marL="1371600" eaLnBrk="0" fontAlgn="base" hangingPunct="0">
                  <a:spcBef>
                    <a:spcPct val="0"/>
                  </a:spcBef>
                  <a:spcAft>
                    <a:spcPct val="0"/>
                  </a:spcAft>
                  <a:defRPr sz="2800">
                    <a:solidFill>
                      <a:schemeClr val="tx1"/>
                    </a:solidFill>
                    <a:latin typeface="Gill Sans" charset="0"/>
                    <a:ea typeface="Osaka" charset="0"/>
                    <a:cs typeface="Osaka" charset="0"/>
                  </a:defRPr>
                </a:lvl8pPr>
                <a:lvl9pPr marL="1828800" eaLnBrk="0" fontAlgn="base" hangingPunct="0">
                  <a:spcBef>
                    <a:spcPct val="0"/>
                  </a:spcBef>
                  <a:spcAft>
                    <a:spcPct val="0"/>
                  </a:spcAft>
                  <a:defRPr sz="2800">
                    <a:solidFill>
                      <a:schemeClr val="tx1"/>
                    </a:solidFill>
                    <a:latin typeface="Gill Sans" charset="0"/>
                    <a:ea typeface="Osaka" charset="0"/>
                    <a:cs typeface="Osaka" charset="0"/>
                  </a:defRPr>
                </a:lvl9pPr>
              </a:lstStyle>
              <a:p>
                <a:pPr/>
                <a14:m>
                  <m:oMathPara xmlns:m="http://schemas.openxmlformats.org/officeDocument/2006/math">
                    <m:oMathParaPr>
                      <m:jc m:val="centerGroup"/>
                    </m:oMathParaPr>
                    <m:oMath xmlns:m="http://schemas.openxmlformats.org/officeDocument/2006/math">
                      <m:r>
                        <a:rPr lang="en-US" b="0" i="1" dirty="0" smtClean="0">
                          <a:solidFill>
                            <a:srgbClr val="00B050"/>
                          </a:solidFill>
                          <a:latin typeface="Cambria Math" panose="02040503050406030204" pitchFamily="18" charset="0"/>
                        </a:rPr>
                        <m:t>2</m:t>
                      </m:r>
                      <m:r>
                        <a:rPr lang="en-US" b="0" i="1" dirty="0" smtClean="0">
                          <a:solidFill>
                            <a:srgbClr val="00B050"/>
                          </a:solidFill>
                          <a:latin typeface="Cambria Math" panose="02040503050406030204" pitchFamily="18" charset="0"/>
                        </a:rPr>
                        <m:t>𝑁</m:t>
                      </m:r>
                      <m:r>
                        <a:rPr lang="en-US" i="1" dirty="0" smtClean="0">
                          <a:solidFill>
                            <a:srgbClr val="00B050"/>
                          </a:solidFill>
                          <a:latin typeface="Cambria Math" panose="02040503050406030204" pitchFamily="18" charset="0"/>
                        </a:rPr>
                        <m:t> </m:t>
                      </m:r>
                      <m:r>
                        <m:rPr>
                          <m:sty m:val="p"/>
                        </m:rPr>
                        <a:rPr lang="en-US" i="1" dirty="0" smtClean="0">
                          <a:solidFill>
                            <a:srgbClr val="00B050"/>
                          </a:solidFill>
                          <a:latin typeface="Cambria Math" panose="02040503050406030204" pitchFamily="18" charset="0"/>
                        </a:rPr>
                        <m:t>log</m:t>
                      </m:r>
                      <m:r>
                        <a:rPr lang="en-US" i="1" baseline="-25000" dirty="0">
                          <a:solidFill>
                            <a:srgbClr val="00B050"/>
                          </a:solidFill>
                          <a:latin typeface="Cambria Math" panose="02040503050406030204" pitchFamily="18" charset="0"/>
                        </a:rPr>
                        <m:t>2</m:t>
                      </m:r>
                      <m:r>
                        <a:rPr lang="en-US" b="0" i="1" dirty="0" smtClean="0">
                          <a:solidFill>
                            <a:srgbClr val="00B050"/>
                          </a:solidFill>
                          <a:latin typeface="Cambria Math" panose="02040503050406030204" pitchFamily="18" charset="0"/>
                        </a:rPr>
                        <m:t>𝑁</m:t>
                      </m:r>
                    </m:oMath>
                  </m:oMathPara>
                </a14:m>
                <a:endParaRPr lang="en-US" dirty="0">
                  <a:solidFill>
                    <a:srgbClr val="00B050"/>
                  </a:solidFill>
                  <a:latin typeface="Helvetica" charset="0"/>
                </a:endParaRPr>
              </a:p>
            </p:txBody>
          </p:sp>
        </mc:Choice>
        <mc:Fallback xmlns="">
          <p:sp>
            <p:nvSpPr>
              <p:cNvPr id="13" name="Text Box 11">
                <a:extLst>
                  <a:ext uri="{FF2B5EF4-FFF2-40B4-BE49-F238E27FC236}">
                    <a16:creationId xmlns:a16="http://schemas.microsoft.com/office/drawing/2014/main" id="{461FECAB-2316-4DBC-8137-5D392FA957D8}"/>
                  </a:ext>
                </a:extLst>
              </p:cNvPr>
              <p:cNvSpPr txBox="1">
                <a:spLocks noRot="1" noChangeAspect="1" noMove="1" noResize="1" noEditPoints="1" noAdjustHandles="1" noChangeArrowheads="1" noChangeShapeType="1" noTextEdit="1"/>
              </p:cNvSpPr>
              <p:nvPr/>
            </p:nvSpPr>
            <p:spPr bwMode="auto">
              <a:xfrm>
                <a:off x="3491277" y="3369797"/>
                <a:ext cx="1704249" cy="523220"/>
              </a:xfrm>
              <a:prstGeom prst="rect">
                <a:avLst/>
              </a:prstGeom>
              <a:blipFill>
                <a:blip r:embed="rId4"/>
                <a:stretch>
                  <a:fillRect/>
                </a:stretch>
              </a:blip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7CB8FB7D-93EB-4AA8-98D9-A1705E04869B}"/>
                  </a:ext>
                </a:extLst>
              </p14:cNvPr>
              <p14:cNvContentPartPr/>
              <p14:nvPr/>
            </p14:nvContentPartPr>
            <p14:xfrm>
              <a:off x="1508760" y="1228680"/>
              <a:ext cx="7532640" cy="4200840"/>
            </p14:xfrm>
          </p:contentPart>
        </mc:Choice>
        <mc:Fallback>
          <p:pic>
            <p:nvPicPr>
              <p:cNvPr id="2" name="Ink 1">
                <a:extLst>
                  <a:ext uri="{FF2B5EF4-FFF2-40B4-BE49-F238E27FC236}">
                    <a16:creationId xmlns:a16="http://schemas.microsoft.com/office/drawing/2014/main" id="{7CB8FB7D-93EB-4AA8-98D9-A1705E04869B}"/>
                  </a:ext>
                </a:extLst>
              </p:cNvPr>
              <p:cNvPicPr/>
              <p:nvPr/>
            </p:nvPicPr>
            <p:blipFill>
              <a:blip r:embed="rId6"/>
              <a:stretch>
                <a:fillRect/>
              </a:stretch>
            </p:blipFill>
            <p:spPr>
              <a:xfrm>
                <a:off x="1499400" y="1219320"/>
                <a:ext cx="7551360" cy="4219560"/>
              </a:xfrm>
              <a:prstGeom prst="rect">
                <a:avLst/>
              </a:prstGeom>
            </p:spPr>
          </p:pic>
        </mc:Fallback>
      </mc:AlternateContent>
    </p:spTree>
    <p:extLst>
      <p:ext uri="{BB962C8B-B14F-4D97-AF65-F5344CB8AC3E}">
        <p14:creationId xmlns:p14="http://schemas.microsoft.com/office/powerpoint/2010/main" val="8460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O-Notation</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009291"/>
                <a:ext cx="8686800" cy="5116873"/>
              </a:xfrm>
            </p:spPr>
            <p:txBody>
              <a:bodyPr/>
              <a:lstStyle/>
              <a:p>
                <a:pPr marL="0" indent="0" eaLnBrk="1" hangingPunct="1">
                  <a:buNone/>
                  <a:defRPr/>
                </a:pPr>
                <a:r>
                  <a:rPr lang="en-US" altLang="en-US" sz="2000" dirty="0">
                    <a:solidFill>
                      <a:schemeClr val="tx1"/>
                    </a:solidFill>
                  </a:rPr>
                  <a:t>Given two positive functions </a:t>
                </a:r>
                <a14:m>
                  <m:oMath xmlns:m="http://schemas.openxmlformats.org/officeDocument/2006/math">
                    <m:r>
                      <a:rPr lang="en-US" altLang="en-US" sz="2000" b="0" i="1" dirty="0" smtClean="0">
                        <a:solidFill>
                          <a:schemeClr val="tx1"/>
                        </a:solidFill>
                        <a:latin typeface="Cambria Math" panose="02040503050406030204" pitchFamily="18" charset="0"/>
                      </a:rPr>
                      <m:t>𝑓</m:t>
                    </m:r>
                  </m:oMath>
                </a14:m>
                <a:r>
                  <a:rPr lang="en-US" altLang="en-US" sz="2000" dirty="0">
                    <a:solidFill>
                      <a:schemeClr val="tx1"/>
                    </a:solidFill>
                  </a:rPr>
                  <a:t> and </a:t>
                </a:r>
                <a14:m>
                  <m:oMath xmlns:m="http://schemas.openxmlformats.org/officeDocument/2006/math">
                    <m:r>
                      <a:rPr lang="en-US" altLang="en-US" sz="2000" i="1" dirty="0" smtClean="0">
                        <a:solidFill>
                          <a:schemeClr val="tx1"/>
                        </a:solidFill>
                        <a:latin typeface="Cambria Math" panose="02040503050406030204" pitchFamily="18" charset="0"/>
                      </a:rPr>
                      <m:t>𝑔</m:t>
                    </m:r>
                  </m:oMath>
                </a14:m>
                <a:endParaRPr lang="en-US" altLang="en-US" sz="2000" dirty="0">
                  <a:solidFill>
                    <a:schemeClr val="tx1"/>
                  </a:solidFill>
                </a:endParaRPr>
              </a:p>
              <a:p>
                <a:pPr marL="0" indent="0" eaLnBrk="1" hangingPunct="1">
                  <a:buNone/>
                  <a:defRPr/>
                </a:pPr>
                <a:endParaRPr lang="en-US" altLang="en-US" sz="2000" dirty="0">
                  <a:solidFill>
                    <a:schemeClr val="tx1"/>
                  </a:solidFill>
                </a:endParaRPr>
              </a:p>
              <a:p>
                <a:pPr eaLnBrk="1" hangingPunct="1">
                  <a:defRPr/>
                </a:pPr>
                <a14:m>
                  <m:oMath xmlns:m="http://schemas.openxmlformats.org/officeDocument/2006/math">
                    <m:r>
                      <a:rPr lang="en-US" altLang="en-US" sz="2000" b="0" i="1" smtClean="0">
                        <a:solidFill>
                          <a:schemeClr val="tx1"/>
                        </a:solidFill>
                        <a:latin typeface="Cambria Math" panose="02040503050406030204" pitchFamily="18" charset="0"/>
                      </a:rPr>
                      <m:t>𝑓</m:t>
                    </m:r>
                    <m:d>
                      <m:dPr>
                        <m:ctrlPr>
                          <a:rPr lang="en-US" altLang="en-US" sz="2000" b="0" i="1" smtClean="0">
                            <a:solidFill>
                              <a:schemeClr val="tx1"/>
                            </a:solidFill>
                            <a:latin typeface="Cambria Math" panose="02040503050406030204" pitchFamily="18" charset="0"/>
                          </a:rPr>
                        </m:ctrlPr>
                      </m:dPr>
                      <m:e>
                        <m:r>
                          <a:rPr lang="en-US" altLang="en-US" sz="2000" b="0" i="1" smtClean="0">
                            <a:solidFill>
                              <a:schemeClr val="tx1"/>
                            </a:solidFill>
                            <a:latin typeface="Cambria Math" panose="02040503050406030204" pitchFamily="18" charset="0"/>
                          </a:rPr>
                          <m:t>𝑛</m:t>
                        </m:r>
                      </m:e>
                    </m:d>
                    <m:r>
                      <a:rPr lang="en-US" altLang="en-US" sz="2000" b="0" i="1" smtClean="0">
                        <a:solidFill>
                          <a:schemeClr val="tx1"/>
                        </a:solidFill>
                        <a:latin typeface="Cambria Math" panose="02040503050406030204" pitchFamily="18" charset="0"/>
                      </a:rPr>
                      <m:t>=</m:t>
                    </m:r>
                    <m:r>
                      <a:rPr lang="en-US" altLang="en-US" sz="2000" b="0" i="1" smtClean="0">
                        <a:solidFill>
                          <a:schemeClr val="tx1"/>
                        </a:solidFill>
                        <a:latin typeface="Cambria Math" panose="02040503050406030204" pitchFamily="18" charset="0"/>
                      </a:rPr>
                      <m:t>𝑂</m:t>
                    </m:r>
                    <m:r>
                      <a:rPr lang="en-US" altLang="en-US" sz="2000" b="0" i="1" smtClean="0">
                        <a:solidFill>
                          <a:schemeClr val="tx1"/>
                        </a:solidFill>
                        <a:latin typeface="Cambria Math" panose="02040503050406030204" pitchFamily="18" charset="0"/>
                      </a:rPr>
                      <m:t>(</m:t>
                    </m:r>
                    <m:r>
                      <a:rPr lang="en-US" altLang="en-US" sz="2000" b="0" i="1" smtClean="0">
                        <a:solidFill>
                          <a:schemeClr val="tx1"/>
                        </a:solidFill>
                        <a:latin typeface="Cambria Math" panose="02040503050406030204" pitchFamily="18" charset="0"/>
                      </a:rPr>
                      <m:t>𝑔</m:t>
                    </m:r>
                    <m:d>
                      <m:dPr>
                        <m:ctrlPr>
                          <a:rPr lang="en-US" altLang="en-US" sz="2000" b="0" i="1" smtClean="0">
                            <a:solidFill>
                              <a:schemeClr val="tx1"/>
                            </a:solidFill>
                            <a:latin typeface="Cambria Math" panose="02040503050406030204" pitchFamily="18" charset="0"/>
                          </a:rPr>
                        </m:ctrlPr>
                      </m:dPr>
                      <m:e>
                        <m:r>
                          <a:rPr lang="en-US" altLang="en-US" sz="2000" b="0" i="1" smtClean="0">
                            <a:solidFill>
                              <a:schemeClr val="tx1"/>
                            </a:solidFill>
                            <a:latin typeface="Cambria Math" panose="02040503050406030204" pitchFamily="18" charset="0"/>
                          </a:rPr>
                          <m:t>𝑛</m:t>
                        </m:r>
                      </m:e>
                    </m:d>
                    <m:r>
                      <a:rPr lang="en-US" altLang="en-US" sz="2000" b="0" i="1" smtClean="0">
                        <a:solidFill>
                          <a:schemeClr val="tx1"/>
                        </a:solidFill>
                        <a:latin typeface="Cambria Math" panose="02040503050406030204" pitchFamily="18" charset="0"/>
                      </a:rPr>
                      <m:t>)</m:t>
                    </m:r>
                  </m:oMath>
                </a14:m>
                <a:r>
                  <a:rPr lang="en-US" altLang="en-US" sz="2000" dirty="0">
                    <a:solidFill>
                      <a:schemeClr val="tx1"/>
                    </a:solidFill>
                  </a:rPr>
                  <a:t> if there is a constant </a:t>
                </a:r>
                <a14:m>
                  <m:oMath xmlns:m="http://schemas.openxmlformats.org/officeDocument/2006/math">
                    <m:r>
                      <a:rPr lang="en-US" altLang="en-US" sz="2000" b="0" i="1" smtClean="0">
                        <a:solidFill>
                          <a:schemeClr val="tx1"/>
                        </a:solidFill>
                        <a:latin typeface="Cambria Math" panose="02040503050406030204" pitchFamily="18" charset="0"/>
                      </a:rPr>
                      <m:t>𝐶</m:t>
                    </m:r>
                    <m:r>
                      <a:rPr lang="en-US" altLang="en-US" sz="2000" b="0" i="1" smtClean="0">
                        <a:solidFill>
                          <a:schemeClr val="tx1"/>
                        </a:solidFill>
                        <a:latin typeface="Cambria Math" panose="02040503050406030204" pitchFamily="18" charset="0"/>
                      </a:rPr>
                      <m:t>&gt;0</m:t>
                    </m:r>
                  </m:oMath>
                </a14:m>
                <a:r>
                  <a:rPr lang="en-US" altLang="en-US" sz="2000" dirty="0">
                    <a:solidFill>
                      <a:schemeClr val="tx1"/>
                    </a:solidFill>
                  </a:rPr>
                  <a:t> and </a:t>
                </a:r>
                <a14:m>
                  <m:oMath xmlns:m="http://schemas.openxmlformats.org/officeDocument/2006/math">
                    <m:r>
                      <a:rPr lang="en-US" altLang="en-US" sz="2000" b="0" i="1" smtClean="0">
                        <a:solidFill>
                          <a:schemeClr val="tx1"/>
                        </a:solidFill>
                        <a:latin typeface="Cambria Math" panose="02040503050406030204" pitchFamily="18" charset="0"/>
                      </a:rPr>
                      <m:t>𝑁</m:t>
                    </m:r>
                  </m:oMath>
                </a14:m>
                <a:r>
                  <a:rPr lang="en-US" altLang="en-US" sz="2000" dirty="0">
                    <a:solidFill>
                      <a:schemeClr val="tx1"/>
                    </a:solidFill>
                  </a:rPr>
                  <a:t> st</a:t>
                </a:r>
              </a:p>
              <a:p>
                <a:pPr marL="0" indent="0" algn="ctr" eaLnBrk="1" hangingPunct="1">
                  <a:buNone/>
                  <a:defRPr/>
                </a:pPr>
                <a14:m>
                  <m:oMath xmlns:m="http://schemas.openxmlformats.org/officeDocument/2006/math">
                    <m:r>
                      <a:rPr lang="en-US" altLang="en-US" sz="2000" b="0" i="1" smtClean="0">
                        <a:solidFill>
                          <a:schemeClr val="tx1"/>
                        </a:solidFill>
                        <a:latin typeface="Cambria Math" panose="02040503050406030204" pitchFamily="18" charset="0"/>
                      </a:rPr>
                      <m:t>𝑓</m:t>
                    </m:r>
                    <m:d>
                      <m:dPr>
                        <m:ctrlPr>
                          <a:rPr lang="en-US" altLang="en-US" sz="2000" b="0" i="1" smtClean="0">
                            <a:solidFill>
                              <a:schemeClr val="tx1"/>
                            </a:solidFill>
                            <a:latin typeface="Cambria Math" panose="02040503050406030204" pitchFamily="18" charset="0"/>
                          </a:rPr>
                        </m:ctrlPr>
                      </m:dPr>
                      <m:e>
                        <m:r>
                          <a:rPr lang="en-US" altLang="en-US" sz="2000" b="0" i="1" smtClean="0">
                            <a:solidFill>
                              <a:schemeClr val="tx1"/>
                            </a:solidFill>
                            <a:latin typeface="Cambria Math" panose="02040503050406030204" pitchFamily="18" charset="0"/>
                          </a:rPr>
                          <m:t>𝑛</m:t>
                        </m:r>
                      </m:e>
                    </m:d>
                    <m:r>
                      <a:rPr lang="en-US" altLang="en-US" sz="2000" b="0" i="1" smtClean="0">
                        <a:solidFill>
                          <a:schemeClr val="tx1"/>
                        </a:solidFill>
                        <a:latin typeface="Cambria Math" panose="02040503050406030204" pitchFamily="18" charset="0"/>
                      </a:rPr>
                      <m:t>≤</m:t>
                    </m:r>
                    <m:r>
                      <a:rPr lang="en-US" altLang="en-US" sz="2000" b="0" i="1" smtClean="0">
                        <a:solidFill>
                          <a:schemeClr val="tx1"/>
                        </a:solidFill>
                        <a:latin typeface="Cambria Math" panose="02040503050406030204" pitchFamily="18" charset="0"/>
                      </a:rPr>
                      <m:t>𝐶𝑔</m:t>
                    </m:r>
                    <m:d>
                      <m:dPr>
                        <m:ctrlPr>
                          <a:rPr lang="en-US" altLang="en-US" sz="2000" b="0" i="1" smtClean="0">
                            <a:solidFill>
                              <a:schemeClr val="tx1"/>
                            </a:solidFill>
                            <a:latin typeface="Cambria Math" panose="02040503050406030204" pitchFamily="18" charset="0"/>
                          </a:rPr>
                        </m:ctrlPr>
                      </m:dPr>
                      <m:e>
                        <m:r>
                          <a:rPr lang="en-US" altLang="en-US" sz="2000" b="0" i="1" smtClean="0">
                            <a:solidFill>
                              <a:schemeClr val="tx1"/>
                            </a:solidFill>
                            <a:latin typeface="Cambria Math" panose="02040503050406030204" pitchFamily="18" charset="0"/>
                          </a:rPr>
                          <m:t>𝑛</m:t>
                        </m:r>
                      </m:e>
                    </m:d>
                  </m:oMath>
                </a14:m>
                <a:r>
                  <a:rPr lang="en-US" altLang="en-US" sz="2000" dirty="0">
                    <a:solidFill>
                      <a:schemeClr val="tx1"/>
                    </a:solidFill>
                  </a:rPr>
                  <a:t> for all </a:t>
                </a:r>
                <a14:m>
                  <m:oMath xmlns:m="http://schemas.openxmlformats.org/officeDocument/2006/math">
                    <m:r>
                      <a:rPr lang="en-US" altLang="en-US" sz="2000" b="0" i="1" smtClean="0">
                        <a:solidFill>
                          <a:schemeClr val="tx1"/>
                        </a:solidFill>
                        <a:latin typeface="Cambria Math" panose="02040503050406030204" pitchFamily="18" charset="0"/>
                      </a:rPr>
                      <m:t>𝑛</m:t>
                    </m:r>
                    <m:r>
                      <a:rPr lang="en-US" altLang="en-US" sz="2000" b="0" i="1" smtClean="0">
                        <a:solidFill>
                          <a:schemeClr val="tx1"/>
                        </a:solidFill>
                        <a:latin typeface="Cambria Math" panose="02040503050406030204" pitchFamily="18" charset="0"/>
                      </a:rPr>
                      <m:t>&gt;</m:t>
                    </m:r>
                    <m:r>
                      <a:rPr lang="en-US" altLang="en-US" sz="2000" b="0" i="1" smtClean="0">
                        <a:solidFill>
                          <a:schemeClr val="tx1"/>
                        </a:solidFill>
                        <a:latin typeface="Cambria Math" panose="02040503050406030204" pitchFamily="18" charset="0"/>
                      </a:rPr>
                      <m:t>𝑁</m:t>
                    </m:r>
                  </m:oMath>
                </a14:m>
                <a:endParaRPr lang="en-US" altLang="en-US" sz="2000" dirty="0">
                  <a:solidFill>
                    <a:schemeClr val="tx1"/>
                  </a:solidFill>
                </a:endParaRPr>
              </a:p>
              <a:p>
                <a:pPr marL="0" indent="0" eaLnBrk="1" hangingPunct="1">
                  <a:buNone/>
                  <a:defRPr/>
                </a:pPr>
                <a:endParaRPr lang="en-US" altLang="en-US" sz="2000" dirty="0">
                  <a:solidFill>
                    <a:schemeClr val="tx1"/>
                  </a:solidFill>
                </a:endParaRPr>
              </a:p>
              <a:p>
                <a:pPr eaLnBrk="1" hangingPunct="1">
                  <a:defRPr/>
                </a:pPr>
                <a14:m>
                  <m:oMath xmlns:m="http://schemas.openxmlformats.org/officeDocument/2006/math">
                    <m:r>
                      <a:rPr lang="en-US" altLang="en-US" sz="2000" i="1">
                        <a:latin typeface="Cambria Math" panose="02040503050406030204" pitchFamily="18" charset="0"/>
                      </a:rPr>
                      <m:t>𝑓</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𝑛</m:t>
                        </m:r>
                      </m:e>
                    </m:d>
                    <m:r>
                      <a:rPr lang="en-US" altLang="en-US" sz="2000" i="1">
                        <a:latin typeface="Cambria Math" panose="02040503050406030204" pitchFamily="18" charset="0"/>
                      </a:rPr>
                      <m:t>=</m:t>
                    </m:r>
                    <m:r>
                      <m:rPr>
                        <m:sty m:val="p"/>
                      </m:rPr>
                      <a:rPr lang="en-US" altLang="en-US" sz="2000" b="0" i="0" smtClean="0">
                        <a:latin typeface="Cambria Math" panose="02040503050406030204" pitchFamily="18" charset="0"/>
                      </a:rPr>
                      <m:t>Ω</m:t>
                    </m:r>
                    <m:r>
                      <a:rPr lang="en-US" altLang="en-US" sz="2000" i="1">
                        <a:latin typeface="Cambria Math" panose="02040503050406030204" pitchFamily="18" charset="0"/>
                      </a:rPr>
                      <m:t>(</m:t>
                    </m:r>
                    <m:r>
                      <a:rPr lang="en-US" altLang="en-US" sz="2000" i="1">
                        <a:latin typeface="Cambria Math" panose="02040503050406030204" pitchFamily="18" charset="0"/>
                      </a:rPr>
                      <m:t>𝑔</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𝑛</m:t>
                        </m:r>
                      </m:e>
                    </m:d>
                    <m:r>
                      <a:rPr lang="en-US" altLang="en-US" sz="2000" i="1">
                        <a:latin typeface="Cambria Math" panose="02040503050406030204" pitchFamily="18" charset="0"/>
                      </a:rPr>
                      <m:t>)</m:t>
                    </m:r>
                  </m:oMath>
                </a14:m>
                <a:r>
                  <a:rPr lang="en-US" altLang="en-US" sz="2000" dirty="0"/>
                  <a:t> if there is a constant </a:t>
                </a:r>
                <a14:m>
                  <m:oMath xmlns:m="http://schemas.openxmlformats.org/officeDocument/2006/math">
                    <m:r>
                      <a:rPr lang="en-US" altLang="en-US" sz="2000" i="1">
                        <a:latin typeface="Cambria Math" panose="02040503050406030204" pitchFamily="18" charset="0"/>
                      </a:rPr>
                      <m:t>𝐶</m:t>
                    </m:r>
                    <m:r>
                      <a:rPr lang="en-US" altLang="en-US" sz="2000" i="1">
                        <a:latin typeface="Cambria Math" panose="02040503050406030204" pitchFamily="18" charset="0"/>
                      </a:rPr>
                      <m:t>&gt;0</m:t>
                    </m:r>
                  </m:oMath>
                </a14:m>
                <a:r>
                  <a:rPr lang="en-US" altLang="en-US" sz="2000" dirty="0"/>
                  <a:t> and </a:t>
                </a:r>
                <a14:m>
                  <m:oMath xmlns:m="http://schemas.openxmlformats.org/officeDocument/2006/math">
                    <m:r>
                      <a:rPr lang="en-US" altLang="en-US" sz="2000" i="1">
                        <a:latin typeface="Cambria Math" panose="02040503050406030204" pitchFamily="18" charset="0"/>
                      </a:rPr>
                      <m:t>𝑁</m:t>
                    </m:r>
                  </m:oMath>
                </a14:m>
                <a:r>
                  <a:rPr lang="en-US" altLang="en-US" sz="2000" dirty="0"/>
                  <a:t> st</a:t>
                </a:r>
              </a:p>
              <a:p>
                <a:pPr marL="0" indent="0" algn="ctr" eaLnBrk="1" hangingPunct="1">
                  <a:buNone/>
                  <a:defRPr/>
                </a:pPr>
                <a14:m>
                  <m:oMath xmlns:m="http://schemas.openxmlformats.org/officeDocument/2006/math">
                    <m:r>
                      <a:rPr lang="en-US" altLang="en-US" sz="2000" i="1">
                        <a:latin typeface="Cambria Math" panose="02040503050406030204" pitchFamily="18" charset="0"/>
                      </a:rPr>
                      <m:t>𝑓</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𝑛</m:t>
                        </m:r>
                      </m:e>
                    </m:d>
                    <m:r>
                      <a:rPr lang="en-US" altLang="en-US" sz="2000" b="0" i="1" smtClean="0">
                        <a:latin typeface="Cambria Math" panose="02040503050406030204" pitchFamily="18" charset="0"/>
                      </a:rPr>
                      <m:t>≥</m:t>
                    </m:r>
                    <m:r>
                      <a:rPr lang="en-US" altLang="en-US" sz="2000" i="1">
                        <a:latin typeface="Cambria Math" panose="02040503050406030204" pitchFamily="18" charset="0"/>
                      </a:rPr>
                      <m:t>𝐶𝑔</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𝑛</m:t>
                        </m:r>
                      </m:e>
                    </m:d>
                  </m:oMath>
                </a14:m>
                <a:r>
                  <a:rPr lang="en-US" altLang="en-US" sz="2000" dirty="0"/>
                  <a:t> for all </a:t>
                </a:r>
                <a14:m>
                  <m:oMath xmlns:m="http://schemas.openxmlformats.org/officeDocument/2006/math">
                    <m:r>
                      <a:rPr lang="en-US" altLang="en-US" sz="2000" i="1">
                        <a:latin typeface="Cambria Math" panose="02040503050406030204" pitchFamily="18" charset="0"/>
                      </a:rPr>
                      <m:t>𝑛</m:t>
                    </m:r>
                    <m:r>
                      <a:rPr lang="en-US" altLang="en-US" sz="2000" i="1">
                        <a:latin typeface="Cambria Math" panose="02040503050406030204" pitchFamily="18" charset="0"/>
                      </a:rPr>
                      <m:t>&gt;</m:t>
                    </m:r>
                    <m:r>
                      <a:rPr lang="en-US" altLang="en-US" sz="2000" i="1">
                        <a:latin typeface="Cambria Math" panose="02040503050406030204" pitchFamily="18" charset="0"/>
                      </a:rPr>
                      <m:t>𝑁</m:t>
                    </m:r>
                  </m:oMath>
                </a14:m>
                <a:endParaRPr lang="en-US" altLang="en-US" sz="2000" dirty="0"/>
              </a:p>
              <a:p>
                <a:pPr marL="0" indent="0" eaLnBrk="1" hangingPunct="1">
                  <a:buNone/>
                  <a:defRPr/>
                </a:pPr>
                <a:endParaRPr lang="en-US" altLang="en-US" sz="2000" dirty="0">
                  <a:solidFill>
                    <a:schemeClr val="tx1"/>
                  </a:solidFill>
                </a:endParaRPr>
              </a:p>
              <a:p>
                <a:pPr eaLnBrk="1" hangingPunct="1">
                  <a:defRPr/>
                </a:pPr>
                <a14:m>
                  <m:oMath xmlns:m="http://schemas.openxmlformats.org/officeDocument/2006/math">
                    <m:r>
                      <a:rPr lang="en-US" altLang="en-US" sz="2000" i="1">
                        <a:latin typeface="Cambria Math" panose="02040503050406030204" pitchFamily="18" charset="0"/>
                      </a:rPr>
                      <m:t>𝑓</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𝑛</m:t>
                        </m:r>
                      </m:e>
                    </m:d>
                    <m:r>
                      <a:rPr lang="en-US" altLang="en-US" sz="2000" i="1">
                        <a:latin typeface="Cambria Math" panose="02040503050406030204" pitchFamily="18" charset="0"/>
                      </a:rPr>
                      <m:t>=</m:t>
                    </m:r>
                    <m:r>
                      <m:rPr>
                        <m:sty m:val="p"/>
                      </m:rPr>
                      <a:rPr lang="en-US" altLang="en-US" sz="2000" b="0" i="0" smtClean="0">
                        <a:latin typeface="Cambria Math" panose="02040503050406030204" pitchFamily="18" charset="0"/>
                      </a:rPr>
                      <m:t>Θ</m:t>
                    </m:r>
                    <m:r>
                      <a:rPr lang="en-US" altLang="en-US" sz="2000" i="1">
                        <a:latin typeface="Cambria Math" panose="02040503050406030204" pitchFamily="18" charset="0"/>
                      </a:rPr>
                      <m:t>(</m:t>
                    </m:r>
                    <m:r>
                      <a:rPr lang="en-US" altLang="en-US" sz="2000" i="1">
                        <a:latin typeface="Cambria Math" panose="02040503050406030204" pitchFamily="18" charset="0"/>
                      </a:rPr>
                      <m:t>𝑔</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𝑛</m:t>
                        </m:r>
                      </m:e>
                    </m:d>
                    <m:r>
                      <a:rPr lang="en-US" altLang="en-US" sz="2000" i="1">
                        <a:latin typeface="Cambria Math" panose="02040503050406030204" pitchFamily="18" charset="0"/>
                      </a:rPr>
                      <m:t>)</m:t>
                    </m:r>
                  </m:oMath>
                </a14:m>
                <a:r>
                  <a:rPr lang="en-US" altLang="en-US" sz="2000" dirty="0"/>
                  <a:t> if </a:t>
                </a:r>
                <a14:m>
                  <m:oMath xmlns:m="http://schemas.openxmlformats.org/officeDocument/2006/math">
                    <m:r>
                      <a:rPr lang="en-US" altLang="en-US" sz="2000" i="1">
                        <a:latin typeface="Cambria Math" panose="02040503050406030204" pitchFamily="18" charset="0"/>
                      </a:rPr>
                      <m:t>𝑓</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𝑛</m:t>
                        </m:r>
                      </m:e>
                    </m:d>
                    <m:r>
                      <a:rPr lang="en-US" altLang="en-US" sz="2000" i="1">
                        <a:latin typeface="Cambria Math" panose="02040503050406030204" pitchFamily="18" charset="0"/>
                      </a:rPr>
                      <m:t>=</m:t>
                    </m:r>
                    <m:r>
                      <m:rPr>
                        <m:sty m:val="p"/>
                      </m:rPr>
                      <a:rPr lang="en-US" altLang="en-US" sz="2000" b="0" i="0" smtClean="0">
                        <a:latin typeface="Cambria Math" panose="02040503050406030204" pitchFamily="18" charset="0"/>
                      </a:rPr>
                      <m:t>O</m:t>
                    </m:r>
                    <m:r>
                      <a:rPr lang="en-US" altLang="en-US" sz="2000" i="1">
                        <a:latin typeface="Cambria Math" panose="02040503050406030204" pitchFamily="18" charset="0"/>
                      </a:rPr>
                      <m:t>(</m:t>
                    </m:r>
                    <m:r>
                      <a:rPr lang="en-US" altLang="en-US" sz="2000" i="1">
                        <a:latin typeface="Cambria Math" panose="02040503050406030204" pitchFamily="18" charset="0"/>
                      </a:rPr>
                      <m:t>𝑔</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𝑛</m:t>
                        </m:r>
                      </m:e>
                    </m:d>
                    <m:r>
                      <a:rPr lang="en-US" altLang="en-US" sz="2000" i="1">
                        <a:latin typeface="Cambria Math" panose="02040503050406030204" pitchFamily="18" charset="0"/>
                      </a:rPr>
                      <m:t>)</m:t>
                    </m:r>
                  </m:oMath>
                </a14:m>
                <a:r>
                  <a:rPr lang="en-US" altLang="en-US" sz="2000" dirty="0"/>
                  <a:t> and </a:t>
                </a:r>
                <a14:m>
                  <m:oMath xmlns:m="http://schemas.openxmlformats.org/officeDocument/2006/math">
                    <m:r>
                      <a:rPr lang="en-US" altLang="en-US" sz="2000" i="1">
                        <a:latin typeface="Cambria Math" panose="02040503050406030204" pitchFamily="18" charset="0"/>
                      </a:rPr>
                      <m:t>𝑓</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𝑛</m:t>
                        </m:r>
                      </m:e>
                    </m:d>
                    <m:r>
                      <a:rPr lang="en-US" altLang="en-US" sz="2000" i="1">
                        <a:latin typeface="Cambria Math" panose="02040503050406030204" pitchFamily="18" charset="0"/>
                      </a:rPr>
                      <m:t>=</m:t>
                    </m:r>
                    <m:r>
                      <m:rPr>
                        <m:sty m:val="p"/>
                      </m:rPr>
                      <a:rPr lang="en-US" altLang="en-US" sz="2000" b="0" i="0" smtClean="0">
                        <a:latin typeface="Cambria Math" panose="02040503050406030204" pitchFamily="18" charset="0"/>
                      </a:rPr>
                      <m:t>Ω</m:t>
                    </m:r>
                    <m:r>
                      <a:rPr lang="en-US" altLang="en-US" sz="2000" i="1">
                        <a:latin typeface="Cambria Math" panose="02040503050406030204" pitchFamily="18" charset="0"/>
                      </a:rPr>
                      <m:t>(</m:t>
                    </m:r>
                    <m:r>
                      <a:rPr lang="en-US" altLang="en-US" sz="2000" i="1">
                        <a:latin typeface="Cambria Math" panose="02040503050406030204" pitchFamily="18" charset="0"/>
                      </a:rPr>
                      <m:t>𝑔</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𝑛</m:t>
                        </m:r>
                      </m:e>
                    </m:d>
                    <m:r>
                      <a:rPr lang="en-US" altLang="en-US" sz="2000" i="1">
                        <a:latin typeface="Cambria Math" panose="02040503050406030204" pitchFamily="18" charset="0"/>
                      </a:rPr>
                      <m:t>)</m:t>
                    </m:r>
                  </m:oMath>
                </a14:m>
                <a:r>
                  <a:rPr lang="en-US" altLang="en-US" sz="2000" dirty="0"/>
                  <a:t>, namely</a:t>
                </a:r>
              </a:p>
              <a:p>
                <a:pPr marL="0" indent="0" eaLnBrk="1" hangingPunct="1">
                  <a:buNone/>
                  <a:defRPr/>
                </a:pPr>
                <a:r>
                  <a:rPr lang="en-US" altLang="en-US" sz="2000" dirty="0"/>
                  <a:t>There is a constant </a:t>
                </a:r>
                <a14:m>
                  <m:oMath xmlns:m="http://schemas.openxmlformats.org/officeDocument/2006/math">
                    <m:sSub>
                      <m:sSubPr>
                        <m:ctrlPr>
                          <a:rPr lang="en-US" altLang="en-US" sz="2000" b="0" i="1" smtClean="0">
                            <a:latin typeface="Cambria Math" panose="02040503050406030204" pitchFamily="18" charset="0"/>
                          </a:rPr>
                        </m:ctrlPr>
                      </m:sSubPr>
                      <m:e>
                        <m:r>
                          <a:rPr lang="en-US" altLang="en-US" sz="2000" i="1">
                            <a:latin typeface="Cambria Math" panose="02040503050406030204" pitchFamily="18" charset="0"/>
                          </a:rPr>
                          <m:t>𝐶</m:t>
                        </m:r>
                      </m:e>
                      <m:sub>
                        <m:r>
                          <a:rPr lang="en-US" altLang="en-US" sz="2000" b="0" i="1" smtClean="0">
                            <a:latin typeface="Cambria Math" panose="02040503050406030204" pitchFamily="18" charset="0"/>
                          </a:rPr>
                          <m:t>1</m:t>
                        </m:r>
                      </m:sub>
                    </m:sSub>
                    <m:r>
                      <a:rPr lang="en-US" altLang="en-US" sz="2000" b="0" i="1" smtClean="0">
                        <a:latin typeface="Cambria Math" panose="02040503050406030204" pitchFamily="18" charset="0"/>
                      </a:rPr>
                      <m:t>,</m:t>
                    </m:r>
                    <m:sSub>
                      <m:sSubPr>
                        <m:ctrlPr>
                          <a:rPr lang="en-US" altLang="en-US" sz="2000" b="0" i="1" smtClean="0">
                            <a:latin typeface="Cambria Math" panose="02040503050406030204" pitchFamily="18" charset="0"/>
                          </a:rPr>
                        </m:ctrlPr>
                      </m:sSubPr>
                      <m:e>
                        <m:r>
                          <a:rPr lang="en-US" altLang="en-US" sz="2000" b="0" i="1" smtClean="0">
                            <a:latin typeface="Cambria Math" panose="02040503050406030204" pitchFamily="18" charset="0"/>
                          </a:rPr>
                          <m:t>𝐶</m:t>
                        </m:r>
                      </m:e>
                      <m:sub>
                        <m:r>
                          <a:rPr lang="en-US" altLang="en-US" sz="2000" b="0" i="1" smtClean="0">
                            <a:latin typeface="Cambria Math" panose="02040503050406030204" pitchFamily="18" charset="0"/>
                          </a:rPr>
                          <m:t>2</m:t>
                        </m:r>
                      </m:sub>
                    </m:sSub>
                    <m:r>
                      <a:rPr lang="en-US" altLang="en-US" sz="2000" i="1">
                        <a:latin typeface="Cambria Math" panose="02040503050406030204" pitchFamily="18" charset="0"/>
                      </a:rPr>
                      <m:t>&gt;0</m:t>
                    </m:r>
                  </m:oMath>
                </a14:m>
                <a:r>
                  <a:rPr lang="en-US" altLang="en-US" sz="2000" dirty="0"/>
                  <a:t> and </a:t>
                </a:r>
                <a14:m>
                  <m:oMath xmlns:m="http://schemas.openxmlformats.org/officeDocument/2006/math">
                    <m:r>
                      <a:rPr lang="en-US" altLang="en-US" sz="2000" i="1">
                        <a:latin typeface="Cambria Math" panose="02040503050406030204" pitchFamily="18" charset="0"/>
                      </a:rPr>
                      <m:t>𝑁</m:t>
                    </m:r>
                  </m:oMath>
                </a14:m>
                <a:r>
                  <a:rPr lang="en-US" altLang="en-US" sz="2000" dirty="0"/>
                  <a:t> st</a:t>
                </a:r>
              </a:p>
              <a:p>
                <a:pPr marL="0" indent="0" algn="ctr" eaLnBrk="1" hangingPunct="1">
                  <a:buNone/>
                  <a:defRPr/>
                </a:pPr>
                <a14:m>
                  <m:oMath xmlns:m="http://schemas.openxmlformats.org/officeDocument/2006/math">
                    <m:sSub>
                      <m:sSubPr>
                        <m:ctrlPr>
                          <a:rPr lang="en-US" altLang="en-US" sz="2000" b="0" i="1" smtClean="0">
                            <a:latin typeface="Cambria Math" panose="02040503050406030204" pitchFamily="18" charset="0"/>
                          </a:rPr>
                        </m:ctrlPr>
                      </m:sSubPr>
                      <m:e>
                        <m:r>
                          <a:rPr lang="en-US" altLang="en-US" sz="2000" b="0" i="1" smtClean="0">
                            <a:latin typeface="Cambria Math" panose="02040503050406030204" pitchFamily="18" charset="0"/>
                          </a:rPr>
                          <m:t>𝐶</m:t>
                        </m:r>
                      </m:e>
                      <m:sub>
                        <m:r>
                          <a:rPr lang="en-US" altLang="en-US" sz="2000" b="0" i="1" smtClean="0">
                            <a:latin typeface="Cambria Math" panose="02040503050406030204" pitchFamily="18" charset="0"/>
                          </a:rPr>
                          <m:t>1</m:t>
                        </m:r>
                      </m:sub>
                    </m:sSub>
                    <m:r>
                      <a:rPr lang="en-US" altLang="en-US" sz="2000" b="0" i="1" smtClean="0">
                        <a:latin typeface="Cambria Math" panose="02040503050406030204" pitchFamily="18" charset="0"/>
                      </a:rPr>
                      <m:t>𝑔</m:t>
                    </m:r>
                    <m:r>
                      <a:rPr lang="en-US" altLang="en-US" sz="2000" b="0" i="1" smtClean="0">
                        <a:latin typeface="Cambria Math" panose="02040503050406030204" pitchFamily="18" charset="0"/>
                      </a:rPr>
                      <m:t>(</m:t>
                    </m:r>
                    <m:r>
                      <a:rPr lang="en-US" altLang="en-US" sz="2000" b="0" i="1" smtClean="0">
                        <a:latin typeface="Cambria Math" panose="02040503050406030204" pitchFamily="18" charset="0"/>
                      </a:rPr>
                      <m:t>𝑛</m:t>
                    </m:r>
                    <m:r>
                      <a:rPr lang="en-US" altLang="en-US" sz="2000" b="0" i="1" smtClean="0">
                        <a:latin typeface="Cambria Math" panose="02040503050406030204" pitchFamily="18" charset="0"/>
                      </a:rPr>
                      <m:t>)≤</m:t>
                    </m:r>
                    <m:r>
                      <a:rPr lang="en-US" altLang="en-US" sz="2000" i="1">
                        <a:latin typeface="Cambria Math" panose="02040503050406030204" pitchFamily="18" charset="0"/>
                      </a:rPr>
                      <m:t>𝑓</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𝑛</m:t>
                        </m:r>
                      </m:e>
                    </m:d>
                    <m:r>
                      <a:rPr lang="en-US" altLang="en-US" sz="2000" i="1">
                        <a:latin typeface="Cambria Math" panose="02040503050406030204" pitchFamily="18" charset="0"/>
                      </a:rPr>
                      <m:t>≤</m:t>
                    </m:r>
                    <m:sSub>
                      <m:sSubPr>
                        <m:ctrlPr>
                          <a:rPr lang="en-US" altLang="en-US" sz="2000" b="0" i="1" smtClean="0">
                            <a:latin typeface="Cambria Math" panose="02040503050406030204" pitchFamily="18" charset="0"/>
                          </a:rPr>
                        </m:ctrlPr>
                      </m:sSubPr>
                      <m:e>
                        <m:r>
                          <a:rPr lang="en-US" altLang="en-US" sz="2000" i="1">
                            <a:latin typeface="Cambria Math" panose="02040503050406030204" pitchFamily="18" charset="0"/>
                          </a:rPr>
                          <m:t>𝐶</m:t>
                        </m:r>
                      </m:e>
                      <m:sub>
                        <m:r>
                          <a:rPr lang="en-US" altLang="en-US" sz="2000" b="0" i="1" smtClean="0">
                            <a:latin typeface="Cambria Math" panose="02040503050406030204" pitchFamily="18" charset="0"/>
                          </a:rPr>
                          <m:t>2</m:t>
                        </m:r>
                      </m:sub>
                    </m:sSub>
                    <m:r>
                      <a:rPr lang="en-US" altLang="en-US" sz="2000" i="1">
                        <a:latin typeface="Cambria Math" panose="02040503050406030204" pitchFamily="18" charset="0"/>
                      </a:rPr>
                      <m:t>𝑔</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𝑛</m:t>
                        </m:r>
                      </m:e>
                    </m:d>
                  </m:oMath>
                </a14:m>
                <a:r>
                  <a:rPr lang="en-US" altLang="en-US" sz="2000" dirty="0"/>
                  <a:t> for all </a:t>
                </a:r>
                <a14:m>
                  <m:oMath xmlns:m="http://schemas.openxmlformats.org/officeDocument/2006/math">
                    <m:r>
                      <a:rPr lang="en-US" altLang="en-US" sz="2000" i="1">
                        <a:latin typeface="Cambria Math" panose="02040503050406030204" pitchFamily="18" charset="0"/>
                      </a:rPr>
                      <m:t>𝑛</m:t>
                    </m:r>
                    <m:r>
                      <a:rPr lang="en-US" altLang="en-US" sz="2000" i="1">
                        <a:latin typeface="Cambria Math" panose="02040503050406030204" pitchFamily="18" charset="0"/>
                      </a:rPr>
                      <m:t>&gt;</m:t>
                    </m:r>
                    <m:r>
                      <a:rPr lang="en-US" altLang="en-US" sz="2000" i="1">
                        <a:latin typeface="Cambria Math" panose="02040503050406030204" pitchFamily="18" charset="0"/>
                      </a:rPr>
                      <m:t>𝑁</m:t>
                    </m:r>
                  </m:oMath>
                </a14:m>
                <a:endParaRPr lang="en-US" altLang="en-US" sz="2000" dirty="0"/>
              </a:p>
              <a:p>
                <a:pPr marL="0" indent="0" eaLnBrk="1" hangingPunct="1">
                  <a:buNone/>
                  <a:defRPr/>
                </a:pPr>
                <a:endParaRPr lang="en-US" altLang="en-US" sz="2000" dirty="0">
                  <a:solidFill>
                    <a:schemeClr val="tx1"/>
                  </a:solidFill>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009291"/>
                <a:ext cx="8686800" cy="5116873"/>
              </a:xfrm>
              <a:blipFill>
                <a:blip r:embed="rId3"/>
                <a:stretch>
                  <a:fillRect l="-702" t="-596"/>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6</a:t>
            </a:fld>
            <a:endParaRPr lang="en-US" altLang="en-US" sz="1400">
              <a:latin typeface="Tahoma" panose="020B0604030504040204" pitchFamily="34" charset="0"/>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DDF87C9-CD38-4E83-88A9-3561CBC69EC2}"/>
                  </a:ext>
                </a:extLst>
              </p14:cNvPr>
              <p14:cNvContentPartPr/>
              <p14:nvPr/>
            </p14:nvContentPartPr>
            <p14:xfrm>
              <a:off x="440280" y="0"/>
              <a:ext cx="8349840" cy="3515040"/>
            </p14:xfrm>
          </p:contentPart>
        </mc:Choice>
        <mc:Fallback>
          <p:pic>
            <p:nvPicPr>
              <p:cNvPr id="2" name="Ink 1">
                <a:extLst>
                  <a:ext uri="{FF2B5EF4-FFF2-40B4-BE49-F238E27FC236}">
                    <a16:creationId xmlns:a16="http://schemas.microsoft.com/office/drawing/2014/main" id="{1DDF87C9-CD38-4E83-88A9-3561CBC69EC2}"/>
                  </a:ext>
                </a:extLst>
              </p:cNvPr>
              <p:cNvPicPr/>
              <p:nvPr/>
            </p:nvPicPr>
            <p:blipFill>
              <a:blip r:embed="rId5"/>
              <a:stretch>
                <a:fillRect/>
              </a:stretch>
            </p:blipFill>
            <p:spPr>
              <a:xfrm>
                <a:off x="430920" y="-9360"/>
                <a:ext cx="8368560" cy="3533760"/>
              </a:xfrm>
              <a:prstGeom prst="rect">
                <a:avLst/>
              </a:prstGeom>
            </p:spPr>
          </p:pic>
        </mc:Fallback>
      </mc:AlternateContent>
    </p:spTree>
    <p:extLst>
      <p:ext uri="{BB962C8B-B14F-4D97-AF65-F5344CB8AC3E}">
        <p14:creationId xmlns:p14="http://schemas.microsoft.com/office/powerpoint/2010/main" val="164391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267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2675">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2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Common Asymptotic Bounds</a:t>
            </a:r>
          </a:p>
        </p:txBody>
      </p:sp>
      <mc:AlternateContent xmlns:mc="http://schemas.openxmlformats.org/markup-compatibility/2006">
        <mc:Choice xmlns:a14="http://schemas.microsoft.com/office/drawing/2010/main" Requires="a14">
          <p:sp>
            <p:nvSpPr>
              <p:cNvPr id="412675" name="Rectangle 3"/>
              <p:cNvSpPr>
                <a:spLocks noGrp="1" noChangeArrowheads="1"/>
              </p:cNvSpPr>
              <p:nvPr>
                <p:ph idx="1"/>
              </p:nvPr>
            </p:nvSpPr>
            <p:spPr>
              <a:xfrm>
                <a:off x="457200" y="1357224"/>
                <a:ext cx="8229600" cy="4768940"/>
              </a:xfrm>
            </p:spPr>
            <p:txBody>
              <a:bodyPr/>
              <a:lstStyle/>
              <a:p>
                <a:pPr eaLnBrk="1" hangingPunct="1">
                  <a:defRPr/>
                </a:pPr>
                <a:r>
                  <a:rPr lang="en-US" altLang="en-US" sz="2400" dirty="0">
                    <a:solidFill>
                      <a:srgbClr val="0070C0"/>
                    </a:solidFill>
                  </a:rPr>
                  <a:t>Polynomials</a:t>
                </a:r>
                <a:r>
                  <a:rPr lang="en-US" altLang="en-US" sz="2400" dirty="0"/>
                  <a:t>:</a:t>
                </a:r>
              </a:p>
              <a:p>
                <a:pPr marL="0" indent="0" eaLnBrk="1" hangingPunct="1">
                  <a:buNone/>
                  <a:defRPr/>
                </a:pPr>
                <a:r>
                  <a:rPr lang="en-US" altLang="en-US" sz="2400" dirty="0"/>
                  <a:t>   </a:t>
                </a:r>
                <a14:m>
                  <m:oMath xmlns:m="http://schemas.openxmlformats.org/officeDocument/2006/math">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𝑎</m:t>
                        </m:r>
                      </m:e>
                      <m:sub>
                        <m:r>
                          <a:rPr lang="en-US" altLang="en-US" sz="2400" b="0" i="1" smtClean="0">
                            <a:latin typeface="Cambria Math" panose="02040503050406030204" pitchFamily="18" charset="0"/>
                          </a:rPr>
                          <m:t>0</m:t>
                        </m:r>
                      </m:sub>
                    </m:sSub>
                    <m:r>
                      <a:rPr lang="en-US" altLang="en-US" sz="2400" b="0" i="1" smtClean="0">
                        <a:latin typeface="Cambria Math" panose="02040503050406030204" pitchFamily="18" charset="0"/>
                      </a:rPr>
                      <m:t>+</m:t>
                    </m:r>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𝑎</m:t>
                        </m:r>
                      </m:e>
                      <m:sub>
                        <m:r>
                          <a:rPr lang="en-US" altLang="en-US" sz="2400" b="0" i="1" smtClean="0">
                            <a:latin typeface="Cambria Math" panose="02040503050406030204" pitchFamily="18" charset="0"/>
                          </a:rPr>
                          <m:t>1</m:t>
                        </m:r>
                      </m:sub>
                    </m:sSub>
                    <m:r>
                      <a:rPr lang="en-US" altLang="en-US" sz="2400" b="0" i="1" smtClean="0">
                        <a:latin typeface="Cambria Math" panose="02040503050406030204" pitchFamily="18" charset="0"/>
                      </a:rPr>
                      <m:t>𝑛</m:t>
                    </m:r>
                    <m:r>
                      <a:rPr lang="en-US" altLang="en-US" sz="2400" b="0" i="1" smtClean="0">
                        <a:latin typeface="Cambria Math" panose="02040503050406030204" pitchFamily="18" charset="0"/>
                      </a:rPr>
                      <m:t>+…+</m:t>
                    </m:r>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𝑎</m:t>
                        </m:r>
                      </m:e>
                      <m:sub>
                        <m:r>
                          <a:rPr lang="en-US" altLang="en-US" sz="2400" b="0" i="1" smtClean="0">
                            <a:latin typeface="Cambria Math" panose="02040503050406030204" pitchFamily="18" charset="0"/>
                          </a:rPr>
                          <m:t>𝑑</m:t>
                        </m:r>
                      </m:sub>
                    </m:sSub>
                    <m:sSup>
                      <m:sSupPr>
                        <m:ctrlPr>
                          <a:rPr lang="en-US" altLang="en-US" sz="2400" b="0" i="1" smtClean="0">
                            <a:latin typeface="Cambria Math" panose="02040503050406030204" pitchFamily="18" charset="0"/>
                          </a:rPr>
                        </m:ctrlPr>
                      </m:sSupPr>
                      <m:e>
                        <m:r>
                          <a:rPr lang="en-US" altLang="en-US" sz="2400" b="0" i="1" smtClean="0">
                            <a:latin typeface="Cambria Math" panose="02040503050406030204" pitchFamily="18" charset="0"/>
                          </a:rPr>
                          <m:t>𝑛</m:t>
                        </m:r>
                      </m:e>
                      <m:sup>
                        <m:r>
                          <a:rPr lang="en-US" altLang="en-US" sz="2400" b="0" i="1" smtClean="0">
                            <a:latin typeface="Cambria Math" panose="02040503050406030204" pitchFamily="18" charset="0"/>
                          </a:rPr>
                          <m:t>𝑑</m:t>
                        </m:r>
                      </m:sup>
                    </m:sSup>
                  </m:oMath>
                </a14:m>
                <a:r>
                  <a:rPr lang="en-US" altLang="en-US" sz="2400" dirty="0"/>
                  <a:t> is </a:t>
                </a:r>
                <a14:m>
                  <m:oMath xmlns:m="http://schemas.openxmlformats.org/officeDocument/2006/math">
                    <m:r>
                      <a:rPr lang="en-US" altLang="en-US" sz="2400" b="0" i="1" smtClean="0">
                        <a:latin typeface="Cambria Math" panose="02040503050406030204" pitchFamily="18" charset="0"/>
                      </a:rPr>
                      <m:t>𝑂</m:t>
                    </m:r>
                    <m:d>
                      <m:dPr>
                        <m:ctrlPr>
                          <a:rPr lang="en-US" altLang="en-US" sz="2400" b="0" i="1" smtClean="0">
                            <a:latin typeface="Cambria Math" panose="02040503050406030204" pitchFamily="18" charset="0"/>
                          </a:rPr>
                        </m:ctrlPr>
                      </m:dPr>
                      <m:e>
                        <m:sSup>
                          <m:sSupPr>
                            <m:ctrlPr>
                              <a:rPr lang="en-US" altLang="en-US" sz="2400" b="0" i="1" smtClean="0">
                                <a:latin typeface="Cambria Math" panose="02040503050406030204" pitchFamily="18" charset="0"/>
                              </a:rPr>
                            </m:ctrlPr>
                          </m:sSupPr>
                          <m:e>
                            <m:r>
                              <a:rPr lang="en-US" altLang="en-US" sz="2400" b="0" i="1" smtClean="0">
                                <a:latin typeface="Cambria Math" panose="02040503050406030204" pitchFamily="18" charset="0"/>
                              </a:rPr>
                              <m:t>𝑛</m:t>
                            </m:r>
                          </m:e>
                          <m:sup>
                            <m:r>
                              <a:rPr lang="en-US" altLang="en-US" sz="2400" b="0" i="1" smtClean="0">
                                <a:latin typeface="Cambria Math" panose="02040503050406030204" pitchFamily="18" charset="0"/>
                              </a:rPr>
                              <m:t>𝑑</m:t>
                            </m:r>
                          </m:sup>
                        </m:sSup>
                      </m:e>
                    </m:d>
                  </m:oMath>
                </a14:m>
                <a:endParaRPr lang="en-US" altLang="en-US" sz="2400" dirty="0"/>
              </a:p>
              <a:p>
                <a:pPr marL="0" indent="0" eaLnBrk="1" hangingPunct="1">
                  <a:buNone/>
                  <a:defRPr/>
                </a:pPr>
                <a:endParaRPr lang="en-US" altLang="en-US" sz="2400" dirty="0"/>
              </a:p>
              <a:p>
                <a:pPr eaLnBrk="1" hangingPunct="1">
                  <a:defRPr/>
                </a:pPr>
                <a:r>
                  <a:rPr lang="en-US" altLang="en-US" sz="2400" dirty="0">
                    <a:solidFill>
                      <a:srgbClr val="0070C0"/>
                    </a:solidFill>
                  </a:rPr>
                  <a:t>Logarithms</a:t>
                </a:r>
                <a:r>
                  <a:rPr lang="en-US" altLang="en-US" sz="2400" dirty="0"/>
                  <a:t>: </a:t>
                </a:r>
              </a:p>
              <a:p>
                <a:pPr marL="0" indent="0" eaLnBrk="1" hangingPunct="1">
                  <a:buNone/>
                  <a:defRPr/>
                </a:pPr>
                <a:r>
                  <a:rPr lang="en-US" altLang="en-US" sz="2400" dirty="0"/>
                  <a:t>   </a:t>
                </a:r>
                <a14:m>
                  <m:oMath xmlns:m="http://schemas.openxmlformats.org/officeDocument/2006/math">
                    <m:func>
                      <m:funcPr>
                        <m:ctrlPr>
                          <a:rPr lang="en-US" altLang="en-US" sz="2400" b="0" i="1" smtClean="0">
                            <a:latin typeface="Cambria Math" panose="02040503050406030204" pitchFamily="18" charset="0"/>
                          </a:rPr>
                        </m:ctrlPr>
                      </m:funcPr>
                      <m:fName>
                        <m:sSub>
                          <m:sSubPr>
                            <m:ctrlPr>
                              <a:rPr lang="en-US" altLang="en-US" sz="2400" b="0" i="1" smtClean="0">
                                <a:latin typeface="Cambria Math" panose="02040503050406030204" pitchFamily="18" charset="0"/>
                              </a:rPr>
                            </m:ctrlPr>
                          </m:sSubPr>
                          <m:e>
                            <m:r>
                              <m:rPr>
                                <m:sty m:val="p"/>
                              </m:rPr>
                              <a:rPr lang="en-US" altLang="en-US" sz="2400" b="0" i="0" smtClean="0">
                                <a:latin typeface="Cambria Math" panose="02040503050406030204" pitchFamily="18" charset="0"/>
                              </a:rPr>
                              <m:t>log</m:t>
                            </m:r>
                          </m:e>
                          <m:sub>
                            <m:r>
                              <a:rPr lang="en-US" altLang="en-US" sz="2400" b="0" i="1" smtClean="0">
                                <a:latin typeface="Cambria Math" panose="02040503050406030204" pitchFamily="18" charset="0"/>
                              </a:rPr>
                              <m:t>𝑎</m:t>
                            </m:r>
                          </m:sub>
                        </m:sSub>
                      </m:fName>
                      <m:e>
                        <m:r>
                          <a:rPr lang="en-US" altLang="en-US" sz="2400" b="0" i="1" smtClean="0">
                            <a:latin typeface="Cambria Math" panose="02040503050406030204" pitchFamily="18" charset="0"/>
                          </a:rPr>
                          <m:t>𝑛</m:t>
                        </m:r>
                      </m:e>
                    </m:func>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𝑂</m:t>
                    </m:r>
                    <m:r>
                      <a:rPr lang="en-US" altLang="en-US" sz="2400" b="0" i="1" smtClean="0">
                        <a:latin typeface="Cambria Math" panose="02040503050406030204" pitchFamily="18" charset="0"/>
                      </a:rPr>
                      <m:t>(</m:t>
                    </m:r>
                    <m:func>
                      <m:funcPr>
                        <m:ctrlPr>
                          <a:rPr lang="en-US" altLang="en-US" sz="2400" b="0" i="1" smtClean="0">
                            <a:latin typeface="Cambria Math" panose="02040503050406030204" pitchFamily="18" charset="0"/>
                          </a:rPr>
                        </m:ctrlPr>
                      </m:funcPr>
                      <m:fName>
                        <m:sSub>
                          <m:sSubPr>
                            <m:ctrlPr>
                              <a:rPr lang="en-US" altLang="en-US" sz="2400" b="0" i="1" smtClean="0">
                                <a:latin typeface="Cambria Math" panose="02040503050406030204" pitchFamily="18" charset="0"/>
                              </a:rPr>
                            </m:ctrlPr>
                          </m:sSubPr>
                          <m:e>
                            <m:r>
                              <m:rPr>
                                <m:sty m:val="p"/>
                              </m:rPr>
                              <a:rPr lang="en-US" altLang="en-US" sz="2400" b="0" i="0" smtClean="0">
                                <a:latin typeface="Cambria Math" panose="02040503050406030204" pitchFamily="18" charset="0"/>
                              </a:rPr>
                              <m:t>log</m:t>
                            </m:r>
                          </m:e>
                          <m:sub>
                            <m:r>
                              <a:rPr lang="en-US" altLang="en-US" sz="2400" b="0" i="1" smtClean="0">
                                <a:latin typeface="Cambria Math" panose="02040503050406030204" pitchFamily="18" charset="0"/>
                              </a:rPr>
                              <m:t>𝑏</m:t>
                            </m:r>
                          </m:sub>
                        </m:sSub>
                      </m:fName>
                      <m:e>
                        <m:r>
                          <a:rPr lang="en-US" altLang="en-US" sz="2400" b="0" i="1" smtClean="0">
                            <a:latin typeface="Cambria Math" panose="02040503050406030204" pitchFamily="18" charset="0"/>
                          </a:rPr>
                          <m:t>𝑛</m:t>
                        </m:r>
                        <m:r>
                          <a:rPr lang="en-US" altLang="en-US" sz="2400" b="0" i="1" smtClean="0">
                            <a:latin typeface="Cambria Math" panose="02040503050406030204" pitchFamily="18" charset="0"/>
                          </a:rPr>
                          <m:t>)</m:t>
                        </m:r>
                      </m:e>
                    </m:func>
                  </m:oMath>
                </a14:m>
                <a:r>
                  <a:rPr lang="en-US" altLang="en-US" sz="2400" dirty="0"/>
                  <a:t> for all constants </a:t>
                </a:r>
                <a14:m>
                  <m:oMath xmlns:m="http://schemas.openxmlformats.org/officeDocument/2006/math">
                    <m:r>
                      <a:rPr lang="en-US" altLang="en-US" sz="2400" b="0" i="1" smtClean="0">
                        <a:latin typeface="Cambria Math" panose="02040503050406030204" pitchFamily="18" charset="0"/>
                      </a:rPr>
                      <m:t>𝑎</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𝑏</m:t>
                    </m:r>
                    <m:r>
                      <a:rPr lang="en-US" altLang="en-US" sz="2400" b="0" i="1" smtClean="0">
                        <a:latin typeface="Cambria Math" panose="02040503050406030204" pitchFamily="18" charset="0"/>
                      </a:rPr>
                      <m:t>&gt;0</m:t>
                    </m:r>
                  </m:oMath>
                </a14:m>
                <a:endParaRPr lang="en-US" altLang="en-US" sz="2400" dirty="0"/>
              </a:p>
              <a:p>
                <a:pPr marL="0" indent="0" eaLnBrk="1" hangingPunct="1">
                  <a:buNone/>
                  <a:defRPr/>
                </a:pPr>
                <a:endParaRPr lang="en-US" altLang="en-US" sz="2400" dirty="0"/>
              </a:p>
              <a:p>
                <a:pPr eaLnBrk="1" hangingPunct="1">
                  <a:defRPr/>
                </a:pPr>
                <a:r>
                  <a:rPr lang="en-US" altLang="en-US" sz="2400" dirty="0">
                    <a:solidFill>
                      <a:srgbClr val="0070C0"/>
                    </a:solidFill>
                  </a:rPr>
                  <a:t>Logarithms</a:t>
                </a:r>
                <a:r>
                  <a:rPr lang="en-US" altLang="en-US" sz="2400" dirty="0"/>
                  <a:t>: log grows slower than every polynomial</a:t>
                </a:r>
              </a:p>
              <a:p>
                <a:pPr marL="0" indent="0" eaLnBrk="1" hangingPunct="1">
                  <a:buNone/>
                  <a:defRPr/>
                </a:pPr>
                <a:r>
                  <a:rPr lang="en-US" altLang="en-US" sz="2400" dirty="0"/>
                  <a:t>   For all </a:t>
                </a:r>
                <a14:m>
                  <m:oMath xmlns:m="http://schemas.openxmlformats.org/officeDocument/2006/math">
                    <m:r>
                      <a:rPr lang="en-US" altLang="en-US" sz="2400" b="0" i="1" smtClean="0">
                        <a:latin typeface="Cambria Math" panose="02040503050406030204" pitchFamily="18" charset="0"/>
                      </a:rPr>
                      <m:t>𝑥</m:t>
                    </m:r>
                    <m:r>
                      <a:rPr lang="en-US" altLang="en-US" sz="2400" b="0" i="1" smtClean="0">
                        <a:latin typeface="Cambria Math" panose="02040503050406030204" pitchFamily="18" charset="0"/>
                      </a:rPr>
                      <m:t>&gt;0</m:t>
                    </m:r>
                  </m:oMath>
                </a14:m>
                <a:r>
                  <a:rPr lang="en-US" altLang="en-US" sz="2400" dirty="0"/>
                  <a:t>, </a:t>
                </a:r>
                <a14:m>
                  <m:oMath xmlns:m="http://schemas.openxmlformats.org/officeDocument/2006/math">
                    <m:func>
                      <m:funcPr>
                        <m:ctrlPr>
                          <a:rPr lang="en-US" altLang="en-US" sz="2400" b="0" i="1" smtClean="0">
                            <a:latin typeface="Cambria Math" panose="02040503050406030204" pitchFamily="18" charset="0"/>
                          </a:rPr>
                        </m:ctrlPr>
                      </m:funcPr>
                      <m:fName>
                        <m:r>
                          <m:rPr>
                            <m:sty m:val="p"/>
                          </m:rPr>
                          <a:rPr lang="en-US" altLang="en-US" sz="2400" b="0" i="0" smtClean="0">
                            <a:latin typeface="Cambria Math" panose="02040503050406030204" pitchFamily="18" charset="0"/>
                          </a:rPr>
                          <m:t>log</m:t>
                        </m:r>
                      </m:fName>
                      <m:e>
                        <m:r>
                          <a:rPr lang="en-US" altLang="en-US" sz="2400" b="0" i="1" smtClean="0">
                            <a:latin typeface="Cambria Math" panose="02040503050406030204" pitchFamily="18" charset="0"/>
                          </a:rPr>
                          <m:t>𝑛</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𝑂</m:t>
                        </m:r>
                        <m:r>
                          <a:rPr lang="en-US" altLang="en-US" sz="2400" b="0" i="1" smtClean="0">
                            <a:latin typeface="Cambria Math" panose="02040503050406030204" pitchFamily="18" charset="0"/>
                          </a:rPr>
                          <m:t>(</m:t>
                        </m:r>
                        <m:sSup>
                          <m:sSupPr>
                            <m:ctrlPr>
                              <a:rPr lang="en-US" altLang="en-US" sz="2400" b="0" i="1" smtClean="0">
                                <a:latin typeface="Cambria Math" panose="02040503050406030204" pitchFamily="18" charset="0"/>
                              </a:rPr>
                            </m:ctrlPr>
                          </m:sSupPr>
                          <m:e>
                            <m:r>
                              <a:rPr lang="en-US" altLang="en-US" sz="2400" b="0" i="1" smtClean="0">
                                <a:latin typeface="Cambria Math" panose="02040503050406030204" pitchFamily="18" charset="0"/>
                              </a:rPr>
                              <m:t>𝑛</m:t>
                            </m:r>
                          </m:e>
                          <m:sup>
                            <m:r>
                              <a:rPr lang="en-US" altLang="en-US" sz="2400" b="0" i="1" smtClean="0">
                                <a:latin typeface="Cambria Math" panose="02040503050406030204" pitchFamily="18" charset="0"/>
                              </a:rPr>
                              <m:t>𝑥</m:t>
                            </m:r>
                          </m:sup>
                        </m:sSup>
                        <m:r>
                          <a:rPr lang="en-US" altLang="en-US" sz="2400" b="0" i="1" smtClean="0">
                            <a:latin typeface="Cambria Math" panose="02040503050406030204" pitchFamily="18" charset="0"/>
                          </a:rPr>
                          <m:t>)</m:t>
                        </m:r>
                      </m:e>
                    </m:func>
                  </m:oMath>
                </a14:m>
                <a:endParaRPr lang="en-US" altLang="en-US" sz="2400" b="0" dirty="0"/>
              </a:p>
              <a:p>
                <a:pPr marL="0" indent="0" eaLnBrk="1" hangingPunct="1">
                  <a:buNone/>
                  <a:defRPr/>
                </a:pPr>
                <a:endParaRPr lang="en-US" altLang="en-US" sz="2400" dirty="0"/>
              </a:p>
              <a:p>
                <a:pPr eaLnBrk="1" hangingPunct="1">
                  <a:defRPr/>
                </a:pPr>
                <a:endParaRPr lang="en-US" altLang="en-US" sz="2400" b="1" dirty="0">
                  <a:solidFill>
                    <a:srgbClr val="0033CC"/>
                  </a:solidFill>
                </a:endParaRPr>
              </a:p>
              <a:p>
                <a:pPr eaLnBrk="1" hangingPunct="1">
                  <a:defRPr/>
                </a:pPr>
                <a:endParaRPr lang="en-US" sz="2400" dirty="0"/>
              </a:p>
            </p:txBody>
          </p:sp>
        </mc:Choice>
        <mc:Fallback>
          <p:sp>
            <p:nvSpPr>
              <p:cNvPr id="412675" name="Rectangle 3"/>
              <p:cNvSpPr>
                <a:spLocks noGrp="1" noRot="1" noChangeAspect="1" noMove="1" noResize="1" noEditPoints="1" noAdjustHandles="1" noChangeArrowheads="1" noChangeShapeType="1" noTextEdit="1"/>
              </p:cNvSpPr>
              <p:nvPr>
                <p:ph idx="1"/>
              </p:nvPr>
            </p:nvSpPr>
            <p:spPr>
              <a:xfrm>
                <a:off x="457200" y="1357224"/>
                <a:ext cx="8229600" cy="4768940"/>
              </a:xfrm>
              <a:blipFill>
                <a:blip r:embed="rId3"/>
                <a:stretch>
                  <a:fillRect l="-963" t="-895"/>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7</a:t>
            </a:fld>
            <a:endParaRPr lang="en-US" altLang="en-US" sz="1400">
              <a:latin typeface="Tahoma" panose="020B0604030504040204" pitchFamily="34" charset="0"/>
            </a:endParaRPr>
          </a:p>
        </p:txBody>
      </p:sp>
    </p:spTree>
    <p:extLst>
      <p:ext uri="{BB962C8B-B14F-4D97-AF65-F5344CB8AC3E}">
        <p14:creationId xmlns:p14="http://schemas.microsoft.com/office/powerpoint/2010/main" val="705651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FB897C-BF5F-44B4-AFDB-5F3CE0A5460A}"/>
              </a:ext>
            </a:extLst>
          </p:cNvPr>
          <p:cNvSpPr>
            <a:spLocks noGrp="1"/>
          </p:cNvSpPr>
          <p:nvPr>
            <p:ph type="sldNum" sz="quarter" idx="12"/>
          </p:nvPr>
        </p:nvSpPr>
        <p:spPr/>
        <p:txBody>
          <a:bodyPr/>
          <a:lstStyle/>
          <a:p>
            <a:fld id="{BC24DF4B-4E87-408C-AB54-4535C2424E76}" type="slidenum">
              <a:rPr lang="en-US" altLang="en-US" smtClean="0"/>
              <a:pPr/>
              <a:t>8</a:t>
            </a:fld>
            <a:endParaRPr lang="en-US" altLang="en-US"/>
          </a:p>
        </p:txBody>
      </p:sp>
      <p:pic>
        <p:nvPicPr>
          <p:cNvPr id="4" name="Picture 3">
            <a:extLst>
              <a:ext uri="{FF2B5EF4-FFF2-40B4-BE49-F238E27FC236}">
                <a16:creationId xmlns:a16="http://schemas.microsoft.com/office/drawing/2014/main" id="{E05C3256-00C9-4BEB-A6EA-981545E904B3}"/>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8763000" cy="6477000"/>
          </a:xfrm>
          <a:prstGeom prst="rect">
            <a:avLst/>
          </a:prstGeom>
        </p:spPr>
      </p:pic>
    </p:spTree>
    <p:extLst>
      <p:ext uri="{BB962C8B-B14F-4D97-AF65-F5344CB8AC3E}">
        <p14:creationId xmlns:p14="http://schemas.microsoft.com/office/powerpoint/2010/main" val="3316953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sz="3600" dirty="0">
                <a:solidFill>
                  <a:srgbClr val="002060"/>
                </a:solidFill>
              </a:rPr>
              <a:t>Running Time</a:t>
            </a:r>
          </a:p>
        </p:txBody>
      </p:sp>
      <p:sp>
        <p:nvSpPr>
          <p:cNvPr id="412675" name="Rectangle 3"/>
          <p:cNvSpPr>
            <a:spLocks noGrp="1" noChangeArrowheads="1"/>
          </p:cNvSpPr>
          <p:nvPr>
            <p:ph idx="1"/>
          </p:nvPr>
        </p:nvSpPr>
        <p:spPr>
          <a:xfrm>
            <a:off x="457200" y="1357224"/>
            <a:ext cx="8229600" cy="4768940"/>
          </a:xfrm>
        </p:spPr>
        <p:txBody>
          <a:bodyPr/>
          <a:lstStyle/>
          <a:p>
            <a:pPr marL="0" indent="0" eaLnBrk="1" hangingPunct="1">
              <a:buNone/>
              <a:defRPr/>
            </a:pPr>
            <a:r>
              <a:rPr lang="en-US" sz="2400" dirty="0"/>
              <a:t> </a:t>
            </a: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9</a:t>
            </a:fld>
            <a:endParaRPr lang="en-US" altLang="en-US" sz="1400">
              <a:latin typeface="Tahoma" panose="020B0604030504040204" pitchFamily="34" charset="0"/>
            </a:endParaRPr>
          </a:p>
        </p:txBody>
      </p:sp>
      <mc:AlternateContent xmlns:mc="http://schemas.openxmlformats.org/markup-compatibility/2006" xmlns:a14="http://schemas.microsoft.com/office/drawing/2010/main">
        <mc:Choice Requires="a14">
          <p:sp>
            <p:nvSpPr>
              <p:cNvPr id="10" name="Rectangle 3">
                <a:extLst>
                  <a:ext uri="{FF2B5EF4-FFF2-40B4-BE49-F238E27FC236}">
                    <a16:creationId xmlns:a16="http://schemas.microsoft.com/office/drawing/2014/main" id="{D2168771-A581-460E-A1BB-73C1F10BC839}"/>
                  </a:ext>
                </a:extLst>
              </p:cNvPr>
              <p:cNvSpPr txBox="1">
                <a:spLocks noChangeArrowheads="1"/>
              </p:cNvSpPr>
              <p:nvPr/>
            </p:nvSpPr>
            <p:spPr>
              <a:xfrm>
                <a:off x="576469" y="943093"/>
                <a:ext cx="8229600" cy="5302131"/>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defRPr/>
                </a:pPr>
                <a:r>
                  <a:rPr lang="en-US" sz="2000" kern="0" dirty="0"/>
                  <a:t>An algorithm runs in polynomial time if </a:t>
                </a:r>
                <a14:m>
                  <m:oMath xmlns:m="http://schemas.openxmlformats.org/officeDocument/2006/math">
                    <m:r>
                      <a:rPr lang="en-US" sz="2000" b="0" i="1" kern="0" smtClean="0">
                        <a:latin typeface="Cambria Math" panose="02040503050406030204" pitchFamily="18" charset="0"/>
                      </a:rPr>
                      <m:t>𝑇</m:t>
                    </m:r>
                    <m:d>
                      <m:dPr>
                        <m:ctrlPr>
                          <a:rPr lang="en-US" sz="2000" b="0" i="1" kern="0" smtClean="0">
                            <a:latin typeface="Cambria Math" panose="02040503050406030204" pitchFamily="18" charset="0"/>
                          </a:rPr>
                        </m:ctrlPr>
                      </m:dPr>
                      <m:e>
                        <m:r>
                          <a:rPr lang="en-US" sz="2000" b="0" i="1" kern="0" smtClean="0">
                            <a:latin typeface="Cambria Math" panose="02040503050406030204" pitchFamily="18" charset="0"/>
                          </a:rPr>
                          <m:t>𝑛</m:t>
                        </m:r>
                      </m:e>
                    </m:d>
                    <m:r>
                      <a:rPr lang="en-US" sz="2000" b="0" i="1" kern="0" smtClean="0">
                        <a:latin typeface="Cambria Math" panose="02040503050406030204" pitchFamily="18" charset="0"/>
                      </a:rPr>
                      <m:t>=</m:t>
                    </m:r>
                    <m:sSup>
                      <m:sSupPr>
                        <m:ctrlPr>
                          <a:rPr lang="en-US" sz="2000" b="0" i="1" kern="0" smtClean="0">
                            <a:latin typeface="Cambria Math" panose="02040503050406030204" pitchFamily="18" charset="0"/>
                          </a:rPr>
                        </m:ctrlPr>
                      </m:sSupPr>
                      <m:e>
                        <m:r>
                          <a:rPr lang="en-US" sz="2000" b="0" i="1" kern="0" smtClean="0">
                            <a:latin typeface="Cambria Math" panose="02040503050406030204" pitchFamily="18" charset="0"/>
                          </a:rPr>
                          <m:t>𝑛</m:t>
                        </m:r>
                      </m:e>
                      <m:sup>
                        <m:r>
                          <a:rPr lang="en-US" sz="2000" b="0" i="1" kern="0" smtClean="0">
                            <a:latin typeface="Cambria Math" panose="02040503050406030204" pitchFamily="18" charset="0"/>
                          </a:rPr>
                          <m:t>𝑂</m:t>
                        </m:r>
                        <m:r>
                          <a:rPr lang="en-US" sz="2000" b="0" i="1" kern="0" smtClean="0">
                            <a:latin typeface="Cambria Math" panose="02040503050406030204" pitchFamily="18" charset="0"/>
                          </a:rPr>
                          <m:t>(1)</m:t>
                        </m:r>
                      </m:sup>
                    </m:sSup>
                  </m:oMath>
                </a14:m>
                <a:r>
                  <a:rPr lang="en-US" sz="2000" kern="0" dirty="0"/>
                  <a:t>.</a:t>
                </a:r>
              </a:p>
              <a:p>
                <a:pPr marL="0" indent="0" eaLnBrk="1" hangingPunct="1">
                  <a:buNone/>
                  <a:defRPr/>
                </a:pPr>
                <a:r>
                  <a:rPr lang="en-US" sz="2000" kern="0" dirty="0"/>
                  <a:t>Equivalently, </a:t>
                </a:r>
                <a14:m>
                  <m:oMath xmlns:m="http://schemas.openxmlformats.org/officeDocument/2006/math">
                    <m:r>
                      <a:rPr lang="en-US" sz="2000" b="0" i="1" kern="0" smtClean="0">
                        <a:latin typeface="Cambria Math" panose="02040503050406030204" pitchFamily="18" charset="0"/>
                      </a:rPr>
                      <m:t>𝑇</m:t>
                    </m:r>
                    <m:d>
                      <m:dPr>
                        <m:ctrlPr>
                          <a:rPr lang="en-US" sz="2000" b="0" i="1" kern="0" smtClean="0">
                            <a:latin typeface="Cambria Math" panose="02040503050406030204" pitchFamily="18" charset="0"/>
                          </a:rPr>
                        </m:ctrlPr>
                      </m:dPr>
                      <m:e>
                        <m:r>
                          <a:rPr lang="en-US" sz="2000" b="0" i="1" kern="0" smtClean="0">
                            <a:latin typeface="Cambria Math" panose="02040503050406030204" pitchFamily="18" charset="0"/>
                          </a:rPr>
                          <m:t>𝑛</m:t>
                        </m:r>
                      </m:e>
                    </m:d>
                    <m:r>
                      <a:rPr lang="en-US" sz="2000" b="0" i="1" kern="0" smtClean="0">
                        <a:latin typeface="Cambria Math" panose="02040503050406030204" pitchFamily="18" charset="0"/>
                      </a:rPr>
                      <m:t>=</m:t>
                    </m:r>
                    <m:r>
                      <a:rPr lang="en-US" sz="2000" b="0" i="1" kern="0" smtClean="0">
                        <a:latin typeface="Cambria Math" panose="02040503050406030204" pitchFamily="18" charset="0"/>
                      </a:rPr>
                      <m:t>𝑂</m:t>
                    </m:r>
                    <m:r>
                      <a:rPr lang="en-US" sz="2000" b="0" i="1" kern="0" smtClean="0">
                        <a:latin typeface="Cambria Math" panose="02040503050406030204" pitchFamily="18" charset="0"/>
                      </a:rPr>
                      <m:t>(</m:t>
                    </m:r>
                    <m:sSup>
                      <m:sSupPr>
                        <m:ctrlPr>
                          <a:rPr lang="en-US" sz="2000" b="0" i="1" kern="0" smtClean="0">
                            <a:latin typeface="Cambria Math" panose="02040503050406030204" pitchFamily="18" charset="0"/>
                          </a:rPr>
                        </m:ctrlPr>
                      </m:sSupPr>
                      <m:e>
                        <m:r>
                          <a:rPr lang="en-US" sz="2000" b="0" i="1" kern="0" smtClean="0">
                            <a:latin typeface="Cambria Math" panose="02040503050406030204" pitchFamily="18" charset="0"/>
                          </a:rPr>
                          <m:t>𝑛</m:t>
                        </m:r>
                      </m:e>
                      <m:sup>
                        <m:r>
                          <a:rPr lang="en-US" sz="2000" b="0" i="1" kern="0" smtClean="0">
                            <a:latin typeface="Cambria Math" panose="02040503050406030204" pitchFamily="18" charset="0"/>
                          </a:rPr>
                          <m:t>𝑑</m:t>
                        </m:r>
                      </m:sup>
                    </m:sSup>
                    <m:r>
                      <a:rPr lang="en-US" sz="2000" b="0" i="1" kern="0" smtClean="0">
                        <a:latin typeface="Cambria Math" panose="02040503050406030204" pitchFamily="18" charset="0"/>
                      </a:rPr>
                      <m:t>)</m:t>
                    </m:r>
                  </m:oMath>
                </a14:m>
                <a:r>
                  <a:rPr lang="en-US" sz="2000" kern="0" dirty="0"/>
                  <a:t> for some constant d.</a:t>
                </a:r>
              </a:p>
            </p:txBody>
          </p:sp>
        </mc:Choice>
        <mc:Fallback xmlns="">
          <p:sp>
            <p:nvSpPr>
              <p:cNvPr id="10" name="Rectangle 3">
                <a:extLst>
                  <a:ext uri="{FF2B5EF4-FFF2-40B4-BE49-F238E27FC236}">
                    <a16:creationId xmlns:a16="http://schemas.microsoft.com/office/drawing/2014/main" id="{D2168771-A581-460E-A1BB-73C1F10BC839}"/>
                  </a:ext>
                </a:extLst>
              </p:cNvPr>
              <p:cNvSpPr txBox="1">
                <a:spLocks noRot="1" noChangeAspect="1" noMove="1" noResize="1" noEditPoints="1" noAdjustHandles="1" noChangeArrowheads="1" noChangeShapeType="1" noTextEdit="1"/>
              </p:cNvSpPr>
              <p:nvPr/>
            </p:nvSpPr>
            <p:spPr>
              <a:xfrm>
                <a:off x="576469" y="943093"/>
                <a:ext cx="8229600" cy="5302131"/>
              </a:xfrm>
              <a:prstGeom prst="rect">
                <a:avLst/>
              </a:prstGeom>
              <a:blipFill>
                <a:blip r:embed="rId4"/>
                <a:stretch>
                  <a:fillRect l="-815" t="-345"/>
                </a:stretch>
              </a:blipFill>
            </p:spPr>
            <p:txBody>
              <a:bodyPr/>
              <a:lstStyle/>
              <a:p>
                <a:r>
                  <a:rPr lang="en-US">
                    <a:noFill/>
                  </a:rPr>
                  <a:t> </a:t>
                </a:r>
              </a:p>
            </p:txBody>
          </p:sp>
        </mc:Fallback>
      </mc:AlternateContent>
      <p:sp>
        <p:nvSpPr>
          <p:cNvPr id="11" name="Rectangle 10">
            <a:extLst>
              <a:ext uri="{FF2B5EF4-FFF2-40B4-BE49-F238E27FC236}">
                <a16:creationId xmlns:a16="http://schemas.microsoft.com/office/drawing/2014/main" id="{FAEFA74A-9737-462A-A85B-5EFA1E6209BF}"/>
              </a:ext>
            </a:extLst>
          </p:cNvPr>
          <p:cNvSpPr/>
          <p:nvPr/>
        </p:nvSpPr>
        <p:spPr bwMode="auto">
          <a:xfrm>
            <a:off x="0" y="0"/>
            <a:ext cx="9144000" cy="87330"/>
          </a:xfrm>
          <a:prstGeom prst="rect">
            <a:avLst/>
          </a:prstGeom>
          <a:solidFill>
            <a:schemeClr val="accent1"/>
          </a:solidFill>
          <a:ln w="381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pic>
        <p:nvPicPr>
          <p:cNvPr id="8" name="Picture 7">
            <a:extLst>
              <a:ext uri="{FF2B5EF4-FFF2-40B4-BE49-F238E27FC236}">
                <a16:creationId xmlns:a16="http://schemas.microsoft.com/office/drawing/2014/main" id="{303F8F43-CF61-435A-BFC3-D0A92546DCE6}"/>
              </a:ext>
            </a:extLst>
          </p:cNvPr>
          <p:cNvPicPr>
            <a:picLocks noChangeAspect="1"/>
          </p:cNvPicPr>
          <p:nvPr/>
        </p:nvPicPr>
        <p:blipFill>
          <a:blip r:embed="rId5"/>
          <a:stretch>
            <a:fillRect/>
          </a:stretch>
        </p:blipFill>
        <p:spPr>
          <a:xfrm>
            <a:off x="87085" y="1693655"/>
            <a:ext cx="8382368" cy="5027819"/>
          </a:xfrm>
          <a:prstGeom prst="rect">
            <a:avLst/>
          </a:prstGeom>
        </p:spPr>
      </p:pic>
      <p:sp>
        <p:nvSpPr>
          <p:cNvPr id="9" name="Left Brace 8">
            <a:extLst>
              <a:ext uri="{FF2B5EF4-FFF2-40B4-BE49-F238E27FC236}">
                <a16:creationId xmlns:a16="http://schemas.microsoft.com/office/drawing/2014/main" id="{4CA10BC9-49ED-471D-918B-5D99975469AC}"/>
              </a:ext>
            </a:extLst>
          </p:cNvPr>
          <p:cNvSpPr/>
          <p:nvPr/>
        </p:nvSpPr>
        <p:spPr bwMode="auto">
          <a:xfrm>
            <a:off x="1872722" y="3559236"/>
            <a:ext cx="219418" cy="1291438"/>
          </a:xfrm>
          <a:prstGeom prst="leftBrac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BB857C26-5ED6-4D36-9EA6-114E71D78491}"/>
              </a:ext>
            </a:extLst>
          </p:cNvPr>
          <p:cNvSpPr txBox="1"/>
          <p:nvPr/>
        </p:nvSpPr>
        <p:spPr>
          <a:xfrm>
            <a:off x="1124478" y="3873564"/>
            <a:ext cx="889977" cy="461665"/>
          </a:xfrm>
          <a:prstGeom prst="rect">
            <a:avLst/>
          </a:prstGeom>
          <a:noFill/>
        </p:spPr>
        <p:txBody>
          <a:bodyPr wrap="square" rtlCol="0">
            <a:spAutoFit/>
          </a:bodyPr>
          <a:lstStyle/>
          <a:p>
            <a:r>
              <a:rPr lang="en-US" sz="1200" dirty="0"/>
              <a:t>This </a:t>
            </a:r>
          </a:p>
          <a:p>
            <a:r>
              <a:rPr lang="en-US" sz="1200" dirty="0"/>
              <a:t>course</a:t>
            </a:r>
          </a:p>
        </p:txBody>
      </p:sp>
      <p:sp>
        <p:nvSpPr>
          <p:cNvPr id="16" name="Left Brace 15">
            <a:extLst>
              <a:ext uri="{FF2B5EF4-FFF2-40B4-BE49-F238E27FC236}">
                <a16:creationId xmlns:a16="http://schemas.microsoft.com/office/drawing/2014/main" id="{EE611748-01DE-48DB-984F-81BABA74A277}"/>
              </a:ext>
            </a:extLst>
          </p:cNvPr>
          <p:cNvSpPr/>
          <p:nvPr/>
        </p:nvSpPr>
        <p:spPr bwMode="auto">
          <a:xfrm>
            <a:off x="1872722" y="1982511"/>
            <a:ext cx="219418" cy="1270272"/>
          </a:xfrm>
          <a:prstGeom prst="leftBrac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7" name="TextBox 16">
            <a:extLst>
              <a:ext uri="{FF2B5EF4-FFF2-40B4-BE49-F238E27FC236}">
                <a16:creationId xmlns:a16="http://schemas.microsoft.com/office/drawing/2014/main" id="{AE2E50BF-780E-42E8-8413-A9661D073652}"/>
              </a:ext>
            </a:extLst>
          </p:cNvPr>
          <p:cNvSpPr txBox="1"/>
          <p:nvPr/>
        </p:nvSpPr>
        <p:spPr>
          <a:xfrm>
            <a:off x="1028684" y="1937997"/>
            <a:ext cx="1110974" cy="646331"/>
          </a:xfrm>
          <a:prstGeom prst="rect">
            <a:avLst/>
          </a:prstGeom>
          <a:noFill/>
        </p:spPr>
        <p:txBody>
          <a:bodyPr wrap="square" rtlCol="0">
            <a:spAutoFit/>
          </a:bodyPr>
          <a:lstStyle/>
          <a:p>
            <a:r>
              <a:rPr lang="en-US" sz="1200" dirty="0"/>
              <a:t>Data</a:t>
            </a:r>
          </a:p>
          <a:p>
            <a:r>
              <a:rPr lang="en-US" sz="1200" dirty="0"/>
              <a:t>Structures</a:t>
            </a:r>
          </a:p>
          <a:p>
            <a:r>
              <a:rPr lang="en-US" sz="1200" dirty="0"/>
              <a:t>CSE332</a:t>
            </a:r>
          </a:p>
        </p:txBody>
      </p:sp>
      <p:sp>
        <p:nvSpPr>
          <p:cNvPr id="18" name="TextBox 17">
            <a:extLst>
              <a:ext uri="{FF2B5EF4-FFF2-40B4-BE49-F238E27FC236}">
                <a16:creationId xmlns:a16="http://schemas.microsoft.com/office/drawing/2014/main" id="{67BE38C6-3544-4432-8401-EC2AE9B33450}"/>
              </a:ext>
            </a:extLst>
          </p:cNvPr>
          <p:cNvSpPr txBox="1"/>
          <p:nvPr/>
        </p:nvSpPr>
        <p:spPr>
          <a:xfrm>
            <a:off x="1077906" y="3175332"/>
            <a:ext cx="1061752" cy="461665"/>
          </a:xfrm>
          <a:prstGeom prst="rect">
            <a:avLst/>
          </a:prstGeom>
          <a:noFill/>
        </p:spPr>
        <p:txBody>
          <a:bodyPr wrap="square" rtlCol="0">
            <a:spAutoFit/>
          </a:bodyPr>
          <a:lstStyle/>
          <a:p>
            <a:r>
              <a:rPr lang="en-US" sz="1200" dirty="0"/>
              <a:t>Sublinear Algorithms</a:t>
            </a:r>
          </a:p>
        </p:txBody>
      </p:sp>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3F75CB0E-FE8D-4E65-9DE7-8157950E55BF}"/>
                  </a:ext>
                </a:extLst>
              </p14:cNvPr>
              <p14:cNvContentPartPr/>
              <p14:nvPr/>
            </p14:nvContentPartPr>
            <p14:xfrm>
              <a:off x="17280" y="1902960"/>
              <a:ext cx="9155880" cy="4949640"/>
            </p14:xfrm>
          </p:contentPart>
        </mc:Choice>
        <mc:Fallback>
          <p:pic>
            <p:nvPicPr>
              <p:cNvPr id="2" name="Ink 1">
                <a:extLst>
                  <a:ext uri="{FF2B5EF4-FFF2-40B4-BE49-F238E27FC236}">
                    <a16:creationId xmlns:a16="http://schemas.microsoft.com/office/drawing/2014/main" id="{3F75CB0E-FE8D-4E65-9DE7-8157950E55BF}"/>
                  </a:ext>
                </a:extLst>
              </p:cNvPr>
              <p:cNvPicPr/>
              <p:nvPr/>
            </p:nvPicPr>
            <p:blipFill>
              <a:blip r:embed="rId7"/>
              <a:stretch>
                <a:fillRect/>
              </a:stretch>
            </p:blipFill>
            <p:spPr>
              <a:xfrm>
                <a:off x="7920" y="1893600"/>
                <a:ext cx="9174600" cy="4968360"/>
              </a:xfrm>
              <a:prstGeom prst="rect">
                <a:avLst/>
              </a:prstGeom>
            </p:spPr>
          </p:pic>
        </mc:Fallback>
      </mc:AlternateContent>
    </p:spTree>
    <p:extLst>
      <p:ext uri="{BB962C8B-B14F-4D97-AF65-F5344CB8AC3E}">
        <p14:creationId xmlns:p14="http://schemas.microsoft.com/office/powerpoint/2010/main" val="7542758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9646dda3-dc1f-43d3-90d6-5b3ef7e9a2af"/>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55620</TotalTime>
  <Words>1895</Words>
  <Application>Microsoft Office PowerPoint</Application>
  <PresentationFormat>On-screen Show (4:3)</PresentationFormat>
  <Paragraphs>484</Paragraphs>
  <Slides>32</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Cambria Math</vt:lpstr>
      <vt:lpstr>Helvetica</vt:lpstr>
      <vt:lpstr>Arial</vt:lpstr>
      <vt:lpstr>Times New Roman</vt:lpstr>
      <vt:lpstr>Tahoma</vt:lpstr>
      <vt:lpstr>Osaka</vt:lpstr>
      <vt:lpstr>Arial Black</vt:lpstr>
      <vt:lpstr>Comic Sans MS</vt:lpstr>
      <vt:lpstr>Custom Design</vt:lpstr>
      <vt:lpstr>CSE 421:  Introduction to Algorithms</vt:lpstr>
      <vt:lpstr>Administrativia Stuffs</vt:lpstr>
      <vt:lpstr>More</vt:lpstr>
      <vt:lpstr>Definition for Efficiency in This Course</vt:lpstr>
      <vt:lpstr>Time Complexity on Worst Case Inputs</vt:lpstr>
      <vt:lpstr>O-Notation</vt:lpstr>
      <vt:lpstr>Common Asymptotic Bounds</vt:lpstr>
      <vt:lpstr>PowerPoint Presentation</vt:lpstr>
      <vt:lpstr>Running Time</vt:lpstr>
      <vt:lpstr>Why “Polynomial”?</vt:lpstr>
      <vt:lpstr>Other Complexities</vt:lpstr>
      <vt:lpstr>CSE 351 Quiz</vt:lpstr>
      <vt:lpstr>Warning</vt:lpstr>
      <vt:lpstr>Warning</vt:lpstr>
      <vt:lpstr>CSE 421:  Introduction to Algorithms</vt:lpstr>
      <vt:lpstr>Graphs</vt:lpstr>
      <vt:lpstr>Undirected Graphs G=(V,E)</vt:lpstr>
      <vt:lpstr>Graphs don’t Live in Flat Land</vt:lpstr>
      <vt:lpstr>Directed Graphs</vt:lpstr>
      <vt:lpstr>Terminology</vt:lpstr>
      <vt:lpstr>Terminology (cont’d)</vt:lpstr>
      <vt:lpstr>Exercise: Degree 1 vertices</vt:lpstr>
      <vt:lpstr>Exercise: Trees and Induction</vt:lpstr>
      <vt:lpstr>Exercise: Degree Sum</vt:lpstr>
      <vt:lpstr>Exercise: Odd Degree Vertices</vt:lpstr>
      <vt:lpstr>Exercise: #edges</vt:lpstr>
      <vt:lpstr>Sparse Graphs</vt:lpstr>
      <vt:lpstr>Storing Graphs</vt:lpstr>
      <vt:lpstr>Storing Graphs</vt:lpstr>
      <vt:lpstr>Storing Graphs</vt:lpstr>
      <vt:lpstr>Storing Graphs</vt:lpstr>
      <vt:lpstr>Storing Graphs</vt:lpstr>
    </vt:vector>
  </TitlesOfParts>
  <Company>Unknown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Paul Beame</dc:creator>
  <cp:lastModifiedBy>Yin Tat Lee</cp:lastModifiedBy>
  <cp:revision>254</cp:revision>
  <cp:lastPrinted>2000-07-01T21:41:59Z</cp:lastPrinted>
  <dcterms:created xsi:type="dcterms:W3CDTF">1998-04-21T02:39:18Z</dcterms:created>
  <dcterms:modified xsi:type="dcterms:W3CDTF">2022-01-05T22:57:50Z</dcterms:modified>
</cp:coreProperties>
</file>