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ink/ink2.xml" ContentType="application/inkml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369" r:id="rId2"/>
    <p:sldId id="943" r:id="rId3"/>
    <p:sldId id="944" r:id="rId4"/>
    <p:sldId id="945" r:id="rId5"/>
    <p:sldId id="946" r:id="rId6"/>
    <p:sldId id="947" r:id="rId7"/>
    <p:sldId id="948" r:id="rId8"/>
    <p:sldId id="949" r:id="rId9"/>
    <p:sldId id="950" r:id="rId10"/>
    <p:sldId id="951" r:id="rId11"/>
    <p:sldId id="952" r:id="rId12"/>
    <p:sldId id="954" r:id="rId13"/>
    <p:sldId id="962" r:id="rId14"/>
    <p:sldId id="963" r:id="rId15"/>
    <p:sldId id="984" r:id="rId16"/>
    <p:sldId id="985" r:id="rId17"/>
    <p:sldId id="974" r:id="rId18"/>
    <p:sldId id="976" r:id="rId19"/>
    <p:sldId id="440" r:id="rId20"/>
    <p:sldId id="429" r:id="rId21"/>
    <p:sldId id="977" r:id="rId22"/>
    <p:sldId id="978" r:id="rId23"/>
    <p:sldId id="979" r:id="rId24"/>
    <p:sldId id="980" r:id="rId25"/>
    <p:sldId id="981" r:id="rId26"/>
    <p:sldId id="975" r:id="rId27"/>
    <p:sldId id="964" r:id="rId28"/>
    <p:sldId id="965" r:id="rId29"/>
    <p:sldId id="967" r:id="rId30"/>
    <p:sldId id="968" r:id="rId31"/>
    <p:sldId id="973" r:id="rId32"/>
    <p:sldId id="983" r:id="rId33"/>
    <p:sldId id="392" r:id="rId34"/>
    <p:sldId id="394" r:id="rId35"/>
    <p:sldId id="436" r:id="rId36"/>
    <p:sldId id="970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33CC"/>
    <a:srgbClr val="FF3300"/>
    <a:srgbClr val="5DBAFF"/>
    <a:srgbClr val="FF00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78683" autoAdjust="0"/>
  </p:normalViewPr>
  <p:slideViewPr>
    <p:cSldViewPr snapToGrid="0">
      <p:cViewPr varScale="1">
        <p:scale>
          <a:sx n="64" d="100"/>
          <a:sy n="64" d="100"/>
        </p:scale>
        <p:origin x="1420" y="4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3T22:13:29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3579 5375 288 0,'21'-15'25'0,"-21"15"-25"0,-8-4 0 0,3-4 0 15,5 1 223-15,0 7 39 0,0 0 8 0,0 0 2 16,0 0-116-16,0 0-22 0,0 0-5 0,0 0-1 16,-8-4-7-16,8 4-1 0,0 0-1 0,0 0 0 15,0 0-47-15,0 0-8 0,0 0-3 0,13 8 0 16,12 3 7-16,-8-7 0 0,8 7 1 0,4-4 0 0,5 1-13 16,3 3-4-16,5 0 0 0,0-3 0 0,4-1-11 15,9-3-2-15,4 3-1 0,-1-3 0 0,10 0-11 16,-6-1-3-16,6 1 0 0,-14 4 0 15,-4-8-7-15,9 0-1 0,-4 3-1 0,-1 1 0 0,1-4-7 0,-9 0-8 16,8 0 11-16,9 0-11 0,-4 4 8 0,4 3-8 16,-4-7 0-16,-5 4 0 0,-4 0 8 0,1-4-8 15,-9 3 0-15,4 5 0 0,-4-8 0 0,-9 0 0 16,5 4 8-16,4-1-8 0,-13-3 8 0,1 4-8 16,-9 0 9-16,0-4-9 0,-9 0 11 0,5 0-11 15,-13 0 12-15,-4 0-12 0,0 0 15 0,0 0-4 16,0 0-1-16,0 0 0 0,0 0-10 0,0 0 8 15,-4 0-8-15,-13 3 8 16,5 1-202-16,-13-4-41 0</inkml:trace>
  <inkml:trace contextRef="#ctx0" brushRef="#br0" timeOffset="4104.999">1709 5427 403 0,'0'0'36'0,"0"0"-36"15,0 0 0-15,0 0 0 0,0 0 298 0,0 0 53 0,0 0 10 0,0 0 3 16,0 0-164-16,0 0-32 0,0 0-6 0,0 0-2 16,0 0-68-16,0 0-13 0,0 0-3 0,8 3-1 15,5 1-29-15,-5-4-6 0,4 0 0 0,5 0-1 16,4 4 9-16,0-4 1 0,9 0 1 0,7 0 0 16,-7 0-40-16,7 4-10 0,-3-1 0 0,8-3 0 15,4 4 0-15,-4 4 0 0,13-8 0 0,-1 0 0 16,-4 7 26-16,13-3 3 0,-4 3 1 0,0 1 0 15,-5-5-6-15,-8 5-2 0,0-4 0 0,5 3 0 16,-18-3-10-16,5 3-1 0,4-3-1 0,-13 3 0 16,1-7-10-16,-1 4 0 0,0 0 0 0,-3-4 8 15,-10 0-8-15,5 0 0 0,0 0 0 0,-4 0 0 0,8-8 16 16,-8 8 2-16,-4-3 0 0,3-1 0 0,-3 4-18 0,0-4 8 16,-5 0-8-16,-8 4 0 0,13 0 0 0,-13 0 0 15,0 0 0-15,0 0 0 16,0 0-70-16,0 0-8 0,-5 0-2 0,-11 4-1249 15</inkml:trace>
  <inkml:trace contextRef="#ctx0" brushRef="#br0" timeOffset="20711.7484">6314 17169 921 0,'0'4'82'0,"0"4"-66"15,-9-1-16-15,1 0 0 0,-1-3 388 0,5 7 73 16,-4 4 15-16,4 4 4 0,4 3-291 0,-9 4-57 16,9 8-12-16,9 3-3 0,-9 0-85 0,12 8-16 15,-3 0-4-15,3 0-1 0,9-4 5 0,-4 0 2 16,4-4 0-16,0-4 0 16,8-7-80-16,-8-3-16 0,4-5-3 0,5-6-1 15,-5-5-139-15,0-3-28 0,21-4-6 0,-21-4-1 0</inkml:trace>
  <inkml:trace contextRef="#ctx0" brushRef="#br0" timeOffset="21145.7489">6549 16964 2556 0,'0'0'113'0,"0"0"23"0,0 0-108 0,0 0-28 0,0 0 0 0,0 0 0 15,0 0 77-15,0 0 11 0,0 0 1 0,0 0 1 16,0 0-21-16,12 4-4 0,-4-8-1 0,5 1 0 15,4-1-38-15,-5-4-8 0,5 1-2 0,4-4 0 16,0 3-25-16,-4-3-6 0,8 0-1 0,-12 4 0 16,8-1 27-16,-5 4 5 0,-3 1 0 0,0-1 1 15,-5 4-27-15,-8 0-6 0,8 7 0 0,1 5-1 16,-9 6 17-16,0 5 14 0,0 3-2 0,-13 7-1 0,9 1-11 0,0-1-16 16,-5 5 4-16,-3-5 1 0,-1 4 11 0,1 1 0 15,7-5 0-15,-7-3 0 0,8-4 46 0,-1 0 11 16,5-3 3-16,0-5 0 0,0-3-30 0,9-4-6 15,3 0 0-15,-7-3-1 0,3-1-34 0,9-3-6 16,-5 0-2-16,5-4 0 0,4 0 34 0,13 0 6 16,-18-4 2-16,14 4 0 0,-5-4-37 0,4 1-7 15,-8 3-2-15,4-4 0 0,1 0 70 0,3 4 13 16,-8-4 4-16,0 4 0 0,0 4-52 0,-4 0-12 16,-17-4 0-16,8 7 0 0,0 5 0 0,1 2-18 15,-9 1 4-15,8 8 1 0,-16-1 21 0,4 4 4 16,-1 0 0-16,-7 8 1 0,-1-1-13 0,-3 5 11 15,3-5-11-15,-8 4 10 0,0-3-10 0,-4-1 0 16,4-6-10-16,0-5 10 16,0-3-72-16,8-8-9 0,-8-4-2 0,0-3-925 0,0-4-186 0</inkml:trace>
  <inkml:trace contextRef="#ctx0" brushRef="#br0" timeOffset="40158.8036">11732 7894 172 0,'0'0'8'0,"0"0"1"0,0 0-9 0,0 0 0 15,0 0 0-15,0 0 0 0,0 0 202 0,0 0 38 16,0 0 8-16,0 0 2 0,0 0-115 0,0 0-23 16,0 0-5-16,0 0-1 0,0 0-23 0,0 0-5 0,0 0-1 0,0 0 0 15,13-4-24-15,-5-3-5 0,1-1 0 0,-1 4-1 16,-8 4-25-16,4-11-5 0,5 4-1 0,-1 3 0 16,5 0 20-16,-13 4 3 0,0 0 1 0,0 0 0 15,12-3 4-15,-12 3 0 0,0 0 1 0,0 0 0 16,0 0-1-16,0 0-1 0,0 0 0 0,0 0 0 15,0 0 33-15,0 0 8 0,0 0 0 0,0 0 1 16,-8 0-31-16,8 0-6 0,0 0-2 0,0 0 0 16,0 0-8-16,0 0-2 0,0 0 0 0,0 0 0 15,0 0-12-15,0 0-4 0,0 0 0 0,0 0 0 16,12 0-12-16,-12 0-8 0,0 0 10 0,0 0-10 0,0 0 0 0,0 0 0 16,0 0 0-16,0 0 0 0,0 0 0 0,0 0 0 15,0 0 0-15,0 0 0 0,-12 0 27 0,12 0-1 16,0 0 0-16,0 0 0 15,0 0-42-15,0 0-8 0,0 0-1 0,0 0-1 0,0 0 41 0,0 0 8 16,0 0 1-16,0 0 1 0,12 0-40 0,-12 0-8 16,0 0-1-16,0 0-1 0,0 0 40 0,0 0 8 15,0 0 1-15,0 0 1 0,0 0-25 0,0 0 0 16,0 0 8-16,0 0-8 0,-8 0 0 0,8 0 0 16,0 0 0-16,0 0 8 0,0 0 2 0,0 0 0 15,0 0 0-15,0 0 0 0,0 0 1 0,0 0 0 16,-8 0 0-16,8 0 0 0,0 0-3 0,0 0-8 15,-9-4 12-15,9 4-4 0,0 0 0 0,0 0 0 16,0 0 0-16,0 0 0 0,-8-4-8 0,0 0 0 0,8 4-12 0,0 0 12 16,-13 0 0-16,9-3 0 0,4 3 0 0,0 0 0 15,-13-4 16-15,5-4-3 0,-5 8 0 0,5-3 0 16,-1-1-4-16,-3 0-1 0,-5 1 0 0,0 3 0 16,5-4-8-16,-9 4 0 0,0 0 9 0,-4 0-9 15,-1 0 0-15,-3 0 8 0,0-4-8 0,-13 4 0 16,-4 0 0-16,8-4 8 0,0 4-8 0,0 0 0 15,-16 0 0-15,4 4 0 0,-1-4 0 0,-3 0 8 16,-1 0-8-16,-8-4 0 0,-8 1 0 0,-9 3 8 16,5-4-8-16,-5 4 0 0,0 7 0 0,-8-3 0 15,4 0 0-15,-8 3 0 0,0 1 0 0,-9 3 8 16,5 0-8-16,-1 4 0 0,-3 0 0 0,-5 0 0 0,4-4 25 16,1 4 7-16,-1-4 2 0,-4 4 0 15,4-4-54-15,1 0-12 0,-9 4-1 0,-5-4-1 16,14 1 34-16,-1-1 0 0,5 0 0 0,-13 0 0 0,4-3 0 0,-4 3 0 15,16 0 0-15,-7 4 0 0,3-4 0 0,-3 4 0 16,-5 0 0-16,-4 4 0 0,8-8 0 0,9 4-8 16,0-4 8-16,-9 4 0 15,13 3 24-15,-4-3 9 0,-1 4 2 0,1 0 0 16,8-1-35-16,4-3 0 0,1-4 0 0,-1 4 0 16,5 4-24-16,3-1-11 0,-7-3-2 0,3 4-1 15,17-4 10-15,-8 0 1 0,4 0 1 0,9-4 0 0,3 0 40 0,5 4 8 16,0-8 2-16,4 5 0 0,5-1-24 0,-5 0 0 15,8-4 0-15,0 1 0 0,9-1 0 0,-4 4 0 16,4-7 0-16,4 4 0 0,0-1 0 0,4 1 0 16,4-5 0-16,-3 5 0 0,7-1 0 0,1 1-10 0,-5-5 10 15,5 9 0-15,4-1-9 0,0 4 9 0,4 0 0 0,0-1-9 16,0 5-5-16,0 0-1 0,0 7 0 0,-9 7 0 16,9 1 23-16,0 7 5 0,-4 4 1 0,4 3 0 15,0 8-22-15,0 4-5 0,-8-1-1 0,8 8 0 16,0 4 23-16,-5 4 5 0,5 10 1 0,0 16 0 15,-4-4-24-15,4 3-5 0,0 5-1 0,0 14 0 16,0-11 25-16,4 4 5 0,1-4 1 0,3 8 0 16,-8-20-16-16,0 9 0 0,4 3 0 0,5-26 0 15,-1 7 0-15,0 1 0 0,-3-1 0 0,7 8 0 16,-3 7 0-16,7-3 0 0,-12-8 0 0,9 34 0 0,0-19 0 16,-1 4 0-16,-8 7 0 0,5 0 0 0,-1-14 0 15,1-9 0-15,3-2 0 0,-12 6 0 0,9 5 0 0,-9-5 8 16,8-3-8-16,-8 0 0 0,4-11 0 0,-4-4 0 15,0 3 8-15,0 9-8 0,0-5 0 0,0-3 0 16,0-8 0-16,9 0 0 0,-9-11 0 0,0-3 0 16,4-1 0-16,-4 8 0 0,4-4 0 0,0 4 0 15,0 0 0-15,1-4 0 0,3-8 0 0,-4-3 0 16,0 0 0-16,5-4 0 0,-5 0 0 0,4 1 0 16,-4 2 0-16,5-6 0 0,-5 7 0 0,4 0 0 15,-3 0 0-15,7-4 0 0,-12-4 0 0,9-3 0 16,-5-8 0-16,4 15 0 0,1-14 0 0,-5-1 0 15,4 0 0-15,-8-7 0 0,9 0 0 0,-9 0 0 16,4-1 0-16,0 1 0 0,8-4 0 0,-12-3 0 16,5-1 0-16,3 0 0 0,0 1 0 0,1-1 0 15,3 1 0-15,-7-5 0 0,7 1 0 0,1-1 0 0,-5-3 0 0,5 0 0 16,8 0-8-16,-9 0 8 0,5-4 0 0,-4 4 0 16,3 4-19-16,1-4 3 0,-4 0 1 0,4-1 0 15,-5 1 15-15,1 0 15 0,-9 0-3 0,4 4-1 16,9-4-11-16,-13 0-16 0,9 0 4 0,-1-1 1 15,1 1 11-15,0 0 0 0,3 0 0 0,-3 4 0 16,-5-4 0-16,13 0 0 0,-8 0 10 0,-5 3-10 16,5-3 0-16,-1 0 0 0,1 0 0 0,0 4 0 15,-1-5 0-15,5 5 0 0,-4 0 0 0,-9 3 0 16,4-3 0-16,9-1 0 0,-9 1 0 0,1 3 0 0,3-3 0 16,1-4 0-16,-5 0 0 0,5-4-10 0,-1 0 10 15,1 0-10-15,0 0 10 0,3-3-10 0,1-1 10 16,4-3-13-16,0 0 5 0,8 0 8 0,-3-4-11 0,3 0 11 15,0 0-8-15,9-4 8 0,0 0 0 0,8 0-10 16,0-3 10-16,0 3 0 0,0-3 0 0,5-1-8 16,-5 1 8-16,4-1 0 0,0-3 0 0,5 4 0 15,0-4 0-15,3 3 0 0,1-3 0 0,0 3 0 16,-1 1 0-16,5 0 0 0,-4-1 10 0,0 1 9 16,-1-8 1-16,5 0 1 0,0 4-21 0,-4-4 0 15,0 0 0-15,8 4 0 0,-4-4-12 0,4 0-8 16,-8 4 0-16,3-4-1 0,-7 0 21 0,4 0 0 15,4 0 0-15,4 0 0 0,-4 4 0 0,-5 4 0 16,5-8 0-16,9 3 0 0,-14 1 0 0,5 4 0 16,-8-4 0-16,-5 3 0 0,0-3 0 0,1 4 0 15,3-5 0-15,1 5 0 0,8-4 0 0,-5 3 0 0,5-3 0 0,9-4 0 16,-9 4 0-16,-5 4 0 0,1-5 0 0,0 5 0 16,-5-4 0-16,1 3 0 0,-5 1 0 0,5-1 0 15,-1 1 0-15,-4-1 0 0,1 1 0 0,3 0 0 16,-12-1 0-16,4 1 0 0,-4-1 0 0,0 4 0 15,0 1 0-15,-4-5 0 0,4 5 0 0,-4-1 0 16,-1 0 0-16,1-3 0 0,0 7 0 0,4-4 0 16,-9-4 0-16,1 5 0 0,-5-1 0 0,1 4 0 15,-1-7 0-15,-4 3 0 0,0 0 0 0,0 0 0 16,5 1 0-16,-5-1 0 0,4 0 0 0,1 0 0 16,7 1 0-16,1-1 0 0,4-3 0 0,0 3 0 15,-8-4 0-15,8 1 0 0,4-1 0 0,0 5 0 0,-13-8 0 16,9 7 0-16,0-4 0 0,0 1 0 0,-8 0 0 0,-1 3 0 15,5-4 0-15,0 5 0 0,-5-1 0 0,1-4 0 16,-1 1 0-16,1 7 0 0,12-7 0 0,-12 3 0 16,-9-4 0-16,0 5 0 0,0-1 0 0,0-4 0 15,-8 1 0-15,0 3 0 0,4-3 0 0,0-1 0 16,0 5 8-16,-4-1-8 0,-9-4 0 0,5 5 0 16,8-5 0-16,-5 5 0 0,-3-1 0 0,-1 0 0 15,5 0 0-15,-4 1 0 0,-1-1 0 0,-7 4 0 16,3-4 8-16,0 0-8 0,5 4 0 0,-5-3 0 15,-3-1 0-15,3 0 0 0,0-3 0 0,1 7 0 16,-9 0 0-16,0-4 8 0,4-7-8 0,0 3 0 16,5 1 9-16,-5 0-9 0,0-5 8 0,0 1-8 15,0 0 10-15,5-4-10 0,-5 4 0 0,0-4 0 16,4 4 0-16,1 0 0 0,-1 3 0 0,1-3 0 0,-5-4 0 0,0 8 0 16,4-5 0-16,1 5 8 0,-5-4-8 0,0 0 0 15,5-1 0-15,-1-2 0 0,0-1 0 0,-3-4 0 16,-1-3 0-16,4 3 0 0,-4-7 0 0,5 4 0 15,-5-4 0-15,4-1 0 0,5 1 0 0,-5 0 0 16,-8 4 0-16,9-4 0 0,-1 0 0 0,5 0 0 16,3 3 0-16,-7 1 0 0,-5 0 0 0,4 3 0 15,13 0 0-15,-4 1 8 0,-17-1-8 0,4 0 0 16,9 1 0-16,-5 3 0 0,1-8 0 0,-9 5 0 16,0-5 8-16,0 1-8 0,0-8 0 0,0 1 0 15,-13-9 8-15,9-3-8 0,8-3 0 0,0-1 0 0,0 0 0 16,1 0 0-16,-1 4 0 0,4 0 0 0,5 4 0 0,-5 0 0 15,-4 3 0-15,5-3 9 0,8 4-9 16,-5-8 0-16,-3-4 0 0,-1-4 0 0,0 1 0 0,5-4 0 16,-5 3 0-16,-4 1 0 0,1 3 0 0,3 8 0 15,0 0 0-15,-3 7 0 0,-5-4 0 0,0 4 0 16,4-7 0-16,-4-4 0 0,-4 0 0 0,-1-11 0 16,5-4 0-16,-4 0 8 0,4-3-8 0,-4 3 0 15,0 0-12-15,4 4 12 0,8 7 0 0,-8 4 0 16,-8 4 9-16,8-4-1 0,0-8-8 0,0-3 0 15,-4-11 0-15,4-1 8 0,0 1-8 0,0 3 11 16,4 4-11-16,-4 1 12 0,-4 2-12 0,4 9 8 16,4 3-8-16,0 0 8 0,0 0-8 0,-8-4 0 15,0-4 9-15,4-6-9 0,8-5 0 0,-8 4 0 0,-4 0 0 0,4 4 0 16,8 4 0-16,-8-1 0 0,-4 4 0 0,-4-3 8 16,8 3-8-16,0-7 0 0,0-4 0 15,-4-4 0-15,-5-3 0 0,5 7 0 0,0 0 0 0,0 0 0 16,-5 8 0-16,1 3 0 0,8 1 0 0,-4-1 8 15,0 0-27-15,-5 0-5 0,5-7 0 0,4-4-1 16,0 0 44-16,0 1 9 0,-8-5 1 0,-1 8 1 16,13 3-48-1,-4 1-10-15,-12 7-1 0,8 4-1 0,-1-1 46 0,1 1 8 0,0 4 3 0,-4-5 0 16,-9 1-27-16,8-4 0 0,14 0 8 0,-14-4-8 16,-12 1 0-16,9-1 0 0,3 0 0 0,9 4 0 15,-8 4 0-15,0 3 0 0,-1 1 0 0,5 3 0 16,8 4 0-16,-8-4 0 0,-9 4 0 0,9 4 0 0,8-4 0 15,-4-1 0-15,-8 5 0 0,0-4 0 0,3-4 0 0,1 0 0 16,0 1 0-16,0 6 0 0,-5-7 0 0,5 4 0 16,4 0 0-16,-4-4 0 0,-4 4 0 0,3 4 0 15,1-4 0-15,0-4 0 0,0 0 0 0,0 0 0 16,-5 12 8-16,9-5-8 0,0 1 0 0,-4 0 0 16,-4 3 0-16,-1 0 0 0,9 1 0 0,-4-1 0 15,-8 4 0-15,3-3 0 0,5 3 0 0,-4-4 0 16,8 4 8-16,-5-3-8 0,-3-5 0 0,4 5 0 15,0-5 0-15,-1 5 0 0,-3-5 0 0,4 1 0 16,0 3 0-16,4-3 0 0,-5 3 0 0,-3-3 0 16,4-4 0-16,0 3 0 0,4 5 0 0,-5-1 0 15,-3-7 0-15,0 4 0 0,4 7 0 0,-1 4 0 16,-3-4 0-16,0 0 0 0,-1 0 0 0,-3 0 0 0,7 0 0 16,-7 4 0-16,-1-4 0 0,-4-4 0 0,9 4 0 15,-5 1 0-15,-8-1 0 0,5 0 8 0,-1 0-8 0,0 4 0 16,9-1 0-16,-5-2 8 0,-4 2-8 0,9 1 0 15,4-4 0-15,-5 0 8 0,-3 4-8 0,3-4 0 16,1-3 25-16,4 3 0 0,-9-4 0 16,-3 1 0-16,-5-1-33 0,0 0-8 0,4 4 0 0,-8-7-1 15,-5 7 17-15,1-4-8 0,8 1 8 0,0 7 0 16,-4-4 0-16,0 7 0 0,4-7 0 0,-4 8 9 16,-1 3-9-16,-7 0 0 0,-1 4 9 0,-3 0-9 15,7 4 0-15,-8 4 0 0,-12 3 0 0,-4 4 0 16,7-12 0-16,-7 12 8 0,4 8-8 0,-1-1 0 0,1-18 0 15,8 7 0-15,4 0 0 0,-4 0-8 0,5-3-1 16,7-1 0-16,1 1 0 0,-1-1 0 16,-3-7-63-16,8 4-13 0,8-8-3 0,4 0-892 15,-3-7-180-15</inkml:trace>
  <inkml:trace contextRef="#ctx0" brushRef="#br0" timeOffset="61741.804">20116 2483 518 0,'0'0'46'0,"0"0"-37"0,0 0-9 0,0 0 0 15,0 0 271-15,0 0 52 0,0 0 10 0,0 0 3 16,0 0-116-16,0 0-22 0,0 0-5 0,0 0-1 16,0-4-51-16,0-7-10 0,0 3-3 0,0-3 0 15,-4 4-56-15,0-8-12 0,0 0-3 0,-5 7 0 16,1-10-23-16,0 10-5 0,-5-10-1 0,0 3 0 16,-3 0-39-16,-1 7-8 0,0-6-1 0,-4 2-1 15,-4 5 68-15,-9 3 13 0,-3 4 4 0,-1 4 0 16,-8 0-56-16,0 11-8 0,0 3 0 0,-5 5-10 0,1 6 10 15,0-3 0-15,3 12 0 0,-3 6 8 0,12 5-8 0,1 7 0 16,-1 7 0-16,4 0 0 0,9-7 0 0,4-3 9 16,0 2-9-16,9 1 10 0,3 0-10 0,9-11 12 15,4 3-12-15,5-3 12 0,-1 4-2 0,9-8 0 16,0-4 0-16,4 0 0 0,8-7 3 0,0 0 1 16,9-8 0-16,8-3 0 0,0-1-2 0,5-3 0 15,-5 0 0-15,4-4 0 0,5-3 6 0,-1-8 1 16,-3 0 0-16,-1-11 0 15,-4 3-67-15,-4-10-12 0,4-1-4 0,-12 0-1459 0</inkml:trace>
  <inkml:trace contextRef="#ctx0" brushRef="#br0" timeOffset="63440.8042">20456 2837 1382 0,'-4'7'123'0,"4"-7"-99"0,0 0-24 0,0 0 0 15,0 0 296-15,0 0 53 0,0 0 11 0,4 11 3 16,0-11-225-16,9 8-45 0,-1-4-9 0,5-4-1 16,4 0-53-16,4-4-10 0,1 4-3 0,3-4 0 15,0 0-17-15,1 4 0 0,3-7 0 0,1 3 0 16,3 0-121-16,-3 1-28 0,0 3-6 16,-1-8-1-16</inkml:trace>
  <inkml:trace contextRef="#ctx0" brushRef="#br0" timeOffset="63604.8089">20465 3157 748 0,'-21'15'33'0,"16"-11"7"0,-3 0-32 0,8-4-8 0,-4 7 0 0,8 0 0 16,-4-7 511-16,8 12 100 0,9-9 20 0,4 1 4 0,4 0-468 0,9 0-94 16,-1-8-18-16,14 0-4 0,7-3-38 0,1-1-13 15,3 1 9-15,5-4-9 16,4-1-73-16,0-6-20 0,-4-1-4 0,9-11-1242 15</inkml:trace>
  <inkml:trace contextRef="#ctx0" brushRef="#br0" timeOffset="66020.8059">21907 2930 633 0,'0'0'28'0,"0"0"6"0,0 0-34 0,0 0 0 0,0 0 0 0,-4-8 0 15,0 1 333-15,0 3 60 0,-5 4 12 0,5-11 3 16,0 4-256-16,0 7-52 0,-5-12-9 0,1 9-3 16,0-1-19-16,-5 4-4 0,-4 0-1 0,-4 4 0 15,0 3-51-15,-4 4-13 0,-13 4 0 0,5 4 0 16,-1 7 12-16,1 0 0 0,3 8 0 0,1-1 0 0,4 1-12 16,4-5 0-16,0 9-9 0,8-12 9 0,5 4-12 15,0-4 12-15,8-8-13 0,8 1 5 0,-4-12 8 0,9 8 0 16,-1-11 0-16,1 7 0 0,4-11 0 0,-5 0 0 15,5 0 0-15,8-7 0 16,-4-4-53-16,4-1-9 0,-4-6-2 0,4-5 0 0,-4-3 52 0,5 4 12 16,-5-12 0-16,-1 1 0 0,1-1 0 0,-4 1 0 15,0-1 0-15,0 8 0 0,-5-7 0 0,1 10 0 16,-9 8 0-16,5 4 0 0,-5 0 48 0,-4 11 13 16,0 0 3-16,0 0 0 0,-4 19 0 0,-1 7 0 15,-3 4 0-15,4 7 0 0,0-7-52 0,-1 3-12 16,5 4 0-16,0 1 0 0,5-12 54 0,-1-4 8 15,4 1 2-15,1-5 0 0,3 1-52 0,1-8-12 16,8 0 0-16,-5-3 0 0,10-8 0 0,-1 0-13 16,8-8 2-16,1-3 1 0,-1-4 10 0,1-4 0 15,-5-3-9-15,5-4 9 0,4-4-11 0,-5-3 3 0,1-5 0 16,3-6 0-16,1-5 8 0,-4-7-12 0,-1-7 12 0,5-19-12 16,-4 7 12-16,-5-3 0 0,0 0-9 0,1-4 9 31,-5 0-36-31,4 7-4 0,-8 5 0 0,-4 10 0 0,-4 8-14 0,-5 15-3 15,-8 10-1-15,-4 9 0 0,-9 7 98 0,-8 18 19 0,-12 12 4 0,-1 18 1 16,-8 8-48-16,-4 11-16 0,-13 18 9 0,1 8-9 16,7 0 48-16,-3 11 4 0,-1 0 0 0,9-3 1 15,8-12-37-15,9-7-7 0,12-8-1 0,5-3-8 16,3-8 20-16,13-7-4 0,1-4 0 0,11-4 0 16,5-3-16-16,0-8 0 0,5 0 0 0,-1-4-9 15,4-7-3-15,0-4 0 0,5-3 0 0,4-5 0 0,-1-6-1 16,1-12-1-16,4-8 0 0,4-3 0 0,0-15 2 0,5-7 1 15,7-1 0-15,5-25 0 0,0-4 11 0,0-8 0 16,4-15 0-16,5-10-8 0,-14 10 8 0,-3-11 0 16,-1 4-9-16,-3-4 9 15,-14 23-32-15,-11 14-1 0,-5 12-1 0,-9 14 0 0,-12 16 58 0,-4 11 12 16,-13 7 3-16,-8 22 0 16,-9 4-63-16,-7 19-12 0,-10 15-2 0,-12 26-1 0,5 3 86 0,-10 16 17 15,1 7 3-15,-4 22 1 0,12-4-30 0,9-14-6 16,8 0 0-16,9-1-1 0,12-14-23 0,12-4-8 15,9-11 0-15,4-4 0 16,9-8-75-16,4 1-21 0,8-15-4 0,4-1 0 16,9-3-74-16,0-7-14 0,-5-4-4 0,9-12-896 0</inkml:trace>
  <inkml:trace contextRef="#ctx0" brushRef="#br0" timeOffset="67086.8067">21102 4197 864 0,'0'0'76'0,"0"0"-60"0,0 0-16 0,0 0 0 15,0 0 246-15,0 0 46 0,0 0 10 0,0 0 2 16,0 0-90-16,0-11-18 0,-4 0-3 0,-5 7-1 16,5-4-102-16,0 1-21 0,-4 3-4 0,-5 4-1 15,5-11 0-15,-9 7 0 0,0 4 0 0,-4 0 0 16,-8 4-51-16,-1 7-13 0,1 4 0 0,-9 4 0 0,1 11 0 0,-1-4 0 15,4 7-12-15,-3 8 12 0,7 0 0 0,1 0 0 16,4 0 0-16,0-4 0 0,8-3 0 0,4-4 0 16,9-4 8-16,0-4-8 0,8 1 0 0,0-5 0 15,9-7 0-15,4 4 0 0,-1-4-8 0,9-3-8 16,1-8-2-16,7 0 0 16,9 0-74-16,-4-8-14 0,4-3-3 0,-4-4-1 15,8 4-117-15,0-15-23 0,-4 4-5 0,0-8-666 16</inkml:trace>
  <inkml:trace contextRef="#ctx0" brushRef="#br0" timeOffset="67254.8039">21303 4309 1728 0,'-8'11'76'0,"0"-7"16"0,-1 7-73 0,1-7-19 16,-5 3 0-16,1 8 0 0,-1 0 233 0,5 0 43 15,-1 3 9-15,1-3 2 0,-1 0-152 0,5 0-31 16,0 4-5-16,4-1-2 0,0-6-26 0,0 2-6 0,0 1-1 0,8 0 0 16,-3 0-51-16,-1-4-13 15,0-3 0-15,4 3 0 0,-8-11-16 0,9 7-7 0,-1 5-1 0,1-12 0 16,-9 0 16-16,8 7 8 0,0 4-10 0,1-11 10 31,-9 0-34-31,12 0-1 0,-7 0 0 0,3 0-903 0,-4-7-181 0</inkml:trace>
  <inkml:trace contextRef="#ctx0" brushRef="#br0" timeOffset="68909.8023">20611 4476 633 0,'-8'0'56'0,"4"0"-44"15,-5 0-12-15,1 4 0 0,4-4 399 16,4 0 77-16,0 0 16 0,0 0 4 0,0 0-296 0,0 0-58 16,0 0-12-16,12 0-2 0,5 0-75 0,4-4-14 15,8 1-3-15,5-8-1 0,4 7-15 0,4-4-2 16,4-3-1-16,8-4 0 0,1 4-17 0,-1-4 0 16,1 0 8-16,-5 4-8 0,-8-8 0 0,-8 8 0 15,-1-4 0-15,-3 0 0 16,-14 8-20-16,1-4-8 0,-4 0-2 0,-9 3 0 15,0-3-23-15,0 0-5 0,-8 0-1 0,0-4 0 16,-4 4 25-16,-1-8 5 0,-3 8 1 0,-1-4 0 0,-4 0 28 0,-4 11 0 16,0-11 0-16,-4 12 0 0,-4 3 0 0,-1 7 0 15,-7 4 0-15,-1 4 0 0,4 7 0 0,1 8 0 16,-5 4 0-16,0 3 0 0,9 8 63 0,0-8 18 16,3 4 4-16,10 4 1 0,-1-4-34 0,4-8-8 15,9 1 0-15,4-4-1 0,4-8-32 0,9 8-11 0,4-12 0 16,8-6 9-16,0-1-9 0,13 0 0 0,0-4 0 0,3 1 0 15,6-4-21-15,-1-1 3 0,0-3 1 0,0 0 0 16,0-3-15 0,-4-1-4-16,4-4 0 0,0 5 0 0,-4-5 10 0,0-3 2 0,-4 0 0 0,0 3 0 15,-13-6 13-15,0 10 11 0,-8-7-13 0,-5 3 5 16,1 1 8-16,-5 3 11 0,-8 4-3 0,0 0 0 16,0 0 15-16,-12 0 2 0,-1 0 1 0,-12 11 0 15,0-3-3-15,-9 10-1 0,1 12 0 0,-5-4 0 16,0 11 4-16,1-7 1 0,-1 4 0 0,4-1 0 15,5-3-38-15,4 0-7 0,4-4-2 0,4 0 0 16,9-7 20-16,3-1 0 0,5-3 0 0,5 0 0 0,3-11 0 16,5 0 0-16,3-4 0 0,9-8 0 0,5 1 0 0,-1-8 0 15,1-4 0-15,7 1 0 0,-3-5 8 0,4-7-8 16,-5-3 0-16,5-4 9 0,-9-1 4 0,5-10 1 16,-1-4 0-16,1-4 0 0,-1-4-14 0,-3 1 0 15,-1-12 0-15,1-4 0 0,-9 4 0 0,4 1-18 16,-4-5 4-16,-5 4 1 0,-3 12 13 0,-5 18-11 15,1 3 11-15,-5 9-10 0,0 10 10 0,-8 8 0 16,4 11 0-16,-8 15 0 0,-9 15 8 0,4 11 0 16,-8 11 0-16,0 7 0 0,0 1 12 0,0 0 2 15,5 3 1-15,-1-3 0 0,0-5-8 0,9-6-2 16,3-1 0-16,1-10 0 0,4-1-13 0,0-4 0 16,4-3 0-16,5-4 0 15,-1 4-16-15,5-15-10 0,4 4-2 0,-1-1 0 0,1-7 28 0,4 1 0 0,-4-5 0 16,0-7 0-16,8 0 0 0,-4-7 0 0,0-1 0 0,0-3 0 15,4-4 0-15,-4-4-8 0,4 1 8 0,-4-5 0 16,-4 5 0-16,0-8 0 0,-1 3 0 0,-3 8 0 16,-5 1 0-16,-4 6 0 0,1 1 0 0,-5 7 0 15,0 0 0-15,0 0 0 0,-13 7 0 0,-4 12 0 16,1 3 0-16,-5 8 0 0,0 3 0 0,-5-3 0 16,10 4 0-16,-1 3 0 0,0-11 0 0,5 4 0 15,-1-11 0-15,9-1 0 0,0-3 0 0,-1-4 0 16,5 1 15-16,0-1 1 0,0-11 1 0,0 0 0 15,13 3-17-15,0-3 0 0,3-3 0 0,5-1 0 16,0-15-10-16,4 4-6 0,-4 1 0 0,9-9-1 0,-5 1 17 0,0-4 0 16,0 0 0-16,0-4 0 0,-4 0 0 15,0 4 0-15,-8-8 0 0,0 5 0 0,-1 2 0 0,-4 5 11 16,-3 7-2-16,-1 0 0 0,0 12-9 0,-4 3 8 16,0 0-8-16,-8 7 8 0,8 12 4 0,-9 10 1 15,1 9 0-15,-9 10 0 0,9 4 11 0,-5 1 3 16,1 6 0-16,-1 1 0 0,5-4-10 0,-1 3-1 15,1-3-1-15,-1 4 0 0,-3-4-15 0,8-12 0 16,-5 1 0-16,1 4 0 0,-1-12 8 0,-3-4-8 16,4-3 0-16,-5 0 0 0,0-4 0 0,1-3-20 15,-5-5 4-15,4 1 0 16,1-8-32-16,-1-4-7 0,1 5-1 0,3-12 0 16,-3 0-5-16,3-4-2 0,1-7 0 0,4-4 0 15,0-8-1-15,4-3 0 0,0-3 0 0,8-12 0 0,0-4 52 0,9 4 12 16,4 0 0-16,8-8 0 0,1 8 48 0,3-3 13 0,9-1 3 0,9 4 0 15,-9 0-16-15,4 4-4 0,4-4 0 0,0 3 0 16,1 5-20-16,-5-1-4 0,0 1 0 0,0-4-1 16,-4-1-19-16,0 5 0 0,0-1 8 0,-4 1-8 15,-5 7 0-15,-3-8 0 0,-1 4 0 0,-12-3 0 16,4 10-19-16,-13-10-1 0,0 3 0 0,-3 4 0 16,-5 0 6-16,-5 3 1 0,-7 5 0 0,-9 7 0 15,-4-1 13-15,-5 12 0 0,-7 8 0 0,3 11 10 16,-4 14-10-16,1 4 10 0,3 12-10 0,0 10 10 15,9-3 17-15,9 4 3 0,-1-4 1 0,13-4 0 16,-1-7-19-16,14-4-3 0,-1 0-1 0,13-4 0 16,0-11-68-16,8 0-15 0,9-3-2 15,4-5-1-15,8 1-91 0,13-12-19 0,4-7-3 0</inkml:trace>
  <inkml:trace contextRef="#ctx0" brushRef="#br0" timeOffset="69730.803">20150 5986 694 0,'0'0'31'0,"0"0"6"15,0 0-29-15,0 0-8 0,0-11 0 0,0-1 0 0,0 5 202 0,-4-4 39 16,0 3 8-16,4-3 2 0,-9 0-32 0,5 0-7 16,0 3 0-16,-5 1-1 0,5-4-71 0,-4 7-13 15,-1 0-3-15,-3 4-1 0,3 0-54 0,-3 0-10 16,-5 0-3-16,0 8 0 0,-8 7-20 0,4 7-5 15,-4 4-1-15,-4 8 0 0,4 3-30 0,4 0 8 16,-5 4-8-16,5-4 0 0,5 1 0 0,11-5 0 16,1 1 0-16,4-8 0 0,4-11-24 0,5 0 3 15,3-8 0-15,9-3 0 16,-4-4-11-16,8 0-3 0,5-8 0 0,-5-7 0 0,4-3 23 0,-4-5 4 16,5 1 8-16,-5-4-13 0,0-4 13 0,4 0 0 15,-3-3 0-15,-1-8 0 0,-4-4 0 0,-5 0 0 16,-3-3 0-16,4-8 0 15,-5 8-56-15,5-1-11 0,-8 4-2 0,-1 12-1 0,-4 7 36 0,-4 15 7 0,-8 3 2 16,4 19 0-16,-9 12 45 0,0 14 8 0,-8 15 3 0,0 15 0 16,1 11 43-16,-6 1 9 0,10 6 1 0,-1 9 1 15,0-12-31-15,4 0-6 0,5-4-2 0,-5-4 0 16,5-7-34-16,0-11-12 0,3-3 0 0,-3-5 9 16,4-7-9-16,-4 0 0 0,3-11-12 0,1 3 12 15,-4-7-32-15,-1 0 2 16,5-7 0-16,-4-8 0 0,-1 0 2 0,-3-3 1 0,-1-8 0 15,-4-8 0-15,1-3-13 0,-1-7-2 0,0-12-1 16,5-7 0-16,-1-4 15 0,0-4 2 0,9-4 1 0,4-3 0 16,4 0 25-16,5 4-10 0,3-12 10 0,5 8 0 15,0 0 42-15,4 3 15 0,4 1 3 0,0 7 1 0,5 0-25 16,-1 3-6-16,0 5-1 0,9-12 0 0,0 12-29 0,-5-1 0 16,-3 8 0-16,3-4 0 15,-3 4-100-15,7 4-20 0,-3 3-4 0,-5 4-1 16,1 8-65-16,-5-8-13 0,-4 4-2 0,0 7-417 15,-9 0-83-15</inkml:trace>
  <inkml:trace contextRef="#ctx0" brushRef="#br0" timeOffset="70080.8031">20427 6019 3110 0,'0'0'68'0,"0"0"15"0,0 0 2 0,0 0 3 0,-9 8-71 0,5-5-17 16,-4 1 0-16,8-4 0 0,-4 8 55 0,-5-5 7 15,1 5 2-15,-5 7 0 0,1 0-52 0,-1 3-12 16,5 5 0-16,-5-1 0 0,1 4 0 0,7 0 0 0,1-4 0 0,0 5 0 16,4-5 0-16,0-3 0 0,8-8 0 0,5 4 0 15,-1-4 0-15,5 0 0 0,0-4-12 0,4-3 12 32,4-4-53-32,-4-4-4 0,0 4-1 0,-4-7 0 0,0-4 58 0,-1 3 17 0,-3-3 1 0,0 0 0 15,-1 0-18-15,-3-12 0 0,-5 1 8 0,4 0-8 16,-4-1 0-16,1-3 8 0,-5-3-8 0,0 2 0 15,0 1 0-15,-5 0 0 0,5 4 0 0,-4 3 0 16,0 8 0-16,0-4-11 0,-5 4 0 0,1 7 0 16,-5 4-8-16,5 4-1 0,-5 7-1 0,1 4 0 15,3-4 7-15,5 0 2 0,0 1 0 0,4-1 0 16,0 0-6-16,0-11-1 0,4 7 0 0,0 1 0 16,1 3-103-16,3-3-21 0,9-8-4 0,-5 0-1 15,1 0-92-15,4 0-20 0</inkml:trace>
  <inkml:trace contextRef="#ctx0" brushRef="#br0" timeOffset="70242.8019">20779 6116 1152 0,'0'0'102'0,"-4"8"-82"0,0 3-20 0,-1 0 0 0,5-11 323 0,-4 7 60 16,0 5 12-16,0-5 2 0,0 0-217 0,0 5-43 16,4-12-9-16,0 0-1 0,0 0-91 0,0 0-17 15,0 7-4-15,0-7-1 0,4 11-14 0,-4-11 0 16,0 0 0-16,0 0 0 15,0 8-120-15,0-8-20 0,0 0-4 0,0 0-681 16,0 0-137-16</inkml:trace>
  <inkml:trace contextRef="#ctx0" brushRef="#br0" timeOffset="70786.8046">20674 5900 1036 0,'0'0'92'0,"-4"11"-73"0,-4 0-19 0,3-3 0 15,1 7 297-15,4-4 56 0,0-4 11 0,4 5 3 16,-4-1-195-16,9 0-40 0,-1-7-7 0,5 3-1 15,4-3-85-15,4 0-17 0,0-1-3 0,-1 5-1 16,1-8-18-16,5 0 10 0,-1 0-10 0,0 0 8 16,0 0-8-16,4 0 0 0,1 0 0 0,-5 0 0 15,0 0-49-15,-4 0-12 0,-4 0-3 0,0 0 0 16,-5 0 52-16,-3 0 12 0,-9 0 0 0,0 0 0 0,0 0 0 0,0 11 0 16,-5 0 0-16,-3 0 0 0,8 0 0 0,-8 1 0 15,-1-1 0-15,5 0 0 0,-4 0 48 0,4-3 13 16,4-8 3-16,0 11 0 0,0-11-52 0,0 11-12 15,0-11 0-15,4 7 0 0,4 5 0 0,0-12 0 16,1 3 0-16,3 5 0 0,-3-1 0 0,3-3 0 16,1 3 0-16,0 1 0 0,-1-4 0 0,1 3 0 15,-1-3 0-15,-3 7 0 0,-1-4 0 0,5-3 0 16,-5 4 0-16,0-5 0 0,-8-3 0 0,0 0 0 16,0 0 0-16,0 0 0 0,0 0 0 0,0 0 0 15,0 0 0-15,0 0 0 0,0 0 0 0,9-3 0 16,-1-5 0-16,5-3 0 15,-9 0-48-15,4-4-13 0,1 0-3 0,-1-4 0 0,-4 4 52 0,5 8 12 16,-1-4 0-16,1 3 0 16,-9 8-54-16,8 0-8 0,-8 0-2 0,8 4 0 0,1 0 52 0,3 7 12 0,-8-7 0 15,1 11 0-15,3-8 48 0,-8 8 13 0,4-4 3 0,0 8 0 16,1-4-52-16,-1 0-12 0,4-1 0 0,-4 1 0 16,1 0 54-16,-1 0 8 0,4 0 2 0,5 0 0 15,-5 11-52-15,1-4-12 0,3 1 0 0,1 7 0 16,-1-1 0-16,-3 5 0 0,-1 7 0 0,-4 0 0 15,-4 0 31-15,0 0 3 0,-8-4 1 0,0 4 0 16,-5-4-19-16,-4-3-4 0,0-4-1 0,1 3 0 16,-5-7-11-16,4-3 10 0,0-1-10 0,4-7 10 15,1-7-122-15,-1-8-24 0</inkml:trace>
  <inkml:trace contextRef="#ctx0" brushRef="#br0" timeOffset="71733.8096">22327 6083 1497 0,'8'3'66'0,"-4"-3"14"0,-4 0-64 0,-8 0-16 0,-1 0 0 0,1 0 0 16,-4-3 199-16,3 3 36 0,-3 3 7 0,-5-3 2 15,-4 0-84-15,4 4-16 0,0 0-3 0,-4 0-1 16,0 3-112-16,-8 4-28 0,4 4 0 0,0 4 0 16,4 3 0-16,-5 4 0 0,6 4 0 0,3 3 0 15,0 5 27-15,9-5-1 0,-1 5 0 0,5-5 0 16,4-3-26-16,0-4 0 0,4 0 0 0,5-4 0 16,3-3-23-16,5-8 0 0,8 0 0 0,9-7 0 15,-5 4 23-15,0-8 0 0,-3-12 0 0,3 1 0 0,-4-4 0 0,0 0 0 16,0 1 0-16,-4-5 0 0,-4-7 0 0,0 0 0 15,-5-4 0-15,-3-4 0 16,-1 1-26-16,-4-4-1 0,-4-1 0 0,0 5 0 16,-4-5-52-16,-4 9-10 0,-1 3-3 0,1 0 0 15,-9 3 30-15,1 8 6 0,-1 4 0 0,0 7 1 0,-4 8 40 0,0 4 15 16,0 3-11-16,-4 0 11 0,4 8 0 0,0-1 15 16,4-3-2-16,9 0 0 0,-1 4 0 0,9-8 0 15,0 0 0-15,5 0 0 0,3 0-13 0,5-3 0 16,8-1-12-16,0-7 12 15,0 4-136-15,4-4-20 0,4-4-4 0</inkml:trace>
  <inkml:trace contextRef="#ctx0" brushRef="#br0" timeOffset="72056.8036">22591 6191 345 0,'0'0'15'0,"-4"7"4"0,-5 1-19 0,1-5 0 0,0 5 0 0,-1 3 0 16,1-4 570-16,-1 5 110 0,-3 2 23 0,3 1 4 15,-3 4-482-15,3 0-96 0,1-1-19 0,0 5-4 16,3 3-68-16,1-4-14 0,0 0-2 0,0 1-1 15,4-1-21-15,4 1 0 0,-4-5 0 0,8 1 0 16,1-1 0-16,-1-6 0 0,1-1 0 0,3 0-12 16,5-4-15-16,0-3-3 0,-5-4-1 0,5 0 0 15,4-4-16-15,0-3-3 0,0 0-1 0,0-5 0 16,0-3 7-16,-4-3 0 0,4-1 1 0,0 1 0 16,-5-1 43-16,-3 0 16 0,4-3-1 0,-9-4 0 15,5 3-24-15,-5 1-5 0,5 3-1 0,-9 5 0 0,0 2 24 16,0 1 5-16,1 4 1 0,-5 7 0 0,0 0-6 0,0 0-1 15,0 0 0-15,0 0 0 0,-5 15 2 0,5-4 0 16,0 7 0-16,0-3 0 0,0 0-10 0,5-4 0 16,7-3 0-16,5 7 0 15,-4 0-24-15,-1-12-8 0,5 1 0 0,0 0-1 16,4-8-179-16,0 4-35 0,12-15-7 0,-4 0-2 0</inkml:trace>
  <inkml:trace contextRef="#ctx0" brushRef="#br0" timeOffset="72238.8024">22817 5773 979 0,'-29'11'43'0,"16"-3"9"0,1 3-41 0,-1-3-11 16,5 3 0-16,0-4 0 0,8-7 424 0,0 0 84 0,0 0 16 0,0 0 3 16,12 0-409-16,5 4-82 0,4-4-16 0,8 0-3 15,1 4-26-15,7-4-6 0,5 0-1 0,-4-8 0 31,4 4-38-31,0-3-8 0,-9-4-2 0,5-4-1152 0</inkml:trace>
  <inkml:trace contextRef="#ctx0" brushRef="#br0" timeOffset="72424.8225">23077 5494 2649 0,'0'0'58'0,"0"0"12"15,-12 4 2-15,-1-1 4 0,-4 1-61 0,5 3-15 0,-1 8 0 0,-3 4 0 0,3 0 105 16,-4 10 19-16,0 9 3 0,1 6 1 0,-1 12-52 0,4-4-9 15,5 8-3-15,0 3 0 0,-1-3-52 0,5 0-12 16,4-4 0-16,4 7 0 0,5-15 0 0,-1 1-11 16,4-1 11-16,5-3-13 15,0-4-86-15,4-4-17 0,-4-3-3 0,4 3-1 16,0-7-132-16,-5-8-26 0,1 1-6 0</inkml:trace>
  <inkml:trace contextRef="#ctx0" brushRef="#br0" timeOffset="72746.8037">23270 6045 2649 0,'0'0'58'0,"-4"8"12"0,-4-1 2 0,-1 1 4 0,1 3-61 0,-5-4-15 16,5 1 0-16,0 3 0 0,-5 0 105 0,-4 4 19 0,5 0 3 16,-5 7 1-16,-4-3-103 0,4 3-25 0,0 4 0 0,5-3 0 15,-1 3 0-15,5-8 0 0,-1 5 0 0,9-5 0 16,5-3 0-16,3 0 0 0,0 0 0 0,5-4 0 15,0 1 0-15,-1-1 0 0,1-4 0 0,-1 1 0 16,-3-1-12-16,-1-3-8 0,-8-4-2 0,9 7 0 16,-1-3 22-16,0 0 0 0,-8-4 0 0,4 7 0 15,-4-7 11-15,0 0 0 0,0 0 0 0,13 8 0 16,-9 3-2-16,0-4 0 0,1 4 0 0,-5 4 0 16,-5 0-9-16,1 8 0 0,-4-8 0 0,-1 3 0 15,-3 1 0-15,4 3-16 0,-5-7 4 0,5 4 1 16,-1-8-12-16,5 0-2 0,-4-3-1 0,8-8 0 15,0 0-154-15,0 0-32 0,-5-8-5 0,5 1-2 0</inkml:trace>
  <inkml:trace contextRef="#ctx0" brushRef="#br0" timeOffset="72906.8039">23438 6284 748 0,'-4'18'33'0,"0"-6"7"0,0-1-32 0,-1 0-8 16,1 4 0-16,4 4 0 0,-4-1 476 0,0 1 92 15,0-4 20-15,4 0 3 0,0 3-422 0,0-7-84 16,0 1-17-16,0-1-3 0,0 0-52 0,4 0-13 16,0 0 0-16,0-3 0 15,-4-8-146-15,9 7-32 0,-1-3-6 0</inkml:trace>
  <inkml:trace contextRef="#ctx0" brushRef="#br0" timeOffset="73605.8021">23371 6008 2649 0,'0'0'58'0,"-4"11"12"0,4-11 2 0,0 8 4 0,-4-1-61 0,4-7-15 0,4 11 0 0,0-3 0 15,9-1 54-15,-1 1 8 0,1-1 2 0,4-3 0 16,-1 0-56-16,1-1-8 0,4 1 0 0,0 0-10 16,0 0-70-16,4-4-15 15,0 0-2-15,0 3-1 0,-4-3-124 0,0 4-25 0,-4 0-5 0,0-1-610 16,8 5 690-16,0-1-444 15,-25-7 519-15,0 0 77 0,0 0 20 0,0 0 0 16,-4 12 365-16,-4-5 77 0,-1 0 15 0,-7 5 3 0,3-12-180 0,-4 7-36 16,-8 0-7-16,8 5-1 0,-4-5-116 0,-4 4-22 15,4 4-5-15,4-4-1 0,9 4-40 0,0 0-8 16,-5 4-1-16,5-8-1 0,-1 8-19 0,5-1-4 16,4 1-1-16,0 0 0 0,0-1-18 0,4 5 0 15,-4-9 0-15,4 1 0 0,9-3 0 0,4-5 0 16,-5 0-13-16,9-3 5 0,0 0-5 0,4-4-1 15,-8 0 0-15,4-8 0 0,0 5-3 0,-4-12-1 16,4-4 0-16,0 1 0 0,0-9 6 0,-4 1 2 16,4-11 0-16,-5 0 0 0,1 0 10 0,0-4 0 15,0-8 0-15,0-3 0 0,3-4-9 0,-3-4 0 16,0 5 0-16,0-1 0 16,0 0-21-16,-5 11-4 0,-3 8-1 0,-1 7 0 0,-4 4 23 0,-4 11 12 15,0 4-12-15,-8 7 12 0,-5 11 12 0,-4 8 10 0,1 11 2 0,-1 8 0 16,-8 7 4-16,8 7 0 0,-4 5 1 0,0 6 0 15,0-7 8-15,8 1 2 0,-3-1 0 0,7 0 0 16,1-4-21-16,4 1-4 0,-1-8-1 0,10 0 0 16,-1-4-13-16,4-3 0 0,-4-1 8 0,9 1-8 15,4-8 0-15,-5-4 0 0,5-3 0 0,0-1 0 16,4-6 0-16,-4-1 0 0,8-4 8 0,-4-7-8 16,4-3 0-16,0-1 8 0,9-7-8 0,-1-1 0 15,1-2 0-15,-5-9 0 0,5 1 0 0,3-4 0 16,-3-8-19-16,0 1-3 0,-5-5-1 0,0 1 0 15,-4 0-21-15,-8 0-5 0,0 10-1 0,-9 1 0 16,-3 4 14-16,-10 3 4 0,1 1 0 0,-8 7 0 0,-9 3 32 0,-5 1 8 16,-7 10 0-16,-5 1 1 0,0 7 7 0,1 8 0 15,-5 0 1-15,4-5 0 0,9 13 0 0,-1-1 0 16,9 3 0-16,5 1 0 0,7-4-4 0,1 4-1 16,4-4 0-16,8 4 0 0,4-4-29 0,9 0-7 15,4 0 0-15,0-7-1 16,4 3-27-16,4-3-4 0,1 0-2 0,3-4-829 15,5-4-165-15</inkml:trace>
  <inkml:trace contextRef="#ctx0" brushRef="#br0" timeOffset="75645.8015">23094 7234 576 0,'0'0'51'15,"4"0"-41"-15,1-4-10 0,-5 4 0 16,0 0 274-16,8-3 53 0,-4-1 10 0,-4 4 3 16,0 0-124-16,0 0-25 0,4-7-5 0,-4 7-1 0,-4-8-42 0,4 8-9 15,-4-4-2-15,-9 1 0 0,5-1-30 0,-9 4-6 16,-4-4-2-16,-4 12 0 0,0-5-32 0,-9 1-6 16,1 11-2-16,-5 0 0 0,-4 0-22 0,0 7-4 15,0 0 0-15,5 5-1 0,3-5-18 0,5 0-9 16,8 1 10-16,4-1-10 0,4-7 8 0,5 4-8 15,8-5 0-15,4 1 9 0,4 4-9 0,9-4 0 16,8 0 0-16,5 0 0 0,8-4 0 0,3 0 0 16,-3 4 0-16,8-8 0 0,0 1 0 0,1-1 0 15,-10 1 0-15,1-4 0 0,-4-1 0 0,-1 1 0 16,-3-4 0-16,-9 4 0 0,0-1 0 0,-5 1 0 16,-3 4 0-16,-5-1 0 0,-8-7 0 0,0 0 0 15,4 8 8-15,-4-1-8 0,-4 4 18 0,-4 4-2 16,-13 4 0-16,0-1 0 15,-4 5-34-15,-5 3-7 0,-7-4-2 0,-5 4 0 0,0 0 47 0,-4-3 10 16,4-1 2-16,0 0 0 16,4-7-76-16,-4 0-14 0,13-7-3 0,-1-5-994 0,5 5-198 0</inkml:trace>
  <inkml:trace contextRef="#ctx0" brushRef="#br0" timeOffset="92631.839">3923 10618 2188 0,'0'0'97'0,"0"0"20"0,0 0-93 0,0 0-24 16,0 0 0-16,0 0 0 0,0 0 130 0,0 0 22 15,0 7 4-15,0 8 0 0,8 4-70 0,-8 7-14 0,0 15-4 0,-8 11 0 16,8 12-19-16,-4 6-4 0,0 12-1 0,-9 11 0 16,5 1-17-16,-1 3-4 0,1 3-1 0,4-3 0 15,-9-8-14-15,13-7-8 0,0-11 8 0,0 4-8 16,0-16 0-16,0 1 0 0,4-11 0 0,5-5 0 15,-5-10-112 1,4-8-18-16,1-4-3 0,-1-11-1 0,5-3-146 0,-9-8-28 0</inkml:trace>
  <inkml:trace contextRef="#ctx0" brushRef="#br0" timeOffset="92851.8477">4003 10469 979 0,'0'0'87'0,"0"0"-70"16,12-8-17-16,-12 8 0 0,13 0 272 0,-5 0 52 15,5 8 9-15,-1-1 3 0,5 8-117 0,4 4-23 16,-4 7-5-16,4 4-1 0,4 7-74 0,0 11-16 16,17 12-2-16,-12-8-1 15,-1 4-37-15,-4 8-7 0,-4 3-1 0,4 3-1 0,-4 1-4 0,4 4-1 16,1 3 0-16,7 23 0 0,-4-19-56 0,1-8-11 16,-5-11-3-16,4-3 0 0,1-11 12 0,-5-5 1 15,0-6 1-15,-4-5 0 16,0 1-111-16,0-8-23 0,-9 0-4 0,-3-4-784 15,-5 1-156-15</inkml:trace>
  <inkml:trace contextRef="#ctx0" brushRef="#br0" timeOffset="93018.3643">3973 11691 921 0,'-8'19'40'0,"4"-15"10"0,0 3-40 0,4-7-10 15,0 0 0-15,0 0 0 0,0 0 485 0,0 0 95 0,16 7 20 0,-3-3 3 16,4-4-424-16,8-4-85 0,4-3-17 0,5-4-3 15,4 0-53-15,3-8-10 0,10-3-3 0,3-1 0 16,1-3-8-16,-5 0 0 0,1-4 0 0,3 1-1004 16,-16-1-200-16</inkml:trace>
  <inkml:trace contextRef="#ctx0" brushRef="#br0" timeOffset="101114.362">19928 9209 1684 0,'-13'0'75'0,"9"0"15"0,0 0-72 0,4 0-18 0,-4-3 0 0,-5-1 0 16,5 0 179-16,-4 0 32 0,8 1 6 0,0 3 2 16,0 0-59-16,0 0-12 0,0 0-3 0,0 0 0 15,0-8-78-15,0 8-16 0,0 0-3 0,8-7-1 16,5-1-21-16,-1 5-4 0,5-1-1 0,4 0 0 16,0 0-12-16,8 1-9 0,1-1 12 0,-1 4-12 15,4-4 0-15,1 0 0 0,-9 4 0 0,5 0 0 16,-1-3 24-16,-4 3-1 0,0-4-1 0,0 4 0 15,-12-4-253-15,4 4-50 0</inkml:trace>
  <inkml:trace contextRef="#ctx0" brushRef="#br0" timeOffset="101291.3641">19831 9522 633 0,'-12'4'56'0,"3"3"-44"15,5-3-12-15,0 0 0 0,4-4 506 0,0 0 99 16,0 0 20-16,8 4 4 0,9-1-428 0,4-3-85 15,0 4-18-15,8-4-3 0,5 0-42 0,-1-4-8 16,5 4-1-16,8-7-1 0,0-1-23 0,-4-3-4 16,5 4 0-16,-1-1-1 15,-4-3-43-15,4 0-9 0,-4-4-2 0,0 4-959 16,-9 0-192-16</inkml:trace>
  <inkml:trace contextRef="#ctx0" brushRef="#br0" timeOffset="104443.3619">21077 8721 633 0,'-4'-4'56'0,"4"4"-44"15,0 0-12-15,0 0 0 0,0 0 443 0,0 0 86 16,0 0 18-16,8-3 3 0,0 3-330 0,5-4-67 15,4 4-13-15,0-4-2 0,8 4-94 0,0 0-20 16,8 0-3-16,5 0-1 0,0-4-8 0,8 4-1 16,4 0-1-16,5 0 0 15,-5 0-32-15,-4-3-6 0,9 3-2 0,-5-4 0 0,-8 4 30 0,0-4 0 0,-8 1 0 0,-5-1 0 32,-4 0-108-32,-4 0-16 0,-8-3-4 0,-13 7 0 0</inkml:trace>
  <inkml:trace contextRef="#ctx0" brushRef="#br0" timeOffset="104773.3661">20892 8941 3096 0,'0'0'68'0,"0"0"15"0,0 0 2 0,0 0 1 0,0 0-69 0,9-8-17 0,-1 1 0 0,9 0 0 16,4 3 56-16,8-4 8 0,9 1 2 0,4 7 0 0,0-4-30 0,4 0-7 15,0 1-1-15,4 3 0 0,5 7-12 0,-1-3-4 16,-3 3 0-16,8-3 0 0,-5 4 12 0,1-1 1 15,-9 0 1-15,-4 1 0 0,-13 7-26 0,-4 0 0 16,-12 0 0-16,-5 7 0 0,-12 8 0 0,-13 7 0 16,-16 0 0-16,-5 8 0 15,-12 0-28-15,-1 0-12 0,-8 3-1 0,-3 4-1 0,3-7 34 0,4 0 8 16,5-1 0-16,0-3 0 0,8-11 8 0,4 0 4 16,13-8 1-16,4 1 0 0,8-8 8 0,5-1 2 15,8-2 0-15,12-1 0 0,1-4-15 0,12-3-8 16,0 0 8-16,13-1-8 0,4-6 0 0,4-1 0 15,9 0 0-15,3-3 8 0,-3-8-8 0,8 4 0 16,4 0 0-16,4-4 0 16,-12 3-35-16,0-2-11 0,-5 2-2 0,-3-3-981 15,-5 4-196-15</inkml:trace>
  <inkml:trace contextRef="#ctx0" brushRef="#br0" timeOffset="106070.8962">20691 10152 864 0,'-8'15'76'0,"8"-15"-60"0,-9 4-16 0,9-4 0 15,0 0 322-15,0 0 62 0,0 0 12 0,0 0 2 16,0 0-242-16,0 0-49 0,13 0-10 0,4-4-1 16,8-3-47-16,0 3-9 0,4-4-1 0,1 1-1 15,3-4-8-15,1 0-2 0,-1-1 0 0,5 1 0 16,-4 0-73-16,-1 0-15 0,1 0-4 0,-13-4 0 16,0 7-153-16,-5 1-31 0,-3-1-7 0</inkml:trace>
  <inkml:trace contextRef="#ctx0" brushRef="#br0" timeOffset="106257.8988">20989 9958 1630 0,'-9'-11'72'0,"9"11"16"0,0 0-71 16,0 0-17-16,0 0 0 0,0 0 0 0,0 0 179 0,0 0 32 15,0 0 6-15,0 0 2 0,-8 0-55 0,0 8-10 16,-1 3-2-16,1 7-1 0,4 8-89 0,-5 8-18 16,-8 7-3-16,1 4-1 0,-1-1-31 0,0 1-9 15,0 7 0-15,5 1 0 0,-1-9 8 0,5-3-8 16,4 0 10-16,4-4-10 15,0-3-49-15,4-4-16 0,0 0-3 0,4-8-1 16,5 0-122-16,-5-3-24 0,5-4-5 0,-5 0-839 0</inkml:trace>
  <inkml:trace contextRef="#ctx0" brushRef="#br0" timeOffset="106594.4266">21169 10346 2649 0,'-17'4'58'0,"5"-1"12"0,3 1 2 0,1 0 4 0,-5 0-61 0,1 3-15 0,-5 4 0 16,4 0 0-16,-3 4 105 0,-1 0 19 0,0 8 3 0,0-1 1 16,5-4-103-16,-5 5-25 0,4-1 0 0,5-3 0 15,0 3 0-15,8-7 0 0,0 4 0 0,4-4 0 16,4 0 0-16,9-4-17 0,0-4 2 0,4 1 1 16,0-8-45-16,4 0-9 0,-4-4-1 0,4-4-1 15,-4-3 2-15,0 0 0 0,-4 0 0 0,0 0 0 16,-5 0 32-16,1-4 8 0,-5-4 0 0,5 0 1 15,-9 4 27-15,0-3 14 0,4-5-2 0,-3 5 0 0,-1-4 22 16,0 7 4-16,-4 0 1 0,0 7 0 0,4 1 20 0,-4 7 4 16,0 0 1-16,0 0 0 0,-4 7 0 0,4 8 0 15,0 0 0-15,0 4 0 0,0 3-52 0,4-3-12 16,0-1 0-16,5 1 0 0,-1-4-12 0,1 0-4 16,3 0-2-16,-3 0 0 0,7-4 4 0,-7-4 1 15,3 1 0-15,1-5 0 16,-1 1-170-16,1-4-33 0,0 0-8 0</inkml:trace>
  <inkml:trace contextRef="#ctx0" brushRef="#br0" timeOffset="106925.4245">21589 10253 2880 0,'0'0'64'0,"0"0"12"0,0 0 4 0,0 0 0 0,-9 3-64 0,1 1-16 0,-5-4 0 0,5 0 0 15,-1 4 54-15,1 0 8 0,0-1 2 0,-1 5 0 16,5 3-52-16,-4 0-12 0,-1 4 0 0,1 0 0 16,-5 4 0-16,9-1 0 0,4 1 0 0,-4 0 0 31,4-5-28-31,4 1-8 0,-4 4-1 0,4-4-1 0,0-4 10 0,1 8 1 0,-1-8 1 0,4 0 0 16,-4 0 38-16,5-3 8 0,-5-1 2 0,9 1 0 15,-5-1-1-15,0-7 0 0,1 4 0 0,-1-1 0 16,-8-3-9-16,9 0-1 0,-9 0-1 0,0 0 0 15,0 0-10-15,0 0 0 0,0 0 0 0,0 0 8 0,0 0-8 0,-5 12 10 16,1-5-10-16,0 8 10 16,-9-4-25-16,1 0-5 0,-1 4 0 0,-4-4-1 15,1 1-107-15,3-5-22 0,1 1-4 0,-1-5-1 16,5-3-69-16,-1 0-15 0</inkml:trace>
  <inkml:trace contextRef="#ctx0" brushRef="#br0" timeOffset="107131.43">21765 9958 3110 0,'-9'4'68'0,"5"0"15"0,4-4 2 0,0 0 3 0,-8 7-71 0,4 4-17 16,-1 1 0-16,1 2 0 0,4 5 55 0,0 3 7 15,0 8 2-15,-4 4 0 0,4 7-52 0,-4 4-12 0,0 3 0 16,-1 0 0-16,5-3 0 0,-4 4 0 0,0-5 0 0,0-3 0 31,4 0-48-31,0-3-13 0,0-5-3 0,4 4-887 0,-4-7-177 0</inkml:trace>
  <inkml:trace contextRef="#ctx0" brushRef="#br0" timeOffset="107354.6066">21983 10204 2649 0,'-13'19'58'0,"13"-8"12"0,-4 4 2 0,-4 4 4 16,-1-4-61-16,-3 7-15 0,-1 0 0 0,-4 8 0 16,1-8 105-16,-5 5 19 0,0-5 3 0,0 4 1 0,-5 0-103 15,5 0-25-15,0-4 0 0,9 1 0 0,-1-8 0 0,9 0 0 16,4 0 0-16,4-4 0 0,-4-11 0 0,13 3 0 16,4 1 0-16,4 0 0 15,-5-4-97-15,5-4-25 0,0 4-5 0,0-4-1 16,0 1-51-16,0-5-10 0,17-7-3 15,-13 4-793-15</inkml:trace>
  <inkml:trace contextRef="#ctx0" brushRef="#br0" timeOffset="110207.8128">22192 10432 1252 0,'0'0'56'0,"0"0"11"0,0 0-54 0,0 0-13 0,0 0 0 0,0 0 0 15,0 0 147-15,0 0 26 0,0 0 6 0,0 0 1 16,0 0-29-16,0 0-6 0,0 0-1 0,0 0 0 0,0 0-13 0,0 0-3 16,0 0-1-16,0 0 0 0,0 0-73 15,0 0-14-15,9-8-4 0,-1-3 0 0,9-4-24 0,0 0-4 16,-5-3-8-16,5-5 11 0,4 1-11 0,0-4 10 15,0 3-10-15,0-3 10 0,-8 4-10 0,3-4 0 16,1 3 0-16,-4 1 0 0,-1 0 0 0,1 3 0 16,-9 0 0-16,5 8 0 0,-5 0 8 0,-4 4-8 15,0 7 0-15,0 0 8 0,0 0 4 0,0 0 1 16,0 0 0-16,-4 11 0 0,-5 4 3 0,5 7 1 16,-9 0 0-16,5 8 0 0,0-4-5 0,-1 4 0 15,5 0-1-15,0 0 0 0,0-4-11 0,4-4 0 16,0-3 9-16,4 0-9 0,-4-5 0 0,4 1 0 15,0-7 0-15,9-1 0 0,-5 1 0 0,1-8-8 16,3 0 8-16,1-4-8 0,-1-3 8 0,1-1 0 16,-1-3-9-16,1 0 9 0,0-4-9 0,-1 4 9 15,-3-8-12-15,3 4 12 0,-3-4-18 0,-1 1 3 0,5-8 1 16,3 0 0-16,-7 3 2 0,-1 1 0 0,0 3 0 0,1 4 0 16,-1 0 12-16,-4 8 0 0,1 3-10 0,-5 4 10 15,0 0 0-15,0 8 0 0,0 3 0 0,-5 11 0 16,5 1 16-16,-4 3-3 0,0 0 0 0,0 4 0 15,0-8 4-15,4 4 1 0,-5-7 0 0,5-1 0 16,0-3-18-16,0-4 8 0,5 1-8 0,-5-12 0 16,0 0 0-16,8 7 0 0,0-3 0 0,5-4 0 15,0-4 0-15,-1 0-12 0,1-3 12 0,4-1-12 16,-5-3-14-16,5 0-2 0,-5-4-1 0,5 0 0 16,0 4-9-16,0-8-2 0,-5 1 0 0,1-5 0 15,0-3 5-15,-5 8 1 0,0-1 0 0,1 4 0 16,-5 4-4-16,-4 0-1 0,8 0 0 0,-8 11 0 0,0 0 39 0,0 0 0 15,0 0 0-15,0 0 0 0,5 15 28 0,-1-4 14 16,4 4 2-16,0 3 1 0,1-3 11 0,3 0 1 16,1 4 1-16,4-4 0 0,0-4-26 0,-1 0-6 15,1 0-1-15,0-7 0 0,4 0-25 0,0-4 0 16,-4 0 0-16,-1-4 0 0,1-4 0 0,-4-3 0 16,-1 4 0-16,-3-8 0 0,-1 4 0 0,1-4 0 15,-9 0 0-15,4 0 0 0,-4-7 0 0,0 3 0 16,0-3 0-16,-4-1 0 0,4-3 0 0,-9 4 0 15,5-1 0-15,-4 9 0 0,3-1 0 0,-3 7 0 16,-5 4 0-16,1 12 0 0,-5 3 0 0,-4 11 0 16,-4 12 0-16,-4 7 0 0,-5 4 0 0,5 7 0 15,-1 4 0-15,9-4 0 0,5 0 8 0,3-7-8 0,5-4 0 16,3-4 8-16,5-7-8 0,5-4-9 0,3 0 9 0,9-11-13 31,4 0-89-31,0-8-18 0,4 1-3 0,4-8-720 0,-4-4-144 0</inkml:trace>
  <inkml:trace contextRef="#ctx0" brushRef="#br0" timeOffset="111037.8161">23694 10286 1324 0,'0'0'118'0,"0"0"-94"15,0 0-24-15,0 0 0 0,0 0 318 0,-8-3 59 16,-1-1 12-16,1 0 3 0,8 4-220 0,-13-7-44 15,1 3-9-15,-1 0-2 0,5 0-70 0,-9 1-15 16,-4-1-2-16,4 4-1 0,-8 4-18 0,4 3-11 16,4 4 12-16,-4 8-12 0,-4 0 0 0,0 3 0 15,4 4 0-15,0 4 0 0,4-4 15 0,0 4 2 16,5-8 1-16,3 4 0 0,5-3-18 0,0-5 0 0,4-3 0 0,8 0 0 31,-3 0-48-31,7-8-12 0,5 1-4 0,0-4 0 0,4-4 52 0,0-8 12 0,0 1 0 0,8-12 0 16,0 0 19-16,5-7 6 0,4-4 2 0,-5-3 0 15,1-4-27-15,-1-4 0 0,1-4 0 0,4-7 0 16,-9-4-12-16,0 0-2 0,-3 0 0 0,3-7 0 16,0 3 1-16,-12 8 0 0,0 4 0 0,0 7 0 15,-9 11 13-15,0 7 0 0,-12 8 0 0,0 12 0 16,-4 6 22-16,-9 16 7 0,0 15 2 0,0 7 0 16,-8 11 4-16,0 7 1 0,4 8 0 0,-4 8 0 15,4-8-4-15,4 0-1 0,-4-11 0 0,9 0 0 16,3-11-23-16,5-1-8 0,0-6 0 0,4-9 0 0,4-2 0 0,0-5 0 15,5 0-13-15,-1-3 4 16,0 0-19-16,5-12-4 0,-1 4-1 0,1-3 0 16,4-5-8-16,-5 1-2 0,5-8 0 0,-4-3 0 15,-1-1-1-15,5-3 0 0,-4-4 0 0,3 4 0 16,-3-7 3-16,0-1 0 0,3 0 0 0,-3 4 0 0,0 0 27 0,-9 4 6 16,4 4 8-16,-4-1-13 0,1 5 13 0,-5 3 15 15,0 0-3-15,0 0-1 0,-5 15 16 0,1 3 3 16,-4 5 1-16,4-1 0 0,-9 4-7 0,9-4 0 15,0 4-1-15,4-3 0 0,-5-1-15 0,10-3-8 16,-1-4 10-16,4 0-10 0,5 0 12 0,-1-4-3 16,1-8-1-16,4 1 0 0,-1-4-8 0,5-4 0 15,-4-7 0-15,0 0 0 0,0-8-12 0,0 1-4 16,4-5 0-16,4-6-1 0,-9 3 17 0,1-4 0 0,0-4 0 16,0 4 0-16,-5 1 0 0,-3-1 9 0,3 0-9 15,-7 4 8-15,-1 4-8 0,-4 7 0 0,4 3 0 0,-8 9 8 16,4 3-8-16,-4 7 0 0,-5 8 0 0,1 0 0 15,4 4 0-15,-1-4-14 0,5 3 5 0,5-3 1 16,-1 0 8-16,0-4-12 0,4 0 12 0,1-3-12 16,3-1 12-16,1-3-12 0,4-4 12 0,-5-4-12 15,5-3-119-15,0-1-24 0</inkml:trace>
  <inkml:trace contextRef="#ctx0" brushRef="#br0" timeOffset="111489.8133">20569 11974 2106 0,'-4'-26'93'0,"4"26"19"0,0 0-89 0,4 4-23 0,5 4 0 0,-1 3 0 15,-4 0 125-15,9-4 21 0,4-3 4 0,4 0 1 16,0 0-19-16,8-4-3 0,5 0-1 0,7 0 0 16,-3-8-102-16,8 1-26 0,1-8 0 0,3 4 0 15,0-8 22-15,0 4-1 0,-3-4 0 0,-5 1 0 16,-5 3-85-16,-3 0-16 0,-5 4-4 0,-4 0-809 15,-8 3-162-15</inkml:trace>
  <inkml:trace contextRef="#ctx0" brushRef="#br0" timeOffset="111651.8254">21001 11538 3412 0,'0'0'76'0,"0"0"15"0,0 0 3 0,0 12 1 0,-4-1-76 0,0 11-19 16,0 0 0-16,-5 12 0 0,5 0 51 0,-4 7 6 15,-5 3 2-15,5 1 0 0,4 7-59 0,-1-3-12 16,-3-1-3-16,8 1 0 0,8-8-5 0,1 3 0 16,3-3-1-16,5 0-1025 15,8-7-205-15</inkml:trace>
  <inkml:trace contextRef="#ctx0" brushRef="#br0" timeOffset="111977.8186">21710 11419 2127 0,'0'0'94'0,"0"0"20"16,0 0-91-16,9 0-23 0,3 0 0 0,1 0 0 0,-1 0 172 0,5-4 29 16,0 1 7-16,8-1 0 0,0 4-64 0,5-4-12 15,3-3-4-15,9 7 0 0,8-4-102 0,-4-3-26 16,9-1 0-16,0 1 0 0,-1-1 24 0,1-3-1 16,-1 4 0-16,1-1 0 0,-9 1-23 0,0-1 0 15,-4 1 0-15,-4 3-8 16,-5 0-96-16,-3-3-20 0,-10 3-3 0,-3-3-1260 0</inkml:trace>
  <inkml:trace contextRef="#ctx0" brushRef="#br0" timeOffset="112322.8143">21689 11453 2649 0,'-33'-4'117'0,"20"4"25"0,9 4-114 0,4-4-28 15,-9 0 0-15,9 0 0 0,0 0 108 0,0 0 16 0,0 0 4 16,9 11 0-16,3 0-52 0,5 4-9 0,8 4-3 0,5-1 0 15,-1 1 0-15,0 3 0 0,5-3 0 0,4 7 0 32,-5-4-77-32,9 1-16 0,-4-5-3 0,4 5-1 0,4-5 33 0,-8-3-8 0,-5 4 8 0,-3-1 0 15,-5 1 0-15,-4 0 0 0,-13-1 0 0,-4 5 0 16,-8-1 0-16,-4 8 0 0,-13 3 0 0,-13 8 0 16,-3-3 31-16,-10-1 0 0,6 4 0 0,-6 4 0 15,5-4-31-15,5-4 0 0,-1-7 0 0,9 0 0 16,3-8 0-16,5-3 0 0,9-5 0 0,3-2 0 15,5-1 0-15,8-4 0 0,5 1 0 0,3-1 0 16,5-3 0-16,13 0 0 0,-1-4 0 0,9-4 0 0,4 0 0 0,8-3 0 16,4-4 0-16,1-1 0 0,-5 1 0 0,5 0 0 15,-1 0 0-15,-3 0 0 0,-5-1 0 16,-4 1 0-16,-9 4 0 0,1-1 0 16,-9 5-199-16,-8-1-45 0,4 8-10 0,-21-4-2 0</inkml:trace>
  <inkml:trace contextRef="#ctx0" brushRef="#br0" timeOffset="112596.8202">21274 13040 633 0,'0'0'28'0,"-4"4"6"0,0 3-34 0,-1 1 0 0,1-4 0 0,0-1 0 16,4-3 503-16,0 8 93 0,0-8 20 0,0 0 3 16,0 0-411-16,4 7-81 0,0 1-17 0,9-5-3 15,0 1-68-15,8-4-14 0,-1-4-2 0,14 1-1 16,0-5-11-16,8 1-3 0,-5-1 0 0,5-7 0 16,9 1-8-16,-5-1 0 0,0 0 0 0,-4-4-11 15,-4-3-93-15,-5 3-20 0,-12-3-3 0,0 3-785 16,-4 4-158-16</inkml:trace>
  <inkml:trace contextRef="#ctx0" brushRef="#br0" timeOffset="112782.8153">21500 12705 748 0,'0'0'33'0,"0"0"7"0,0 0-32 0,0 0-8 16,0 0 0-16,-4 7 0 0,4-7 527 0,-4 11 103 16,0 1 21-16,0 6 4 0,-5 5-472 0,5 3-95 15,0 7-18-15,-4 1-4 0,-5 7-38 0,5 0-7 16,-1 0-1-16,1 4-1 0,-1-1-19 0,1-3 0 15,8 0 8-15,0 0-8 0,4-4-10 0,0-7-6 16,5 4 0-16,3-4-1 16,1-4-123-16,0-4-25 0,3-3-5 0,5-1-1 15,-4 1-101-15,-4-4-21 0</inkml:trace>
  <inkml:trace contextRef="#ctx0" brushRef="#br0" timeOffset="113105.8138">21945 13092 3110 0,'0'0'68'0,"0"0"15"0,-8 8 2 0,-1-4 3 0,-3 3-71 0,-1 1-17 0,-4-5 0 0,1 8 0 16,-10 1 61-16,5-1 9 0,-4 4 2 0,0 3 0 15,0 1-50-15,4 0-10 0,0 3-1 0,4 0-1 16,5-3-22-16,-1 0-5 0,5-8-1 0,8 4 0 16,0-4 18-16,4-4-8 0,4 1 8 0,1-1 0 15,7-3-56-15,1-4-4 0,0-4 0 0,4 0-1 16,-4-3-3-16,4-4 0 0,0 0 0 0,0-4 0 15,-5-4 52-15,1 0 12 0,4 1 0 0,-4-5 0 16,0 1 0-16,-1 0 0 0,-3-4 0 0,4 3 0 0,0 1 10 16,-5 3 5-16,-3 8 1 0,-1 0 0 0,0 4 8 15,-3 3 1-15,-5 4 1 0,0 0 0 0,0 0-3 0,4 11-1 16,0 8 0-16,4-1 0 0,-4 5 16 0,1-5 3 16,3 5 1-16,5-1 0 0,-5-3-16 0,9-5-3 15,0 1-1-15,-1-3 0 16,1-1-120-16,0-8-24 0,-4 5-5 0,3-8-785 15,5-4-158-15</inkml:trace>
  <inkml:trace contextRef="#ctx0" brushRef="#br0" timeOffset="113418.8169">22457 12880 2880 0,'0'0'128'0,"-4"7"25"0,4-7-122 0,-9 8-31 16,-3-4 0-16,3 3 0 0,-3-3 113 0,-5 3 17 0,0 1 3 0,-4 3 1 15,4 4-94-15,-8 0-20 0,4 3-3 0,-4 5-1 16,0-1-16-16,8 0 0 0,13-3-8 0,0 3 8 16,-5-3-9-16,5 0 9 0,4-1-8 0,4-3 8 15,5 0-17-15,3-4 1 0,1-3 1 0,-1 3 0 16,5 0 7-16,0-3 8 0,-4-1-13 0,-1-3 5 16,5 3 8-16,-5-3 0 0,1 3 0 0,0-3-8 15,-1 0 8-15,1 0 0 0,-5-1 0 0,1 5 0 16,-1-1 0-16,-4 1 0 0,0-1 0 0,-4 4 0 15,-4 0 8-15,-4 4-8 0,-1-3 10 0,1 2-10 16,-5-2 0-16,1 3 0 0,-5-4 0 0,4-4 0 16,5 1-44-16,-5-1-12 0,5-3-3 0,0-4 0 15,8 0-106-15,-9-4-22 0,1-3-4 0,8-5-999 16</inkml:trace>
  <inkml:trace contextRef="#ctx0" brushRef="#br0" timeOffset="113929.8152">22629 12638 1267 0,'0'0'56'0,"0"0"12"0,4-8-55 16,-4 8-13-16,0 0 0 0,0 0 0 0,0 0 208 0,0 0 38 15,0 0 8-15,0 0 2 0,0 0-52 0,0 0-9 16,0 0-3-16,0 11 0 0,0 4-75 0,0 8-15 15,0 10-3-15,-4 5-1 0,-1 6-43 0,-3 1-9 16,8 3-2-16,-4 5 0 0,0-9-28 0,0 5-5 16,-1-4-2-16,5-1 0 0,0-3-9 0,-4-4-11 15,4 1 3-15,0-5 0 16,4-3-160-16,1-4-31 0,-1 0-6 0,0-3-2 0</inkml:trace>
  <inkml:trace contextRef="#ctx0" brushRef="#br0" timeOffset="114139.8134">22901 12876 691 0,'-16'8'30'0,"16"-5"7"0,-5-3-29 0,5 8-8 0,-4-4 0 0,-4 3 0 15,-5 1 543-15,-4 3 107 0,1 7 22 0,-1 1 4 16,-4 0-489-16,0 3-98 0,0 4-19 0,-4 4-4 16,4 0-46-16,4 3-10 0,-4-3-2 0,8 0 0 15,5 0-8-15,0-4 0 0,8 0 0 0,4-4 0 16,4-3 0-16,1-4-19 0,-1-4 3 0,9 0 1 15,4-3-59-15,0-5-12 0,0 1-2 0,0-4-1 16,-5 0-63-16,5-7-12 0,-4-1-2 0,0-7-1 16</inkml:trace>
  <inkml:trace contextRef="#ctx0" brushRef="#br0" timeOffset="115055.813">23153 13025 979 0,'0'0'43'0,"0"0"9"0,0 0-41 0,0 0-11 0,0 0 0 0,0 0 0 16,0 0 373-16,0 0 73 0,0 0 14 0,0 0 4 16,0 0-320-16,0 0-64 0,0 8-13 0,4 3-3 15,-4 4-16-15,4-4-3 0,1 8-1 0,-5-1 0 16,4 1-20-16,-4 0-5 0,0-1-1 0,4 1 0 15,-4-1-18-15,0 1 8 0,0-8-8 0,4 4 0 16,-4-4 0-16,4 1 0 0,-4-5 0 0,0-7 0 16,0 0 0-16,0 0 0 0,13 0 0 0,-5-4-12 15,5-3 0-15,-5-1 0 0,1-3 0 0,3-7 0 16,1-1 12-16,-1-3-11 0,1-5 11 0,0 1-10 0,-5 0 10 0,0-3 0 16,5 2 0-16,-5 1 0 0,1 4 0 15,-5 3 0-15,4 1 0 0,-4 7-8 0,-4-1 8 0,5 5 0 16,-5 7 0-16,0 0 8 0,0 0 6 0,0 0 2 15,0 15 0-15,4 3 0 0,-4 1 4 0,4 0 2 16,-4-1 0-16,0 1 0 0,4 0-11 0,-4-4-3 16,4 3 0-16,1-7 0 0,-1 4-8 0,0-4 0 15,0-3 0-15,5-1 0 0,-1 1 0 0,-4-1 0 16,9-7 0-16,-5 4 0 0,1 0 0 0,3-4 0 16,1-4-8-16,-9 0 8 0,0-3 0 0,0-1 0 15,0-3 0-15,9 0 0 0,0 0 0 0,3-8 0 16,-3 4-9-16,0-3 9 0,3-5-20 0,1 1 0 15,-4 0 0-15,-1-1 0 16,1 5-7-16,-1-1-1 0,-3-3-1 0,-1 7 0 0,-4 3 15 0,1 1 3 0,-1 4 1 16,-4 7 0-16,0 0 10 0,0 0 11 15,0 0-3-15,0 0 0 0,0 15 16 0,-4-4 4 0,-1 8 0 0,1-5 0 16,8 1 2-16,-4-3 1 0,5 2 0 0,-5-2 0 16,8-1-19-16,-4-4-3 0,5 1-1 0,-1-1 0 15,0 1-8-15,1-5 0 0,3 1 0 0,1 0 0 16,-5-4-31-1,5 4-1-15,-5-4-1 0,1-4 0 0,3 4 33 0,1-4 0 0,-5 0 0 0,1-3 0 16,3 3-27-16,1-3 2 0,-5-4 0 0,1 3 0 16,3-3-20-16,-4-4-4 0,1 0-1 15,3-4 0-15,1-3-17 0,-5 0-3 0,1-1-1 0,-5 1 0 16,0 0-3-16,0 3-1 0,-4 4 0 0,0 0 0 16,-4 8 56-16,0 3 19 0,0-3-12 0,-5 7 12 0,1-4 55 15,-5 4 17-15,1 7 3 0,-1 8 1 0,1 0 8 0,-1 0 3 16,1 7 0-16,-1 1 0 0,5 3-7 0,-1 0-2 15,5 0 0-15,0 0 0 0,4 0-23 0,0-3-5 16,0-1-1-16,4 0 0 0,4-3-39 0,-3-4-10 16,3-4 0-16,0 4 0 0,1 0 0 0,3-4 0 15,1-4 0-15,-5 1 0 16,5-4-152-16,4-4-32 0,12-8-6 0,-8-3-1102 16</inkml:trace>
  <inkml:trace contextRef="#ctx0" brushRef="#br0" timeOffset="116196.8884">23560 13618 633 0,'-4'7'56'0,"-5"-3"-44"16,1 4-12-16,-1-5 0 0,9-3 479 0,-8 8 93 16,0-5 20-16,-5 1 3 0,-4 0-399 0,0-4-79 15,1 4-16-15,-5-4-3 0,4-4-65 0,-4 4-13 16,4 0-2-16,0-4-1 0,1 4-17 0,-1 0 0 16,0 4 0-16,0 3 0 0,5 1 0 0,-5 3 0 15,4 0 0-15,1 11 0 0,-1 1 0 0,1-1 0 16,3 4 0-16,1 4 0 0,-1-4 0 0,5-3-9 15,4-1 9-15,0-3 0 0,0-1 0 0,4-7-10 16,1 1 10-16,3-5 0 0,5-7-9 0,-1 0 9 16,5-4 0-16,4-7-9 0,4-4 9 0,4-3 0 15,5-9 8-15,0 1-8 0,-1-7 0 0,1-1 8 0,-5-3-8 16,9-4 0-16,-5-7 0 0,1-1 0 0,-5-7 0 0,1 0-12 31,-5-3-13-31,-4 7-3 0,0 3-1 0,-4 4 0 0,-9 8 37 0,0 11 7 0,-4 7 1 0,-4 8 1 16,0 11-17-16,0 0 0 0,-12 15 0 0,-9 11 0 15,4 11 32-15,-8 4 5 0,4 8 2 0,-4 7 0 16,4 0-5-16,0-4-1 0,8 0 0 0,1-3 0 16,3-5-21-16,9-7-12 0,0-3 12 0,5 0-12 15,-1-8 0-15,4-4 0 0,1-3 0 0,7-4 0 16,-3-4-27-16,4 0 1 0,-1-4 0 0,10-7 0 16,-5 0-20-16,-5 0-4 0,5-11-1 0,0 4 0 15,0-4-7-15,-4-1-2 0,0-3 0 0,0-3 0 0,-1-1 48 16,-3 4 12-16,0-3 0 0,-5 3 0 0,-4 0 0 0,0 4 0 15,5-1 0-15,-9 12 0 0,0 0 0 0,0 0 0 16,0 0 0-16,0 0 0 0,-9 12 0 0,1-1 0 16,-5 7 0-16,5 5 0 0,0-1 0 0,-1 1 0 15,-3 3 0-15,7-4 0 0,1-3 0 0,0-1 0 16,4-3 0-16,0 0 0 0,0 0 0 0,0-8 0 16,0-7 0-16,0 0 0 0,0 0 0 0,0 0 0 15,13 0 0-15,-1-3 0 0,1-8 0 0,-1 3 0 16,1-7 0-16,4 4 0 0,-1-8 0 0,-3 4 0 15,0 1 0-15,-1-1 0 0,1-4 0 0,-5 8 0 16,1-4 0-16,-5 4 0 0,0 0 0 0,0-1 0 16,-8 1 0-16,4 0 0 15,-4 4-53-15,0-1-9 0,4 8-2 0,-9-4 0 0,1 1 52 0,-1-1 12 16,9 4 0-16,0 0 0 0,-8-4 48 0,8 4 13 0,0 0 3 0,0 0 0 16,0 0-52-16,0 0-12 0,0 0 0 0,0 0 0 15,8 0 0-15,5 0 0 0,-5 0 0 0,5 0 0 16,0 0 54-16,3 0 8 0,1 0 2 0,0 0 0 15,-5 0-64-15,1 4-21 0,0 0 0 0,-1 3 0 16,-3 1 21-16,-5 3 0 0,4 0 12 0,-8 8-4 16,0-1 5-16,0 1 1 0,-8-1 0 0,4 5 0 15,-5-1 16-15,5 1 3 0,-4-5 1 0,-1-3 0 16,5-4-3-16,0 0-1 0,0 1 0 0,4-12 0 16,0 0-30-16,0 0 0 0,0 0 0 0,0 0 0 15,0 0-45-15,0 0-15 0,4-8-4 0,4-7 0 16,1 4 0-16,-1-8 0 0,9 1 0 0,-5-1 0 15,1 1 17-15,-5 3 3 0,5 3 1 0,-5 1 0 0,-8 11 32 0,13-3 11 16,-13 3 0-16,8 7-9 0,1 0 33 0,-1 5 6 16,0 3 2-16,5-1 0 0,-5 1 4 0,1 4 2 15,-1-8 0-15,1 4 0 0,3-4-50 0,1 0-9 16,-9-3-3-16,-4-8 0 16,13 7-83-16,-1-3-17 0,-12-4-3 0,13-4-1 0</inkml:trace>
  <inkml:trace contextRef="#ctx0" brushRef="#br0" timeOffset="116424.8856">24243 13510 2602 0,'0'0'116'0,"0"0"23"0,0 0-111 0,0 0-28 0,0 0 0 0,0 0 0 16,0 0 100-16,0 0 16 0,9 4 2 0,3-4 1 15,5 3-47-15,0-3-10 0,0 4-2 0,-1-4 0 16,5 0-34-16,-4 4-7 0,13-4-2 0,-5 3 0 16,-4 1-6-16,4-4-2 0,4 4 0 0,-4-4 0 15,-4 4-109-15,0-8-23 0,4 0-4 0,1 4-785 16,-5-4-158-16</inkml:trace>
  <inkml:trace contextRef="#ctx0" brushRef="#br0" timeOffset="116619.8857">24558 13290 691 0,'-13'-8'61'0,"1"-3"-49"16,3 0-12-16,5 4 0 0,-4-1 495 0,4 1 96 16,-1 3 19-16,5 4 4 0,-4 4-392 0,0 3-78 15,-4 12-16-15,3 7-4 0,-3 15-63 0,4 7-13 16,0 8-2-16,-5 0-1 0,5 0-45 0,4-7 0 16,0 3 0-16,0-4 0 0,4-7 0 0,0 0 0 15,5-4 0-15,-1 1 0 16,1-9-83-16,3 1-22 0,5-4-5 0,0-3-1 15,0-5-167-15,-9 1-34 0,13 0-6 0,-21-19-2 0</inkml:trace>
  <inkml:trace contextRef="#ctx0" brushRef="#br0" timeOffset="116783.8895">24415 13133 2361 0,'-37'4'104'0,"24"0"23"0,-4 0-102 0,0 3-25 0,5 0 0 0,-1 1 0 15,1 7 220-15,-5 0 40 0,4 3 7 0,1 5 1 16,3 3-200-16,-3 0-40 0,8 0-8 0,-1 4-1 31,5 3-181-31,0-3-36 0,13 22-7 0,8-22-2 0</inkml:trace>
  <inkml:trace contextRef="#ctx0" brushRef="#br0" timeOffset="117794.41">23111 14572 172 0,'0'0'8'0,"0"0"1"0,4-8-9 0,-4 8 0 0,0-7 0 0,0 7 0 15,9-7 399-15,-9 7 77 0,0 0 16 0,0 0 4 16,0 0-190-16,0 0-38 0,0 0-7 0,0 0-1 16,-9-8-122-16,5 4-24 0,-4 1-5 0,-1-1-1 15,-3-4-52-15,-1 8-12 0,-4-7-1 0,0 3-1 16,-8 1-25-16,0 3-5 0,-4 0 0 0,-1 3-1 16,5-3-11-16,-4 8 0 0,0 3 0 0,-1 4 8 15,1 3-8-15,4 9 0 0,-5 6 0 0,9 4 0 16,0 1-9-16,9-1 9 0,-1 0-12 0,5-3 12 0,-1-5-9 15,9 1 9-15,0-7 0 0,9 3-9 0,-1-11 9 16,5 0-10-16,4-4 10 0,4 0-10 0,4-7 10 16,0-4 0-16,-4-4 0 0,8 0 0 0,5-11 0 0,-1-3 0 15,1-1 0-15,-1-7 0 0,1-4 0 0,0-3 0 16,-5-5 0-16,0-6 0 0,1-5 0 0,-5-3 0 16,4 0-12-16,-8-4 4 15,0 4-17-15,0-4-3 0,-4-4-1 0,0 1 0 0,-5 6 6 0,-3 1 2 16,3 4 0-16,-3 7 0 0,-9 11 21 0,4 0 0 15,-4 8 0-15,0 11 0 0,0 3 22 0,0 8 9 16,-9 11 1-16,1 12 1 0,-5 10 0 0,5 8 0 16,-5 4 0-16,1 11 0 0,-1-4-10 0,5 8-3 15,-1-4 0-15,1-1 0 0,4-2-20 0,-5-1 8 16,5-7-8-16,4-4 0 0,0-4 0 0,0-7-8 16,4-4 0-16,1 0 0 15,-1-8-16-15,0 1-4 0,4 0 0 0,1-8 0 16,-5 0-20-16,4 0-4 0,1-3 0 0,-1-1-1 15,1-7-26-15,-1 0-5 0,0 0 0 0,5-4-1 16,4-3-1-16,-1-8 0 0,1 0 0 0,4 0 0 16,-4-7 36-16,4-1 7 0,4 1 2 0,-8 0 0 0,-9 3 25 0,5 1 4 0,-1-1 2 0,1 8 0 15,-9 0 59-15,0 7 12 0,5 0 3 0,-9 4 0 16,0 0 51-16,0 0 10 0,0 11 3 0,-4 12 0 16,-5-1-72-16,-3 12-15 0,-1 3-2 0,5 4-1 15,-5-4-10-15,9 4-1 0,0-4-1 0,8-3 0 16,0-1-13-16,9-3-2 0,-5-4-1 0,0 0 0 15,-12-3-10-15,13-5-14 0,16-6 3 0,4-1 1 0,-4-8 10 16,-4-3 0-16,4-3 0 0,1-8 0 16,-5-1 0-16,0-3 0 0,0-3 0 0,-5-5 0 0,-3 1 0 0,0 0 0 15,-5-4 0-15,-4-4 0 16,0 0-104-16,-4-4-20 0,0-3-3 0,-4 4-1 0,0-5 103 0,0 9 25 16,0-1 0-16,-5 7 0 15,5 9-56-15,0 2-7 0,-5-3-1 0,5 8 0 0,0 0 103 0,4 7 20 16,0 0 4-16,0 0 1 0,0 0 0 0,0 0 0 15,0 0 0-15,0 0 0 0,8 0-52 0,5 3-12 16,-5 1 0-16,5-4 0 0,-1 0 0 0,5-4 0 16,-4 1 0-16,-1-5 0 0,1 4 25 0,4-3 3 15,0-8 0-15,-1 4 0 16,1-8-179-16,-9 8-35 0</inkml:trace>
  <inkml:trace contextRef="#ctx0" brushRef="#br0" timeOffset="122219.4105">3587 4532 2210 0,'0'0'48'0,"0"0"11"0,0 0 1 0,0 0 3 0,5 4-51 0,-5-4-12 0,0 0 0 0,0 0 0 16,0 0 101-16,0 0 18 0,0 0 3 0,0 0 1 15,0 0-48-15,0 0-10 0,12 4-1 0,-8 7-1 16,-8 4-18-16,4 11-3 0,-4 15-1 0,-4 15 0 16,-5 11-21-16,-4 4-5 0,1 7-1 0,-1 0 0 15,4 1-14-15,5-1 8 0,-1-7-8 0,-3-4 0 16,12-15 0-16,0-11 0 0,0-4 0 0,4-3 0 16,4-1-22-16,-3-14-10 0,7-4-3 0,1-4 0 15,-9 0-103-15,9-7-21 0,-1-12-4 16,5-3-616-16,-17-4-123 0</inkml:trace>
  <inkml:trace contextRef="#ctx0" brushRef="#br0" timeOffset="122901.416">3629 4353 2264 0,'-25'0'100'0,"21"0"21"0,4 0-97 0,0 0-24 15,-8 0 0-15,8 0 0 0,0 0 153 0,0 0 26 16,0 0 5-16,0 0 0 0,0 0-106 0,0 0-22 15,12 0-4-15,5 0 0 0,12 0-31 0,9-7-5 16,8 0-2-16,9 3 0 0,-9-11-6 0,13 4-8 16,8-4 11-16,8 4-11 0,5-1 0 0,4 1 0 15,4 4 0-15,4-8 0 0,0 11 0 0,-8-11 0 16,-4 12 0-16,12-9 0 0,1 5 0 0,-10-4 0 16,-3 3 0-16,-4 5 0 0,-9-5 0 0,4 1 0 0,-4 3 0 15,0 0 0-15,0 4 0 0,-8-7 0 16,-4 7 0-16,-5 7 0 0,-8-7 8 0,-4 0-8 0,-5 4 0 15,-3 0 0-15,-10 3 0 0,1 1 0 0,-8 3 0 0,0 0 0 16,-1-4 9-16,-12 5-9 0,0-5 0 0,0 8 9 16,0 4 1-16,-8-5 0 0,4 5 0 0,-5-4 0 15,1 4-2-15,-1 3-8 0,5-3 12 0,-8 7-4 16,3 0-8-16,1 0 0 0,8 4 9 0,-8 7-9 16,3-7 0-16,5 7 0 0,-4 0 0 0,4 4 0 15,0 0 0-15,0 4 0 0,0 0 0 0,0-4 0 16,0 3 0-16,0 1 0 0,-4 0 0 0,4 3 0 15,0 5 0-15,-4-13 0 0,0 9 0 0,4-8 0 0,0 0 8 0,-9-4-8 16,5 0 10-16,4-7-10 0,-8 0 14 0,3-8-3 16,1 1-1-16,4-1 0 0,0 1-2 0,-8-16-8 15,8 12 12-15,0-8-4 0,-4-7-8 0,8 7 0 16,-4-4 0-16,0-7 8 0,0 8-8 0,0-8 0 16,-4 7 0-16,4-7 0 0,0 0 0 0,0 0 0 15,0 8 8-15,0-8-8 0,0 7 0 0,0-7 0 16,0 7 0-16,0 5 0 0,-9-9 0 0,5 1-11 15,-4 4 3-15,3-5 0 0,-7 1 21 0,-1 3 5 16,5-3 1-16,-17 0 0 0,0 0 6 0,4 3 2 16,-17-7 0-16,4-7 0 0,-3 3-10 0,3 4-1 15,-4 0-1-15,5-4 0 0,-9 0-15 0,4 4 11 16,-8-11-11-16,-9 8 10 0,9-5-10 0,-13 8 0 16,9-4 0-16,0 4 0 0,-1-3 0 0,-3-1 0 15,4 0 0-15,-1 4 0 0,5 0 0 0,0 0 0 16,-4 0 0-16,-1 0 0 0,1 0 0 0,4 4 0 0,0-4 0 15,4 4 0-15,0-8 0 0,4 4 0 0,5-4 0 0,3 4 0 16,1-4-23-16,4 4 0 0,8 0 0 0,0 0 0 31,9-3-100-31,4-1-20 0,4 4-4 0</inkml:trace>
  <inkml:trace contextRef="#ctx0" brushRef="#br0" timeOffset="126937.4109">23883 11214 172 0,'0'0'16'0,"8"-4"-16"0,0 1 0 0,-8 3 0 15,9 0 215-15,-9 0 40 0,4 0 8 0,4 0 1 16,-8 0-128-16,0 0-27 0,9-4-5 0,-9 4 0 16,8 0-3-16,-8 0 0 0,0 0 0 0,0 0 0 15,0 0-8-15,0 0-1 0,0 0-1 0,0 0 0 0,0 0 48 16,0 0 9-16,0 0 3 0,0 0 0 0,0 0-35 16,0 0-8-16,0 0 0 0,0 0-1 0,0 0-35 0,0 0-6 15,0 0-2-15,0 0 0 0,0 0-23 0,-8-4-5 16,-5 1 0-16,5 3-1 0,-5-4-16 0,1 0-3 15,-5 0-1-15,-4 1 0 0,4-1-7 0,-4 4-8 16,-4-4 11-16,0 0-11 0,0 1 0 0,-5 3 0 16,-7-4 0-16,-1 0 0 0,-8 1 0 0,8-1 0 15,-4 0 0-15,0 0 0 0,0 1 8 0,-4-1-8 16,0-4 0-16,-4 5 0 0,3-5 0 0,-7 1 10 16,-5-1-10-16,-4-3 8 0,0 4-8 0,-4-4 0 15,-4-1 0-15,-5 5 0 0,9-1 0 0,0 1 0 16,0-4-14-16,-8 3 5 15,-1-3-24-15,5 0-5 0,0 0-1 0,3 0 0 0,1 3 39 0,4-3 0 16,9-4 0-16,-1 0 0 0,9 0 0 0,0 0 0 16,4 1 0-16,-8-1 0 0,8 3 0 0,0 1 0 0,0 4 0 0,4-4 0 15,5-1 0-15,-1 1 0 0,5 4 0 0,-1-4 0 16,-3 3 0-16,4 1 0 0,3-1 0 0,1 1 0 16,-4 3 0-16,4-3 0 0,0 7 0 0,4-4 0 15,-5 0 0-15,5 0 0 0,0 1 0 0,0-1 0 16,5 4 0-16,3-4 0 0,-4 1 0 0,5 3 0 15,3 0 0-15,-3 0 0 0,8 0 0 0,-1 0 0 16,1 0 0-16,0 0 0 0,4 0 8 0,0 0-8 16,0 0 8-16,0 0-8 0,0 0 0 0,0 0 8 15,0 0-27-15,0 0-5 0,0 0-2 0,0 0 0 16,0 0 42-16,8 11 8 0,1 4 1 0,-1 3 1 16,-4 1-26-16,1 11 0 0,-1-4 0 0,0 15 0 0,-4 4 0 15,0 7 0-15,0 4 8 0,0 14-8 0,0 5 0 16,0 7 0-16,0 11 0 0,4 8 8 0,-4-4-8 0,4-1 0 15,1 5 0-15,-1 11 0 0,4-4 0 0,1-4 0 16,-1 1 0-16,0-1 0 0,1-3 0 0,-1-4 0 16,-4 3 0-16,5 8 0 0,-5-15 0 0,0 4 0 15,0-4 8-15,0 8-8 0,1-4 28 0,-5 0 4 16,0 0 1-16,0 7 0 16,-5-3-50-16,5-1-11 0,-4 5-1 0,0 3-1 0,-4-15 30 0,3 0 0 15,1-3 0-15,0 3 0 0,-4 0 0 0,3-11 0 16,5 0 0-16,-4 4 0 0,4-16 0 0,0 1 0 15,0-8 0-15,4-3 0 0,1-8 0 0,-1 4 0 16,4-7 0-16,1-5 0 0,-5-3 0 0,8 0 0 16,-7-11-8-16,3 4 8 0,0-8 0 0,1 0 0 15,-5 0 0-15,4-4 0 0,-8 4 0 0,5-7 0 0,3 3 0 0,-4-3 0 16,-4 0 0-16,4-4 0 0,-4-1 0 0,0 5 0 16,0-4 0-16,-4-4 0 0,4 4 0 0,0 0 0 15,0-4 0-15,0 0 0 0,0 1 0 0,0-1 0 16,4-4 0-16,-4 4 0 0,0-11 0 0,0 0 0 15,0 4 0-15,0-4 0 0,0 8 0 0,0-8 0 16,0 0-8-16,0 0 8 0,0 0-13 0,9 3 5 16,-9-3 8-16,4 8-10 0,4-8 10 0,1 0-10 15,-1 3 10-15,5-3 0 0,-1 0-9 0,1 0 9 16,8 0-19-16,0-3 1 0,8 3 0 0,5-4 0 16,3 0 26-16,5 1 6 0,9-5 1 0,3 1 0 0,-3-1-15 15,3 1 0-15,5-4 0 0,12-1 0 0,5-3 0 16,3 4 0-16,1 0 0 0,8-4 0 0,-8 4 0 0,-1 0 0 15,5 0 0-15,13-1 0 0,-9 1 0 0,0 4-20 16,4 3 4-16,5-3 0 0,-13-1 25 0,-1 1 6 16,1-1 1-16,9 1 0 0,-14 3-16 0,1 0 0 15,-5 1 0-15,1-1 0 0,-9 0 0 0,0 0 0 16,0 1 0-16,0-1 0 0,0 0 0 0,-4 1 0 16,-4 3 0-16,4 0 0 0,-8 3 0 0,-1-3 0 15,-8 4 0-15,-4 0 0 0,0-4 0 0,-4 0 0 16,-5 0 0-16,5 0 0 0,-13 0 0 0,5 3 0 15,-1 1 0-15,0-4 0 0,-8 0 0 0,0 0 0 16,0 4 0-16,0-4 0 0,0 0 0 0,-4 0 0 16,-13 4 0-16,9-1 0 0,4-3 8 0,-9 0-8 15,-8 0 0-15,0 0 0 0,8 0 8 0,-8 0-8 0,0 0 0 0,0 0 9 16,0 0-9-16,0 0 0 0,4-7 0 0,-4 7 8 16,-12-8-8-16,12 8 0 0,4-7 0 0,-4-4 8 15,0 0-8-15,0-1 0 0,0 1 0 0,4-4 0 16,5 4 0-16,-5-7 0 0,-13-1 0 0,14-3 0 15,3-1 0-15,-4-3 0 0,-8-4 0 0,4-7 0 16,0 4 0-16,0-8 0 0,0 0 0 0,-4-8 0 16,-5 1 0-16,5-5 0 0,8-2 0 0,-4-9 0 15,-8 1 0-15,4 0 0 0,12-5 0 0,-4-6 0 16,-4-1 0-16,0 1 0 0,0-8 0 0,9-11 0 16,-5 0 0-16,0-8 0 0,-12-7 0 0,4-15 0 15,4 0-19-15,-5-4-5 0,-3-7-2 0,-4-23 0 16,-1 8 10-16,0 0 3 0,-3-3 0 0,-5-16 0 15,4 19-31-15,0 7-5 0,0 12-2 0,5-1 0 0,-5 27 41 0,4 15 10 16,1 10 0-16,3 12 0 0,-3 15 0 0,3 11 0 16,1 11 0-16,0 4 0 0,3 8 11 0,1 6 4 15,0-3 1-15,0 8 0 0,4 3-24 0,0 1-5 16,0-5-1-16,0 8 0 16,0 0-118-16,0 0-23 0,0 0-5 0</inkml:trace>
  <inkml:trace contextRef="#ctx0" brushRef="#br0" timeOffset="140548.9367">20108 14725 1267 0,'0'0'112'0,"0"0"-89"16,0 0-23-16,0 0 0 0,0 0 277 0,0 0 51 16,0 0 11-16,0 0 1 0,0 0-164 0,0 0-34 15,4 3-6-15,5-3-2 0,-1 4-50 0,5 0-11 16,3-4-1-16,1 4-1 0,4-4-28 0,4-4-6 15,17 0-1-15,9-3 0 0,-1-1-14 0,0-7-3 0,5 0-1 0,-9 4 0 16,-4-4-18-16,4 0 10 0,0 1-10 0,-4-1 8 16,0 0 23-16,-4-4 4 0,-9 4 1 0,9-3 0 31,-5-1-132-31,-3 0-25 0,-14 1-6 0,1 3-1332 0</inkml:trace>
  <inkml:trace contextRef="#ctx0" brushRef="#br0" timeOffset="140820.9366">20620 14166 2016 0,'0'0'179'0,"0"0"-143"0,0 0-36 0,0 0 0 15,0 0 274-15,0 0 48 0,0 0 10 0,0 0 1 0,4 7-200 0,-4-7-40 16,4 11-8-16,9-3-1 0,-1-1-50 0,9 4-10 16,0-3-1-16,9 3-1 0,-1-4-14 0,4 5-8 15,-7-1 10-15,7 4-10 0,5-4 0 0,-5 0 8 16,5 4-8-16,-4 0 0 0,-5 0 0 0,5 0 0 15,-13 3 0-15,4 5 0 0,-8-1 0 0,-1 0 0 16,-3-3 0-16,-9 3 0 0,-4 5 0 0,-4 6 0 16,-9-3 0-16,-8 7 0 0,-8 4 0 0,-5 4 0 15,-12 0 0-15,4 3 0 0,0 0-12 0,5-3 0 16,-5-4 1-16,4 0 0 16,9-7-77-16,4-4-15 0,4-4-3 0,0-4-888 15,8-3-178-15</inkml:trace>
  <inkml:trace contextRef="#ctx0" brushRef="#br0" timeOffset="147791.9367">1960 7100 1753 0,'0'0'77'0,"0"0"17"0,0 0-75 0,0 0-19 15,0 0 0-15,0 0 0 0,0 0 100 0,0 0 17 16,0 0 3-16,0 0 1 0,0 7-16 0,0 1-3 16,0-1-1-16,13 1 0 0,-9 3-61 0,9-4-12 15,3 5-2-15,9-5-1 0,9-3 7 0,8 0 0 0,8-4 1 0,9 0 0 16,0 3-13-16,4-3-2 0,8 0-1 0,9 0 0 16,-9 0 1-16,0-3 0 0,13-1 0 0,-4 0 0 15,-1 4-2-15,5 0 0 0,-4-4 0 0,4 8 0 16,-4-4-6-16,-5 4-2 0,5 0 0 0,8-1 0 15,-4 5-8-15,4-5 0 0,-4 9 0 0,8-5 8 16,0-3-8-16,-4 3 8 0,13 1-8 0,-5-1 8 16,-3 1-8-16,-5 3 8 0,4 0-8 0,9-4 8 15,-17 5 4-15,8-1 0 0,4 0 0 0,1 0 0 16,-17 0-3-16,-1 0 0 0,5-3 0 0,4 3 0 0,-12 0 3 16,8 0 1-16,-5 1 0 0,1-1 0 15,0-4 5-15,-17 1 1 0,8-1 0 0,-4 4 0 0,0 1-2 0,0-5 0 16,0 4 0-16,0 0 0 0,-4-3-6 0,-4 3-2 15,0-4 0-15,-9 1 0 0,-4-1-9 0,-4 5 8 16,0-5-8-16,0 0 8 0,0 1-8 0,-13-1 0 16,5 5 9-16,-1-1-9 0,-7-8 9 0,7 9-9 15,-12-5 12-15,0 4-12 0,8-7 8 0,-12 0-8 16,4 3 0-16,4-3 0 0,-4 0 8 0,4-4-8 16,-4 0 12-16,0 0-12 0,0 0 0 0,0 3 0 15,0-3-10-15,0 0 10 0,-4 0 8 0,4 0 10 16,-8 0 2-16,8 0 0 0,-9 0-32 0,1 0-7 15,-1 0-1-15,-3 4 0 0,3-4 35 0,-8 4 6 16,-4-4 2-16,0 0 0 0,0 0-23 0,0 0 0 16,0 0 0-16,0 0 8 0,0 0-26 0,0 0-5 15,0 0-1-15,0 0 0 16,0 0-142-16,0 0-29 0</inkml:trace>
  <inkml:trace contextRef="#ctx0" brushRef="#br0" timeOffset="162657.6363">11804 4659 172 0,'-17'11'8'0,"17"-11"1"0,0 0-9 0,0 0 0 0,0 0 0 0,-8-4 0 15,3 4 194-15,5 0 37 0,0 0 7 0,-8-11 2 16,0 11-39-16,-1-3-7 0,9 3-2 0,0 0 0 16,-4 0-66-16,4 0-14 0,0 0-2 0,-4 7-1 15,0 8-21-15,-5 0-4 0,-3 7 0 0,-1 8-1 16,5 7-27-16,-5 12-6 0,-8 10-1 0,-4 8 0 15,8 8-21-15,-4 11-5 0,-4 7-1 0,0 19 0 16,0-15-4-16,0 11-1 0,4 11 0 0,-9 8 0 16,-8-8-7-16,9-11-2 0,12 11 0 0,5 12 0 0,-1-12-8 0,5-4 8 15,8-3-8-15,-4 7 8 16,4-18-35-16,0 0-7 0,-5-4-2 0,10-1 0 0,7-6 80 16,-12-4 16-16,-8-1 4 0,8 1 0 0,4-11-64 0,0 3-16 15,-8-7-2-15,-9 3 0 0,1-7 18 0,3-11 0 16,9-4 11-16,-4 0-11 0,-8-11 10 0,3 0-10 15,13-3 8-15,-8-8-8 0,-4-8 0 0,4-3 8 16,8-8-8-16,4 0 0 16,5-11-27-16,-13 0-10 0,0 0-3 0,4-8 0 15,9-6-166-15,-9-9-34 0</inkml:trace>
  <inkml:trace contextRef="#ctx0" brushRef="#br0" timeOffset="163693.6409">11242 7760 1598 0,'-21'3'71'0,"12"1"14"0,1-4-68 0,4 4-17 16,0-8 0-16,-5 4 0 0,-3-4 156 0,7 4 27 15,5 0 5-15,-8-3 2 0,0-1-72 0,-1 0-14 16,1 0-4-16,4 1 0 0,-5-1-42 0,-3 4-9 15,3 0-1-15,-3 0-1 0,-1-4-17 0,1 8-3 16,-5 0-1-16,0 3 0 0,-4 1-7 0,4 3-2 16,-8 0 0-16,4 8 0 0,-4-1-7 0,0 8-2 15,0 0 0-15,-5 8 0 0,1-1 20 0,0 5 3 16,8 3 1-16,-5 3 0 16,5 1-48-16,5 7-8 0,3 4-3 0,5 4 0 0,8-1 27 0,0-3 11 15,8-3-1-15,5-1 0 0,3-8 2 0,5-3 1 16,5-7 0-16,-1 0 0 0,4-12-13 0,5 0 9 15,-1-7-9-15,5-4 8 0,8-3-8 0,0-8 8 16,0 0-8-16,-4-8 8 0,-8-3 2 0,8 0 0 0,12-4 0 16,-3-11 0-16,-14 0-1 0,1-4 0 0,4-3 0 0,-4-5 0 15,-5-6-1-15,-12-1-8 0,0 4 12 0,-4-4-4 16,0 0 0-16,-5 1-8 0,-7-1 12 0,-5 0-4 16,0 1-8-16,-5-1 0 0,-7 4 0 0,-5-4 0 15,-8 0 0-15,0 8 0 0,-5 4 0 0,-3 3 0 16,-9 7 0-16,0 5 0 0,4 10 0 0,-4 8 8 15,-8 11-8-15,4 8 0 0,0 7 0 0,0 8 0 16,4-1-9-16,0 8 9 0,-4 0-12 0,4 4 12 16,8-4-32-16,5 0 1 0,-1-4 0 0,9 1 0 15,9-9 41-15,3-3 8 0,5-3 2 0,4-5 0 16,9-6-121-16,7-1-24 0,5-4-5 0,0 4-1 16,4-11 57-16,5 4 11 0,3 0 3 0,1-4 0 15,-5 0-20-15,1 4-4 0,3-4-1 0,-8 3 0 16,1-3 29-16,-6 0 5 0,-7 0 2 0,4 0 0 15,0 0-23-15,-13-3-5 0,-4 3-1 0,-9-4 0 16,5-7-41-16,-4-8-8 0,-9 0-1 0,-4-3-1 16,-4-8 53-16,0 4 10 0,4 4 2 0,-4-1 1 0,-1 9 86 0,1-1 17 15,9 7 3-15,-1 8 1 0,-4 0 108 0,4 0 23 16,0 8 4-16,5-1 1 0,3 4-68 0,1 4-14 16,-5 0-2-16,5 4-1 0,4-4-19 0,0 3-4 15,-5-7-1-15,5 4 0 0,0-3-38 0,4 2-7 16,-4-2-2-16,4-1 0 0,0-11-16 0,0 0-8 15,0 0 0-15,0 0 8 0,0 0-8 0,0 0-9 16,0 0 9-16,12-4-13 16,1-3-27-16,-1-1-6 0,5-3-1 0,0-4 0 15,0 0-17-15,-1 0-4 0,-3-3-1 0,8-1 0 16,0 0 25-16,-4 1 4 0,-1 3 2 0,1 0 0 0,4 4 29 0,-4 3 9 0,0 5 0 0,-5-1 0 16,5 4 12-16,-4 0 8 0,8 0 3 0,-9 4 0 15,-3-1 15-15,7 5 3 0,5-1 1 0,0-3 0 16,-8 3-42-16,4 1-22 0,0-1 2 0,3 4 1 15,1 4 27-15,-8 0 6 0,-17 0 1 0,8 4 0 16,13 7 22-16,-9 0 5 0,-16 0 1 0,-1 8 0 16,-3-1-2-16,-1 1 0 0,1-1 0 0,-5 1 0 15,-4 3-17-15,0-7-3 0,8-4-1 0,-3-4 0 16,-1-3-20-16,-4-4-10 0,12 0 1 0,5-8 0 16,-4-3-151-16,-5 0-29 0</inkml:trace>
  <inkml:trace contextRef="#ctx0" brushRef="#br0" timeOffset="165126.6384">9614 9232 1087 0,'0'0'24'0,"0"0"4"0,0 0 2 0,0 0 1 15,0 0-31-15,0 0 0 0,-4 7 0 0,4-7 0 16,-12 4 154-16,-1 0 25 0,5-4 5 0,-5 3 0 0,0-3-50 0,1 0-10 15,4-3-3-15,-5 3 0 0,-4-4-6 0,0 0-2 16,1 0 0-16,-1 1 0 0,0 3-53 0,-4-4-10 16,4 4-2-16,-12 4-1 0,4-4-12 0,0 7-3 15,-5 1 0-15,1 10 0 0,0 1-15 0,3 11-3 16,-3 7-1-16,4 8 0 0,4 10-13 0,4 9 0 16,0 3 0-16,9 7 0 0,0-3 0 0,3-4-18 15,10-3 4-15,-1-1 1 0,4 0 13 0,13-14 0 16,-8-8 0-16,12-8 0 0,8-3 0 0,1-7 0 15,4-9 0-15,4-10 0 0,8-4 16 0,0-11 5 16,1-4 2-16,-1-11 0 0,-4-4 14 0,0-3 3 16,-4-5 1-16,9-3 0 0,-18 4-41 0,1-4 0 0,-5-4 0 15,0 1-11-15,-8 3 11 0,-4-4 12 16,-4 4-2-16,-5-7-1 0,-4-5-9 0,-8 1 0 0,-9-4 0 0,5 0 8 31,-13 4-28-31,4 4-7 0,-8 7-1 0,0 4 0 16,-4 7-10-16,-1 15-2 0,-3 7-1 0,-5 20 0 0,0 14 41 0,-4 11 0 0,0 19 0 0,5 18 0 31,7 12-160-31,5 3-26 0,8 1-6 0,5-19 0 0</inkml:trace>
  <inkml:trace contextRef="#ctx0" brushRef="#br0" timeOffset="168025.7158">11896 11639 846 0,'0'0'37'0,"-8"0"8"0,-9 4-36 0,4-1-9 15,13-3 0-15,-8 0 0 0,-5 4 124 0,5-4 24 16,8 0 4-16,0 0 0 0,0 0-8 0,-13-4-1 16,5 1-1-16,8 3 0 0,0 0-51 0,-4-4-11 15,-9-7-1-15,9 3-1 0,4 1-11 0,-4-4-3 16,-5 0 0-16,-3-4 0 0,-1 0-12 0,5 0-4 0,-1 0 0 0,-3 0 0 15,-9 4-25-15,8-4-6 0,1 4-1 0,-1 3 0 16,-8 1 26-16,0 7 5 0,4 0 1 0,1 4 0 16,-5 3-7-16,-5 4-1 0,-3 4 0 0,4 0 0 15,4 4-7-15,-4 3-1 0,-13 0-1 0,13 8 0 16,12 0-3-16,1 4 0 0,-1 3 0 0,1 8 0 16,3 3-8-16,13 8-1 0,9 0-1 0,0 7 0 15,-1-3-7-15,9-4-2 0,13-4 0 0,-1 0 0 16,1-15-9-16,-1-7 0 0,9-4 0 0,4-3 8 15,9-12-8-15,-9-4 0 0,4-7 0 0,13-4 0 16,4-7 10-16,-4-7 0 0,-4-12 0 0,-4-4 0 16,3-3 2-16,-7-4 0 0,-5-7 0 0,0-1 0 0,-4 1-4 0,-9 3 0 15,-3 0 0-15,-5-3 0 0,-13-1 0 0,1 1-8 16,0-1 12-16,-13 1-4 0,-5 0-8 16,-11-5 0-16,-1 1 0 0,0 0 0 0,-8 4-10 0,0-5-4 15,-13 9-1-15,4 3 0 0,5 7 0 0,-17 8 0 16,-9 7 0-16,5 8 0 0,4 11-5 0,-4 15-2 15,-9 11 0-15,4 15 0 16,1 19-10-16,8 3-1 0,8 12-1 0,0 7 0 16,5-8-39-16,8-3-8 0,12-4-2 0,5-7-788 15,-1-12-157-15</inkml:trace>
  <inkml:trace contextRef="#ctx0" brushRef="#br0" timeOffset="169471.5681">8746 13182 576 0,'0'0'51'0,"0"0"-41"15,0 0-10-15,-4 0 0 0,-4 0 130 0,3-4 24 16,5 4 5-16,0 0 1 0,0 0-24 0,0 0-5 16,-4-4-1-16,4 4 0 0,0 0-18 0,0 0-4 15,-8-3-1-15,8 3 0 0,0 0-28 0,0 0-6 16,0 0-1-16,0 0 0 0,0-4-8 0,-9-4-3 16,5 1 0-16,-4 0 0 0,0 3 0 0,-5 0 0 15,5-3 0-15,-5 3 0 0,-8 0-7 0,4 1-2 16,0 3 0-16,1 0 0 0,-1 0-14 0,0 3-3 15,-4 1-1-15,4 3 0 0,-4 1-11 0,5 3-3 16,-1 4 0-16,0 4 0 0,4-1-8 0,-3 8-3 16,3 8 0-16,5 3 0 0,-5 0-9 0,9 12 0 0,0 3 0 0,4 8 8 15,0-4-8-15,8-1 0 0,1 1 0 0,3 0 8 16,1-4-8-16,-1-7 0 0,9-4 0 0,4-4 0 16,5-11 0-16,3-7 0 0,5-4 0 0,0-4 0 15,8-11 0-15,-4-4 0 0,17-7 0 0,-9-7 0 16,4-8 11-16,-3-4 6 0,-1-8 2 0,0-3 0 15,-8 0-1-15,5-3 0 0,-1-1 0 0,-4-3 0 16,-5 3-8-16,-7 0-2 0,3 4 0 0,-16 0 0 16,4 0 6-16,-21 0 1 0,0 0 0 0,-8-4 0 15,-5 1-15-15,-8 3 0 0,-8-4-9 0,-1 0 9 16,-3 1-22-16,-5 3 2 0,4 0 0 0,-7 11 0 16,3 0-11-16,-13 15-1 0,1 8-1 0,0 18 0 15,8 7-15-15,-4 16-2 0,4 11-1 0,-4 26 0 16,4 7-169-16,8 15-33 0</inkml:trace>
  <inkml:trace contextRef="#ctx0" brushRef="#br0" timeOffset="170929.0984">11883 13309 979 0,'-12'14'43'0,"12"-14"9"0,0 0-41 0,0 0-11 16,-17 4 0-16,4-4 0 0,13 0 271 0,0 0 52 16,-12-7 10-16,-1-1 3 0,1 1-225 0,-1-4-45 15,5-1-9-15,-9 1-1 0,0 0-38 0,0 0-7 16,9 0-2-16,-5 3 0 0,-3 1 35 0,-1-1 6 16,9 1 2-16,-1 7 0 0,-3-4-8 0,-1 4-2 15,0 4 0-15,1 0 0 0,12-4-6 0,-13 11 0 16,-4 0-1-16,1 8 0 0,11-1-10 0,-3 8-1 15,0 0-1-15,3 12 0 0,1 3-11 0,4 0-1 16,13 7-1-16,-5 1 0 0,1-1-10 0,7 1 0 16,10-5 0-16,-5 1 8 0,0-8-8 0,0 0 0 15,8-3 0-15,4-8 0 0,-3-4 0 0,-1-3 0 0,9-4 0 16,0-11 0-16,12-1 19 0,-8-10-2 0,-4-4 0 16,4-4 0-16,0-7 4 0,-5-5 1 0,-3 1 0 0,-1-7 0 15,-3 3-10-15,-1-4-1 0,-8 1-1 0,-4-4 0 16,-9 3-10-16,5-7 12 0,-5 0-12 0,1-4 12 15,-14-3-12-15,-3 0 0 0,0-5-12 0,-5-3 12 16,0 4-40-16,-12 4 0 16,0-1 0-16,-4 5 0 0,-1 6 5 0,-7 16 1 15,-14 3 0-15,-3 19 0 0,8 8-6 0,0 18-2 0,-1 19 0 16,-3 14 0-16,4 20-193 0,8 6-38 0</inkml:trace>
  <inkml:trace contextRef="#ctx0" brushRef="#br0" timeOffset="171588.096">7941 15232 633 0,'0'0'56'0,"0"0"-44"0,0 0-12 0,0 0 0 16,0 0 194-16,-13 3 37 0,5 1 7 0,0 3 2 15,8-7-60-15,0 0-11 0,-13 0-2 0,5 0-1 16,-1-3-46-16,5-1-10 0,-4 4-2 0,-1-4 0 16,1 1-8-16,-5-1-1 0,5 0-1 0,-5 0 0 15,1 4-26-15,3-3-6 0,-7-1-1 0,3 0 0 16,-4 0-21-16,0 8-5 0,1 0-1 0,-5 3 0 15,4-3-16-15,-4 7-3 0,-4 0-1 0,4 1 0 0,-4 6-9 0,4 5-1 16,0 6-8-16,4 5 12 0,4-1 0 0,1 12 0 16,-1-4 0-16,13 8 0 0,0-1-22 0,4 1-5 15,13-1-1-15,-4 4 0 0,8-7 16 0,0-8-9 16,8-3 9-16,0-5-8 0,1-6 8 0,-1-5-10 16,13-6 10-16,-8-9-10 0,3 1 10 0,5-11-8 15,9-8 8-15,-1 0-8 0,-8 0 8 0,0-7 0 16,0-8 0-16,4-4 0 0,-4 1 0 0,0-8 9 15,-9 3-9-15,5-3 0 0,-17 4 12 0,-4 4-12 16,-5-5 12-16,1 1-12 0,-13 0 0 0,-8 0 0 16,-5-4 0-16,0 0 0 15,-16 0-35-15,-4-4-7 0,-5 0-2 0,-4 0 0 16,-4 4 10-16,4 8 2 0,-4 7 0 0,0 3 0 0,-1 12 15 0,5 15 3 16,-4 15 1-16,4 14 0 15,5 19-33-15,3 12-6 0,9 10-2 0,4 4-787 0,8 1-158 0</inkml:trace>
  <inkml:trace contextRef="#ctx0" brushRef="#br0" timeOffset="178421.6492">1289 8445 1843 0,'-25'15'81'0,"21"-7"18"0,-9-1-79 0,13-7-20 15,0 0 0-15,0 0 0 0,-12 11 228 0,12-11 41 16,0 0 9-16,4 4 2 0,8 0-179 0,-3-1-35 15,8-3-7-15,8 4-2 0,-9-4-23 0,14 4-5 16,-5-4-1-16,4 0 0 0,1 0-19 0,3-4-9 16,5-3 8-16,-9 7-8 0,5-4 0 0,-5 0 0 15,-4 4 0-15,1-3 0 16,-5-5-152-16,0 4-32 0,0 1-6 0</inkml:trace>
  <inkml:trace contextRef="#ctx0" brushRef="#br0" timeOffset="178591.6468">1201 8971 3009 0,'0'0'66'0,"0"0"14"0,0 0 2 0,8 3 3 0,1 5-68 0,8-8-17 0,-5 0 0 0,13 0 0 16,5 4 50-16,-9-1 6 0,16-6 2 0,-3-1 0 16,8-4-38-16,0 1-7 0,0-4-1 0,4-4-1 31,-4 0-53-31,0 0-10 0,4 0-3 0</inkml:trace>
  <inkml:trace contextRef="#ctx0" brushRef="#br0" timeOffset="179840.6455">2879 8207 288 0,'0'0'12'0,"0"0"4"0,0 0-16 0,0 0 0 16,0 0 0-16,0 0 0 0,0 0 322 0,0 0 62 16,0 0 12-16,0 0 2 0,0 0-230 0,0 0-47 15,0 0-9-15,0 0-1 0,0 0-49 0,0 0-10 16,0 0-1-16,0 0-1 0,0 0-14 0,0 0-2 16,0 0-1-16,0 0 0 0,0 0 11 0,0 0 1 15,0 0 1-15,0 0 0 0,0 0 29 0,0 0 5 16,0 0 2-16,0 0 0 0,0 0-42 0,-5-8-8 15,5 8-1-15,0 0-1 0,0 0 8 0,0-7 2 16,-12 3 0-16,8-3 0 0,-5-1-16 0,5 1-4 16,-8 3 0-16,7-3 0 0,-7 3-10 0,-1 0-2 0,1-7-8 0,-1 7 12 15,-4-3-12-15,5 3 9 0,-5 0-9 0,0 4 8 16,-4 0-8-16,4 0 0 0,-8 0 9 0,4 4-9 16,-4 0 8-16,0 0-8 0,-4-4 10 0,8 7-10 15,-9 4 9-15,5-3-9 0,0 7 8 0,4 3-8 16,-8 5 8-16,8 6-8 0,4 5 8 0,4 7-8 15,-4 7 0-15,5 4 8 0,-5 4-8 0,0 4 0 16,5-4 0-16,3 0 0 0,5 0 0 0,0 3 0 16,4-6 0-16,4-1 0 0,9-4 0 0,-1 1 0 0,1-12 0 15,-5-4 0-15,17 1 0 0,9-4-11 16,4-8 20-16,4 0 4 0,0-7 1 0,4-3 0 0,0-1-22 0,-4-8-5 16,8 1-1-16,-8-8 0 0,4-3 14 0,0 0 0 15,-4-8 0-15,-4-4-975 16,4 0-197-16</inkml:trace>
  <inkml:trace contextRef="#ctx0" brushRef="#br0" timeOffset="181839.1696">3181 8729 1555 0,'0'0'68'0,"0"0"16"0,0 0-68 0,0 0-16 16,0 0 0-16,0 0 0 0,0 0 256 0,8 7 48 15,-4-3 10-15,5-1 2 0,3 1-202 0,-3-4-40 16,12 0-8-16,-5 0-2 0,10 0-40 0,3-4-8 16,4 1-1-16,9-5-1 15,0 1-32-15,13-4-6 0,-9-1-2 0,8 1-839 16,5 0-168-16</inkml:trace>
  <inkml:trace contextRef="#ctx0" brushRef="#br0" timeOffset="182227.1705">4045 8613 2062 0,'0'0'92'15,"0"0"18"-15,0 0-88 0,0 0-22 0,0 0 0 0,0 0 0 0,0 0 186 0,0 0 33 16,0 0 6-16,0 0 2 0,0 0-122 0,0 15-24 16,4 0-5-16,4 3 0 0,-8 9-36 0,4 10-6 15,1 8-2-15,3 14 0 0,-8 1-14 0,4 3-3 16,-4 0-1-16,9 5 0 0,-9-9-14 0,4-3 0 16,4-4 0-16,-4-3 0 15,9-1-141-15,-9-11-22 0,9 1-4 0,-1-9-1 16,1-6-140-16,-1-5-29 0,5-3-6 0,-17-15-1 0</inkml:trace>
  <inkml:trace contextRef="#ctx0" brushRef="#br0" timeOffset="182459.1834">3919 8676 57 0,'-17'-89'0'0,"17"48"0"0,-8-8 0 0,3 8 0 16,1 4 0-16,4 7 0 0,-8 4 428 0,8 8 80 16,-4 6 16-16,4 1 3 0,0 4-251 0,0 7-51 0,12-4-9 0,-3 0-3 15,3 4-85-15,5 4-16 16,4 0-4-16,0 3-1 0,4 1-91 0,4 3-16 0,9 4-8 0,-8-4 8 15,3-4 0-15,5 5 0 0,-9 3 9 0,1-1-1 16,-5 5-8-16,4 3 0 0,-12-3 0 0,0 7 0 16,-5 0 0-16,-8 4 0 0,-4 0 0 0,-8 7 0 15,-5 0 0-15,-7 1 0 0,3 3 0 0,-4 0 0 16,-4-4 24-16,-5-3 3 0,1-1 1 0,4-3 0 16,-5 0-58-16,14-4-11 0,-10-8-3 0,14-3 0 15,-1-4-156-15,5-3-32 0,8-8-7 0</inkml:trace>
  <inkml:trace contextRef="#ctx0" brushRef="#br0" timeOffset="182654.1717">4460 8572 1958 0,'-4'11'174'0,"-1"0"-139"16,-3 1-35-16,8-1 0 0,-8 0 263 0,4 0 45 15,4 0 10-15,0 0 2 0,-9 1-196 0,9 3-40 16,9-4-7-16,-9 4-1 0,0-4-60 0,4 0-16 15,4 4 0-15,-8-4 0 0,4 0-8 0,0 0-8 16,5 1 0-16,3-5-1 16,1 1-187-16,-13-1-36 0,8 0-8 0,1-7-979 0</inkml:trace>
  <inkml:trace contextRef="#ctx0" brushRef="#br0" timeOffset="183045.17">4506 8743 806 0,'-4'-7'72'0,"4"-4"-58"16,-13-4-14-16,9 0 0 0,4-7 285 0,-8 3 55 15,3-3 10-15,5 3 2 0,0 0-152 0,0 4-30 0,0 1-6 16,5-1-2-16,3 3-84 0,0 1-17 0,5 0-3 0,0 0-1 15,-5 3-41-15,9 5-16 0,-5-5 11 0,5 5-11 16,-4 3 0-16,-5-4 0 0,13 0 0 0,-8 4 0 16,-5 4 0-16,0-4 0 0,-8 0 0 0,13 4 0 15,-13-4-36 1,8 3-3-16,5 5-1 0,-5-5 0 0,-8-3-36 0,0 0-8 0,0 0-2 0,0 0 0 16,5 8 42-16,-5-8 9 0,0 7 2 0,0 5 0 15,-5 2 33-15,-7-2 17 0,-1 3-1 0,1 3-1 16,-1 1 46-16,5 3 10 0,-5 4 1 0,0 4 1 15,5-8 9-15,4 5 2 0,0-5 0 0,4 0 0 16,0-3-44-16,4 0-8 0,0-1-1 0,4-3-1 0,5-4-20 0,0 0-10 16,3-7 10-16,1 4-10 0,8-5 0 0,-12-3 8 15,8-3-8-15,-4-5 0 0,4 1 0 0,-9-4-10 16,5-4 2-16,-4 0 0 16,-5-4-23-16,0 0-4 0,5 1-1 0,-13-5 0 0,-8-6 11 0,3 3 1 15,-3-4 1-15,0 4 0 16,-5 0-17-16,0 7-3 0,1 0-1 0,-5 1 0 0,4 6 67 0,-3 5 13 15,-1 3 2-15,9 1 1 0,-5 3-16 0,9 0-3 16,4 0-1-16,0 0 0 0,0 0-19 0,0 0 0 16,0 0 8-16,0 0-8 0,12 7 0 0,1 4-16 15,-5-11 4-15,13 4 0 16,-8 0-152-16,4-4-31 0,4-4-5 0</inkml:trace>
  <inkml:trace contextRef="#ctx0" brushRef="#br0" timeOffset="183330.1713">5299 8073 2674 0,'0'0'119'0,"0"0"24"0,0 0-115 0,0 0-28 0,0 0 0 0,0 0 0 16,-9 0 142-16,5 0 22 0,-13 0 5 0,9 0 1 16,-5-4-105-16,1 4-21 0,3 4-4 0,-12-4 0 15,9 0-31-15,-5 3-9 0,0 1 0 0,5 4 0 16,-5-1 0-16,0 8 0 0,5 0 0 0,-1 3 0 15,0 5 0-15,9-5 0 0,-8 5 0 0,7 3-9 0,5 0 9 0,-4 4 0 16,4-4 0-16,4 4-8 0,1-1 8 0,7 1 0 16,-12-4 0-16,13 4 0 0,-13 0 0 0,8-8 0 15,5 4 0-15,-5-3 0 0,1-1 0 16,-1 1 0-16,5-5 0 0,-1 5 0 0,-12-5 0 0,8-3 0 16,1 4-12-16,-9-8 4 15,4 4-181-15,-4-8-36 0</inkml:trace>
  <inkml:trace contextRef="#ctx0" brushRef="#br0" timeOffset="183491.1732">4816 8490 1612 0,'-29'11'144'0,"21"-3"-116"16,3 3-28-16,1-4 0 0,-4-3 290 0,8-4 52 16,0 0 10-16,0 0 3 0,8 4-223 0,9-1-44 0,0 1-8 15,8-8-3-15,-8 1-58 0,12-1-19 0,9-7 10 0,8 0-10 16,0-4 0-16,0 0 0 0,5 0 0 0,-9-4-944 15,-1 1-185-15</inkml:trace>
  <inkml:trace contextRef="#ctx0" brushRef="#br0" timeOffset="183655.17">5471 8415 1900 0,'0'0'169'0,"0"0"-135"0,-9 12-34 0,5-1 0 15,-4-4 292-15,8-7 52 0,-9 8 11 0,9-8 1 16,0 0-236-16,0 11-48 0,0 0-10 0,4 0-2 15,1 0-48-15,3 1-12 0,-8-1 0 0,4 0 0 16,5 4-71-16,-1-4-17 0,-4 0-3 0,5 0-1329 16</inkml:trace>
  <inkml:trace contextRef="#ctx0" brushRef="#br0" timeOffset="183821.175">5450 8117 2649 0,'-9'12'117'0,"-3"-9"25"16,3 1-114-16,1 3-28 0,-5 1 0 0,5-1 0 0,4-3 109 0,-9 4 16 16,9-5 3-16,-4 5 1 0,8-8-80 0,0 0-16 15,0 0-3-15,0 0-1 16,0 0-47-16,8 0-10 0,9 0-1 0,-5 0-1 16,9 0-78-16,0-4-16 0,9-3-4 0,-9-1 0 0</inkml:trace>
  <inkml:trace contextRef="#ctx0" brushRef="#br0" timeOffset="184014.1711">5647 8069 2880 0,'-13'0'128'0,"13"0"25"0,-8 4-122 0,8-4-31 0,0 0 0 0,0 0 0 16,0 0 57-16,0 0 6 0,0 0 1 0,17-4 0 15,-5 0-18-15,-3 0-3 0,12 1-1 0,-5-1 0 16,5 0-42-16,4-3 0 0,-4 3 0 0,0 0 0 15,5 1-84-15,-10-1-15 0,9-4-3 0,-12 5-1240 16</inkml:trace>
  <inkml:trace contextRef="#ctx0" brushRef="#br0" timeOffset="184218.1736">5764 7756 3326 0,'0'0'73'0,"0"0"15"0,-4 7 4 0,0 5 1 0,-5-1-74 15,5 7-19-15,-8 8 0 0,3 4 0 0,1 0 58 0,0 7 8 16,-1 4 2-16,1 4 0 0,4 3-55 0,-5 1-13 16,5 3 0-16,4-3 0 0,0-1 0 0,13 0 0 15,-5-3 0-15,5-4 0 16,3-4-100-16,5 1-22 0,0-9-5 0,0-2-1 16,0-5-51-16,0 0-10 0,0-3-3 0,0-8 0 15,0 0 0-15,0-7 0 0,17 0 0 0,-9-8 0 0</inkml:trace>
  <inkml:trace contextRef="#ctx0" brushRef="#br0" timeOffset="184464.1705">6326 7842 1267 0,'-25'11'112'0,"12"-4"-89"0,1-7-23 0,-1 4 0 15,5 0 418-15,0-1 79 0,3-3 16 0,-7 4 3 16,-1 0-343-16,13-4-69 0,0 0-13 0,0 0-3 15,-4 7-56-15,4 4-12 0,-8 4-1 0,3 4-1 16,-11 3-18-16,3 1 0 0,5 7 0 0,-5 3 0 0,9 4 20 0,0 4-2 16,-5 0-1-16,9 0 0 0,9 0-17 15,-9 4 0-15,4-4 0 0,0 0 0 16,9-7-26-16,-5-1-9 0,-4 1-1 0,5-8-1 16,-5-4 4-16,8 0 1 0,-12-3 0 0,13-4 0 15,0-4-88-15,8 0-18 0,-5-7-3 0,9-4-1194 16</inkml:trace>
  <inkml:trace contextRef="#ctx0" brushRef="#br0" timeOffset="184691.1702">6620 7950 1497 0,'-9'3'133'0,"1"5"-106"15,8-8-27-15,0 0 0 0,-4 4 382 0,4-4 71 16,0 0 15-16,0 0 2 0,0 0-320 0,0 7-64 15,0-7-13-15,0 15-2 0,-9-4-47 0,9 8-8 0,-4-1-3 0,0 12 0 16,0 4-4-16,-5-1-1 0,1 5 0 0,-4 3 0 16,3 0-8-16,1 0 0 0,-5-1 0 0,1 1 0 15,3-3-14-15,1-8 2 0,4-1 0 0,-5-3 0 32,5 1-117-32,0-9-23 0,4 1-5 0,-4-8-1227 0</inkml:trace>
  <inkml:trace contextRef="#ctx0" brushRef="#br0" timeOffset="184917.1701">6658 7871 460 0,'0'0'41'0,"0"0"-33"0,-5 8-8 0,1-1 0 15,4-7 479-15,-4 11 93 0,0-3 20 0,4 7 3 0,0 0-354 0,0 0-70 16,8 3-15-16,-4 1-2 16,5-4-74-16,-1 7-16 0,5 1-2 0,-5 3-1 0,5-4-27 0,-5 0-6 15,13 1 0-15,-8 3-1 0,3-4-19 0,-3 4-8 16,4 0 0-16,-5 0 8 0,1-7-8 0,4 0 0 15,-5 3 0-15,5 0 0 0,-4 1-10 0,-1-5-1 16,-3 5 0-16,7-5 0 16,-11 1-27-16,3 0-6 0,-8-1 0 0,0-3-1 15,0-4-80-15,0 1-16 0,0-12-3 0,-8 7-741 16,8-7-148-16</inkml:trace>
  <inkml:trace contextRef="#ctx0" brushRef="#br0" timeOffset="185106.1685">6549 8293 2304 0,'0'0'204'0,"-5"7"-163"16,1 4-33-16,0-3-8 0,4 3 209 0,0-11 40 0,0 0 8 0,4 7 2 15,-4 4-144-15,9 1-29 0,-1-5-6 0,4-3 0 16,1-1-71-16,4 1-9 0,4 0-11 0,8-4 3 16,-4-4 8-16,13-3 0 0,-9-1 0 0,1-3 0 15,-1-4-61-15,5 0-7 0,-1 0-2 0,1 1-922 16,-1-9-184-16</inkml:trace>
  <inkml:trace contextRef="#ctx0" brushRef="#br0" timeOffset="185341.1805">6955 7737 2476 0,'0'0'220'0,"0"0"-176"15,0 0-35-15,0 0-9 0,0 0 203 0,0 0 38 16,0 11 8-16,5-3 2 0,3 3-151 0,9 0-29 15,-5-3-7-15,1 10 0 0,4 1-38 0,4 0-7 16,-5-1-2-16,5 5 0 0,-4 3-17 0,8 3 0 16,-12 5 0-16,8 3 0 0,-4 4 9 0,4 8-9 15,-13 3 0-15,0 8 9 0,1 3-9 0,-5 0 0 16,-4 4 0-16,-4-3-11 0,0-5 11 0,-5 1 0 16,-3-4 0-16,-9 7 0 15,-5 1-72-15,1-9-13 0,-4 1-3 0,-13 0-946 16,-4-4-190-16</inkml:trace>
  <inkml:trace contextRef="#ctx0" brushRef="#br0" timeOffset="207107.5535">2195 6291 921 0,'0'0'40'0,"0"0"10"16,0 0-40-16,0 0-10 0,-8 0 0 0,-1-3 0 15,9 3 130-15,-4 3 24 0,-8-10 5 0,12 7 1 0,-5-8-36 16,-3 1-6-16,4-4-2 0,4 3 0 16,0 8-58-16,0 0-12 0,0-11-2 0,0 4-1 0,0 7-33 0,0 0-10 15,4-8 0-15,-4 8 0 16,13-4-122-16,-1 8-31 0,-8-4-7 0,9 11-358 15,-1-3-72-15</inkml:trace>
  <inkml:trace contextRef="#ctx0" brushRef="#br0" timeOffset="207297.555">2287 6392 288 0,'0'7'25'0,"0"1"-25"16,0-4 0-16,5-1 0 0,-10 5 226 0,5-8 40 15,0 7 8-15,0-7 2 0,0 0-100 0,0 0-19 16,0 0-4-16,0 0-1 0,0 0-56 0,0 0-12 16,0 0-3-16,0 0 0 0,0 0-33 0,0 0-8 15,0 0 0-15,0 0-1 0,0 0-25 0,0 0-5 16,0 0-1-16,0 0 0 15,0 0-28-15,0 0-7 0,0 0-1 0,0 0 0 16,0 0-136-16,0 0-27 0,0 0-5 0,0 0-334 16,0 0-66-16</inkml:trace>
  <inkml:trace contextRef="#ctx0" brushRef="#br0" timeOffset="207376.5668">2250 6463 57 0,'0'0'0'0,"0"0"0"0,0 0 0 0,0 0 0 0,-5 11 0 0,5-11 0 16</inkml:trace>
  <inkml:trace contextRef="#ctx0" brushRef="#br0" timeOffset="209146.5553">2245 6209 1454 0,'0'0'32'0,"0"0"6"0,0 0 2 16,0 0 1-16,0 0-33 0,0 0-8 0,0 0 0 0,0 0 0 0,0 0 104 0,0 0 20 15,0 0 3-15,0 0 1 16,0 0-59-16,0 0-11 0,0 8-2 0,17-5-1 0,-4 5-27 0,12-4-6 16,4-1-1-16,5 5 0 0,8-4 51 0,4-1 11 15,21 1 1-15,4 0 1 0,1-4-45 0,11 0-10 16,1-4-2-16,4 4 0 0,5 0-7 0,3-4-1 16,1-3-1-16,7-1 0 0,-3 5-19 0,-17-5 10 15,0 4-10-15,12-3 8 0,-3 0 0 0,7-5-8 16,9 1 12-16,-4 0-4 0,4 4 2 0,25-8 0 15,-4 4 0-15,9-1 0 0,-22 1-2 0,-8-4 0 16,-4 4 0-16,4 0 0 0,-8 0-8 0,-5 0 0 16,5-1 9-16,-9 1-9 0,1 4 0 0,-14-8 8 0,1 11-8 15,4-3 0-15,-13-5 10 0,0 9-2 0,1-1-8 16,-14 0 12-16,-7 4 6 0,-1-3 1 0,-4-1 0 0,0 4 0 16,-4 4-19-16,-8-4 0 0,-1 3 0 0,-3-3 0 15,-1 0 0-15,-4 0 0 0,-4 0 0 0,4 0 0 16,-8 0 0-16,4 4 0 0,-8-4 0 0,8 0 0 15,-13-4 15-15,9 4-1 0,-5 0 0 0,1 0 0 16,4 0-22-16,-9 0-5 0,5 0-1 0,-5-3 0 16,5 3 26-16,-9-4 6 0,4 0 1 0,9 4 0 15,-13 0-19-15,9 0 0 0,0 0 0 0,3 0 0 16,-3-4-12-16,-1 1-5 0,1 3-2 0,4-4 0 16,-17 4 32-16,0 0 7 0,12-4 0 0,1 0 1 0,4 1-21 0,-17 3 0 15,8 0 0-15,-8 0 0 0,0 0 0 0,13 0 0 16,-1-4 0-16,-12 4 8 0,0 0-8 0,0 0 0 15,9 0 0-15,-9 0 8 0,0 0-26 0,0 0-5 16,0 0-1-16,12 4 0 0,5-4 39 0,-9 0 7 16,1 0 2-16,3 0 0 0,1-4-39 0,-9 4-7 15,5 0-2-15,7 4 0 0,-11-4 37 0,3-4 7 16,0 4 2-16,1 0 0 0,-9 0-22 0,12 0 0 16,-8 0 0-16,-4 0 0 0,0 0-13 0,9 0-7 15,-1 0-2-15,1 0 0 0,-9 0 36 0,12 0 7 16,-3 0 2-16,3 0 0 0,-3 4-37 0,3-1-7 15,5-3-2-15,-4 0 0 0,3 0 23 0,-3 0 0 16,4-3 0-16,-1-1 0 0,1 4 12 0,0 4 8 16,0-4 0-16,0 3 1 0,4-3-33 0,-5 4-8 0,5-4 0 15,0 4-1-15,0 0 21 0,0 3 0 0,0-7 0 16,0 8 0-16,0-5 10 0,8-3 6 0,-8 0 2 0,9 4 0 16,-1 0-18-16,0 3 0 0,5 1 0 0,-13-1 0 15,4-7 0-15,0 4 0 0,-4 0 0 0,0-4 0 16,0 11 0-16,-4-11 0 0,4 0 0 0,-8 3 0 15,3-3 0-15,-3 4 0 0,4-4 0 0,-1-4 0 16,-3 4 0-16,4 0 0 0,0 0 0 0,4 0 0 16,-9 0 0-16,5 0 0 0,-4 0 0 0,3 0 0 15,1 0-8-15,0 0-9 0,-5-3-2 0,5 3 0 16,-4 3 34-16,-1-3 6 0,-3 0 2 0,8 4 0 0,-9-4-23 16,9 0 0-16,-1 0 0 0,5-4-8 0,-4 4 8 0,4 0 0 15,0 0 0-15,0 0 0 0,-4 0 0 16,0 0 0-16,4 0 0 0,-5 4 0 0,1-4 0 0,-4 0 9 15,-1-4-1-15,-3 4-8 0,-9 0 30 0,0 0-1 16,0 0 0-16,0 0 0 0,0 0-1 0,0 0-1 16,0 0 0-16,0 0 0 0,0 0-12 0,0 0-3 15,8 12 0-15,-4-5 0 0,-4 4-4 0,0 0 0 16,0 4-8-16,-4 0 12 0,0 0-12 0,-4 8 0 16,3 3 8-16,-3-4-8 0,0 11 9 0,3 8-1 15,-3 4 0-15,4 0 0 0,0 0 7 0,-1-1 1 16,-3 9 0-16,4-5 0 0,4 0-8 0,-4 1 0 15,4-8-8-15,0 0 12 0,0 0-12 0,-5-4 9 16,5 0-9-16,5-3 8 0,-5-1-8 0,0-3 0 16,0 0 0-16,0-4 8 0,0 4-8 0,0-4 0 0,0 0 0 15,-5 4 0-15,5-8 0 0,-4 4 8 0,4 1-8 16,-4-5 0-16,4 0 8 0,-8-7-8 0,4 4 0 0,-1-1 8 16,1-6-8-16,-4 6 8 0,4-7-8 0,-5 1 8 15,1-5-8-15,-1 0 8 0,9-7-8 0,-12 4 8 16,-9 0-8-16,8 0 8 0,-4-4-8 0,5 0 8 15,-5 0-8-15,0 0 0 0,5-4 9 0,-5 0-9 16,0 4 0-16,-12-4 8 0,-1 1-8 0,1-1 0 16,4 4 0-16,-4 0 0 0,-9 0 0 0,4 0 8 15,-8 0-8-15,0 0 0 0,-8 4 0 0,-9-1 0 16,9-3 0-16,-17 4 0 0,4 0 0 0,-4 3-8 16,8-3 31-16,-12 4 6 0,4-1 2 0,-9-3 0 15,5 3-51-15,-9-3-11 0,9 0-1 0,-4-1-1 0,3 1 33 16,5 0 0-16,-4-4 0 0,-9 4 0 0,5-4 24 0,-1 0 6 15,1 0 1-15,-13 0 0 16,12 0-51-16,1 0-9 0,-1-4-3 0,-8 4 0 0,5-4 32 0,-1 0 0 16,0 1 0-16,-4-5 0 0,5 1 0 0,7-1 0 15,1 1-8-15,-9-4 8 0,5-1 0 0,4 1 0 16,-1-4 0-16,1-3 0 0,0 3 0 0,3-4 0 16,6 1 0-16,-6-1 0 0,14-3 0 0,4 3 0 15,-5 0 0-15,1 1 0 0,7 3-12 0,-7 4 12 16,8 3-13-16,-5 1 5 15,10-4-15-15,3 7-2 0,4 0-1 0,-4 4 0 16,5 4-28-16,4 0-6 0,8 3 0 0,-9 4-1 16,9-3-54-16,4 3-10 0,5 4-3 0,8 3-1126 0</inkml:trace>
  <inkml:trace contextRef="#ctx0" brushRef="#br0" timeOffset="239611.3207">14572 6869 770 0,'0'0'34'0,"0"0"7"0,0 0-33 15,0 0-8-15,0 0 0 0,0 0 0 0,0 0 132 0,0 0 25 16,0 0 5-16,8 4 1 0,-8-4-66 0,0 0-13 16,0 0-2-16,0 0-1 0,0 0-33 0,0 0-6 15,0 0-2-15,0 0 0 0,0 0-8 0,4 3-1 16,1 5-1-16,-5-8 0 0,0 0 15 0,4 4 3 15,-4-4 1-15,0 11 0 0,0-11 3 0,4 7 0 16,0 1 0-16,-4-1 0 0,4 1-7 0,-4 3-1 16,0 0 0-16,0 4 0 0,0 0-13 0,0 7-3 15,-4 0-1-15,0 8 0 0,0 0-11 0,0 0-3 16,-1 7 0-16,-7 4 0 0,3 0-5 0,1 4 0 16,0 0-8-16,3 3 12 0,-3 4-12 0,4 0 8 15,-5 1-8-15,1-1 0 0,4 0 0 0,-4-4 8 16,-1 5-8-16,5-1 0 0,-4-4 0 0,3-3 0 15,-3 0 0-15,4-1 0 0,-5-3 12 0,5 4 0 0,-4 0 0 16,-1-1 0-16,1 1-12 0,-5 0 0 0,1 0 0 16,-1 3 0-16,1-3 0 0,-5 3 0 0,0 1 0 0,0-5 0 15,-4 1 0-15,5-4 0 0,-1 4 0 0,-4 0 0 16,4-4 0-16,5 0 0 0,-5 0 0 0,4-4 0 16,1 4 0-16,-1-4 9 0,5-7-9 0,-5 7 8 15,5-3-8-15,3-5 0 0,-3-6 0 0,4 3 0 16,0-7 0-16,4-1-14 0,0 1 3 0,-5-4-773 15,5 0-154-15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3T22:17:50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12395 6530 2070 0,'0'0'92'0,"0"0"18"0,8 7-88 16,-8-7-22-16,-8 4 0 0,8-4 0 0,8 4 133 0,-8-4 23 15,0 0 4-15,0 0 0 0,0 0-32 0,0 0-8 16,0 0 0-16,0 0-1 0,0 0-37 0,0 0-7 16,13 15-2-16,-9 0 0 0,-4 3-58 0,4 1-15 15,9 3 0-15,4 4 0 0,-5 0 0 0,1 0 0 16,0-3 0-16,3-1 0 0,5-3 0 0,-4-1 0 15,-13-6 0-15,9-1 0 0,8-4 0 0,0 4 0 16,-4-11 0-16,4 0 0 0,4 0 34 0,0-11 4 16,4 0 1-16,1-4 0 0,-1-4-22 0,4-3-4 15,-3-4-1-15,3-7 0 0,1-8-4 0,4-4 0 16,-5-4-8-16,5-7 12 0,8-3-12 0,-4-1 0 16,4-3 0-16,5-8 0 0,3 0 10 0,1 4-10 15,-1-4 10-15,1 1-10 0,-9 6-10 0,0 12-8 16,-8 4-2-16,-1 3 0 15,-3 11-16-15,-5 4-3 0,1 4-1 0,-5 8 0 16,0 3-104-16,0 4-20 0,-4 7-5 0,0 4-1152 0</inkml:trace>
  <inkml:trace contextRef="#ctx0" brushRef="#br0" timeOffset="5437.0366">7077 8755 1267 0,'-13'7'56'0,"9"1"12"0,0-5-55 0,-4 1-13 16,-1 0 0-16,5-1 0 0,4-3 156 0,0 0 29 16,-8-3 6-16,8 3 1 0,0 0-52 0,0 0-9 15,0 0-3-15,0 0 0 0,0 0 0 16,0 0 0-16,0 0 0 0,0 0 0 0,0 0-48 0,0 0-9 16,12 0-3-16,5-4 0 0,-13 0-17 0,13 1-4 15,4-1-1-15,-4 0 0 0,8 0-18 0,4 1-3 16,5-5-1-16,4 1 0 0,8-1 24 0,8 1 5 15,1-4 1-15,8 3 0 16,4 1-70-16,4-4-13 0,0-1-3 0,1 1-1 0,7 4 53 0,-3-1 10 16,12 1 2-16,-4-1 1 15,4 1-49-15,-13-1-11 0,5 1-1 0,4 3-1 0,0 1 46 0,0-1 10 16,0 0 1-16,-5 0 1 0,-3 4-29 0,-5-3 0 16,-4 3 0-16,4 0 0 0,-3-4 0 0,-6 4 0 0,1-4 0 15,-4 4 0-15,-4-4 0 0,-9 4 0 0,4 0 0 16,-4 0 0-16,-4 0 0 0,-4 0 0 0,-5 0 0 0,-3 0 0 15,-5 0 0-15,-4 0 0 0,0 0 0 0,-4 0 0 16,-5 0 0-16,1 0 0 0,-13 0 0 0,0 0 0 16,8 0 0-16,-8 0 0 0,0 0 0 0,0 0 0 15,0 0-8-15,0 0 8 0,0 0 0 0,0 0 0 16,0 0-49-16,0 0-3 0,0 0-1 0,-8-3-967 16,-5-1-194-16</inkml:trace>
  <inkml:trace contextRef="#ctx0" brushRef="#br0" timeOffset="9661.2947">16765 8680 345 0,'0'0'31'0,"0"0"-31"0,0 0 0 0,0 0 0 15,0 0 211-15,0 0 36 0,-8 0 7 0,8 0 2 16,-13 0-152-16,13 0-31 0,0 0-5 0,0 0-2 16,-8-4-3-16,8 4-1 0,0 0 0 0,0 0 0 15,0 0-15-15,0 0-3 0,0 0-1 0,0 0 0 16,0 0 15-16,0 0 3 0,0 0 1 0,0 0 0 16,0 0 14-16,0 0 4 0,0 0 0 0,0 0 0 15,0 0-8-15,0 0 0 0,0 0-1 0,0 0 0 0,0 0-11 0,0 0-3 16,0 0 0-16,0 0 0 0,0 0-10 0,13 4-3 15,-1-4 0-15,9 0 0 0,0 0-12 0,4-4-4 16,5 4 0-16,12-3 0 0,-1 3-6 0,6-4-2 16,-1 4 0-16,4-4 0 0,9 0-4 0,-5-3-2 15,5 3 0-15,0-3 0 0,4 3 12 0,4 0 2 16,4 1 1-16,9-5 0 0,-1 4-29 0,5 1 0 16,0-1 0-16,13 0 0 0,-5 1 0 0,4-1 0 15,5 0 0-15,4 0 0 0,-9 1 0 0,5-1 0 16,0-4 0-16,16 5 0 0,-4 3 9 0,1-4-9 15,-10 0 8-15,18-3-8 0,-4 3 12 0,-5-3-2 16,0 3-1-16,0 0 0 0,-16 0-1 0,3 4-8 16,1 4 12-16,0-4-4 0,-5 0-8 0,-8 4 0 15,-4 0 0-15,0-1 0 0,-13 1 0 0,5 0 0 16,-1 3 8-16,-3 1-8 0,-5-5 0 0,0 5 0 0,-4-1 0 16,-5 1 0-16,-3-1 0 0,4 1 0 0,-5-1 0 15,1 1 0-15,-1-5 0 0,-3 1 0 0,-1 0 0 0,0 3 0 16,1-7 11-16,-10 4-3 0,-3 0-8 0,0-4 12 15,-4 0-12-15,-5 0 9 0,-8 0-9 0,-4-4 8 16,-5 4-8-16,1-4 12 0,-9 4-12 0,-4 0 12 16,0 0-42-16,-4-11-8 0,-5 0-2 0,-3 0 0 15,-9 0-200-15,0 3-40 0</inkml:trace>
  <inkml:trace contextRef="#ctx0" brushRef="#br0" timeOffset="13984.414">7710 9068 288 0,'0'0'25'16,"0"0"-25"-16,0 0 0 0,0 0 0 0,0 0 328 0,0 0 60 16,0 0 12-16,0 0 2 0,0 0-172 0,0 0-34 15,0 0-8-15,0 0 0 0,0 11-83 0,0 4-16 16,0 0-3-16,0 3-1 0,0 1-29 0,4-4-7 15,1 3-1-15,3-3 0 0,-8 4-20 0,4-4-4 16,5-4 0-16,-5 4-1 0,4-4-23 0,-4 0 8 16,9-3-8-16,-9-4 0 15,5-1-18-15,-1 1-8 0,-8-4-2 0,8 4 0 0,-8-4 44 0,5 0 9 16,3 0 2-16,0-4 0 0,-3-7-42 0,-1 3-8 16,8-7-1-16,-12 1-1 0,0-5 4 0,4-3 1 15,1-1 0-15,3-3 0 0,5 0 11 0,-9 4 9 16,0-1-12-16,4 1 12 0,1 3 12 0,8 4 10 15,-13 4 2-15,8 0 0 0,1 7-24 0,-5 1-16 16,5 6 2-16,0 5 1 0,-5 3 41 0,4 4 9 16,5 7 2-16,-8 1 0 0,-1-1-9 0,0 0-2 15,-3 4 0-15,7-3 0 0,-12 3-10 0,0-8-2 0,4 1-1 16,1-4 0-16,-1 0-15 0,4 0 0 0,1-4-9 0,-5-4 9 16,0-3 0-16,-4-4 0 0,0 0 0 0,0 0 10 15,8 0-21-15,1-4-4 0,-9 4-1 0,16-7 0 16,-7-4-2-16,3 0-1 0,-3-4 0 0,-5-4 0 15,0 0 19-15,5 1 0 0,-1-1 0 0,9 1 0 16,-13-1 18-16,4 0 10 0,1 12 3 0,-1-4 0 16,-4 3-43-16,-4 8-9 0,0 0-2 0,0 0 0 15,0 0 39-15,13 0 7 0,0 8 1 0,-1 3 1 16,-4 0-7-16,1 4-2 0,3 0 0 0,-3 3 0 16,3-3-16-16,-3 4 10 0,-5-4-10 0,4 0 8 0,-3 0-8 15,-1-4 0-15,4 4 0 0,5-4 0 0,-13-11-9 0,0 7-7 16,0-7-2-16,8 8 0 15,-8-8-111-15,0 0-23 0,0 0-4 0</inkml:trace>
  <inkml:trace contextRef="#ctx0" brushRef="#br0" timeOffset="14165.0443">8692 9120 2811 0,'0'18'124'0,"0"-18"27"0,-4 12-121 0,4-1-30 15,0 0 0-15,-5 0 0 0,5 0 124 0,0 1 18 16,5-1 4-16,-5 0 1 0,0-11-106 0,4 11-21 16,-4-3-4-16,4 3 0 15,-4-4-76-15,8 4-16 0,-4-7-2 0,5 4-880 16,-9-8-176-16</inkml:trace>
  <inkml:trace contextRef="#ctx0" brushRef="#br0" timeOffset="14330.0433">8633 8986 1152 0,'-13'15'102'0,"1"-4"-82"0,-1-4-20 0,9 1 0 15,4-8 389-15,0 0 74 0,0 0 14 0,0 0 3 16,0 0-332-16,0 0-66 0,0 0-14 0,4 11-2 16,5-7-66-16,7-1-11 0,5-3-3 0,0-3-1 15,0-1-203-15,0 0-41 0</inkml:trace>
  <inkml:trace contextRef="#ctx0" brushRef="#br0" timeOffset="14624.0416">8901 9090 3110 0,'-4'7'68'0,"4"-3"15"0,0 7 2 0,0-3 3 0,0 7-71 0,0-4-17 16,0 0 0-16,0 4 0 0,4 0 43 0,1 0 5 15,-5 3 0-15,4-3 1 0,0 0-33 0,0 0-6 16,0 4-2-16,5-8 0 0,-1 4-8 0,1-4-17 15,-1 0 4-15,5-3 1 16,-5-1-116-16,4-3-22 0,1-4-5 0,4 0-1 16,4-4 60-16,-13-3 12 0,5-1 3 0,-1-3 0 15,1-4 38-15,0 0 8 0,-1-3 2 0,-4-5 0 0,5 1 80 0,0 0 16 16,-5-5 3-16,5 5 1 0,3 3 31 0,-7 1 6 0,3 3 2 16,1 7 0-16,-5 1-43 0,9 7-9 0,0 4-2 0,0 3 0 15,-1 4 10-15,1 4 2 0,0 4 0 0,0 3 0 16,-5 4-52-16,-3-3-12 0,-9 3 0 0,4-4 0 15,0 4-22-15,0-3-7 16,1-5-2-16,-5 1-1423 0</inkml:trace>
  <inkml:trace contextRef="#ctx0" brushRef="#br0" timeOffset="15944.5754">18690 6992 1533 0,'0'0'33'0,"0"0"7"0,0-8 2 0,5 1 2 0,-1-8-35 0,0 4-9 0,0-4 0 0,5 4 0 0,-1 0 164 0,0 3 30 16,1-3 6-16,-1 4 2 0,1 3-46 0,-9 4-10 16,0 0-2-16,0 0 0 0,8 7-48 0,-4 8-11 15,0 4-1-15,-4 3-1 0,4 8-30 0,-4 4-5 16,-4 3-2-16,4 4 0 0,-4-4-29 0,0 0-5 16,0-3-2-16,4-4 0 0,0-4-10 0,0-4 0 15,0-3 0-15,4-4 8 0,4-4-8 0,-4 0 0 16,1-4 0-16,3 1 0 0,0-4-10 0,1-4-1 15,-1 0 0-15,5-4 0 16,-5 0-17-16,5-3-4 0,-5-4-1 0,5-4 0 0,-5-4 23 0,1 0 10 16,-1-7-8-16,0 0 8 15,1-4-56-15,3 4-7 0,-3-3-1 0,7-1 0 0,-7 4 52 0,3 0 12 16,1 3 0-16,0 8 0 0,-5 4 0 0,0 4 0 0,-3-1 0 16,-5 8 0-16,12 4 36 0,-3 7 11 0,-5 8 1 15,4-1 1-15,-4 5-18 0,0-1-4 0,5 4-1 0,-9 0 0 16,4-7-14-16,-4 3-4 0,4-3 0 0,0 0 0 15,1-8-8-15,-1 0 0 0,0 0 0 0,-4-11 0 16,8 7 0-16,-8-7 0 0,0 0 0 0,13 8-11 16,-13-8-9-16,13 4-1 0,-1-1-1 0,1-6 0 15,-1-1-2-15,1-4 0 0,-5-3 0 0,5-4 0 16,-1-3 24-16,-3-5-11 0,-1 5 11 0,5-8-8 16,-5-4 8-16,5 4 0 0,-1-8 0 0,1 4 0 15,0 12 0-15,-1-1 0 0,1 4 0 0,3 8 0 16,-3 3 8-16,0 4 1 0,3 11 0 0,1 4 0 15,-4 11 9-15,4-3 2 0,-1 3 0 0,1 7 0 0,-4-3-5 0,3 0-1 16,-3 0 0-16,-5 0 0 0,5-8-14 0,-9 0 9 16,9-3-9-16,-9-4 8 0,0 0-8 0,0-4 0 15,5-4 0-15,-5 1 0 0,-4-8 0 0,0 0-17 16,8 3 2-16,1 1 1 16,-9-4-179-16,4-7-36 0,9-8-7 0,-5 0-2 0</inkml:trace>
  <inkml:trace contextRef="#ctx0" brushRef="#br0" timeOffset="16410.1003">20045 6996 2530 0,'0'0'112'0,"0"0"24"0,0 0-109 0,0 0-27 0,0 0 0 0,-12 0 0 15,3 0 127-15,1 0 20 0,-5-8 4 0,1 8 1 16,3-4-80-16,-3 1-15 0,3-1-3 0,-3 4-1 16,-1-4-35-16,-4 4-7 0,5-3-2 0,-1 3 0 15,1 0-9-15,-1 3 0 0,-4 1 0 0,5 7 0 16,-5-3 0-16,4 3 0 0,1 4 0 0,3-4 0 16,1 4-13-16,4 0 5 0,-1 3 8 0,1 1-13 15,4-4 13-15,0 4 0 0,4-5-10 0,1 1 10 16,3 0 0-16,0 0 0 0,1-4-9 0,-1 1 9 15,1-5 0-15,-1 0 0 0,5 1 0 0,-5-4 0 0,5-1 0 16,-1-3-8-16,1-3 8 0,4-5 0 0,-5 1-16 0,1-4 0 16,3-4 0-16,1 0 0 15,-4-8-10-15,-1 5-2 0,5-5 0 0,0-3 0 16,-4 0 0-16,-1 8-1 0,-4-1 0 0,5 8 0 0,-9 0 18 0,0 7 11 16,-4 4-12-16,0 0 12 0,0 0 19 0,5 7 10 15,-1 4 3-15,-4 8 0 0,4-4-5 0,0 4-1 16,5-1 0-16,-5 1 0 0,4-4-11 0,-4 0-3 15,9 0 0-15,4 0 0 0,-5-4-12 0,5 0 0 16,0 0 0-16,0-3 0 0,-9-5 0 0,9-3 0 16,0 4-8-16,-1-4 8 15,5 0-127-15,0 0-18 0,0-4-4 0,-4 4-1119 0</inkml:trace>
  <inkml:trace contextRef="#ctx0" brushRef="#br0" timeOffset="16584.0973">20473 6943 2880 0,'0'8'64'0,"0"3"12"0,4 4 4 0,0 0 0 0,-4 0-64 0,4 0-16 0,1 0 0 0,7 3 0 15,5 8 105-15,0 0 19 0,-9-11 3 0,9 0 1 16,0 0-103-16,0 0-25 0,4-4 0 0,4 0 0 16,-4 1 0-16,4-5 0 0,4 4 0 0,1-3 0 15,-5-5-200-15,0 5-44 0</inkml:trace>
  <inkml:trace contextRef="#ctx0" brushRef="#br0" timeOffset="16728.0976">20838 6921 2880 0,'-25'11'128'0,"12"-7"25"0,0 3-122 16,1 1-31-16,3 3 0 0,-3-3 0 0,-5 6 108 0,0 5 16 16,1 3 4-16,-1 8 0 0,0 0-52 0,-8 7-9 15,4 4-3-15,0 4 0 0,-4 0-51 0,0-1-13 16,-1 1 0-16,5 4-1056 15,0-5-213-15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23T22:19:21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4686 7525 403 0,'0'0'36'0,"0"-4"-36"16,0 4 0-16,13-7 0 0,-13 3 138 0,0 4 21 16,0 0 4-16,0-8 1 0,4 1-2 0,-4 7 0 15,0 0 0-15,0 0 0 0,0-7-45 0,0 7-9 16,0 0-1-16,0 0-1 0,-4-8-2 0,4 8-1 15,0 0 0-15,-8-4 0 0,3-3-63 0,5 7-12 16,-12-4-2-16,3 0-1 0,5 4 9 0,0-3 2 16,-9 3 0-16,5-4 0 0,0 0-12 0,-5 1-3 0,0 3 0 0,1-4 0 15,-5 0 3-15,0 0 1 0,-4-3 0 0,0 3 0 16,-4 0 2-16,-4-3 0 0,0 0 0 0,-9-1 0 16,4 1-3-16,5-5-1 0,-9 5 0 0,5 0 0 15,-5-1-10-15,-4 4-1 0,8-7-1 0,-8 7 0 16,5 1-11-16,-1-1 0 0,-4 0 0 0,0 1 8 15,-8-1-8-15,4 4 12 0,-1-4-12 0,-11 0 12 16,16 4 6-16,-9 4 2 0,1-4 0 0,-4 4 0 16,12-4-4-16,-5 4-1 0,-3-1 0 0,0 5 0 15,8-5-3-15,0 5 0 0,-8-4 0 0,3 3 0 16,1 1-12-16,9-1 8 0,3 0-8 0,-8-3 0 16,4 4 0-16,5-5 0 0,-5 5 0 0,9-4 0 0,-1-1 0 15,1 5 0-15,4-5 0 0,4 1 0 0,-4 0 0 0,8 0 0 16,-8-1 0-16,8 1 0 0,0 4 0 0,-4-5 0 15,4 5 0-15,1 3 0 0,-1-4 0 0,-4 1 0 16,4 7 0-16,0 0 0 0,1 3 0 0,-5 5 0 16,4 3 0-16,0 7 0 0,4 1 0 0,1 11 0 15,8 3 0-15,-5 4 0 0,18 0 0 0,-9 0 0 16,12-3 0-16,9 3 0 0,4 0 0 0,5-3 0 16,8 3 0-16,8-4 0 0,-4 1 0 0,12-8 0 15,5-4 0-15,12 4 0 0,5-7 0 0,3-1 9 16,1-7-1-16,12 8 0 0,-4-12 11 0,0 4 1 15,9-7 1-15,8-1 0 0,-9 1-3 0,1-4-1 16,-5-4 0-16,9 4 0 0,-9-4-7 0,0-3-2 16,5-1 0-16,-1-3 0 0,-8 0-8 0,-4-4 10 0,8 0-10 15,-4-4 10-15,-8 0-10 0,4-3 0 0,-9-4 9 16,5-4-9-16,-17 3 8 0,-4-6-8 0,-1-1 8 0,-3-3-8 16,-5-4 8-16,-4 3-8 0,1-3 8 0,-5-4-8 15,-5 4 0-15,-7 0 0 0,-14-4 0 0,10 1 8 16,-10-1-8-16,-3 0 0 0,-13-3 0 0,0-1 0 15,0-7 0-15,-8 4 0 0,-5-8 0 0,-4-3 0 16,-4-1 0-16,-4 1 9 0,-4-5-9 0,-1-2 0 16,-12 2 11-16,5 1-11 0,-5 4 10 0,-9 7-10 15,1 0 9-15,-9 7-9 0,-4 4 8 0,-8 1-8 16,0 6 0-16,0 8 0 0,-1 0 0 0,-12 8 0 16,5 7-12-16,3 4-4 0,-4 3 0 0,1 8-1 15,-1 0-67-15,9 11-14 0,8 0-2 0,-8 15-838 16,12 8-167-16</inkml:trace>
  <inkml:trace contextRef="#ctx0" brushRef="#br0" timeOffset="9568.51">22088 5643 1954 0,'0'0'87'0,"0"0"17"0,0 0-83 0,0 0-21 16,0 0 0-16,0 0 0 0,0 0 91 0,0 0 13 16,0 0 4-16,0 0 0 0,0 0-19 0,0 0-3 15,0 0-1-15,0 7 0 0,8 1-68 0,-4 3-17 16,9 4 0-16,-1 7 0 0,5 4 60 0,-4 8 9 16,-1 7 2-16,1 4 0 0,-1 7-29 0,5 4-6 15,0 11 0-15,0-8-1 0,0 8 9 0,-5 4 1 16,1 4 1-16,-9 10 0 0,-4-3-2 0,-4 4 0 15,-9 4 0-15,-4 3 0 0,1-4-6 0,-10 1-2 0,-3 3 0 16,-9 0 0-16,1-7-8 0,-5-4-3 0,0 3 0 16,-4 1 0-16,-5-4-12 0,-3-4-2 0,-18 4-1 0,-3 8 0 15,-1-16-2-15,-3 1 0 0,-1-1 0 0,-16 12 0 16,3 0-8-16,-7-4 0 0,-1 3 0 0,-12 5 0 16,12-8 0-16,-4 0 0 0,-8 0 0 0,-4 7 0 15,8-7 0-15,8 0 0 0,-4-3 0 0,-12 10 0 16,8-14 0-16,4-5 0 0,0-3 0 0,0 8 0 15,13-15 0-15,8-1 0 0,8-7 9 0,1-3-9 16,16-12 9-16,9-7-9 0,8-4 12 0,8-7-12 16,9-8 0-16,4-4 0 0,9-3 0 0,3-8 0 15,13-3-125-15,9-12-23 0,0-7-4 0</inkml:trace>
  <inkml:trace contextRef="#ctx0" brushRef="#br0" timeOffset="10463.0616">21513 5330 1267 0,'0'0'112'0,"0"0"-89"0,13-4-23 0,-5 0 0 16,-4 1 209-16,0-9 38 0,1 9 7 0,-5 3 2 0,8-8-85 0,-8 8-17 16,0 0-3-16,0 0-1 0,0 0-70 0,0 0-13 15,4 11-3-15,-4 12-1 0,-4 3-3 16,-4 7-1-16,-5 5 0 0,-4 10 0 0,-4-3-19 0,4-4-3 15,1 11-1-15,-5 0 0 0,4 4-20 0,-8-4-4 16,8 0 0-16,-4 1-1 0,4-12-11 0,0 7 0 16,1-3 0-16,7-8 0 15,1-7-43-15,0-4-13 0,3-7-4 0,5 3 0 16,5-15-105-16,-5-3-22 0,0-4-4 0,12-4-1005 0</inkml:trace>
  <inkml:trace contextRef="#ctx0" brushRef="#br0" timeOffset="10674.0643">21727 5088 2188 0,'0'0'97'0,"0"0"20"0,0 0-93 0,-4 11-24 15,4 0 0-15,0 0 0 0,0 8 158 0,4 3 27 16,-4-3 6-16,4 7 1 0,0 7-52 0,1 5-9 0,-5 3-3 0,4 7 0 16,-4 4-96-16,-4 4-20 0,4 0-4 0,0 7-8 15,-5-10 12-15,5 6-12 0,0 5 12 0,5-5-12 16,-1-10 0-16,4-1 0 0,-4 1 0 0,5-5 0 31,-1-6-25-31,0-5-6 0,-3 1-1 0,-1-5 0 0,0 5-108 0,0-8-21 0,-4 0-5 16,-8-4-701-16,-1 1-140 0</inkml:trace>
  <inkml:trace contextRef="#ctx0" brushRef="#br0" timeOffset="10826.0658">21312 5919 1152 0,'0'0'102'0,"-9"0"-82"0,5 7-20 0,4 1 0 0,-4-5 363 0,4-3 68 15,0 0 13-15,0 0 4 0,8 4-265 0,5 0-53 16,8 7-10-16,4-7-3 0,4-1-73 0,5 1-14 16,-5-4-3-16,9 0-1 0,8 0-18 0,-4-4-8 15,4 1 0-15,-4-1-968 16,0 0-200-16</inkml:trace>
  <inkml:trace contextRef="#ctx0" brushRef="#br0" timeOffset="12175.0608">19756 6109 1728 0,'0'0'38'0,"4"3"8"0,0-3 2 0,4 0 0 0,-3 0-39 0,-1-3-9 0,4-1 0 0,1 0 0 16,-9 4 129-16,8-3 24 0,0-5 5 0,-3 4 1 16,-5 4-79-16,0 0-16 0,0 0-4 0,0 0 0 15,0 0-18-15,0 0-4 0,0 0-1 0,8 4 0 16,-8-4 22-16,4 11 4 0,-4 0 1 0,-4 4 0 0,4 4-52 0,-4 0-12 15,0-8 0-15,-1 7 0 0,1-3 0 0,-4-4 0 16,-1 1 0-16,1-1 0 0,0 0 0 0,-1-4 9 16,9-7-9-16,-8 0 8 0,4 4-8 0,-9-4 0 15,5-4 0-15,-1-3 0 0,1-4 0 0,4 0 0 16,-5-4-12-16,5-4 12 0,0 0-11 0,4 5 11 16,-4-16-8-16,4 4 8 0,4-4-9 0,0 4 9 15,5 0-10-15,3-4 10 0,-3 4-9 0,-1 7 9 16,0 4-8-16,5 4 8 0,-5 4-9 0,1 3 9 15,3 8-10-15,1 7 10 0,-9 7 0 0,4 1 0 16,-3 3 0-16,-1 5 10 0,-4-1 14 0,-4 0 4 16,4 0 0-16,-5 0 0 0,1 0 5 0,-4-7 2 15,4-5 0-15,-5 5 0 0,5-8-10 0,-4-3-1 16,-1-1-1-16,1 1 0 0,4-5-9 0,4-3-2 0,0 0 0 0,-13 0 0 16,1-7-12-16,3-1 0 0,1 1 0 0,8-8 0 31,-4 0-23-31,-1 0-10 0,5-3-3 0,0-1 0 15,0 0-27-15,0 5-5 0,5 2-2 0,-5 1 0 16,4 4 25-16,0-1 5 0,-4 8 0 0,8 0 1 0,5 4 5 0,-5 0 1 16,1-1 0-16,-1 5-735 0,0-1-148 0</inkml:trace>
  <inkml:trace contextRef="#ctx0" brushRef="#br0" timeOffset="12760.124">19290 5322 172 0,'0'0'16'0,"0"0"-16"16,-4 4 0-16,4-4 0 0,0 0 318 0,0 0 61 15,0 0 12-15,-4 0 2 0,-5 0-140 0,9 0-28 0,0 0-5 0,-4-4-2 16,0 1-62-16,0-5-13 0,4 1-3 0,0 7 0 15,-4-8-112-15,4 8-28 0,0 0 0 0,0 0 0 16,0 0 57-16,0 0 6 0,0 0 1 0,0 0 0 16,0 0-52-16,-9 0-12 0,1 8 0 0,-9 7 0 15,0 3 0-15,-4 1 0 0,-4 11 0 0,-4 3 0 16,-1-3 0-16,5 4 0 0,-4-8 0 0,8 0 0 16,0 0 0-16,4-4 0 0,5-3 0 0,3 0 0 15,5-5 0-15,4-2 0 0,4-5 0 0,5 4 0 16,3-3 0-16,5-1 0 0,4-3 0 0,8 0 0 0,5-1 0 0,-1 1 0 15,1-4 0-15,0 4 0 0,3-1 0 16,-3 1 0-16,4 0 0 0,-5 0 0 0,1-4 34 0,-1 3 4 16,-8-3 1-16,5 4 0 0,-13 0-26 0,-1 3-5 15,-3-7 0-15,-9 4-8 0,-4-4 21 0,-4 7-2 16,-5 5-1-16,-3 3 0 0,-13-1 10 0,0 5 3 16,-5 3 0-16,1 1 0 0,-5-1-23 0,1-3-8 15,-1 3 0-15,5 1 9 16,4-5-137-16,4 1-27 0,4-4-5 0,9-4-2 0</inkml:trace>
  <inkml:trace contextRef="#ctx0" brushRef="#br0" timeOffset="36347.6436">19760 6075 115 0,'0'0'10'0,"0"0"-10"0,0 0 0 0,0 0 0 15,0 0 186-15,0 0 35 0,0-7 7 0,0 7 2 16,0 0-6-16,0 0 0 0,0 0-1 0,0 0 0 16,-4-8-45-16,4 8-9 0,0 0-1 0,0 0-1 0,0 0-67 0,0 0-12 15,0 0-4-15,8 0 0 0,5 4-16 0,-1 0-3 16,5-1-1-16,0 9 0 0,4-1 0 0,-4 0 0 16,8 4 0-16,4 4 0 0,5-5-32 0,-1 9-8 15,9-1 0-15,8 4-1 0,-3 4 6 0,7 7 2 16,13 1 0-16,5-1 0 0,-1-4-5 0,4 5-1 15,9-1 0-15,8 8 0 0,1-4-10 0,3 0-3 16,1 7 0-16,16 1 0 0,-8-5 0 0,0 8 0 16,4 4 0-16,12 8 0 0,-16-5 1 0,4 1 0 15,0 0 0-15,17 7 0 0,-13-11-1 0,-4-1 0 16,0 5 0-16,9 3 0 0,-9-3-3 0,0-4-1 16,-4 4 0-16,8 3 0 0,-25-7 3 0,0-4 0 15,-4 4 0-15,13 0 0 0,-9-12-11 0,-9 5 0 16,-7-4 0-16,3-1 0 0,-12-3 0 0,-9 0 0 0,-3-3 0 15,-5-1 0-15,-4-11 0 0,-9 4 0 0,-3-4 0 0,-9-7 0 16,-4-8 0-16,-1 4 0 0,-7-4 0 0,-1-4 0 16,-8-7 0-16,0 0 0 0,0 0 0 0,0 0 0 15,0 0 0-15,-12-7 0 0,-5-8 0 0,0-4 0 32,-4-3-96-32,-4 3-19 0,-9-3-3 0,5-4-888 0,0 0-178 0</inkml:trace>
  <inkml:trace contextRef="#ctx0" brushRef="#br0" timeOffset="36865.6368">22683 7171 1497 0,'0'0'133'0,"0"0"-106"0,0 0-27 0,-8 0 0 16,-1 0 315-16,9 0 57 0,0 0 12 0,0 0 3 16,0 0-226-16,0 0-45 0,0 0-8 0,0 0-3 15,0 0-47-15,0 0-10 0,0 0-1 0,5 4-1 16,3 3-25-16,9 4-5 0,-5 0 0 0,5 4-1 16,4 4-5-16,0 3-1 0,0 1 0 0,4 3 0 15,0 3-9-15,5-2 12 0,-1-1-12 0,0 3 12 16,-3 1-12-16,-1-4 10 0,-4 0-10 0,-4 4 10 15,-1-7-10-15,-3-1 12 0,-1 4-12 0,-3-7 12 16,-1-4-4-16,-4-4 0 0,-4 0 0 0,0 0 0 16,-8 4 7-16,-5-4 1 0,-3 0 0 0,-14 4 0 15,-7 0-16-15,-5 4 11 0,-4-4-11 0,-9 3 10 0,-4 5-10 0,9-5 0 16,0 1-10-16,3 0 10 0,1-4 0 0,9-1 0 16,-1-2 0-16,8-1 0 15,10 0-135-15,-1-4-21 0,8 1-4 0</inkml:trace>
  <inkml:trace contextRef="#ctx0" brushRef="#br0" timeOffset="41556.8304">21429 10417 403 0,'-12'-30'36'0,"12"30"-36"15,-5 0 0-15,-3 4 0 0,4-1 352 0,0 1 64 16,4-4 13-16,0 0 3 0,0 0-150 0,-5 8-30 16,5-8-5-16,0 0-2 0,0 0-136 0,0 0-27 15,9 3-6-15,-5-3 0 0,9 4-61 0,-1-8-15 16,-3 1 0-16,7 3 0 0,-3-8 35 0,4 8 4 0,4-7 1 0,-5 3 0 15,-3 4-40-15,-5 0 0 16,5 0 0-16,-5 4 0 16,-8-4-27-16,5 11-9 0,-1 4-3 0,-8 3 0 0,-1 1 19 0,1 3 4 0,0 1 1 0,-4-8 0 15,-1 3 7-15,-3-7 8 0,-5 8-13 0,4-4 5 16,-4-4 8-16,5 0 0 0,-5-3-9 0,0-1 9 16,5-3 0-16,-1 0 0 0,5-4 0 0,-5-4 0 15,5 0 15-15,4-3-3 0,-1-1 0 0,1-7 0 16,0-3-12-16,8-1 11 0,-4 0-11 0,9 1 10 15,-1-1-10-15,0-3 0 0,1 0 0 0,3 3 0 16,5 0 0-16,0 4 0 0,0 4-9 0,4 0 9 16,-5 0 0-16,-3 3 0 0,-13 8-8 0,13-3 8 0,-1 3 0 15,-3 3 0-15,-9-3 0 0,0 0 0 0,0 0 21 0,4 12 2 16,-4-1 0-16,0 4 0 0,0 0-3 0,-4 3 0 16,4-7 0-16,0 4 0 0,-9 0-10 0,-3 0-2 15,-1-4-8-15,0 4 12 0,-3 0-12 0,-1-4 0 16,0 0 8-16,5 1-8 15,-5-9-18-15,4 5-6 0,1-5-2 0,3 1 0 16,9-4-105-16,0 0-21 0,0 0-4 0,0-11 0 16,0 0-71-16,9-4-13 0,16-19-4 0,0 5 0 0</inkml:trace>
  <inkml:trace contextRef="#ctx0" brushRef="#br0" timeOffset="41843.83">21899 10398 2404 0,'0'0'107'0,"0"0"21"0,0 0-102 0,0 0-26 0,0 0 0 0,0 0 0 16,0 0 175-16,0 0 29 0,0 0 7 0,0 0 1 15,0 0-123-15,8 0-24 0,1-4-5 0,3-3 0 16,9 3-36-16,0-3-8 0,13-1 0 0,3 1-1 16,1-4-15-16,0-1 8 0,0 5-8 0,-1-4 0 15,1 0-17-15,0-1-10 0,-4 1-1 0,-5 4-1 16,-4-1-42-16,-4 1-8 0,-4 3-1 0,0-3-861 16,-5-4-172-16</inkml:trace>
  <inkml:trace contextRef="#ctx0" brushRef="#br0" timeOffset="42045.8309">22276 9992 3110 0,'0'0'138'0,"0"0"28"0,0 0-133 0,0 0-33 15,0 0 0-15,0 0 0 0,0 0 95 0,0 15 12 16,-4 0 2-16,4 11 1 0,0 4-56 0,0 7-11 16,-4 8-3-16,-4 3 0 0,3 4-28 0,1 4-12 15,0-4 11-15,4 4-11 0,4-4 0 0,5-3 0 16,7-1-13-16,5-3 4 15,9-8-77-15,-5-3-15 0,4-4-3 0,1-4-1 16,-1 0 50-16,0-4 11 0,-4-7 1 0,-4-4 1 16,5-3-143-16,-1-8-29 0,-4-8-6 0</inkml:trace>
  <inkml:trace contextRef="#ctx0" brushRef="#br0" timeOffset="44205.396">19731 8326 115 0,'4'-22'0'0,"-4"22"10"0,0 0-10 16,0 0 0-16,8-8 0 0,1 5 0 0,-1-5 244 0,-4 1 48 16,-4 7 8-16,0 0 3 0,0 0-146 0,0 0-29 15,0 0-5-15,0 0-2 0,0 0 0 0,0 0 0 16,0 0 0-16,0 0 0 0,0 0-21 0,0 0-5 15,0 0-1-15,0 0 0 0,13 7-36 0,-13-7-7 16,8 8-2-16,-4-1 0 0,-4-7-27 0,0 0-6 0,0 0 0 0,4 7-1 16,-4-7-15-16,0 8 0 15,0-8 0-15,0 11 0 0,-8-4-14 0,4-3-9 0,-5 4-1 0,1-5-1 32,-9 5-31-32,5-1-7 0,-5 1-1 0,4-5 0 15,1 1-10-15,3-4-2 0,-3 4-1 0,12-4 0 0,0 0 45 0,0 0 10 0,0 0 2 0,0 0 0 16,0-8 41-16,0 1 9 0,-4 0 2 0,-1-1 0 15,5 1 12-15,5-1 2 0,-5 1 1 0,8-1 0 16,-4-3-6-16,5 4-1 0,3-4 0 0,-3 7 0 16,-1 0 22-16,5-3 4 0,-1 3 1 0,1 0 0 15,-5 4-67-15,-8 0-20 0,0 0-1 0,13 0 0 16,-13 0 21-16,0 0 15 0,0 0-3 0,0 0 0 16,0 0 4-16,0 0 1 0,-5 8 0 0,5 3 0 0,-4-7-6 0,-4 3-2 15,4-3 0-15,-5 3 0 0,1 1-9 0,-5-5 0 16,5 5 0-16,4-8 0 0,-5 3 0 0,9-3-14 15,0 0 3-15,0 0 1 16,0 0-14-16,0 0-4 0,0 0 0 0,0 0 0 16,0 0-4-16,0 0 0 0,0 0-1 0,0 0 0 0,0 0 14 0,0 0 3 15,0 0 1-15,0 0 0 0,0 0 15 0,0 0 0 16,0 0 0-16,0 0 0 0,0 0 40 0,0 0 12 16,0 0 1-16,0 0 1 0,0 0 8 0,0 0 2 15,0 0 0-15,0 0 0 0,0 0-8 0,0 0 0 16,0 0-1-16,0 0 0 0,0 0-25 0,0 0-5 15,0 0-1-15,0 0 0 0,0 0-9 0,9 0-3 16,-1 4 0-16,5-4 0 0,-5 0 0 0,5 8 0 0,-1-5 0 0,-3 1 0 16,3 0 4-16,1 3 0 0,-1 4 0 15,1 1 0-15,-5-5 2 0,5 8 1 0,0-4 0 0,3 4 0 16,-3 0-7-16,4 4 0 0,-1-1-1 0,1 5 0 16,4-1-3-16,0 0-8 0,0 4 12 0,9 4-4 15,-1-4-8-15,4 8 12 0,5 3-12 0,4 4 12 16,-4 4-4-16,4 0-8 0,4 7 12 0,4 4-4 15,1 3-8-15,-5-3 10 0,0 4-10 0,0-1 10 16,0 1-10-16,0 3 0 0,0-3 9 0,1 3-9 16,-6-3 0-16,-3 0 9 0,4-4-9 0,4 3 0 15,0 1 14-15,1-8-4 0,-5 4-1 0,-1 0 0 16,-7-12 5-16,4 5 1 0,-5 3 0 0,-3 0 0 16,-1-3-7-16,-4-1 0 0,0-3-8 0,1-4 12 0,-6 0-12 15,6 0 0-15,-5-4 0 0,0 0-10 0,0-3 10 0,0-4 0 16,-5 0 0-16,5-4 0 0,-4 0 0 0,0 0 0 15,-5-4 0-15,5-3 0 0,-8-4 0 0,3-4 0 16,-3 0 0-16,-5-3 0 0,4-1 0 0,-8-3 0 16,0-4 0-16,0 0 0 15,0 0-30-15,0 0-4 0,-12-8-1 0,-9-7 0 16,0-3-149-16,4-5-29 0</inkml:trace>
  <inkml:trace contextRef="#ctx0" brushRef="#br0" timeOffset="44649.3959">20276 9407 806 0,'0'0'72'0,"0"0"-58"0,0 0-14 0,0 7 0 0,8-3 361 0,-8-4 70 0,0 0 13 0,0 0 4 16,4 4-256-16,1-1-52 0,-5-3-9 0,12 4-3 16,-3 0 0-16,7 3 0 0,1-7 0 0,8 8 0 15,0-1-82-15,1 4-17 0,3 1-3 0,0 6-1 0,1 1 6 0,-1 3 1 16,-4 1 0-16,0-1 0 0,1 0-15 0,-6 1-2 15,1-5-1-15,0-3 0 0,0 4-14 0,0-4 9 16,-4-4-9-16,0 0 8 0,4 0-8 0,-4-7 0 16,4 0 0-16,4-1 8 0,4-3-8 0,-8-3 0 15,-12-8 9-15,3-4-9 0,9-4 0 0,-4 0 9 16,4-7-9-16,4-4 0 0,-4-7 8 0,4-4-8 16,-4 0 0-16,4-4 0 0,-8 8-10 0,0 4-9 15,0-1-1-15,-5 1-1 0,1 7 21 0,-5 3 0 16,1 5 0-16,-1 3 0 15,-8 3-114-15,4 5-18 0,-4 7-4 0,0 0-1315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1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31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083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03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255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77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274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4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15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B8FE7-04A5-4709-9F72-85D43DC72923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01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4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95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6ADE-096A-416C-B181-1AFF5CA614B8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32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9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20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4016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90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26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251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524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60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853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637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493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57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0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FDBA7-6DBD-42BA-A505-F2B69F4CBA60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06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7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5C52A-E303-4213-937E-E7CCDF45F703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6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2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08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18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19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73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customXml" Target="../ink/ink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8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42.png"/><Relationship Id="rId4" Type="http://schemas.openxmlformats.org/officeDocument/2006/relationships/image" Target="../media/image220.png"/><Relationship Id="rId9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Applications of Max Flow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8E52BC7C-D146-4D6A-A420-A90A867F14C0}"/>
              </a:ext>
            </a:extLst>
          </p:cNvPr>
          <p:cNvSpPr/>
          <p:nvPr/>
        </p:nvSpPr>
        <p:spPr bwMode="auto">
          <a:xfrm>
            <a:off x="7553642" y="1105888"/>
            <a:ext cx="863480" cy="1822786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DED99A-4EA9-4248-BAC4-56D3EBA0606B}"/>
              </a:ext>
            </a:extLst>
          </p:cNvPr>
          <p:cNvSpPr/>
          <p:nvPr/>
        </p:nvSpPr>
        <p:spPr bwMode="auto">
          <a:xfrm>
            <a:off x="5560691" y="1328474"/>
            <a:ext cx="1385800" cy="2062426"/>
          </a:xfrm>
          <a:prstGeom prst="ellipse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Perfect Bipartite Matching: N(S)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</a:t>
                </a: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be a subset of nodes,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and let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set of nodes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adjacent to nodes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Observation.  </a:t>
                </a:r>
                <a:r>
                  <a:rPr lang="en-US" altLang="en-US" sz="2200" dirty="0"/>
                  <a:t>If a bipartite graph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200" dirty="0"/>
                  <a:t> has a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perfect matching,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all subsets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Pf. </a:t>
                </a:r>
                <a:r>
                  <a:rPr lang="en-US" altLang="en-US" sz="2200" dirty="0"/>
                  <a:t>Each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has to be matched to a unique node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9431965E-DEF6-4D22-8CD3-4F35180612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31015" y="2280250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D34AC6DB-E639-4577-B780-1833627BFE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3415" y="1879588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8" name="Oval 22">
            <a:extLst>
              <a:ext uri="{FF2B5EF4-FFF2-40B4-BE49-F238E27FC236}">
                <a16:creationId xmlns:a16="http://schemas.microsoft.com/office/drawing/2014/main" id="{43A92A11-6EDA-4FCD-B436-9BB4758F8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5815" y="2621922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69BAB14B-A1F5-4CBB-ABAB-A8CB692A5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5698" y="2169640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FDC6076F-0110-4923-817E-083EB46910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4356" y="1614119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9E63B1CF-5BFE-4B2E-9866-413436878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7673" y="1349587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AF84D045-9126-453E-A06D-CDA7933C3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6333" y="1892819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4" name="Oval 22">
            <a:extLst>
              <a:ext uri="{FF2B5EF4-FFF2-40B4-BE49-F238E27FC236}">
                <a16:creationId xmlns:a16="http://schemas.microsoft.com/office/drawing/2014/main" id="{F6A65258-3457-4E07-A6EE-898C1EA69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6502" y="2568786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0431AC3B-5A3F-4FA3-B1CA-570278EC4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199" y="3193134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MS PGothic" panose="020B0600070205080204" pitchFamily="34" charset="-128"/>
            </a:endParaRPr>
          </a:p>
        </p:txBody>
      </p:sp>
      <p:cxnSp>
        <p:nvCxnSpPr>
          <p:cNvPr id="16" name="AutoShape 48">
            <a:extLst>
              <a:ext uri="{FF2B5EF4-FFF2-40B4-BE49-F238E27FC236}">
                <a16:creationId xmlns:a16="http://schemas.microsoft.com/office/drawing/2014/main" id="{3E2B435B-7FDF-4C0E-9777-185D66EE5CE6}"/>
              </a:ext>
            </a:extLst>
          </p:cNvPr>
          <p:cNvCxnSpPr>
            <a:cxnSpLocks noChangeShapeType="1"/>
            <a:stCxn id="9" idx="6"/>
            <a:endCxn id="13" idx="2"/>
          </p:cNvCxnSpPr>
          <p:nvPr/>
        </p:nvCxnSpPr>
        <p:spPr bwMode="auto">
          <a:xfrm flipV="1">
            <a:off x="6561123" y="2006326"/>
            <a:ext cx="1295210" cy="276821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8">
            <a:extLst>
              <a:ext uri="{FF2B5EF4-FFF2-40B4-BE49-F238E27FC236}">
                <a16:creationId xmlns:a16="http://schemas.microsoft.com/office/drawing/2014/main" id="{D8EFAE2A-52EF-4C27-A3D2-FB04C0C5A573}"/>
              </a:ext>
            </a:extLst>
          </p:cNvPr>
          <p:cNvCxnSpPr>
            <a:cxnSpLocks noChangeShapeType="1"/>
            <a:stCxn id="10" idx="6"/>
            <a:endCxn id="12" idx="2"/>
          </p:cNvCxnSpPr>
          <p:nvPr/>
        </p:nvCxnSpPr>
        <p:spPr bwMode="auto">
          <a:xfrm flipV="1">
            <a:off x="6639781" y="1463094"/>
            <a:ext cx="1137892" cy="26453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8">
            <a:extLst>
              <a:ext uri="{FF2B5EF4-FFF2-40B4-BE49-F238E27FC236}">
                <a16:creationId xmlns:a16="http://schemas.microsoft.com/office/drawing/2014/main" id="{B491394D-F8E4-40D0-936B-2CEB51054272}"/>
              </a:ext>
            </a:extLst>
          </p:cNvPr>
          <p:cNvCxnSpPr>
            <a:cxnSpLocks noChangeShapeType="1"/>
            <a:stCxn id="7" idx="6"/>
            <a:endCxn id="13" idx="1"/>
          </p:cNvCxnSpPr>
          <p:nvPr/>
        </p:nvCxnSpPr>
        <p:spPr bwMode="auto">
          <a:xfrm flipV="1">
            <a:off x="6108840" y="1926064"/>
            <a:ext cx="1780506" cy="67031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8">
            <a:extLst>
              <a:ext uri="{FF2B5EF4-FFF2-40B4-BE49-F238E27FC236}">
                <a16:creationId xmlns:a16="http://schemas.microsoft.com/office/drawing/2014/main" id="{56443A4D-66BC-4C26-9C98-87951E965398}"/>
              </a:ext>
            </a:extLst>
          </p:cNvPr>
          <p:cNvCxnSpPr>
            <a:cxnSpLocks noChangeShapeType="1"/>
            <a:stCxn id="14" idx="2"/>
            <a:endCxn id="8" idx="5"/>
          </p:cNvCxnSpPr>
          <p:nvPr/>
        </p:nvCxnSpPr>
        <p:spPr bwMode="auto">
          <a:xfrm flipH="1">
            <a:off x="6228227" y="2682293"/>
            <a:ext cx="1618275" cy="13339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48">
            <a:extLst>
              <a:ext uri="{FF2B5EF4-FFF2-40B4-BE49-F238E27FC236}">
                <a16:creationId xmlns:a16="http://schemas.microsoft.com/office/drawing/2014/main" id="{88ADFED7-4F86-4784-A2B2-2B3EA40B24AF}"/>
              </a:ext>
            </a:extLst>
          </p:cNvPr>
          <p:cNvCxnSpPr>
            <a:cxnSpLocks noChangeShapeType="1"/>
            <a:stCxn id="9" idx="6"/>
            <a:endCxn id="12" idx="3"/>
          </p:cNvCxnSpPr>
          <p:nvPr/>
        </p:nvCxnSpPr>
        <p:spPr bwMode="auto">
          <a:xfrm flipV="1">
            <a:off x="6561123" y="1543355"/>
            <a:ext cx="1249563" cy="73979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8">
            <a:extLst>
              <a:ext uri="{FF2B5EF4-FFF2-40B4-BE49-F238E27FC236}">
                <a16:creationId xmlns:a16="http://schemas.microsoft.com/office/drawing/2014/main" id="{5774B094-07D5-41AD-98D8-E4A88C93706B}"/>
              </a:ext>
            </a:extLst>
          </p:cNvPr>
          <p:cNvCxnSpPr>
            <a:cxnSpLocks noChangeShapeType="1"/>
            <a:stCxn id="15" idx="7"/>
            <a:endCxn id="14" idx="4"/>
          </p:cNvCxnSpPr>
          <p:nvPr/>
        </p:nvCxnSpPr>
        <p:spPr bwMode="auto">
          <a:xfrm flipV="1">
            <a:off x="7763611" y="2795799"/>
            <a:ext cx="195604" cy="43058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0AA5B-899D-441A-B4F3-8ECD1CAC84A5}"/>
                  </a:ext>
                </a:extLst>
              </p:cNvPr>
              <p:cNvSpPr txBox="1"/>
              <p:nvPr/>
            </p:nvSpPr>
            <p:spPr>
              <a:xfrm>
                <a:off x="5332418" y="1380417"/>
                <a:ext cx="396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130AA5B-899D-441A-B4F3-8ECD1CAC8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18" y="1380417"/>
                <a:ext cx="3964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F923D-687C-4FA5-86FC-F71D54355EAD}"/>
                  </a:ext>
                </a:extLst>
              </p:cNvPr>
              <p:cNvSpPr txBox="1"/>
              <p:nvPr/>
            </p:nvSpPr>
            <p:spPr>
              <a:xfrm>
                <a:off x="8084292" y="876516"/>
                <a:ext cx="8018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F923D-687C-4FA5-86FC-F71D54355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292" y="876516"/>
                <a:ext cx="801886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697" name="Group 412696">
            <a:extLst>
              <a:ext uri="{FF2B5EF4-FFF2-40B4-BE49-F238E27FC236}">
                <a16:creationId xmlns:a16="http://schemas.microsoft.com/office/drawing/2014/main" id="{67034AE0-C1DA-4463-BA53-0FFAEA4DAA97}"/>
              </a:ext>
            </a:extLst>
          </p:cNvPr>
          <p:cNvGrpSpPr/>
          <p:nvPr/>
        </p:nvGrpSpPr>
        <p:grpSpPr>
          <a:xfrm>
            <a:off x="2645751" y="4111841"/>
            <a:ext cx="4254313" cy="2606743"/>
            <a:chOff x="2645751" y="4111841"/>
            <a:chExt cx="4254313" cy="2606743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5496628-C80E-41B1-A915-A29E56BD61A2}"/>
                </a:ext>
              </a:extLst>
            </p:cNvPr>
            <p:cNvSpPr/>
            <p:nvPr/>
          </p:nvSpPr>
          <p:spPr bwMode="auto">
            <a:xfrm>
              <a:off x="5504901" y="4111841"/>
              <a:ext cx="530914" cy="1235716"/>
            </a:xfrm>
            <a:prstGeom prst="round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696" name="Rectangle: Rounded Corners 412695">
              <a:extLst>
                <a:ext uri="{FF2B5EF4-FFF2-40B4-BE49-F238E27FC236}">
                  <a16:creationId xmlns:a16="http://schemas.microsoft.com/office/drawing/2014/main" id="{BD91C991-19C0-489C-B1AE-1E6968EFBFC1}"/>
                </a:ext>
              </a:extLst>
            </p:cNvPr>
            <p:cNvSpPr/>
            <p:nvPr/>
          </p:nvSpPr>
          <p:spPr bwMode="auto">
            <a:xfrm>
              <a:off x="3215148" y="4240161"/>
              <a:ext cx="597310" cy="1653436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22">
              <a:extLst>
                <a:ext uri="{FF2B5EF4-FFF2-40B4-BE49-F238E27FC236}">
                  <a16:creationId xmlns:a16="http://schemas.microsoft.com/office/drawing/2014/main" id="{94D7039A-F28C-49C2-8EBE-B8FF50F71E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5121" y="6478487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2" name="Oval 22">
              <a:extLst>
                <a:ext uri="{FF2B5EF4-FFF2-40B4-BE49-F238E27FC236}">
                  <a16:creationId xmlns:a16="http://schemas.microsoft.com/office/drawing/2014/main" id="{2A61C186-D655-4308-86AD-A4FE9D745A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8477" y="490070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851FFAA2-ECD6-4E5A-AA18-864F118B6A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535" y="6012658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57C9D0A1-4F0A-4006-A422-32AC84CF39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3827" y="5504688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5" name="Oval 22">
              <a:extLst>
                <a:ext uri="{FF2B5EF4-FFF2-40B4-BE49-F238E27FC236}">
                  <a16:creationId xmlns:a16="http://schemas.microsoft.com/office/drawing/2014/main" id="{B261830E-DA53-40B6-8FF1-0C230EEF78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3828" y="4363563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6" name="Oval 22">
              <a:extLst>
                <a:ext uri="{FF2B5EF4-FFF2-40B4-BE49-F238E27FC236}">
                  <a16:creationId xmlns:a16="http://schemas.microsoft.com/office/drawing/2014/main" id="{3C5BFF01-9E8C-4762-B994-E66594E6A6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5527" y="4313115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7" name="Oval 22">
              <a:extLst>
                <a:ext uri="{FF2B5EF4-FFF2-40B4-BE49-F238E27FC236}">
                  <a16:creationId xmlns:a16="http://schemas.microsoft.com/office/drawing/2014/main" id="{760BF2D4-6DDF-4F66-8BCC-74090C2ABA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5526" y="487169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E0FB6FB4-1B97-4730-BFE8-5980DFEE88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2584" y="5427819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49" name="AutoShape 48">
              <a:extLst>
                <a:ext uri="{FF2B5EF4-FFF2-40B4-BE49-F238E27FC236}">
                  <a16:creationId xmlns:a16="http://schemas.microsoft.com/office/drawing/2014/main" id="{662EA520-F490-402D-A4A8-6AF43AFFB58B}"/>
                </a:ext>
              </a:extLst>
            </p:cNvPr>
            <p:cNvCxnSpPr>
              <a:cxnSpLocks noChangeShapeType="1"/>
              <a:stCxn id="44" idx="6"/>
              <a:endCxn id="47" idx="2"/>
            </p:cNvCxnSpPr>
            <p:nvPr/>
          </p:nvCxnSpPr>
          <p:spPr bwMode="auto">
            <a:xfrm flipV="1">
              <a:off x="3609252" y="4985199"/>
              <a:ext cx="2046274" cy="63299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8">
              <a:extLst>
                <a:ext uri="{FF2B5EF4-FFF2-40B4-BE49-F238E27FC236}">
                  <a16:creationId xmlns:a16="http://schemas.microsoft.com/office/drawing/2014/main" id="{1FF3C5DE-0577-48BD-91BC-8B4E968D26F7}"/>
                </a:ext>
              </a:extLst>
            </p:cNvPr>
            <p:cNvCxnSpPr>
              <a:cxnSpLocks noChangeShapeType="1"/>
              <a:stCxn id="45" idx="6"/>
              <a:endCxn id="46" idx="2"/>
            </p:cNvCxnSpPr>
            <p:nvPr/>
          </p:nvCxnSpPr>
          <p:spPr bwMode="auto">
            <a:xfrm flipV="1">
              <a:off x="3609253" y="4426622"/>
              <a:ext cx="2046274" cy="5044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48">
              <a:extLst>
                <a:ext uri="{FF2B5EF4-FFF2-40B4-BE49-F238E27FC236}">
                  <a16:creationId xmlns:a16="http://schemas.microsoft.com/office/drawing/2014/main" id="{BE6406DD-D8CE-4C6A-84F1-100A908DA8A1}"/>
                </a:ext>
              </a:extLst>
            </p:cNvPr>
            <p:cNvCxnSpPr>
              <a:cxnSpLocks noChangeShapeType="1"/>
              <a:stCxn id="42" idx="6"/>
              <a:endCxn id="47" idx="2"/>
            </p:cNvCxnSpPr>
            <p:nvPr/>
          </p:nvCxnSpPr>
          <p:spPr bwMode="auto">
            <a:xfrm flipV="1">
              <a:off x="3613902" y="4985199"/>
              <a:ext cx="2041624" cy="2901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8">
              <a:extLst>
                <a:ext uri="{FF2B5EF4-FFF2-40B4-BE49-F238E27FC236}">
                  <a16:creationId xmlns:a16="http://schemas.microsoft.com/office/drawing/2014/main" id="{F55CB191-291E-43F1-91CB-2BE60E034FF4}"/>
                </a:ext>
              </a:extLst>
            </p:cNvPr>
            <p:cNvCxnSpPr>
              <a:cxnSpLocks noChangeShapeType="1"/>
              <a:stCxn id="48" idx="2"/>
              <a:endCxn id="43" idx="6"/>
            </p:cNvCxnSpPr>
            <p:nvPr/>
          </p:nvCxnSpPr>
          <p:spPr bwMode="auto">
            <a:xfrm flipH="1">
              <a:off x="3598960" y="5541326"/>
              <a:ext cx="2053624" cy="58483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8">
              <a:extLst>
                <a:ext uri="{FF2B5EF4-FFF2-40B4-BE49-F238E27FC236}">
                  <a16:creationId xmlns:a16="http://schemas.microsoft.com/office/drawing/2014/main" id="{7387E200-4DD6-4312-8977-F97782721631}"/>
                </a:ext>
              </a:extLst>
            </p:cNvPr>
            <p:cNvCxnSpPr>
              <a:cxnSpLocks noChangeShapeType="1"/>
              <a:stCxn id="44" idx="6"/>
              <a:endCxn id="46" idx="3"/>
            </p:cNvCxnSpPr>
            <p:nvPr/>
          </p:nvCxnSpPr>
          <p:spPr bwMode="auto">
            <a:xfrm flipV="1">
              <a:off x="3609252" y="4506883"/>
              <a:ext cx="2079288" cy="111131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Oval 22">
              <a:extLst>
                <a:ext uri="{FF2B5EF4-FFF2-40B4-BE49-F238E27FC236}">
                  <a16:creationId xmlns:a16="http://schemas.microsoft.com/office/drawing/2014/main" id="{25C1E1E1-2841-461E-A9E9-9858C19A39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61991" y="5932994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61" name="AutoShape 48">
              <a:extLst>
                <a:ext uri="{FF2B5EF4-FFF2-40B4-BE49-F238E27FC236}">
                  <a16:creationId xmlns:a16="http://schemas.microsoft.com/office/drawing/2014/main" id="{95588E6B-56D1-4CA4-8282-DB321F09A3D5}"/>
                </a:ext>
              </a:extLst>
            </p:cNvPr>
            <p:cNvCxnSpPr>
              <a:cxnSpLocks noChangeShapeType="1"/>
              <a:stCxn id="55" idx="2"/>
              <a:endCxn id="41" idx="6"/>
            </p:cNvCxnSpPr>
            <p:nvPr/>
          </p:nvCxnSpPr>
          <p:spPr bwMode="auto">
            <a:xfrm flipH="1">
              <a:off x="3600546" y="6046501"/>
              <a:ext cx="2061445" cy="545493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48">
              <a:extLst>
                <a:ext uri="{FF2B5EF4-FFF2-40B4-BE49-F238E27FC236}">
                  <a16:creationId xmlns:a16="http://schemas.microsoft.com/office/drawing/2014/main" id="{60E5AF5D-32F7-47DC-9812-28C3697A500D}"/>
                </a:ext>
              </a:extLst>
            </p:cNvPr>
            <p:cNvCxnSpPr>
              <a:cxnSpLocks noChangeShapeType="1"/>
              <a:stCxn id="47" idx="3"/>
              <a:endCxn id="41" idx="7"/>
            </p:cNvCxnSpPr>
            <p:nvPr/>
          </p:nvCxnSpPr>
          <p:spPr bwMode="auto">
            <a:xfrm flipH="1">
              <a:off x="3567533" y="5065460"/>
              <a:ext cx="2121006" cy="144627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B426E876-D29B-4453-B41F-87B82D81E8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61991" y="6491571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endParaRPr>
            </a:p>
          </p:txBody>
        </p:sp>
        <p:cxnSp>
          <p:nvCxnSpPr>
            <p:cNvPr id="72" name="AutoShape 48">
              <a:extLst>
                <a:ext uri="{FF2B5EF4-FFF2-40B4-BE49-F238E27FC236}">
                  <a16:creationId xmlns:a16="http://schemas.microsoft.com/office/drawing/2014/main" id="{A9E64F9C-F78C-4155-BB48-012EB9DCA73A}"/>
                </a:ext>
              </a:extLst>
            </p:cNvPr>
            <p:cNvCxnSpPr>
              <a:cxnSpLocks noChangeShapeType="1"/>
              <a:stCxn id="71" idx="2"/>
              <a:endCxn id="43" idx="5"/>
            </p:cNvCxnSpPr>
            <p:nvPr/>
          </p:nvCxnSpPr>
          <p:spPr bwMode="auto">
            <a:xfrm flipH="1" flipV="1">
              <a:off x="3565947" y="6206426"/>
              <a:ext cx="2096044" cy="39865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BE69ACC-DD2C-4B97-8038-453FAA5FB41E}"/>
                    </a:ext>
                  </a:extLst>
                </p:cNvPr>
                <p:cNvSpPr txBox="1"/>
                <p:nvPr/>
              </p:nvSpPr>
              <p:spPr>
                <a:xfrm>
                  <a:off x="2645751" y="467422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BE69ACC-DD2C-4B97-8038-453FAA5FB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751" y="4674225"/>
                  <a:ext cx="39645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BC69813-5F34-45DA-8EA9-DAB270BD3969}"/>
                    </a:ext>
                  </a:extLst>
                </p:cNvPr>
                <p:cNvSpPr txBox="1"/>
                <p:nvPr/>
              </p:nvSpPr>
              <p:spPr>
                <a:xfrm>
                  <a:off x="6098178" y="4494791"/>
                  <a:ext cx="8018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BC69813-5F34-45DA-8EA9-DAB270BD3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178" y="4494791"/>
                  <a:ext cx="801886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41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Marriage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Thm: [</a:t>
                </a:r>
                <a:r>
                  <a:rPr lang="en-US" altLang="en-US" sz="2400" dirty="0" err="1">
                    <a:solidFill>
                      <a:schemeClr val="accent6"/>
                    </a:solidFill>
                  </a:rPr>
                  <a:t>Frobenius</a:t>
                </a:r>
                <a:r>
                  <a:rPr lang="en-US" altLang="en-US" sz="2400" dirty="0">
                    <a:solidFill>
                      <a:schemeClr val="accent6"/>
                    </a:solidFill>
                  </a:rPr>
                  <a:t> 1917, Hall 1935]  </a:t>
                </a: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be a bipartite graph with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a perfect matching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for all subsets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400" dirty="0"/>
                  <a:t>.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/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 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This was the previous observation.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  <m:d>
                          <m:d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, then there is no perfect matching.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Marriage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∃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s.t.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d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|&lt;|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⇐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G does not a perfect matching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Formulate as a max-flow and 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min s-t cut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G has no perfect matching =&gt;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200" dirty="0"/>
                  <a:t>. 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𝑐𝑎𝑝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Since min-cut does not use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2200" dirty="0"/>
                  <a:t> edges,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&lt;|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DA9D440-2568-442D-98C1-516BF990D251}"/>
              </a:ext>
            </a:extLst>
          </p:cNvPr>
          <p:cNvSpPr/>
          <p:nvPr/>
        </p:nvSpPr>
        <p:spPr bwMode="auto">
          <a:xfrm>
            <a:off x="1560215" y="5265174"/>
            <a:ext cx="4818462" cy="1519084"/>
          </a:xfrm>
          <a:custGeom>
            <a:avLst/>
            <a:gdLst>
              <a:gd name="connsiteX0" fmla="*/ 3114 w 4818462"/>
              <a:gd name="connsiteY0" fmla="*/ 162232 h 1519084"/>
              <a:gd name="connsiteX1" fmla="*/ 10488 w 4818462"/>
              <a:gd name="connsiteY1" fmla="*/ 302342 h 1519084"/>
              <a:gd name="connsiteX2" fmla="*/ 39985 w 4818462"/>
              <a:gd name="connsiteY2" fmla="*/ 457200 h 1519084"/>
              <a:gd name="connsiteX3" fmla="*/ 62108 w 4818462"/>
              <a:gd name="connsiteY3" fmla="*/ 516194 h 1519084"/>
              <a:gd name="connsiteX4" fmla="*/ 91604 w 4818462"/>
              <a:gd name="connsiteY4" fmla="*/ 612058 h 1519084"/>
              <a:gd name="connsiteX5" fmla="*/ 106353 w 4818462"/>
              <a:gd name="connsiteY5" fmla="*/ 671052 h 1519084"/>
              <a:gd name="connsiteX6" fmla="*/ 135850 w 4818462"/>
              <a:gd name="connsiteY6" fmla="*/ 730045 h 1519084"/>
              <a:gd name="connsiteX7" fmla="*/ 165346 w 4818462"/>
              <a:gd name="connsiteY7" fmla="*/ 781665 h 1519084"/>
              <a:gd name="connsiteX8" fmla="*/ 180095 w 4818462"/>
              <a:gd name="connsiteY8" fmla="*/ 811161 h 1519084"/>
              <a:gd name="connsiteX9" fmla="*/ 202217 w 4818462"/>
              <a:gd name="connsiteY9" fmla="*/ 833284 h 1519084"/>
              <a:gd name="connsiteX10" fmla="*/ 253837 w 4818462"/>
              <a:gd name="connsiteY10" fmla="*/ 884903 h 1519084"/>
              <a:gd name="connsiteX11" fmla="*/ 290708 w 4818462"/>
              <a:gd name="connsiteY11" fmla="*/ 951271 h 1519084"/>
              <a:gd name="connsiteX12" fmla="*/ 312830 w 4818462"/>
              <a:gd name="connsiteY12" fmla="*/ 973394 h 1519084"/>
              <a:gd name="connsiteX13" fmla="*/ 327579 w 4818462"/>
              <a:gd name="connsiteY13" fmla="*/ 995516 h 1519084"/>
              <a:gd name="connsiteX14" fmla="*/ 379198 w 4818462"/>
              <a:gd name="connsiteY14" fmla="*/ 1039761 h 1519084"/>
              <a:gd name="connsiteX15" fmla="*/ 401320 w 4818462"/>
              <a:gd name="connsiteY15" fmla="*/ 1047136 h 1519084"/>
              <a:gd name="connsiteX16" fmla="*/ 438191 w 4818462"/>
              <a:gd name="connsiteY16" fmla="*/ 1069258 h 1519084"/>
              <a:gd name="connsiteX17" fmla="*/ 452940 w 4818462"/>
              <a:gd name="connsiteY17" fmla="*/ 1084007 h 1519084"/>
              <a:gd name="connsiteX18" fmla="*/ 497185 w 4818462"/>
              <a:gd name="connsiteY18" fmla="*/ 1106129 h 1519084"/>
              <a:gd name="connsiteX19" fmla="*/ 511933 w 4818462"/>
              <a:gd name="connsiteY19" fmla="*/ 1120878 h 1519084"/>
              <a:gd name="connsiteX20" fmla="*/ 570927 w 4818462"/>
              <a:gd name="connsiteY20" fmla="*/ 1143000 h 1519084"/>
              <a:gd name="connsiteX21" fmla="*/ 622546 w 4818462"/>
              <a:gd name="connsiteY21" fmla="*/ 1179871 h 1519084"/>
              <a:gd name="connsiteX22" fmla="*/ 644669 w 4818462"/>
              <a:gd name="connsiteY22" fmla="*/ 1194620 h 1519084"/>
              <a:gd name="connsiteX23" fmla="*/ 666791 w 4818462"/>
              <a:gd name="connsiteY23" fmla="*/ 1201994 h 1519084"/>
              <a:gd name="connsiteX24" fmla="*/ 688914 w 4818462"/>
              <a:gd name="connsiteY24" fmla="*/ 1216742 h 1519084"/>
              <a:gd name="connsiteX25" fmla="*/ 740533 w 4818462"/>
              <a:gd name="connsiteY25" fmla="*/ 1224116 h 1519084"/>
              <a:gd name="connsiteX26" fmla="*/ 858520 w 4818462"/>
              <a:gd name="connsiteY26" fmla="*/ 1253613 h 1519084"/>
              <a:gd name="connsiteX27" fmla="*/ 880643 w 4818462"/>
              <a:gd name="connsiteY27" fmla="*/ 1260987 h 1519084"/>
              <a:gd name="connsiteX28" fmla="*/ 961759 w 4818462"/>
              <a:gd name="connsiteY28" fmla="*/ 1275736 h 1519084"/>
              <a:gd name="connsiteX29" fmla="*/ 983882 w 4818462"/>
              <a:gd name="connsiteY29" fmla="*/ 1283110 h 1519084"/>
              <a:gd name="connsiteX30" fmla="*/ 1042875 w 4818462"/>
              <a:gd name="connsiteY30" fmla="*/ 1297858 h 1519084"/>
              <a:gd name="connsiteX31" fmla="*/ 1087120 w 4818462"/>
              <a:gd name="connsiteY31" fmla="*/ 1319981 h 1519084"/>
              <a:gd name="connsiteX32" fmla="*/ 1123991 w 4818462"/>
              <a:gd name="connsiteY32" fmla="*/ 1356852 h 1519084"/>
              <a:gd name="connsiteX33" fmla="*/ 1146114 w 4818462"/>
              <a:gd name="connsiteY33" fmla="*/ 1371600 h 1519084"/>
              <a:gd name="connsiteX34" fmla="*/ 1175611 w 4818462"/>
              <a:gd name="connsiteY34" fmla="*/ 1378974 h 1519084"/>
              <a:gd name="connsiteX35" fmla="*/ 1300972 w 4818462"/>
              <a:gd name="connsiteY35" fmla="*/ 1393723 h 1519084"/>
              <a:gd name="connsiteX36" fmla="*/ 1323095 w 4818462"/>
              <a:gd name="connsiteY36" fmla="*/ 1401097 h 1519084"/>
              <a:gd name="connsiteX37" fmla="*/ 1374714 w 4818462"/>
              <a:gd name="connsiteY37" fmla="*/ 1415845 h 1519084"/>
              <a:gd name="connsiteX38" fmla="*/ 1396837 w 4818462"/>
              <a:gd name="connsiteY38" fmla="*/ 1430594 h 1519084"/>
              <a:gd name="connsiteX39" fmla="*/ 1699179 w 4818462"/>
              <a:gd name="connsiteY39" fmla="*/ 1437968 h 1519084"/>
              <a:gd name="connsiteX40" fmla="*/ 1795043 w 4818462"/>
              <a:gd name="connsiteY40" fmla="*/ 1460091 h 1519084"/>
              <a:gd name="connsiteX41" fmla="*/ 1817166 w 4818462"/>
              <a:gd name="connsiteY41" fmla="*/ 1474839 h 1519084"/>
              <a:gd name="connsiteX42" fmla="*/ 1854037 w 4818462"/>
              <a:gd name="connsiteY42" fmla="*/ 1482213 h 1519084"/>
              <a:gd name="connsiteX43" fmla="*/ 1876159 w 4818462"/>
              <a:gd name="connsiteY43" fmla="*/ 1496961 h 1519084"/>
              <a:gd name="connsiteX44" fmla="*/ 2008895 w 4818462"/>
              <a:gd name="connsiteY44" fmla="*/ 1519084 h 1519084"/>
              <a:gd name="connsiteX45" fmla="*/ 2163753 w 4818462"/>
              <a:gd name="connsiteY45" fmla="*/ 1504336 h 1519084"/>
              <a:gd name="connsiteX46" fmla="*/ 2252243 w 4818462"/>
              <a:gd name="connsiteY46" fmla="*/ 1489587 h 1519084"/>
              <a:gd name="connsiteX47" fmla="*/ 2289114 w 4818462"/>
              <a:gd name="connsiteY47" fmla="*/ 1482213 h 1519084"/>
              <a:gd name="connsiteX48" fmla="*/ 2517714 w 4818462"/>
              <a:gd name="connsiteY48" fmla="*/ 1467465 h 1519084"/>
              <a:gd name="connsiteX49" fmla="*/ 2569333 w 4818462"/>
              <a:gd name="connsiteY49" fmla="*/ 1460091 h 1519084"/>
              <a:gd name="connsiteX50" fmla="*/ 2591456 w 4818462"/>
              <a:gd name="connsiteY50" fmla="*/ 1445342 h 1519084"/>
              <a:gd name="connsiteX51" fmla="*/ 3269882 w 4818462"/>
              <a:gd name="connsiteY51" fmla="*/ 1452716 h 1519084"/>
              <a:gd name="connsiteX52" fmla="*/ 3476359 w 4818462"/>
              <a:gd name="connsiteY52" fmla="*/ 1460091 h 1519084"/>
              <a:gd name="connsiteX53" fmla="*/ 3513230 w 4818462"/>
              <a:gd name="connsiteY53" fmla="*/ 1474839 h 1519084"/>
              <a:gd name="connsiteX54" fmla="*/ 3550101 w 4818462"/>
              <a:gd name="connsiteY54" fmla="*/ 1482213 h 1519084"/>
              <a:gd name="connsiteX55" fmla="*/ 3653340 w 4818462"/>
              <a:gd name="connsiteY55" fmla="*/ 1496961 h 1519084"/>
              <a:gd name="connsiteX56" fmla="*/ 3889314 w 4818462"/>
              <a:gd name="connsiteY56" fmla="*/ 1511710 h 1519084"/>
              <a:gd name="connsiteX57" fmla="*/ 4626733 w 4818462"/>
              <a:gd name="connsiteY57" fmla="*/ 1504336 h 1519084"/>
              <a:gd name="connsiteX58" fmla="*/ 4656230 w 4818462"/>
              <a:gd name="connsiteY58" fmla="*/ 1489587 h 1519084"/>
              <a:gd name="connsiteX59" fmla="*/ 4700475 w 4818462"/>
              <a:gd name="connsiteY59" fmla="*/ 1482213 h 1519084"/>
              <a:gd name="connsiteX60" fmla="*/ 4737346 w 4818462"/>
              <a:gd name="connsiteY60" fmla="*/ 1445342 h 1519084"/>
              <a:gd name="connsiteX61" fmla="*/ 4744720 w 4818462"/>
              <a:gd name="connsiteY61" fmla="*/ 1423220 h 1519084"/>
              <a:gd name="connsiteX62" fmla="*/ 4774217 w 4818462"/>
              <a:gd name="connsiteY62" fmla="*/ 1408471 h 1519084"/>
              <a:gd name="connsiteX63" fmla="*/ 4781591 w 4818462"/>
              <a:gd name="connsiteY63" fmla="*/ 1386349 h 1519084"/>
              <a:gd name="connsiteX64" fmla="*/ 4796340 w 4818462"/>
              <a:gd name="connsiteY64" fmla="*/ 1364226 h 1519084"/>
              <a:gd name="connsiteX65" fmla="*/ 4803714 w 4818462"/>
              <a:gd name="connsiteY65" fmla="*/ 1319981 h 1519084"/>
              <a:gd name="connsiteX66" fmla="*/ 4818462 w 4818462"/>
              <a:gd name="connsiteY66" fmla="*/ 1275736 h 1519084"/>
              <a:gd name="connsiteX67" fmla="*/ 4803714 w 4818462"/>
              <a:gd name="connsiteY67" fmla="*/ 707923 h 1519084"/>
              <a:gd name="connsiteX68" fmla="*/ 4781591 w 4818462"/>
              <a:gd name="connsiteY68" fmla="*/ 494071 h 1519084"/>
              <a:gd name="connsiteX69" fmla="*/ 4766843 w 4818462"/>
              <a:gd name="connsiteY69" fmla="*/ 457200 h 1519084"/>
              <a:gd name="connsiteX70" fmla="*/ 4759469 w 4818462"/>
              <a:gd name="connsiteY70" fmla="*/ 427703 h 1519084"/>
              <a:gd name="connsiteX71" fmla="*/ 4729972 w 4818462"/>
              <a:gd name="connsiteY71" fmla="*/ 368710 h 1519084"/>
              <a:gd name="connsiteX72" fmla="*/ 4722598 w 4818462"/>
              <a:gd name="connsiteY72" fmla="*/ 339213 h 1519084"/>
              <a:gd name="connsiteX73" fmla="*/ 4700475 w 4818462"/>
              <a:gd name="connsiteY73" fmla="*/ 331839 h 1519084"/>
              <a:gd name="connsiteX74" fmla="*/ 4670979 w 4818462"/>
              <a:gd name="connsiteY74" fmla="*/ 317091 h 1519084"/>
              <a:gd name="connsiteX75" fmla="*/ 4641482 w 4818462"/>
              <a:gd name="connsiteY75" fmla="*/ 287594 h 1519084"/>
              <a:gd name="connsiteX76" fmla="*/ 4604611 w 4818462"/>
              <a:gd name="connsiteY76" fmla="*/ 250723 h 1519084"/>
              <a:gd name="connsiteX77" fmla="*/ 4589862 w 4818462"/>
              <a:gd name="connsiteY77" fmla="*/ 235974 h 1519084"/>
              <a:gd name="connsiteX78" fmla="*/ 4567740 w 4818462"/>
              <a:gd name="connsiteY78" fmla="*/ 228600 h 1519084"/>
              <a:gd name="connsiteX79" fmla="*/ 4552991 w 4818462"/>
              <a:gd name="connsiteY79" fmla="*/ 199103 h 1519084"/>
              <a:gd name="connsiteX80" fmla="*/ 4530869 w 4818462"/>
              <a:gd name="connsiteY80" fmla="*/ 191729 h 1519084"/>
              <a:gd name="connsiteX81" fmla="*/ 4508746 w 4818462"/>
              <a:gd name="connsiteY81" fmla="*/ 176981 h 1519084"/>
              <a:gd name="connsiteX82" fmla="*/ 3830320 w 4818462"/>
              <a:gd name="connsiteY82" fmla="*/ 176981 h 1519084"/>
              <a:gd name="connsiteX83" fmla="*/ 3793450 w 4818462"/>
              <a:gd name="connsiteY83" fmla="*/ 169607 h 1519084"/>
              <a:gd name="connsiteX84" fmla="*/ 3306753 w 4818462"/>
              <a:gd name="connsiteY84" fmla="*/ 154858 h 1519084"/>
              <a:gd name="connsiteX85" fmla="*/ 2709443 w 4818462"/>
              <a:gd name="connsiteY85" fmla="*/ 147484 h 1519084"/>
              <a:gd name="connsiteX86" fmla="*/ 2687320 w 4818462"/>
              <a:gd name="connsiteY86" fmla="*/ 162232 h 1519084"/>
              <a:gd name="connsiteX87" fmla="*/ 2606204 w 4818462"/>
              <a:gd name="connsiteY87" fmla="*/ 169607 h 1519084"/>
              <a:gd name="connsiteX88" fmla="*/ 2576708 w 4818462"/>
              <a:gd name="connsiteY88" fmla="*/ 184355 h 1519084"/>
              <a:gd name="connsiteX89" fmla="*/ 851146 w 4818462"/>
              <a:gd name="connsiteY89" fmla="*/ 176981 h 1519084"/>
              <a:gd name="connsiteX90" fmla="*/ 814275 w 4818462"/>
              <a:gd name="connsiteY90" fmla="*/ 169607 h 1519084"/>
              <a:gd name="connsiteX91" fmla="*/ 725785 w 4818462"/>
              <a:gd name="connsiteY91" fmla="*/ 154858 h 1519084"/>
              <a:gd name="connsiteX92" fmla="*/ 629920 w 4818462"/>
              <a:gd name="connsiteY92" fmla="*/ 132736 h 1519084"/>
              <a:gd name="connsiteX93" fmla="*/ 578301 w 4818462"/>
              <a:gd name="connsiteY93" fmla="*/ 110613 h 1519084"/>
              <a:gd name="connsiteX94" fmla="*/ 556179 w 4818462"/>
              <a:gd name="connsiteY94" fmla="*/ 95865 h 1519084"/>
              <a:gd name="connsiteX95" fmla="*/ 548804 w 4818462"/>
              <a:gd name="connsiteY95" fmla="*/ 73742 h 1519084"/>
              <a:gd name="connsiteX96" fmla="*/ 497185 w 4818462"/>
              <a:gd name="connsiteY96" fmla="*/ 51620 h 1519084"/>
              <a:gd name="connsiteX97" fmla="*/ 393946 w 4818462"/>
              <a:gd name="connsiteY97" fmla="*/ 22123 h 1519084"/>
              <a:gd name="connsiteX98" fmla="*/ 371824 w 4818462"/>
              <a:gd name="connsiteY98" fmla="*/ 14749 h 1519084"/>
              <a:gd name="connsiteX99" fmla="*/ 320204 w 4818462"/>
              <a:gd name="connsiteY99" fmla="*/ 0 h 1519084"/>
              <a:gd name="connsiteX100" fmla="*/ 135850 w 4818462"/>
              <a:gd name="connsiteY100" fmla="*/ 7374 h 1519084"/>
              <a:gd name="connsiteX101" fmla="*/ 113727 w 4818462"/>
              <a:gd name="connsiteY101" fmla="*/ 14749 h 1519084"/>
              <a:gd name="connsiteX102" fmla="*/ 91604 w 4818462"/>
              <a:gd name="connsiteY102" fmla="*/ 44245 h 1519084"/>
              <a:gd name="connsiteX103" fmla="*/ 62108 w 4818462"/>
              <a:gd name="connsiteY103" fmla="*/ 132736 h 1519084"/>
              <a:gd name="connsiteX104" fmla="*/ 3114 w 4818462"/>
              <a:gd name="connsiteY104" fmla="*/ 162232 h 151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818462" h="1519084">
                <a:moveTo>
                  <a:pt x="3114" y="162232"/>
                </a:moveTo>
                <a:cubicBezTo>
                  <a:pt x="-5489" y="190500"/>
                  <a:pt x="5983" y="255792"/>
                  <a:pt x="10488" y="302342"/>
                </a:cubicBezTo>
                <a:cubicBezTo>
                  <a:pt x="12969" y="327983"/>
                  <a:pt x="30871" y="426211"/>
                  <a:pt x="39985" y="457200"/>
                </a:cubicBezTo>
                <a:cubicBezTo>
                  <a:pt x="45911" y="477349"/>
                  <a:pt x="55467" y="496270"/>
                  <a:pt x="62108" y="516194"/>
                </a:cubicBezTo>
                <a:cubicBezTo>
                  <a:pt x="72680" y="547911"/>
                  <a:pt x="82419" y="579911"/>
                  <a:pt x="91604" y="612058"/>
                </a:cubicBezTo>
                <a:cubicBezTo>
                  <a:pt x="97173" y="631548"/>
                  <a:pt x="99236" y="652073"/>
                  <a:pt x="106353" y="671052"/>
                </a:cubicBezTo>
                <a:cubicBezTo>
                  <a:pt x="114073" y="691638"/>
                  <a:pt x="126018" y="710381"/>
                  <a:pt x="135850" y="730045"/>
                </a:cubicBezTo>
                <a:cubicBezTo>
                  <a:pt x="180410" y="819165"/>
                  <a:pt x="123661" y="708717"/>
                  <a:pt x="165346" y="781665"/>
                </a:cubicBezTo>
                <a:cubicBezTo>
                  <a:pt x="170800" y="791209"/>
                  <a:pt x="173706" y="802216"/>
                  <a:pt x="180095" y="811161"/>
                </a:cubicBezTo>
                <a:cubicBezTo>
                  <a:pt x="186157" y="819647"/>
                  <a:pt x="195960" y="824941"/>
                  <a:pt x="202217" y="833284"/>
                </a:cubicBezTo>
                <a:cubicBezTo>
                  <a:pt x="241105" y="885136"/>
                  <a:pt x="203000" y="859485"/>
                  <a:pt x="253837" y="884903"/>
                </a:cubicBezTo>
                <a:cubicBezTo>
                  <a:pt x="263257" y="903744"/>
                  <a:pt x="275769" y="933344"/>
                  <a:pt x="290708" y="951271"/>
                </a:cubicBezTo>
                <a:cubicBezTo>
                  <a:pt x="297384" y="959282"/>
                  <a:pt x="306154" y="965383"/>
                  <a:pt x="312830" y="973394"/>
                </a:cubicBezTo>
                <a:cubicBezTo>
                  <a:pt x="318504" y="980202"/>
                  <a:pt x="321811" y="988787"/>
                  <a:pt x="327579" y="995516"/>
                </a:cubicBezTo>
                <a:cubicBezTo>
                  <a:pt x="341191" y="1011396"/>
                  <a:pt x="359624" y="1029974"/>
                  <a:pt x="379198" y="1039761"/>
                </a:cubicBezTo>
                <a:cubicBezTo>
                  <a:pt x="386150" y="1043237"/>
                  <a:pt x="393946" y="1044678"/>
                  <a:pt x="401320" y="1047136"/>
                </a:cubicBezTo>
                <a:cubicBezTo>
                  <a:pt x="438694" y="1084507"/>
                  <a:pt x="390324" y="1040537"/>
                  <a:pt x="438191" y="1069258"/>
                </a:cubicBezTo>
                <a:cubicBezTo>
                  <a:pt x="444153" y="1072835"/>
                  <a:pt x="447511" y="1079664"/>
                  <a:pt x="452940" y="1084007"/>
                </a:cubicBezTo>
                <a:cubicBezTo>
                  <a:pt x="473361" y="1100344"/>
                  <a:pt x="473819" y="1098341"/>
                  <a:pt x="497185" y="1106129"/>
                </a:cubicBezTo>
                <a:cubicBezTo>
                  <a:pt x="502101" y="1111045"/>
                  <a:pt x="505897" y="1117429"/>
                  <a:pt x="511933" y="1120878"/>
                </a:cubicBezTo>
                <a:cubicBezTo>
                  <a:pt x="524277" y="1127932"/>
                  <a:pt x="554887" y="1137654"/>
                  <a:pt x="570927" y="1143000"/>
                </a:cubicBezTo>
                <a:cubicBezTo>
                  <a:pt x="606963" y="1179036"/>
                  <a:pt x="577251" y="1153988"/>
                  <a:pt x="622546" y="1179871"/>
                </a:cubicBezTo>
                <a:cubicBezTo>
                  <a:pt x="630241" y="1184268"/>
                  <a:pt x="636742" y="1190656"/>
                  <a:pt x="644669" y="1194620"/>
                </a:cubicBezTo>
                <a:cubicBezTo>
                  <a:pt x="651621" y="1198096"/>
                  <a:pt x="659839" y="1198518"/>
                  <a:pt x="666791" y="1201994"/>
                </a:cubicBezTo>
                <a:cubicBezTo>
                  <a:pt x="674718" y="1205957"/>
                  <a:pt x="680425" y="1214195"/>
                  <a:pt x="688914" y="1216742"/>
                </a:cubicBezTo>
                <a:cubicBezTo>
                  <a:pt x="705562" y="1221736"/>
                  <a:pt x="723327" y="1221658"/>
                  <a:pt x="740533" y="1224116"/>
                </a:cubicBezTo>
                <a:cubicBezTo>
                  <a:pt x="791571" y="1258142"/>
                  <a:pt x="746549" y="1232619"/>
                  <a:pt x="858520" y="1253613"/>
                </a:cubicBezTo>
                <a:cubicBezTo>
                  <a:pt x="866160" y="1255045"/>
                  <a:pt x="873042" y="1259358"/>
                  <a:pt x="880643" y="1260987"/>
                </a:cubicBezTo>
                <a:cubicBezTo>
                  <a:pt x="907515" y="1266745"/>
                  <a:pt x="934887" y="1269978"/>
                  <a:pt x="961759" y="1275736"/>
                </a:cubicBezTo>
                <a:cubicBezTo>
                  <a:pt x="969360" y="1277365"/>
                  <a:pt x="976383" y="1281065"/>
                  <a:pt x="983882" y="1283110"/>
                </a:cubicBezTo>
                <a:cubicBezTo>
                  <a:pt x="1003437" y="1288443"/>
                  <a:pt x="1023211" y="1292942"/>
                  <a:pt x="1042875" y="1297858"/>
                </a:cubicBezTo>
                <a:cubicBezTo>
                  <a:pt x="1095870" y="1350853"/>
                  <a:pt x="1005576" y="1265618"/>
                  <a:pt x="1087120" y="1319981"/>
                </a:cubicBezTo>
                <a:cubicBezTo>
                  <a:pt x="1101582" y="1329622"/>
                  <a:pt x="1109529" y="1347211"/>
                  <a:pt x="1123991" y="1356852"/>
                </a:cubicBezTo>
                <a:cubicBezTo>
                  <a:pt x="1131365" y="1361768"/>
                  <a:pt x="1137968" y="1368109"/>
                  <a:pt x="1146114" y="1371600"/>
                </a:cubicBezTo>
                <a:cubicBezTo>
                  <a:pt x="1155430" y="1375592"/>
                  <a:pt x="1165578" y="1377541"/>
                  <a:pt x="1175611" y="1378974"/>
                </a:cubicBezTo>
                <a:cubicBezTo>
                  <a:pt x="1217263" y="1384924"/>
                  <a:pt x="1259185" y="1388807"/>
                  <a:pt x="1300972" y="1393723"/>
                </a:cubicBezTo>
                <a:cubicBezTo>
                  <a:pt x="1308346" y="1396181"/>
                  <a:pt x="1315650" y="1398863"/>
                  <a:pt x="1323095" y="1401097"/>
                </a:cubicBezTo>
                <a:cubicBezTo>
                  <a:pt x="1340235" y="1406239"/>
                  <a:pt x="1358099" y="1409199"/>
                  <a:pt x="1374714" y="1415845"/>
                </a:cubicBezTo>
                <a:cubicBezTo>
                  <a:pt x="1382943" y="1419137"/>
                  <a:pt x="1387995" y="1429991"/>
                  <a:pt x="1396837" y="1430594"/>
                </a:cubicBezTo>
                <a:cubicBezTo>
                  <a:pt x="1497414" y="1437452"/>
                  <a:pt x="1598398" y="1435510"/>
                  <a:pt x="1699179" y="1437968"/>
                </a:cubicBezTo>
                <a:cubicBezTo>
                  <a:pt x="1810374" y="1482445"/>
                  <a:pt x="1639190" y="1417585"/>
                  <a:pt x="1795043" y="1460091"/>
                </a:cubicBezTo>
                <a:cubicBezTo>
                  <a:pt x="1803593" y="1462423"/>
                  <a:pt x="1808868" y="1471727"/>
                  <a:pt x="1817166" y="1474839"/>
                </a:cubicBezTo>
                <a:cubicBezTo>
                  <a:pt x="1828902" y="1479240"/>
                  <a:pt x="1841747" y="1479755"/>
                  <a:pt x="1854037" y="1482213"/>
                </a:cubicBezTo>
                <a:cubicBezTo>
                  <a:pt x="1861411" y="1487129"/>
                  <a:pt x="1867930" y="1493670"/>
                  <a:pt x="1876159" y="1496961"/>
                </a:cubicBezTo>
                <a:cubicBezTo>
                  <a:pt x="1925148" y="1516557"/>
                  <a:pt x="1953556" y="1514053"/>
                  <a:pt x="2008895" y="1519084"/>
                </a:cubicBezTo>
                <a:cubicBezTo>
                  <a:pt x="2060514" y="1514168"/>
                  <a:pt x="2112277" y="1510576"/>
                  <a:pt x="2163753" y="1504336"/>
                </a:cubicBezTo>
                <a:cubicBezTo>
                  <a:pt x="2193439" y="1500738"/>
                  <a:pt x="2222794" y="1494784"/>
                  <a:pt x="2252243" y="1489587"/>
                </a:cubicBezTo>
                <a:cubicBezTo>
                  <a:pt x="2264586" y="1487409"/>
                  <a:pt x="2276624" y="1483254"/>
                  <a:pt x="2289114" y="1482213"/>
                </a:cubicBezTo>
                <a:cubicBezTo>
                  <a:pt x="2365209" y="1475872"/>
                  <a:pt x="2441514" y="1472381"/>
                  <a:pt x="2517714" y="1467465"/>
                </a:cubicBezTo>
                <a:cubicBezTo>
                  <a:pt x="2534920" y="1465007"/>
                  <a:pt x="2552685" y="1465085"/>
                  <a:pt x="2569333" y="1460091"/>
                </a:cubicBezTo>
                <a:cubicBezTo>
                  <a:pt x="2577822" y="1457544"/>
                  <a:pt x="2582594" y="1445435"/>
                  <a:pt x="2591456" y="1445342"/>
                </a:cubicBezTo>
                <a:lnTo>
                  <a:pt x="3269882" y="1452716"/>
                </a:lnTo>
                <a:cubicBezTo>
                  <a:pt x="3338708" y="1455174"/>
                  <a:pt x="3407772" y="1453856"/>
                  <a:pt x="3476359" y="1460091"/>
                </a:cubicBezTo>
                <a:cubicBezTo>
                  <a:pt x="3489542" y="1461289"/>
                  <a:pt x="3500551" y="1471035"/>
                  <a:pt x="3513230" y="1474839"/>
                </a:cubicBezTo>
                <a:cubicBezTo>
                  <a:pt x="3525235" y="1478440"/>
                  <a:pt x="3537721" y="1480258"/>
                  <a:pt x="3550101" y="1482213"/>
                </a:cubicBezTo>
                <a:cubicBezTo>
                  <a:pt x="3584438" y="1487634"/>
                  <a:pt x="3618708" y="1493950"/>
                  <a:pt x="3653340" y="1496961"/>
                </a:cubicBezTo>
                <a:cubicBezTo>
                  <a:pt x="3731855" y="1503788"/>
                  <a:pt x="3810656" y="1506794"/>
                  <a:pt x="3889314" y="1511710"/>
                </a:cubicBezTo>
                <a:lnTo>
                  <a:pt x="4626733" y="1504336"/>
                </a:lnTo>
                <a:cubicBezTo>
                  <a:pt x="4637721" y="1504019"/>
                  <a:pt x="4645701" y="1492746"/>
                  <a:pt x="4656230" y="1489587"/>
                </a:cubicBezTo>
                <a:cubicBezTo>
                  <a:pt x="4670551" y="1485291"/>
                  <a:pt x="4685727" y="1484671"/>
                  <a:pt x="4700475" y="1482213"/>
                </a:cubicBezTo>
                <a:cubicBezTo>
                  <a:pt x="4712765" y="1469923"/>
                  <a:pt x="4731850" y="1461831"/>
                  <a:pt x="4737346" y="1445342"/>
                </a:cubicBezTo>
                <a:cubicBezTo>
                  <a:pt x="4739804" y="1437968"/>
                  <a:pt x="4739224" y="1428716"/>
                  <a:pt x="4744720" y="1423220"/>
                </a:cubicBezTo>
                <a:cubicBezTo>
                  <a:pt x="4752493" y="1415447"/>
                  <a:pt x="4764385" y="1413387"/>
                  <a:pt x="4774217" y="1408471"/>
                </a:cubicBezTo>
                <a:cubicBezTo>
                  <a:pt x="4776675" y="1401097"/>
                  <a:pt x="4778115" y="1393301"/>
                  <a:pt x="4781591" y="1386349"/>
                </a:cubicBezTo>
                <a:cubicBezTo>
                  <a:pt x="4785555" y="1378422"/>
                  <a:pt x="4793537" y="1372634"/>
                  <a:pt x="4796340" y="1364226"/>
                </a:cubicBezTo>
                <a:cubicBezTo>
                  <a:pt x="4801068" y="1350042"/>
                  <a:pt x="4800088" y="1334486"/>
                  <a:pt x="4803714" y="1319981"/>
                </a:cubicBezTo>
                <a:cubicBezTo>
                  <a:pt x="4807484" y="1304899"/>
                  <a:pt x="4813546" y="1290484"/>
                  <a:pt x="4818462" y="1275736"/>
                </a:cubicBezTo>
                <a:cubicBezTo>
                  <a:pt x="4813546" y="1086465"/>
                  <a:pt x="4811061" y="897115"/>
                  <a:pt x="4803714" y="707923"/>
                </a:cubicBezTo>
                <a:cubicBezTo>
                  <a:pt x="4800135" y="615751"/>
                  <a:pt x="4807811" y="563989"/>
                  <a:pt x="4781591" y="494071"/>
                </a:cubicBezTo>
                <a:cubicBezTo>
                  <a:pt x="4776943" y="481677"/>
                  <a:pt x="4771029" y="469758"/>
                  <a:pt x="4766843" y="457200"/>
                </a:cubicBezTo>
                <a:cubicBezTo>
                  <a:pt x="4763638" y="447585"/>
                  <a:pt x="4762674" y="437318"/>
                  <a:pt x="4759469" y="427703"/>
                </a:cubicBezTo>
                <a:cubicBezTo>
                  <a:pt x="4747443" y="391625"/>
                  <a:pt x="4748036" y="395806"/>
                  <a:pt x="4729972" y="368710"/>
                </a:cubicBezTo>
                <a:cubicBezTo>
                  <a:pt x="4727514" y="358878"/>
                  <a:pt x="4728929" y="347127"/>
                  <a:pt x="4722598" y="339213"/>
                </a:cubicBezTo>
                <a:cubicBezTo>
                  <a:pt x="4717742" y="333143"/>
                  <a:pt x="4707620" y="334901"/>
                  <a:pt x="4700475" y="331839"/>
                </a:cubicBezTo>
                <a:cubicBezTo>
                  <a:pt x="4690371" y="327509"/>
                  <a:pt x="4680811" y="322007"/>
                  <a:pt x="4670979" y="317091"/>
                </a:cubicBezTo>
                <a:cubicBezTo>
                  <a:pt x="4655682" y="271206"/>
                  <a:pt x="4676441" y="313814"/>
                  <a:pt x="4641482" y="287594"/>
                </a:cubicBezTo>
                <a:cubicBezTo>
                  <a:pt x="4627577" y="277165"/>
                  <a:pt x="4616901" y="263013"/>
                  <a:pt x="4604611" y="250723"/>
                </a:cubicBezTo>
                <a:cubicBezTo>
                  <a:pt x="4599695" y="245807"/>
                  <a:pt x="4596458" y="238173"/>
                  <a:pt x="4589862" y="235974"/>
                </a:cubicBezTo>
                <a:lnTo>
                  <a:pt x="4567740" y="228600"/>
                </a:lnTo>
                <a:cubicBezTo>
                  <a:pt x="4562824" y="218768"/>
                  <a:pt x="4560764" y="206876"/>
                  <a:pt x="4552991" y="199103"/>
                </a:cubicBezTo>
                <a:cubicBezTo>
                  <a:pt x="4547495" y="193607"/>
                  <a:pt x="4537821" y="195205"/>
                  <a:pt x="4530869" y="191729"/>
                </a:cubicBezTo>
                <a:cubicBezTo>
                  <a:pt x="4522942" y="187766"/>
                  <a:pt x="4516120" y="181897"/>
                  <a:pt x="4508746" y="176981"/>
                </a:cubicBezTo>
                <a:cubicBezTo>
                  <a:pt x="4205408" y="190769"/>
                  <a:pt x="4302735" y="189578"/>
                  <a:pt x="3830320" y="176981"/>
                </a:cubicBezTo>
                <a:cubicBezTo>
                  <a:pt x="3817791" y="176647"/>
                  <a:pt x="3805972" y="170136"/>
                  <a:pt x="3793450" y="169607"/>
                </a:cubicBezTo>
                <a:cubicBezTo>
                  <a:pt x="3631288" y="162755"/>
                  <a:pt x="3468985" y="159774"/>
                  <a:pt x="3306753" y="154858"/>
                </a:cubicBezTo>
                <a:cubicBezTo>
                  <a:pt x="3126016" y="34372"/>
                  <a:pt x="3273393" y="126598"/>
                  <a:pt x="2709443" y="147484"/>
                </a:cubicBezTo>
                <a:cubicBezTo>
                  <a:pt x="2700586" y="147812"/>
                  <a:pt x="2695986" y="160375"/>
                  <a:pt x="2687320" y="162232"/>
                </a:cubicBezTo>
                <a:cubicBezTo>
                  <a:pt x="2660772" y="167921"/>
                  <a:pt x="2633243" y="167149"/>
                  <a:pt x="2606204" y="169607"/>
                </a:cubicBezTo>
                <a:cubicBezTo>
                  <a:pt x="2596372" y="174523"/>
                  <a:pt x="2587700" y="184309"/>
                  <a:pt x="2576708" y="184355"/>
                </a:cubicBezTo>
                <a:lnTo>
                  <a:pt x="851146" y="176981"/>
                </a:lnTo>
                <a:cubicBezTo>
                  <a:pt x="838613" y="176876"/>
                  <a:pt x="826618" y="171785"/>
                  <a:pt x="814275" y="169607"/>
                </a:cubicBezTo>
                <a:cubicBezTo>
                  <a:pt x="784826" y="164410"/>
                  <a:pt x="755047" y="161019"/>
                  <a:pt x="725785" y="154858"/>
                </a:cubicBezTo>
                <a:cubicBezTo>
                  <a:pt x="546692" y="117154"/>
                  <a:pt x="786316" y="158801"/>
                  <a:pt x="629920" y="132736"/>
                </a:cubicBezTo>
                <a:cubicBezTo>
                  <a:pt x="599525" y="102339"/>
                  <a:pt x="634221" y="131583"/>
                  <a:pt x="578301" y="110613"/>
                </a:cubicBezTo>
                <a:cubicBezTo>
                  <a:pt x="570003" y="107501"/>
                  <a:pt x="563553" y="100781"/>
                  <a:pt x="556179" y="95865"/>
                </a:cubicBezTo>
                <a:cubicBezTo>
                  <a:pt x="553721" y="88491"/>
                  <a:pt x="553660" y="79812"/>
                  <a:pt x="548804" y="73742"/>
                </a:cubicBezTo>
                <a:cubicBezTo>
                  <a:pt x="536073" y="57828"/>
                  <a:pt x="514897" y="56048"/>
                  <a:pt x="497185" y="51620"/>
                </a:cubicBezTo>
                <a:cubicBezTo>
                  <a:pt x="441031" y="23542"/>
                  <a:pt x="488127" y="43857"/>
                  <a:pt x="393946" y="22123"/>
                </a:cubicBezTo>
                <a:cubicBezTo>
                  <a:pt x="386372" y="20375"/>
                  <a:pt x="379269" y="16983"/>
                  <a:pt x="371824" y="14749"/>
                </a:cubicBezTo>
                <a:cubicBezTo>
                  <a:pt x="354683" y="9607"/>
                  <a:pt x="337411" y="4916"/>
                  <a:pt x="320204" y="0"/>
                </a:cubicBezTo>
                <a:cubicBezTo>
                  <a:pt x="258753" y="2458"/>
                  <a:pt x="197194" y="2992"/>
                  <a:pt x="135850" y="7374"/>
                </a:cubicBezTo>
                <a:cubicBezTo>
                  <a:pt x="128096" y="7928"/>
                  <a:pt x="119699" y="9773"/>
                  <a:pt x="113727" y="14749"/>
                </a:cubicBezTo>
                <a:cubicBezTo>
                  <a:pt x="104285" y="22617"/>
                  <a:pt x="98978" y="34413"/>
                  <a:pt x="91604" y="44245"/>
                </a:cubicBezTo>
                <a:cubicBezTo>
                  <a:pt x="88826" y="55355"/>
                  <a:pt x="77983" y="116861"/>
                  <a:pt x="62108" y="132736"/>
                </a:cubicBezTo>
                <a:cubicBezTo>
                  <a:pt x="28214" y="166630"/>
                  <a:pt x="11717" y="133964"/>
                  <a:pt x="3114" y="162232"/>
                </a:cubicBezTo>
                <a:close/>
              </a:path>
            </a:pathLst>
          </a:cu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FE1B2E-0D2C-4C27-B3F2-C44B4D309F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5755" y="5417607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9E9B6-CBD5-4063-92F6-DD578BA2A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9696" y="5395485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C1B407-8D3C-4E5C-8B6B-19A14B0705A2}"/>
              </a:ext>
            </a:extLst>
          </p:cNvPr>
          <p:cNvSpPr/>
          <p:nvPr/>
        </p:nvSpPr>
        <p:spPr bwMode="auto">
          <a:xfrm>
            <a:off x="2971799" y="5513226"/>
            <a:ext cx="678426" cy="120824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2B514-7E0C-4041-9BE9-93C9EC371ADB}"/>
                  </a:ext>
                </a:extLst>
              </p:cNvPr>
              <p:cNvSpPr txBox="1"/>
              <p:nvPr/>
            </p:nvSpPr>
            <p:spPr>
              <a:xfrm>
                <a:off x="3044945" y="5855046"/>
                <a:ext cx="532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C2B514-7E0C-4041-9BE9-93C9EC37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45" y="5855046"/>
                <a:ext cx="532133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E40C10-981C-4921-AD0D-629ACA98E3DD}"/>
              </a:ext>
            </a:extLst>
          </p:cNvPr>
          <p:cNvSpPr/>
          <p:nvPr/>
        </p:nvSpPr>
        <p:spPr bwMode="auto">
          <a:xfrm>
            <a:off x="2971799" y="4209358"/>
            <a:ext cx="678426" cy="12082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8A938-5B2B-4AE4-9F94-C476D3F547C7}"/>
                  </a:ext>
                </a:extLst>
              </p:cNvPr>
              <p:cNvSpPr txBox="1"/>
              <p:nvPr/>
            </p:nvSpPr>
            <p:spPr>
              <a:xfrm>
                <a:off x="3015441" y="4566062"/>
                <a:ext cx="55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28A938-5B2B-4AE4-9F94-C476D3F5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41" y="4566062"/>
                <a:ext cx="551305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30073-F99B-4336-B28E-01532EC24886}"/>
              </a:ext>
            </a:extLst>
          </p:cNvPr>
          <p:cNvSpPr/>
          <p:nvPr/>
        </p:nvSpPr>
        <p:spPr bwMode="auto">
          <a:xfrm>
            <a:off x="5493777" y="4187236"/>
            <a:ext cx="678426" cy="12082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02F20-B7ED-4930-8861-C495F1876B69}"/>
                  </a:ext>
                </a:extLst>
              </p:cNvPr>
              <p:cNvSpPr txBox="1"/>
              <p:nvPr/>
            </p:nvSpPr>
            <p:spPr>
              <a:xfrm>
                <a:off x="5578336" y="4469808"/>
                <a:ext cx="509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02F20-B7ED-4930-8861-C495F187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6" y="4469808"/>
                <a:ext cx="509307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6260E7-E32A-47F8-B773-B85502499815}"/>
              </a:ext>
            </a:extLst>
          </p:cNvPr>
          <p:cNvSpPr/>
          <p:nvPr/>
        </p:nvSpPr>
        <p:spPr bwMode="auto">
          <a:xfrm>
            <a:off x="5493777" y="5529526"/>
            <a:ext cx="678426" cy="120824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037903-8A9C-4949-BD75-5DB6B4CFBA73}"/>
                  </a:ext>
                </a:extLst>
              </p:cNvPr>
              <p:cNvSpPr txBox="1"/>
              <p:nvPr/>
            </p:nvSpPr>
            <p:spPr>
              <a:xfrm>
                <a:off x="5578335" y="5839625"/>
                <a:ext cx="509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037903-8A9C-4949-BD75-5DB6B4CFB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335" y="5839625"/>
                <a:ext cx="509307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AutoShape 32">
            <a:extLst>
              <a:ext uri="{FF2B5EF4-FFF2-40B4-BE49-F238E27FC236}">
                <a16:creationId xmlns:a16="http://schemas.microsoft.com/office/drawing/2014/main" id="{5C34751C-75A7-44D2-B42C-81017482FEF6}"/>
              </a:ext>
            </a:extLst>
          </p:cNvPr>
          <p:cNvCxnSpPr>
            <a:cxnSpLocks noChangeShapeType="1"/>
            <a:stCxn id="5" idx="5"/>
          </p:cNvCxnSpPr>
          <p:nvPr/>
        </p:nvCxnSpPr>
        <p:spPr bwMode="auto">
          <a:xfrm>
            <a:off x="1838167" y="5608665"/>
            <a:ext cx="1332736" cy="8216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>
            <a:extLst>
              <a:ext uri="{FF2B5EF4-FFF2-40B4-BE49-F238E27FC236}">
                <a16:creationId xmlns:a16="http://schemas.microsoft.com/office/drawing/2014/main" id="{037E7E0A-9608-4FCA-8D65-EA0ED22FD162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>
            <a:off x="1871180" y="5529526"/>
            <a:ext cx="1299723" cy="3255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22B2F38D-527B-4F07-A188-EFD059F2A474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 flipV="1">
            <a:off x="1871180" y="4469808"/>
            <a:ext cx="1225981" cy="1059718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2">
            <a:extLst>
              <a:ext uri="{FF2B5EF4-FFF2-40B4-BE49-F238E27FC236}">
                <a16:creationId xmlns:a16="http://schemas.microsoft.com/office/drawing/2014/main" id="{281A69F0-FB6F-4194-89EA-C2065006238E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6046841" y="4469808"/>
            <a:ext cx="1195568" cy="9256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2">
            <a:extLst>
              <a:ext uri="{FF2B5EF4-FFF2-40B4-BE49-F238E27FC236}">
                <a16:creationId xmlns:a16="http://schemas.microsoft.com/office/drawing/2014/main" id="{3D020F1B-3A0E-4060-8F29-78E7A0BE0408}"/>
              </a:ext>
            </a:extLst>
          </p:cNvPr>
          <p:cNvCxnSpPr>
            <a:cxnSpLocks noChangeShapeType="1"/>
            <a:endCxn id="6" idx="4"/>
          </p:cNvCxnSpPr>
          <p:nvPr/>
        </p:nvCxnSpPr>
        <p:spPr bwMode="auto">
          <a:xfrm flipV="1">
            <a:off x="5995219" y="5619323"/>
            <a:ext cx="1247190" cy="8625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2">
            <a:extLst>
              <a:ext uri="{FF2B5EF4-FFF2-40B4-BE49-F238E27FC236}">
                <a16:creationId xmlns:a16="http://schemas.microsoft.com/office/drawing/2014/main" id="{19F39E42-55F9-4388-9DF7-F81F2776FBA4}"/>
              </a:ext>
            </a:extLst>
          </p:cNvPr>
          <p:cNvCxnSpPr>
            <a:cxnSpLocks noChangeShapeType="1"/>
            <a:endCxn id="6" idx="2"/>
          </p:cNvCxnSpPr>
          <p:nvPr/>
        </p:nvCxnSpPr>
        <p:spPr bwMode="auto">
          <a:xfrm flipV="1">
            <a:off x="5995219" y="5507404"/>
            <a:ext cx="1134477" cy="26432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7">
            <a:extLst>
              <a:ext uri="{FF2B5EF4-FFF2-40B4-BE49-F238E27FC236}">
                <a16:creationId xmlns:a16="http://schemas.microsoft.com/office/drawing/2014/main" id="{287E56FD-DF2E-4AD3-BCF1-A27E4A1F6C28}"/>
              </a:ext>
            </a:extLst>
          </p:cNvPr>
          <p:cNvCxnSpPr>
            <a:cxnSpLocks noChangeShapeType="1"/>
            <a:stCxn id="5" idx="5"/>
            <a:endCxn id="18" idx="1"/>
          </p:cNvCxnSpPr>
          <p:nvPr/>
        </p:nvCxnSpPr>
        <p:spPr bwMode="auto">
          <a:xfrm>
            <a:off x="1838167" y="5608665"/>
            <a:ext cx="1206778" cy="4464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7">
            <a:extLst>
              <a:ext uri="{FF2B5EF4-FFF2-40B4-BE49-F238E27FC236}">
                <a16:creationId xmlns:a16="http://schemas.microsoft.com/office/drawing/2014/main" id="{68BB5959-C462-4D8F-924C-0ABD2F556514}"/>
              </a:ext>
            </a:extLst>
          </p:cNvPr>
          <p:cNvCxnSpPr>
            <a:cxnSpLocks noChangeShapeType="1"/>
            <a:stCxn id="5" idx="6"/>
          </p:cNvCxnSpPr>
          <p:nvPr/>
        </p:nvCxnSpPr>
        <p:spPr bwMode="auto">
          <a:xfrm flipV="1">
            <a:off x="1871180" y="4945583"/>
            <a:ext cx="1225981" cy="58394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821F8FC9-3A64-4A6B-ADA5-999F48C6C603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>
            <a:off x="5973099" y="4869918"/>
            <a:ext cx="1189610" cy="5583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17">
            <a:extLst>
              <a:ext uri="{FF2B5EF4-FFF2-40B4-BE49-F238E27FC236}">
                <a16:creationId xmlns:a16="http://schemas.microsoft.com/office/drawing/2014/main" id="{D1240920-9546-4CA8-9B18-F4D032074B30}"/>
              </a:ext>
            </a:extLst>
          </p:cNvPr>
          <p:cNvCxnSpPr>
            <a:cxnSpLocks noChangeShapeType="1"/>
            <a:stCxn id="24" idx="3"/>
            <a:endCxn id="6" idx="3"/>
          </p:cNvCxnSpPr>
          <p:nvPr/>
        </p:nvCxnSpPr>
        <p:spPr bwMode="auto">
          <a:xfrm flipV="1">
            <a:off x="6087642" y="5586543"/>
            <a:ext cx="1075067" cy="45313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7">
            <a:extLst>
              <a:ext uri="{FF2B5EF4-FFF2-40B4-BE49-F238E27FC236}">
                <a16:creationId xmlns:a16="http://schemas.microsoft.com/office/drawing/2014/main" id="{AAC798A4-688B-4F95-B032-00B9CDAF96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77078" y="4469808"/>
            <a:ext cx="2064180" cy="14369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1EB95B3-CB37-4008-84E0-D091F1B0510A}"/>
                  </a:ext>
                </a:extLst>
              </p:cNvPr>
              <p:cNvSpPr txBox="1"/>
              <p:nvPr/>
            </p:nvSpPr>
            <p:spPr>
              <a:xfrm>
                <a:off x="4254284" y="5061650"/>
                <a:ext cx="47320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1EB95B3-CB37-4008-84E0-D091F1B0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84" y="5061650"/>
                <a:ext cx="47320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2672" name="Straight Connector 412671">
            <a:extLst>
              <a:ext uri="{FF2B5EF4-FFF2-40B4-BE49-F238E27FC236}">
                <a16:creationId xmlns:a16="http://schemas.microsoft.com/office/drawing/2014/main" id="{72E5DF56-CE91-42B9-8102-AFB954736A31}"/>
              </a:ext>
            </a:extLst>
          </p:cNvPr>
          <p:cNvCxnSpPr/>
          <p:nvPr/>
        </p:nvCxnSpPr>
        <p:spPr bwMode="auto">
          <a:xfrm flipH="1">
            <a:off x="4667865" y="4461386"/>
            <a:ext cx="324464" cy="1089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BC19F8-C80E-45F9-96A5-235E37EE33EE}"/>
              </a:ext>
            </a:extLst>
          </p:cNvPr>
          <p:cNvCxnSpPr>
            <a:cxnSpLocks/>
          </p:cNvCxnSpPr>
          <p:nvPr/>
        </p:nvCxnSpPr>
        <p:spPr bwMode="auto">
          <a:xfrm>
            <a:off x="4557252" y="4461386"/>
            <a:ext cx="435077" cy="1089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96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Applications of Max Flow:</a:t>
            </a:r>
            <a:br>
              <a:rPr lang="en-US" sz="3600" dirty="0"/>
            </a:br>
            <a:r>
              <a:rPr lang="en-US" sz="3600" dirty="0"/>
              <a:t>Edge Disjoint Paths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582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Edge Disjoint Paths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Given a digraph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and two nodes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, find the max number of edge-disjoint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 paths.</a:t>
                </a:r>
              </a:p>
              <a:p>
                <a:pPr marL="0" indent="0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 </a:t>
                </a:r>
                <a:r>
                  <a:rPr lang="en-US" altLang="en-US" sz="2200" dirty="0"/>
                  <a:t>Two paths are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edge-disjoint </a:t>
                </a:r>
                <a:r>
                  <a:rPr lang="en-US" altLang="en-US" sz="2200" dirty="0"/>
                  <a:t>if they have no edge in common.</a:t>
                </a:r>
              </a:p>
              <a:p>
                <a:pPr marL="0" indent="0"/>
                <a:endParaRPr lang="en-US" altLang="en-US" sz="1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Ex:  </a:t>
                </a:r>
                <a:r>
                  <a:rPr lang="en-US" altLang="en-US" sz="2200" dirty="0"/>
                  <a:t>communication networks.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79138EF0-7110-4450-85FC-E16D29919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24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9D72B88B-B948-49A0-A21C-0CDFFD7D4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376135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245558EE-09BB-4520-90F4-EFC7BB8B8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30" name="Oval 9">
            <a:extLst>
              <a:ext uri="{FF2B5EF4-FFF2-40B4-BE49-F238E27FC236}">
                <a16:creationId xmlns:a16="http://schemas.microsoft.com/office/drawing/2014/main" id="{0B55193B-B0F5-4D29-A3B1-7D86F5C19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6094" y="60886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</a:p>
        </p:txBody>
      </p:sp>
      <p:cxnSp>
        <p:nvCxnSpPr>
          <p:cNvPr id="31" name="AutoShape 12">
            <a:extLst>
              <a:ext uri="{FF2B5EF4-FFF2-40B4-BE49-F238E27FC236}">
                <a16:creationId xmlns:a16="http://schemas.microsoft.com/office/drawing/2014/main" id="{66752CD6-A006-424C-8A0F-4208D786A0CF}"/>
              </a:ext>
            </a:extLst>
          </p:cNvPr>
          <p:cNvCxnSpPr>
            <a:cxnSpLocks noChangeShapeType="1"/>
            <a:stCxn id="27" idx="7"/>
            <a:endCxn id="28" idx="2"/>
          </p:cNvCxnSpPr>
          <p:nvPr/>
        </p:nvCxnSpPr>
        <p:spPr bwMode="auto">
          <a:xfrm flipV="1">
            <a:off x="1402847" y="3896288"/>
            <a:ext cx="1903247" cy="10126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13">
            <a:extLst>
              <a:ext uri="{FF2B5EF4-FFF2-40B4-BE49-F238E27FC236}">
                <a16:creationId xmlns:a16="http://schemas.microsoft.com/office/drawing/2014/main" id="{D3DC79F2-6FB7-44C9-AE8C-BC420C605B3D}"/>
              </a:ext>
            </a:extLst>
          </p:cNvPr>
          <p:cNvCxnSpPr>
            <a:cxnSpLocks noChangeShapeType="1"/>
            <a:stCxn id="27" idx="6"/>
            <a:endCxn id="29" idx="2"/>
          </p:cNvCxnSpPr>
          <p:nvPr/>
        </p:nvCxnSpPr>
        <p:spPr bwMode="auto">
          <a:xfrm>
            <a:off x="1442369" y="5004363"/>
            <a:ext cx="1863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4">
            <a:extLst>
              <a:ext uri="{FF2B5EF4-FFF2-40B4-BE49-F238E27FC236}">
                <a16:creationId xmlns:a16="http://schemas.microsoft.com/office/drawing/2014/main" id="{C4CB24B9-CA4D-4866-9403-50D2AD34CDE5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402682" y="5099613"/>
            <a:ext cx="1943100" cy="1028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22">
            <a:extLst>
              <a:ext uri="{FF2B5EF4-FFF2-40B4-BE49-F238E27FC236}">
                <a16:creationId xmlns:a16="http://schemas.microsoft.com/office/drawing/2014/main" id="{AAF5EA2E-6E33-4719-BB9B-4F920E68CBB4}"/>
              </a:ext>
            </a:extLst>
          </p:cNvPr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3441032" y="5139300"/>
            <a:ext cx="0" cy="949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4">
            <a:extLst>
              <a:ext uri="{FF2B5EF4-FFF2-40B4-BE49-F238E27FC236}">
                <a16:creationId xmlns:a16="http://schemas.microsoft.com/office/drawing/2014/main" id="{BAB3A6DE-2CCF-4C55-951A-EDEC869B5DF0}"/>
              </a:ext>
            </a:extLst>
          </p:cNvPr>
          <p:cNvCxnSpPr>
            <a:cxnSpLocks noChangeShapeType="1"/>
            <a:stCxn id="29" idx="6"/>
            <a:endCxn id="40" idx="1"/>
          </p:cNvCxnSpPr>
          <p:nvPr/>
        </p:nvCxnSpPr>
        <p:spPr bwMode="auto">
          <a:xfrm>
            <a:off x="3575969" y="5004363"/>
            <a:ext cx="2055813" cy="1123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25">
            <a:extLst>
              <a:ext uri="{FF2B5EF4-FFF2-40B4-BE49-F238E27FC236}">
                <a16:creationId xmlns:a16="http://schemas.microsoft.com/office/drawing/2014/main" id="{EA063205-8E35-4F73-AB7B-BCDBCBFB49D4}"/>
              </a:ext>
            </a:extLst>
          </p:cNvPr>
          <p:cNvCxnSpPr>
            <a:cxnSpLocks noChangeShapeType="1"/>
            <a:stCxn id="30" idx="6"/>
            <a:endCxn id="40" idx="2"/>
          </p:cNvCxnSpPr>
          <p:nvPr/>
        </p:nvCxnSpPr>
        <p:spPr bwMode="auto">
          <a:xfrm>
            <a:off x="3575969" y="6223563"/>
            <a:ext cx="2016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4">
            <a:extLst>
              <a:ext uri="{FF2B5EF4-FFF2-40B4-BE49-F238E27FC236}">
                <a16:creationId xmlns:a16="http://schemas.microsoft.com/office/drawing/2014/main" id="{308F6834-0CE5-4EFB-8356-58FE8A297457}"/>
              </a:ext>
            </a:extLst>
          </p:cNvPr>
          <p:cNvCxnSpPr>
            <a:cxnSpLocks noChangeShapeType="1"/>
            <a:stCxn id="28" idx="4"/>
            <a:endCxn id="29" idx="0"/>
          </p:cNvCxnSpPr>
          <p:nvPr/>
        </p:nvCxnSpPr>
        <p:spPr bwMode="auto">
          <a:xfrm>
            <a:off x="3441032" y="4031225"/>
            <a:ext cx="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38">
            <a:extLst>
              <a:ext uri="{FF2B5EF4-FFF2-40B4-BE49-F238E27FC236}">
                <a16:creationId xmlns:a16="http://schemas.microsoft.com/office/drawing/2014/main" id="{37C6F828-EBCA-4CFD-87E8-76F2BD87A0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376135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39" name="Oval 39">
            <a:extLst>
              <a:ext uri="{FF2B5EF4-FFF2-40B4-BE49-F238E27FC236}">
                <a16:creationId xmlns:a16="http://schemas.microsoft.com/office/drawing/2014/main" id="{0B7695B1-5632-4083-94D1-0584CBF45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40" name="Oval 40">
            <a:extLst>
              <a:ext uri="{FF2B5EF4-FFF2-40B4-BE49-F238E27FC236}">
                <a16:creationId xmlns:a16="http://schemas.microsoft.com/office/drawing/2014/main" id="{426A7567-A1B9-4CAF-BCCD-13A277368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2094" y="60886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7</a:t>
            </a:r>
          </a:p>
        </p:txBody>
      </p:sp>
      <p:cxnSp>
        <p:nvCxnSpPr>
          <p:cNvPr id="41" name="AutoShape 41">
            <a:extLst>
              <a:ext uri="{FF2B5EF4-FFF2-40B4-BE49-F238E27FC236}">
                <a16:creationId xmlns:a16="http://schemas.microsoft.com/office/drawing/2014/main" id="{04D6B293-4C47-471E-A4C1-45FC63E34C89}"/>
              </a:ext>
            </a:extLst>
          </p:cNvPr>
          <p:cNvCxnSpPr>
            <a:cxnSpLocks noChangeShapeType="1"/>
            <a:stCxn id="39" idx="4"/>
            <a:endCxn id="40" idx="0"/>
          </p:cNvCxnSpPr>
          <p:nvPr/>
        </p:nvCxnSpPr>
        <p:spPr bwMode="auto">
          <a:xfrm>
            <a:off x="5727032" y="5139300"/>
            <a:ext cx="0" cy="949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2">
            <a:extLst>
              <a:ext uri="{FF2B5EF4-FFF2-40B4-BE49-F238E27FC236}">
                <a16:creationId xmlns:a16="http://schemas.microsoft.com/office/drawing/2014/main" id="{9260ADE8-5C64-406F-A00A-6EFE9641E86D}"/>
              </a:ext>
            </a:extLst>
          </p:cNvPr>
          <p:cNvCxnSpPr>
            <a:cxnSpLocks noChangeShapeType="1"/>
            <a:stCxn id="38" idx="4"/>
            <a:endCxn id="39" idx="0"/>
          </p:cNvCxnSpPr>
          <p:nvPr/>
        </p:nvCxnSpPr>
        <p:spPr bwMode="auto">
          <a:xfrm>
            <a:off x="5727032" y="4031225"/>
            <a:ext cx="0" cy="838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Oval 44">
            <a:extLst>
              <a:ext uri="{FF2B5EF4-FFF2-40B4-BE49-F238E27FC236}">
                <a16:creationId xmlns:a16="http://schemas.microsoft.com/office/drawing/2014/main" id="{539B9998-1E11-487A-ADA9-83D1CDBE1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7594" y="48694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44" name="AutoShape 45">
            <a:extLst>
              <a:ext uri="{FF2B5EF4-FFF2-40B4-BE49-F238E27FC236}">
                <a16:creationId xmlns:a16="http://schemas.microsoft.com/office/drawing/2014/main" id="{00864DC4-950A-45CA-8254-531AF1D38B01}"/>
              </a:ext>
            </a:extLst>
          </p:cNvPr>
          <p:cNvCxnSpPr>
            <a:cxnSpLocks noChangeShapeType="1"/>
            <a:stCxn id="38" idx="6"/>
            <a:endCxn id="43" idx="1"/>
          </p:cNvCxnSpPr>
          <p:nvPr/>
        </p:nvCxnSpPr>
        <p:spPr bwMode="auto">
          <a:xfrm>
            <a:off x="5861969" y="3896288"/>
            <a:ext cx="1865313" cy="101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6">
            <a:extLst>
              <a:ext uri="{FF2B5EF4-FFF2-40B4-BE49-F238E27FC236}">
                <a16:creationId xmlns:a16="http://schemas.microsoft.com/office/drawing/2014/main" id="{F9A57989-E687-4954-8AC4-585EFEBD795C}"/>
              </a:ext>
            </a:extLst>
          </p:cNvPr>
          <p:cNvCxnSpPr>
            <a:cxnSpLocks noChangeShapeType="1"/>
            <a:stCxn id="39" idx="6"/>
            <a:endCxn id="43" idx="2"/>
          </p:cNvCxnSpPr>
          <p:nvPr/>
        </p:nvCxnSpPr>
        <p:spPr bwMode="auto">
          <a:xfrm>
            <a:off x="5861969" y="5004363"/>
            <a:ext cx="1825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7">
            <a:extLst>
              <a:ext uri="{FF2B5EF4-FFF2-40B4-BE49-F238E27FC236}">
                <a16:creationId xmlns:a16="http://schemas.microsoft.com/office/drawing/2014/main" id="{7A13EACD-E926-46C2-A5B0-43239A309BEC}"/>
              </a:ext>
            </a:extLst>
          </p:cNvPr>
          <p:cNvCxnSpPr>
            <a:cxnSpLocks noChangeShapeType="1"/>
            <a:stCxn id="40" idx="7"/>
            <a:endCxn id="43" idx="4"/>
          </p:cNvCxnSpPr>
          <p:nvPr/>
        </p:nvCxnSpPr>
        <p:spPr bwMode="auto">
          <a:xfrm flipV="1">
            <a:off x="5822282" y="5139300"/>
            <a:ext cx="2000250" cy="989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63">
            <a:extLst>
              <a:ext uri="{FF2B5EF4-FFF2-40B4-BE49-F238E27FC236}">
                <a16:creationId xmlns:a16="http://schemas.microsoft.com/office/drawing/2014/main" id="{D7905771-4FD5-4DE7-98AA-D3B8A24463AC}"/>
              </a:ext>
            </a:extLst>
          </p:cNvPr>
          <p:cNvCxnSpPr>
            <a:cxnSpLocks noChangeShapeType="1"/>
            <a:stCxn id="39" idx="2"/>
            <a:endCxn id="28" idx="6"/>
          </p:cNvCxnSpPr>
          <p:nvPr/>
        </p:nvCxnSpPr>
        <p:spPr bwMode="auto">
          <a:xfrm flipH="1" flipV="1">
            <a:off x="3575969" y="3896288"/>
            <a:ext cx="2016125" cy="1108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64">
            <a:extLst>
              <a:ext uri="{FF2B5EF4-FFF2-40B4-BE49-F238E27FC236}">
                <a16:creationId xmlns:a16="http://schemas.microsoft.com/office/drawing/2014/main" id="{66906B98-42F3-4F37-9664-13ECB79C0540}"/>
              </a:ext>
            </a:extLst>
          </p:cNvPr>
          <p:cNvCxnSpPr>
            <a:cxnSpLocks noChangeShapeType="1"/>
            <a:stCxn id="38" idx="2"/>
            <a:endCxn id="29" idx="7"/>
          </p:cNvCxnSpPr>
          <p:nvPr/>
        </p:nvCxnSpPr>
        <p:spPr bwMode="auto">
          <a:xfrm flipH="1">
            <a:off x="3536282" y="3896288"/>
            <a:ext cx="2055812" cy="1012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2682" name="Group 412681">
            <a:extLst>
              <a:ext uri="{FF2B5EF4-FFF2-40B4-BE49-F238E27FC236}">
                <a16:creationId xmlns:a16="http://schemas.microsoft.com/office/drawing/2014/main" id="{88BF0399-E01F-4856-990A-E62057AC4EDC}"/>
              </a:ext>
            </a:extLst>
          </p:cNvPr>
          <p:cNvGrpSpPr/>
          <p:nvPr/>
        </p:nvGrpSpPr>
        <p:grpSpPr>
          <a:xfrm>
            <a:off x="1402847" y="3896288"/>
            <a:ext cx="6419685" cy="2231859"/>
            <a:chOff x="1402847" y="3896288"/>
            <a:chExt cx="6419685" cy="2231859"/>
          </a:xfrm>
        </p:grpSpPr>
        <p:cxnSp>
          <p:nvCxnSpPr>
            <p:cNvPr id="50" name="AutoShape 7">
              <a:extLst>
                <a:ext uri="{FF2B5EF4-FFF2-40B4-BE49-F238E27FC236}">
                  <a16:creationId xmlns:a16="http://schemas.microsoft.com/office/drawing/2014/main" id="{7D2E82C3-2C52-4DC1-9E53-469C2C301E5C}"/>
                </a:ext>
              </a:extLst>
            </p:cNvPr>
            <p:cNvCxnSpPr>
              <a:cxnSpLocks noChangeShapeType="1"/>
              <a:stCxn id="27" idx="7"/>
              <a:endCxn id="28" idx="2"/>
            </p:cNvCxnSpPr>
            <p:nvPr/>
          </p:nvCxnSpPr>
          <p:spPr bwMode="auto">
            <a:xfrm flipV="1">
              <a:off x="1402847" y="3896288"/>
              <a:ext cx="1903247" cy="1012659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1">
              <a:extLst>
                <a:ext uri="{FF2B5EF4-FFF2-40B4-BE49-F238E27FC236}">
                  <a16:creationId xmlns:a16="http://schemas.microsoft.com/office/drawing/2014/main" id="{33FB578C-2CCF-4BCB-AA7F-68770CFE4CD3}"/>
                </a:ext>
              </a:extLst>
            </p:cNvPr>
            <p:cNvCxnSpPr>
              <a:cxnSpLocks noChangeShapeType="1"/>
              <a:stCxn id="29" idx="6"/>
              <a:endCxn id="40" idx="1"/>
            </p:cNvCxnSpPr>
            <p:nvPr/>
          </p:nvCxnSpPr>
          <p:spPr bwMode="auto">
            <a:xfrm>
              <a:off x="3575969" y="5004363"/>
              <a:ext cx="2055647" cy="112378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23">
              <a:extLst>
                <a:ext uri="{FF2B5EF4-FFF2-40B4-BE49-F238E27FC236}">
                  <a16:creationId xmlns:a16="http://schemas.microsoft.com/office/drawing/2014/main" id="{AADAB211-CDDB-4248-B871-5202D9657FF5}"/>
                </a:ext>
              </a:extLst>
            </p:cNvPr>
            <p:cNvCxnSpPr>
              <a:cxnSpLocks noChangeShapeType="1"/>
              <a:stCxn id="40" idx="7"/>
              <a:endCxn id="43" idx="4"/>
            </p:cNvCxnSpPr>
            <p:nvPr/>
          </p:nvCxnSpPr>
          <p:spPr bwMode="auto">
            <a:xfrm flipV="1">
              <a:off x="5822447" y="5139300"/>
              <a:ext cx="2000085" cy="988847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7">
              <a:extLst>
                <a:ext uri="{FF2B5EF4-FFF2-40B4-BE49-F238E27FC236}">
                  <a16:creationId xmlns:a16="http://schemas.microsoft.com/office/drawing/2014/main" id="{FE346C48-4DBF-4226-9EFA-C048E8A76B14}"/>
                </a:ext>
              </a:extLst>
            </p:cNvPr>
            <p:cNvCxnSpPr>
              <a:cxnSpLocks noChangeShapeType="1"/>
              <a:stCxn id="28" idx="4"/>
              <a:endCxn id="29" idx="0"/>
            </p:cNvCxnSpPr>
            <p:nvPr/>
          </p:nvCxnSpPr>
          <p:spPr bwMode="auto">
            <a:xfrm>
              <a:off x="3441032" y="4031225"/>
              <a:ext cx="0" cy="8382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2681" name="Group 412680">
            <a:extLst>
              <a:ext uri="{FF2B5EF4-FFF2-40B4-BE49-F238E27FC236}">
                <a16:creationId xmlns:a16="http://schemas.microsoft.com/office/drawing/2014/main" id="{3D72703E-9865-4467-8286-D599CCB06006}"/>
              </a:ext>
            </a:extLst>
          </p:cNvPr>
          <p:cNvGrpSpPr/>
          <p:nvPr/>
        </p:nvGrpSpPr>
        <p:grpSpPr>
          <a:xfrm>
            <a:off x="1442369" y="5004363"/>
            <a:ext cx="6245225" cy="1219200"/>
            <a:chOff x="1442369" y="5004363"/>
            <a:chExt cx="6245225" cy="1219200"/>
          </a:xfrm>
        </p:grpSpPr>
        <p:cxnSp>
          <p:nvCxnSpPr>
            <p:cNvPr id="62" name="AutoShape 7">
              <a:extLst>
                <a:ext uri="{FF2B5EF4-FFF2-40B4-BE49-F238E27FC236}">
                  <a16:creationId xmlns:a16="http://schemas.microsoft.com/office/drawing/2014/main" id="{DEB82D5F-69FA-493A-AC8F-785415EADB52}"/>
                </a:ext>
              </a:extLst>
            </p:cNvPr>
            <p:cNvCxnSpPr>
              <a:cxnSpLocks noChangeShapeType="1"/>
              <a:stCxn id="27" idx="6"/>
              <a:endCxn id="29" idx="2"/>
            </p:cNvCxnSpPr>
            <p:nvPr/>
          </p:nvCxnSpPr>
          <p:spPr bwMode="auto">
            <a:xfrm>
              <a:off x="1442369" y="5004363"/>
              <a:ext cx="18637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7">
              <a:extLst>
                <a:ext uri="{FF2B5EF4-FFF2-40B4-BE49-F238E27FC236}">
                  <a16:creationId xmlns:a16="http://schemas.microsoft.com/office/drawing/2014/main" id="{D154A9E6-7DA2-473C-AC52-E39274061299}"/>
                </a:ext>
              </a:extLst>
            </p:cNvPr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>
              <a:off x="3441032" y="5139300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7">
              <a:extLst>
                <a:ext uri="{FF2B5EF4-FFF2-40B4-BE49-F238E27FC236}">
                  <a16:creationId xmlns:a16="http://schemas.microsoft.com/office/drawing/2014/main" id="{EDCD88BA-C7EB-4F52-BEF7-F1EF70469C19}"/>
                </a:ext>
              </a:extLst>
            </p:cNvPr>
            <p:cNvCxnSpPr>
              <a:cxnSpLocks noChangeShapeType="1"/>
              <a:stCxn id="30" idx="6"/>
              <a:endCxn id="40" idx="2"/>
            </p:cNvCxnSpPr>
            <p:nvPr/>
          </p:nvCxnSpPr>
          <p:spPr bwMode="auto">
            <a:xfrm>
              <a:off x="3575969" y="6223563"/>
              <a:ext cx="20161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>
              <a:extLst>
                <a:ext uri="{FF2B5EF4-FFF2-40B4-BE49-F238E27FC236}">
                  <a16:creationId xmlns:a16="http://schemas.microsoft.com/office/drawing/2014/main" id="{02429E5C-8541-4915-A96F-59404180EC85}"/>
                </a:ext>
              </a:extLst>
            </p:cNvPr>
            <p:cNvCxnSpPr>
              <a:cxnSpLocks noChangeShapeType="1"/>
              <a:stCxn id="40" idx="0"/>
              <a:endCxn id="39" idx="4"/>
            </p:cNvCxnSpPr>
            <p:nvPr/>
          </p:nvCxnSpPr>
          <p:spPr bwMode="auto">
            <a:xfrm flipV="1">
              <a:off x="5727032" y="5139300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7">
              <a:extLst>
                <a:ext uri="{FF2B5EF4-FFF2-40B4-BE49-F238E27FC236}">
                  <a16:creationId xmlns:a16="http://schemas.microsoft.com/office/drawing/2014/main" id="{1DC6F0AF-BBA7-481B-9192-F2FD7521706B}"/>
                </a:ext>
              </a:extLst>
            </p:cNvPr>
            <p:cNvCxnSpPr>
              <a:cxnSpLocks noChangeShapeType="1"/>
              <a:stCxn id="39" idx="6"/>
              <a:endCxn id="43" idx="2"/>
            </p:cNvCxnSpPr>
            <p:nvPr/>
          </p:nvCxnSpPr>
          <p:spPr bwMode="auto">
            <a:xfrm>
              <a:off x="5861969" y="5004363"/>
              <a:ext cx="1825625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539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 Flow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Assign a unit capacitary to every edge. Find Max flow from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200" dirty="0" err="1">
                    <a:solidFill>
                      <a:schemeClr val="accent6"/>
                    </a:solidFill>
                  </a:rPr>
                  <a:t>Thm</a:t>
                </a:r>
                <a:r>
                  <a:rPr lang="en-US" altLang="en-US" sz="2200" dirty="0">
                    <a:solidFill>
                      <a:schemeClr val="accent6"/>
                    </a:solidFill>
                  </a:rPr>
                  <a:t>. </a:t>
                </a:r>
                <a:r>
                  <a:rPr lang="en-US" altLang="en-US" sz="2200" dirty="0"/>
                  <a:t>Max number edge-disjoint s-t paths equals max flow value.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Proof.  # of disjoint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value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Suppose there are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edge-disjoint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Set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en-US" sz="22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200" dirty="0"/>
                  <a:t> participates in some path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baseline="-25000" dirty="0"/>
                  <a:t> </a:t>
                </a:r>
                <a:r>
                  <a:rPr lang="en-US" altLang="en-US" sz="2200" dirty="0"/>
                  <a:t>;  else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Since paths are edge-disjoint,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is a flow of value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   ▪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889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0F32C32-80C7-4D6D-AD24-3D8035E2727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34701"/>
            <a:ext cx="4956175" cy="1897063"/>
            <a:chOff x="576" y="2230"/>
            <a:chExt cx="4274" cy="163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C4213912-9128-4A44-874F-D94094E41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latin typeface="+mj-lt"/>
                </a:rPr>
                <a:t>s</a:t>
              </a: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A6C5E91D-07C2-4575-ADEF-0049FDF624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288B7AC4-0E71-4625-9433-F32A77EE9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D734F134-726E-4A84-9CBD-9E3AB861A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57" name="AutoShape 54">
              <a:extLst>
                <a:ext uri="{FF2B5EF4-FFF2-40B4-BE49-F238E27FC236}">
                  <a16:creationId xmlns:a16="http://schemas.microsoft.com/office/drawing/2014/main" id="{C67F2DBC-437E-4006-8F9A-A44A2EEDE77B}"/>
                </a:ext>
              </a:extLst>
            </p:cNvPr>
            <p:cNvCxnSpPr>
              <a:cxnSpLocks noChangeShapeType="1"/>
              <a:stCxn id="53" idx="7"/>
              <a:endCxn id="54" idx="3"/>
            </p:cNvCxnSpPr>
            <p:nvPr/>
          </p:nvCxnSpPr>
          <p:spPr bwMode="auto">
            <a:xfrm flipV="1">
              <a:off x="721" y="2380"/>
              <a:ext cx="1224" cy="56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4B1A8B1C-BB0E-43AF-B16F-956E898B5611}"/>
                </a:ext>
              </a:extLst>
            </p:cNvPr>
            <p:cNvCxnSpPr>
              <a:cxnSpLocks noChangeShapeType="1"/>
              <a:stCxn id="53" idx="6"/>
              <a:endCxn id="55" idx="2"/>
            </p:cNvCxnSpPr>
            <p:nvPr/>
          </p:nvCxnSpPr>
          <p:spPr bwMode="auto">
            <a:xfrm>
              <a:off x="751" y="3013"/>
              <a:ext cx="1164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0" name="AutoShape 56">
              <a:extLst>
                <a:ext uri="{FF2B5EF4-FFF2-40B4-BE49-F238E27FC236}">
                  <a16:creationId xmlns:a16="http://schemas.microsoft.com/office/drawing/2014/main" id="{C92095AA-583B-4C08-975A-92F1243811BA}"/>
                </a:ext>
              </a:extLst>
            </p:cNvPr>
            <p:cNvCxnSpPr>
              <a:cxnSpLocks noChangeShapeType="1"/>
              <a:stCxn id="53" idx="5"/>
              <a:endCxn id="56" idx="1"/>
            </p:cNvCxnSpPr>
            <p:nvPr/>
          </p:nvCxnSpPr>
          <p:spPr bwMode="auto">
            <a:xfrm>
              <a:off x="721" y="3078"/>
              <a:ext cx="1224" cy="63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E9B6E356-6B04-4682-9610-82511C43A666}"/>
                </a:ext>
              </a:extLst>
            </p:cNvPr>
            <p:cNvCxnSpPr>
              <a:cxnSpLocks noChangeShapeType="1"/>
              <a:stCxn id="55" idx="4"/>
              <a:endCxn id="56" idx="0"/>
            </p:cNvCxnSpPr>
            <p:nvPr/>
          </p:nvCxnSpPr>
          <p:spPr bwMode="auto">
            <a:xfrm>
              <a:off x="200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3" name="AutoShape 58">
              <a:extLst>
                <a:ext uri="{FF2B5EF4-FFF2-40B4-BE49-F238E27FC236}">
                  <a16:creationId xmlns:a16="http://schemas.microsoft.com/office/drawing/2014/main" id="{01BDA033-AD6A-4E29-852B-1E2BB4598767}"/>
                </a:ext>
              </a:extLst>
            </p:cNvPr>
            <p:cNvCxnSpPr>
              <a:cxnSpLocks noChangeShapeType="1"/>
              <a:stCxn id="55" idx="6"/>
              <a:endCxn id="70" idx="1"/>
            </p:cNvCxnSpPr>
            <p:nvPr/>
          </p:nvCxnSpPr>
          <p:spPr bwMode="auto">
            <a:xfrm>
              <a:off x="2095" y="3013"/>
              <a:ext cx="1290" cy="70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4" name="AutoShape 59">
              <a:extLst>
                <a:ext uri="{FF2B5EF4-FFF2-40B4-BE49-F238E27FC236}">
                  <a16:creationId xmlns:a16="http://schemas.microsoft.com/office/drawing/2014/main" id="{913EFFB8-4331-45B6-89B0-AF0AE18CF22E}"/>
                </a:ext>
              </a:extLst>
            </p:cNvPr>
            <p:cNvCxnSpPr>
              <a:cxnSpLocks noChangeShapeType="1"/>
              <a:stCxn id="56" idx="6"/>
              <a:endCxn id="70" idx="2"/>
            </p:cNvCxnSpPr>
            <p:nvPr/>
          </p:nvCxnSpPr>
          <p:spPr bwMode="auto">
            <a:xfrm>
              <a:off x="2095" y="3781"/>
              <a:ext cx="126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5" name="AutoShape 60">
              <a:extLst>
                <a:ext uri="{FF2B5EF4-FFF2-40B4-BE49-F238E27FC236}">
                  <a16:creationId xmlns:a16="http://schemas.microsoft.com/office/drawing/2014/main" id="{88BF7BC4-B6A3-4766-9BE2-ACADA2A929A7}"/>
                </a:ext>
              </a:extLst>
            </p:cNvPr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>
              <a:off x="200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5A3C278E-2899-40B0-BEAB-6FE9CBF4D3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FD2967D3-0265-436A-9B70-7AC36FFF0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70" name="Oval 63">
              <a:extLst>
                <a:ext uri="{FF2B5EF4-FFF2-40B4-BE49-F238E27FC236}">
                  <a16:creationId xmlns:a16="http://schemas.microsoft.com/office/drawing/2014/main" id="{E4861605-2370-42CF-82F0-80365251C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71" name="AutoShape 64">
              <a:extLst>
                <a:ext uri="{FF2B5EF4-FFF2-40B4-BE49-F238E27FC236}">
                  <a16:creationId xmlns:a16="http://schemas.microsoft.com/office/drawing/2014/main" id="{281B7EEF-DA74-43A6-8781-C641EDC54797}"/>
                </a:ext>
              </a:extLst>
            </p:cNvPr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>
              <a:off x="344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cxnSp>
          <p:nvCxnSpPr>
            <p:cNvPr id="73" name="AutoShape 65">
              <a:extLst>
                <a:ext uri="{FF2B5EF4-FFF2-40B4-BE49-F238E27FC236}">
                  <a16:creationId xmlns:a16="http://schemas.microsoft.com/office/drawing/2014/main" id="{89E3004D-07A8-4748-BD35-702582DC894F}"/>
                </a:ext>
              </a:extLst>
            </p:cNvPr>
            <p:cNvCxnSpPr>
              <a:cxnSpLocks noChangeShapeType="1"/>
              <a:stCxn id="67" idx="4"/>
              <a:endCxn id="68" idx="0"/>
            </p:cNvCxnSpPr>
            <p:nvPr/>
          </p:nvCxnSpPr>
          <p:spPr bwMode="auto">
            <a:xfrm>
              <a:off x="344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sp>
          <p:nvSpPr>
            <p:cNvPr id="74" name="Oval 66">
              <a:extLst>
                <a:ext uri="{FF2B5EF4-FFF2-40B4-BE49-F238E27FC236}">
                  <a16:creationId xmlns:a16="http://schemas.microsoft.com/office/drawing/2014/main" id="{A4001C7E-2A3F-4CA4-994A-A12A402BAF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latin typeface="+mj-lt"/>
                </a:rPr>
                <a:t>t</a:t>
              </a:r>
            </a:p>
          </p:txBody>
        </p:sp>
        <p:cxnSp>
          <p:nvCxnSpPr>
            <p:cNvPr id="76" name="AutoShape 67">
              <a:extLst>
                <a:ext uri="{FF2B5EF4-FFF2-40B4-BE49-F238E27FC236}">
                  <a16:creationId xmlns:a16="http://schemas.microsoft.com/office/drawing/2014/main" id="{F2F6F24C-FE48-4F0A-9B8F-ADBD4DD0E1F4}"/>
                </a:ext>
              </a:extLst>
            </p:cNvPr>
            <p:cNvCxnSpPr>
              <a:cxnSpLocks noChangeShapeType="1"/>
              <a:stCxn id="67" idx="6"/>
              <a:endCxn id="74" idx="1"/>
            </p:cNvCxnSpPr>
            <p:nvPr/>
          </p:nvCxnSpPr>
          <p:spPr bwMode="auto">
            <a:xfrm>
              <a:off x="3535" y="2315"/>
              <a:ext cx="117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7" name="AutoShape 68">
              <a:extLst>
                <a:ext uri="{FF2B5EF4-FFF2-40B4-BE49-F238E27FC236}">
                  <a16:creationId xmlns:a16="http://schemas.microsoft.com/office/drawing/2014/main" id="{54A6DC41-AB3E-41BC-BAB0-FEA2B48B8A1A}"/>
                </a:ext>
              </a:extLst>
            </p:cNvPr>
            <p:cNvCxnSpPr>
              <a:cxnSpLocks noChangeShapeType="1"/>
              <a:stCxn id="68" idx="6"/>
              <a:endCxn id="74" idx="2"/>
            </p:cNvCxnSpPr>
            <p:nvPr/>
          </p:nvCxnSpPr>
          <p:spPr bwMode="auto">
            <a:xfrm>
              <a:off x="3535" y="3013"/>
              <a:ext cx="114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8" name="AutoShape 69">
              <a:extLst>
                <a:ext uri="{FF2B5EF4-FFF2-40B4-BE49-F238E27FC236}">
                  <a16:creationId xmlns:a16="http://schemas.microsoft.com/office/drawing/2014/main" id="{F5BFEAD2-B119-4110-960E-301E29628993}"/>
                </a:ext>
              </a:extLst>
            </p:cNvPr>
            <p:cNvCxnSpPr>
              <a:cxnSpLocks noChangeShapeType="1"/>
              <a:stCxn id="70" idx="7"/>
              <a:endCxn id="74" idx="4"/>
            </p:cNvCxnSpPr>
            <p:nvPr/>
          </p:nvCxnSpPr>
          <p:spPr bwMode="auto">
            <a:xfrm flipV="1">
              <a:off x="3505" y="3103"/>
              <a:ext cx="1260" cy="61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9" name="AutoShape 70">
              <a:extLst>
                <a:ext uri="{FF2B5EF4-FFF2-40B4-BE49-F238E27FC236}">
                  <a16:creationId xmlns:a16="http://schemas.microsoft.com/office/drawing/2014/main" id="{F845C987-D43E-4307-A367-42A6E858290D}"/>
                </a:ext>
              </a:extLst>
            </p:cNvPr>
            <p:cNvCxnSpPr>
              <a:cxnSpLocks noChangeShapeType="1"/>
              <a:stCxn id="68" idx="2"/>
              <a:endCxn id="54" idx="6"/>
            </p:cNvCxnSpPr>
            <p:nvPr/>
          </p:nvCxnSpPr>
          <p:spPr bwMode="auto">
            <a:xfrm flipH="1" flipV="1">
              <a:off x="2095" y="2315"/>
              <a:ext cx="1260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80" name="AutoShape 71">
              <a:extLst>
                <a:ext uri="{FF2B5EF4-FFF2-40B4-BE49-F238E27FC236}">
                  <a16:creationId xmlns:a16="http://schemas.microsoft.com/office/drawing/2014/main" id="{362AF628-7ED8-4F54-A5B2-B5D447940ADC}"/>
                </a:ext>
              </a:extLst>
            </p:cNvPr>
            <p:cNvCxnSpPr>
              <a:cxnSpLocks noChangeShapeType="1"/>
              <a:stCxn id="67" idx="2"/>
              <a:endCxn id="55" idx="7"/>
            </p:cNvCxnSpPr>
            <p:nvPr/>
          </p:nvCxnSpPr>
          <p:spPr bwMode="auto">
            <a:xfrm flipH="1">
              <a:off x="2065" y="2315"/>
              <a:ext cx="129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</p:grpSp>
      <p:sp>
        <p:nvSpPr>
          <p:cNvPr id="81" name="Text Box 72">
            <a:extLst>
              <a:ext uri="{FF2B5EF4-FFF2-40B4-BE49-F238E27FC236}">
                <a16:creationId xmlns:a16="http://schemas.microsoft.com/office/drawing/2014/main" id="{28180EAE-C7AC-4AD6-AB55-6A04B17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3538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396EB789-DDAB-42BC-8B25-41CDA4F3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7094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91439078-0687-4009-81C8-306EC72F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85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4" name="Text Box 75">
            <a:extLst>
              <a:ext uri="{FF2B5EF4-FFF2-40B4-BE49-F238E27FC236}">
                <a16:creationId xmlns:a16="http://schemas.microsoft.com/office/drawing/2014/main" id="{55213B34-5390-47BE-9CE6-575E6FE7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603164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5" name="Text Box 76">
            <a:extLst>
              <a:ext uri="{FF2B5EF4-FFF2-40B4-BE49-F238E27FC236}">
                <a16:creationId xmlns:a16="http://schemas.microsoft.com/office/drawing/2014/main" id="{DCC33B69-591F-4FAE-A4FD-CEE48C3D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3047539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6" name="Text Box 77">
            <a:extLst>
              <a:ext uri="{FF2B5EF4-FFF2-40B4-BE49-F238E27FC236}">
                <a16:creationId xmlns:a16="http://schemas.microsoft.com/office/drawing/2014/main" id="{08DC37ED-1C4A-45F5-B34F-6D95D58C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2531601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7" name="Text Box 78">
            <a:extLst>
              <a:ext uri="{FF2B5EF4-FFF2-40B4-BE49-F238E27FC236}">
                <a16:creationId xmlns:a16="http://schemas.microsoft.com/office/drawing/2014/main" id="{43A11C8E-5475-4944-B5F1-F5CA502C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2117264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8" name="Text Box 79">
            <a:extLst>
              <a:ext uri="{FF2B5EF4-FFF2-40B4-BE49-F238E27FC236}">
                <a16:creationId xmlns:a16="http://schemas.microsoft.com/office/drawing/2014/main" id="{033E96DA-9E5F-4066-A41A-3488C0AE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22744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9" name="Text Box 80">
            <a:extLst>
              <a:ext uri="{FF2B5EF4-FFF2-40B4-BE49-F238E27FC236}">
                <a16:creationId xmlns:a16="http://schemas.microsoft.com/office/drawing/2014/main" id="{45FC7310-EA04-4426-8B85-A2C28BCF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26935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0" name="Text Box 81">
            <a:extLst>
              <a:ext uri="{FF2B5EF4-FFF2-40B4-BE49-F238E27FC236}">
                <a16:creationId xmlns:a16="http://schemas.microsoft.com/office/drawing/2014/main" id="{075892F1-78B7-4B8B-9F0B-0942514E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226926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1" name="Text Box 82">
            <a:extLst>
              <a:ext uri="{FF2B5EF4-FFF2-40B4-BE49-F238E27FC236}">
                <a16:creationId xmlns:a16="http://schemas.microsoft.com/office/drawing/2014/main" id="{A521F444-737E-4F27-BC3E-2028AE9A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29982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2" name="Text Box 83">
            <a:extLst>
              <a:ext uri="{FF2B5EF4-FFF2-40B4-BE49-F238E27FC236}">
                <a16:creationId xmlns:a16="http://schemas.microsoft.com/office/drawing/2014/main" id="{DEBE2457-919D-4915-AAB9-CE24ED2B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16183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3" name="Text Box 84">
            <a:extLst>
              <a:ext uri="{FF2B5EF4-FFF2-40B4-BE49-F238E27FC236}">
                <a16:creationId xmlns:a16="http://schemas.microsoft.com/office/drawing/2014/main" id="{A981DEFC-C3D3-4716-83A6-80D05574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236173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4" name="Text Box 85">
            <a:extLst>
              <a:ext uri="{FF2B5EF4-FFF2-40B4-BE49-F238E27FC236}">
                <a16:creationId xmlns:a16="http://schemas.microsoft.com/office/drawing/2014/main" id="{A5C349F3-A591-4B76-AABD-27D50D90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323486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 Flow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200" dirty="0" err="1">
                    <a:solidFill>
                      <a:schemeClr val="accent6"/>
                    </a:solidFill>
                  </a:rPr>
                  <a:t>Thm</a:t>
                </a:r>
                <a:r>
                  <a:rPr lang="en-US" altLang="en-US" sz="2200" dirty="0">
                    <a:solidFill>
                      <a:schemeClr val="accent6"/>
                    </a:solidFill>
                  </a:rPr>
                  <a:t>. </a:t>
                </a:r>
                <a:r>
                  <a:rPr lang="en-US" altLang="en-US" sz="2200" dirty="0"/>
                  <a:t>Max number edge-disjoint s-t paths equals max flow value.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# of disjoint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/>
                  <a:t>Suppose max flow value is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Integrality theorem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</a:t>
                </a:r>
                <a:r>
                  <a:rPr lang="en-US" altLang="en-US" sz="2200" dirty="0"/>
                  <a:t>there exists 0-1 flow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of value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Consider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r>
                  <a:rPr lang="en-US" altLang="en-US" sz="2200" dirty="0"/>
                  <a:t>by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conservation</a:t>
                </a:r>
                <a:r>
                  <a:rPr lang="en-US" altLang="en-US" sz="2200" dirty="0"/>
                  <a:t>, there exists an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altLang="en-US" sz="2200" dirty="0"/>
              </a:p>
              <a:p>
                <a:r>
                  <a:rPr lang="en-US" altLang="en-US" sz="2200" dirty="0"/>
                  <a:t>continue until reach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200" dirty="0"/>
                  <a:t>, always choosing a new edge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This produces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(not necessarily simple) edge-disjoint paths.   ▪</a:t>
                </a:r>
              </a:p>
              <a:p>
                <a:pPr marL="0" indent="0"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r="-444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0F32C32-80C7-4D6D-AD24-3D8035E2727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374264"/>
            <a:ext cx="4956175" cy="1897063"/>
            <a:chOff x="576" y="2230"/>
            <a:chExt cx="4274" cy="163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C4213912-9128-4A44-874F-D94094E41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6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latin typeface="+mj-lt"/>
                </a:rPr>
                <a:t>s</a:t>
              </a: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A6C5E91D-07C2-4575-ADEF-0049FDF624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288B7AC4-0E71-4625-9433-F32A77EE9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D734F134-726E-4A84-9CBD-9E3AB861A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57" name="AutoShape 54">
              <a:extLst>
                <a:ext uri="{FF2B5EF4-FFF2-40B4-BE49-F238E27FC236}">
                  <a16:creationId xmlns:a16="http://schemas.microsoft.com/office/drawing/2014/main" id="{C67F2DBC-437E-4006-8F9A-A44A2EEDE77B}"/>
                </a:ext>
              </a:extLst>
            </p:cNvPr>
            <p:cNvCxnSpPr>
              <a:cxnSpLocks noChangeShapeType="1"/>
              <a:stCxn id="53" idx="7"/>
              <a:endCxn id="54" idx="3"/>
            </p:cNvCxnSpPr>
            <p:nvPr/>
          </p:nvCxnSpPr>
          <p:spPr bwMode="auto">
            <a:xfrm flipV="1">
              <a:off x="721" y="2380"/>
              <a:ext cx="1224" cy="56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4B1A8B1C-BB0E-43AF-B16F-956E898B5611}"/>
                </a:ext>
              </a:extLst>
            </p:cNvPr>
            <p:cNvCxnSpPr>
              <a:cxnSpLocks noChangeShapeType="1"/>
              <a:stCxn id="53" idx="6"/>
              <a:endCxn id="55" idx="2"/>
            </p:cNvCxnSpPr>
            <p:nvPr/>
          </p:nvCxnSpPr>
          <p:spPr bwMode="auto">
            <a:xfrm>
              <a:off x="751" y="3013"/>
              <a:ext cx="1164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0" name="AutoShape 56">
              <a:extLst>
                <a:ext uri="{FF2B5EF4-FFF2-40B4-BE49-F238E27FC236}">
                  <a16:creationId xmlns:a16="http://schemas.microsoft.com/office/drawing/2014/main" id="{C92095AA-583B-4C08-975A-92F1243811BA}"/>
                </a:ext>
              </a:extLst>
            </p:cNvPr>
            <p:cNvCxnSpPr>
              <a:cxnSpLocks noChangeShapeType="1"/>
              <a:stCxn id="53" idx="5"/>
              <a:endCxn id="56" idx="1"/>
            </p:cNvCxnSpPr>
            <p:nvPr/>
          </p:nvCxnSpPr>
          <p:spPr bwMode="auto">
            <a:xfrm>
              <a:off x="721" y="3078"/>
              <a:ext cx="1224" cy="63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1" name="AutoShape 57">
              <a:extLst>
                <a:ext uri="{FF2B5EF4-FFF2-40B4-BE49-F238E27FC236}">
                  <a16:creationId xmlns:a16="http://schemas.microsoft.com/office/drawing/2014/main" id="{E9B6E356-6B04-4682-9610-82511C43A666}"/>
                </a:ext>
              </a:extLst>
            </p:cNvPr>
            <p:cNvCxnSpPr>
              <a:cxnSpLocks noChangeShapeType="1"/>
              <a:stCxn id="55" idx="4"/>
              <a:endCxn id="56" idx="0"/>
            </p:cNvCxnSpPr>
            <p:nvPr/>
          </p:nvCxnSpPr>
          <p:spPr bwMode="auto">
            <a:xfrm>
              <a:off x="200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3" name="AutoShape 58">
              <a:extLst>
                <a:ext uri="{FF2B5EF4-FFF2-40B4-BE49-F238E27FC236}">
                  <a16:creationId xmlns:a16="http://schemas.microsoft.com/office/drawing/2014/main" id="{01BDA033-AD6A-4E29-852B-1E2BB4598767}"/>
                </a:ext>
              </a:extLst>
            </p:cNvPr>
            <p:cNvCxnSpPr>
              <a:cxnSpLocks noChangeShapeType="1"/>
              <a:stCxn id="55" idx="6"/>
              <a:endCxn id="70" idx="1"/>
            </p:cNvCxnSpPr>
            <p:nvPr/>
          </p:nvCxnSpPr>
          <p:spPr bwMode="auto">
            <a:xfrm>
              <a:off x="2095" y="3013"/>
              <a:ext cx="1290" cy="70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4" name="AutoShape 59">
              <a:extLst>
                <a:ext uri="{FF2B5EF4-FFF2-40B4-BE49-F238E27FC236}">
                  <a16:creationId xmlns:a16="http://schemas.microsoft.com/office/drawing/2014/main" id="{913EFFB8-4331-45B6-89B0-AF0AE18CF22E}"/>
                </a:ext>
              </a:extLst>
            </p:cNvPr>
            <p:cNvCxnSpPr>
              <a:cxnSpLocks noChangeShapeType="1"/>
              <a:stCxn id="56" idx="6"/>
              <a:endCxn id="70" idx="2"/>
            </p:cNvCxnSpPr>
            <p:nvPr/>
          </p:nvCxnSpPr>
          <p:spPr bwMode="auto">
            <a:xfrm>
              <a:off x="2095" y="3781"/>
              <a:ext cx="126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65" name="AutoShape 60">
              <a:extLst>
                <a:ext uri="{FF2B5EF4-FFF2-40B4-BE49-F238E27FC236}">
                  <a16:creationId xmlns:a16="http://schemas.microsoft.com/office/drawing/2014/main" id="{88BF7BC4-B6A3-4766-9BE2-ACADA2A929A7}"/>
                </a:ext>
              </a:extLst>
            </p:cNvPr>
            <p:cNvCxnSpPr>
              <a:cxnSpLocks noChangeShapeType="1"/>
              <a:stCxn id="54" idx="4"/>
              <a:endCxn id="55" idx="0"/>
            </p:cNvCxnSpPr>
            <p:nvPr/>
          </p:nvCxnSpPr>
          <p:spPr bwMode="auto">
            <a:xfrm>
              <a:off x="200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5A3C278E-2899-40B0-BEAB-6FE9CBF4D3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230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FD2967D3-0265-436A-9B70-7AC36FFF0B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sp>
          <p:nvSpPr>
            <p:cNvPr id="70" name="Oval 63">
              <a:extLst>
                <a:ext uri="{FF2B5EF4-FFF2-40B4-BE49-F238E27FC236}">
                  <a16:creationId xmlns:a16="http://schemas.microsoft.com/office/drawing/2014/main" id="{E4861605-2370-42CF-82F0-80365251C4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60" y="3696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kumimoji="0" lang="en-US" altLang="en-US">
                <a:latin typeface="+mj-lt"/>
              </a:endParaRPr>
            </a:p>
          </p:txBody>
        </p:sp>
        <p:cxnSp>
          <p:nvCxnSpPr>
            <p:cNvPr id="71" name="AutoShape 64">
              <a:extLst>
                <a:ext uri="{FF2B5EF4-FFF2-40B4-BE49-F238E27FC236}">
                  <a16:creationId xmlns:a16="http://schemas.microsoft.com/office/drawing/2014/main" id="{281B7EEF-DA74-43A6-8781-C641EDC54797}"/>
                </a:ext>
              </a:extLst>
            </p:cNvPr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>
              <a:off x="3445" y="3103"/>
              <a:ext cx="0" cy="58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cxnSp>
          <p:nvCxnSpPr>
            <p:cNvPr id="73" name="AutoShape 65">
              <a:extLst>
                <a:ext uri="{FF2B5EF4-FFF2-40B4-BE49-F238E27FC236}">
                  <a16:creationId xmlns:a16="http://schemas.microsoft.com/office/drawing/2014/main" id="{89E3004D-07A8-4748-BD35-702582DC894F}"/>
                </a:ext>
              </a:extLst>
            </p:cNvPr>
            <p:cNvCxnSpPr>
              <a:cxnSpLocks noChangeShapeType="1"/>
              <a:stCxn id="67" idx="4"/>
              <a:endCxn id="68" idx="0"/>
            </p:cNvCxnSpPr>
            <p:nvPr/>
          </p:nvCxnSpPr>
          <p:spPr bwMode="auto">
            <a:xfrm>
              <a:off x="3445" y="2405"/>
              <a:ext cx="0" cy="51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triangle" w="sm" len="sm"/>
              <a:tailEnd type="none" w="sm" len="sm"/>
            </a:ln>
            <a:extLst/>
          </p:spPr>
        </p:cxnSp>
        <p:sp>
          <p:nvSpPr>
            <p:cNvPr id="74" name="Oval 66">
              <a:extLst>
                <a:ext uri="{FF2B5EF4-FFF2-40B4-BE49-F238E27FC236}">
                  <a16:creationId xmlns:a16="http://schemas.microsoft.com/office/drawing/2014/main" id="{A4001C7E-2A3F-4CA4-994A-A12A402BAF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928"/>
              <a:ext cx="170" cy="17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latin typeface="+mj-lt"/>
                </a:rPr>
                <a:t>t</a:t>
              </a:r>
            </a:p>
          </p:txBody>
        </p:sp>
        <p:cxnSp>
          <p:nvCxnSpPr>
            <p:cNvPr id="76" name="AutoShape 67">
              <a:extLst>
                <a:ext uri="{FF2B5EF4-FFF2-40B4-BE49-F238E27FC236}">
                  <a16:creationId xmlns:a16="http://schemas.microsoft.com/office/drawing/2014/main" id="{F2F6F24C-FE48-4F0A-9B8F-ADBD4DD0E1F4}"/>
                </a:ext>
              </a:extLst>
            </p:cNvPr>
            <p:cNvCxnSpPr>
              <a:cxnSpLocks noChangeShapeType="1"/>
              <a:stCxn id="67" idx="6"/>
              <a:endCxn id="74" idx="1"/>
            </p:cNvCxnSpPr>
            <p:nvPr/>
          </p:nvCxnSpPr>
          <p:spPr bwMode="auto">
            <a:xfrm>
              <a:off x="3535" y="2315"/>
              <a:ext cx="117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7" name="AutoShape 68">
              <a:extLst>
                <a:ext uri="{FF2B5EF4-FFF2-40B4-BE49-F238E27FC236}">
                  <a16:creationId xmlns:a16="http://schemas.microsoft.com/office/drawing/2014/main" id="{54A6DC41-AB3E-41BC-BAB0-FEA2B48B8A1A}"/>
                </a:ext>
              </a:extLst>
            </p:cNvPr>
            <p:cNvCxnSpPr>
              <a:cxnSpLocks noChangeShapeType="1"/>
              <a:stCxn id="68" idx="6"/>
              <a:endCxn id="74" idx="2"/>
            </p:cNvCxnSpPr>
            <p:nvPr/>
          </p:nvCxnSpPr>
          <p:spPr bwMode="auto">
            <a:xfrm>
              <a:off x="3535" y="3013"/>
              <a:ext cx="114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8" name="AutoShape 69">
              <a:extLst>
                <a:ext uri="{FF2B5EF4-FFF2-40B4-BE49-F238E27FC236}">
                  <a16:creationId xmlns:a16="http://schemas.microsoft.com/office/drawing/2014/main" id="{F5BFEAD2-B119-4110-960E-301E29628993}"/>
                </a:ext>
              </a:extLst>
            </p:cNvPr>
            <p:cNvCxnSpPr>
              <a:cxnSpLocks noChangeShapeType="1"/>
              <a:stCxn id="70" idx="7"/>
              <a:endCxn id="74" idx="4"/>
            </p:cNvCxnSpPr>
            <p:nvPr/>
          </p:nvCxnSpPr>
          <p:spPr bwMode="auto">
            <a:xfrm flipV="1">
              <a:off x="3505" y="3103"/>
              <a:ext cx="1260" cy="61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79" name="AutoShape 70">
              <a:extLst>
                <a:ext uri="{FF2B5EF4-FFF2-40B4-BE49-F238E27FC236}">
                  <a16:creationId xmlns:a16="http://schemas.microsoft.com/office/drawing/2014/main" id="{F845C987-D43E-4307-A367-42A6E858290D}"/>
                </a:ext>
              </a:extLst>
            </p:cNvPr>
            <p:cNvCxnSpPr>
              <a:cxnSpLocks noChangeShapeType="1"/>
              <a:stCxn id="68" idx="2"/>
              <a:endCxn id="54" idx="6"/>
            </p:cNvCxnSpPr>
            <p:nvPr/>
          </p:nvCxnSpPr>
          <p:spPr bwMode="auto">
            <a:xfrm flipH="1" flipV="1">
              <a:off x="2095" y="2315"/>
              <a:ext cx="1260" cy="698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  <p:cxnSp>
          <p:nvCxnSpPr>
            <p:cNvPr id="80" name="AutoShape 71">
              <a:extLst>
                <a:ext uri="{FF2B5EF4-FFF2-40B4-BE49-F238E27FC236}">
                  <a16:creationId xmlns:a16="http://schemas.microsoft.com/office/drawing/2014/main" id="{362AF628-7ED8-4F54-A5B2-B5D447940ADC}"/>
                </a:ext>
              </a:extLst>
            </p:cNvPr>
            <p:cNvCxnSpPr>
              <a:cxnSpLocks noChangeShapeType="1"/>
              <a:stCxn id="67" idx="2"/>
              <a:endCxn id="55" idx="7"/>
            </p:cNvCxnSpPr>
            <p:nvPr/>
          </p:nvCxnSpPr>
          <p:spPr bwMode="auto">
            <a:xfrm flipH="1">
              <a:off x="2065" y="2315"/>
              <a:ext cx="1290" cy="633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/>
          </p:spPr>
        </p:cxnSp>
      </p:grpSp>
      <p:sp>
        <p:nvSpPr>
          <p:cNvPr id="81" name="Text Box 72">
            <a:extLst>
              <a:ext uri="{FF2B5EF4-FFF2-40B4-BE49-F238E27FC236}">
                <a16:creationId xmlns:a16="http://schemas.microsoft.com/office/drawing/2014/main" id="{28180EAE-C7AC-4AD6-AB55-6A04B17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7933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396EB789-DDAB-42BC-8B25-41CDA4F3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1489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91439078-0687-4009-81C8-306EC72F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680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4" name="Text Box 75">
            <a:extLst>
              <a:ext uri="{FF2B5EF4-FFF2-40B4-BE49-F238E27FC236}">
                <a16:creationId xmlns:a16="http://schemas.microsoft.com/office/drawing/2014/main" id="{55213B34-5390-47BE-9CE6-575E6FE7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042727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5" name="Text Box 76">
            <a:extLst>
              <a:ext uri="{FF2B5EF4-FFF2-40B4-BE49-F238E27FC236}">
                <a16:creationId xmlns:a16="http://schemas.microsoft.com/office/drawing/2014/main" id="{DCC33B69-591F-4FAE-A4FD-CEE48C3D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2487102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6" name="Text Box 77">
            <a:extLst>
              <a:ext uri="{FF2B5EF4-FFF2-40B4-BE49-F238E27FC236}">
                <a16:creationId xmlns:a16="http://schemas.microsoft.com/office/drawing/2014/main" id="{08DC37ED-1C4A-45F5-B34F-6D95D58C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971164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7" name="Text Box 78">
            <a:extLst>
              <a:ext uri="{FF2B5EF4-FFF2-40B4-BE49-F238E27FC236}">
                <a16:creationId xmlns:a16="http://schemas.microsoft.com/office/drawing/2014/main" id="{43A11C8E-5475-4944-B5F1-F5CA502C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1556827"/>
            <a:ext cx="228600" cy="18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8" name="Text Box 79">
            <a:extLst>
              <a:ext uri="{FF2B5EF4-FFF2-40B4-BE49-F238E27FC236}">
                <a16:creationId xmlns:a16="http://schemas.microsoft.com/office/drawing/2014/main" id="{033E96DA-9E5F-4066-A41A-3488C0AE2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7139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89" name="Text Box 80">
            <a:extLst>
              <a:ext uri="{FF2B5EF4-FFF2-40B4-BE49-F238E27FC236}">
                <a16:creationId xmlns:a16="http://schemas.microsoft.com/office/drawing/2014/main" id="{45FC7310-EA04-4426-8B85-A2C28BCF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21330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0" name="Text Box 81">
            <a:extLst>
              <a:ext uri="{FF2B5EF4-FFF2-40B4-BE49-F238E27FC236}">
                <a16:creationId xmlns:a16="http://schemas.microsoft.com/office/drawing/2014/main" id="{075892F1-78B7-4B8B-9F0B-0942514E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2666489"/>
            <a:ext cx="228600" cy="18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1" name="Text Box 82">
            <a:extLst>
              <a:ext uri="{FF2B5EF4-FFF2-40B4-BE49-F238E27FC236}">
                <a16:creationId xmlns:a16="http://schemas.microsoft.com/office/drawing/2014/main" id="{A521F444-737E-4F27-BC3E-2028AE9A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1739389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2" name="Text Box 83">
            <a:extLst>
              <a:ext uri="{FF2B5EF4-FFF2-40B4-BE49-F238E27FC236}">
                <a16:creationId xmlns:a16="http://schemas.microsoft.com/office/drawing/2014/main" id="{DEBE2457-919D-4915-AAB9-CE24ED2B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60140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3" name="Text Box 84">
            <a:extLst>
              <a:ext uri="{FF2B5EF4-FFF2-40B4-BE49-F238E27FC236}">
                <a16:creationId xmlns:a16="http://schemas.microsoft.com/office/drawing/2014/main" id="{A981DEFC-C3D3-4716-83A6-80D05574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180130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94" name="Text Box 85">
            <a:extLst>
              <a:ext uri="{FF2B5EF4-FFF2-40B4-BE49-F238E27FC236}">
                <a16:creationId xmlns:a16="http://schemas.microsoft.com/office/drawing/2014/main" id="{A5C349F3-A591-4B76-AABD-27D50D90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674427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+mj-lt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9B4F14-A444-4228-8A9A-916EE2AD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75" y="6344390"/>
            <a:ext cx="7506350" cy="3391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+mj-lt"/>
              </a:rPr>
              <a:t>We can return to u so we can have cycles. But we can eliminate cycles if desired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E38064-FE4C-46AD-8F55-599513D7C1D1}"/>
              </a:ext>
            </a:extLst>
          </p:cNvPr>
          <p:cNvCxnSpPr/>
          <p:nvPr/>
        </p:nvCxnSpPr>
        <p:spPr bwMode="auto">
          <a:xfrm flipV="1">
            <a:off x="3959942" y="6096961"/>
            <a:ext cx="786683" cy="165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97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lang="en-US" sz="3600" dirty="0"/>
              <a:t>Pr</a:t>
            </a:r>
            <a:r>
              <a:rPr kumimoji="0" lang="en-US" sz="3600" dirty="0">
                <a:cs typeface="+mj-cs"/>
              </a:rPr>
              <a:t>oject Selection </a:t>
            </a:r>
          </a:p>
        </p:txBody>
      </p:sp>
    </p:spTree>
    <p:extLst>
      <p:ext uri="{BB962C8B-B14F-4D97-AF65-F5344CB8AC3E}">
        <p14:creationId xmlns:p14="http://schemas.microsoft.com/office/powerpoint/2010/main" val="333212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Project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</a:rPr>
                  <a:t>Given a DAG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representing precedence constraints on tasks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(a task points to its predecessors)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/>
                  <a:t>Ta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sk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has a profit value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hlink"/>
                    </a:solidFill>
                  </a:rPr>
                  <a:t> </a:t>
                </a:r>
                <a:r>
                  <a:rPr lang="en-US" altLang="en-US" sz="22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(can be positive or negative)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Goal: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Find a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of tasks that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satisfies the </a:t>
                </a:r>
                <a:r>
                  <a:rPr lang="en-US" altLang="en-US" sz="2200" dirty="0"/>
                  <a:t>precedence constraints,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maximizes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en-US" sz="2200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428703" cy="4797690"/>
              </a:xfrm>
              <a:blipFill>
                <a:blip r:embed="rId3"/>
                <a:stretch>
                  <a:fillRect l="-940" t="-1525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6" name="Group 3">
            <a:extLst>
              <a:ext uri="{FF2B5EF4-FFF2-40B4-BE49-F238E27FC236}">
                <a16:creationId xmlns:a16="http://schemas.microsoft.com/office/drawing/2014/main" id="{B1EEFCDC-1D72-4AE8-A819-9482744AFA3D}"/>
              </a:ext>
            </a:extLst>
          </p:cNvPr>
          <p:cNvGrpSpPr>
            <a:grpSpLocks/>
          </p:cNvGrpSpPr>
          <p:nvPr/>
        </p:nvGrpSpPr>
        <p:grpSpPr bwMode="auto">
          <a:xfrm>
            <a:off x="5097432" y="3122841"/>
            <a:ext cx="3416960" cy="2684203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7844C269-AF96-44A8-ADD7-B3936B619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-1</a:t>
              </a:r>
              <a:endParaRPr lang="en-US" altLang="en-US" sz="1400" dirty="0"/>
            </a:p>
          </p:txBody>
        </p:sp>
        <p:sp>
          <p:nvSpPr>
            <p:cNvPr id="38" name="Oval 5">
              <a:extLst>
                <a:ext uri="{FF2B5EF4-FFF2-40B4-BE49-F238E27FC236}">
                  <a16:creationId xmlns:a16="http://schemas.microsoft.com/office/drawing/2014/main" id="{E0563554-43B6-49D3-8B71-479A6FC42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40" name="Oval 6">
              <a:extLst>
                <a:ext uri="{FF2B5EF4-FFF2-40B4-BE49-F238E27FC236}">
                  <a16:creationId xmlns:a16="http://schemas.microsoft.com/office/drawing/2014/main" id="{B44E1744-D389-4554-9EC2-0EDA6D594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3</a:t>
              </a:r>
              <a:endParaRPr lang="en-US" altLang="en-US" sz="1400" dirty="0"/>
            </a:p>
          </p:txBody>
        </p: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D33CB604-3D07-4752-A3E3-46950972C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BA3F64EE-F0D9-42E4-A350-1A3DA3BC2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10</a:t>
              </a:r>
              <a:endParaRPr lang="en-US" altLang="en-US" sz="1400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BE7EAF3B-4A44-499C-B7C8-8DBC5BBD2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E77B332C-D809-4A82-BBEF-AC5B2E78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90732C65-F73A-44FE-80EF-1FFDDD746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7E55B620-3E9C-4088-B7A9-AC68C7B60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8AEE85C6-EA33-4434-B69A-2C6424E78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8FA285B4-29A0-46CF-8624-400E7B53A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799719BB-D920-4B49-8155-15E3A242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55" name="Oval 16">
              <a:extLst>
                <a:ext uri="{FF2B5EF4-FFF2-40B4-BE49-F238E27FC236}">
                  <a16:creationId xmlns:a16="http://schemas.microsoft.com/office/drawing/2014/main" id="{59E37C15-0412-45DC-9A8B-33520F65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56" name="Line 17">
              <a:extLst>
                <a:ext uri="{FF2B5EF4-FFF2-40B4-BE49-F238E27FC236}">
                  <a16:creationId xmlns:a16="http://schemas.microsoft.com/office/drawing/2014/main" id="{738608EB-6C74-4F89-BA33-EB1813859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8">
              <a:extLst>
                <a:ext uri="{FF2B5EF4-FFF2-40B4-BE49-F238E27FC236}">
                  <a16:creationId xmlns:a16="http://schemas.microsoft.com/office/drawing/2014/main" id="{1B1A74F9-F4F1-4BE7-AE80-096611A79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A793AAD0-7A0C-4912-9F35-0A59A9EC5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0">
              <a:extLst>
                <a:ext uri="{FF2B5EF4-FFF2-40B4-BE49-F238E27FC236}">
                  <a16:creationId xmlns:a16="http://schemas.microsoft.com/office/drawing/2014/main" id="{83223BB0-FF8F-4B98-862B-8B56B8025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E44F3FBC-0016-46F9-ABF7-ACF0FCD1A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2">
              <a:extLst>
                <a:ext uri="{FF2B5EF4-FFF2-40B4-BE49-F238E27FC236}">
                  <a16:creationId xmlns:a16="http://schemas.microsoft.com/office/drawing/2014/main" id="{DDFB3797-7658-4A42-A54B-939AB0872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3">
              <a:extLst>
                <a:ext uri="{FF2B5EF4-FFF2-40B4-BE49-F238E27FC236}">
                  <a16:creationId xmlns:a16="http://schemas.microsoft.com/office/drawing/2014/main" id="{7EDAD44B-D73F-47DE-B903-8A2C054C1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4">
              <a:extLst>
                <a:ext uri="{FF2B5EF4-FFF2-40B4-BE49-F238E27FC236}">
                  <a16:creationId xmlns:a16="http://schemas.microsoft.com/office/drawing/2014/main" id="{0B6175B2-765B-422E-92AF-F5F2B6A84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5">
              <a:extLst>
                <a:ext uri="{FF2B5EF4-FFF2-40B4-BE49-F238E27FC236}">
                  <a16:creationId xmlns:a16="http://schemas.microsoft.com/office/drawing/2014/main" id="{4107E426-B514-4B57-B1AD-2EF8FA670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6">
              <a:extLst>
                <a:ext uri="{FF2B5EF4-FFF2-40B4-BE49-F238E27FC236}">
                  <a16:creationId xmlns:a16="http://schemas.microsoft.com/office/drawing/2014/main" id="{B5C53B99-1630-490C-A0D1-12B9FBF68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7">
              <a:extLst>
                <a:ext uri="{FF2B5EF4-FFF2-40B4-BE49-F238E27FC236}">
                  <a16:creationId xmlns:a16="http://schemas.microsoft.com/office/drawing/2014/main" id="{F87D5BDB-B950-4634-9AF4-E24FFF4D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065D0340-A682-4FF0-B9B7-6C1987A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9">
              <a:extLst>
                <a:ext uri="{FF2B5EF4-FFF2-40B4-BE49-F238E27FC236}">
                  <a16:creationId xmlns:a16="http://schemas.microsoft.com/office/drawing/2014/main" id="{70577430-D81D-4C28-A86B-2255BFFEB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>
              <a:extLst>
                <a:ext uri="{FF2B5EF4-FFF2-40B4-BE49-F238E27FC236}">
                  <a16:creationId xmlns:a16="http://schemas.microsoft.com/office/drawing/2014/main" id="{9CF4D03F-7FC4-45A1-978B-70A4ED8B8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>
              <a:extLst>
                <a:ext uri="{FF2B5EF4-FFF2-40B4-BE49-F238E27FC236}">
                  <a16:creationId xmlns:a16="http://schemas.microsoft.com/office/drawing/2014/main" id="{1153675C-0711-4773-8277-819A3185B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2">
              <a:extLst>
                <a:ext uri="{FF2B5EF4-FFF2-40B4-BE49-F238E27FC236}">
                  <a16:creationId xmlns:a16="http://schemas.microsoft.com/office/drawing/2014/main" id="{2B9EA3A8-0D72-4DFC-880D-1621F2E9B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33">
              <a:extLst>
                <a:ext uri="{FF2B5EF4-FFF2-40B4-BE49-F238E27FC236}">
                  <a16:creationId xmlns:a16="http://schemas.microsoft.com/office/drawing/2014/main" id="{F74C299E-D431-4DE8-AE8F-E36F7967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4">
              <a:extLst>
                <a:ext uri="{FF2B5EF4-FFF2-40B4-BE49-F238E27FC236}">
                  <a16:creationId xmlns:a16="http://schemas.microsoft.com/office/drawing/2014/main" id="{66A6A150-25F5-4BC2-A9A6-0C1D182D3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5">
              <a:extLst>
                <a:ext uri="{FF2B5EF4-FFF2-40B4-BE49-F238E27FC236}">
                  <a16:creationId xmlns:a16="http://schemas.microsoft.com/office/drawing/2014/main" id="{2E139C6A-9AC3-4891-98BA-372350DE8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6">
              <a:extLst>
                <a:ext uri="{FF2B5EF4-FFF2-40B4-BE49-F238E27FC236}">
                  <a16:creationId xmlns:a16="http://schemas.microsoft.com/office/drawing/2014/main" id="{53C8DE60-CA6A-4F25-B2D7-1C76EA9F2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9F547565-CC5F-4AA8-BDF5-0C3A8ADB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2</a:t>
              </a:r>
              <a:endParaRPr lang="en-US" altLang="en-US" sz="1400" dirty="0"/>
            </a:p>
          </p:txBody>
        </p:sp>
        <p:sp>
          <p:nvSpPr>
            <p:cNvPr id="81" name="Line 38">
              <a:extLst>
                <a:ext uri="{FF2B5EF4-FFF2-40B4-BE49-F238E27FC236}">
                  <a16:creationId xmlns:a16="http://schemas.microsoft.com/office/drawing/2014/main" id="{F687130E-5FDC-444D-AD79-06A96D194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 Box 58">
            <a:extLst>
              <a:ext uri="{FF2B5EF4-FFF2-40B4-BE49-F238E27FC236}">
                <a16:creationId xmlns:a16="http://schemas.microsoft.com/office/drawing/2014/main" id="{D8F03817-1B45-4BFA-B419-BAA77236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82" y="6250189"/>
            <a:ext cx="4372691" cy="442674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Each task points to </a:t>
            </a:r>
            <a:r>
              <a:rPr lang="en-US" altLang="en-US"/>
              <a:t>its predecessors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6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9C9A0-549B-49E4-8F6F-A43364D2A5D5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042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-1</a:t>
              </a:r>
              <a:endParaRPr lang="en-US" altLang="en-US" sz="1400" dirty="0"/>
            </a:p>
          </p:txBody>
        </p:sp>
        <p:sp>
          <p:nvSpPr>
            <p:cNvPr id="6042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/>
                <a:t>4</a:t>
              </a:r>
              <a:endParaRPr lang="en-US" altLang="en-US" sz="1400" dirty="0"/>
            </a:p>
          </p:txBody>
        </p:sp>
        <p:sp>
          <p:nvSpPr>
            <p:cNvPr id="6042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042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042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042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042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043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043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043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043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043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043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043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045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1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</a:p>
        </p:txBody>
      </p:sp>
      <p:sp>
        <p:nvSpPr>
          <p:cNvPr id="60422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latin typeface="+mn-lt"/>
              </a:rPr>
              <a:t>t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065C67C-9611-4669-A972-41CC2A936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Extended Graph</a:t>
            </a:r>
          </a:p>
        </p:txBody>
      </p:sp>
    </p:spTree>
    <p:extLst>
      <p:ext uri="{BB962C8B-B14F-4D97-AF65-F5344CB8AC3E}">
        <p14:creationId xmlns:p14="http://schemas.microsoft.com/office/powerpoint/2010/main" val="335279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329809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8" name="Text Box 46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</a:rPr>
              <a:t>5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61449" name="Rectangle 47"/>
          <p:cNvSpPr>
            <a:spLocks noChangeArrowheads="1"/>
          </p:cNvSpPr>
          <p:nvPr/>
        </p:nvSpPr>
        <p:spPr bwMode="auto">
          <a:xfrm>
            <a:off x="4338638" y="1961101"/>
            <a:ext cx="4381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</a:rPr>
              <a:t>10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040BC-DAE3-4E32-AF1D-69746600C290}"/>
                  </a:ext>
                </a:extLst>
              </p:cNvPr>
              <p:cNvSpPr txBox="1"/>
              <p:nvPr/>
            </p:nvSpPr>
            <p:spPr>
              <a:xfrm>
                <a:off x="200003" y="951232"/>
                <a:ext cx="311583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edge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040BC-DAE3-4E32-AF1D-69746600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" y="951232"/>
                <a:ext cx="3115834" cy="2246769"/>
              </a:xfrm>
              <a:prstGeom prst="rect">
                <a:avLst/>
              </a:prstGeom>
              <a:blipFill>
                <a:blip r:embed="rId3"/>
                <a:stretch>
                  <a:fillRect l="-2153" t="-1084" r="-1566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A2BFB-2AE4-4B93-97E4-F69076CCF09D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2060"/>
                    </a:solidFill>
                  </a:rPr>
                  <a:t>Goal: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Set capacities on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so that </a:t>
                </a:r>
                <a:br>
                  <a:rPr lang="en-US" altLang="en-US" sz="2400" dirty="0">
                    <a:solidFill>
                      <a:schemeClr val="tx1"/>
                    </a:solidFill>
                  </a:rPr>
                </a:br>
                <a:r>
                  <a:rPr lang="en-US" altLang="en-US" sz="2400" dirty="0">
                    <a:solidFill>
                      <a:schemeClr val="tx1"/>
                    </a:solidFill>
                  </a:rPr>
                  <a:t>for minimum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the 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marL="40005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satisfies precedence constraints</a:t>
                </a:r>
              </a:p>
              <a:p>
                <a:pPr marL="40005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has maximum possible profit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000" b="1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To satisfy constraints, don’t want any original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cross the minimum cut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Otherwise, a task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had a predecessor not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accent6"/>
                    </a:solidFill>
                  </a:rPr>
                  <a:t>How?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Set capacity of each of the edges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altLang="en-US" sz="2400" b="1" dirty="0">
                    <a:solidFill>
                      <a:schemeClr val="tx1"/>
                    </a:solidFill>
                  </a:rPr>
                  <a:t>.</a:t>
                </a:r>
                <a:endParaRPr lang="en-US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4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1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67F316D-698A-46AA-A762-881834781E0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67F316D-698A-46AA-A762-881834781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 58">
            <a:extLst>
              <a:ext uri="{FF2B5EF4-FFF2-40B4-BE49-F238E27FC236}">
                <a16:creationId xmlns:a16="http://schemas.microsoft.com/office/drawing/2014/main" id="{D232F500-3FC6-47A8-983E-4B2505958C6F}"/>
              </a:ext>
            </a:extLst>
          </p:cNvPr>
          <p:cNvSpPr>
            <a:spLocks/>
          </p:cNvSpPr>
          <p:nvPr/>
        </p:nvSpPr>
        <p:spPr bwMode="auto">
          <a:xfrm>
            <a:off x="2324100" y="1332082"/>
            <a:ext cx="3781425" cy="863600"/>
          </a:xfrm>
          <a:custGeom>
            <a:avLst/>
            <a:gdLst>
              <a:gd name="T0" fmla="*/ 0 w 2382"/>
              <a:gd name="T1" fmla="*/ 1149191250 h 544"/>
              <a:gd name="T2" fmla="*/ 2147483647 w 2382"/>
              <a:gd name="T3" fmla="*/ 1179433125 h 544"/>
              <a:gd name="T4" fmla="*/ 2147483647 w 2382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2" h="544">
                <a:moveTo>
                  <a:pt x="0" y="456"/>
                </a:moveTo>
                <a:cubicBezTo>
                  <a:pt x="455" y="500"/>
                  <a:pt x="911" y="544"/>
                  <a:pt x="1308" y="468"/>
                </a:cubicBezTo>
                <a:cubicBezTo>
                  <a:pt x="1705" y="392"/>
                  <a:pt x="2043" y="196"/>
                  <a:pt x="2382" y="0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59">
                <a:extLst>
                  <a:ext uri="{FF2B5EF4-FFF2-40B4-BE49-F238E27FC236}">
                    <a16:creationId xmlns:a16="http://schemas.microsoft.com/office/drawing/2014/main" id="{1E638E69-B03B-4358-8ED0-7E418F53E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37" y="2370338"/>
                <a:ext cx="3231397" cy="124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/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altLang="en-US" sz="2400" b="0" dirty="0"/>
              </a:p>
              <a:p>
                <a:pPr algn="l"/>
                <a:r>
                  <a:rPr lang="en-US" altLang="en-US" sz="2400" b="0" dirty="0"/>
                  <a:t>C = 11+8+14+4+</a:t>
                </a:r>
              </a:p>
              <a:p>
                <a:pPr algn="l"/>
                <a:r>
                  <a:rPr lang="en-US" altLang="en-US" sz="2400" dirty="0"/>
                  <a:t>       </a:t>
                </a:r>
                <a:r>
                  <a:rPr lang="en-US" altLang="en-US" sz="2400" b="0" dirty="0"/>
                  <a:t>10+12+3+4+2</a:t>
                </a:r>
              </a:p>
            </p:txBody>
          </p:sp>
        </mc:Choice>
        <mc:Fallback xmlns="">
          <p:sp>
            <p:nvSpPr>
              <p:cNvPr id="60" name="Text Box 59">
                <a:extLst>
                  <a:ext uri="{FF2B5EF4-FFF2-40B4-BE49-F238E27FC236}">
                    <a16:creationId xmlns:a16="http://schemas.microsoft.com/office/drawing/2014/main" id="{1E638E69-B03B-4358-8ED0-7E418F53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37" y="2370338"/>
                <a:ext cx="3231397" cy="1247777"/>
              </a:xfrm>
              <a:prstGeom prst="rect">
                <a:avLst/>
              </a:prstGeom>
              <a:blipFill>
                <a:blip r:embed="rId4"/>
                <a:stretch>
                  <a:fillRect l="-2830" t="-47805" b="-102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8716" y="622617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  <a:solidFill>
            <a:schemeClr val="accent5">
              <a:lumMod val="90000"/>
            </a:schemeClr>
          </a:solidFill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-1</a:t>
              </a:r>
              <a:endParaRPr lang="en-US" altLang="en-US" sz="1400"/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3</a:t>
              </a:r>
              <a:endParaRPr lang="en-US" altLang="en-US" sz="1400"/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10</a:t>
              </a:r>
              <a:endParaRPr lang="en-US" altLang="en-US" sz="1400"/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8</a:t>
              </a:r>
              <a:endParaRPr lang="en-US" altLang="en-US" sz="1400"/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-3</a:t>
              </a:r>
              <a:endParaRPr lang="en-US" altLang="en-US" sz="1400"/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11</a:t>
              </a:r>
              <a:endParaRPr lang="en-US" altLang="en-US" sz="1400"/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</a:t>
              </a:r>
              <a:r>
                <a:rPr lang="en-US" altLang="en-US" sz="1200" b="1"/>
                <a:t>13</a:t>
              </a:r>
              <a:endParaRPr lang="en-US" altLang="en-US" sz="1200"/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-5</a:t>
              </a:r>
              <a:endParaRPr lang="en-US" altLang="en-US" sz="1400"/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-6</a:t>
              </a:r>
              <a:endParaRPr lang="en-US" altLang="en-US" sz="1400"/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4</a:t>
              </a:r>
              <a:endParaRPr lang="en-US" altLang="en-US" sz="1400"/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/>
                <a:t>2</a:t>
              </a:r>
              <a:endParaRPr lang="en-US" altLang="en-US" sz="1400"/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latin typeface="+mn-lt"/>
              </a:rPr>
              <a:t>s</a:t>
            </a:r>
            <a:endParaRPr lang="en-US" altLang="en-US" sz="1800" dirty="0">
              <a:latin typeface="+mn-lt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chemeClr val="tx2"/>
                </a:solidFill>
                <a:latin typeface="+mn-lt"/>
              </a:rPr>
              <a:t>t</a:t>
            </a: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38100" cap="flat" cmpd="sng">
            <a:solidFill>
              <a:srgbClr val="66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Extended Graph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2">
                <a:extLst>
                  <a:ext uri="{FF2B5EF4-FFF2-40B4-BE49-F238E27FC236}">
                    <a16:creationId xmlns:a16="http://schemas.microsoft.com/office/drawing/2014/main" id="{92703A65-B0CE-41EA-BB10-CCE89D09B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 58">
            <a:extLst>
              <a:ext uri="{FF2B5EF4-FFF2-40B4-BE49-F238E27FC236}">
                <a16:creationId xmlns:a16="http://schemas.microsoft.com/office/drawing/2014/main" id="{F5EBF6E5-4099-4CC1-8DD9-274F13B9218D}"/>
              </a:ext>
            </a:extLst>
          </p:cNvPr>
          <p:cNvSpPr>
            <a:spLocks/>
          </p:cNvSpPr>
          <p:nvPr/>
        </p:nvSpPr>
        <p:spPr bwMode="auto">
          <a:xfrm>
            <a:off x="3638550" y="1419225"/>
            <a:ext cx="2390775" cy="5257800"/>
          </a:xfrm>
          <a:custGeom>
            <a:avLst/>
            <a:gdLst>
              <a:gd name="T0" fmla="*/ 2147483647 w 1506"/>
              <a:gd name="T1" fmla="*/ 0 h 3312"/>
              <a:gd name="T2" fmla="*/ 2011084688 w 1506"/>
              <a:gd name="T3" fmla="*/ 544353750 h 3312"/>
              <a:gd name="T4" fmla="*/ 1270158750 w 1506"/>
              <a:gd name="T5" fmla="*/ 1300400625 h 3312"/>
              <a:gd name="T6" fmla="*/ 1406247188 w 1506"/>
              <a:gd name="T7" fmla="*/ 2147483647 h 3312"/>
              <a:gd name="T8" fmla="*/ 1784270625 w 1506"/>
              <a:gd name="T9" fmla="*/ 2147483647 h 3312"/>
              <a:gd name="T10" fmla="*/ 0 w 150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6" h="3312">
                <a:moveTo>
                  <a:pt x="1506" y="0"/>
                </a:moveTo>
                <a:cubicBezTo>
                  <a:pt x="1235" y="65"/>
                  <a:pt x="965" y="130"/>
                  <a:pt x="798" y="216"/>
                </a:cubicBezTo>
                <a:cubicBezTo>
                  <a:pt x="631" y="302"/>
                  <a:pt x="544" y="378"/>
                  <a:pt x="504" y="516"/>
                </a:cubicBezTo>
                <a:cubicBezTo>
                  <a:pt x="464" y="654"/>
                  <a:pt x="524" y="779"/>
                  <a:pt x="558" y="1044"/>
                </a:cubicBezTo>
                <a:cubicBezTo>
                  <a:pt x="592" y="1309"/>
                  <a:pt x="801" y="1728"/>
                  <a:pt x="708" y="2106"/>
                </a:cubicBezTo>
                <a:cubicBezTo>
                  <a:pt x="615" y="2484"/>
                  <a:pt x="307" y="2898"/>
                  <a:pt x="0" y="3312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F519D5B-E559-4BE6-83E6-DAF41D7CAD64}"/>
                  </a:ext>
                </a:extLst>
              </p:cNvPr>
              <p:cNvSpPr/>
              <p:nvPr/>
            </p:nvSpPr>
            <p:spPr bwMode="auto">
              <a:xfrm>
                <a:off x="6380364" y="2024366"/>
                <a:ext cx="2213493" cy="783193"/>
              </a:xfrm>
              <a:prstGeom prst="wedgeRoundRectCallout">
                <a:avLst>
                  <a:gd name="adj1" fmla="val -102574"/>
                  <a:gd name="adj2" fmla="val 83256"/>
                  <a:gd name="adj3" fmla="val 1666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This edge doesn’t cross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F519D5B-E559-4BE6-83E6-DAF41D7CA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364" y="2024366"/>
                <a:ext cx="2213493" cy="783193"/>
              </a:xfrm>
              <a:prstGeom prst="wedgeRoundRectCallout">
                <a:avLst>
                  <a:gd name="adj1" fmla="val -102574"/>
                  <a:gd name="adj2" fmla="val 8325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61">
            <a:extLst>
              <a:ext uri="{FF2B5EF4-FFF2-40B4-BE49-F238E27FC236}">
                <a16:creationId xmlns:a16="http://schemas.microsoft.com/office/drawing/2014/main" id="{93553FCB-AFB0-45FB-85C1-01FBA1B9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305938"/>
            <a:ext cx="2643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dirty="0"/>
              <a:t>Cut </a:t>
            </a:r>
          </a:p>
          <a:p>
            <a:pPr algn="l"/>
            <a:r>
              <a:rPr lang="en-US" altLang="en-US" dirty="0"/>
              <a:t>=</a:t>
            </a:r>
            <a:r>
              <a:rPr lang="en-US" altLang="en-US" b="1" dirty="0">
                <a:solidFill>
                  <a:srgbClr val="669900"/>
                </a:solidFill>
              </a:rPr>
              <a:t>13</a:t>
            </a:r>
            <a:r>
              <a:rPr lang="en-US" altLang="en-US" dirty="0">
                <a:solidFill>
                  <a:srgbClr val="669900"/>
                </a:solidFill>
              </a:rPr>
              <a:t>+</a:t>
            </a:r>
            <a:r>
              <a:rPr lang="en-US" altLang="en-US" b="1" dirty="0">
                <a:solidFill>
                  <a:srgbClr val="669900"/>
                </a:solidFill>
              </a:rPr>
              <a:t>3</a:t>
            </a:r>
            <a:r>
              <a:rPr lang="en-US" altLang="en-US" dirty="0"/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2</a:t>
            </a:r>
            <a:r>
              <a:rPr lang="en-US" altLang="en-US" dirty="0">
                <a:solidFill>
                  <a:srgbClr val="C00000"/>
                </a:solidFill>
              </a:rPr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3</a:t>
            </a:r>
            <a:r>
              <a:rPr lang="en-US" altLang="en-US" dirty="0">
                <a:solidFill>
                  <a:srgbClr val="C00000"/>
                </a:solidFill>
              </a:rPr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4</a:t>
            </a:r>
          </a:p>
          <a:p>
            <a:pPr algn="l"/>
            <a:r>
              <a:rPr lang="en-US" altLang="en-US" dirty="0"/>
              <a:t>=</a:t>
            </a:r>
            <a:r>
              <a:rPr lang="en-US" altLang="en-US" b="1" dirty="0">
                <a:solidFill>
                  <a:srgbClr val="669900"/>
                </a:solidFill>
              </a:rPr>
              <a:t>13</a:t>
            </a:r>
            <a:r>
              <a:rPr lang="en-US" altLang="en-US" dirty="0">
                <a:solidFill>
                  <a:srgbClr val="669900"/>
                </a:solidFill>
              </a:rPr>
              <a:t>+</a:t>
            </a:r>
            <a:r>
              <a:rPr lang="en-US" altLang="en-US" b="1" dirty="0">
                <a:solidFill>
                  <a:srgbClr val="669900"/>
                </a:solidFill>
              </a:rPr>
              <a:t>3</a:t>
            </a:r>
          </a:p>
          <a:p>
            <a:pPr algn="l"/>
            <a:r>
              <a:rPr lang="en-US" altLang="en-US" dirty="0">
                <a:solidFill>
                  <a:schemeClr val="hlink"/>
                </a:solidFill>
              </a:rPr>
              <a:t>   </a:t>
            </a:r>
            <a:r>
              <a:rPr lang="en-US" altLang="en-US" dirty="0"/>
              <a:t>+</a:t>
            </a:r>
            <a:r>
              <a:rPr lang="en-US" altLang="en-US" b="1" dirty="0">
                <a:solidFill>
                  <a:srgbClr val="C00000"/>
                </a:solidFill>
              </a:rPr>
              <a:t>C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4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8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10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11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12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b="1" dirty="0">
                <a:solidFill>
                  <a:srgbClr val="C00000"/>
                </a:solidFill>
              </a:rPr>
              <a:t>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32360" y="677880"/>
              <a:ext cx="8481240" cy="576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680" y="663840"/>
                <a:ext cx="8510760" cy="57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Project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ba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with finite capacity,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set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satisfies</a:t>
                </a:r>
              </a:p>
              <a:p>
                <a:r>
                  <a:rPr lang="en-US" altLang="en-US" sz="2200" dirty="0"/>
                  <a:t>precedence constraints and</a:t>
                </a:r>
              </a:p>
              <a:p>
                <a:r>
                  <a:rPr lang="en-US" altLang="en-US" sz="2200" dirty="0">
                    <a:sym typeface="Symbol" panose="05050102010706020507" pitchFamily="18" charset="2"/>
                  </a:rPr>
                  <a:t>has capacity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cap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ba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Corollary: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A minimum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cut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2200" dirty="0"/>
                  <a:t> yields an optimal solution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to the project selection problem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b="1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Algorithm: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Compute maximum flow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US" altLang="en-US" sz="2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dirty="0"/>
                  <a:t>Find the set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of vertices reachable from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/>
                  <a:t>Return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29720" y="2026080"/>
              <a:ext cx="5277240" cy="134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5680" y="2012400"/>
                <a:ext cx="5307120" cy="13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Proof of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10677"/>
                <a:ext cx="8229600" cy="547268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satisfies precedence constraints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No edge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crosses forward out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since those edges have capacity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+∞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2200" dirty="0">
                  <a:sym typeface="Symbol" panose="05050102010706020507" pitchFamily="18" charset="2"/>
                </a:endParaRPr>
              </a:p>
              <a:p>
                <a:r>
                  <a:rPr lang="en-US" altLang="en-US" sz="2200" dirty="0">
                    <a:sym typeface="Symbol" panose="05050102010706020507" pitchFamily="18" charset="2"/>
                  </a:rPr>
                  <a:t>Capacity =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Only forward edges cut are of the form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en-US" altLang="en-US" sz="22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contribute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edges for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contribute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&gt;0</m:t>
                        </m:r>
                      </m:sub>
                      <m:sup/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∈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Therefore, the total capacity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: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&gt;0</m:t>
                        </m:r>
                      </m:sub>
                      <m:sup/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en-US" sz="22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Profit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0677"/>
                <a:ext cx="8229600" cy="5472685"/>
              </a:xfrm>
              <a:blipFill>
                <a:blip r:embed="rId3"/>
                <a:stretch>
                  <a:fillRect l="-963" t="-668" b="-1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77680" y="1831680"/>
              <a:ext cx="7715880" cy="2066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80" y="1820880"/>
                <a:ext cx="7746840" cy="20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8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lang="en-US" sz="3600" dirty="0"/>
              <a:t>Image </a:t>
            </a:r>
            <a:r>
              <a:rPr lang="en-US" altLang="en-US" sz="3600" dirty="0">
                <a:solidFill>
                  <a:srgbClr val="002060"/>
                </a:solidFill>
              </a:rPr>
              <a:t>Segmentation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62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Image Segmentation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9147"/>
            <a:ext cx="8229600" cy="4927017"/>
          </a:xfrm>
        </p:spPr>
        <p:txBody>
          <a:bodyPr/>
          <a:lstStyle/>
          <a:p>
            <a:pPr lvl="1" indent="-742950"/>
            <a:r>
              <a:rPr lang="en-US" altLang="en-US" dirty="0"/>
              <a:t>Given an image we want to separate </a:t>
            </a:r>
          </a:p>
          <a:p>
            <a:pPr lvl="1" indent="-742950"/>
            <a:r>
              <a:rPr lang="en-US" altLang="en-US" dirty="0"/>
              <a:t>foreground from background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Important problem in image processing.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Divide image into coherent regions.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63" y="3722253"/>
            <a:ext cx="4794067" cy="25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6" y="229231"/>
            <a:ext cx="9107904" cy="994001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/>
              <a:t>Foreground / background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Label each pixel as foreground/background.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000" dirty="0"/>
                  <a:t> = set of pixels,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000" dirty="0"/>
                  <a:t> = pairs of neighboring pixels.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original image.</a:t>
                </a:r>
                <a:endParaRPr lang="en-US" alt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means we prefer to label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foreground.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</a:t>
                </a:r>
                <a:r>
                  <a:rPr lang="en-US" altLang="en-US" sz="2000" dirty="0"/>
                  <a:t> separation penalty for labeling one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/>
                </a:r>
                <a:br>
                  <a:rPr lang="en-US" altLang="en-US" sz="2000" dirty="0"/>
                </a:br>
                <a:r>
                  <a:rPr lang="en-US" altLang="en-US" sz="2000" dirty="0"/>
                  <a:t>and j as foreground, and the other as background.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Goals: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Find partition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that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minimizes</a:t>
                </a:r>
                <a:r>
                  <a:rPr lang="en-US" alt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the foreground.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  <a:blipFill>
                <a:blip r:embed="rId3"/>
                <a:stretch>
                  <a:fillRect l="-741" t="-635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03D5D-4AE5-4469-841D-446A8FEC3E15}"/>
              </a:ext>
            </a:extLst>
          </p:cNvPr>
          <p:cNvGrpSpPr/>
          <p:nvPr/>
        </p:nvGrpSpPr>
        <p:grpSpPr>
          <a:xfrm>
            <a:off x="6518275" y="1248237"/>
            <a:ext cx="2438400" cy="2438400"/>
            <a:chOff x="6518275" y="1432591"/>
            <a:chExt cx="2438400" cy="24384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DEC285A-BD70-480A-B117-B44F4CAA6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0337EF3-FECA-422B-B190-43504F59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ED0F57C-3BFF-4A18-A23E-60D531252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C409F32-044B-475B-80FA-3FE1A4CA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9BF3EEE-FC26-41D5-8E5B-DB9E1CFFD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DB0F52E-77B9-43FA-BAC0-945C210A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0616A1-8479-409A-BD37-D2A094A7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DC15C35-2153-4A4F-8B38-9B7E224D5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783F239-9F88-4BB4-B00A-E4A9A95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E7D97DC5-44AD-4805-AEE1-9B6F0A5E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77D7CB-3B01-43E2-ABD9-CBC66ED1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06C7B77-4930-4C39-A46D-760660DD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AE08E3D-DC8A-48F9-BE84-29F9418F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8E99D7D-4255-462F-90B4-E30E1833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6BC43-702E-4EF0-BE8E-39D6F501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76CB309-C7F9-4DB7-A5B2-8381790B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D2E7EAF-736F-41A8-AC39-62C7F77F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665F28-3C05-4ECF-878F-ECACF20E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39A2522-C58D-4585-9230-B9651FCD3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DC66AAB-3EEB-4D9B-A0FF-D9552F2B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9097A43-1D36-430B-B4B0-2D569968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8C3B359-3551-4613-8C16-8892B77C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70F51358-5772-4273-AE44-31A4D921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E253BC0-1A77-427B-9436-3F48CCBBB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061B4378-913A-4841-912E-FD845602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03CCD62-F307-4D5C-BD5C-31F36578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0BB34A36-1A32-460C-9373-EDEC0D02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72D1860-04AA-489C-AA79-D1F41B55B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D33AF9D-B763-4C8C-AF08-11FB73000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3D52392-D305-4758-BB72-9BC1F46B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78CBC65-DA00-4E45-A771-0A87E5C9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F4C88D3A-EB25-42EA-9097-DCE3E7B2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0E121F16-D10E-4DF5-9499-3CC9CE15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AF2AE96B-F8C3-4262-87DD-3ED8B57C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2B2759C-03A8-4F24-BD94-834E73FA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7352089-8DA9-438B-BE8D-A8D8EC1C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1637BDD-8638-40A8-B64C-939550E4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F1494C7-3491-43B8-96F0-95CA82AE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6CE1FDAB-6F79-445E-AE4C-4282E029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DE460A40-00DA-45C2-9845-F264BC0A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AF555F37-7DB5-4509-A55B-A1F0C97E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B91CB6E8-9455-4B01-A064-4E8309AB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7ADA98C2-2564-4AFC-BCA1-3E4EF23D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22DC48FA-A0D8-4D13-9835-CA5D9EDB1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355F7FE6-A53F-4FB4-891B-E16004AA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AE3363E-9A66-4DAE-8B33-A3099837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699E915B-BF2C-42D3-A2E8-545D9352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5F7857C3-EF11-46D2-9DAF-D6DDF149A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33A072D-C96E-46B8-946F-9A28EEC56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66B34D12-65A7-49CA-BD9D-03BC5756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99025494-40F2-4A61-92A4-89A2A26E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A10A4A73-6E1C-4203-BB18-769CEEDD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DE9AB383-44DC-4918-A292-6F9FAD79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0CAE68B2-25A0-4587-B4FF-7E00E4227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FEB7B27-C6D7-4EB3-ABCF-15857539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747D6473-DBFC-4538-B6B6-FBA170E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251B069B-B198-4B06-9C74-0EBAEF4D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A40A69BE-54C0-4C82-856E-0345CCB8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B2CB6EC8-ABF1-4E67-8BB4-5B79EA70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1E5A5DE7-4C1B-4A60-91DF-19F3CB5C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05B5C39-3E3A-42A6-A817-F8E5AD76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1B96F981-98AB-4722-8B0B-07C90E3BF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8CA599D-559A-4DA4-83ED-C7C1642C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E9C1EE1F-8992-4674-AD7D-43D91705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6FA41F08-2514-4983-8CAB-A6CDBB23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466053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69">
              <a:extLst>
                <a:ext uri="{FF2B5EF4-FFF2-40B4-BE49-F238E27FC236}">
                  <a16:creationId xmlns:a16="http://schemas.microsoft.com/office/drawing/2014/main" id="{966FCDC0-8C15-4390-B803-D2EF3E8E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77879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93F58557-11F2-4A27-9E50-F5BA56B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0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9D8FAC30-02E0-4599-9639-58730698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F4111D16-09C1-4012-BBA6-E4A025ED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15014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6" name="AutoShape 73">
              <a:extLst>
                <a:ext uri="{FF2B5EF4-FFF2-40B4-BE49-F238E27FC236}">
                  <a16:creationId xmlns:a16="http://schemas.microsoft.com/office/drawing/2014/main" id="{49494187-80E4-4668-9CE8-59398C85F43A}"/>
                </a:ext>
              </a:extLst>
            </p:cNvPr>
            <p:cNvCxnSpPr>
              <a:cxnSpLocks noChangeShapeType="1"/>
              <a:stCxn id="75" idx="4"/>
              <a:endCxn id="71" idx="0"/>
            </p:cNvCxnSpPr>
            <p:nvPr/>
          </p:nvCxnSpPr>
          <p:spPr bwMode="auto">
            <a:xfrm>
              <a:off x="7889875" y="2226341"/>
              <a:ext cx="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74">
              <a:extLst>
                <a:ext uri="{FF2B5EF4-FFF2-40B4-BE49-F238E27FC236}">
                  <a16:creationId xmlns:a16="http://schemas.microsoft.com/office/drawing/2014/main" id="{E6ADF95B-9A29-4410-8736-AF9FD46A4C27}"/>
                </a:ext>
              </a:extLst>
            </p:cNvPr>
            <p:cNvCxnSpPr>
              <a:cxnSpLocks noChangeShapeType="1"/>
              <a:stCxn id="71" idx="2"/>
              <a:endCxn id="74" idx="6"/>
            </p:cNvCxnSpPr>
            <p:nvPr/>
          </p:nvCxnSpPr>
          <p:spPr bwMode="auto">
            <a:xfrm flipH="1">
              <a:off x="7629525" y="2504153"/>
              <a:ext cx="222250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75">
              <a:extLst>
                <a:ext uri="{FF2B5EF4-FFF2-40B4-BE49-F238E27FC236}">
                  <a16:creationId xmlns:a16="http://schemas.microsoft.com/office/drawing/2014/main" id="{328F9E5E-5169-44F7-9029-9401D1249757}"/>
                </a:ext>
              </a:extLst>
            </p:cNvPr>
            <p:cNvCxnSpPr>
              <a:cxnSpLocks noChangeShapeType="1"/>
              <a:stCxn id="71" idx="4"/>
              <a:endCxn id="72" idx="0"/>
            </p:cNvCxnSpPr>
            <p:nvPr/>
          </p:nvCxnSpPr>
          <p:spPr bwMode="auto">
            <a:xfrm>
              <a:off x="7889875" y="2542253"/>
              <a:ext cx="0" cy="236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76">
              <a:extLst>
                <a:ext uri="{FF2B5EF4-FFF2-40B4-BE49-F238E27FC236}">
                  <a16:creationId xmlns:a16="http://schemas.microsoft.com/office/drawing/2014/main" id="{9DF1C85E-028F-4AEE-BFAE-9CA6D33D056A}"/>
                </a:ext>
              </a:extLst>
            </p:cNvPr>
            <p:cNvCxnSpPr>
              <a:cxnSpLocks noChangeShapeType="1"/>
              <a:stCxn id="71" idx="6"/>
              <a:endCxn id="73" idx="2"/>
            </p:cNvCxnSpPr>
            <p:nvPr/>
          </p:nvCxnSpPr>
          <p:spPr bwMode="auto">
            <a:xfrm>
              <a:off x="7927975" y="2504153"/>
              <a:ext cx="231775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3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 = 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′).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to correspond to foreground;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to correspond to background;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Use two anti-parallel edges instead of undirected edge.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B4019D6F-6DD2-4D31-8E72-CCA098C8B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2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7DAE1573-5590-46DA-9CC7-234C76AA5F2A}"/>
              </a:ext>
            </a:extLst>
          </p:cNvPr>
          <p:cNvCxnSpPr>
            <a:cxnSpLocks noChangeShapeType="1"/>
            <a:stCxn id="19" idx="6"/>
            <a:endCxn id="21" idx="2"/>
          </p:cNvCxnSpPr>
          <p:nvPr/>
        </p:nvCxnSpPr>
        <p:spPr bwMode="auto">
          <a:xfrm>
            <a:off x="6837650" y="2822793"/>
            <a:ext cx="1700212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8">
            <a:extLst>
              <a:ext uri="{FF2B5EF4-FFF2-40B4-BE49-F238E27FC236}">
                <a16:creationId xmlns:a16="http://schemas.microsoft.com/office/drawing/2014/main" id="{8EE467A1-2880-47E5-987F-E24A3ADA0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7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9AB5C12E-3D53-45B3-A4BB-1E0D9A37F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AC11D45D-FBFF-4BEE-B925-F20C2E98DA7A}"/>
              </a:ext>
            </a:extLst>
          </p:cNvPr>
          <p:cNvCxnSpPr>
            <a:cxnSpLocks noChangeShapeType="1"/>
            <a:stCxn id="22" idx="6"/>
            <a:endCxn id="24" idx="2"/>
          </p:cNvCxnSpPr>
          <p:nvPr/>
        </p:nvCxnSpPr>
        <p:spPr bwMode="auto">
          <a:xfrm>
            <a:off x="6845587" y="3865064"/>
            <a:ext cx="1700213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11">
            <a:extLst>
              <a:ext uri="{FF2B5EF4-FFF2-40B4-BE49-F238E27FC236}">
                <a16:creationId xmlns:a16="http://schemas.microsoft.com/office/drawing/2014/main" id="{5E768BD6-E02C-4F93-B9DC-61B4DC3CB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5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5" name="AutoShape 12">
            <a:extLst>
              <a:ext uri="{FF2B5EF4-FFF2-40B4-BE49-F238E27FC236}">
                <a16:creationId xmlns:a16="http://schemas.microsoft.com/office/drawing/2014/main" id="{845917B0-F282-40B0-A620-7AA55F654D73}"/>
              </a:ext>
            </a:extLst>
          </p:cNvPr>
          <p:cNvCxnSpPr>
            <a:cxnSpLocks noChangeShapeType="1"/>
            <a:stCxn id="24" idx="0"/>
            <a:endCxn id="22" idx="0"/>
          </p:cNvCxnSpPr>
          <p:nvPr/>
        </p:nvCxnSpPr>
        <p:spPr bwMode="auto">
          <a:xfrm rot="16200000" flipH="1" flipV="1">
            <a:off x="7695693" y="2810170"/>
            <a:ext cx="1588" cy="19050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C618AC51-2D6A-40E6-9EFC-8143BB773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2670393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6" name="Text Box 16">
                <a:extLst>
                  <a:ext uri="{FF2B5EF4-FFF2-40B4-BE49-F238E27FC236}">
                    <a16:creationId xmlns:a16="http://schemas.microsoft.com/office/drawing/2014/main" id="{C618AC51-2D6A-40E6-9EFC-8143BB773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2670393"/>
                <a:ext cx="457200" cy="304800"/>
              </a:xfrm>
              <a:prstGeom prst="rect">
                <a:avLst/>
              </a:prstGeom>
              <a:blipFill>
                <a:blip r:embed="rId4"/>
                <a:stretch>
                  <a:fillRect l="-2667" b="-12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BE8B9E2C-1408-4B47-9BA3-FA0F88E4F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3358651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7" name="Text Box 17">
                <a:extLst>
                  <a:ext uri="{FF2B5EF4-FFF2-40B4-BE49-F238E27FC236}">
                    <a16:creationId xmlns:a16="http://schemas.microsoft.com/office/drawing/2014/main" id="{BE8B9E2C-1408-4B47-9BA3-FA0F88E4F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3358651"/>
                <a:ext cx="457200" cy="304800"/>
              </a:xfrm>
              <a:prstGeom prst="rect">
                <a:avLst/>
              </a:prstGeom>
              <a:blipFill>
                <a:blip r:embed="rId5"/>
                <a:stretch>
                  <a:fillRect l="-2667"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FE48B78B-52F6-4C2B-86B6-D9AD5CC28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187" y="3663451"/>
                <a:ext cx="457200" cy="304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FE48B78B-52F6-4C2B-86B6-D9AD5CC2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87" y="3663451"/>
                <a:ext cx="457200" cy="304800"/>
              </a:xfrm>
              <a:prstGeom prst="rect">
                <a:avLst/>
              </a:prstGeom>
              <a:blipFill>
                <a:blip r:embed="rId5"/>
                <a:stretch>
                  <a:fillRect l="-2667" b="-10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F69FADE3-AF67-4534-8A90-FD0AF51C2F67}"/>
              </a:ext>
            </a:extLst>
          </p:cNvPr>
          <p:cNvSpPr/>
          <p:nvPr/>
        </p:nvSpPr>
        <p:spPr bwMode="auto">
          <a:xfrm>
            <a:off x="7580138" y="3039924"/>
            <a:ext cx="207297" cy="31463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049E4904-57C7-47B0-A18C-D42F0BB7F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19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8" name="Oval 5">
            <a:extLst>
              <a:ext uri="{FF2B5EF4-FFF2-40B4-BE49-F238E27FC236}">
                <a16:creationId xmlns:a16="http://schemas.microsoft.com/office/drawing/2014/main" id="{27EA1BCD-9075-4139-8B2C-7DE452384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9306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69" name="AutoShape 13">
            <a:extLst>
              <a:ext uri="{FF2B5EF4-FFF2-40B4-BE49-F238E27FC236}">
                <a16:creationId xmlns:a16="http://schemas.microsoft.com/office/drawing/2014/main" id="{43D9E2D5-706F-4392-9962-DCDD3E12377C}"/>
              </a:ext>
            </a:extLst>
          </p:cNvPr>
          <p:cNvCxnSpPr>
            <a:cxnSpLocks noChangeShapeType="1"/>
            <a:stCxn id="67" idx="7"/>
            <a:endCxn id="90" idx="1"/>
          </p:cNvCxnSpPr>
          <p:nvPr/>
        </p:nvCxnSpPr>
        <p:spPr bwMode="auto">
          <a:xfrm rot="16200000">
            <a:off x="2867457" y="2939465"/>
            <a:ext cx="42862" cy="3859213"/>
          </a:xfrm>
          <a:prstGeom prst="curvedConnector3">
            <a:avLst>
              <a:gd name="adj1" fmla="val 1251847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24FA84DA-745C-4B92-9EAB-96E6E5D7FD99}"/>
              </a:ext>
            </a:extLst>
          </p:cNvPr>
          <p:cNvCxnSpPr>
            <a:cxnSpLocks noChangeShapeType="1"/>
            <a:stCxn id="89" idx="5"/>
            <a:endCxn id="68" idx="4"/>
          </p:cNvCxnSpPr>
          <p:nvPr/>
        </p:nvCxnSpPr>
        <p:spPr bwMode="auto">
          <a:xfrm rot="16200000" flipH="1">
            <a:off x="5600337" y="3079960"/>
            <a:ext cx="128587" cy="3962400"/>
          </a:xfrm>
          <a:prstGeom prst="curvedConnector3">
            <a:avLst>
              <a:gd name="adj1" fmla="val 432097"/>
            </a:avLst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19">
            <a:extLst>
              <a:ext uri="{FF2B5EF4-FFF2-40B4-BE49-F238E27FC236}">
                <a16:creationId xmlns:a16="http://schemas.microsoft.com/office/drawing/2014/main" id="{08C9F929-02D1-4589-980F-D51538788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C113319F-8F9C-44EC-8DED-EB8B75482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92B782D-9F6A-4740-BD79-0F8C0B46F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8" name="Oval 26">
            <a:extLst>
              <a:ext uri="{FF2B5EF4-FFF2-40B4-BE49-F238E27FC236}">
                <a16:creationId xmlns:a16="http://schemas.microsoft.com/office/drawing/2014/main" id="{C7ABB253-1191-4AC5-86B5-745358A9B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7" name="Oval 34">
            <a:extLst>
              <a:ext uri="{FF2B5EF4-FFF2-40B4-BE49-F238E27FC236}">
                <a16:creationId xmlns:a16="http://schemas.microsoft.com/office/drawing/2014/main" id="{922EA7E7-5503-488A-BBF1-686C235107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9" name="Oval 36">
            <a:extLst>
              <a:ext uri="{FF2B5EF4-FFF2-40B4-BE49-F238E27FC236}">
                <a16:creationId xmlns:a16="http://schemas.microsoft.com/office/drawing/2014/main" id="{F0C48CCA-E7E5-45F9-ACB2-B110B50BC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0" name="Oval 37">
            <a:extLst>
              <a:ext uri="{FF2B5EF4-FFF2-40B4-BE49-F238E27FC236}">
                <a16:creationId xmlns:a16="http://schemas.microsoft.com/office/drawing/2014/main" id="{048DC108-A127-444E-A806-066958414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j</a:t>
            </a:r>
          </a:p>
        </p:txBody>
      </p:sp>
      <p:sp>
        <p:nvSpPr>
          <p:cNvPr id="92" name="Oval 39">
            <a:extLst>
              <a:ext uri="{FF2B5EF4-FFF2-40B4-BE49-F238E27FC236}">
                <a16:creationId xmlns:a16="http://schemas.microsoft.com/office/drawing/2014/main" id="{DCA0874B-BF02-4F3A-A4AF-EC939D06A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4" name="Oval 41">
            <a:extLst>
              <a:ext uri="{FF2B5EF4-FFF2-40B4-BE49-F238E27FC236}">
                <a16:creationId xmlns:a16="http://schemas.microsoft.com/office/drawing/2014/main" id="{A8C29ABD-588E-4E85-B3BD-09070F222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Oval 43">
            <a:extLst>
              <a:ext uri="{FF2B5EF4-FFF2-40B4-BE49-F238E27FC236}">
                <a16:creationId xmlns:a16="http://schemas.microsoft.com/office/drawing/2014/main" id="{912B79DE-301A-426C-BC95-B3A386F03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8B57097C-FA96-4E3F-82BE-363622AC4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Oval 46">
            <a:extLst>
              <a:ext uri="{FF2B5EF4-FFF2-40B4-BE49-F238E27FC236}">
                <a16:creationId xmlns:a16="http://schemas.microsoft.com/office/drawing/2014/main" id="{3074B231-1579-4E2F-AF4C-ED58A6806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48">
                <a:extLst>
                  <a:ext uri="{FF2B5EF4-FFF2-40B4-BE49-F238E27FC236}">
                    <a16:creationId xmlns:a16="http://schemas.microsoft.com/office/drawing/2014/main" id="{0649DFC9-4E75-4704-95A0-985DB1913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0558" y="3504121"/>
                <a:ext cx="433196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𝑖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,</m:t>
                          </m:r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1" name="Text Box 48">
                <a:extLst>
                  <a:ext uri="{FF2B5EF4-FFF2-40B4-BE49-F238E27FC236}">
                    <a16:creationId xmlns:a16="http://schemas.microsoft.com/office/drawing/2014/main" id="{0649DFC9-4E75-4704-95A0-985DB191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0558" y="3504121"/>
                <a:ext cx="433196" cy="266035"/>
              </a:xfrm>
              <a:prstGeom prst="rect">
                <a:avLst/>
              </a:prstGeom>
              <a:blipFill>
                <a:blip r:embed="rId6"/>
                <a:stretch>
                  <a:fillRect l="-5634" b="-2790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&gt;0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blipFill>
                <a:blip r:embed="rId7"/>
                <a:stretch>
                  <a:fillRect t="-20455" r="-1630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AutoShape 20">
            <a:extLst>
              <a:ext uri="{FF2B5EF4-FFF2-40B4-BE49-F238E27FC236}">
                <a16:creationId xmlns:a16="http://schemas.microsoft.com/office/drawing/2014/main" id="{82BA584F-7EC9-450A-99BD-0DAF1602C7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78697" y="3064996"/>
            <a:ext cx="12700" cy="1109823"/>
          </a:xfrm>
          <a:prstGeom prst="curvedConnector3">
            <a:avLst>
              <a:gd name="adj1" fmla="val 94859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0">
            <a:extLst>
              <a:ext uri="{FF2B5EF4-FFF2-40B4-BE49-F238E27FC236}">
                <a16:creationId xmlns:a16="http://schemas.microsoft.com/office/drawing/2014/main" id="{4E4680AB-A617-486D-B00D-0DE8E4CA9A21}"/>
              </a:ext>
            </a:extLst>
          </p:cNvPr>
          <p:cNvCxnSpPr>
            <a:cxnSpLocks noChangeShapeType="1"/>
            <a:stCxn id="73" idx="3"/>
            <a:endCxn id="71" idx="5"/>
          </p:cNvCxnSpPr>
          <p:nvPr/>
        </p:nvCxnSpPr>
        <p:spPr bwMode="auto">
          <a:xfrm rot="5400000">
            <a:off x="2978698" y="3215414"/>
            <a:ext cx="12700" cy="1109823"/>
          </a:xfrm>
          <a:prstGeom prst="curvedConnector3">
            <a:avLst>
              <a:gd name="adj1" fmla="val 100014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0">
            <a:extLst>
              <a:ext uri="{FF2B5EF4-FFF2-40B4-BE49-F238E27FC236}">
                <a16:creationId xmlns:a16="http://schemas.microsoft.com/office/drawing/2014/main" id="{31AC683C-91E1-4B5E-8B48-9F94BD39C6EB}"/>
              </a:ext>
            </a:extLst>
          </p:cNvPr>
          <p:cNvCxnSpPr>
            <a:cxnSpLocks noChangeShapeType="1"/>
            <a:stCxn id="76" idx="3"/>
            <a:endCxn id="73" idx="5"/>
          </p:cNvCxnSpPr>
          <p:nvPr/>
        </p:nvCxnSpPr>
        <p:spPr bwMode="auto">
          <a:xfrm rot="5400000">
            <a:off x="4250963" y="3203391"/>
            <a:ext cx="12700" cy="1133869"/>
          </a:xfrm>
          <a:prstGeom prst="curvedConnector3">
            <a:avLst>
              <a:gd name="adj1" fmla="val 65174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20">
            <a:extLst>
              <a:ext uri="{FF2B5EF4-FFF2-40B4-BE49-F238E27FC236}">
                <a16:creationId xmlns:a16="http://schemas.microsoft.com/office/drawing/2014/main" id="{D3491E1F-C75F-4919-9891-353D1DDFDA96}"/>
              </a:ext>
            </a:extLst>
          </p:cNvPr>
          <p:cNvCxnSpPr>
            <a:cxnSpLocks noChangeShapeType="1"/>
            <a:stCxn id="73" idx="7"/>
            <a:endCxn id="76" idx="1"/>
          </p:cNvCxnSpPr>
          <p:nvPr/>
        </p:nvCxnSpPr>
        <p:spPr bwMode="auto">
          <a:xfrm rot="5400000" flipH="1" flipV="1">
            <a:off x="4250962" y="3052972"/>
            <a:ext cx="12700" cy="1133869"/>
          </a:xfrm>
          <a:prstGeom prst="curvedConnector3">
            <a:avLst>
              <a:gd name="adj1" fmla="val 100012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20">
            <a:extLst>
              <a:ext uri="{FF2B5EF4-FFF2-40B4-BE49-F238E27FC236}">
                <a16:creationId xmlns:a16="http://schemas.microsoft.com/office/drawing/2014/main" id="{C60C948C-897C-4FA8-93FB-E8087E657755}"/>
              </a:ext>
            </a:extLst>
          </p:cNvPr>
          <p:cNvCxnSpPr>
            <a:cxnSpLocks noChangeShapeType="1"/>
            <a:stCxn id="78" idx="3"/>
            <a:endCxn id="76" idx="5"/>
          </p:cNvCxnSpPr>
          <p:nvPr/>
        </p:nvCxnSpPr>
        <p:spPr bwMode="auto">
          <a:xfrm rot="5400000">
            <a:off x="5523228" y="3215414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0">
            <a:extLst>
              <a:ext uri="{FF2B5EF4-FFF2-40B4-BE49-F238E27FC236}">
                <a16:creationId xmlns:a16="http://schemas.microsoft.com/office/drawing/2014/main" id="{6E4AC5F0-69A7-4A94-B8F0-F922A1B88423}"/>
              </a:ext>
            </a:extLst>
          </p:cNvPr>
          <p:cNvCxnSpPr>
            <a:cxnSpLocks noChangeShapeType="1"/>
            <a:stCxn id="76" idx="7"/>
            <a:endCxn id="78" idx="1"/>
          </p:cNvCxnSpPr>
          <p:nvPr/>
        </p:nvCxnSpPr>
        <p:spPr bwMode="auto">
          <a:xfrm rot="5400000" flipH="1" flipV="1">
            <a:off x="5523227" y="3064995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20">
            <a:extLst>
              <a:ext uri="{FF2B5EF4-FFF2-40B4-BE49-F238E27FC236}">
                <a16:creationId xmlns:a16="http://schemas.microsoft.com/office/drawing/2014/main" id="{D663B39B-F7C7-4064-8AAA-7ED12245B050}"/>
              </a:ext>
            </a:extLst>
          </p:cNvPr>
          <p:cNvCxnSpPr>
            <a:cxnSpLocks noChangeShapeType="1"/>
            <a:stCxn id="92" idx="1"/>
            <a:endCxn id="78" idx="3"/>
          </p:cNvCxnSpPr>
          <p:nvPr/>
        </p:nvCxnSpPr>
        <p:spPr bwMode="auto">
          <a:xfrm rot="5400000" flipH="1" flipV="1">
            <a:off x="5539780" y="4308685"/>
            <a:ext cx="1076719" cy="12700"/>
          </a:xfrm>
          <a:prstGeom prst="curvedConnector3">
            <a:avLst>
              <a:gd name="adj1" fmla="val 4999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AutoShape 20">
            <a:extLst>
              <a:ext uri="{FF2B5EF4-FFF2-40B4-BE49-F238E27FC236}">
                <a16:creationId xmlns:a16="http://schemas.microsoft.com/office/drawing/2014/main" id="{BD4383C0-6D04-4259-8171-E24F2546D29F}"/>
              </a:ext>
            </a:extLst>
          </p:cNvPr>
          <p:cNvCxnSpPr>
            <a:cxnSpLocks noChangeShapeType="1"/>
            <a:stCxn id="78" idx="5"/>
            <a:endCxn id="92" idx="7"/>
          </p:cNvCxnSpPr>
          <p:nvPr/>
        </p:nvCxnSpPr>
        <p:spPr bwMode="auto">
          <a:xfrm rot="5400000">
            <a:off x="5689077" y="4308684"/>
            <a:ext cx="1076719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20">
            <a:extLst>
              <a:ext uri="{FF2B5EF4-FFF2-40B4-BE49-F238E27FC236}">
                <a16:creationId xmlns:a16="http://schemas.microsoft.com/office/drawing/2014/main" id="{904C73EE-E2CF-44C3-A6B2-321A618CF9F6}"/>
              </a:ext>
            </a:extLst>
          </p:cNvPr>
          <p:cNvCxnSpPr>
            <a:cxnSpLocks noChangeShapeType="1"/>
            <a:stCxn id="99" idx="1"/>
            <a:endCxn id="92" idx="3"/>
          </p:cNvCxnSpPr>
          <p:nvPr/>
        </p:nvCxnSpPr>
        <p:spPr bwMode="auto">
          <a:xfrm flipV="1">
            <a:off x="607813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20">
            <a:extLst>
              <a:ext uri="{FF2B5EF4-FFF2-40B4-BE49-F238E27FC236}">
                <a16:creationId xmlns:a16="http://schemas.microsoft.com/office/drawing/2014/main" id="{D02630EB-F7A7-463E-A8D4-BB4DC184C49B}"/>
              </a:ext>
            </a:extLst>
          </p:cNvPr>
          <p:cNvCxnSpPr>
            <a:cxnSpLocks noChangeShapeType="1"/>
            <a:stCxn id="92" idx="5"/>
            <a:endCxn id="99" idx="7"/>
          </p:cNvCxnSpPr>
          <p:nvPr/>
        </p:nvCxnSpPr>
        <p:spPr bwMode="auto">
          <a:xfrm>
            <a:off x="622743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20">
            <a:extLst>
              <a:ext uri="{FF2B5EF4-FFF2-40B4-BE49-F238E27FC236}">
                <a16:creationId xmlns:a16="http://schemas.microsoft.com/office/drawing/2014/main" id="{826ED375-8C06-4BA3-AF14-4692121560A8}"/>
              </a:ext>
            </a:extLst>
          </p:cNvPr>
          <p:cNvCxnSpPr>
            <a:cxnSpLocks noChangeShapeType="1"/>
            <a:stCxn id="97" idx="1"/>
            <a:endCxn id="90" idx="3"/>
          </p:cNvCxnSpPr>
          <p:nvPr/>
        </p:nvCxnSpPr>
        <p:spPr bwMode="auto">
          <a:xfrm flipV="1">
            <a:off x="4817897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AutoShape 20">
            <a:extLst>
              <a:ext uri="{FF2B5EF4-FFF2-40B4-BE49-F238E27FC236}">
                <a16:creationId xmlns:a16="http://schemas.microsoft.com/office/drawing/2014/main" id="{2FD48F79-DF63-4724-BCCC-8A44A3FA2A02}"/>
              </a:ext>
            </a:extLst>
          </p:cNvPr>
          <p:cNvCxnSpPr>
            <a:cxnSpLocks noChangeShapeType="1"/>
            <a:stCxn id="96" idx="1"/>
            <a:endCxn id="89" idx="3"/>
          </p:cNvCxnSpPr>
          <p:nvPr/>
        </p:nvCxnSpPr>
        <p:spPr bwMode="auto">
          <a:xfrm flipV="1">
            <a:off x="353360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20">
            <a:extLst>
              <a:ext uri="{FF2B5EF4-FFF2-40B4-BE49-F238E27FC236}">
                <a16:creationId xmlns:a16="http://schemas.microsoft.com/office/drawing/2014/main" id="{BED184BE-18E5-4791-9C4F-26A123EECB30}"/>
              </a:ext>
            </a:extLst>
          </p:cNvPr>
          <p:cNvCxnSpPr>
            <a:cxnSpLocks noChangeShapeType="1"/>
            <a:stCxn id="90" idx="5"/>
            <a:endCxn id="97" idx="7"/>
          </p:cNvCxnSpPr>
          <p:nvPr/>
        </p:nvCxnSpPr>
        <p:spPr bwMode="auto">
          <a:xfrm>
            <a:off x="496831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20">
            <a:extLst>
              <a:ext uri="{FF2B5EF4-FFF2-40B4-BE49-F238E27FC236}">
                <a16:creationId xmlns:a16="http://schemas.microsoft.com/office/drawing/2014/main" id="{CAE9DD6C-31DF-4CCE-A5E2-64543905C256}"/>
              </a:ext>
            </a:extLst>
          </p:cNvPr>
          <p:cNvCxnSpPr>
            <a:cxnSpLocks noChangeShapeType="1"/>
            <a:stCxn id="89" idx="5"/>
            <a:endCxn id="96" idx="7"/>
          </p:cNvCxnSpPr>
          <p:nvPr/>
        </p:nvCxnSpPr>
        <p:spPr bwMode="auto">
          <a:xfrm>
            <a:off x="3684028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20">
            <a:extLst>
              <a:ext uri="{FF2B5EF4-FFF2-40B4-BE49-F238E27FC236}">
                <a16:creationId xmlns:a16="http://schemas.microsoft.com/office/drawing/2014/main" id="{00A536E5-5BDB-4215-ACE7-A46684B32DF9}"/>
              </a:ext>
            </a:extLst>
          </p:cNvPr>
          <p:cNvCxnSpPr>
            <a:cxnSpLocks noChangeShapeType="1"/>
            <a:stCxn id="87" idx="3"/>
            <a:endCxn id="94" idx="1"/>
          </p:cNvCxnSpPr>
          <p:nvPr/>
        </p:nvCxnSpPr>
        <p:spPr bwMode="auto">
          <a:xfrm>
            <a:off x="227448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20">
            <a:extLst>
              <a:ext uri="{FF2B5EF4-FFF2-40B4-BE49-F238E27FC236}">
                <a16:creationId xmlns:a16="http://schemas.microsoft.com/office/drawing/2014/main" id="{899BEA8E-17D3-40A6-83C3-4A5C546EE0E3}"/>
              </a:ext>
            </a:extLst>
          </p:cNvPr>
          <p:cNvCxnSpPr>
            <a:cxnSpLocks noChangeShapeType="1"/>
            <a:stCxn id="71" idx="3"/>
            <a:endCxn id="87" idx="1"/>
          </p:cNvCxnSpPr>
          <p:nvPr/>
        </p:nvCxnSpPr>
        <p:spPr bwMode="auto">
          <a:xfrm>
            <a:off x="227448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20">
            <a:extLst>
              <a:ext uri="{FF2B5EF4-FFF2-40B4-BE49-F238E27FC236}">
                <a16:creationId xmlns:a16="http://schemas.microsoft.com/office/drawing/2014/main" id="{2097D0BC-29A8-4260-ABF8-26B4C523AD9E}"/>
              </a:ext>
            </a:extLst>
          </p:cNvPr>
          <p:cNvCxnSpPr>
            <a:cxnSpLocks noChangeShapeType="1"/>
            <a:stCxn id="73" idx="3"/>
            <a:endCxn id="89" idx="1"/>
          </p:cNvCxnSpPr>
          <p:nvPr/>
        </p:nvCxnSpPr>
        <p:spPr bwMode="auto">
          <a:xfrm>
            <a:off x="353360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">
            <a:extLst>
              <a:ext uri="{FF2B5EF4-FFF2-40B4-BE49-F238E27FC236}">
                <a16:creationId xmlns:a16="http://schemas.microsoft.com/office/drawing/2014/main" id="{AFA3B69A-ECF8-4C5D-8F7E-6CCFC94EF8BB}"/>
              </a:ext>
            </a:extLst>
          </p:cNvPr>
          <p:cNvCxnSpPr>
            <a:cxnSpLocks noChangeShapeType="1"/>
            <a:stCxn id="76" idx="3"/>
            <a:endCxn id="90" idx="1"/>
          </p:cNvCxnSpPr>
          <p:nvPr/>
        </p:nvCxnSpPr>
        <p:spPr bwMode="auto">
          <a:xfrm>
            <a:off x="4817897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">
            <a:extLst>
              <a:ext uri="{FF2B5EF4-FFF2-40B4-BE49-F238E27FC236}">
                <a16:creationId xmlns:a16="http://schemas.microsoft.com/office/drawing/2014/main" id="{8CB4E80D-44D4-4297-9036-139E473EE0CD}"/>
              </a:ext>
            </a:extLst>
          </p:cNvPr>
          <p:cNvCxnSpPr>
            <a:cxnSpLocks noChangeShapeType="1"/>
            <a:stCxn id="87" idx="7"/>
            <a:endCxn id="71" idx="5"/>
          </p:cNvCxnSpPr>
          <p:nvPr/>
        </p:nvCxnSpPr>
        <p:spPr bwMode="auto">
          <a:xfrm flipV="1">
            <a:off x="242378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0">
            <a:extLst>
              <a:ext uri="{FF2B5EF4-FFF2-40B4-BE49-F238E27FC236}">
                <a16:creationId xmlns:a16="http://schemas.microsoft.com/office/drawing/2014/main" id="{E3A32A2F-9BB6-4E1B-8C59-8597AC6CDD95}"/>
              </a:ext>
            </a:extLst>
          </p:cNvPr>
          <p:cNvCxnSpPr>
            <a:cxnSpLocks noChangeShapeType="1"/>
            <a:stCxn id="94" idx="7"/>
            <a:endCxn id="87" idx="5"/>
          </p:cNvCxnSpPr>
          <p:nvPr/>
        </p:nvCxnSpPr>
        <p:spPr bwMode="auto">
          <a:xfrm flipV="1">
            <a:off x="242378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20">
            <a:extLst>
              <a:ext uri="{FF2B5EF4-FFF2-40B4-BE49-F238E27FC236}">
                <a16:creationId xmlns:a16="http://schemas.microsoft.com/office/drawing/2014/main" id="{F26C4E9E-CA2D-4634-9981-3DD4539D6ABB}"/>
              </a:ext>
            </a:extLst>
          </p:cNvPr>
          <p:cNvCxnSpPr>
            <a:cxnSpLocks noChangeShapeType="1"/>
            <a:stCxn id="89" idx="7"/>
            <a:endCxn id="73" idx="5"/>
          </p:cNvCxnSpPr>
          <p:nvPr/>
        </p:nvCxnSpPr>
        <p:spPr bwMode="auto">
          <a:xfrm flipV="1">
            <a:off x="3684028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20">
            <a:extLst>
              <a:ext uri="{FF2B5EF4-FFF2-40B4-BE49-F238E27FC236}">
                <a16:creationId xmlns:a16="http://schemas.microsoft.com/office/drawing/2014/main" id="{259D5CC0-526D-42E9-90F3-391B105981E8}"/>
              </a:ext>
            </a:extLst>
          </p:cNvPr>
          <p:cNvCxnSpPr>
            <a:cxnSpLocks noChangeShapeType="1"/>
            <a:stCxn id="90" idx="7"/>
            <a:endCxn id="76" idx="5"/>
          </p:cNvCxnSpPr>
          <p:nvPr/>
        </p:nvCxnSpPr>
        <p:spPr bwMode="auto">
          <a:xfrm flipV="1">
            <a:off x="496831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20">
            <a:extLst>
              <a:ext uri="{FF2B5EF4-FFF2-40B4-BE49-F238E27FC236}">
                <a16:creationId xmlns:a16="http://schemas.microsoft.com/office/drawing/2014/main" id="{017B5EB5-52FB-489D-8489-2A55F8DEE552}"/>
              </a:ext>
            </a:extLst>
          </p:cNvPr>
          <p:cNvCxnSpPr>
            <a:cxnSpLocks noChangeShapeType="1"/>
            <a:stCxn id="99" idx="3"/>
            <a:endCxn id="97" idx="5"/>
          </p:cNvCxnSpPr>
          <p:nvPr/>
        </p:nvCxnSpPr>
        <p:spPr bwMode="auto">
          <a:xfrm rot="5400000">
            <a:off x="5523228" y="5758589"/>
            <a:ext cx="12700" cy="1109823"/>
          </a:xfrm>
          <a:prstGeom prst="curvedConnector3">
            <a:avLst>
              <a:gd name="adj1" fmla="val 146466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20">
            <a:extLst>
              <a:ext uri="{FF2B5EF4-FFF2-40B4-BE49-F238E27FC236}">
                <a16:creationId xmlns:a16="http://schemas.microsoft.com/office/drawing/2014/main" id="{B99C10AD-6FD5-4FB3-AA31-795C731C1AB2}"/>
              </a:ext>
            </a:extLst>
          </p:cNvPr>
          <p:cNvCxnSpPr>
            <a:cxnSpLocks noChangeShapeType="1"/>
            <a:stCxn id="97" idx="3"/>
            <a:endCxn id="96" idx="5"/>
          </p:cNvCxnSpPr>
          <p:nvPr/>
        </p:nvCxnSpPr>
        <p:spPr bwMode="auto">
          <a:xfrm rot="5400000">
            <a:off x="4250963" y="5746566"/>
            <a:ext cx="12700" cy="1133869"/>
          </a:xfrm>
          <a:prstGeom prst="curvedConnector3">
            <a:avLst>
              <a:gd name="adj1" fmla="val 129047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20">
            <a:extLst>
              <a:ext uri="{FF2B5EF4-FFF2-40B4-BE49-F238E27FC236}">
                <a16:creationId xmlns:a16="http://schemas.microsoft.com/office/drawing/2014/main" id="{52ECD79C-17C0-4BA5-9C26-DEDC9CFB34C1}"/>
              </a:ext>
            </a:extLst>
          </p:cNvPr>
          <p:cNvCxnSpPr>
            <a:cxnSpLocks noChangeShapeType="1"/>
            <a:stCxn id="96" idx="3"/>
            <a:endCxn id="94" idx="5"/>
          </p:cNvCxnSpPr>
          <p:nvPr/>
        </p:nvCxnSpPr>
        <p:spPr bwMode="auto">
          <a:xfrm rot="5400000">
            <a:off x="2978698" y="5758589"/>
            <a:ext cx="12700" cy="1109823"/>
          </a:xfrm>
          <a:prstGeom prst="curvedConnector3">
            <a:avLst>
              <a:gd name="adj1" fmla="val 123240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20">
            <a:extLst>
              <a:ext uri="{FF2B5EF4-FFF2-40B4-BE49-F238E27FC236}">
                <a16:creationId xmlns:a16="http://schemas.microsoft.com/office/drawing/2014/main" id="{77C17CFC-4933-4C4C-A92D-B24AAE7BB13E}"/>
              </a:ext>
            </a:extLst>
          </p:cNvPr>
          <p:cNvCxnSpPr>
            <a:cxnSpLocks noChangeShapeType="1"/>
            <a:stCxn id="89" idx="3"/>
            <a:endCxn id="87" idx="5"/>
          </p:cNvCxnSpPr>
          <p:nvPr/>
        </p:nvCxnSpPr>
        <p:spPr bwMode="auto">
          <a:xfrm rot="5400000">
            <a:off x="2978698" y="4442552"/>
            <a:ext cx="12700" cy="1109823"/>
          </a:xfrm>
          <a:prstGeom prst="curvedConnector3">
            <a:avLst>
              <a:gd name="adj1" fmla="val 942071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20">
            <a:extLst>
              <a:ext uri="{FF2B5EF4-FFF2-40B4-BE49-F238E27FC236}">
                <a16:creationId xmlns:a16="http://schemas.microsoft.com/office/drawing/2014/main" id="{07CFEDCC-320C-4BF7-8C6B-0ABDE61D27E2}"/>
              </a:ext>
            </a:extLst>
          </p:cNvPr>
          <p:cNvCxnSpPr>
            <a:cxnSpLocks noChangeShapeType="1"/>
            <a:stCxn id="90" idx="3"/>
            <a:endCxn id="89" idx="5"/>
          </p:cNvCxnSpPr>
          <p:nvPr/>
        </p:nvCxnSpPr>
        <p:spPr bwMode="auto">
          <a:xfrm rot="5400000">
            <a:off x="4250963" y="4430529"/>
            <a:ext cx="12700" cy="1133869"/>
          </a:xfrm>
          <a:prstGeom prst="curvedConnector3">
            <a:avLst>
              <a:gd name="adj1" fmla="val 942087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">
            <a:extLst>
              <a:ext uri="{FF2B5EF4-FFF2-40B4-BE49-F238E27FC236}">
                <a16:creationId xmlns:a16="http://schemas.microsoft.com/office/drawing/2014/main" id="{05D43CDD-82BA-480F-9E71-8829C577024F}"/>
              </a:ext>
            </a:extLst>
          </p:cNvPr>
          <p:cNvCxnSpPr>
            <a:cxnSpLocks noChangeShapeType="1"/>
            <a:stCxn id="92" idx="3"/>
            <a:endCxn id="90" idx="5"/>
          </p:cNvCxnSpPr>
          <p:nvPr/>
        </p:nvCxnSpPr>
        <p:spPr bwMode="auto">
          <a:xfrm rot="5400000">
            <a:off x="5523228" y="4442552"/>
            <a:ext cx="12700" cy="1109823"/>
          </a:xfrm>
          <a:prstGeom prst="curvedConnector3">
            <a:avLst>
              <a:gd name="adj1" fmla="val 88400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AutoShape 20">
            <a:extLst>
              <a:ext uri="{FF2B5EF4-FFF2-40B4-BE49-F238E27FC236}">
                <a16:creationId xmlns:a16="http://schemas.microsoft.com/office/drawing/2014/main" id="{B9D3A4AD-0ADD-4A99-92E3-364B4EEB9050}"/>
              </a:ext>
            </a:extLst>
          </p:cNvPr>
          <p:cNvCxnSpPr>
            <a:cxnSpLocks noChangeShapeType="1"/>
            <a:stCxn id="87" idx="7"/>
            <a:endCxn id="89" idx="1"/>
          </p:cNvCxnSpPr>
          <p:nvPr/>
        </p:nvCxnSpPr>
        <p:spPr bwMode="auto">
          <a:xfrm rot="5400000" flipH="1" flipV="1">
            <a:off x="2978697" y="4292133"/>
            <a:ext cx="12700" cy="1109823"/>
          </a:xfrm>
          <a:prstGeom prst="curvedConnector3">
            <a:avLst>
              <a:gd name="adj1" fmla="val 41948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20">
            <a:extLst>
              <a:ext uri="{FF2B5EF4-FFF2-40B4-BE49-F238E27FC236}">
                <a16:creationId xmlns:a16="http://schemas.microsoft.com/office/drawing/2014/main" id="{3D0360DB-CA66-479A-9EDB-3676126E30D0}"/>
              </a:ext>
            </a:extLst>
          </p:cNvPr>
          <p:cNvCxnSpPr>
            <a:cxnSpLocks noChangeShapeType="1"/>
            <a:stCxn id="89" idx="7"/>
            <a:endCxn id="90" idx="1"/>
          </p:cNvCxnSpPr>
          <p:nvPr/>
        </p:nvCxnSpPr>
        <p:spPr bwMode="auto">
          <a:xfrm rot="5400000" flipH="1" flipV="1">
            <a:off x="4250962" y="4280110"/>
            <a:ext cx="12700" cy="1133869"/>
          </a:xfrm>
          <a:prstGeom prst="curvedConnector3">
            <a:avLst>
              <a:gd name="adj1" fmla="val 53560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20">
            <a:extLst>
              <a:ext uri="{FF2B5EF4-FFF2-40B4-BE49-F238E27FC236}">
                <a16:creationId xmlns:a16="http://schemas.microsoft.com/office/drawing/2014/main" id="{420AAABD-1CAD-4BFF-8CA2-2B72905F522D}"/>
              </a:ext>
            </a:extLst>
          </p:cNvPr>
          <p:cNvCxnSpPr>
            <a:cxnSpLocks noChangeShapeType="1"/>
            <a:stCxn id="90" idx="7"/>
            <a:endCxn id="92" idx="1"/>
          </p:cNvCxnSpPr>
          <p:nvPr/>
        </p:nvCxnSpPr>
        <p:spPr bwMode="auto">
          <a:xfrm rot="5400000" flipH="1" flipV="1">
            <a:off x="5523227" y="4292133"/>
            <a:ext cx="12700" cy="1109823"/>
          </a:xfrm>
          <a:prstGeom prst="curvedConnector3">
            <a:avLst>
              <a:gd name="adj1" fmla="val 709795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AutoShape 20">
            <a:extLst>
              <a:ext uri="{FF2B5EF4-FFF2-40B4-BE49-F238E27FC236}">
                <a16:creationId xmlns:a16="http://schemas.microsoft.com/office/drawing/2014/main" id="{6A79B9D8-C791-4EF9-BFCE-ADFA0D11E5DD}"/>
              </a:ext>
            </a:extLst>
          </p:cNvPr>
          <p:cNvCxnSpPr>
            <a:cxnSpLocks noChangeShapeType="1"/>
            <a:stCxn id="97" idx="7"/>
            <a:endCxn id="99" idx="1"/>
          </p:cNvCxnSpPr>
          <p:nvPr/>
        </p:nvCxnSpPr>
        <p:spPr bwMode="auto">
          <a:xfrm rot="5400000" flipH="1" flipV="1">
            <a:off x="5523227" y="5608170"/>
            <a:ext cx="12700" cy="1109823"/>
          </a:xfrm>
          <a:prstGeom prst="curvedConnector3">
            <a:avLst>
              <a:gd name="adj1" fmla="val 88399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AutoShape 20">
            <a:extLst>
              <a:ext uri="{FF2B5EF4-FFF2-40B4-BE49-F238E27FC236}">
                <a16:creationId xmlns:a16="http://schemas.microsoft.com/office/drawing/2014/main" id="{A02119C5-E6F7-42B8-AC0C-C35EEC601E28}"/>
              </a:ext>
            </a:extLst>
          </p:cNvPr>
          <p:cNvCxnSpPr>
            <a:cxnSpLocks noChangeShapeType="1"/>
            <a:stCxn id="96" idx="7"/>
            <a:endCxn id="97" idx="1"/>
          </p:cNvCxnSpPr>
          <p:nvPr/>
        </p:nvCxnSpPr>
        <p:spPr bwMode="auto">
          <a:xfrm rot="5400000" flipH="1" flipV="1">
            <a:off x="4250962" y="5596147"/>
            <a:ext cx="12700" cy="1133869"/>
          </a:xfrm>
          <a:prstGeom prst="curvedConnector3">
            <a:avLst>
              <a:gd name="adj1" fmla="val 129044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AutoShape 20">
            <a:extLst>
              <a:ext uri="{FF2B5EF4-FFF2-40B4-BE49-F238E27FC236}">
                <a16:creationId xmlns:a16="http://schemas.microsoft.com/office/drawing/2014/main" id="{8F82B155-7DA5-4E3B-98C4-699A3871DA5A}"/>
              </a:ext>
            </a:extLst>
          </p:cNvPr>
          <p:cNvCxnSpPr>
            <a:cxnSpLocks noChangeShapeType="1"/>
            <a:stCxn id="94" idx="7"/>
            <a:endCxn id="96" idx="1"/>
          </p:cNvCxnSpPr>
          <p:nvPr/>
        </p:nvCxnSpPr>
        <p:spPr bwMode="auto">
          <a:xfrm rot="5400000" flipH="1" flipV="1">
            <a:off x="2978697" y="5608170"/>
            <a:ext cx="12700" cy="1109823"/>
          </a:xfrm>
          <a:prstGeom prst="curvedConnector3">
            <a:avLst>
              <a:gd name="adj1" fmla="val 146463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/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blipFill>
                <a:blip r:embed="rId8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blipFill>
                <a:blip r:embed="rId9"/>
                <a:stretch>
                  <a:fillRect t="-20455" r="-957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8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Maximum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an undirected graph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 set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⊆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is a </a:t>
                </a:r>
                <a:r>
                  <a:rPr kumimoji="1" lang="en-US" altLang="en-US" sz="2200" dirty="0">
                    <a:solidFill>
                      <a:srgbClr val="CC0000"/>
                    </a:solidFill>
                    <a:latin typeface="+mj-lt"/>
                    <a:ea typeface="MS PGothic" panose="020B0600070205080204" pitchFamily="34" charset="-128"/>
                  </a:rPr>
                  <a:t>matching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if each vertex appears in at most 1 edge in </a:t>
                </a: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b="1" dirty="0">
                    <a:solidFill>
                      <a:schemeClr val="accent6"/>
                    </a:solidFill>
                    <a:latin typeface="+mj-lt"/>
                    <a:ea typeface="MS PGothic" panose="020B0600070205080204" pitchFamily="34" charset="-128"/>
                  </a:rPr>
                  <a:t>Goal: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find a matching with largest cardinality.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7" name="AutoShape 4">
            <a:extLst>
              <a:ext uri="{FF2B5EF4-FFF2-40B4-BE49-F238E27FC236}">
                <a16:creationId xmlns:a16="http://schemas.microsoft.com/office/drawing/2014/main" id="{C6B1A814-5CF0-47D9-B2EE-BBA061BA7FCF}"/>
              </a:ext>
            </a:extLst>
          </p:cNvPr>
          <p:cNvCxnSpPr>
            <a:cxnSpLocks noChangeShapeType="1"/>
            <a:stCxn id="10" idx="7"/>
            <a:endCxn id="9" idx="3"/>
          </p:cNvCxnSpPr>
          <p:nvPr/>
        </p:nvCxnSpPr>
        <p:spPr bwMode="auto">
          <a:xfrm flipV="1">
            <a:off x="4737100" y="4592638"/>
            <a:ext cx="168275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5">
            <a:extLst>
              <a:ext uri="{FF2B5EF4-FFF2-40B4-BE49-F238E27FC236}">
                <a16:creationId xmlns:a16="http://schemas.microsoft.com/office/drawing/2014/main" id="{44C76E6F-6B8C-49F2-AFAF-4B5FDCEA0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4038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5B2E43C-33DE-4805-ABA6-5CC1DBEC7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4419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C61E5EDB-3B2F-4789-A10B-BC88840035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213C3CD-5982-4939-A803-68096A2E1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1125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73C0A832-5685-4F94-A101-7C041C1987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6325" y="44196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F3ED0D8A-519B-41A0-95F7-99FBCCC78D60}"/>
              </a:ext>
            </a:extLst>
          </p:cNvPr>
          <p:cNvCxnSpPr>
            <a:cxnSpLocks noChangeShapeType="1"/>
            <a:stCxn id="8" idx="6"/>
            <a:endCxn id="9" idx="1"/>
          </p:cNvCxnSpPr>
          <p:nvPr/>
        </p:nvCxnSpPr>
        <p:spPr bwMode="auto">
          <a:xfrm>
            <a:off x="4468813" y="4135438"/>
            <a:ext cx="436562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6CED3054-94EE-40AA-9992-C36CE514E9EA}"/>
              </a:ext>
            </a:extLst>
          </p:cNvPr>
          <p:cNvCxnSpPr>
            <a:cxnSpLocks noChangeShapeType="1"/>
            <a:stCxn id="11" idx="6"/>
            <a:endCxn id="10" idx="2"/>
          </p:cNvCxnSpPr>
          <p:nvPr/>
        </p:nvCxnSpPr>
        <p:spPr bwMode="auto">
          <a:xfrm>
            <a:off x="4122738" y="5049838"/>
            <a:ext cx="4413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>
            <a:extLst>
              <a:ext uri="{FF2B5EF4-FFF2-40B4-BE49-F238E27FC236}">
                <a16:creationId xmlns:a16="http://schemas.microsoft.com/office/drawing/2014/main" id="{392EEDCE-A0AE-47F7-8137-3D9D618292BB}"/>
              </a:ext>
            </a:extLst>
          </p:cNvPr>
          <p:cNvCxnSpPr>
            <a:cxnSpLocks noChangeShapeType="1"/>
            <a:stCxn id="11" idx="1"/>
            <a:endCxn id="12" idx="4"/>
          </p:cNvCxnSpPr>
          <p:nvPr/>
        </p:nvCxnSpPr>
        <p:spPr bwMode="auto">
          <a:xfrm flipH="1" flipV="1">
            <a:off x="3713163" y="4621213"/>
            <a:ext cx="236537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771DF9E3-2503-418D-AE80-42E5E8131434}"/>
              </a:ext>
            </a:extLst>
          </p:cNvPr>
          <p:cNvCxnSpPr>
            <a:cxnSpLocks noChangeShapeType="1"/>
            <a:stCxn id="12" idx="7"/>
            <a:endCxn id="8" idx="2"/>
          </p:cNvCxnSpPr>
          <p:nvPr/>
        </p:nvCxnSpPr>
        <p:spPr bwMode="auto">
          <a:xfrm flipV="1">
            <a:off x="3781425" y="4135438"/>
            <a:ext cx="477838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2EB13A65-F21E-4C3E-95C0-AF867CDE0868}"/>
              </a:ext>
            </a:extLst>
          </p:cNvPr>
          <p:cNvCxnSpPr>
            <a:cxnSpLocks noChangeShapeType="1"/>
            <a:stCxn id="20" idx="7"/>
            <a:endCxn id="19" idx="3"/>
          </p:cNvCxnSpPr>
          <p:nvPr/>
        </p:nvCxnSpPr>
        <p:spPr bwMode="auto">
          <a:xfrm flipV="1">
            <a:off x="5686425" y="4440238"/>
            <a:ext cx="1158875" cy="1787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15">
            <a:extLst>
              <a:ext uri="{FF2B5EF4-FFF2-40B4-BE49-F238E27FC236}">
                <a16:creationId xmlns:a16="http://schemas.microsoft.com/office/drawing/2014/main" id="{4DBD1EB8-F8C2-4E61-8DB0-4F9CD17B3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2743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FC768770-8EC5-4FBE-9407-A242977F0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7A65EA4-0A18-44A6-9253-9EF0A7340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1325" y="62071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A4FE833A-1886-4514-BD09-D521AD20A1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5600" y="62071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B32803DB-08D9-4AE1-BA7A-29485B544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23" name="AutoShape 20">
            <a:extLst>
              <a:ext uri="{FF2B5EF4-FFF2-40B4-BE49-F238E27FC236}">
                <a16:creationId xmlns:a16="http://schemas.microsoft.com/office/drawing/2014/main" id="{2E927318-5798-4A1B-A7E8-1582062095E1}"/>
              </a:ext>
            </a:extLst>
          </p:cNvPr>
          <p:cNvCxnSpPr>
            <a:cxnSpLocks noChangeShapeType="1"/>
            <a:stCxn id="18" idx="6"/>
            <a:endCxn id="19" idx="1"/>
          </p:cNvCxnSpPr>
          <p:nvPr/>
        </p:nvCxnSpPr>
        <p:spPr bwMode="auto">
          <a:xfrm>
            <a:off x="4468813" y="2840038"/>
            <a:ext cx="2376487" cy="144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1">
            <a:extLst>
              <a:ext uri="{FF2B5EF4-FFF2-40B4-BE49-F238E27FC236}">
                <a16:creationId xmlns:a16="http://schemas.microsoft.com/office/drawing/2014/main" id="{AE3BD9D2-6388-41CC-9A0C-04E97C459CC6}"/>
              </a:ext>
            </a:extLst>
          </p:cNvPr>
          <p:cNvCxnSpPr>
            <a:cxnSpLocks noChangeShapeType="1"/>
            <a:stCxn id="21" idx="6"/>
            <a:endCxn id="20" idx="2"/>
          </p:cNvCxnSpPr>
          <p:nvPr/>
        </p:nvCxnSpPr>
        <p:spPr bwMode="auto">
          <a:xfrm>
            <a:off x="3097213" y="6303963"/>
            <a:ext cx="24161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">
            <a:extLst>
              <a:ext uri="{FF2B5EF4-FFF2-40B4-BE49-F238E27FC236}">
                <a16:creationId xmlns:a16="http://schemas.microsoft.com/office/drawing/2014/main" id="{A62FD73D-BA56-4670-BDE4-2B20D3240D45}"/>
              </a:ext>
            </a:extLst>
          </p:cNvPr>
          <p:cNvCxnSpPr>
            <a:cxnSpLocks noChangeShapeType="1"/>
            <a:stCxn id="21" idx="1"/>
            <a:endCxn id="22" idx="4"/>
          </p:cNvCxnSpPr>
          <p:nvPr/>
        </p:nvCxnSpPr>
        <p:spPr bwMode="auto">
          <a:xfrm flipH="1" flipV="1">
            <a:off x="1773238" y="4468813"/>
            <a:ext cx="1150937" cy="1758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3">
            <a:extLst>
              <a:ext uri="{FF2B5EF4-FFF2-40B4-BE49-F238E27FC236}">
                <a16:creationId xmlns:a16="http://schemas.microsoft.com/office/drawing/2014/main" id="{A66396BB-A9E7-422E-A13B-08A466EE1B27}"/>
              </a:ext>
            </a:extLst>
          </p:cNvPr>
          <p:cNvCxnSpPr>
            <a:cxnSpLocks noChangeShapeType="1"/>
            <a:stCxn id="22" idx="7"/>
            <a:endCxn id="18" idx="2"/>
          </p:cNvCxnSpPr>
          <p:nvPr/>
        </p:nvCxnSpPr>
        <p:spPr bwMode="auto">
          <a:xfrm flipV="1">
            <a:off x="1841500" y="2840038"/>
            <a:ext cx="2417763" cy="144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4">
            <a:extLst>
              <a:ext uri="{FF2B5EF4-FFF2-40B4-BE49-F238E27FC236}">
                <a16:creationId xmlns:a16="http://schemas.microsoft.com/office/drawing/2014/main" id="{BE6D3401-2961-4460-BB88-61FF56164268}"/>
              </a:ext>
            </a:extLst>
          </p:cNvPr>
          <p:cNvCxnSpPr>
            <a:cxnSpLocks noChangeShapeType="1"/>
            <a:stCxn id="30" idx="0"/>
            <a:endCxn id="29" idx="5"/>
          </p:cNvCxnSpPr>
          <p:nvPr/>
        </p:nvCxnSpPr>
        <p:spPr bwMode="auto">
          <a:xfrm flipH="1" flipV="1">
            <a:off x="5270500" y="3906838"/>
            <a:ext cx="347663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5">
            <a:extLst>
              <a:ext uri="{FF2B5EF4-FFF2-40B4-BE49-F238E27FC236}">
                <a16:creationId xmlns:a16="http://schemas.microsoft.com/office/drawing/2014/main" id="{A27F334D-26BE-46EC-8910-D1D94E6BB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3505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id="{E4D69FC4-3C43-48C4-8D3A-CF98BF95E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0" y="37338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B2266738-4A75-4FE8-87B7-05697841C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1325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F1C0A116-3542-4C83-8CA0-50177E47C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C7F96421-A273-46F4-A9D3-073E80B9B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87925" y="54864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33" name="AutoShape 30">
            <a:extLst>
              <a:ext uri="{FF2B5EF4-FFF2-40B4-BE49-F238E27FC236}">
                <a16:creationId xmlns:a16="http://schemas.microsoft.com/office/drawing/2014/main" id="{104F3512-9AAE-48D5-BA86-EC39C7971BB1}"/>
              </a:ext>
            </a:extLst>
          </p:cNvPr>
          <p:cNvCxnSpPr>
            <a:cxnSpLocks noChangeShapeType="1"/>
            <a:stCxn id="28" idx="6"/>
            <a:endCxn id="29" idx="1"/>
          </p:cNvCxnSpPr>
          <p:nvPr/>
        </p:nvCxnSpPr>
        <p:spPr bwMode="auto">
          <a:xfrm>
            <a:off x="4468813" y="3602038"/>
            <a:ext cx="665162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31">
            <a:extLst>
              <a:ext uri="{FF2B5EF4-FFF2-40B4-BE49-F238E27FC236}">
                <a16:creationId xmlns:a16="http://schemas.microsoft.com/office/drawing/2014/main" id="{EC146409-AA26-4005-A3FE-612A98B53EDD}"/>
              </a:ext>
            </a:extLst>
          </p:cNvPr>
          <p:cNvCxnSpPr>
            <a:cxnSpLocks noChangeShapeType="1"/>
            <a:stCxn id="31" idx="0"/>
            <a:endCxn id="30" idx="4"/>
          </p:cNvCxnSpPr>
          <p:nvPr/>
        </p:nvCxnSpPr>
        <p:spPr bwMode="auto">
          <a:xfrm flipH="1" flipV="1">
            <a:off x="5618163" y="4468813"/>
            <a:ext cx="41275" cy="476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>
            <a:extLst>
              <a:ext uri="{FF2B5EF4-FFF2-40B4-BE49-F238E27FC236}">
                <a16:creationId xmlns:a16="http://schemas.microsoft.com/office/drawing/2014/main" id="{7E3F6CF0-83ED-4160-BA00-68E0076A6BD4}"/>
              </a:ext>
            </a:extLst>
          </p:cNvPr>
          <p:cNvCxnSpPr>
            <a:cxnSpLocks noChangeShapeType="1"/>
            <a:stCxn id="31" idx="3"/>
            <a:endCxn id="32" idx="6"/>
          </p:cNvCxnSpPr>
          <p:nvPr/>
        </p:nvCxnSpPr>
        <p:spPr bwMode="auto">
          <a:xfrm flipH="1">
            <a:off x="5189538" y="5126038"/>
            <a:ext cx="401637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3">
            <a:extLst>
              <a:ext uri="{FF2B5EF4-FFF2-40B4-BE49-F238E27FC236}">
                <a16:creationId xmlns:a16="http://schemas.microsoft.com/office/drawing/2014/main" id="{9E5C5A9C-3612-443B-9574-60BEA2D37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5200" y="37687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9A245A79-8638-4170-9A00-B1DC98FDD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42672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F614EF4C-3F47-4CEB-A478-AD6A09C31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953000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39" name="Oval 36">
            <a:extLst>
              <a:ext uri="{FF2B5EF4-FFF2-40B4-BE49-F238E27FC236}">
                <a16:creationId xmlns:a16="http://schemas.microsoft.com/office/drawing/2014/main" id="{7228B1F4-3E98-4A3F-A38C-F8A5B8C2E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55213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sp>
        <p:nvSpPr>
          <p:cNvPr id="40" name="Oval 37">
            <a:extLst>
              <a:ext uri="{FF2B5EF4-FFF2-40B4-BE49-F238E27FC236}">
                <a16:creationId xmlns:a16="http://schemas.microsoft.com/office/drawing/2014/main" id="{DD15BA04-62EA-4F5F-9840-AF806029F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5925" y="5749925"/>
            <a:ext cx="193675" cy="19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endParaRPr kumimoji="0" lang="en-US" altLang="en-US" sz="1400" b="1"/>
          </a:p>
        </p:txBody>
      </p:sp>
      <p:cxnSp>
        <p:nvCxnSpPr>
          <p:cNvPr id="41" name="AutoShape 38">
            <a:extLst>
              <a:ext uri="{FF2B5EF4-FFF2-40B4-BE49-F238E27FC236}">
                <a16:creationId xmlns:a16="http://schemas.microsoft.com/office/drawing/2014/main" id="{DC762252-4ED4-4E39-A5DF-2687A8E1CFE3}"/>
              </a:ext>
            </a:extLst>
          </p:cNvPr>
          <p:cNvCxnSpPr>
            <a:cxnSpLocks noChangeShapeType="1"/>
            <a:stCxn id="28" idx="2"/>
            <a:endCxn id="36" idx="7"/>
          </p:cNvCxnSpPr>
          <p:nvPr/>
        </p:nvCxnSpPr>
        <p:spPr bwMode="auto">
          <a:xfrm flipH="1">
            <a:off x="3670300" y="3602038"/>
            <a:ext cx="588963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39">
            <a:extLst>
              <a:ext uri="{FF2B5EF4-FFF2-40B4-BE49-F238E27FC236}">
                <a16:creationId xmlns:a16="http://schemas.microsoft.com/office/drawing/2014/main" id="{7DDD15D1-3C5B-4AC5-8BC4-DE47EB6EB6CB}"/>
              </a:ext>
            </a:extLst>
          </p:cNvPr>
          <p:cNvCxnSpPr>
            <a:cxnSpLocks noChangeShapeType="1"/>
            <a:stCxn id="36" idx="3"/>
            <a:endCxn id="37" idx="7"/>
          </p:cNvCxnSpPr>
          <p:nvPr/>
        </p:nvCxnSpPr>
        <p:spPr bwMode="auto">
          <a:xfrm flipH="1">
            <a:off x="3136900" y="3941763"/>
            <a:ext cx="396875" cy="3460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40">
            <a:extLst>
              <a:ext uri="{FF2B5EF4-FFF2-40B4-BE49-F238E27FC236}">
                <a16:creationId xmlns:a16="http://schemas.microsoft.com/office/drawing/2014/main" id="{C2DD5C24-ED36-46A9-B820-F7B6A0E1529F}"/>
              </a:ext>
            </a:extLst>
          </p:cNvPr>
          <p:cNvCxnSpPr>
            <a:cxnSpLocks noChangeShapeType="1"/>
            <a:stCxn id="37" idx="4"/>
            <a:endCxn id="38" idx="0"/>
          </p:cNvCxnSpPr>
          <p:nvPr/>
        </p:nvCxnSpPr>
        <p:spPr bwMode="auto">
          <a:xfrm>
            <a:off x="3068638" y="4468813"/>
            <a:ext cx="152400" cy="476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1">
            <a:extLst>
              <a:ext uri="{FF2B5EF4-FFF2-40B4-BE49-F238E27FC236}">
                <a16:creationId xmlns:a16="http://schemas.microsoft.com/office/drawing/2014/main" id="{5E2F4809-4169-456F-9382-84617A427813}"/>
              </a:ext>
            </a:extLst>
          </p:cNvPr>
          <p:cNvCxnSpPr>
            <a:cxnSpLocks noChangeShapeType="1"/>
            <a:stCxn id="38" idx="5"/>
            <a:endCxn id="39" idx="1"/>
          </p:cNvCxnSpPr>
          <p:nvPr/>
        </p:nvCxnSpPr>
        <p:spPr bwMode="auto">
          <a:xfrm>
            <a:off x="3289300" y="5126038"/>
            <a:ext cx="320675" cy="415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2">
            <a:extLst>
              <a:ext uri="{FF2B5EF4-FFF2-40B4-BE49-F238E27FC236}">
                <a16:creationId xmlns:a16="http://schemas.microsoft.com/office/drawing/2014/main" id="{E7D1D8FE-CF79-4F99-ADCE-09855707D996}"/>
              </a:ext>
            </a:extLst>
          </p:cNvPr>
          <p:cNvCxnSpPr>
            <a:cxnSpLocks noChangeShapeType="1"/>
            <a:stCxn id="39" idx="5"/>
            <a:endCxn id="40" idx="2"/>
          </p:cNvCxnSpPr>
          <p:nvPr/>
        </p:nvCxnSpPr>
        <p:spPr bwMode="auto">
          <a:xfrm>
            <a:off x="3746500" y="5694363"/>
            <a:ext cx="471488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3">
            <a:extLst>
              <a:ext uri="{FF2B5EF4-FFF2-40B4-BE49-F238E27FC236}">
                <a16:creationId xmlns:a16="http://schemas.microsoft.com/office/drawing/2014/main" id="{8D31597A-277B-4AB3-B2CE-A9EB984B3AFC}"/>
              </a:ext>
            </a:extLst>
          </p:cNvPr>
          <p:cNvCxnSpPr>
            <a:cxnSpLocks noChangeShapeType="1"/>
            <a:stCxn id="40" idx="6"/>
            <a:endCxn id="32" idx="3"/>
          </p:cNvCxnSpPr>
          <p:nvPr/>
        </p:nvCxnSpPr>
        <p:spPr bwMode="auto">
          <a:xfrm flipV="1">
            <a:off x="4427538" y="5659438"/>
            <a:ext cx="588962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4">
            <a:extLst>
              <a:ext uri="{FF2B5EF4-FFF2-40B4-BE49-F238E27FC236}">
                <a16:creationId xmlns:a16="http://schemas.microsoft.com/office/drawing/2014/main" id="{9C68F67D-0809-4004-988F-B7F3408DF4B9}"/>
              </a:ext>
            </a:extLst>
          </p:cNvPr>
          <p:cNvCxnSpPr>
            <a:cxnSpLocks noChangeShapeType="1"/>
            <a:stCxn id="20" idx="1"/>
            <a:endCxn id="32" idx="5"/>
          </p:cNvCxnSpPr>
          <p:nvPr/>
        </p:nvCxnSpPr>
        <p:spPr bwMode="auto">
          <a:xfrm flipH="1" flipV="1">
            <a:off x="5153025" y="5659438"/>
            <a:ext cx="3968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">
            <a:extLst>
              <a:ext uri="{FF2B5EF4-FFF2-40B4-BE49-F238E27FC236}">
                <a16:creationId xmlns:a16="http://schemas.microsoft.com/office/drawing/2014/main" id="{F92AD0DB-58DC-4719-9A51-F6DD39C05AD8}"/>
              </a:ext>
            </a:extLst>
          </p:cNvPr>
          <p:cNvCxnSpPr>
            <a:cxnSpLocks noChangeShapeType="1"/>
            <a:stCxn id="39" idx="3"/>
            <a:endCxn id="21" idx="7"/>
          </p:cNvCxnSpPr>
          <p:nvPr/>
        </p:nvCxnSpPr>
        <p:spPr bwMode="auto">
          <a:xfrm flipH="1">
            <a:off x="3060700" y="5694363"/>
            <a:ext cx="549275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6">
            <a:extLst>
              <a:ext uri="{FF2B5EF4-FFF2-40B4-BE49-F238E27FC236}">
                <a16:creationId xmlns:a16="http://schemas.microsoft.com/office/drawing/2014/main" id="{9557E04B-6107-488A-BE6F-20E818C93BDE}"/>
              </a:ext>
            </a:extLst>
          </p:cNvPr>
          <p:cNvCxnSpPr>
            <a:cxnSpLocks noChangeShapeType="1"/>
            <a:stCxn id="37" idx="2"/>
            <a:endCxn id="22" idx="6"/>
          </p:cNvCxnSpPr>
          <p:nvPr/>
        </p:nvCxnSpPr>
        <p:spPr bwMode="auto">
          <a:xfrm flipH="1">
            <a:off x="1878013" y="4364038"/>
            <a:ext cx="10858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7">
            <a:extLst>
              <a:ext uri="{FF2B5EF4-FFF2-40B4-BE49-F238E27FC236}">
                <a16:creationId xmlns:a16="http://schemas.microsoft.com/office/drawing/2014/main" id="{D954A5A3-C7DE-4CF1-A049-3F5BF97F30E8}"/>
              </a:ext>
            </a:extLst>
          </p:cNvPr>
          <p:cNvCxnSpPr>
            <a:cxnSpLocks noChangeShapeType="1"/>
            <a:stCxn id="28" idx="0"/>
            <a:endCxn id="18" idx="4"/>
          </p:cNvCxnSpPr>
          <p:nvPr/>
        </p:nvCxnSpPr>
        <p:spPr bwMode="auto">
          <a:xfrm flipV="1">
            <a:off x="4364038" y="2944813"/>
            <a:ext cx="0" cy="552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8">
            <a:extLst>
              <a:ext uri="{FF2B5EF4-FFF2-40B4-BE49-F238E27FC236}">
                <a16:creationId xmlns:a16="http://schemas.microsoft.com/office/drawing/2014/main" id="{2597E2CC-D820-4EA0-A67F-30E4C3A41B03}"/>
              </a:ext>
            </a:extLst>
          </p:cNvPr>
          <p:cNvCxnSpPr>
            <a:cxnSpLocks noChangeShapeType="1"/>
            <a:stCxn id="30" idx="6"/>
            <a:endCxn id="19" idx="2"/>
          </p:cNvCxnSpPr>
          <p:nvPr/>
        </p:nvCxnSpPr>
        <p:spPr bwMode="auto">
          <a:xfrm>
            <a:off x="5722938" y="4364038"/>
            <a:ext cx="10858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9">
            <a:extLst>
              <a:ext uri="{FF2B5EF4-FFF2-40B4-BE49-F238E27FC236}">
                <a16:creationId xmlns:a16="http://schemas.microsoft.com/office/drawing/2014/main" id="{E6FCED84-6203-41D7-B116-65F516943870}"/>
              </a:ext>
            </a:extLst>
          </p:cNvPr>
          <p:cNvCxnSpPr>
            <a:cxnSpLocks noChangeShapeType="1"/>
            <a:stCxn id="10" idx="4"/>
            <a:endCxn id="40" idx="7"/>
          </p:cNvCxnSpPr>
          <p:nvPr/>
        </p:nvCxnSpPr>
        <p:spPr bwMode="auto">
          <a:xfrm flipH="1">
            <a:off x="4391025" y="5154613"/>
            <a:ext cx="277813" cy="615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0">
            <a:extLst>
              <a:ext uri="{FF2B5EF4-FFF2-40B4-BE49-F238E27FC236}">
                <a16:creationId xmlns:a16="http://schemas.microsoft.com/office/drawing/2014/main" id="{D2FB9B2E-143D-4D49-8591-8B5E5A98124A}"/>
              </a:ext>
            </a:extLst>
          </p:cNvPr>
          <p:cNvCxnSpPr>
            <a:cxnSpLocks noChangeShapeType="1"/>
            <a:stCxn id="31" idx="2"/>
            <a:endCxn id="9" idx="5"/>
          </p:cNvCxnSpPr>
          <p:nvPr/>
        </p:nvCxnSpPr>
        <p:spPr bwMode="auto">
          <a:xfrm flipH="1" flipV="1">
            <a:off x="5041900" y="4592638"/>
            <a:ext cx="512763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51">
            <a:extLst>
              <a:ext uri="{FF2B5EF4-FFF2-40B4-BE49-F238E27FC236}">
                <a16:creationId xmlns:a16="http://schemas.microsoft.com/office/drawing/2014/main" id="{B54FAF6E-B1B9-4E98-94BA-9F7560F01B0C}"/>
              </a:ext>
            </a:extLst>
          </p:cNvPr>
          <p:cNvCxnSpPr>
            <a:cxnSpLocks noChangeShapeType="1"/>
            <a:stCxn id="11" idx="2"/>
            <a:endCxn id="38" idx="6"/>
          </p:cNvCxnSpPr>
          <p:nvPr/>
        </p:nvCxnSpPr>
        <p:spPr bwMode="auto">
          <a:xfrm flipH="1">
            <a:off x="3325813" y="5049838"/>
            <a:ext cx="5873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52">
            <a:extLst>
              <a:ext uri="{FF2B5EF4-FFF2-40B4-BE49-F238E27FC236}">
                <a16:creationId xmlns:a16="http://schemas.microsoft.com/office/drawing/2014/main" id="{B28A9F9F-9405-4749-9117-4F8E5E8EDB4F}"/>
              </a:ext>
            </a:extLst>
          </p:cNvPr>
          <p:cNvCxnSpPr>
            <a:cxnSpLocks noChangeShapeType="1"/>
            <a:stCxn id="12" idx="0"/>
            <a:endCxn id="36" idx="4"/>
          </p:cNvCxnSpPr>
          <p:nvPr/>
        </p:nvCxnSpPr>
        <p:spPr bwMode="auto">
          <a:xfrm flipH="1" flipV="1">
            <a:off x="3602038" y="3970338"/>
            <a:ext cx="111125" cy="441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53">
            <a:extLst>
              <a:ext uri="{FF2B5EF4-FFF2-40B4-BE49-F238E27FC236}">
                <a16:creationId xmlns:a16="http://schemas.microsoft.com/office/drawing/2014/main" id="{94DDF160-AA5D-466F-8522-E074E2B9ACFD}"/>
              </a:ext>
            </a:extLst>
          </p:cNvPr>
          <p:cNvCxnSpPr>
            <a:cxnSpLocks noChangeShapeType="1"/>
            <a:stCxn id="29" idx="3"/>
            <a:endCxn id="8" idx="7"/>
          </p:cNvCxnSpPr>
          <p:nvPr/>
        </p:nvCxnSpPr>
        <p:spPr bwMode="auto">
          <a:xfrm flipH="1">
            <a:off x="4432300" y="3906838"/>
            <a:ext cx="701675" cy="152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7" name="Group 54">
            <a:extLst>
              <a:ext uri="{FF2B5EF4-FFF2-40B4-BE49-F238E27FC236}">
                <a16:creationId xmlns:a16="http://schemas.microsoft.com/office/drawing/2014/main" id="{E7D6B741-2907-43C4-B24D-F5CD36A4E43F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2847975"/>
            <a:ext cx="5072063" cy="3387725"/>
            <a:chOff x="1112" y="1794"/>
            <a:chExt cx="3195" cy="2134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58" name="AutoShape 55">
              <a:extLst>
                <a:ext uri="{FF2B5EF4-FFF2-40B4-BE49-F238E27FC236}">
                  <a16:creationId xmlns:a16="http://schemas.microsoft.com/office/drawing/2014/main" id="{DAA7164F-C0D4-4CD6-9E7F-684806A33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2610"/>
              <a:ext cx="275" cy="19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9" name="AutoShape 56">
              <a:extLst>
                <a:ext uri="{FF2B5EF4-FFF2-40B4-BE49-F238E27FC236}">
                  <a16:creationId xmlns:a16="http://schemas.microsoft.com/office/drawing/2014/main" id="{5E0863AF-D834-4D48-B6B4-E2421ECB9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334" y="2916"/>
              <a:ext cx="149" cy="22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0" name="AutoShape 57">
              <a:extLst>
                <a:ext uri="{FF2B5EF4-FFF2-40B4-BE49-F238E27FC236}">
                  <a16:creationId xmlns:a16="http://schemas.microsoft.com/office/drawing/2014/main" id="{11D1E52A-0682-4B60-8FD6-A8CF4904F6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1794"/>
              <a:ext cx="1497" cy="91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1" name="AutoShape 58">
              <a:extLst>
                <a:ext uri="{FF2B5EF4-FFF2-40B4-BE49-F238E27FC236}">
                  <a16:creationId xmlns:a16="http://schemas.microsoft.com/office/drawing/2014/main" id="{C4AAD54E-D5CD-48FC-BB1F-41430367F7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112" y="2820"/>
              <a:ext cx="725" cy="110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2" name="AutoShape 59">
              <a:extLst>
                <a:ext uri="{FF2B5EF4-FFF2-40B4-BE49-F238E27FC236}">
                  <a16:creationId xmlns:a16="http://schemas.microsoft.com/office/drawing/2014/main" id="{5929BAF3-6D8E-42C4-A996-E5D04AF22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0" y="2274"/>
              <a:ext cx="419" cy="96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3" name="AutoShape 60">
              <a:extLst>
                <a:ext uri="{FF2B5EF4-FFF2-40B4-BE49-F238E27FC236}">
                  <a16:creationId xmlns:a16="http://schemas.microsoft.com/office/drawing/2014/main" id="{3541FA71-56A3-4E55-9BEA-C2A68756F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534" y="2820"/>
              <a:ext cx="26" cy="300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4" name="AutoShape 61">
              <a:extLst>
                <a:ext uri="{FF2B5EF4-FFF2-40B4-BE49-F238E27FC236}">
                  <a16:creationId xmlns:a16="http://schemas.microsoft.com/office/drawing/2014/main" id="{C14F54DE-0344-4D7E-8866-A2D76413A0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71" y="2488"/>
              <a:ext cx="250" cy="21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5" name="AutoShape 62">
              <a:extLst>
                <a:ext uri="{FF2B5EF4-FFF2-40B4-BE49-F238E27FC236}">
                  <a16:creationId xmlns:a16="http://schemas.microsoft.com/office/drawing/2014/main" id="{29E07C31-08F1-4EA6-9D1B-B620AE3C85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67" y="3234"/>
              <a:ext cx="202" cy="262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6" name="AutoShape 63">
              <a:extLst>
                <a:ext uri="{FF2B5EF4-FFF2-40B4-BE49-F238E27FC236}">
                  <a16:creationId xmlns:a16="http://schemas.microsoft.com/office/drawing/2014/main" id="{22452C61-2588-41D2-8967-C215683792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41" y="3570"/>
              <a:ext cx="250" cy="35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69" name="AutoShape 64">
              <a:extLst>
                <a:ext uri="{FF2B5EF4-FFF2-40B4-BE49-F238E27FC236}">
                  <a16:creationId xmlns:a16="http://schemas.microsoft.com/office/drawing/2014/main" id="{68B10B08-E1FD-4FF5-A55A-E4BCDAEB4C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1" y="3252"/>
              <a:ext cx="175" cy="388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1679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</p:spPr>
            <p:txBody>
              <a:bodyPr/>
              <a:lstStyle/>
              <a:p>
                <a:r>
                  <a:rPr lang="en-US" altLang="en-US" sz="2200" dirty="0"/>
                  <a:t>Consider min cut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G’. 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= foreground.)</a:t>
                </a:r>
              </a:p>
              <a:p>
                <a:pPr lvl="1"/>
                <a:endParaRPr lang="en-US" altLang="en-US" sz="2200" dirty="0"/>
              </a:p>
              <a:p>
                <a:pPr lvl="1"/>
                <a:endParaRPr lang="en-US" altLang="en-US" sz="2200" dirty="0"/>
              </a:p>
              <a:p>
                <a:pPr lvl="1" indent="-742950"/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/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bar>
                            <m:barPr>
                              <m:pos m:val="top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bar>
                            <m:barPr>
                              <m:pos m:val="to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bar>
                          <m:barPr>
                            <m:pos m:val="to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Precisely, what we want to minimize.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blipFill>
                <a:blip r:embed="rId4"/>
                <a:stretch>
                  <a:fillRect l="-1009" r="-70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05504" y="4268640"/>
            <a:ext cx="5610775" cy="2214710"/>
            <a:chOff x="591379" y="3481388"/>
            <a:chExt cx="7621297" cy="3008312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5AC4DDEA-CA84-470E-A783-7D8640A2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3481388"/>
              <a:ext cx="3502025" cy="3008312"/>
            </a:xfrm>
            <a:custGeom>
              <a:avLst/>
              <a:gdLst>
                <a:gd name="T0" fmla="*/ 2147483647 w 2206"/>
                <a:gd name="T1" fmla="*/ 2147483647 h 1895"/>
                <a:gd name="T2" fmla="*/ 2147483647 w 2206"/>
                <a:gd name="T3" fmla="*/ 2147483647 h 1895"/>
                <a:gd name="T4" fmla="*/ 2147483647 w 2206"/>
                <a:gd name="T5" fmla="*/ 2147483647 h 1895"/>
                <a:gd name="T6" fmla="*/ 2147483647 w 2206"/>
                <a:gd name="T7" fmla="*/ 2147483647 h 1895"/>
                <a:gd name="T8" fmla="*/ 2147483647 w 2206"/>
                <a:gd name="T9" fmla="*/ 2147483647 h 1895"/>
                <a:gd name="T10" fmla="*/ 2147483647 w 2206"/>
                <a:gd name="T11" fmla="*/ 2147483647 h 1895"/>
                <a:gd name="T12" fmla="*/ 2147483647 w 2206"/>
                <a:gd name="T13" fmla="*/ 2147483647 h 1895"/>
                <a:gd name="T14" fmla="*/ 2147483647 w 2206"/>
                <a:gd name="T15" fmla="*/ 2147483647 h 1895"/>
                <a:gd name="T16" fmla="*/ 2147483647 w 2206"/>
                <a:gd name="T17" fmla="*/ 2147483647 h 1895"/>
                <a:gd name="T18" fmla="*/ 2147483647 w 2206"/>
                <a:gd name="T19" fmla="*/ 2147483647 h 1895"/>
                <a:gd name="T20" fmla="*/ 2147483647 w 2206"/>
                <a:gd name="T21" fmla="*/ 2147483647 h 1895"/>
                <a:gd name="T22" fmla="*/ 2147483647 w 2206"/>
                <a:gd name="T23" fmla="*/ 2147483647 h 1895"/>
                <a:gd name="T24" fmla="*/ 2147483647 w 2206"/>
                <a:gd name="T25" fmla="*/ 2147483647 h 1895"/>
                <a:gd name="T26" fmla="*/ 2147483647 w 2206"/>
                <a:gd name="T27" fmla="*/ 2147483647 h 1895"/>
                <a:gd name="T28" fmla="*/ 2147483647 w 2206"/>
                <a:gd name="T29" fmla="*/ 2147483647 h 1895"/>
                <a:gd name="T30" fmla="*/ 2147483647 w 2206"/>
                <a:gd name="T31" fmla="*/ 2147483647 h 1895"/>
                <a:gd name="T32" fmla="*/ 2147483647 w 2206"/>
                <a:gd name="T33" fmla="*/ 2147483647 h 1895"/>
                <a:gd name="T34" fmla="*/ 2147483647 w 2206"/>
                <a:gd name="T35" fmla="*/ 2147483647 h 1895"/>
                <a:gd name="T36" fmla="*/ 2147483647 w 2206"/>
                <a:gd name="T37" fmla="*/ 2147483647 h 1895"/>
                <a:gd name="T38" fmla="*/ 2147483647 w 2206"/>
                <a:gd name="T39" fmla="*/ 2147483647 h 1895"/>
                <a:gd name="T40" fmla="*/ 2147483647 w 2206"/>
                <a:gd name="T41" fmla="*/ 2147483647 h 1895"/>
                <a:gd name="T42" fmla="*/ 2147483647 w 2206"/>
                <a:gd name="T43" fmla="*/ 2147483647 h 1895"/>
                <a:gd name="T44" fmla="*/ 2147483647 w 2206"/>
                <a:gd name="T45" fmla="*/ 2147483647 h 1895"/>
                <a:gd name="T46" fmla="*/ 2147483647 w 2206"/>
                <a:gd name="T47" fmla="*/ 2147483647 h 1895"/>
                <a:gd name="T48" fmla="*/ 2147483647 w 2206"/>
                <a:gd name="T49" fmla="*/ 2147483647 h 1895"/>
                <a:gd name="T50" fmla="*/ 2147483647 w 2206"/>
                <a:gd name="T51" fmla="*/ 2147483647 h 1895"/>
                <a:gd name="T52" fmla="*/ 2147483647 w 2206"/>
                <a:gd name="T53" fmla="*/ 2147483647 h 1895"/>
                <a:gd name="T54" fmla="*/ 2147483647 w 2206"/>
                <a:gd name="T55" fmla="*/ 2147483647 h 1895"/>
                <a:gd name="T56" fmla="*/ 2147483647 w 2206"/>
                <a:gd name="T57" fmla="*/ 2147483647 h 1895"/>
                <a:gd name="T58" fmla="*/ 2147483647 w 2206"/>
                <a:gd name="T59" fmla="*/ 2147483647 h 1895"/>
                <a:gd name="T60" fmla="*/ 2147483647 w 2206"/>
                <a:gd name="T61" fmla="*/ 2147483647 h 1895"/>
                <a:gd name="T62" fmla="*/ 2147483647 w 2206"/>
                <a:gd name="T63" fmla="*/ 2147483647 h 1895"/>
                <a:gd name="T64" fmla="*/ 2147483647 w 2206"/>
                <a:gd name="T65" fmla="*/ 2147483647 h 1895"/>
                <a:gd name="T66" fmla="*/ 2147483647 w 2206"/>
                <a:gd name="T67" fmla="*/ 2147483647 h 1895"/>
                <a:gd name="T68" fmla="*/ 2147483647 w 2206"/>
                <a:gd name="T69" fmla="*/ 2147483647 h 1895"/>
                <a:gd name="T70" fmla="*/ 2147483647 w 2206"/>
                <a:gd name="T71" fmla="*/ 2147483647 h 1895"/>
                <a:gd name="T72" fmla="*/ 2147483647 w 2206"/>
                <a:gd name="T73" fmla="*/ 2147483647 h 1895"/>
                <a:gd name="T74" fmla="*/ 2147483647 w 2206"/>
                <a:gd name="T75" fmla="*/ 2147483647 h 1895"/>
                <a:gd name="T76" fmla="*/ 2147483647 w 2206"/>
                <a:gd name="T77" fmla="*/ 2147483647 h 1895"/>
                <a:gd name="T78" fmla="*/ 2147483647 w 2206"/>
                <a:gd name="T79" fmla="*/ 2147483647 h 1895"/>
                <a:gd name="T80" fmla="*/ 2147483647 w 2206"/>
                <a:gd name="T81" fmla="*/ 2147483647 h 1895"/>
                <a:gd name="T82" fmla="*/ 2147483647 w 2206"/>
                <a:gd name="T83" fmla="*/ 2147483647 h 1895"/>
                <a:gd name="T84" fmla="*/ 2147483647 w 2206"/>
                <a:gd name="T85" fmla="*/ 2147483647 h 18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06"/>
                <a:gd name="T130" fmla="*/ 0 h 1895"/>
                <a:gd name="T131" fmla="*/ 2206 w 2206"/>
                <a:gd name="T132" fmla="*/ 1895 h 18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06" h="1895">
                  <a:moveTo>
                    <a:pt x="864" y="86"/>
                  </a:moveTo>
                  <a:cubicBezTo>
                    <a:pt x="967" y="83"/>
                    <a:pt x="1033" y="23"/>
                    <a:pt x="1136" y="18"/>
                  </a:cubicBezTo>
                  <a:cubicBezTo>
                    <a:pt x="1175" y="16"/>
                    <a:pt x="1275" y="18"/>
                    <a:pt x="1309" y="12"/>
                  </a:cubicBezTo>
                  <a:cubicBezTo>
                    <a:pt x="1383" y="0"/>
                    <a:pt x="1455" y="21"/>
                    <a:pt x="1529" y="13"/>
                  </a:cubicBezTo>
                  <a:cubicBezTo>
                    <a:pt x="1650" y="16"/>
                    <a:pt x="1772" y="16"/>
                    <a:pt x="1893" y="21"/>
                  </a:cubicBezTo>
                  <a:cubicBezTo>
                    <a:pt x="1979" y="30"/>
                    <a:pt x="1985" y="37"/>
                    <a:pt x="2034" y="49"/>
                  </a:cubicBezTo>
                  <a:cubicBezTo>
                    <a:pt x="2078" y="58"/>
                    <a:pt x="2094" y="101"/>
                    <a:pt x="2133" y="123"/>
                  </a:cubicBezTo>
                  <a:cubicBezTo>
                    <a:pt x="2162" y="172"/>
                    <a:pt x="2181" y="200"/>
                    <a:pt x="2189" y="315"/>
                  </a:cubicBezTo>
                  <a:cubicBezTo>
                    <a:pt x="2186" y="507"/>
                    <a:pt x="2206" y="514"/>
                    <a:pt x="2201" y="706"/>
                  </a:cubicBezTo>
                  <a:cubicBezTo>
                    <a:pt x="2200" y="756"/>
                    <a:pt x="2198" y="905"/>
                    <a:pt x="2183" y="953"/>
                  </a:cubicBezTo>
                  <a:cubicBezTo>
                    <a:pt x="2156" y="1014"/>
                    <a:pt x="2112" y="1092"/>
                    <a:pt x="2071" y="1158"/>
                  </a:cubicBezTo>
                  <a:cubicBezTo>
                    <a:pt x="2030" y="1224"/>
                    <a:pt x="1986" y="1296"/>
                    <a:pt x="1934" y="1350"/>
                  </a:cubicBezTo>
                  <a:cubicBezTo>
                    <a:pt x="1868" y="1372"/>
                    <a:pt x="1803" y="1428"/>
                    <a:pt x="1756" y="1480"/>
                  </a:cubicBezTo>
                  <a:cubicBezTo>
                    <a:pt x="1733" y="1506"/>
                    <a:pt x="1718" y="1532"/>
                    <a:pt x="1699" y="1561"/>
                  </a:cubicBezTo>
                  <a:cubicBezTo>
                    <a:pt x="1694" y="1569"/>
                    <a:pt x="1683" y="1585"/>
                    <a:pt x="1683" y="1585"/>
                  </a:cubicBezTo>
                  <a:cubicBezTo>
                    <a:pt x="1668" y="1633"/>
                    <a:pt x="1687" y="1589"/>
                    <a:pt x="1650" y="1626"/>
                  </a:cubicBezTo>
                  <a:cubicBezTo>
                    <a:pt x="1627" y="1648"/>
                    <a:pt x="1622" y="1665"/>
                    <a:pt x="1593" y="1683"/>
                  </a:cubicBezTo>
                  <a:cubicBezTo>
                    <a:pt x="1582" y="1699"/>
                    <a:pt x="1572" y="1715"/>
                    <a:pt x="1561" y="1731"/>
                  </a:cubicBezTo>
                  <a:cubicBezTo>
                    <a:pt x="1556" y="1739"/>
                    <a:pt x="1555" y="1754"/>
                    <a:pt x="1545" y="1756"/>
                  </a:cubicBezTo>
                  <a:cubicBezTo>
                    <a:pt x="1504" y="1766"/>
                    <a:pt x="1523" y="1760"/>
                    <a:pt x="1488" y="1772"/>
                  </a:cubicBezTo>
                  <a:cubicBezTo>
                    <a:pt x="1460" y="1800"/>
                    <a:pt x="1438" y="1845"/>
                    <a:pt x="1399" y="1861"/>
                  </a:cubicBezTo>
                  <a:cubicBezTo>
                    <a:pt x="1381" y="1869"/>
                    <a:pt x="1167" y="1893"/>
                    <a:pt x="1155" y="1895"/>
                  </a:cubicBezTo>
                  <a:cubicBezTo>
                    <a:pt x="951" y="1890"/>
                    <a:pt x="949" y="1861"/>
                    <a:pt x="758" y="1845"/>
                  </a:cubicBezTo>
                  <a:cubicBezTo>
                    <a:pt x="755" y="1844"/>
                    <a:pt x="702" y="1835"/>
                    <a:pt x="693" y="1829"/>
                  </a:cubicBezTo>
                  <a:cubicBezTo>
                    <a:pt x="660" y="1805"/>
                    <a:pt x="644" y="1765"/>
                    <a:pt x="612" y="1740"/>
                  </a:cubicBezTo>
                  <a:cubicBezTo>
                    <a:pt x="537" y="1682"/>
                    <a:pt x="464" y="1622"/>
                    <a:pt x="385" y="1569"/>
                  </a:cubicBezTo>
                  <a:cubicBezTo>
                    <a:pt x="372" y="1561"/>
                    <a:pt x="365" y="1547"/>
                    <a:pt x="353" y="1537"/>
                  </a:cubicBezTo>
                  <a:cubicBezTo>
                    <a:pt x="345" y="1531"/>
                    <a:pt x="336" y="1526"/>
                    <a:pt x="328" y="1521"/>
                  </a:cubicBezTo>
                  <a:cubicBezTo>
                    <a:pt x="288" y="1458"/>
                    <a:pt x="212" y="1412"/>
                    <a:pt x="158" y="1358"/>
                  </a:cubicBezTo>
                  <a:cubicBezTo>
                    <a:pt x="134" y="1334"/>
                    <a:pt x="87" y="1284"/>
                    <a:pt x="77" y="1253"/>
                  </a:cubicBezTo>
                  <a:cubicBezTo>
                    <a:pt x="67" y="1223"/>
                    <a:pt x="63" y="1198"/>
                    <a:pt x="45" y="1172"/>
                  </a:cubicBezTo>
                  <a:cubicBezTo>
                    <a:pt x="35" y="1131"/>
                    <a:pt x="14" y="1100"/>
                    <a:pt x="4" y="1058"/>
                  </a:cubicBezTo>
                  <a:cubicBezTo>
                    <a:pt x="6" y="1031"/>
                    <a:pt x="0" y="910"/>
                    <a:pt x="28" y="864"/>
                  </a:cubicBezTo>
                  <a:cubicBezTo>
                    <a:pt x="45" y="836"/>
                    <a:pt x="67" y="811"/>
                    <a:pt x="85" y="783"/>
                  </a:cubicBezTo>
                  <a:cubicBezTo>
                    <a:pt x="98" y="764"/>
                    <a:pt x="106" y="730"/>
                    <a:pt x="126" y="718"/>
                  </a:cubicBezTo>
                  <a:cubicBezTo>
                    <a:pt x="183" y="685"/>
                    <a:pt x="222" y="679"/>
                    <a:pt x="264" y="629"/>
                  </a:cubicBezTo>
                  <a:cubicBezTo>
                    <a:pt x="281" y="608"/>
                    <a:pt x="297" y="586"/>
                    <a:pt x="312" y="564"/>
                  </a:cubicBezTo>
                  <a:cubicBezTo>
                    <a:pt x="317" y="556"/>
                    <a:pt x="322" y="547"/>
                    <a:pt x="328" y="540"/>
                  </a:cubicBezTo>
                  <a:cubicBezTo>
                    <a:pt x="363" y="496"/>
                    <a:pt x="325" y="551"/>
                    <a:pt x="369" y="507"/>
                  </a:cubicBezTo>
                  <a:cubicBezTo>
                    <a:pt x="430" y="446"/>
                    <a:pt x="482" y="379"/>
                    <a:pt x="547" y="321"/>
                  </a:cubicBezTo>
                  <a:cubicBezTo>
                    <a:pt x="626" y="251"/>
                    <a:pt x="685" y="152"/>
                    <a:pt x="791" y="126"/>
                  </a:cubicBezTo>
                  <a:cubicBezTo>
                    <a:pt x="799" y="121"/>
                    <a:pt x="806" y="114"/>
                    <a:pt x="815" y="110"/>
                  </a:cubicBezTo>
                  <a:cubicBezTo>
                    <a:pt x="867" y="87"/>
                    <a:pt x="864" y="112"/>
                    <a:pt x="864" y="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049E4904-57C7-47B0-A18C-D42F0BB7F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763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27EA1BCD-9075-4139-8B2C-7DE452384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04150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69" name="AutoShape 13">
              <a:extLst>
                <a:ext uri="{FF2B5EF4-FFF2-40B4-BE49-F238E27FC236}">
                  <a16:creationId xmlns:a16="http://schemas.microsoft.com/office/drawing/2014/main" id="{43D9E2D5-706F-4392-9962-DCDD3E12377C}"/>
                </a:ext>
              </a:extLst>
            </p:cNvPr>
            <p:cNvCxnSpPr>
              <a:cxnSpLocks noChangeShapeType="1"/>
              <a:stCxn id="67" idx="7"/>
              <a:endCxn id="90" idx="1"/>
            </p:cNvCxnSpPr>
            <p:nvPr/>
          </p:nvCxnSpPr>
          <p:spPr bwMode="auto">
            <a:xfrm rot="16200000">
              <a:off x="3162301" y="2995612"/>
              <a:ext cx="42862" cy="3859213"/>
            </a:xfrm>
            <a:prstGeom prst="curvedConnector3">
              <a:avLst>
                <a:gd name="adj1" fmla="val 125184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24FA84DA-745C-4B92-9EAB-96E6E5D7FD99}"/>
                </a:ext>
              </a:extLst>
            </p:cNvPr>
            <p:cNvCxnSpPr>
              <a:cxnSpLocks noChangeShapeType="1"/>
              <a:stCxn id="89" idx="5"/>
              <a:endCxn id="68" idx="4"/>
            </p:cNvCxnSpPr>
            <p:nvPr/>
          </p:nvCxnSpPr>
          <p:spPr bwMode="auto">
            <a:xfrm rot="16200000" flipH="1">
              <a:off x="5895181" y="3136107"/>
              <a:ext cx="128587" cy="3962400"/>
            </a:xfrm>
            <a:prstGeom prst="curvedConnector3">
              <a:avLst>
                <a:gd name="adj1" fmla="val 432097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19">
              <a:extLst>
                <a:ext uri="{FF2B5EF4-FFF2-40B4-BE49-F238E27FC236}">
                  <a16:creationId xmlns:a16="http://schemas.microsoft.com/office/drawing/2014/main" id="{08C9F929-02D1-4589-980F-D51538788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C113319F-8F9C-44EC-8DED-EB8B75482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292B782D-9F6A-4740-BD79-0F8C0B46F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C7ABB253-1191-4AC5-86B5-745358A9B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922EA7E7-5503-488A-BBF1-686C23510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0C48CCA-E7E5-45F9-ACB2-B110B50BC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048DC108-A127-444E-A806-066958414D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  <p:sp>
          <p:nvSpPr>
            <p:cNvPr id="92" name="Oval 39">
              <a:extLst>
                <a:ext uri="{FF2B5EF4-FFF2-40B4-BE49-F238E27FC236}">
                  <a16:creationId xmlns:a16="http://schemas.microsoft.com/office/drawing/2014/main" id="{DCA0874B-BF02-4F3A-A4AF-EC939D06A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Oval 41">
              <a:extLst>
                <a:ext uri="{FF2B5EF4-FFF2-40B4-BE49-F238E27FC236}">
                  <a16:creationId xmlns:a16="http://schemas.microsoft.com/office/drawing/2014/main" id="{A8C29ABD-588E-4E85-B3BD-09070F222F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912B79DE-301A-426C-BC95-B3A386F031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Oval 44">
              <a:extLst>
                <a:ext uri="{FF2B5EF4-FFF2-40B4-BE49-F238E27FC236}">
                  <a16:creationId xmlns:a16="http://schemas.microsoft.com/office/drawing/2014/main" id="{8B57097C-FA96-4E3F-82BE-363622AC47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Oval 46">
              <a:extLst>
                <a:ext uri="{FF2B5EF4-FFF2-40B4-BE49-F238E27FC236}">
                  <a16:creationId xmlns:a16="http://schemas.microsoft.com/office/drawing/2014/main" id="{3074B231-1579-4E2F-AF4C-ED58A6806E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 Box 48">
                  <a:extLst>
                    <a:ext uri="{FF2B5EF4-FFF2-40B4-BE49-F238E27FC236}">
                      <a16:creationId xmlns:a16="http://schemas.microsoft.com/office/drawing/2014/main" id="{0649DFC9-4E75-4704-95A0-985DB19136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7788" y="3560268"/>
                  <a:ext cx="58842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01" name="Text Box 48">
                  <a:extLst>
                    <a:ext uri="{FF2B5EF4-FFF2-40B4-BE49-F238E27FC236}">
                      <a16:creationId xmlns:a16="http://schemas.microsoft.com/office/drawing/2014/main" id="{0649DFC9-4E75-4704-95A0-985DB1913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7788" y="3560268"/>
                  <a:ext cx="588424" cy="361364"/>
                </a:xfrm>
                <a:prstGeom prst="rect">
                  <a:avLst/>
                </a:prstGeom>
                <a:blipFill>
                  <a:blip r:embed="rId5"/>
                  <a:stretch>
                    <a:fillRect l="-5634" b="-2790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AutoShape 20">
              <a:extLst>
                <a:ext uri="{FF2B5EF4-FFF2-40B4-BE49-F238E27FC236}">
                  <a16:creationId xmlns:a16="http://schemas.microsoft.com/office/drawing/2014/main" id="{82BA584F-7EC9-450A-99BD-0DAF1602C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273541" y="3121143"/>
              <a:ext cx="12700" cy="1109823"/>
            </a:xfrm>
            <a:prstGeom prst="curvedConnector3">
              <a:avLst>
                <a:gd name="adj1" fmla="val 94859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20">
              <a:extLst>
                <a:ext uri="{FF2B5EF4-FFF2-40B4-BE49-F238E27FC236}">
                  <a16:creationId xmlns:a16="http://schemas.microsoft.com/office/drawing/2014/main" id="{4E4680AB-A617-486D-B00D-0DE8E4CA9A21}"/>
                </a:ext>
              </a:extLst>
            </p:cNvPr>
            <p:cNvCxnSpPr>
              <a:cxnSpLocks noChangeShapeType="1"/>
              <a:stCxn id="73" idx="3"/>
              <a:endCxn id="71" idx="5"/>
            </p:cNvCxnSpPr>
            <p:nvPr/>
          </p:nvCxnSpPr>
          <p:spPr bwMode="auto">
            <a:xfrm rot="5400000">
              <a:off x="3273542" y="3271561"/>
              <a:ext cx="12700" cy="1109823"/>
            </a:xfrm>
            <a:prstGeom prst="curvedConnector3">
              <a:avLst>
                <a:gd name="adj1" fmla="val 100014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20">
              <a:extLst>
                <a:ext uri="{FF2B5EF4-FFF2-40B4-BE49-F238E27FC236}">
                  <a16:creationId xmlns:a16="http://schemas.microsoft.com/office/drawing/2014/main" id="{31AC683C-91E1-4B5E-8B48-9F94BD39C6EB}"/>
                </a:ext>
              </a:extLst>
            </p:cNvPr>
            <p:cNvCxnSpPr>
              <a:cxnSpLocks noChangeShapeType="1"/>
              <a:stCxn id="76" idx="3"/>
              <a:endCxn id="73" idx="5"/>
            </p:cNvCxnSpPr>
            <p:nvPr/>
          </p:nvCxnSpPr>
          <p:spPr bwMode="auto">
            <a:xfrm rot="5400000">
              <a:off x="4545807" y="3259538"/>
              <a:ext cx="12700" cy="1133869"/>
            </a:xfrm>
            <a:prstGeom prst="curvedConnector3">
              <a:avLst>
                <a:gd name="adj1" fmla="val 65174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20">
              <a:extLst>
                <a:ext uri="{FF2B5EF4-FFF2-40B4-BE49-F238E27FC236}">
                  <a16:creationId xmlns:a16="http://schemas.microsoft.com/office/drawing/2014/main" id="{D3491E1F-C75F-4919-9891-353D1DDFDA96}"/>
                </a:ext>
              </a:extLst>
            </p:cNvPr>
            <p:cNvCxnSpPr>
              <a:cxnSpLocks noChangeShapeType="1"/>
              <a:stCxn id="73" idx="7"/>
              <a:endCxn id="76" idx="1"/>
            </p:cNvCxnSpPr>
            <p:nvPr/>
          </p:nvCxnSpPr>
          <p:spPr bwMode="auto">
            <a:xfrm rot="5400000" flipH="1" flipV="1">
              <a:off x="4545806" y="3109119"/>
              <a:ext cx="12700" cy="1133869"/>
            </a:xfrm>
            <a:prstGeom prst="curvedConnector3">
              <a:avLst>
                <a:gd name="adj1" fmla="val 100012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20">
              <a:extLst>
                <a:ext uri="{FF2B5EF4-FFF2-40B4-BE49-F238E27FC236}">
                  <a16:creationId xmlns:a16="http://schemas.microsoft.com/office/drawing/2014/main" id="{C60C948C-897C-4FA8-93FB-E8087E657755}"/>
                </a:ext>
              </a:extLst>
            </p:cNvPr>
            <p:cNvCxnSpPr>
              <a:cxnSpLocks noChangeShapeType="1"/>
              <a:stCxn id="78" idx="3"/>
              <a:endCxn id="76" idx="5"/>
            </p:cNvCxnSpPr>
            <p:nvPr/>
          </p:nvCxnSpPr>
          <p:spPr bwMode="auto">
            <a:xfrm rot="5400000">
              <a:off x="5818072" y="3271561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20">
              <a:extLst>
                <a:ext uri="{FF2B5EF4-FFF2-40B4-BE49-F238E27FC236}">
                  <a16:creationId xmlns:a16="http://schemas.microsoft.com/office/drawing/2014/main" id="{6E4AC5F0-69A7-4A94-B8F0-F922A1B88423}"/>
                </a:ext>
              </a:extLst>
            </p:cNvPr>
            <p:cNvCxnSpPr>
              <a:cxnSpLocks noChangeShapeType="1"/>
              <a:stCxn id="76" idx="7"/>
              <a:endCxn id="78" idx="1"/>
            </p:cNvCxnSpPr>
            <p:nvPr/>
          </p:nvCxnSpPr>
          <p:spPr bwMode="auto">
            <a:xfrm rot="5400000" flipH="1" flipV="1">
              <a:off x="5818071" y="3121142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20">
              <a:extLst>
                <a:ext uri="{FF2B5EF4-FFF2-40B4-BE49-F238E27FC236}">
                  <a16:creationId xmlns:a16="http://schemas.microsoft.com/office/drawing/2014/main" id="{D663B39B-F7C7-4064-8AAA-7ED12245B050}"/>
                </a:ext>
              </a:extLst>
            </p:cNvPr>
            <p:cNvCxnSpPr>
              <a:cxnSpLocks noChangeShapeType="1"/>
              <a:stCxn id="92" idx="1"/>
              <a:endCxn id="78" idx="3"/>
            </p:cNvCxnSpPr>
            <p:nvPr/>
          </p:nvCxnSpPr>
          <p:spPr bwMode="auto">
            <a:xfrm rot="5400000" flipH="1" flipV="1">
              <a:off x="5834624" y="4364832"/>
              <a:ext cx="1076719" cy="12700"/>
            </a:xfrm>
            <a:prstGeom prst="curvedConnector3">
              <a:avLst>
                <a:gd name="adj1" fmla="val 4999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20">
              <a:extLst>
                <a:ext uri="{FF2B5EF4-FFF2-40B4-BE49-F238E27FC236}">
                  <a16:creationId xmlns:a16="http://schemas.microsoft.com/office/drawing/2014/main" id="{BD4383C0-6D04-4259-8171-E24F2546D29F}"/>
                </a:ext>
              </a:extLst>
            </p:cNvPr>
            <p:cNvCxnSpPr>
              <a:cxnSpLocks noChangeShapeType="1"/>
              <a:stCxn id="78" idx="5"/>
              <a:endCxn id="92" idx="7"/>
            </p:cNvCxnSpPr>
            <p:nvPr/>
          </p:nvCxnSpPr>
          <p:spPr bwMode="auto">
            <a:xfrm rot="5400000">
              <a:off x="5983921" y="4364831"/>
              <a:ext cx="1076719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20">
              <a:extLst>
                <a:ext uri="{FF2B5EF4-FFF2-40B4-BE49-F238E27FC236}">
                  <a16:creationId xmlns:a16="http://schemas.microsoft.com/office/drawing/2014/main" id="{904C73EE-E2CF-44C3-A6B2-321A618CF9F6}"/>
                </a:ext>
              </a:extLst>
            </p:cNvPr>
            <p:cNvCxnSpPr>
              <a:cxnSpLocks noChangeShapeType="1"/>
              <a:stCxn id="99" idx="1"/>
              <a:endCxn id="92" idx="3"/>
            </p:cNvCxnSpPr>
            <p:nvPr/>
          </p:nvCxnSpPr>
          <p:spPr bwMode="auto">
            <a:xfrm flipV="1">
              <a:off x="637298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20">
              <a:extLst>
                <a:ext uri="{FF2B5EF4-FFF2-40B4-BE49-F238E27FC236}">
                  <a16:creationId xmlns:a16="http://schemas.microsoft.com/office/drawing/2014/main" id="{D02630EB-F7A7-463E-A8D4-BB4DC184C49B}"/>
                </a:ext>
              </a:extLst>
            </p:cNvPr>
            <p:cNvCxnSpPr>
              <a:cxnSpLocks noChangeShapeType="1"/>
              <a:stCxn id="92" idx="5"/>
              <a:endCxn id="99" idx="7"/>
            </p:cNvCxnSpPr>
            <p:nvPr/>
          </p:nvCxnSpPr>
          <p:spPr bwMode="auto">
            <a:xfrm>
              <a:off x="652228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20">
              <a:extLst>
                <a:ext uri="{FF2B5EF4-FFF2-40B4-BE49-F238E27FC236}">
                  <a16:creationId xmlns:a16="http://schemas.microsoft.com/office/drawing/2014/main" id="{826ED375-8C06-4BA3-AF14-4692121560A8}"/>
                </a:ext>
              </a:extLst>
            </p:cNvPr>
            <p:cNvCxnSpPr>
              <a:cxnSpLocks noChangeShapeType="1"/>
              <a:stCxn id="97" idx="1"/>
              <a:endCxn id="90" idx="3"/>
            </p:cNvCxnSpPr>
            <p:nvPr/>
          </p:nvCxnSpPr>
          <p:spPr bwMode="auto">
            <a:xfrm flipV="1">
              <a:off x="5112741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20">
              <a:extLst>
                <a:ext uri="{FF2B5EF4-FFF2-40B4-BE49-F238E27FC236}">
                  <a16:creationId xmlns:a16="http://schemas.microsoft.com/office/drawing/2014/main" id="{2FD48F79-DF63-4724-BCCC-8A44A3FA2A02}"/>
                </a:ext>
              </a:extLst>
            </p:cNvPr>
            <p:cNvCxnSpPr>
              <a:cxnSpLocks noChangeShapeType="1"/>
              <a:stCxn id="96" idx="1"/>
              <a:endCxn id="89" idx="3"/>
            </p:cNvCxnSpPr>
            <p:nvPr/>
          </p:nvCxnSpPr>
          <p:spPr bwMode="auto">
            <a:xfrm flipV="1">
              <a:off x="382845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0">
              <a:extLst>
                <a:ext uri="{FF2B5EF4-FFF2-40B4-BE49-F238E27FC236}">
                  <a16:creationId xmlns:a16="http://schemas.microsoft.com/office/drawing/2014/main" id="{BED184BE-18E5-4791-9C4F-26A123EECB30}"/>
                </a:ext>
              </a:extLst>
            </p:cNvPr>
            <p:cNvCxnSpPr>
              <a:cxnSpLocks noChangeShapeType="1"/>
              <a:stCxn id="90" idx="5"/>
              <a:endCxn id="97" idx="7"/>
            </p:cNvCxnSpPr>
            <p:nvPr/>
          </p:nvCxnSpPr>
          <p:spPr bwMode="auto">
            <a:xfrm>
              <a:off x="526316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0">
              <a:extLst>
                <a:ext uri="{FF2B5EF4-FFF2-40B4-BE49-F238E27FC236}">
                  <a16:creationId xmlns:a16="http://schemas.microsoft.com/office/drawing/2014/main" id="{CAE9DD6C-31DF-4CCE-A5E2-64543905C256}"/>
                </a:ext>
              </a:extLst>
            </p:cNvPr>
            <p:cNvCxnSpPr>
              <a:cxnSpLocks noChangeShapeType="1"/>
              <a:stCxn id="89" idx="5"/>
              <a:endCxn id="96" idx="7"/>
            </p:cNvCxnSpPr>
            <p:nvPr/>
          </p:nvCxnSpPr>
          <p:spPr bwMode="auto">
            <a:xfrm>
              <a:off x="3978872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0">
              <a:extLst>
                <a:ext uri="{FF2B5EF4-FFF2-40B4-BE49-F238E27FC236}">
                  <a16:creationId xmlns:a16="http://schemas.microsoft.com/office/drawing/2014/main" id="{00A536E5-5BDB-4215-ACE7-A46684B32DF9}"/>
                </a:ext>
              </a:extLst>
            </p:cNvPr>
            <p:cNvCxnSpPr>
              <a:cxnSpLocks noChangeShapeType="1"/>
              <a:stCxn id="87" idx="3"/>
              <a:endCxn id="94" idx="1"/>
            </p:cNvCxnSpPr>
            <p:nvPr/>
          </p:nvCxnSpPr>
          <p:spPr bwMode="auto">
            <a:xfrm>
              <a:off x="256933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20">
              <a:extLst>
                <a:ext uri="{FF2B5EF4-FFF2-40B4-BE49-F238E27FC236}">
                  <a16:creationId xmlns:a16="http://schemas.microsoft.com/office/drawing/2014/main" id="{899BEA8E-17D3-40A6-83C3-4A5C546EE0E3}"/>
                </a:ext>
              </a:extLst>
            </p:cNvPr>
            <p:cNvCxnSpPr>
              <a:cxnSpLocks noChangeShapeType="1"/>
              <a:stCxn id="71" idx="3"/>
              <a:endCxn id="87" idx="1"/>
            </p:cNvCxnSpPr>
            <p:nvPr/>
          </p:nvCxnSpPr>
          <p:spPr bwMode="auto">
            <a:xfrm>
              <a:off x="256933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0">
              <a:extLst>
                <a:ext uri="{FF2B5EF4-FFF2-40B4-BE49-F238E27FC236}">
                  <a16:creationId xmlns:a16="http://schemas.microsoft.com/office/drawing/2014/main" id="{2097D0BC-29A8-4260-ABF8-26B4C523AD9E}"/>
                </a:ext>
              </a:extLst>
            </p:cNvPr>
            <p:cNvCxnSpPr>
              <a:cxnSpLocks noChangeShapeType="1"/>
              <a:stCxn id="73" idx="3"/>
              <a:endCxn id="89" idx="1"/>
            </p:cNvCxnSpPr>
            <p:nvPr/>
          </p:nvCxnSpPr>
          <p:spPr bwMode="auto">
            <a:xfrm>
              <a:off x="382845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0">
              <a:extLst>
                <a:ext uri="{FF2B5EF4-FFF2-40B4-BE49-F238E27FC236}">
                  <a16:creationId xmlns:a16="http://schemas.microsoft.com/office/drawing/2014/main" id="{AFA3B69A-ECF8-4C5D-8F7E-6CCFC94EF8BB}"/>
                </a:ext>
              </a:extLst>
            </p:cNvPr>
            <p:cNvCxnSpPr>
              <a:cxnSpLocks noChangeShapeType="1"/>
              <a:stCxn id="76" idx="3"/>
              <a:endCxn id="90" idx="1"/>
            </p:cNvCxnSpPr>
            <p:nvPr/>
          </p:nvCxnSpPr>
          <p:spPr bwMode="auto">
            <a:xfrm>
              <a:off x="5112741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20">
              <a:extLst>
                <a:ext uri="{FF2B5EF4-FFF2-40B4-BE49-F238E27FC236}">
                  <a16:creationId xmlns:a16="http://schemas.microsoft.com/office/drawing/2014/main" id="{8CB4E80D-44D4-4297-9036-139E473EE0CD}"/>
                </a:ext>
              </a:extLst>
            </p:cNvPr>
            <p:cNvCxnSpPr>
              <a:cxnSpLocks noChangeShapeType="1"/>
              <a:stCxn id="87" idx="7"/>
              <a:endCxn id="71" idx="5"/>
            </p:cNvCxnSpPr>
            <p:nvPr/>
          </p:nvCxnSpPr>
          <p:spPr bwMode="auto">
            <a:xfrm flipV="1">
              <a:off x="271863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20">
              <a:extLst>
                <a:ext uri="{FF2B5EF4-FFF2-40B4-BE49-F238E27FC236}">
                  <a16:creationId xmlns:a16="http://schemas.microsoft.com/office/drawing/2014/main" id="{E3A32A2F-9BB6-4E1B-8C59-8597AC6CDD95}"/>
                </a:ext>
              </a:extLst>
            </p:cNvPr>
            <p:cNvCxnSpPr>
              <a:cxnSpLocks noChangeShapeType="1"/>
              <a:stCxn id="94" idx="7"/>
              <a:endCxn id="87" idx="5"/>
            </p:cNvCxnSpPr>
            <p:nvPr/>
          </p:nvCxnSpPr>
          <p:spPr bwMode="auto">
            <a:xfrm flipV="1">
              <a:off x="271863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20">
              <a:extLst>
                <a:ext uri="{FF2B5EF4-FFF2-40B4-BE49-F238E27FC236}">
                  <a16:creationId xmlns:a16="http://schemas.microsoft.com/office/drawing/2014/main" id="{F26C4E9E-CA2D-4634-9981-3DD4539D6ABB}"/>
                </a:ext>
              </a:extLst>
            </p:cNvPr>
            <p:cNvCxnSpPr>
              <a:cxnSpLocks noChangeShapeType="1"/>
              <a:stCxn id="89" idx="7"/>
              <a:endCxn id="73" idx="5"/>
            </p:cNvCxnSpPr>
            <p:nvPr/>
          </p:nvCxnSpPr>
          <p:spPr bwMode="auto">
            <a:xfrm flipV="1">
              <a:off x="3978872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20">
              <a:extLst>
                <a:ext uri="{FF2B5EF4-FFF2-40B4-BE49-F238E27FC236}">
                  <a16:creationId xmlns:a16="http://schemas.microsoft.com/office/drawing/2014/main" id="{259D5CC0-526D-42E9-90F3-391B105981E8}"/>
                </a:ext>
              </a:extLst>
            </p:cNvPr>
            <p:cNvCxnSpPr>
              <a:cxnSpLocks noChangeShapeType="1"/>
              <a:stCxn id="90" idx="7"/>
              <a:endCxn id="76" idx="5"/>
            </p:cNvCxnSpPr>
            <p:nvPr/>
          </p:nvCxnSpPr>
          <p:spPr bwMode="auto">
            <a:xfrm flipV="1">
              <a:off x="526316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AutoShape 20">
              <a:extLst>
                <a:ext uri="{FF2B5EF4-FFF2-40B4-BE49-F238E27FC236}">
                  <a16:creationId xmlns:a16="http://schemas.microsoft.com/office/drawing/2014/main" id="{017B5EB5-52FB-489D-8489-2A55F8DEE552}"/>
                </a:ext>
              </a:extLst>
            </p:cNvPr>
            <p:cNvCxnSpPr>
              <a:cxnSpLocks noChangeShapeType="1"/>
              <a:stCxn id="99" idx="3"/>
              <a:endCxn id="97" idx="5"/>
            </p:cNvCxnSpPr>
            <p:nvPr/>
          </p:nvCxnSpPr>
          <p:spPr bwMode="auto">
            <a:xfrm rot="5400000">
              <a:off x="5818072" y="5814736"/>
              <a:ext cx="12700" cy="1109823"/>
            </a:xfrm>
            <a:prstGeom prst="curvedConnector3">
              <a:avLst>
                <a:gd name="adj1" fmla="val 146466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20">
              <a:extLst>
                <a:ext uri="{FF2B5EF4-FFF2-40B4-BE49-F238E27FC236}">
                  <a16:creationId xmlns:a16="http://schemas.microsoft.com/office/drawing/2014/main" id="{B99C10AD-6FD5-4FB3-AA31-795C731C1AB2}"/>
                </a:ext>
              </a:extLst>
            </p:cNvPr>
            <p:cNvCxnSpPr>
              <a:cxnSpLocks noChangeShapeType="1"/>
              <a:stCxn id="97" idx="3"/>
              <a:endCxn id="96" idx="5"/>
            </p:cNvCxnSpPr>
            <p:nvPr/>
          </p:nvCxnSpPr>
          <p:spPr bwMode="auto">
            <a:xfrm rot="5400000">
              <a:off x="4545807" y="5802713"/>
              <a:ext cx="12700" cy="1133869"/>
            </a:xfrm>
            <a:prstGeom prst="curvedConnector3">
              <a:avLst>
                <a:gd name="adj1" fmla="val 129047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20">
              <a:extLst>
                <a:ext uri="{FF2B5EF4-FFF2-40B4-BE49-F238E27FC236}">
                  <a16:creationId xmlns:a16="http://schemas.microsoft.com/office/drawing/2014/main" id="{52ECD79C-17C0-4BA5-9C26-DEDC9CFB34C1}"/>
                </a:ext>
              </a:extLst>
            </p:cNvPr>
            <p:cNvCxnSpPr>
              <a:cxnSpLocks noChangeShapeType="1"/>
              <a:stCxn id="96" idx="3"/>
              <a:endCxn id="94" idx="5"/>
            </p:cNvCxnSpPr>
            <p:nvPr/>
          </p:nvCxnSpPr>
          <p:spPr bwMode="auto">
            <a:xfrm rot="5400000">
              <a:off x="3273542" y="5814736"/>
              <a:ext cx="12700" cy="1109823"/>
            </a:xfrm>
            <a:prstGeom prst="curvedConnector3">
              <a:avLst>
                <a:gd name="adj1" fmla="val 123240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20">
              <a:extLst>
                <a:ext uri="{FF2B5EF4-FFF2-40B4-BE49-F238E27FC236}">
                  <a16:creationId xmlns:a16="http://schemas.microsoft.com/office/drawing/2014/main" id="{77C17CFC-4933-4C4C-A92D-B24AAE7BB13E}"/>
                </a:ext>
              </a:extLst>
            </p:cNvPr>
            <p:cNvCxnSpPr>
              <a:cxnSpLocks noChangeShapeType="1"/>
              <a:stCxn id="89" idx="3"/>
              <a:endCxn id="87" idx="5"/>
            </p:cNvCxnSpPr>
            <p:nvPr/>
          </p:nvCxnSpPr>
          <p:spPr bwMode="auto">
            <a:xfrm rot="5400000">
              <a:off x="3273542" y="4498699"/>
              <a:ext cx="12700" cy="1109823"/>
            </a:xfrm>
            <a:prstGeom prst="curvedConnector3">
              <a:avLst>
                <a:gd name="adj1" fmla="val 942071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AutoShape 20">
              <a:extLst>
                <a:ext uri="{FF2B5EF4-FFF2-40B4-BE49-F238E27FC236}">
                  <a16:creationId xmlns:a16="http://schemas.microsoft.com/office/drawing/2014/main" id="{07CFEDCC-320C-4BF7-8C6B-0ABDE61D27E2}"/>
                </a:ext>
              </a:extLst>
            </p:cNvPr>
            <p:cNvCxnSpPr>
              <a:cxnSpLocks noChangeShapeType="1"/>
              <a:stCxn id="90" idx="3"/>
              <a:endCxn id="89" idx="5"/>
            </p:cNvCxnSpPr>
            <p:nvPr/>
          </p:nvCxnSpPr>
          <p:spPr bwMode="auto">
            <a:xfrm rot="5400000">
              <a:off x="4545807" y="4486676"/>
              <a:ext cx="12700" cy="1133869"/>
            </a:xfrm>
            <a:prstGeom prst="curvedConnector3">
              <a:avLst>
                <a:gd name="adj1" fmla="val 942087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AutoShape 20">
              <a:extLst>
                <a:ext uri="{FF2B5EF4-FFF2-40B4-BE49-F238E27FC236}">
                  <a16:creationId xmlns:a16="http://schemas.microsoft.com/office/drawing/2014/main" id="{05D43CDD-82BA-480F-9E71-8829C577024F}"/>
                </a:ext>
              </a:extLst>
            </p:cNvPr>
            <p:cNvCxnSpPr>
              <a:cxnSpLocks noChangeShapeType="1"/>
              <a:stCxn id="92" idx="3"/>
              <a:endCxn id="90" idx="5"/>
            </p:cNvCxnSpPr>
            <p:nvPr/>
          </p:nvCxnSpPr>
          <p:spPr bwMode="auto">
            <a:xfrm rot="5400000">
              <a:off x="5818072" y="4498699"/>
              <a:ext cx="12700" cy="1109823"/>
            </a:xfrm>
            <a:prstGeom prst="curvedConnector3">
              <a:avLst>
                <a:gd name="adj1" fmla="val 88400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AutoShape 20">
              <a:extLst>
                <a:ext uri="{FF2B5EF4-FFF2-40B4-BE49-F238E27FC236}">
                  <a16:creationId xmlns:a16="http://schemas.microsoft.com/office/drawing/2014/main" id="{B9D3A4AD-0ADD-4A99-92E3-364B4EEB9050}"/>
                </a:ext>
              </a:extLst>
            </p:cNvPr>
            <p:cNvCxnSpPr>
              <a:cxnSpLocks noChangeShapeType="1"/>
              <a:stCxn id="87" idx="7"/>
              <a:endCxn id="89" idx="1"/>
            </p:cNvCxnSpPr>
            <p:nvPr/>
          </p:nvCxnSpPr>
          <p:spPr bwMode="auto">
            <a:xfrm rot="5400000" flipH="1" flipV="1">
              <a:off x="3273541" y="4348280"/>
              <a:ext cx="12700" cy="1109823"/>
            </a:xfrm>
            <a:prstGeom prst="curvedConnector3">
              <a:avLst>
                <a:gd name="adj1" fmla="val 41948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20">
              <a:extLst>
                <a:ext uri="{FF2B5EF4-FFF2-40B4-BE49-F238E27FC236}">
                  <a16:creationId xmlns:a16="http://schemas.microsoft.com/office/drawing/2014/main" id="{3D0360DB-CA66-479A-9EDB-3676126E30D0}"/>
                </a:ext>
              </a:extLst>
            </p:cNvPr>
            <p:cNvCxnSpPr>
              <a:cxnSpLocks noChangeShapeType="1"/>
              <a:stCxn id="89" idx="7"/>
              <a:endCxn id="90" idx="1"/>
            </p:cNvCxnSpPr>
            <p:nvPr/>
          </p:nvCxnSpPr>
          <p:spPr bwMode="auto">
            <a:xfrm rot="5400000" flipH="1" flipV="1">
              <a:off x="4545806" y="4336257"/>
              <a:ext cx="12700" cy="1133869"/>
            </a:xfrm>
            <a:prstGeom prst="curvedConnector3">
              <a:avLst>
                <a:gd name="adj1" fmla="val 53560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20">
              <a:extLst>
                <a:ext uri="{FF2B5EF4-FFF2-40B4-BE49-F238E27FC236}">
                  <a16:creationId xmlns:a16="http://schemas.microsoft.com/office/drawing/2014/main" id="{420AAABD-1CAD-4BFF-8CA2-2B72905F522D}"/>
                </a:ext>
              </a:extLst>
            </p:cNvPr>
            <p:cNvCxnSpPr>
              <a:cxnSpLocks noChangeShapeType="1"/>
              <a:stCxn id="90" idx="7"/>
              <a:endCxn id="92" idx="1"/>
            </p:cNvCxnSpPr>
            <p:nvPr/>
          </p:nvCxnSpPr>
          <p:spPr bwMode="auto">
            <a:xfrm rot="5400000" flipH="1" flipV="1">
              <a:off x="5818071" y="4348280"/>
              <a:ext cx="12700" cy="1109823"/>
            </a:xfrm>
            <a:prstGeom prst="curvedConnector3">
              <a:avLst>
                <a:gd name="adj1" fmla="val 709795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20">
              <a:extLst>
                <a:ext uri="{FF2B5EF4-FFF2-40B4-BE49-F238E27FC236}">
                  <a16:creationId xmlns:a16="http://schemas.microsoft.com/office/drawing/2014/main" id="{6A79B9D8-C791-4EF9-BFCE-ADFA0D11E5DD}"/>
                </a:ext>
              </a:extLst>
            </p:cNvPr>
            <p:cNvCxnSpPr>
              <a:cxnSpLocks noChangeShapeType="1"/>
              <a:stCxn id="97" idx="7"/>
              <a:endCxn id="99" idx="1"/>
            </p:cNvCxnSpPr>
            <p:nvPr/>
          </p:nvCxnSpPr>
          <p:spPr bwMode="auto">
            <a:xfrm rot="5400000" flipH="1" flipV="1">
              <a:off x="5818071" y="5664317"/>
              <a:ext cx="12700" cy="1109823"/>
            </a:xfrm>
            <a:prstGeom prst="curvedConnector3">
              <a:avLst>
                <a:gd name="adj1" fmla="val 88399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20">
              <a:extLst>
                <a:ext uri="{FF2B5EF4-FFF2-40B4-BE49-F238E27FC236}">
                  <a16:creationId xmlns:a16="http://schemas.microsoft.com/office/drawing/2014/main" id="{A02119C5-E6F7-42B8-AC0C-C35EEC601E28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rot="5400000" flipH="1" flipV="1">
              <a:off x="4545806" y="5652294"/>
              <a:ext cx="12700" cy="1133869"/>
            </a:xfrm>
            <a:prstGeom prst="curvedConnector3">
              <a:avLst>
                <a:gd name="adj1" fmla="val 129044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20">
              <a:extLst>
                <a:ext uri="{FF2B5EF4-FFF2-40B4-BE49-F238E27FC236}">
                  <a16:creationId xmlns:a16="http://schemas.microsoft.com/office/drawing/2014/main" id="{8F82B155-7DA5-4E3B-98C4-699A3871DA5A}"/>
                </a:ext>
              </a:extLst>
            </p:cNvPr>
            <p:cNvCxnSpPr>
              <a:cxnSpLocks noChangeShapeType="1"/>
              <a:stCxn id="94" idx="7"/>
              <a:endCxn id="96" idx="1"/>
            </p:cNvCxnSpPr>
            <p:nvPr/>
          </p:nvCxnSpPr>
          <p:spPr bwMode="auto">
            <a:xfrm rot="5400000" flipH="1" flipV="1">
              <a:off x="3273541" y="5664317"/>
              <a:ext cx="12700" cy="1109823"/>
            </a:xfrm>
            <a:prstGeom prst="curvedConnector3">
              <a:avLst>
                <a:gd name="adj1" fmla="val 146463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/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8966" r="-172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/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4583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&gt;0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blipFill>
                  <a:blip r:embed="rId8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&lt;0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blipFill>
                  <a:blip r:embed="rId9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541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Remark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9188"/>
            <a:ext cx="8229600" cy="4797690"/>
          </a:xfrm>
        </p:spPr>
        <p:txBody>
          <a:bodyPr/>
          <a:lstStyle/>
          <a:p>
            <a:r>
              <a:rPr lang="en-US" altLang="en-US" sz="2200" dirty="0"/>
              <a:t>The main difficulty is to come up with a good model.</a:t>
            </a:r>
          </a:p>
          <a:p>
            <a:r>
              <a:rPr lang="en-US" altLang="en-US" sz="2200" dirty="0"/>
              <a:t>May want to have human interaction.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Segmentation may be real-valued instead of {0,1}.</a:t>
            </a:r>
          </a:p>
          <a:p>
            <a:r>
              <a:rPr lang="en-US" altLang="en-US" sz="2200" dirty="0"/>
              <a:t>There are many more than 1 objects.</a:t>
            </a:r>
          </a:p>
          <a:p>
            <a:r>
              <a:rPr lang="en-US" altLang="en-US" sz="2200" dirty="0"/>
              <a:t>May need labeling.</a:t>
            </a:r>
          </a:p>
          <a:p>
            <a:r>
              <a:rPr lang="en-US" altLang="en-US" sz="2200" dirty="0"/>
              <a:t>Augmenting path is not great for GPU.</a:t>
            </a:r>
          </a:p>
          <a:p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pPr lvl="1" indent="-742950"/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569" r="40374"/>
          <a:stretch/>
        </p:blipFill>
        <p:spPr>
          <a:xfrm>
            <a:off x="4666167" y="1984377"/>
            <a:ext cx="4278730" cy="126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473"/>
          <a:stretch/>
        </p:blipFill>
        <p:spPr>
          <a:xfrm>
            <a:off x="7224680" y="12925"/>
            <a:ext cx="1849266" cy="123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692426"/>
            <a:ext cx="2270241" cy="2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Edmonds-Karp Algorithm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3637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Use a </a:t>
                </a:r>
                <a:r>
                  <a:rPr lang="en-US" alt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sz="2400" dirty="0"/>
                </a:br>
                <a:r>
                  <a:rPr lang="en-US" altLang="en-US" sz="2000" dirty="0"/>
                  <a:t>(via Breadth First Search in residual graph)</a:t>
                </a:r>
              </a:p>
              <a:p>
                <a:pPr eaLnBrk="1" hangingPunct="1"/>
                <a:r>
                  <a:rPr lang="en-US" altLang="en-US" sz="2400" dirty="0"/>
                  <a:t>Time: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963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1677099" y="64928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t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2210499" y="55784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v</a:t>
            </a: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905699" y="46640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u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762699" y="4511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150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17532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x</a:t>
            </a: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26676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6" name="Oval 10"/>
          <p:cNvSpPr>
            <a:spLocks noChangeArrowheads="1"/>
          </p:cNvSpPr>
          <p:nvPr/>
        </p:nvSpPr>
        <p:spPr bwMode="auto">
          <a:xfrm>
            <a:off x="1905699" y="28352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</a:t>
            </a:r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H="1">
            <a:off x="1143699" y="3063875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H="1">
            <a:off x="915099" y="3978275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flipH="1">
            <a:off x="1905699" y="30638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2134299" y="3063875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905699" y="39782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2058099" y="4892675"/>
            <a:ext cx="2286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829499" y="5807075"/>
            <a:ext cx="457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524699" y="33067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5/9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353249" y="40544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3/10</a:t>
            </a:r>
          </a:p>
        </p:txBody>
      </p:sp>
      <p:sp>
        <p:nvSpPr>
          <p:cNvPr id="76" name="Freeform 20"/>
          <p:cNvSpPr>
            <a:spLocks/>
          </p:cNvSpPr>
          <p:nvPr/>
        </p:nvSpPr>
        <p:spPr bwMode="auto">
          <a:xfrm>
            <a:off x="1981899" y="3978275"/>
            <a:ext cx="185738" cy="671513"/>
          </a:xfrm>
          <a:custGeom>
            <a:avLst/>
            <a:gdLst>
              <a:gd name="T0" fmla="*/ 178932369 w 117"/>
              <a:gd name="T1" fmla="*/ 1066027681 h 423"/>
              <a:gd name="T2" fmla="*/ 264617912 w 117"/>
              <a:gd name="T3" fmla="*/ 544354155 h 423"/>
              <a:gd name="T4" fmla="*/ 0 w 117"/>
              <a:gd name="T5" fmla="*/ 0 h 4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" h="423">
                <a:moveTo>
                  <a:pt x="71" y="423"/>
                </a:moveTo>
                <a:cubicBezTo>
                  <a:pt x="77" y="388"/>
                  <a:pt x="117" y="286"/>
                  <a:pt x="105" y="216"/>
                </a:cubicBezTo>
                <a:cubicBezTo>
                  <a:pt x="93" y="146"/>
                  <a:pt x="22" y="4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134299" y="42068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0/5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708849" y="5121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3/3</a:t>
            </a: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1632649" y="5883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2/5</a:t>
            </a:r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 flipH="1">
            <a:off x="1143699" y="390207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H="1">
            <a:off x="1219899" y="481647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4420299" y="2835275"/>
            <a:ext cx="771525" cy="3886200"/>
            <a:chOff x="2832" y="1296"/>
            <a:chExt cx="486" cy="2448"/>
          </a:xfrm>
        </p:grpSpPr>
        <p:sp>
          <p:nvSpPr>
            <p:cNvPr id="83" name="Oval 27"/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2880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87" name="Oval 31"/>
            <p:cNvSpPr>
              <a:spLocks noChangeArrowheads="1"/>
            </p:cNvSpPr>
            <p:nvPr/>
          </p:nvSpPr>
          <p:spPr bwMode="auto">
            <a:xfrm>
              <a:off x="2976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 flipH="1">
              <a:off x="2976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2976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3072" y="2592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5"/>
            <p:cNvSpPr>
              <a:spLocks noChangeShapeType="1"/>
            </p:cNvSpPr>
            <p:nvPr/>
          </p:nvSpPr>
          <p:spPr bwMode="auto">
            <a:xfrm flipH="1">
              <a:off x="2928" y="3168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3024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3023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3135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2989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40"/>
          <p:cNvGrpSpPr>
            <a:grpSpLocks/>
          </p:cNvGrpSpPr>
          <p:nvPr/>
        </p:nvGrpSpPr>
        <p:grpSpPr bwMode="auto">
          <a:xfrm>
            <a:off x="6696774" y="2835275"/>
            <a:ext cx="771525" cy="3886200"/>
            <a:chOff x="4266" y="1296"/>
            <a:chExt cx="486" cy="2448"/>
          </a:xfrm>
        </p:grpSpPr>
        <p:sp>
          <p:nvSpPr>
            <p:cNvPr id="97" name="Oval 41"/>
            <p:cNvSpPr>
              <a:spLocks noChangeArrowheads="1"/>
            </p:cNvSpPr>
            <p:nvPr/>
          </p:nvSpPr>
          <p:spPr bwMode="auto">
            <a:xfrm>
              <a:off x="4266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4602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auto">
            <a:xfrm>
              <a:off x="4410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100" name="Oval 44"/>
            <p:cNvSpPr>
              <a:spLocks noChangeArrowheads="1"/>
            </p:cNvSpPr>
            <p:nvPr/>
          </p:nvSpPr>
          <p:spPr bwMode="auto">
            <a:xfrm>
              <a:off x="4314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101" name="Oval 45"/>
            <p:cNvSpPr>
              <a:spLocks noChangeArrowheads="1"/>
            </p:cNvSpPr>
            <p:nvPr/>
          </p:nvSpPr>
          <p:spPr bwMode="auto">
            <a:xfrm>
              <a:off x="4410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 flipH="1">
              <a:off x="4410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7"/>
            <p:cNvSpPr>
              <a:spLocks noChangeShapeType="1"/>
            </p:cNvSpPr>
            <p:nvPr/>
          </p:nvSpPr>
          <p:spPr bwMode="auto">
            <a:xfrm>
              <a:off x="4410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4506" y="2592"/>
              <a:ext cx="144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 flipH="1">
              <a:off x="4362" y="3168"/>
              <a:ext cx="288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>
              <a:off x="4458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4457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auto">
            <a:xfrm>
              <a:off x="4569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auto">
            <a:xfrm>
              <a:off x="4423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899224" y="2617788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endParaRPr lang="en-US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1" name="Text Box 55"/>
          <p:cNvSpPr txBox="1">
            <a:spLocks noChangeArrowheads="1"/>
          </p:cNvSpPr>
          <p:nvPr/>
        </p:nvSpPr>
        <p:spPr bwMode="auto">
          <a:xfrm>
            <a:off x="3764662" y="2606675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" name="Text Box 56"/>
          <p:cNvSpPr txBox="1">
            <a:spLocks noChangeArrowheads="1"/>
          </p:cNvSpPr>
          <p:nvPr/>
        </p:nvSpPr>
        <p:spPr bwMode="auto">
          <a:xfrm>
            <a:off x="6242749" y="2606675"/>
            <a:ext cx="4923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f’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3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FB95C-A9F0-45C7-8954-0E6DBA3D1BCA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/>
                  <a:t>Distance to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3600" dirty="0"/>
                  <a:t> is non-decreasing.</a:t>
                </a:r>
              </a:p>
            </p:txBody>
          </p:sp>
        </mc:Choice>
        <mc:Fallback xmlns="">
          <p:sp>
            <p:nvSpPr>
              <p:cNvPr id="5325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  <a:blipFill>
                <a:blip r:embed="rId3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</p:spPr>
            <p:txBody>
              <a:bodyPr/>
              <a:lstStyle/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be a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/>
                  <a:t> the residual graph,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a shortest augmenting path.  Then no vertex is closer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 after augmentation along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endParaRPr lang="en-US" alt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Proof: </a:t>
                </a:r>
                <a:r>
                  <a:rPr lang="en-US" altLang="en-US" sz="2000" dirty="0"/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only </a:t>
                </a:r>
              </a:p>
              <a:p>
                <a:pPr eaLnBrk="1" hangingPunct="1"/>
                <a:r>
                  <a:rPr lang="en-US" altLang="en-US" sz="2000" dirty="0"/>
                  <a:t>deletes forward edges</a:t>
                </a:r>
              </a:p>
              <a:p>
                <a:pPr lvl="1" eaLnBrk="1" hangingPunct="1"/>
                <a:r>
                  <a:rPr lang="en-US" altLang="en-US" sz="1600" dirty="0"/>
                  <a:t>no new (hence no shorter) path created</a:t>
                </a:r>
              </a:p>
              <a:p>
                <a:pPr eaLnBrk="1" hangingPunct="1"/>
                <a:r>
                  <a:rPr lang="en-US" altLang="en-US" sz="2000" dirty="0"/>
                  <a:t>adds back edges that go to previous vertices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</a:t>
                </a:r>
              </a:p>
              <a:p>
                <a:pPr lvl="1" eaLnBrk="1" hangingPunct="1"/>
                <a:r>
                  <a:rPr lang="en-US" altLang="en-US" sz="1600" dirty="0"/>
                  <a:t>BFS is unchanged, since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600" dirty="0"/>
                  <a:t> visited before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/>
                  <a:t> examined</a:t>
                </a:r>
              </a:p>
              <a:p>
                <a:pPr lvl="1" eaLnBrk="1" hangingPunct="1"/>
                <a:endParaRPr lang="en-US" altLang="en-US" sz="1600" dirty="0"/>
              </a:p>
            </p:txBody>
          </p:sp>
        </mc:Choice>
        <mc:Fallback xmlns=""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  <a:blipFill>
                <a:blip r:embed="rId4"/>
                <a:stretch>
                  <a:fillRect l="-741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57026" y="4425296"/>
            <a:ext cx="3419475" cy="1371600"/>
            <a:chOff x="3600" y="3120"/>
            <a:chExt cx="2154" cy="8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600" y="355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00" y="3924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00" y="31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32" y="312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20" y="3456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v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60" y="384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6" y="321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16" y="360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64" y="3552"/>
              <a:ext cx="219" cy="288"/>
            </a:xfrm>
            <a:custGeom>
              <a:avLst/>
              <a:gdLst>
                <a:gd name="T0" fmla="*/ 192 w 219"/>
                <a:gd name="T1" fmla="*/ 288 h 288"/>
                <a:gd name="T2" fmla="*/ 187 w 219"/>
                <a:gd name="T3" fmla="*/ 97 h 288"/>
                <a:gd name="T4" fmla="*/ 0 w 219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88">
                  <a:moveTo>
                    <a:pt x="192" y="288"/>
                  </a:moveTo>
                  <a:cubicBezTo>
                    <a:pt x="191" y="256"/>
                    <a:pt x="219" y="145"/>
                    <a:pt x="187" y="97"/>
                  </a:cubicBezTo>
                  <a:cubicBezTo>
                    <a:pt x="155" y="49"/>
                    <a:pt x="39" y="2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030" y="3552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400">
                  <a:solidFill>
                    <a:schemeClr val="hlink"/>
                  </a:solidFill>
                </a:rPr>
                <a:t>a back edge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752" y="3648"/>
              <a:ext cx="2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600" y="337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600" y="374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38433" name="Freeform 97"/>
          <p:cNvSpPr>
            <a:spLocks/>
          </p:cNvSpPr>
          <p:nvPr/>
        </p:nvSpPr>
        <p:spPr bwMode="auto">
          <a:xfrm>
            <a:off x="1171575" y="4821238"/>
            <a:ext cx="6257925" cy="1001712"/>
          </a:xfrm>
          <a:custGeom>
            <a:avLst/>
            <a:gdLst>
              <a:gd name="T0" fmla="*/ 0 w 3942"/>
              <a:gd name="T1" fmla="*/ 723283689 h 631"/>
              <a:gd name="T2" fmla="*/ 740925938 w 3942"/>
              <a:gd name="T3" fmla="*/ 798888339 h 631"/>
              <a:gd name="T4" fmla="*/ 1088707500 w 3942"/>
              <a:gd name="T5" fmla="*/ 1207153447 h 631"/>
              <a:gd name="T6" fmla="*/ 1844754375 w 3942"/>
              <a:gd name="T7" fmla="*/ 1570055766 h 631"/>
              <a:gd name="T8" fmla="*/ 2147483647 w 3942"/>
              <a:gd name="T9" fmla="*/ 1328120887 h 631"/>
              <a:gd name="T10" fmla="*/ 2147483647 w 3942"/>
              <a:gd name="T11" fmla="*/ 934976708 h 631"/>
              <a:gd name="T12" fmla="*/ 2147483647 w 3942"/>
              <a:gd name="T13" fmla="*/ 587195319 h 631"/>
              <a:gd name="T14" fmla="*/ 2147483647 w 3942"/>
              <a:gd name="T15" fmla="*/ 466227880 h 631"/>
              <a:gd name="T16" fmla="*/ 2147483647 w 3942"/>
              <a:gd name="T17" fmla="*/ 647679039 h 631"/>
              <a:gd name="T18" fmla="*/ 2041326563 w 3942"/>
              <a:gd name="T19" fmla="*/ 572074389 h 631"/>
              <a:gd name="T20" fmla="*/ 2147483647 w 3942"/>
              <a:gd name="T21" fmla="*/ 42841841 h 631"/>
              <a:gd name="T22" fmla="*/ 2147483647 w 3942"/>
              <a:gd name="T23" fmla="*/ 315018580 h 631"/>
              <a:gd name="T24" fmla="*/ 2147483647 w 3942"/>
              <a:gd name="T25" fmla="*/ 783767409 h 631"/>
              <a:gd name="T26" fmla="*/ 2147483647 w 3942"/>
              <a:gd name="T27" fmla="*/ 738404619 h 631"/>
              <a:gd name="T28" fmla="*/ 2147483647 w 3942"/>
              <a:gd name="T29" fmla="*/ 1539813906 h 631"/>
              <a:gd name="T30" fmla="*/ 2147483647 w 3942"/>
              <a:gd name="T31" fmla="*/ 1010581358 h 631"/>
              <a:gd name="T32" fmla="*/ 2147483647 w 3942"/>
              <a:gd name="T33" fmla="*/ 798888339 h 6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42" h="631">
                <a:moveTo>
                  <a:pt x="0" y="287"/>
                </a:moveTo>
                <a:cubicBezTo>
                  <a:pt x="111" y="286"/>
                  <a:pt x="222" y="285"/>
                  <a:pt x="294" y="317"/>
                </a:cubicBezTo>
                <a:cubicBezTo>
                  <a:pt x="366" y="349"/>
                  <a:pt x="359" y="428"/>
                  <a:pt x="432" y="479"/>
                </a:cubicBezTo>
                <a:cubicBezTo>
                  <a:pt x="505" y="530"/>
                  <a:pt x="600" y="615"/>
                  <a:pt x="732" y="623"/>
                </a:cubicBezTo>
                <a:cubicBezTo>
                  <a:pt x="864" y="631"/>
                  <a:pt x="1134" y="569"/>
                  <a:pt x="1224" y="527"/>
                </a:cubicBezTo>
                <a:cubicBezTo>
                  <a:pt x="1314" y="485"/>
                  <a:pt x="1276" y="420"/>
                  <a:pt x="1272" y="371"/>
                </a:cubicBezTo>
                <a:cubicBezTo>
                  <a:pt x="1268" y="322"/>
                  <a:pt x="1232" y="264"/>
                  <a:pt x="1200" y="233"/>
                </a:cubicBezTo>
                <a:cubicBezTo>
                  <a:pt x="1168" y="202"/>
                  <a:pt x="1133" y="181"/>
                  <a:pt x="1080" y="185"/>
                </a:cubicBezTo>
                <a:cubicBezTo>
                  <a:pt x="1027" y="189"/>
                  <a:pt x="927" y="250"/>
                  <a:pt x="882" y="257"/>
                </a:cubicBezTo>
                <a:cubicBezTo>
                  <a:pt x="837" y="264"/>
                  <a:pt x="766" y="267"/>
                  <a:pt x="810" y="227"/>
                </a:cubicBezTo>
                <a:cubicBezTo>
                  <a:pt x="854" y="187"/>
                  <a:pt x="995" y="34"/>
                  <a:pt x="1146" y="17"/>
                </a:cubicBezTo>
                <a:cubicBezTo>
                  <a:pt x="1297" y="0"/>
                  <a:pt x="1557" y="76"/>
                  <a:pt x="1716" y="125"/>
                </a:cubicBezTo>
                <a:cubicBezTo>
                  <a:pt x="1875" y="174"/>
                  <a:pt x="1980" y="283"/>
                  <a:pt x="2100" y="311"/>
                </a:cubicBezTo>
                <a:cubicBezTo>
                  <a:pt x="2220" y="339"/>
                  <a:pt x="2293" y="243"/>
                  <a:pt x="2436" y="293"/>
                </a:cubicBezTo>
                <a:cubicBezTo>
                  <a:pt x="2579" y="343"/>
                  <a:pt x="2747" y="593"/>
                  <a:pt x="2958" y="611"/>
                </a:cubicBezTo>
                <a:cubicBezTo>
                  <a:pt x="3169" y="629"/>
                  <a:pt x="3538" y="450"/>
                  <a:pt x="3702" y="401"/>
                </a:cubicBezTo>
                <a:cubicBezTo>
                  <a:pt x="3866" y="352"/>
                  <a:pt x="3903" y="331"/>
                  <a:pt x="3942" y="317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Distance for bottleneck edges</a:t>
            </a:r>
            <a:endParaRPr lang="en-US" altLang="en-US" sz="3600" baseline="-25000" dirty="0"/>
          </a:p>
        </p:txBody>
      </p:sp>
      <p:sp>
        <p:nvSpPr>
          <p:cNvPr id="56325" name="Text Box 23"/>
          <p:cNvSpPr txBox="1">
            <a:spLocks noChangeArrowheads="1"/>
          </p:cNvSpPr>
          <p:nvPr/>
        </p:nvSpPr>
        <p:spPr bwMode="auto">
          <a:xfrm>
            <a:off x="2990850" y="1373188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Shortest s-t path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/>
              <a:t> in </a:t>
            </a:r>
            <a:r>
              <a:rPr lang="en-US" altLang="en-US" b="1">
                <a:solidFill>
                  <a:srgbClr val="0033CC"/>
                </a:solidFill>
              </a:rPr>
              <a:t>G</a:t>
            </a:r>
            <a:r>
              <a:rPr lang="en-US" altLang="en-US" b="1" baseline="-25000">
                <a:solidFill>
                  <a:srgbClr val="0033CC"/>
                </a:solidFill>
              </a:rPr>
              <a:t>f</a:t>
            </a:r>
          </a:p>
        </p:txBody>
      </p:sp>
      <p:grpSp>
        <p:nvGrpSpPr>
          <p:cNvPr id="56326" name="Group 43"/>
          <p:cNvGrpSpPr>
            <a:grpSpLocks/>
          </p:cNvGrpSpPr>
          <p:nvPr/>
        </p:nvGrpSpPr>
        <p:grpSpPr bwMode="auto">
          <a:xfrm>
            <a:off x="1219200" y="1773238"/>
            <a:ext cx="6715125" cy="588962"/>
            <a:chOff x="756" y="1231"/>
            <a:chExt cx="4230" cy="371"/>
          </a:xfrm>
        </p:grpSpPr>
        <p:grpSp>
          <p:nvGrpSpPr>
            <p:cNvPr id="56378" name="Group 32"/>
            <p:cNvGrpSpPr>
              <a:grpSpLocks/>
            </p:cNvGrpSpPr>
            <p:nvPr/>
          </p:nvGrpSpPr>
          <p:grpSpPr bwMode="auto">
            <a:xfrm>
              <a:off x="756" y="1404"/>
              <a:ext cx="4230" cy="198"/>
              <a:chOff x="762" y="1164"/>
              <a:chExt cx="4230" cy="198"/>
            </a:xfrm>
          </p:grpSpPr>
          <p:sp>
            <p:nvSpPr>
              <p:cNvPr id="56383" name="Oval 7"/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84" name="Oval 8"/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85" name="Oval 10"/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86" name="Line 11"/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12"/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13"/>
              <p:cNvSpPr>
                <a:spLocks noChangeShapeType="1"/>
              </p:cNvSpPr>
              <p:nvPr/>
            </p:nvSpPr>
            <p:spPr bwMode="auto">
              <a:xfrm flipV="1">
                <a:off x="1824" y="1284"/>
                <a:ext cx="324" cy="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14"/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19"/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91" name="Group 28"/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56394" name="Oval 9"/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9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24" y="1284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97" name="Group 25"/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5640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40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9" name="Oval 27"/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92" name="Line 29"/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30"/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79" name="Text Box 31"/>
            <p:cNvSpPr txBox="1">
              <a:spLocks noChangeArrowheads="1"/>
            </p:cNvSpPr>
            <p:nvPr/>
          </p:nvSpPr>
          <p:spPr bwMode="auto">
            <a:xfrm>
              <a:off x="1834" y="1243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56380" name="Text Box 33"/>
            <p:cNvSpPr txBox="1">
              <a:spLocks noChangeArrowheads="1"/>
            </p:cNvSpPr>
            <p:nvPr/>
          </p:nvSpPr>
          <p:spPr bwMode="auto">
            <a:xfrm>
              <a:off x="3436" y="1231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hlink"/>
                  </a:solidFill>
                </a:rPr>
                <a:t>c</a:t>
              </a:r>
              <a:r>
                <a:rPr lang="en-US" altLang="en-US" b="1" baseline="-25000">
                  <a:solidFill>
                    <a:schemeClr val="hlink"/>
                  </a:solidFill>
                </a:rPr>
                <a:t>P</a:t>
              </a:r>
            </a:p>
          </p:txBody>
        </p:sp>
        <p:sp>
          <p:nvSpPr>
            <p:cNvPr id="56381" name="Text Box 34"/>
            <p:cNvSpPr txBox="1">
              <a:spLocks noChangeArrowheads="1"/>
            </p:cNvSpPr>
            <p:nvPr/>
          </p:nvSpPr>
          <p:spPr bwMode="auto">
            <a:xfrm>
              <a:off x="804" y="1237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56382" name="Text Box 40"/>
            <p:cNvSpPr txBox="1">
              <a:spLocks noChangeArrowheads="1"/>
            </p:cNvSpPr>
            <p:nvPr/>
          </p:nvSpPr>
          <p:spPr bwMode="auto">
            <a:xfrm>
              <a:off x="1332" y="1291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014756" y="2408238"/>
            <a:ext cx="1994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</a:rPr>
              <a:t>bottleneck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since this is a shortest path</a:t>
                </a:r>
              </a:p>
            </p:txBody>
          </p:sp>
        </mc:Choice>
        <mc:Fallback xmlns=""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blipFill>
                <a:blip r:embed="rId3"/>
                <a:stretch>
                  <a:fillRect t="-5479" r="-418" b="-1506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blipFill>
                <a:blip r:embed="rId4"/>
                <a:stretch>
                  <a:fillRect l="-1383" t="-5634" b="-1971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35" name="Group 99"/>
          <p:cNvGrpSpPr>
            <a:grpSpLocks/>
          </p:cNvGrpSpPr>
          <p:nvPr/>
        </p:nvGrpSpPr>
        <p:grpSpPr bwMode="auto">
          <a:xfrm>
            <a:off x="1047750" y="3306763"/>
            <a:ext cx="6715125" cy="608012"/>
            <a:chOff x="684" y="2395"/>
            <a:chExt cx="4230" cy="383"/>
          </a:xfrm>
        </p:grpSpPr>
        <p:grpSp>
          <p:nvGrpSpPr>
            <p:cNvPr id="56354" name="Group 98"/>
            <p:cNvGrpSpPr>
              <a:grpSpLocks/>
            </p:cNvGrpSpPr>
            <p:nvPr/>
          </p:nvGrpSpPr>
          <p:grpSpPr bwMode="auto">
            <a:xfrm>
              <a:off x="760" y="2395"/>
              <a:ext cx="826" cy="304"/>
              <a:chOff x="760" y="2443"/>
              <a:chExt cx="826" cy="304"/>
            </a:xfrm>
          </p:grpSpPr>
          <p:sp>
            <p:nvSpPr>
              <p:cNvPr id="56376" name="Text Box 67"/>
              <p:cNvSpPr txBox="1">
                <a:spLocks noChangeArrowheads="1"/>
              </p:cNvSpPr>
              <p:nvPr/>
            </p:nvSpPr>
            <p:spPr bwMode="auto">
              <a:xfrm>
                <a:off x="760" y="2443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  <p:sp>
            <p:nvSpPr>
              <p:cNvPr id="56377" name="Text Box 68"/>
              <p:cNvSpPr txBox="1">
                <a:spLocks noChangeArrowheads="1"/>
              </p:cNvSpPr>
              <p:nvPr/>
            </p:nvSpPr>
            <p:spPr bwMode="auto">
              <a:xfrm>
                <a:off x="1288" y="2497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56355" name="Group 75"/>
            <p:cNvGrpSpPr>
              <a:grpSpLocks/>
            </p:cNvGrpSpPr>
            <p:nvPr/>
          </p:nvGrpSpPr>
          <p:grpSpPr bwMode="auto">
            <a:xfrm>
              <a:off x="684" y="2508"/>
              <a:ext cx="4230" cy="270"/>
              <a:chOff x="690" y="2538"/>
              <a:chExt cx="4230" cy="270"/>
            </a:xfrm>
          </p:grpSpPr>
          <p:grpSp>
            <p:nvGrpSpPr>
              <p:cNvPr id="56356" name="Group 74"/>
              <p:cNvGrpSpPr>
                <a:grpSpLocks/>
              </p:cNvGrpSpPr>
              <p:nvPr/>
            </p:nvGrpSpPr>
            <p:grpSpPr bwMode="auto">
              <a:xfrm>
                <a:off x="690" y="2610"/>
                <a:ext cx="4230" cy="198"/>
                <a:chOff x="678" y="2610"/>
                <a:chExt cx="4230" cy="198"/>
              </a:xfrm>
            </p:grpSpPr>
            <p:sp>
              <p:nvSpPr>
                <p:cNvPr id="56359" name="Oval 46"/>
                <p:cNvSpPr>
                  <a:spLocks noChangeArrowheads="1"/>
                </p:cNvSpPr>
                <p:nvPr/>
              </p:nvSpPr>
              <p:spPr bwMode="auto">
                <a:xfrm>
                  <a:off x="2070" y="266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v</a:t>
                  </a:r>
                </a:p>
              </p:txBody>
            </p:sp>
            <p:sp>
              <p:nvSpPr>
                <p:cNvPr id="56360" name="Oval 47"/>
                <p:cNvSpPr>
                  <a:spLocks noChangeArrowheads="1"/>
                </p:cNvSpPr>
                <p:nvPr/>
              </p:nvSpPr>
              <p:spPr bwMode="auto">
                <a:xfrm>
                  <a:off x="1578" y="265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u</a:t>
                  </a:r>
                </a:p>
              </p:txBody>
            </p:sp>
            <p:sp>
              <p:nvSpPr>
                <p:cNvPr id="56361" name="Oval 48"/>
                <p:cNvSpPr>
                  <a:spLocks noChangeArrowheads="1"/>
                </p:cNvSpPr>
                <p:nvPr/>
              </p:nvSpPr>
              <p:spPr bwMode="auto">
                <a:xfrm>
                  <a:off x="678" y="264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s</a:t>
                  </a:r>
                </a:p>
              </p:txBody>
            </p:sp>
            <p:sp>
              <p:nvSpPr>
                <p:cNvPr id="56362" name="Line 49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258" cy="24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3" name="Line 50"/>
                <p:cNvSpPr>
                  <a:spLocks noChangeShapeType="1"/>
                </p:cNvSpPr>
                <p:nvPr/>
              </p:nvSpPr>
              <p:spPr bwMode="auto">
                <a:xfrm>
                  <a:off x="1278" y="2736"/>
                  <a:ext cx="306" cy="12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26" y="2736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5" name="Line 53"/>
                <p:cNvSpPr>
                  <a:spLocks noChangeShapeType="1"/>
                </p:cNvSpPr>
                <p:nvPr/>
              </p:nvSpPr>
              <p:spPr bwMode="auto">
                <a:xfrm>
                  <a:off x="1080" y="2730"/>
                  <a:ext cx="192" cy="0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366" name="Group 73"/>
                <p:cNvGrpSpPr>
                  <a:grpSpLocks/>
                </p:cNvGrpSpPr>
                <p:nvPr/>
              </p:nvGrpSpPr>
              <p:grpSpPr bwMode="auto">
                <a:xfrm>
                  <a:off x="3222" y="2610"/>
                  <a:ext cx="1686" cy="162"/>
                  <a:chOff x="3222" y="2610"/>
                  <a:chExt cx="1686" cy="162"/>
                </a:xfrm>
              </p:grpSpPr>
              <p:sp>
                <p:nvSpPr>
                  <p:cNvPr id="5636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x</a:t>
                    </a:r>
                  </a:p>
                </p:txBody>
              </p:sp>
              <p:sp>
                <p:nvSpPr>
                  <p:cNvPr id="56370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676"/>
                    <a:ext cx="432" cy="18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33CC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63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64" y="2610"/>
                    <a:ext cx="444" cy="144"/>
                    <a:chOff x="3354" y="1206"/>
                    <a:chExt cx="444" cy="144"/>
                  </a:xfrm>
                </p:grpSpPr>
                <p:sp>
                  <p:nvSpPr>
                    <p:cNvPr id="5637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206"/>
                      <a:ext cx="144" cy="14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800"/>
                        <a:t>t</a:t>
                      </a:r>
                    </a:p>
                  </p:txBody>
                </p:sp>
                <p:sp>
                  <p:nvSpPr>
                    <p:cNvPr id="5637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54" y="1272"/>
                      <a:ext cx="300" cy="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688"/>
                    <a:ext cx="462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7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w</a:t>
                    </a:r>
                  </a:p>
                </p:txBody>
              </p:sp>
            </p:grpSp>
            <p:sp>
              <p:nvSpPr>
                <p:cNvPr id="563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40" y="2718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508" y="2724"/>
                  <a:ext cx="414" cy="12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357" name="Freeform 70"/>
              <p:cNvSpPr>
                <a:spLocks/>
              </p:cNvSpPr>
              <p:nvPr/>
            </p:nvSpPr>
            <p:spPr bwMode="auto">
              <a:xfrm>
                <a:off x="1722" y="2616"/>
                <a:ext cx="354" cy="72"/>
              </a:xfrm>
              <a:custGeom>
                <a:avLst/>
                <a:gdLst>
                  <a:gd name="T0" fmla="*/ 354 w 354"/>
                  <a:gd name="T1" fmla="*/ 72 h 72"/>
                  <a:gd name="T2" fmla="*/ 192 w 354"/>
                  <a:gd name="T3" fmla="*/ 0 h 72"/>
                  <a:gd name="T4" fmla="*/ 0 w 35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58" name="Freeform 71"/>
              <p:cNvSpPr>
                <a:spLocks/>
              </p:cNvSpPr>
              <p:nvPr/>
            </p:nvSpPr>
            <p:spPr bwMode="auto">
              <a:xfrm>
                <a:off x="3330" y="2538"/>
                <a:ext cx="354" cy="114"/>
              </a:xfrm>
              <a:custGeom>
                <a:avLst/>
                <a:gdLst>
                  <a:gd name="T0" fmla="*/ 354 w 354"/>
                  <a:gd name="T1" fmla="*/ 181 h 72"/>
                  <a:gd name="T2" fmla="*/ 192 w 354"/>
                  <a:gd name="T3" fmla="*/ 0 h 72"/>
                  <a:gd name="T4" fmla="*/ 0 w 354"/>
                  <a:gd name="T5" fmla="*/ 18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to be bottleneck again for some flow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blipFill>
                <a:blip r:embed="rId5"/>
                <a:stretch>
                  <a:fillRect l="-533" t="-4348" b="-2318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12" name="Group 76"/>
          <p:cNvGrpSpPr>
            <a:grpSpLocks/>
          </p:cNvGrpSpPr>
          <p:nvPr/>
        </p:nvGrpSpPr>
        <p:grpSpPr bwMode="auto">
          <a:xfrm>
            <a:off x="942975" y="5029200"/>
            <a:ext cx="6715125" cy="428625"/>
            <a:chOff x="690" y="2538"/>
            <a:chExt cx="4230" cy="270"/>
          </a:xfrm>
        </p:grpSpPr>
        <p:grpSp>
          <p:nvGrpSpPr>
            <p:cNvPr id="56334" name="Group 77"/>
            <p:cNvGrpSpPr>
              <a:grpSpLocks/>
            </p:cNvGrpSpPr>
            <p:nvPr/>
          </p:nvGrpSpPr>
          <p:grpSpPr bwMode="auto">
            <a:xfrm>
              <a:off x="690" y="2610"/>
              <a:ext cx="4230" cy="198"/>
              <a:chOff x="678" y="2610"/>
              <a:chExt cx="4230" cy="198"/>
            </a:xfrm>
          </p:grpSpPr>
          <p:sp>
            <p:nvSpPr>
              <p:cNvPr id="56337" name="Oval 78"/>
              <p:cNvSpPr>
                <a:spLocks noChangeArrowheads="1"/>
              </p:cNvSpPr>
              <p:nvPr/>
            </p:nvSpPr>
            <p:spPr bwMode="auto">
              <a:xfrm>
                <a:off x="2070" y="266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38" name="Oval 79"/>
              <p:cNvSpPr>
                <a:spLocks noChangeArrowheads="1"/>
              </p:cNvSpPr>
              <p:nvPr/>
            </p:nvSpPr>
            <p:spPr bwMode="auto">
              <a:xfrm>
                <a:off x="1578" y="265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39" name="Oval 80"/>
              <p:cNvSpPr>
                <a:spLocks noChangeArrowheads="1"/>
              </p:cNvSpPr>
              <p:nvPr/>
            </p:nvSpPr>
            <p:spPr bwMode="auto">
              <a:xfrm>
                <a:off x="678" y="2640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40" name="Line 81"/>
              <p:cNvSpPr>
                <a:spLocks noChangeShapeType="1"/>
              </p:cNvSpPr>
              <p:nvPr/>
            </p:nvSpPr>
            <p:spPr bwMode="auto">
              <a:xfrm>
                <a:off x="822" y="2706"/>
                <a:ext cx="258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Line 82"/>
              <p:cNvSpPr>
                <a:spLocks noChangeShapeType="1"/>
              </p:cNvSpPr>
              <p:nvPr/>
            </p:nvSpPr>
            <p:spPr bwMode="auto">
              <a:xfrm>
                <a:off x="1278" y="2736"/>
                <a:ext cx="306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Line 83"/>
              <p:cNvSpPr>
                <a:spLocks noChangeShapeType="1"/>
              </p:cNvSpPr>
              <p:nvPr/>
            </p:nvSpPr>
            <p:spPr bwMode="auto">
              <a:xfrm flipV="1">
                <a:off x="2226" y="2736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Line 84"/>
              <p:cNvSpPr>
                <a:spLocks noChangeShapeType="1"/>
              </p:cNvSpPr>
              <p:nvPr/>
            </p:nvSpPr>
            <p:spPr bwMode="auto">
              <a:xfrm>
                <a:off x="1080" y="2730"/>
                <a:ext cx="192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44" name="Group 85"/>
              <p:cNvGrpSpPr>
                <a:grpSpLocks/>
              </p:cNvGrpSpPr>
              <p:nvPr/>
            </p:nvGrpSpPr>
            <p:grpSpPr bwMode="auto">
              <a:xfrm>
                <a:off x="3222" y="2610"/>
                <a:ext cx="1686" cy="162"/>
                <a:chOff x="3222" y="2610"/>
                <a:chExt cx="1686" cy="162"/>
              </a:xfrm>
            </p:grpSpPr>
            <p:sp>
              <p:nvSpPr>
                <p:cNvPr id="56347" name="Oval 86"/>
                <p:cNvSpPr>
                  <a:spLocks noChangeArrowheads="1"/>
                </p:cNvSpPr>
                <p:nvPr/>
              </p:nvSpPr>
              <p:spPr bwMode="auto">
                <a:xfrm>
                  <a:off x="3222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4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014" y="2676"/>
                  <a:ext cx="432" cy="18"/>
                </a:xfrm>
                <a:prstGeom prst="line">
                  <a:avLst/>
                </a:prstGeom>
                <a:noFill/>
                <a:ln w="28575" cap="rnd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49" name="Group 88"/>
                <p:cNvGrpSpPr>
                  <a:grpSpLocks/>
                </p:cNvGrpSpPr>
                <p:nvPr/>
              </p:nvGrpSpPr>
              <p:grpSpPr bwMode="auto">
                <a:xfrm>
                  <a:off x="4464" y="2610"/>
                  <a:ext cx="444" cy="144"/>
                  <a:chOff x="3354" y="1206"/>
                  <a:chExt cx="444" cy="144"/>
                </a:xfrm>
              </p:grpSpPr>
              <p:sp>
                <p:nvSpPr>
                  <p:cNvPr id="5635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35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14" y="2688"/>
                  <a:ext cx="462" cy="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1" name="Oval 92"/>
                <p:cNvSpPr>
                  <a:spLocks noChangeArrowheads="1"/>
                </p:cNvSpPr>
                <p:nvPr/>
              </p:nvSpPr>
              <p:spPr bwMode="auto">
                <a:xfrm>
                  <a:off x="3654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45" name="Line 93"/>
              <p:cNvSpPr>
                <a:spLocks noChangeShapeType="1"/>
              </p:cNvSpPr>
              <p:nvPr/>
            </p:nvSpPr>
            <p:spPr bwMode="auto">
              <a:xfrm flipV="1">
                <a:off x="2940" y="2718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Line 94"/>
              <p:cNvSpPr>
                <a:spLocks noChangeShapeType="1"/>
              </p:cNvSpPr>
              <p:nvPr/>
            </p:nvSpPr>
            <p:spPr bwMode="auto">
              <a:xfrm flipV="1">
                <a:off x="2508" y="2724"/>
                <a:ext cx="414" cy="1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35" name="Freeform 95"/>
            <p:cNvSpPr>
              <a:spLocks/>
            </p:cNvSpPr>
            <p:nvPr/>
          </p:nvSpPr>
          <p:spPr bwMode="auto">
            <a:xfrm>
              <a:off x="1722" y="2616"/>
              <a:ext cx="354" cy="72"/>
            </a:xfrm>
            <a:custGeom>
              <a:avLst/>
              <a:gdLst>
                <a:gd name="T0" fmla="*/ 354 w 354"/>
                <a:gd name="T1" fmla="*/ 72 h 72"/>
                <a:gd name="T2" fmla="*/ 192 w 354"/>
                <a:gd name="T3" fmla="*/ 0 h 72"/>
                <a:gd name="T4" fmla="*/ 0 w 35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6336" name="Freeform 96"/>
            <p:cNvSpPr>
              <a:spLocks/>
            </p:cNvSpPr>
            <p:nvPr/>
          </p:nvSpPr>
          <p:spPr bwMode="auto">
            <a:xfrm>
              <a:off x="3330" y="2538"/>
              <a:ext cx="354" cy="114"/>
            </a:xfrm>
            <a:custGeom>
              <a:avLst/>
              <a:gdLst>
                <a:gd name="T0" fmla="*/ 354 w 354"/>
                <a:gd name="T1" fmla="*/ 181 h 72"/>
                <a:gd name="T2" fmla="*/ 192 w 354"/>
                <a:gd name="T3" fmla="*/ 0 h 72"/>
                <a:gd name="T4" fmla="*/ 0 w 354"/>
                <a:gd name="T5" fmla="*/ 181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+1≥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be the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blipFill>
                <a:blip r:embed="rId7"/>
                <a:stretch>
                  <a:fillRect l="-806" t="-8571" r="-69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33" grpId="0" animBg="1"/>
      <p:bldP spid="1038378" grpId="0" animBg="1"/>
      <p:bldP spid="1038405" grpId="0" animBg="1"/>
      <p:bldP spid="1038408" grpId="0" animBg="1"/>
      <p:bldP spid="10384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08780-1905-40EA-9E4C-194506819C53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Edmonds-Karp performs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flow augmentations</a:t>
                </a:r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Proof</a:t>
                </a:r>
                <a:r>
                  <a:rPr lang="en-US" altLang="en-US" sz="24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Each step, some edge disappear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(Note however that some edge may reappear.)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Any edge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disappears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400" dirty="0"/>
                  <a:t> times.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/>
                  <a:t>(because the distance increased by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000" dirty="0"/>
                  <a:t> every disappearance.)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There are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000" dirty="0"/>
                  <a:t> disappearances.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Total time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1" dirty="0"/>
                  <a:t>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  <a:blipFill>
                <a:blip r:embed="rId3"/>
                <a:stretch>
                  <a:fillRect l="-111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Given an undirected bipartite graph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=(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𝑋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∪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𝑌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A set </a:t>
                </a:r>
                <a14:m>
                  <m:oMath xmlns:m="http://schemas.openxmlformats.org/officeDocument/2006/math"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⊆</m:t>
                    </m:r>
                    <m:r>
                      <a:rPr kumimoji="1" lang="en-US" alt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is a </a:t>
                </a:r>
                <a:r>
                  <a:rPr kumimoji="1" lang="en-US" altLang="en-US" sz="2200" dirty="0">
                    <a:solidFill>
                      <a:srgbClr val="CC0000"/>
                    </a:solidFill>
                    <a:ea typeface="MS PGothic" panose="020B0600070205080204" pitchFamily="34" charset="-128"/>
                  </a:rPr>
                  <a:t>matching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 if each vertex appears in at most 1 edge in </a:t>
                </a:r>
                <a14:m>
                  <m:oMath xmlns:m="http://schemas.openxmlformats.org/officeDocument/2006/math">
                    <m:r>
                      <a:rPr kumimoji="1" lang="en-US" alt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𝑀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200" b="1" dirty="0">
                    <a:solidFill>
                      <a:schemeClr val="accent6"/>
                    </a:solidFill>
                    <a:ea typeface="MS PGothic" panose="020B0600070205080204" pitchFamily="34" charset="-128"/>
                  </a:rPr>
                  <a:t>Goal: </a:t>
                </a:r>
                <a:r>
                  <a:rPr kumimoji="1" lang="en-US" altLang="en-US" sz="2200" dirty="0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find a matching with largest cardinality.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90" name="Oval 4">
            <a:extLst>
              <a:ext uri="{FF2B5EF4-FFF2-40B4-BE49-F238E27FC236}">
                <a16:creationId xmlns:a16="http://schemas.microsoft.com/office/drawing/2014/main" id="{6C9980EB-33DE-467F-AAEB-ACD8BA93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3048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1" name="Oval 5">
            <a:extLst>
              <a:ext uri="{FF2B5EF4-FFF2-40B4-BE49-F238E27FC236}">
                <a16:creationId xmlns:a16="http://schemas.microsoft.com/office/drawing/2014/main" id="{C9CA7953-4752-4D07-B679-37FD1CE1D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4648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92" name="Oval 6">
            <a:extLst>
              <a:ext uri="{FF2B5EF4-FFF2-40B4-BE49-F238E27FC236}">
                <a16:creationId xmlns:a16="http://schemas.microsoft.com/office/drawing/2014/main" id="{7FDE4D7F-5971-4737-BD8E-7C2BB820B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62071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93" name="AutoShape 7">
            <a:extLst>
              <a:ext uri="{FF2B5EF4-FFF2-40B4-BE49-F238E27FC236}">
                <a16:creationId xmlns:a16="http://schemas.microsoft.com/office/drawing/2014/main" id="{D05E262F-D3C8-4F23-BCB3-51C719B99BF9}"/>
              </a:ext>
            </a:extLst>
          </p:cNvPr>
          <p:cNvCxnSpPr>
            <a:cxnSpLocks noChangeShapeType="1"/>
            <a:stCxn id="91" idx="6"/>
            <a:endCxn id="97" idx="2"/>
          </p:cNvCxnSpPr>
          <p:nvPr/>
        </p:nvCxnSpPr>
        <p:spPr bwMode="auto">
          <a:xfrm>
            <a:off x="3013075" y="47831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8">
            <a:extLst>
              <a:ext uri="{FF2B5EF4-FFF2-40B4-BE49-F238E27FC236}">
                <a16:creationId xmlns:a16="http://schemas.microsoft.com/office/drawing/2014/main" id="{0E2ABED7-DEA9-4CE9-AD12-BB08A91DF88C}"/>
              </a:ext>
            </a:extLst>
          </p:cNvPr>
          <p:cNvCxnSpPr>
            <a:cxnSpLocks noChangeShapeType="1"/>
            <a:stCxn id="90" idx="6"/>
            <a:endCxn id="96" idx="2"/>
          </p:cNvCxnSpPr>
          <p:nvPr/>
        </p:nvCxnSpPr>
        <p:spPr bwMode="auto">
          <a:xfrm>
            <a:off x="3013075" y="31829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9">
            <a:extLst>
              <a:ext uri="{FF2B5EF4-FFF2-40B4-BE49-F238E27FC236}">
                <a16:creationId xmlns:a16="http://schemas.microsoft.com/office/drawing/2014/main" id="{D93164AE-2595-4A8E-9E79-15912FC340A3}"/>
              </a:ext>
            </a:extLst>
          </p:cNvPr>
          <p:cNvCxnSpPr>
            <a:cxnSpLocks noChangeShapeType="1"/>
            <a:stCxn id="92" idx="6"/>
            <a:endCxn id="98" idx="2"/>
          </p:cNvCxnSpPr>
          <p:nvPr/>
        </p:nvCxnSpPr>
        <p:spPr bwMode="auto">
          <a:xfrm>
            <a:off x="3013075" y="6342063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Oval 10">
            <a:extLst>
              <a:ext uri="{FF2B5EF4-FFF2-40B4-BE49-F238E27FC236}">
                <a16:creationId xmlns:a16="http://schemas.microsoft.com/office/drawing/2014/main" id="{274B8EF4-FB02-40BA-A031-E2F6B590E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3048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97" name="Oval 11">
            <a:extLst>
              <a:ext uri="{FF2B5EF4-FFF2-40B4-BE49-F238E27FC236}">
                <a16:creationId xmlns:a16="http://schemas.microsoft.com/office/drawing/2014/main" id="{9D77330F-ED1B-44FF-809C-96FC030EA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4648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98" name="Oval 12">
            <a:extLst>
              <a:ext uri="{FF2B5EF4-FFF2-40B4-BE49-F238E27FC236}">
                <a16:creationId xmlns:a16="http://schemas.microsoft.com/office/drawing/2014/main" id="{924928DA-C550-4D08-9F76-7C42DC6CF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6207125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sp>
        <p:nvSpPr>
          <p:cNvPr id="99" name="Oval 13">
            <a:extLst>
              <a:ext uri="{FF2B5EF4-FFF2-40B4-BE49-F238E27FC236}">
                <a16:creationId xmlns:a16="http://schemas.microsoft.com/office/drawing/2014/main" id="{BE3F691F-1944-4538-9DAF-C9721AD0D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3810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Oval 14">
            <a:extLst>
              <a:ext uri="{FF2B5EF4-FFF2-40B4-BE49-F238E27FC236}">
                <a16:creationId xmlns:a16="http://schemas.microsoft.com/office/drawing/2014/main" id="{DD90E57D-AA74-4453-BDCF-E36600BC6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5410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01" name="Oval 15">
            <a:extLst>
              <a:ext uri="{FF2B5EF4-FFF2-40B4-BE49-F238E27FC236}">
                <a16:creationId xmlns:a16="http://schemas.microsoft.com/office/drawing/2014/main" id="{4FD98779-F1D5-4AB1-AF9D-BDE328E29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38100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02" name="Oval 16">
            <a:extLst>
              <a:ext uri="{FF2B5EF4-FFF2-40B4-BE49-F238E27FC236}">
                <a16:creationId xmlns:a16="http://schemas.microsoft.com/office/drawing/2014/main" id="{0C83F5C0-46FB-4904-95F4-DAE4A5153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5410200"/>
            <a:ext cx="269875" cy="2698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03" name="AutoShape 17">
            <a:extLst>
              <a:ext uri="{FF2B5EF4-FFF2-40B4-BE49-F238E27FC236}">
                <a16:creationId xmlns:a16="http://schemas.microsoft.com/office/drawing/2014/main" id="{59C70C35-DE46-4296-85F0-50447CF665FC}"/>
              </a:ext>
            </a:extLst>
          </p:cNvPr>
          <p:cNvCxnSpPr>
            <a:cxnSpLocks noChangeShapeType="1"/>
            <a:stCxn id="99" idx="6"/>
            <a:endCxn id="101" idx="2"/>
          </p:cNvCxnSpPr>
          <p:nvPr/>
        </p:nvCxnSpPr>
        <p:spPr bwMode="auto">
          <a:xfrm>
            <a:off x="3013075" y="3944938"/>
            <a:ext cx="2584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AutoShape 18">
            <a:extLst>
              <a:ext uri="{FF2B5EF4-FFF2-40B4-BE49-F238E27FC236}">
                <a16:creationId xmlns:a16="http://schemas.microsoft.com/office/drawing/2014/main" id="{FDDA582C-82B4-4374-9541-B09EAC807072}"/>
              </a:ext>
            </a:extLst>
          </p:cNvPr>
          <p:cNvCxnSpPr>
            <a:cxnSpLocks noChangeShapeType="1"/>
            <a:stCxn id="100" idx="6"/>
            <a:endCxn id="101" idx="2"/>
          </p:cNvCxnSpPr>
          <p:nvPr/>
        </p:nvCxnSpPr>
        <p:spPr bwMode="auto">
          <a:xfrm flipV="1">
            <a:off x="3013075" y="3944938"/>
            <a:ext cx="2584450" cy="16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19">
            <a:extLst>
              <a:ext uri="{FF2B5EF4-FFF2-40B4-BE49-F238E27FC236}">
                <a16:creationId xmlns:a16="http://schemas.microsoft.com/office/drawing/2014/main" id="{53B2FB59-5941-4A22-88F0-F4204CF5752C}"/>
              </a:ext>
            </a:extLst>
          </p:cNvPr>
          <p:cNvCxnSpPr>
            <a:cxnSpLocks noChangeShapeType="1"/>
            <a:stCxn id="91" idx="6"/>
            <a:endCxn id="102" idx="1"/>
          </p:cNvCxnSpPr>
          <p:nvPr/>
        </p:nvCxnSpPr>
        <p:spPr bwMode="auto">
          <a:xfrm>
            <a:off x="3013075" y="4783138"/>
            <a:ext cx="2624138" cy="66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AutoShape 20">
            <a:extLst>
              <a:ext uri="{FF2B5EF4-FFF2-40B4-BE49-F238E27FC236}">
                <a16:creationId xmlns:a16="http://schemas.microsoft.com/office/drawing/2014/main" id="{3ADE9581-AD8C-4A1F-974E-B6181CD60FE3}"/>
              </a:ext>
            </a:extLst>
          </p:cNvPr>
          <p:cNvCxnSpPr>
            <a:cxnSpLocks noChangeShapeType="1"/>
            <a:stCxn id="92" idx="6"/>
            <a:endCxn id="101" idx="2"/>
          </p:cNvCxnSpPr>
          <p:nvPr/>
        </p:nvCxnSpPr>
        <p:spPr bwMode="auto">
          <a:xfrm flipV="1">
            <a:off x="3013075" y="3944938"/>
            <a:ext cx="2584450" cy="2397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21">
            <a:extLst>
              <a:ext uri="{FF2B5EF4-FFF2-40B4-BE49-F238E27FC236}">
                <a16:creationId xmlns:a16="http://schemas.microsoft.com/office/drawing/2014/main" id="{36F25F81-5CEB-456C-8452-2BC3655947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1013" y="3182938"/>
            <a:ext cx="2568575" cy="762000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2">
            <a:extLst>
              <a:ext uri="{FF2B5EF4-FFF2-40B4-BE49-F238E27FC236}">
                <a16:creationId xmlns:a16="http://schemas.microsoft.com/office/drawing/2014/main" id="{36D72260-563D-430E-A0C2-137CB5425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1013" y="5545138"/>
            <a:ext cx="2568575" cy="796925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23">
            <a:extLst>
              <a:ext uri="{FF2B5EF4-FFF2-40B4-BE49-F238E27FC236}">
                <a16:creationId xmlns:a16="http://schemas.microsoft.com/office/drawing/2014/main" id="{4B7CE022-A1E5-4147-AF09-F6B27E74A7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21013" y="3182938"/>
            <a:ext cx="2568575" cy="1600200"/>
          </a:xfrm>
          <a:prstGeom prst="straightConnector1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26">
                <a:extLst>
                  <a:ext uri="{FF2B5EF4-FFF2-40B4-BE49-F238E27FC236}">
                    <a16:creationId xmlns:a16="http://schemas.microsoft.com/office/drawing/2014/main" id="{51D838F0-656A-4A42-84B7-FE6307AB3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8525" y="5063375"/>
                <a:ext cx="609600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𝑋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0" name="Text Box 26">
                <a:extLst>
                  <a:ext uri="{FF2B5EF4-FFF2-40B4-BE49-F238E27FC236}">
                    <a16:creationId xmlns:a16="http://schemas.microsoft.com/office/drawing/2014/main" id="{51D838F0-656A-4A42-84B7-FE6307AB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8525" y="5063375"/>
                <a:ext cx="609600" cy="431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26">
                <a:extLst>
                  <a:ext uri="{FF2B5EF4-FFF2-40B4-BE49-F238E27FC236}">
                    <a16:creationId xmlns:a16="http://schemas.microsoft.com/office/drawing/2014/main" id="{13FB4B97-9FF4-470F-8BBC-D7CFBAB04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4557" y="5041772"/>
                <a:ext cx="609600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1" name="Text Box 26">
                <a:extLst>
                  <a:ext uri="{FF2B5EF4-FFF2-40B4-BE49-F238E27FC236}">
                    <a16:creationId xmlns:a16="http://schemas.microsoft.com/office/drawing/2014/main" id="{13FB4B97-9FF4-470F-8BBC-D7CFBAB04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4557" y="5041772"/>
                <a:ext cx="609600" cy="431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1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lvl="1" indent="-742950"/>
                <a:r>
                  <a:rPr lang="en-US" altLang="en-US" sz="2000" dirty="0"/>
                  <a:t>Create digraph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as follows: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Orient all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and assign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infinite (or unit) </a:t>
                </a:r>
                <a:r>
                  <a:rPr lang="en-US" altLang="en-US" sz="2000" dirty="0"/>
                  <a:t>capacity.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Add source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, and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unit</a:t>
                </a:r>
                <a:r>
                  <a:rPr lang="en-US" altLang="en-US" sz="2000" dirty="0"/>
                  <a:t> capacity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/>
                  <a:t> to 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1" indent="-287338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Add sink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, and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unit</a:t>
                </a:r>
                <a:r>
                  <a:rPr lang="en-US" altLang="en-US" sz="2000" dirty="0"/>
                  <a:t> capacity edges from 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742950" indent="-74295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70" name="Oval 6">
            <a:extLst>
              <a:ext uri="{FF2B5EF4-FFF2-40B4-BE49-F238E27FC236}">
                <a16:creationId xmlns:a16="http://schemas.microsoft.com/office/drawing/2014/main" id="{4CC88881-F7E3-47AC-8530-A739784A0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3319463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71" name="Oval 7">
            <a:extLst>
              <a:ext uri="{FF2B5EF4-FFF2-40B4-BE49-F238E27FC236}">
                <a16:creationId xmlns:a16="http://schemas.microsoft.com/office/drawing/2014/main" id="{2017C0F8-AEE1-4D4F-8027-CE5614F5E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4768850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72" name="Oval 8">
            <a:extLst>
              <a:ext uri="{FF2B5EF4-FFF2-40B4-BE49-F238E27FC236}">
                <a16:creationId xmlns:a16="http://schemas.microsoft.com/office/drawing/2014/main" id="{1809D299-55A9-49B7-96AC-986FFD560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6113463"/>
            <a:ext cx="233362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76" name="AutoShape 12">
            <a:extLst>
              <a:ext uri="{FF2B5EF4-FFF2-40B4-BE49-F238E27FC236}">
                <a16:creationId xmlns:a16="http://schemas.microsoft.com/office/drawing/2014/main" id="{234B2D07-9082-4BFD-8563-CCD1D7DC2727}"/>
              </a:ext>
            </a:extLst>
          </p:cNvPr>
          <p:cNvCxnSpPr>
            <a:cxnSpLocks noChangeShapeType="1"/>
            <a:stCxn id="71" idx="6"/>
            <a:endCxn id="80" idx="2"/>
          </p:cNvCxnSpPr>
          <p:nvPr/>
        </p:nvCxnSpPr>
        <p:spPr bwMode="auto">
          <a:xfrm>
            <a:off x="3641725" y="4884738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3">
            <a:extLst>
              <a:ext uri="{FF2B5EF4-FFF2-40B4-BE49-F238E27FC236}">
                <a16:creationId xmlns:a16="http://schemas.microsoft.com/office/drawing/2014/main" id="{B27BE0FB-40E7-424E-890F-B6DC3ACBE5AD}"/>
              </a:ext>
            </a:extLst>
          </p:cNvPr>
          <p:cNvCxnSpPr>
            <a:cxnSpLocks noChangeShapeType="1"/>
            <a:stCxn id="70" idx="6"/>
            <a:endCxn id="79" idx="2"/>
          </p:cNvCxnSpPr>
          <p:nvPr/>
        </p:nvCxnSpPr>
        <p:spPr bwMode="auto">
          <a:xfrm>
            <a:off x="3643313" y="3436938"/>
            <a:ext cx="22113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4">
            <a:extLst>
              <a:ext uri="{FF2B5EF4-FFF2-40B4-BE49-F238E27FC236}">
                <a16:creationId xmlns:a16="http://schemas.microsoft.com/office/drawing/2014/main" id="{574E9969-C431-4558-B438-DC70E3F3BD0C}"/>
              </a:ext>
            </a:extLst>
          </p:cNvPr>
          <p:cNvCxnSpPr>
            <a:cxnSpLocks noChangeShapeType="1"/>
            <a:stCxn id="72" idx="6"/>
            <a:endCxn id="81" idx="2"/>
          </p:cNvCxnSpPr>
          <p:nvPr/>
        </p:nvCxnSpPr>
        <p:spPr bwMode="auto">
          <a:xfrm>
            <a:off x="3641725" y="6229350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5">
            <a:extLst>
              <a:ext uri="{FF2B5EF4-FFF2-40B4-BE49-F238E27FC236}">
                <a16:creationId xmlns:a16="http://schemas.microsoft.com/office/drawing/2014/main" id="{911D16A7-68E4-4B33-9187-3F65BC1C24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3319463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5F6AB6A5-C389-4B84-ACE9-16C9F87E8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4768850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2ECEE2B5-9B2D-423A-82BA-B727F8FFA2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6113463"/>
            <a:ext cx="231775" cy="2317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82" name="AutoShape 18">
            <a:extLst>
              <a:ext uri="{FF2B5EF4-FFF2-40B4-BE49-F238E27FC236}">
                <a16:creationId xmlns:a16="http://schemas.microsoft.com/office/drawing/2014/main" id="{4DC4CB9B-7D18-4D24-B018-00F9C6B2B9E4}"/>
              </a:ext>
            </a:extLst>
          </p:cNvPr>
          <p:cNvCxnSpPr>
            <a:cxnSpLocks noChangeShapeType="1"/>
            <a:stCxn id="70" idx="6"/>
            <a:endCxn id="89" idx="1"/>
          </p:cNvCxnSpPr>
          <p:nvPr/>
        </p:nvCxnSpPr>
        <p:spPr bwMode="auto">
          <a:xfrm>
            <a:off x="3643313" y="3436938"/>
            <a:ext cx="2254250" cy="6350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Oval 23">
            <a:extLst>
              <a:ext uri="{FF2B5EF4-FFF2-40B4-BE49-F238E27FC236}">
                <a16:creationId xmlns:a16="http://schemas.microsoft.com/office/drawing/2014/main" id="{3853219E-AD7F-4240-8758-4FCB3760E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4044950"/>
            <a:ext cx="233362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88" name="Oval 24">
            <a:extLst>
              <a:ext uri="{FF2B5EF4-FFF2-40B4-BE49-F238E27FC236}">
                <a16:creationId xmlns:a16="http://schemas.microsoft.com/office/drawing/2014/main" id="{21E2E53C-7C1E-479D-9A60-355545008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2013" y="5426075"/>
            <a:ext cx="233362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89" name="Oval 25">
            <a:extLst>
              <a:ext uri="{FF2B5EF4-FFF2-40B4-BE49-F238E27FC236}">
                <a16:creationId xmlns:a16="http://schemas.microsoft.com/office/drawing/2014/main" id="{DB35584B-D979-4B53-969D-DCF026F90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4044950"/>
            <a:ext cx="231775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12" name="Oval 26">
            <a:extLst>
              <a:ext uri="{FF2B5EF4-FFF2-40B4-BE49-F238E27FC236}">
                <a16:creationId xmlns:a16="http://schemas.microsoft.com/office/drawing/2014/main" id="{A33D8898-FE79-4A9D-B516-1CE422ED57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2638" y="5426075"/>
            <a:ext cx="231775" cy="23336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13" name="AutoShape 27">
            <a:extLst>
              <a:ext uri="{FF2B5EF4-FFF2-40B4-BE49-F238E27FC236}">
                <a16:creationId xmlns:a16="http://schemas.microsoft.com/office/drawing/2014/main" id="{4B1D9AA6-9A88-45DE-82E3-76F8E4A17C56}"/>
              </a:ext>
            </a:extLst>
          </p:cNvPr>
          <p:cNvCxnSpPr>
            <a:cxnSpLocks noChangeShapeType="1"/>
            <a:stCxn id="87" idx="6"/>
            <a:endCxn id="89" idx="2"/>
          </p:cNvCxnSpPr>
          <p:nvPr/>
        </p:nvCxnSpPr>
        <p:spPr bwMode="auto">
          <a:xfrm>
            <a:off x="3641725" y="4162425"/>
            <a:ext cx="221297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28">
            <a:extLst>
              <a:ext uri="{FF2B5EF4-FFF2-40B4-BE49-F238E27FC236}">
                <a16:creationId xmlns:a16="http://schemas.microsoft.com/office/drawing/2014/main" id="{4F3E97A8-3EEA-4280-8C92-87C80D32EE67}"/>
              </a:ext>
            </a:extLst>
          </p:cNvPr>
          <p:cNvCxnSpPr>
            <a:cxnSpLocks noChangeShapeType="1"/>
            <a:stCxn id="88" idx="6"/>
            <a:endCxn id="89" idx="3"/>
          </p:cNvCxnSpPr>
          <p:nvPr/>
        </p:nvCxnSpPr>
        <p:spPr bwMode="auto">
          <a:xfrm flipV="1">
            <a:off x="3641725" y="4251325"/>
            <a:ext cx="2255838" cy="129063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29">
            <a:extLst>
              <a:ext uri="{FF2B5EF4-FFF2-40B4-BE49-F238E27FC236}">
                <a16:creationId xmlns:a16="http://schemas.microsoft.com/office/drawing/2014/main" id="{89C47C3D-809D-4A01-AFD0-6FB41185798A}"/>
              </a:ext>
            </a:extLst>
          </p:cNvPr>
          <p:cNvCxnSpPr>
            <a:cxnSpLocks noChangeShapeType="1"/>
            <a:stCxn id="71" idx="6"/>
            <a:endCxn id="112" idx="1"/>
          </p:cNvCxnSpPr>
          <p:nvPr/>
        </p:nvCxnSpPr>
        <p:spPr bwMode="auto">
          <a:xfrm>
            <a:off x="3641725" y="4884738"/>
            <a:ext cx="2255838" cy="56832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30">
            <a:extLst>
              <a:ext uri="{FF2B5EF4-FFF2-40B4-BE49-F238E27FC236}">
                <a16:creationId xmlns:a16="http://schemas.microsoft.com/office/drawing/2014/main" id="{1CAA4CAD-8858-4C25-A26F-D59E8327A3F2}"/>
              </a:ext>
            </a:extLst>
          </p:cNvPr>
          <p:cNvCxnSpPr>
            <a:cxnSpLocks noChangeShapeType="1"/>
            <a:stCxn id="88" idx="6"/>
            <a:endCxn id="81" idx="1"/>
          </p:cNvCxnSpPr>
          <p:nvPr/>
        </p:nvCxnSpPr>
        <p:spPr bwMode="auto">
          <a:xfrm>
            <a:off x="3641725" y="5541963"/>
            <a:ext cx="2255838" cy="5984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31">
            <a:extLst>
              <a:ext uri="{FF2B5EF4-FFF2-40B4-BE49-F238E27FC236}">
                <a16:creationId xmlns:a16="http://schemas.microsoft.com/office/drawing/2014/main" id="{0051560F-27C3-43FC-9D0A-12441CDC9951}"/>
              </a:ext>
            </a:extLst>
          </p:cNvPr>
          <p:cNvCxnSpPr>
            <a:cxnSpLocks noChangeShapeType="1"/>
            <a:stCxn id="72" idx="6"/>
            <a:endCxn id="89" idx="4"/>
          </p:cNvCxnSpPr>
          <p:nvPr/>
        </p:nvCxnSpPr>
        <p:spPr bwMode="auto">
          <a:xfrm flipV="1">
            <a:off x="3641725" y="4284663"/>
            <a:ext cx="2336800" cy="194468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32">
            <a:extLst>
              <a:ext uri="{FF2B5EF4-FFF2-40B4-BE49-F238E27FC236}">
                <a16:creationId xmlns:a16="http://schemas.microsoft.com/office/drawing/2014/main" id="{B5332C42-D5DD-4C31-BD2E-56FC05AB96B9}"/>
              </a:ext>
            </a:extLst>
          </p:cNvPr>
          <p:cNvCxnSpPr>
            <a:cxnSpLocks noChangeShapeType="1"/>
            <a:stCxn id="71" idx="6"/>
            <a:endCxn id="79" idx="3"/>
          </p:cNvCxnSpPr>
          <p:nvPr/>
        </p:nvCxnSpPr>
        <p:spPr bwMode="auto">
          <a:xfrm flipV="1">
            <a:off x="3643313" y="3524250"/>
            <a:ext cx="2254250" cy="13604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F7838B-94F0-4454-8890-5DD8DC12AF87}"/>
              </a:ext>
            </a:extLst>
          </p:cNvPr>
          <p:cNvGrpSpPr/>
          <p:nvPr/>
        </p:nvGrpSpPr>
        <p:grpSpPr>
          <a:xfrm>
            <a:off x="1563688" y="3524250"/>
            <a:ext cx="1873250" cy="2616200"/>
            <a:chOff x="1563688" y="3524250"/>
            <a:chExt cx="1873250" cy="2616200"/>
          </a:xfrm>
        </p:grpSpPr>
        <p:sp>
          <p:nvSpPr>
            <p:cNvPr id="69" name="Oval 5">
              <a:extLst>
                <a:ext uri="{FF2B5EF4-FFF2-40B4-BE49-F238E27FC236}">
                  <a16:creationId xmlns:a16="http://schemas.microsoft.com/office/drawing/2014/main" id="{5F195998-20C5-4803-92BF-1E1A71DE14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3688" y="4768850"/>
              <a:ext cx="231775" cy="2317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s</a:t>
              </a:r>
            </a:p>
          </p:txBody>
        </p:sp>
        <p:cxnSp>
          <p:nvCxnSpPr>
            <p:cNvPr id="73" name="AutoShape 9">
              <a:extLst>
                <a:ext uri="{FF2B5EF4-FFF2-40B4-BE49-F238E27FC236}">
                  <a16:creationId xmlns:a16="http://schemas.microsoft.com/office/drawing/2014/main" id="{493ED758-A3AF-41DB-BDF3-A4187F46109F}"/>
                </a:ext>
              </a:extLst>
            </p:cNvPr>
            <p:cNvCxnSpPr>
              <a:cxnSpLocks noChangeShapeType="1"/>
              <a:stCxn id="69" idx="6"/>
              <a:endCxn id="70" idx="3"/>
            </p:cNvCxnSpPr>
            <p:nvPr/>
          </p:nvCxnSpPr>
          <p:spPr bwMode="auto">
            <a:xfrm flipV="1">
              <a:off x="1803400" y="3524250"/>
              <a:ext cx="1633538" cy="13604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">
              <a:extLst>
                <a:ext uri="{FF2B5EF4-FFF2-40B4-BE49-F238E27FC236}">
                  <a16:creationId xmlns:a16="http://schemas.microsoft.com/office/drawing/2014/main" id="{CA24A6C2-6B48-4E52-A66E-04E89B0FFFE8}"/>
                </a:ext>
              </a:extLst>
            </p:cNvPr>
            <p:cNvCxnSpPr>
              <a:cxnSpLocks noChangeShapeType="1"/>
              <a:stCxn id="69" idx="6"/>
              <a:endCxn id="71" idx="2"/>
            </p:cNvCxnSpPr>
            <p:nvPr/>
          </p:nvCxnSpPr>
          <p:spPr bwMode="auto">
            <a:xfrm>
              <a:off x="1803400" y="4884738"/>
              <a:ext cx="159226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1">
              <a:extLst>
                <a:ext uri="{FF2B5EF4-FFF2-40B4-BE49-F238E27FC236}">
                  <a16:creationId xmlns:a16="http://schemas.microsoft.com/office/drawing/2014/main" id="{8EA55B8B-308B-4E07-96DD-46D1B26FF205}"/>
                </a:ext>
              </a:extLst>
            </p:cNvPr>
            <p:cNvCxnSpPr>
              <a:cxnSpLocks noChangeShapeType="1"/>
              <a:stCxn id="69" idx="6"/>
              <a:endCxn id="72" idx="1"/>
            </p:cNvCxnSpPr>
            <p:nvPr/>
          </p:nvCxnSpPr>
          <p:spPr bwMode="auto">
            <a:xfrm>
              <a:off x="1803400" y="4884738"/>
              <a:ext cx="1633538" cy="12557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33">
              <a:extLst>
                <a:ext uri="{FF2B5EF4-FFF2-40B4-BE49-F238E27FC236}">
                  <a16:creationId xmlns:a16="http://schemas.microsoft.com/office/drawing/2014/main" id="{BD149573-3DD5-4372-A038-6D792AF9A69F}"/>
                </a:ext>
              </a:extLst>
            </p:cNvPr>
            <p:cNvCxnSpPr>
              <a:cxnSpLocks noChangeShapeType="1"/>
              <a:stCxn id="69" idx="6"/>
              <a:endCxn id="87" idx="2"/>
            </p:cNvCxnSpPr>
            <p:nvPr/>
          </p:nvCxnSpPr>
          <p:spPr bwMode="auto">
            <a:xfrm flipV="1">
              <a:off x="1803400" y="4162425"/>
              <a:ext cx="1590675" cy="7223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4">
              <a:extLst>
                <a:ext uri="{FF2B5EF4-FFF2-40B4-BE49-F238E27FC236}">
                  <a16:creationId xmlns:a16="http://schemas.microsoft.com/office/drawing/2014/main" id="{55B48EF5-AE22-4BA2-BE14-82B98920184A}"/>
                </a:ext>
              </a:extLst>
            </p:cNvPr>
            <p:cNvCxnSpPr>
              <a:cxnSpLocks noChangeShapeType="1"/>
              <a:stCxn id="69" idx="6"/>
              <a:endCxn id="88" idx="2"/>
            </p:cNvCxnSpPr>
            <p:nvPr/>
          </p:nvCxnSpPr>
          <p:spPr bwMode="auto">
            <a:xfrm>
              <a:off x="1803400" y="4884738"/>
              <a:ext cx="1590675" cy="6588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 Box 37">
                  <a:extLst>
                    <a:ext uri="{FF2B5EF4-FFF2-40B4-BE49-F238E27FC236}">
                      <a16:creationId xmlns:a16="http://schemas.microsoft.com/office/drawing/2014/main" id="{A12FF99B-CCB3-4A50-A69C-8CF5E30A9F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3650" y="4011613"/>
                  <a:ext cx="34607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oMath>
                    </m:oMathPara>
                  </a14:m>
                  <a:endParaRPr kumimoji="1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3" name="Text Box 37">
                  <a:extLst>
                    <a:ext uri="{FF2B5EF4-FFF2-40B4-BE49-F238E27FC236}">
                      <a16:creationId xmlns:a16="http://schemas.microsoft.com/office/drawing/2014/main" id="{A12FF99B-CCB3-4A50-A69C-8CF5E30A9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3650" y="4011613"/>
                  <a:ext cx="346075" cy="246221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B7855-EA6A-430B-BEE5-D12EC28E82F1}"/>
              </a:ext>
            </a:extLst>
          </p:cNvPr>
          <p:cNvGrpSpPr/>
          <p:nvPr/>
        </p:nvGrpSpPr>
        <p:grpSpPr>
          <a:xfrm>
            <a:off x="6061075" y="3436938"/>
            <a:ext cx="1839913" cy="2703512"/>
            <a:chOff x="6061075" y="3436938"/>
            <a:chExt cx="1839913" cy="2703512"/>
          </a:xfrm>
        </p:grpSpPr>
        <p:sp>
          <p:nvSpPr>
            <p:cNvPr id="83" name="Oval 19">
              <a:extLst>
                <a:ext uri="{FF2B5EF4-FFF2-40B4-BE49-F238E27FC236}">
                  <a16:creationId xmlns:a16="http://schemas.microsoft.com/office/drawing/2014/main" id="{D94D53E8-78D8-44B9-87DA-60F6A78DEC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69213" y="4768850"/>
              <a:ext cx="231775" cy="2317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84" name="AutoShape 20">
              <a:extLst>
                <a:ext uri="{FF2B5EF4-FFF2-40B4-BE49-F238E27FC236}">
                  <a16:creationId xmlns:a16="http://schemas.microsoft.com/office/drawing/2014/main" id="{3CF1B4D7-B8F5-45CF-B369-1E202C41402A}"/>
                </a:ext>
              </a:extLst>
            </p:cNvPr>
            <p:cNvCxnSpPr>
              <a:cxnSpLocks noChangeShapeType="1"/>
              <a:stCxn id="79" idx="6"/>
              <a:endCxn id="83" idx="0"/>
            </p:cNvCxnSpPr>
            <p:nvPr/>
          </p:nvCxnSpPr>
          <p:spPr bwMode="auto">
            <a:xfrm>
              <a:off x="6102350" y="3436938"/>
              <a:ext cx="1682750" cy="1323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1">
              <a:extLst>
                <a:ext uri="{FF2B5EF4-FFF2-40B4-BE49-F238E27FC236}">
                  <a16:creationId xmlns:a16="http://schemas.microsoft.com/office/drawing/2014/main" id="{6861EDAB-50DD-4F89-A9BF-A99DE026FD1D}"/>
                </a:ext>
              </a:extLst>
            </p:cNvPr>
            <p:cNvCxnSpPr>
              <a:cxnSpLocks noChangeShapeType="1"/>
              <a:stCxn id="80" idx="6"/>
              <a:endCxn id="83" idx="2"/>
            </p:cNvCxnSpPr>
            <p:nvPr/>
          </p:nvCxnSpPr>
          <p:spPr bwMode="auto">
            <a:xfrm>
              <a:off x="6102350" y="4884738"/>
              <a:ext cx="155892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2">
              <a:extLst>
                <a:ext uri="{FF2B5EF4-FFF2-40B4-BE49-F238E27FC236}">
                  <a16:creationId xmlns:a16="http://schemas.microsoft.com/office/drawing/2014/main" id="{B5254451-0249-415E-AA39-9BE49839F3AB}"/>
                </a:ext>
              </a:extLst>
            </p:cNvPr>
            <p:cNvCxnSpPr>
              <a:cxnSpLocks noChangeShapeType="1"/>
              <a:stCxn id="81" idx="7"/>
              <a:endCxn id="83" idx="4"/>
            </p:cNvCxnSpPr>
            <p:nvPr/>
          </p:nvCxnSpPr>
          <p:spPr bwMode="auto">
            <a:xfrm flipV="1">
              <a:off x="6061075" y="5008563"/>
              <a:ext cx="1722438" cy="11318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35">
              <a:extLst>
                <a:ext uri="{FF2B5EF4-FFF2-40B4-BE49-F238E27FC236}">
                  <a16:creationId xmlns:a16="http://schemas.microsoft.com/office/drawing/2014/main" id="{3CA2CEBE-1D02-4BC5-95EC-A74F4B2E0014}"/>
                </a:ext>
              </a:extLst>
            </p:cNvPr>
            <p:cNvCxnSpPr>
              <a:cxnSpLocks noChangeShapeType="1"/>
              <a:stCxn id="89" idx="6"/>
              <a:endCxn id="83" idx="1"/>
            </p:cNvCxnSpPr>
            <p:nvPr/>
          </p:nvCxnSpPr>
          <p:spPr bwMode="auto">
            <a:xfrm>
              <a:off x="6102350" y="4162425"/>
              <a:ext cx="1601788" cy="63341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AutoShape 36">
              <a:extLst>
                <a:ext uri="{FF2B5EF4-FFF2-40B4-BE49-F238E27FC236}">
                  <a16:creationId xmlns:a16="http://schemas.microsoft.com/office/drawing/2014/main" id="{DEB67A54-C2FE-4CED-8BFC-99C2FC47EA1B}"/>
                </a:ext>
              </a:extLst>
            </p:cNvPr>
            <p:cNvCxnSpPr>
              <a:cxnSpLocks noChangeShapeType="1"/>
              <a:stCxn id="112" idx="6"/>
              <a:endCxn id="83" idx="3"/>
            </p:cNvCxnSpPr>
            <p:nvPr/>
          </p:nvCxnSpPr>
          <p:spPr bwMode="auto">
            <a:xfrm flipV="1">
              <a:off x="6102350" y="4973638"/>
              <a:ext cx="1601788" cy="5699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 Box 38">
                  <a:extLst>
                    <a:ext uri="{FF2B5EF4-FFF2-40B4-BE49-F238E27FC236}">
                      <a16:creationId xmlns:a16="http://schemas.microsoft.com/office/drawing/2014/main" id="{F04EA1AF-9A3B-4633-8E11-E5ACC8DD1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89725" y="3943350"/>
                  <a:ext cx="346075" cy="246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oMath>
                    </m:oMathPara>
                  </a14:m>
                  <a:endParaRPr kumimoji="1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24" name="Text Box 38">
                  <a:extLst>
                    <a:ext uri="{FF2B5EF4-FFF2-40B4-BE49-F238E27FC236}">
                      <a16:creationId xmlns:a16="http://schemas.microsoft.com/office/drawing/2014/main" id="{F04EA1AF-9A3B-4633-8E11-E5ACC8DD1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89725" y="3943350"/>
                  <a:ext cx="346075" cy="246221"/>
                </a:xfrm>
                <a:prstGeom prst="rect">
                  <a:avLst/>
                </a:prstGeom>
                <a:blipFill>
                  <a:blip r:embed="rId5"/>
                  <a:stretch>
                    <a:fillRect b="-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39">
                <a:extLst>
                  <a:ext uri="{FF2B5EF4-FFF2-40B4-BE49-F238E27FC236}">
                    <a16:creationId xmlns:a16="http://schemas.microsoft.com/office/drawing/2014/main" id="{3D5E9563-68AC-4099-A4BA-AFEEF2BF8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688" y="3275219"/>
                <a:ext cx="346075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∞</m:t>
                      </m:r>
                    </m:oMath>
                  </m:oMathPara>
                </a14:m>
                <a:endParaRPr kumimoji="1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5" name="Text Box 39">
                <a:extLst>
                  <a:ext uri="{FF2B5EF4-FFF2-40B4-BE49-F238E27FC236}">
                    <a16:creationId xmlns:a16="http://schemas.microsoft.com/office/drawing/2014/main" id="{3D5E9563-68AC-4099-A4BA-AFEEF2BF8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1688" y="3275219"/>
                <a:ext cx="346075" cy="307777"/>
              </a:xfrm>
              <a:prstGeom prst="rect">
                <a:avLst/>
              </a:prstGeom>
              <a:blipFill>
                <a:blip r:embed="rId6"/>
                <a:stretch>
                  <a:fillRect l="-10714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 Box 40">
                <a:extLst>
                  <a:ext uri="{FF2B5EF4-FFF2-40B4-BE49-F238E27FC236}">
                    <a16:creationId xmlns:a16="http://schemas.microsoft.com/office/drawing/2014/main" id="{A8A8218B-F2A0-4EBC-A9C4-75EDD8FFF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1506" y="6388100"/>
                <a:ext cx="554038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𝑌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6" name="Text Box 40">
                <a:extLst>
                  <a:ext uri="{FF2B5EF4-FFF2-40B4-BE49-F238E27FC236}">
                    <a16:creationId xmlns:a16="http://schemas.microsoft.com/office/drawing/2014/main" id="{A8A8218B-F2A0-4EBC-A9C4-75EDD8FFF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1506" y="6388100"/>
                <a:ext cx="554038" cy="431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41">
                <a:extLst>
                  <a:ext uri="{FF2B5EF4-FFF2-40B4-BE49-F238E27FC236}">
                    <a16:creationId xmlns:a16="http://schemas.microsoft.com/office/drawing/2014/main" id="{9618E509-DF75-4C92-8B77-F7D44D6B1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1675" y="6404246"/>
                <a:ext cx="554037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𝑋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7" name="Text Box 41">
                <a:extLst>
                  <a:ext uri="{FF2B5EF4-FFF2-40B4-BE49-F238E27FC236}">
                    <a16:creationId xmlns:a16="http://schemas.microsoft.com/office/drawing/2014/main" id="{9618E509-DF75-4C92-8B77-F7D44D6B1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1675" y="6404246"/>
                <a:ext cx="554037" cy="431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42">
                <a:extLst>
                  <a:ext uri="{FF2B5EF4-FFF2-40B4-BE49-F238E27FC236}">
                    <a16:creationId xmlns:a16="http://schemas.microsoft.com/office/drawing/2014/main" id="{92299310-0FCB-4F9F-96C9-D8C1B20C2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2556" y="2821121"/>
                <a:ext cx="554038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𝐻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8" name="Text Box 42">
                <a:extLst>
                  <a:ext uri="{FF2B5EF4-FFF2-40B4-BE49-F238E27FC236}">
                    <a16:creationId xmlns:a16="http://schemas.microsoft.com/office/drawing/2014/main" id="{92299310-0FCB-4F9F-96C9-D8C1B20C2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2556" y="2821121"/>
                <a:ext cx="554038" cy="431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Matching: 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Thm. </a:t>
                </a:r>
                <a:r>
                  <a:rPr lang="en-US" altLang="en-US" sz="2200" dirty="0"/>
                  <a:t>Max cardinality matching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200" dirty="0"/>
                  <a:t> value of max flow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 (matching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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2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Given max matching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200" dirty="0"/>
                  <a:t> of cardinality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Consider flow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that sends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200" dirty="0"/>
                  <a:t> unit along each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 edges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/>
                  <a:t> is a flow and has cardinality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742950" indent="-74295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75" name="Oval 39">
            <a:extLst>
              <a:ext uri="{FF2B5EF4-FFF2-40B4-BE49-F238E27FC236}">
                <a16:creationId xmlns:a16="http://schemas.microsoft.com/office/drawing/2014/main" id="{CB50ADB7-DF81-4C3C-809E-39F4D190BD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3629025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6" name="Oval 40">
            <a:extLst>
              <a:ext uri="{FF2B5EF4-FFF2-40B4-BE49-F238E27FC236}">
                <a16:creationId xmlns:a16="http://schemas.microsoft.com/office/drawing/2014/main" id="{FA1DFCFD-3D29-4AB3-ADF6-5FE65F8BC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50053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77" name="Oval 41">
            <a:extLst>
              <a:ext uri="{FF2B5EF4-FFF2-40B4-BE49-F238E27FC236}">
                <a16:creationId xmlns:a16="http://schemas.microsoft.com/office/drawing/2014/main" id="{324C9503-7EFB-4961-89F2-3F5E0A4A89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63134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178" name="AutoShape 42">
            <a:extLst>
              <a:ext uri="{FF2B5EF4-FFF2-40B4-BE49-F238E27FC236}">
                <a16:creationId xmlns:a16="http://schemas.microsoft.com/office/drawing/2014/main" id="{E6E95CAA-622A-404F-9065-900AAE6E946A}"/>
              </a:ext>
            </a:extLst>
          </p:cNvPr>
          <p:cNvCxnSpPr>
            <a:cxnSpLocks noChangeShapeType="1"/>
            <a:stCxn id="176" idx="6"/>
            <a:endCxn id="182" idx="2"/>
          </p:cNvCxnSpPr>
          <p:nvPr/>
        </p:nvCxnSpPr>
        <p:spPr bwMode="auto">
          <a:xfrm>
            <a:off x="1036080" y="5119688"/>
            <a:ext cx="2170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43">
            <a:extLst>
              <a:ext uri="{FF2B5EF4-FFF2-40B4-BE49-F238E27FC236}">
                <a16:creationId xmlns:a16="http://schemas.microsoft.com/office/drawing/2014/main" id="{BC4CC7BE-B861-4A1E-9C7D-54B65AD959FD}"/>
              </a:ext>
            </a:extLst>
          </p:cNvPr>
          <p:cNvCxnSpPr>
            <a:cxnSpLocks noChangeShapeType="1"/>
            <a:stCxn id="175" idx="6"/>
            <a:endCxn id="181" idx="2"/>
          </p:cNvCxnSpPr>
          <p:nvPr/>
        </p:nvCxnSpPr>
        <p:spPr bwMode="auto">
          <a:xfrm>
            <a:off x="1036080" y="3743325"/>
            <a:ext cx="21701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44">
            <a:extLst>
              <a:ext uri="{FF2B5EF4-FFF2-40B4-BE49-F238E27FC236}">
                <a16:creationId xmlns:a16="http://schemas.microsoft.com/office/drawing/2014/main" id="{877A5FE7-95A5-49DD-B94F-CD6B57FBDD47}"/>
              </a:ext>
            </a:extLst>
          </p:cNvPr>
          <p:cNvCxnSpPr>
            <a:cxnSpLocks noChangeShapeType="1"/>
            <a:stCxn id="177" idx="6"/>
            <a:endCxn id="183" idx="2"/>
          </p:cNvCxnSpPr>
          <p:nvPr/>
        </p:nvCxnSpPr>
        <p:spPr bwMode="auto">
          <a:xfrm>
            <a:off x="1036080" y="6426200"/>
            <a:ext cx="21701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Oval 45">
            <a:extLst>
              <a:ext uri="{FF2B5EF4-FFF2-40B4-BE49-F238E27FC236}">
                <a16:creationId xmlns:a16="http://schemas.microsoft.com/office/drawing/2014/main" id="{B8842DFE-584A-4167-88A7-768283B67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3629025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182" name="Oval 46">
            <a:extLst>
              <a:ext uri="{FF2B5EF4-FFF2-40B4-BE49-F238E27FC236}">
                <a16:creationId xmlns:a16="http://schemas.microsoft.com/office/drawing/2014/main" id="{319BA30F-296A-4686-BCF8-AF3529B4C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50053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183" name="Oval 47">
            <a:extLst>
              <a:ext uri="{FF2B5EF4-FFF2-40B4-BE49-F238E27FC236}">
                <a16:creationId xmlns:a16="http://schemas.microsoft.com/office/drawing/2014/main" id="{45F5E9EA-E2DE-45DA-AFC1-42F97F551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6313488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184" name="AutoShape 48">
            <a:extLst>
              <a:ext uri="{FF2B5EF4-FFF2-40B4-BE49-F238E27FC236}">
                <a16:creationId xmlns:a16="http://schemas.microsoft.com/office/drawing/2014/main" id="{A7C35298-90D8-4745-8915-7DA9EC9D8F32}"/>
              </a:ext>
            </a:extLst>
          </p:cNvPr>
          <p:cNvCxnSpPr>
            <a:cxnSpLocks noChangeShapeType="1"/>
            <a:stCxn id="175" idx="6"/>
            <a:endCxn id="187" idx="2"/>
          </p:cNvCxnSpPr>
          <p:nvPr/>
        </p:nvCxnSpPr>
        <p:spPr bwMode="auto">
          <a:xfrm>
            <a:off x="1036080" y="3743325"/>
            <a:ext cx="2170113" cy="671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Oval 49">
            <a:extLst>
              <a:ext uri="{FF2B5EF4-FFF2-40B4-BE49-F238E27FC236}">
                <a16:creationId xmlns:a16="http://schemas.microsoft.com/office/drawing/2014/main" id="{44C2D83F-2D5A-4B67-B308-D12E66CDB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4302125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86" name="Oval 50">
            <a:extLst>
              <a:ext uri="{FF2B5EF4-FFF2-40B4-BE49-F238E27FC236}">
                <a16:creationId xmlns:a16="http://schemas.microsoft.com/office/drawing/2014/main" id="{A5BDAC30-0359-4807-AD9E-026CA9DB14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655" y="5643563"/>
            <a:ext cx="225425" cy="2270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87" name="Oval 51">
            <a:extLst>
              <a:ext uri="{FF2B5EF4-FFF2-40B4-BE49-F238E27FC236}">
                <a16:creationId xmlns:a16="http://schemas.microsoft.com/office/drawing/2014/main" id="{E1193BE2-734A-4427-8AF0-7C8044C6D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4302125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88" name="Oval 52">
            <a:extLst>
              <a:ext uri="{FF2B5EF4-FFF2-40B4-BE49-F238E27FC236}">
                <a16:creationId xmlns:a16="http://schemas.microsoft.com/office/drawing/2014/main" id="{54FA0B4F-5EAE-46B4-B39D-35849C49D2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193" y="5643563"/>
            <a:ext cx="225425" cy="2270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89" name="AutoShape 53">
            <a:extLst>
              <a:ext uri="{FF2B5EF4-FFF2-40B4-BE49-F238E27FC236}">
                <a16:creationId xmlns:a16="http://schemas.microsoft.com/office/drawing/2014/main" id="{69D18357-8DE7-4F06-9F5D-E2C3C1D8A588}"/>
              </a:ext>
            </a:extLst>
          </p:cNvPr>
          <p:cNvCxnSpPr>
            <a:cxnSpLocks noChangeShapeType="1"/>
            <a:stCxn id="185" idx="6"/>
            <a:endCxn id="187" idx="2"/>
          </p:cNvCxnSpPr>
          <p:nvPr/>
        </p:nvCxnSpPr>
        <p:spPr bwMode="auto">
          <a:xfrm>
            <a:off x="1036080" y="4414838"/>
            <a:ext cx="21701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54">
            <a:extLst>
              <a:ext uri="{FF2B5EF4-FFF2-40B4-BE49-F238E27FC236}">
                <a16:creationId xmlns:a16="http://schemas.microsoft.com/office/drawing/2014/main" id="{BA7197EE-C5F8-4B2D-9F68-077784F697DD}"/>
              </a:ext>
            </a:extLst>
          </p:cNvPr>
          <p:cNvCxnSpPr>
            <a:cxnSpLocks noChangeShapeType="1"/>
            <a:stCxn id="186" idx="6"/>
            <a:endCxn id="187" idx="2"/>
          </p:cNvCxnSpPr>
          <p:nvPr/>
        </p:nvCxnSpPr>
        <p:spPr bwMode="auto">
          <a:xfrm flipV="1">
            <a:off x="1036080" y="4414838"/>
            <a:ext cx="2170113" cy="1343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55">
            <a:extLst>
              <a:ext uri="{FF2B5EF4-FFF2-40B4-BE49-F238E27FC236}">
                <a16:creationId xmlns:a16="http://schemas.microsoft.com/office/drawing/2014/main" id="{BC900F69-C0E9-4B8D-95C5-B5141E1BB580}"/>
              </a:ext>
            </a:extLst>
          </p:cNvPr>
          <p:cNvCxnSpPr>
            <a:cxnSpLocks noChangeShapeType="1"/>
            <a:stCxn id="176" idx="6"/>
            <a:endCxn id="188" idx="1"/>
          </p:cNvCxnSpPr>
          <p:nvPr/>
        </p:nvCxnSpPr>
        <p:spPr bwMode="auto">
          <a:xfrm>
            <a:off x="1036080" y="5119688"/>
            <a:ext cx="2203450" cy="55721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56">
            <a:extLst>
              <a:ext uri="{FF2B5EF4-FFF2-40B4-BE49-F238E27FC236}">
                <a16:creationId xmlns:a16="http://schemas.microsoft.com/office/drawing/2014/main" id="{6DAC8970-7B80-4012-9851-550946334F2D}"/>
              </a:ext>
            </a:extLst>
          </p:cNvPr>
          <p:cNvCxnSpPr>
            <a:cxnSpLocks noChangeShapeType="1"/>
            <a:stCxn id="186" idx="6"/>
            <a:endCxn id="183" idx="2"/>
          </p:cNvCxnSpPr>
          <p:nvPr/>
        </p:nvCxnSpPr>
        <p:spPr bwMode="auto">
          <a:xfrm>
            <a:off x="1036080" y="5757863"/>
            <a:ext cx="2170113" cy="668337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AutoShape 57">
            <a:extLst>
              <a:ext uri="{FF2B5EF4-FFF2-40B4-BE49-F238E27FC236}">
                <a16:creationId xmlns:a16="http://schemas.microsoft.com/office/drawing/2014/main" id="{3DF2F528-FEAE-4B92-985C-7B763FB007C1}"/>
              </a:ext>
            </a:extLst>
          </p:cNvPr>
          <p:cNvCxnSpPr>
            <a:cxnSpLocks noChangeShapeType="1"/>
            <a:stCxn id="177" idx="6"/>
            <a:endCxn id="187" idx="2"/>
          </p:cNvCxnSpPr>
          <p:nvPr/>
        </p:nvCxnSpPr>
        <p:spPr bwMode="auto">
          <a:xfrm flipV="1">
            <a:off x="1036080" y="4414838"/>
            <a:ext cx="2170113" cy="2011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AutoShape 58">
            <a:extLst>
              <a:ext uri="{FF2B5EF4-FFF2-40B4-BE49-F238E27FC236}">
                <a16:creationId xmlns:a16="http://schemas.microsoft.com/office/drawing/2014/main" id="{2FB81FA7-6173-4B97-A0EE-C6A543B39D79}"/>
              </a:ext>
            </a:extLst>
          </p:cNvPr>
          <p:cNvCxnSpPr>
            <a:cxnSpLocks noChangeShapeType="1"/>
            <a:stCxn id="176" idx="6"/>
            <a:endCxn id="181" idx="2"/>
          </p:cNvCxnSpPr>
          <p:nvPr/>
        </p:nvCxnSpPr>
        <p:spPr bwMode="auto">
          <a:xfrm flipV="1">
            <a:off x="1036080" y="3743325"/>
            <a:ext cx="2170113" cy="13763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 Box 60">
                <a:extLst>
                  <a:ext uri="{FF2B5EF4-FFF2-40B4-BE49-F238E27FC236}">
                    <a16:creationId xmlns:a16="http://schemas.microsoft.com/office/drawing/2014/main" id="{CB5B6371-5761-4FFB-9603-DB47BE8A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35" y="3799445"/>
                <a:ext cx="554037" cy="43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𝐺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96" name="Text Box 60">
                <a:extLst>
                  <a:ext uri="{FF2B5EF4-FFF2-40B4-BE49-F238E27FC236}">
                    <a16:creationId xmlns:a16="http://schemas.microsoft.com/office/drawing/2014/main" id="{CB5B6371-5761-4FFB-9603-DB47BE8A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635" y="3799445"/>
                <a:ext cx="554037" cy="431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C21C12-8FB7-41CA-BC8F-EBD41B3CA7C0}"/>
              </a:ext>
            </a:extLst>
          </p:cNvPr>
          <p:cNvGrpSpPr/>
          <p:nvPr/>
        </p:nvGrpSpPr>
        <p:grpSpPr>
          <a:xfrm>
            <a:off x="3639580" y="3524456"/>
            <a:ext cx="4882914" cy="3004932"/>
            <a:chOff x="3639580" y="3524456"/>
            <a:chExt cx="4882914" cy="3004932"/>
          </a:xfrm>
        </p:grpSpPr>
        <p:sp>
          <p:nvSpPr>
            <p:cNvPr id="159" name="Oval 23">
              <a:extLst>
                <a:ext uri="{FF2B5EF4-FFF2-40B4-BE49-F238E27FC236}">
                  <a16:creationId xmlns:a16="http://schemas.microsoft.com/office/drawing/2014/main" id="{FC8B5D62-6284-42A3-86EA-1A1C33F5DA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564197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61" name="Oval 25">
              <a:extLst>
                <a:ext uri="{FF2B5EF4-FFF2-40B4-BE49-F238E27FC236}">
                  <a16:creationId xmlns:a16="http://schemas.microsoft.com/office/drawing/2014/main" id="{17651E2C-D178-45C9-8699-70EAC46EB8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5693593"/>
              <a:ext cx="223837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4'</a:t>
              </a:r>
            </a:p>
          </p:txBody>
        </p:sp>
        <p:sp>
          <p:nvSpPr>
            <p:cNvPr id="140" name="Oval 4">
              <a:extLst>
                <a:ext uri="{FF2B5EF4-FFF2-40B4-BE49-F238E27FC236}">
                  <a16:creationId xmlns:a16="http://schemas.microsoft.com/office/drawing/2014/main" id="{0F0B1CDF-80E9-45DA-B54C-FC13074FB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9137" y="5006975"/>
              <a:ext cx="225425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141" name="Oval 5">
              <a:extLst>
                <a:ext uri="{FF2B5EF4-FFF2-40B4-BE49-F238E27FC236}">
                  <a16:creationId xmlns:a16="http://schemas.microsoft.com/office/drawing/2014/main" id="{0AA5EA37-AE59-4967-B69A-2D601AF5E8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3608388"/>
              <a:ext cx="225425" cy="2238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42" name="Oval 6">
              <a:extLst>
                <a:ext uri="{FF2B5EF4-FFF2-40B4-BE49-F238E27FC236}">
                  <a16:creationId xmlns:a16="http://schemas.microsoft.com/office/drawing/2014/main" id="{43706166-AD4A-4CE6-A410-F8322092A7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5006975"/>
              <a:ext cx="225425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43" name="Oval 7">
              <a:extLst>
                <a:ext uri="{FF2B5EF4-FFF2-40B4-BE49-F238E27FC236}">
                  <a16:creationId xmlns:a16="http://schemas.microsoft.com/office/drawing/2014/main" id="{506C5BA9-7E62-49DC-B39B-A72A8C9F8F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6307138"/>
              <a:ext cx="225425" cy="2222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144" name="AutoShape 8">
              <a:extLst>
                <a:ext uri="{FF2B5EF4-FFF2-40B4-BE49-F238E27FC236}">
                  <a16:creationId xmlns:a16="http://schemas.microsoft.com/office/drawing/2014/main" id="{0EFD034F-A2FE-4CB0-92EC-647543266903}"/>
                </a:ext>
              </a:extLst>
            </p:cNvPr>
            <p:cNvCxnSpPr>
              <a:cxnSpLocks noChangeShapeType="1"/>
              <a:stCxn id="140" idx="6"/>
              <a:endCxn id="141" idx="3"/>
            </p:cNvCxnSpPr>
            <p:nvPr/>
          </p:nvCxnSpPr>
          <p:spPr bwMode="auto">
            <a:xfrm flipV="1">
              <a:off x="4604562" y="3799445"/>
              <a:ext cx="898922" cy="1319449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9">
              <a:extLst>
                <a:ext uri="{FF2B5EF4-FFF2-40B4-BE49-F238E27FC236}">
                  <a16:creationId xmlns:a16="http://schemas.microsoft.com/office/drawing/2014/main" id="{6FA7F3D4-E0CF-4499-9F03-E7BA953C140D}"/>
                </a:ext>
              </a:extLst>
            </p:cNvPr>
            <p:cNvCxnSpPr>
              <a:cxnSpLocks noChangeShapeType="1"/>
              <a:stCxn id="140" idx="6"/>
              <a:endCxn id="142" idx="2"/>
            </p:cNvCxnSpPr>
            <p:nvPr/>
          </p:nvCxnSpPr>
          <p:spPr bwMode="auto">
            <a:xfrm>
              <a:off x="4604562" y="5118894"/>
              <a:ext cx="865909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10">
              <a:extLst>
                <a:ext uri="{FF2B5EF4-FFF2-40B4-BE49-F238E27FC236}">
                  <a16:creationId xmlns:a16="http://schemas.microsoft.com/office/drawing/2014/main" id="{187C6343-0AA0-4E51-98B8-73F1D01F813F}"/>
                </a:ext>
              </a:extLst>
            </p:cNvPr>
            <p:cNvCxnSpPr>
              <a:cxnSpLocks noChangeShapeType="1"/>
              <a:stCxn id="140" idx="6"/>
              <a:endCxn id="143" idx="1"/>
            </p:cNvCxnSpPr>
            <p:nvPr/>
          </p:nvCxnSpPr>
          <p:spPr bwMode="auto">
            <a:xfrm>
              <a:off x="4604562" y="5118894"/>
              <a:ext cx="898922" cy="12207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11">
              <a:extLst>
                <a:ext uri="{FF2B5EF4-FFF2-40B4-BE49-F238E27FC236}">
                  <a16:creationId xmlns:a16="http://schemas.microsoft.com/office/drawing/2014/main" id="{DD9B6402-A896-49C5-AC0C-79AD0EB09432}"/>
                </a:ext>
              </a:extLst>
            </p:cNvPr>
            <p:cNvCxnSpPr>
              <a:cxnSpLocks noChangeShapeType="1"/>
              <a:stCxn id="142" idx="6"/>
              <a:endCxn id="151" idx="2"/>
            </p:cNvCxnSpPr>
            <p:nvPr/>
          </p:nvCxnSpPr>
          <p:spPr bwMode="auto">
            <a:xfrm>
              <a:off x="5695896" y="5118894"/>
              <a:ext cx="14176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12">
              <a:extLst>
                <a:ext uri="{FF2B5EF4-FFF2-40B4-BE49-F238E27FC236}">
                  <a16:creationId xmlns:a16="http://schemas.microsoft.com/office/drawing/2014/main" id="{41467E80-0D18-46AE-9ED4-D6FE5F073EA0}"/>
                </a:ext>
              </a:extLst>
            </p:cNvPr>
            <p:cNvCxnSpPr>
              <a:cxnSpLocks noChangeShapeType="1"/>
              <a:stCxn id="141" idx="6"/>
              <a:endCxn id="150" idx="2"/>
            </p:cNvCxnSpPr>
            <p:nvPr/>
          </p:nvCxnSpPr>
          <p:spPr bwMode="auto">
            <a:xfrm>
              <a:off x="5695896" y="3720307"/>
              <a:ext cx="1417692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13">
              <a:extLst>
                <a:ext uri="{FF2B5EF4-FFF2-40B4-BE49-F238E27FC236}">
                  <a16:creationId xmlns:a16="http://schemas.microsoft.com/office/drawing/2014/main" id="{4ACCB364-5436-4560-9796-8A9B04EF2539}"/>
                </a:ext>
              </a:extLst>
            </p:cNvPr>
            <p:cNvCxnSpPr>
              <a:cxnSpLocks noChangeShapeType="1"/>
              <a:stCxn id="143" idx="6"/>
              <a:endCxn id="152" idx="2"/>
            </p:cNvCxnSpPr>
            <p:nvPr/>
          </p:nvCxnSpPr>
          <p:spPr bwMode="auto">
            <a:xfrm>
              <a:off x="5695896" y="6418263"/>
              <a:ext cx="14176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Oval 14">
              <a:extLst>
                <a:ext uri="{FF2B5EF4-FFF2-40B4-BE49-F238E27FC236}">
                  <a16:creationId xmlns:a16="http://schemas.microsoft.com/office/drawing/2014/main" id="{66C9998D-D829-4B63-AB2D-72D5C00B46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3608388"/>
              <a:ext cx="223837" cy="2238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1'</a:t>
              </a:r>
            </a:p>
          </p:txBody>
        </p:sp>
        <p:sp>
          <p:nvSpPr>
            <p:cNvPr id="151" name="Oval 15">
              <a:extLst>
                <a:ext uri="{FF2B5EF4-FFF2-40B4-BE49-F238E27FC236}">
                  <a16:creationId xmlns:a16="http://schemas.microsoft.com/office/drawing/2014/main" id="{D371C8F5-9CC9-40B0-A4D9-D976210C75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5006975"/>
              <a:ext cx="223837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3'</a:t>
              </a:r>
            </a:p>
          </p:txBody>
        </p:sp>
        <p:sp>
          <p:nvSpPr>
            <p:cNvPr id="152" name="Oval 16">
              <a:extLst>
                <a:ext uri="{FF2B5EF4-FFF2-40B4-BE49-F238E27FC236}">
                  <a16:creationId xmlns:a16="http://schemas.microsoft.com/office/drawing/2014/main" id="{11599CCE-D38D-463B-B488-E2E60BF075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6307138"/>
              <a:ext cx="223837" cy="22225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5'</a:t>
              </a:r>
            </a:p>
          </p:txBody>
        </p:sp>
        <p:cxnSp>
          <p:nvCxnSpPr>
            <p:cNvPr id="153" name="AutoShape 17">
              <a:extLst>
                <a:ext uri="{FF2B5EF4-FFF2-40B4-BE49-F238E27FC236}">
                  <a16:creationId xmlns:a16="http://schemas.microsoft.com/office/drawing/2014/main" id="{8E9BC598-EE55-4C0B-BE80-7EC22E2665F2}"/>
                </a:ext>
              </a:extLst>
            </p:cNvPr>
            <p:cNvCxnSpPr>
              <a:cxnSpLocks noChangeShapeType="1"/>
              <a:stCxn id="141" idx="6"/>
              <a:endCxn id="160" idx="1"/>
            </p:cNvCxnSpPr>
            <p:nvPr/>
          </p:nvCxnSpPr>
          <p:spPr bwMode="auto">
            <a:xfrm>
              <a:off x="5695896" y="3720307"/>
              <a:ext cx="1450472" cy="621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Oval 18">
              <a:extLst>
                <a:ext uri="{FF2B5EF4-FFF2-40B4-BE49-F238E27FC236}">
                  <a16:creationId xmlns:a16="http://schemas.microsoft.com/office/drawing/2014/main" id="{71CF4699-DF24-44D4-A6ED-B10F89D02F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47656" y="5006975"/>
              <a:ext cx="223837" cy="22383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155" name="AutoShape 19">
              <a:extLst>
                <a:ext uri="{FF2B5EF4-FFF2-40B4-BE49-F238E27FC236}">
                  <a16:creationId xmlns:a16="http://schemas.microsoft.com/office/drawing/2014/main" id="{31D094CC-49C5-48FC-92D2-D5A3D54A9386}"/>
                </a:ext>
              </a:extLst>
            </p:cNvPr>
            <p:cNvCxnSpPr>
              <a:cxnSpLocks noChangeShapeType="1"/>
              <a:stCxn id="150" idx="6"/>
              <a:endCxn id="154" idx="0"/>
            </p:cNvCxnSpPr>
            <p:nvPr/>
          </p:nvCxnSpPr>
          <p:spPr bwMode="auto">
            <a:xfrm>
              <a:off x="7337425" y="3720307"/>
              <a:ext cx="822150" cy="128666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20">
              <a:extLst>
                <a:ext uri="{FF2B5EF4-FFF2-40B4-BE49-F238E27FC236}">
                  <a16:creationId xmlns:a16="http://schemas.microsoft.com/office/drawing/2014/main" id="{13AB95F5-F5E3-472D-9AF1-C9A1125A7522}"/>
                </a:ext>
              </a:extLst>
            </p:cNvPr>
            <p:cNvCxnSpPr>
              <a:cxnSpLocks noChangeShapeType="1"/>
              <a:stCxn id="151" idx="6"/>
              <a:endCxn id="154" idx="2"/>
            </p:cNvCxnSpPr>
            <p:nvPr/>
          </p:nvCxnSpPr>
          <p:spPr bwMode="auto">
            <a:xfrm>
              <a:off x="7337425" y="5118894"/>
              <a:ext cx="7102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21">
              <a:extLst>
                <a:ext uri="{FF2B5EF4-FFF2-40B4-BE49-F238E27FC236}">
                  <a16:creationId xmlns:a16="http://schemas.microsoft.com/office/drawing/2014/main" id="{1637D5FE-24F0-41F3-9108-1CF336B71F46}"/>
                </a:ext>
              </a:extLst>
            </p:cNvPr>
            <p:cNvCxnSpPr>
              <a:cxnSpLocks noChangeShapeType="1"/>
              <a:stCxn id="152" idx="7"/>
              <a:endCxn id="154" idx="4"/>
            </p:cNvCxnSpPr>
            <p:nvPr/>
          </p:nvCxnSpPr>
          <p:spPr bwMode="auto">
            <a:xfrm flipV="1">
              <a:off x="7304645" y="5230813"/>
              <a:ext cx="854930" cy="11088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Oval 22">
              <a:extLst>
                <a:ext uri="{FF2B5EF4-FFF2-40B4-BE49-F238E27FC236}">
                  <a16:creationId xmlns:a16="http://schemas.microsoft.com/office/drawing/2014/main" id="{9EF4737A-1C3C-4A30-9D4A-D16A3FA159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70471" y="4308475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60" name="Oval 24">
              <a:extLst>
                <a:ext uri="{FF2B5EF4-FFF2-40B4-BE49-F238E27FC236}">
                  <a16:creationId xmlns:a16="http://schemas.microsoft.com/office/drawing/2014/main" id="{9C72D47F-9D80-43C5-A5B3-0D77451C71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13588" y="4308475"/>
              <a:ext cx="223837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2'</a:t>
              </a:r>
            </a:p>
          </p:txBody>
        </p:sp>
        <p:cxnSp>
          <p:nvCxnSpPr>
            <p:cNvPr id="162" name="AutoShape 26">
              <a:extLst>
                <a:ext uri="{FF2B5EF4-FFF2-40B4-BE49-F238E27FC236}">
                  <a16:creationId xmlns:a16="http://schemas.microsoft.com/office/drawing/2014/main" id="{CD01C067-2AC9-4D9B-BC64-834B78A21DF5}"/>
                </a:ext>
              </a:extLst>
            </p:cNvPr>
            <p:cNvCxnSpPr>
              <a:cxnSpLocks noChangeShapeType="1"/>
              <a:stCxn id="158" idx="6"/>
              <a:endCxn id="160" idx="2"/>
            </p:cNvCxnSpPr>
            <p:nvPr/>
          </p:nvCxnSpPr>
          <p:spPr bwMode="auto">
            <a:xfrm>
              <a:off x="5695896" y="4421982"/>
              <a:ext cx="1417692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27">
              <a:extLst>
                <a:ext uri="{FF2B5EF4-FFF2-40B4-BE49-F238E27FC236}">
                  <a16:creationId xmlns:a16="http://schemas.microsoft.com/office/drawing/2014/main" id="{18E96675-9075-4676-8F7E-B93CE76B2455}"/>
                </a:ext>
              </a:extLst>
            </p:cNvPr>
            <p:cNvCxnSpPr>
              <a:cxnSpLocks noChangeShapeType="1"/>
              <a:stCxn id="159" idx="6"/>
              <a:endCxn id="160" idx="3"/>
            </p:cNvCxnSpPr>
            <p:nvPr/>
          </p:nvCxnSpPr>
          <p:spPr bwMode="auto">
            <a:xfrm flipV="1">
              <a:off x="5695896" y="4502243"/>
              <a:ext cx="1450472" cy="12524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8">
              <a:extLst>
                <a:ext uri="{FF2B5EF4-FFF2-40B4-BE49-F238E27FC236}">
                  <a16:creationId xmlns:a16="http://schemas.microsoft.com/office/drawing/2014/main" id="{2704DDC7-500F-42C4-88E7-D2DD5F50BFBE}"/>
                </a:ext>
              </a:extLst>
            </p:cNvPr>
            <p:cNvCxnSpPr>
              <a:cxnSpLocks noChangeShapeType="1"/>
              <a:stCxn id="142" idx="6"/>
              <a:endCxn id="161" idx="1"/>
            </p:cNvCxnSpPr>
            <p:nvPr/>
          </p:nvCxnSpPr>
          <p:spPr bwMode="auto">
            <a:xfrm>
              <a:off x="5695896" y="5118894"/>
              <a:ext cx="1450472" cy="6077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AutoShape 29">
              <a:extLst>
                <a:ext uri="{FF2B5EF4-FFF2-40B4-BE49-F238E27FC236}">
                  <a16:creationId xmlns:a16="http://schemas.microsoft.com/office/drawing/2014/main" id="{D40407AD-E2D2-495F-9120-C4A8672B17FC}"/>
                </a:ext>
              </a:extLst>
            </p:cNvPr>
            <p:cNvCxnSpPr>
              <a:cxnSpLocks noChangeShapeType="1"/>
              <a:stCxn id="159" idx="6"/>
              <a:endCxn id="152" idx="1"/>
            </p:cNvCxnSpPr>
            <p:nvPr/>
          </p:nvCxnSpPr>
          <p:spPr bwMode="auto">
            <a:xfrm>
              <a:off x="5695896" y="5754688"/>
              <a:ext cx="1450472" cy="58499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30">
              <a:extLst>
                <a:ext uri="{FF2B5EF4-FFF2-40B4-BE49-F238E27FC236}">
                  <a16:creationId xmlns:a16="http://schemas.microsoft.com/office/drawing/2014/main" id="{2C42B3AC-DB3E-48F9-8F51-88D11EE47E33}"/>
                </a:ext>
              </a:extLst>
            </p:cNvPr>
            <p:cNvCxnSpPr>
              <a:cxnSpLocks noChangeShapeType="1"/>
              <a:stCxn id="143" idx="6"/>
              <a:endCxn id="160" idx="4"/>
            </p:cNvCxnSpPr>
            <p:nvPr/>
          </p:nvCxnSpPr>
          <p:spPr bwMode="auto">
            <a:xfrm flipV="1">
              <a:off x="5695896" y="4535488"/>
              <a:ext cx="1529611" cy="1882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AutoShape 31">
              <a:extLst>
                <a:ext uri="{FF2B5EF4-FFF2-40B4-BE49-F238E27FC236}">
                  <a16:creationId xmlns:a16="http://schemas.microsoft.com/office/drawing/2014/main" id="{ADA424A5-BFFB-4AE2-9D7C-5827F1277843}"/>
                </a:ext>
              </a:extLst>
            </p:cNvPr>
            <p:cNvCxnSpPr>
              <a:cxnSpLocks noChangeShapeType="1"/>
              <a:stCxn id="142" idx="6"/>
              <a:endCxn id="150" idx="3"/>
            </p:cNvCxnSpPr>
            <p:nvPr/>
          </p:nvCxnSpPr>
          <p:spPr bwMode="auto">
            <a:xfrm flipV="1">
              <a:off x="5695896" y="3799445"/>
              <a:ext cx="1450472" cy="13194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32">
              <a:extLst>
                <a:ext uri="{FF2B5EF4-FFF2-40B4-BE49-F238E27FC236}">
                  <a16:creationId xmlns:a16="http://schemas.microsoft.com/office/drawing/2014/main" id="{7F00B6C6-F8C4-4795-AC91-D07E9116F2E5}"/>
                </a:ext>
              </a:extLst>
            </p:cNvPr>
            <p:cNvCxnSpPr>
              <a:cxnSpLocks noChangeShapeType="1"/>
              <a:stCxn id="140" idx="6"/>
              <a:endCxn id="158" idx="2"/>
            </p:cNvCxnSpPr>
            <p:nvPr/>
          </p:nvCxnSpPr>
          <p:spPr bwMode="auto">
            <a:xfrm flipV="1">
              <a:off x="4604562" y="4421982"/>
              <a:ext cx="865909" cy="696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33">
              <a:extLst>
                <a:ext uri="{FF2B5EF4-FFF2-40B4-BE49-F238E27FC236}">
                  <a16:creationId xmlns:a16="http://schemas.microsoft.com/office/drawing/2014/main" id="{8E62ED3F-1400-4771-8427-355517875EC6}"/>
                </a:ext>
              </a:extLst>
            </p:cNvPr>
            <p:cNvCxnSpPr>
              <a:cxnSpLocks noChangeShapeType="1"/>
              <a:stCxn id="140" idx="6"/>
              <a:endCxn id="159" idx="2"/>
            </p:cNvCxnSpPr>
            <p:nvPr/>
          </p:nvCxnSpPr>
          <p:spPr bwMode="auto">
            <a:xfrm>
              <a:off x="4604562" y="5118894"/>
              <a:ext cx="865909" cy="635794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AutoShape 34">
              <a:extLst>
                <a:ext uri="{FF2B5EF4-FFF2-40B4-BE49-F238E27FC236}">
                  <a16:creationId xmlns:a16="http://schemas.microsoft.com/office/drawing/2014/main" id="{66BBA2B6-584F-4BBD-8908-5A75F9CB29FD}"/>
                </a:ext>
              </a:extLst>
            </p:cNvPr>
            <p:cNvCxnSpPr>
              <a:cxnSpLocks noChangeShapeType="1"/>
              <a:stCxn id="160" idx="6"/>
              <a:endCxn id="154" idx="1"/>
            </p:cNvCxnSpPr>
            <p:nvPr/>
          </p:nvCxnSpPr>
          <p:spPr bwMode="auto">
            <a:xfrm>
              <a:off x="7337425" y="4421982"/>
              <a:ext cx="743011" cy="6177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35">
              <a:extLst>
                <a:ext uri="{FF2B5EF4-FFF2-40B4-BE49-F238E27FC236}">
                  <a16:creationId xmlns:a16="http://schemas.microsoft.com/office/drawing/2014/main" id="{EB0B6560-EAC7-47A1-8BF0-B5A30A130E14}"/>
                </a:ext>
              </a:extLst>
            </p:cNvPr>
            <p:cNvCxnSpPr>
              <a:cxnSpLocks noChangeShapeType="1"/>
              <a:stCxn id="161" idx="6"/>
              <a:endCxn id="154" idx="3"/>
            </p:cNvCxnSpPr>
            <p:nvPr/>
          </p:nvCxnSpPr>
          <p:spPr bwMode="auto">
            <a:xfrm flipV="1">
              <a:off x="7337425" y="5198033"/>
              <a:ext cx="743011" cy="608273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2" name="Text Box 36">
              <a:extLst>
                <a:ext uri="{FF2B5EF4-FFF2-40B4-BE49-F238E27FC236}">
                  <a16:creationId xmlns:a16="http://schemas.microsoft.com/office/drawing/2014/main" id="{C78741F7-CA98-40D3-8EB2-5201E9571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883" y="4210050"/>
              <a:ext cx="334963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3" name="Text Box 37">
              <a:extLst>
                <a:ext uri="{FF2B5EF4-FFF2-40B4-BE49-F238E27FC236}">
                  <a16:creationId xmlns:a16="http://schemas.microsoft.com/office/drawing/2014/main" id="{CBA6921F-04D4-412D-8481-1B500E095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6943" y="4210050"/>
              <a:ext cx="33496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 Box 38">
                  <a:extLst>
                    <a:ext uri="{FF2B5EF4-FFF2-40B4-BE49-F238E27FC236}">
                      <a16:creationId xmlns:a16="http://schemas.microsoft.com/office/drawing/2014/main" id="{E577EE48-7F99-4B67-B753-56EF4EC4C7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7096" y="3524456"/>
                  <a:ext cx="333375" cy="3385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∞</m:t>
                        </m:r>
                      </m:oMath>
                    </m:oMathPara>
                  </a14:m>
                  <a:endParaRPr kumimoji="1" lang="en-US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74" name="Text Box 38">
                  <a:extLst>
                    <a:ext uri="{FF2B5EF4-FFF2-40B4-BE49-F238E27FC236}">
                      <a16:creationId xmlns:a16="http://schemas.microsoft.com/office/drawing/2014/main" id="{E577EE48-7F99-4B67-B753-56EF4EC4C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7096" y="3524456"/>
                  <a:ext cx="333375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8519" b="-178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 Box 59">
                  <a:extLst>
                    <a:ext uri="{FF2B5EF4-FFF2-40B4-BE49-F238E27FC236}">
                      <a16:creationId xmlns:a16="http://schemas.microsoft.com/office/drawing/2014/main" id="{6EE832E3-51C7-4533-AA54-9B7D0DEA0A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68456" y="3532983"/>
                  <a:ext cx="554038" cy="4315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𝐻</m:t>
                        </m:r>
                      </m:oMath>
                    </m:oMathPara>
                  </a14:m>
                  <a:endParaRPr kumimoji="1" lang="en-US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195" name="Text Box 59">
                  <a:extLst>
                    <a:ext uri="{FF2B5EF4-FFF2-40B4-BE49-F238E27FC236}">
                      <a16:creationId xmlns:a16="http://schemas.microsoft.com/office/drawing/2014/main" id="{6EE832E3-51C7-4533-AA54-9B7D0DEA0A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68456" y="3532983"/>
                  <a:ext cx="554038" cy="4315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7EC6EB1E-80FA-4622-A812-7299BBB2A910}"/>
                </a:ext>
              </a:extLst>
            </p:cNvPr>
            <p:cNvSpPr/>
            <p:nvPr/>
          </p:nvSpPr>
          <p:spPr bwMode="auto">
            <a:xfrm>
              <a:off x="3639580" y="4918587"/>
              <a:ext cx="644826" cy="368710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Matching: Proof of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6868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</a:rPr>
                  <a:t>Thm. </a:t>
                </a:r>
                <a:r>
                  <a:rPr lang="en-US" altLang="en-US" sz="2000" dirty="0"/>
                  <a:t>Max cardinality matching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value of max flow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Pf. (of matching val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 flow </a:t>
                </a:r>
                <a:r>
                  <a:rPr lang="en-US" altLang="en-US" sz="2000" dirty="0" err="1">
                    <a:solidFill>
                      <a:schemeClr val="accent6"/>
                    </a:solidFill>
                    <a:sym typeface="Symbol" panose="05050102010706020507" pitchFamily="18" charset="2"/>
                  </a:rPr>
                  <a:t>val</a:t>
                </a:r>
                <a:r>
                  <a:rPr lang="en-US" altLang="en-US" sz="2000" dirty="0">
                    <a:solidFill>
                      <a:schemeClr val="accent6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dirty="0"/>
                  <a:t>Let f be a max flow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of value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Integrality theorem 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</a:t>
                </a:r>
                <a:r>
                  <a:rPr lang="en-US" altLang="en-US" sz="2000" dirty="0"/>
                  <a:t>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is integral and we can assume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is 0-1.</a:t>
                </a:r>
              </a:p>
              <a:p>
                <a:pPr marL="0" indent="0">
                  <a:buNone/>
                </a:pPr>
                <a:r>
                  <a:rPr lang="en-US" altLang="en-US" sz="2000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set of edges 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287338" lvl="2" indent="-287338"/>
                <a:r>
                  <a:rPr lang="en-US" altLang="en-US" sz="2000" dirty="0"/>
                  <a:t>each node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2000" dirty="0"/>
                  <a:t> participates in at most one edge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en-US" sz="2000" dirty="0"/>
              </a:p>
              <a:p>
                <a:pPr marL="287338" lvl="2" indent="-287338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 because the flow from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equals to the flow value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686800" cy="4797690"/>
              </a:xfrm>
              <a:blipFill>
                <a:blip r:embed="rId3"/>
                <a:stretch>
                  <a:fillRect l="-702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sp>
        <p:nvSpPr>
          <p:cNvPr id="140" name="Oval 4">
            <a:extLst>
              <a:ext uri="{FF2B5EF4-FFF2-40B4-BE49-F238E27FC236}">
                <a16:creationId xmlns:a16="http://schemas.microsoft.com/office/drawing/2014/main" id="{0F0B1CDF-80E9-45DA-B54C-FC13074FB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768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141" name="Oval 5">
            <a:extLst>
              <a:ext uri="{FF2B5EF4-FFF2-40B4-BE49-F238E27FC236}">
                <a16:creationId xmlns:a16="http://schemas.microsoft.com/office/drawing/2014/main" id="{0AA5EA37-AE59-4967-B69A-2D601AF5E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3637565"/>
            <a:ext cx="225425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42" name="Oval 6">
            <a:extLst>
              <a:ext uri="{FF2B5EF4-FFF2-40B4-BE49-F238E27FC236}">
                <a16:creationId xmlns:a16="http://schemas.microsoft.com/office/drawing/2014/main" id="{43706166-AD4A-4CE6-A410-F8322092A7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036152"/>
            <a:ext cx="225425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506C5BA9-7E62-49DC-B39B-A72A8C9F8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6336315"/>
            <a:ext cx="225425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</a:t>
            </a:r>
          </a:p>
        </p:txBody>
      </p:sp>
      <p:cxnSp>
        <p:nvCxnSpPr>
          <p:cNvPr id="144" name="AutoShape 8">
            <a:extLst>
              <a:ext uri="{FF2B5EF4-FFF2-40B4-BE49-F238E27FC236}">
                <a16:creationId xmlns:a16="http://schemas.microsoft.com/office/drawing/2014/main" id="{0EFD034F-A2FE-4CB0-92EC-647543266903}"/>
              </a:ext>
            </a:extLst>
          </p:cNvPr>
          <p:cNvCxnSpPr>
            <a:cxnSpLocks noChangeShapeType="1"/>
            <a:stCxn id="140" idx="6"/>
            <a:endCxn id="141" idx="3"/>
          </p:cNvCxnSpPr>
          <p:nvPr/>
        </p:nvCxnSpPr>
        <p:spPr bwMode="auto">
          <a:xfrm flipV="1">
            <a:off x="610193" y="3828622"/>
            <a:ext cx="898922" cy="1319449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9">
            <a:extLst>
              <a:ext uri="{FF2B5EF4-FFF2-40B4-BE49-F238E27FC236}">
                <a16:creationId xmlns:a16="http://schemas.microsoft.com/office/drawing/2014/main" id="{6FA7F3D4-E0CF-4499-9F03-E7BA953C140D}"/>
              </a:ext>
            </a:extLst>
          </p:cNvPr>
          <p:cNvCxnSpPr>
            <a:cxnSpLocks noChangeShapeType="1"/>
            <a:stCxn id="140" idx="6"/>
            <a:endCxn id="142" idx="2"/>
          </p:cNvCxnSpPr>
          <p:nvPr/>
        </p:nvCxnSpPr>
        <p:spPr bwMode="auto">
          <a:xfrm>
            <a:off x="610193" y="5148071"/>
            <a:ext cx="865909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10">
            <a:extLst>
              <a:ext uri="{FF2B5EF4-FFF2-40B4-BE49-F238E27FC236}">
                <a16:creationId xmlns:a16="http://schemas.microsoft.com/office/drawing/2014/main" id="{187C6343-0AA0-4E51-98B8-73F1D01F813F}"/>
              </a:ext>
            </a:extLst>
          </p:cNvPr>
          <p:cNvCxnSpPr>
            <a:cxnSpLocks noChangeShapeType="1"/>
            <a:stCxn id="140" idx="6"/>
            <a:endCxn id="143" idx="1"/>
          </p:cNvCxnSpPr>
          <p:nvPr/>
        </p:nvCxnSpPr>
        <p:spPr bwMode="auto">
          <a:xfrm>
            <a:off x="610193" y="5148071"/>
            <a:ext cx="898922" cy="12207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11">
            <a:extLst>
              <a:ext uri="{FF2B5EF4-FFF2-40B4-BE49-F238E27FC236}">
                <a16:creationId xmlns:a16="http://schemas.microsoft.com/office/drawing/2014/main" id="{DD9B6402-A896-49C5-AC0C-79AD0EB09432}"/>
              </a:ext>
            </a:extLst>
          </p:cNvPr>
          <p:cNvCxnSpPr>
            <a:cxnSpLocks noChangeShapeType="1"/>
            <a:stCxn id="142" idx="6"/>
            <a:endCxn id="151" idx="2"/>
          </p:cNvCxnSpPr>
          <p:nvPr/>
        </p:nvCxnSpPr>
        <p:spPr bwMode="auto">
          <a:xfrm>
            <a:off x="1701527" y="5148071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12">
            <a:extLst>
              <a:ext uri="{FF2B5EF4-FFF2-40B4-BE49-F238E27FC236}">
                <a16:creationId xmlns:a16="http://schemas.microsoft.com/office/drawing/2014/main" id="{41467E80-0D18-46AE-9ED4-D6FE5F073EA0}"/>
              </a:ext>
            </a:extLst>
          </p:cNvPr>
          <p:cNvCxnSpPr>
            <a:cxnSpLocks noChangeShapeType="1"/>
            <a:stCxn id="141" idx="6"/>
            <a:endCxn id="150" idx="2"/>
          </p:cNvCxnSpPr>
          <p:nvPr/>
        </p:nvCxnSpPr>
        <p:spPr bwMode="auto">
          <a:xfrm>
            <a:off x="1701527" y="3749484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13">
            <a:extLst>
              <a:ext uri="{FF2B5EF4-FFF2-40B4-BE49-F238E27FC236}">
                <a16:creationId xmlns:a16="http://schemas.microsoft.com/office/drawing/2014/main" id="{4ACCB364-5436-4560-9796-8A9B04EF2539}"/>
              </a:ext>
            </a:extLst>
          </p:cNvPr>
          <p:cNvCxnSpPr>
            <a:cxnSpLocks noChangeShapeType="1"/>
            <a:stCxn id="143" idx="6"/>
            <a:endCxn id="152" idx="2"/>
          </p:cNvCxnSpPr>
          <p:nvPr/>
        </p:nvCxnSpPr>
        <p:spPr bwMode="auto">
          <a:xfrm>
            <a:off x="1701527" y="6447440"/>
            <a:ext cx="141769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Oval 14">
            <a:extLst>
              <a:ext uri="{FF2B5EF4-FFF2-40B4-BE49-F238E27FC236}">
                <a16:creationId xmlns:a16="http://schemas.microsoft.com/office/drawing/2014/main" id="{66C9998D-D829-4B63-AB2D-72D5C00B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3637565"/>
            <a:ext cx="223837" cy="2238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1'</a:t>
            </a:r>
          </a:p>
        </p:txBody>
      </p:sp>
      <p:sp>
        <p:nvSpPr>
          <p:cNvPr id="151" name="Oval 15">
            <a:extLst>
              <a:ext uri="{FF2B5EF4-FFF2-40B4-BE49-F238E27FC236}">
                <a16:creationId xmlns:a16="http://schemas.microsoft.com/office/drawing/2014/main" id="{D371C8F5-9CC9-40B0-A4D9-D976210C7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3'</a:t>
            </a:r>
          </a:p>
        </p:txBody>
      </p:sp>
      <p:sp>
        <p:nvSpPr>
          <p:cNvPr id="152" name="Oval 16">
            <a:extLst>
              <a:ext uri="{FF2B5EF4-FFF2-40B4-BE49-F238E27FC236}">
                <a16:creationId xmlns:a16="http://schemas.microsoft.com/office/drawing/2014/main" id="{11599CCE-D38D-463B-B488-E2E60BF07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6336315"/>
            <a:ext cx="223837" cy="2222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5'</a:t>
            </a:r>
          </a:p>
        </p:txBody>
      </p:sp>
      <p:cxnSp>
        <p:nvCxnSpPr>
          <p:cNvPr id="153" name="AutoShape 17">
            <a:extLst>
              <a:ext uri="{FF2B5EF4-FFF2-40B4-BE49-F238E27FC236}">
                <a16:creationId xmlns:a16="http://schemas.microsoft.com/office/drawing/2014/main" id="{8E9BC598-EE55-4C0B-BE80-7EC22E2665F2}"/>
              </a:ext>
            </a:extLst>
          </p:cNvPr>
          <p:cNvCxnSpPr>
            <a:cxnSpLocks noChangeShapeType="1"/>
            <a:stCxn id="141" idx="6"/>
            <a:endCxn id="160" idx="1"/>
          </p:cNvCxnSpPr>
          <p:nvPr/>
        </p:nvCxnSpPr>
        <p:spPr bwMode="auto">
          <a:xfrm>
            <a:off x="1701527" y="3749484"/>
            <a:ext cx="1450472" cy="6214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Oval 18">
            <a:extLst>
              <a:ext uri="{FF2B5EF4-FFF2-40B4-BE49-F238E27FC236}">
                <a16:creationId xmlns:a16="http://schemas.microsoft.com/office/drawing/2014/main" id="{71CF4699-DF24-44D4-A6ED-B10F89D02F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3287" y="5036152"/>
            <a:ext cx="223837" cy="2238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155" name="AutoShape 19">
            <a:extLst>
              <a:ext uri="{FF2B5EF4-FFF2-40B4-BE49-F238E27FC236}">
                <a16:creationId xmlns:a16="http://schemas.microsoft.com/office/drawing/2014/main" id="{31D094CC-49C5-48FC-92D2-D5A3D54A9386}"/>
              </a:ext>
            </a:extLst>
          </p:cNvPr>
          <p:cNvCxnSpPr>
            <a:cxnSpLocks noChangeShapeType="1"/>
            <a:stCxn id="150" idx="6"/>
            <a:endCxn id="154" idx="0"/>
          </p:cNvCxnSpPr>
          <p:nvPr/>
        </p:nvCxnSpPr>
        <p:spPr bwMode="auto">
          <a:xfrm>
            <a:off x="3343056" y="3749484"/>
            <a:ext cx="822150" cy="128666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20">
            <a:extLst>
              <a:ext uri="{FF2B5EF4-FFF2-40B4-BE49-F238E27FC236}">
                <a16:creationId xmlns:a16="http://schemas.microsoft.com/office/drawing/2014/main" id="{13AB95F5-F5E3-472D-9AF1-C9A1125A7522}"/>
              </a:ext>
            </a:extLst>
          </p:cNvPr>
          <p:cNvCxnSpPr>
            <a:cxnSpLocks noChangeShapeType="1"/>
            <a:stCxn id="151" idx="6"/>
            <a:endCxn id="154" idx="2"/>
          </p:cNvCxnSpPr>
          <p:nvPr/>
        </p:nvCxnSpPr>
        <p:spPr bwMode="auto">
          <a:xfrm>
            <a:off x="3343056" y="5148071"/>
            <a:ext cx="7102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21">
            <a:extLst>
              <a:ext uri="{FF2B5EF4-FFF2-40B4-BE49-F238E27FC236}">
                <a16:creationId xmlns:a16="http://schemas.microsoft.com/office/drawing/2014/main" id="{1637D5FE-24F0-41F3-9108-1CF336B71F46}"/>
              </a:ext>
            </a:extLst>
          </p:cNvPr>
          <p:cNvCxnSpPr>
            <a:cxnSpLocks noChangeShapeType="1"/>
            <a:stCxn id="152" idx="7"/>
            <a:endCxn id="154" idx="4"/>
          </p:cNvCxnSpPr>
          <p:nvPr/>
        </p:nvCxnSpPr>
        <p:spPr bwMode="auto">
          <a:xfrm flipV="1">
            <a:off x="3310276" y="5259990"/>
            <a:ext cx="854930" cy="11088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22">
            <a:extLst>
              <a:ext uri="{FF2B5EF4-FFF2-40B4-BE49-F238E27FC236}">
                <a16:creationId xmlns:a16="http://schemas.microsoft.com/office/drawing/2014/main" id="{9EF4737A-1C3C-4A30-9D4A-D16A3FA159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4337652"/>
            <a:ext cx="225425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59" name="Oval 23">
            <a:extLst>
              <a:ext uri="{FF2B5EF4-FFF2-40B4-BE49-F238E27FC236}">
                <a16:creationId xmlns:a16="http://schemas.microsoft.com/office/drawing/2014/main" id="{FC8B5D62-6284-42A3-86EA-1A1C33F5D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6102" y="5671152"/>
            <a:ext cx="225425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60" name="Oval 24">
            <a:extLst>
              <a:ext uri="{FF2B5EF4-FFF2-40B4-BE49-F238E27FC236}">
                <a16:creationId xmlns:a16="http://schemas.microsoft.com/office/drawing/2014/main" id="{9C72D47F-9D80-43C5-A5B3-0D77451C71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4337652"/>
            <a:ext cx="223837" cy="2270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2'</a:t>
            </a:r>
          </a:p>
        </p:txBody>
      </p:sp>
      <p:sp>
        <p:nvSpPr>
          <p:cNvPr id="161" name="Oval 25">
            <a:extLst>
              <a:ext uri="{FF2B5EF4-FFF2-40B4-BE49-F238E27FC236}">
                <a16:creationId xmlns:a16="http://schemas.microsoft.com/office/drawing/2014/main" id="{17651E2C-D178-45C9-8699-70EAC46EB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9219" y="5671152"/>
            <a:ext cx="223837" cy="2254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4'</a:t>
            </a:r>
          </a:p>
        </p:txBody>
      </p:sp>
      <p:cxnSp>
        <p:nvCxnSpPr>
          <p:cNvPr id="162" name="AutoShape 26">
            <a:extLst>
              <a:ext uri="{FF2B5EF4-FFF2-40B4-BE49-F238E27FC236}">
                <a16:creationId xmlns:a16="http://schemas.microsoft.com/office/drawing/2014/main" id="{CD01C067-2AC9-4D9B-BC64-834B78A21DF5}"/>
              </a:ext>
            </a:extLst>
          </p:cNvPr>
          <p:cNvCxnSpPr>
            <a:cxnSpLocks noChangeShapeType="1"/>
            <a:stCxn id="158" idx="6"/>
            <a:endCxn id="160" idx="2"/>
          </p:cNvCxnSpPr>
          <p:nvPr/>
        </p:nvCxnSpPr>
        <p:spPr bwMode="auto">
          <a:xfrm>
            <a:off x="1701527" y="4451159"/>
            <a:ext cx="1417692" cy="0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7">
            <a:extLst>
              <a:ext uri="{FF2B5EF4-FFF2-40B4-BE49-F238E27FC236}">
                <a16:creationId xmlns:a16="http://schemas.microsoft.com/office/drawing/2014/main" id="{18E96675-9075-4676-8F7E-B93CE76B2455}"/>
              </a:ext>
            </a:extLst>
          </p:cNvPr>
          <p:cNvCxnSpPr>
            <a:cxnSpLocks noChangeShapeType="1"/>
            <a:stCxn id="159" idx="6"/>
            <a:endCxn id="160" idx="3"/>
          </p:cNvCxnSpPr>
          <p:nvPr/>
        </p:nvCxnSpPr>
        <p:spPr bwMode="auto">
          <a:xfrm flipV="1">
            <a:off x="1701527" y="4531420"/>
            <a:ext cx="1450472" cy="12524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8">
            <a:extLst>
              <a:ext uri="{FF2B5EF4-FFF2-40B4-BE49-F238E27FC236}">
                <a16:creationId xmlns:a16="http://schemas.microsoft.com/office/drawing/2014/main" id="{2704DDC7-500F-42C4-88E7-D2DD5F50BFBE}"/>
              </a:ext>
            </a:extLst>
          </p:cNvPr>
          <p:cNvCxnSpPr>
            <a:cxnSpLocks noChangeShapeType="1"/>
            <a:stCxn id="142" idx="6"/>
            <a:endCxn id="161" idx="1"/>
          </p:cNvCxnSpPr>
          <p:nvPr/>
        </p:nvCxnSpPr>
        <p:spPr bwMode="auto">
          <a:xfrm>
            <a:off x="1701527" y="5148071"/>
            <a:ext cx="1450472" cy="5560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9">
            <a:extLst>
              <a:ext uri="{FF2B5EF4-FFF2-40B4-BE49-F238E27FC236}">
                <a16:creationId xmlns:a16="http://schemas.microsoft.com/office/drawing/2014/main" id="{D40407AD-E2D2-495F-9120-C4A8672B17FC}"/>
              </a:ext>
            </a:extLst>
          </p:cNvPr>
          <p:cNvCxnSpPr>
            <a:cxnSpLocks noChangeShapeType="1"/>
            <a:stCxn id="159" idx="6"/>
            <a:endCxn id="152" idx="1"/>
          </p:cNvCxnSpPr>
          <p:nvPr/>
        </p:nvCxnSpPr>
        <p:spPr bwMode="auto">
          <a:xfrm>
            <a:off x="1701527" y="5783865"/>
            <a:ext cx="1450472" cy="584998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30">
            <a:extLst>
              <a:ext uri="{FF2B5EF4-FFF2-40B4-BE49-F238E27FC236}">
                <a16:creationId xmlns:a16="http://schemas.microsoft.com/office/drawing/2014/main" id="{2C42B3AC-DB3E-48F9-8F51-88D11EE47E33}"/>
              </a:ext>
            </a:extLst>
          </p:cNvPr>
          <p:cNvCxnSpPr>
            <a:cxnSpLocks noChangeShapeType="1"/>
            <a:stCxn id="143" idx="6"/>
            <a:endCxn id="160" idx="4"/>
          </p:cNvCxnSpPr>
          <p:nvPr/>
        </p:nvCxnSpPr>
        <p:spPr bwMode="auto">
          <a:xfrm flipV="1">
            <a:off x="1701527" y="4564665"/>
            <a:ext cx="1529611" cy="1882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31">
            <a:extLst>
              <a:ext uri="{FF2B5EF4-FFF2-40B4-BE49-F238E27FC236}">
                <a16:creationId xmlns:a16="http://schemas.microsoft.com/office/drawing/2014/main" id="{ADA424A5-BFFB-4AE2-9D7C-5827F1277843}"/>
              </a:ext>
            </a:extLst>
          </p:cNvPr>
          <p:cNvCxnSpPr>
            <a:cxnSpLocks noChangeShapeType="1"/>
            <a:stCxn id="142" idx="6"/>
            <a:endCxn id="150" idx="3"/>
          </p:cNvCxnSpPr>
          <p:nvPr/>
        </p:nvCxnSpPr>
        <p:spPr bwMode="auto">
          <a:xfrm flipV="1">
            <a:off x="1701527" y="3828622"/>
            <a:ext cx="1450472" cy="13194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32">
            <a:extLst>
              <a:ext uri="{FF2B5EF4-FFF2-40B4-BE49-F238E27FC236}">
                <a16:creationId xmlns:a16="http://schemas.microsoft.com/office/drawing/2014/main" id="{7F00B6C6-F8C4-4795-AC91-D07E9116F2E5}"/>
              </a:ext>
            </a:extLst>
          </p:cNvPr>
          <p:cNvCxnSpPr>
            <a:cxnSpLocks noChangeShapeType="1"/>
            <a:stCxn id="140" idx="6"/>
            <a:endCxn id="158" idx="2"/>
          </p:cNvCxnSpPr>
          <p:nvPr/>
        </p:nvCxnSpPr>
        <p:spPr bwMode="auto">
          <a:xfrm flipV="1">
            <a:off x="610193" y="4451159"/>
            <a:ext cx="865909" cy="696912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33">
            <a:extLst>
              <a:ext uri="{FF2B5EF4-FFF2-40B4-BE49-F238E27FC236}">
                <a16:creationId xmlns:a16="http://schemas.microsoft.com/office/drawing/2014/main" id="{8E62ED3F-1400-4771-8427-355517875EC6}"/>
              </a:ext>
            </a:extLst>
          </p:cNvPr>
          <p:cNvCxnSpPr>
            <a:cxnSpLocks noChangeShapeType="1"/>
            <a:stCxn id="140" idx="6"/>
            <a:endCxn id="159" idx="2"/>
          </p:cNvCxnSpPr>
          <p:nvPr/>
        </p:nvCxnSpPr>
        <p:spPr bwMode="auto">
          <a:xfrm>
            <a:off x="610193" y="5148071"/>
            <a:ext cx="865909" cy="635794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34">
            <a:extLst>
              <a:ext uri="{FF2B5EF4-FFF2-40B4-BE49-F238E27FC236}">
                <a16:creationId xmlns:a16="http://schemas.microsoft.com/office/drawing/2014/main" id="{66BBA2B6-584F-4BBD-8908-5A75F9CB29FD}"/>
              </a:ext>
            </a:extLst>
          </p:cNvPr>
          <p:cNvCxnSpPr>
            <a:cxnSpLocks noChangeShapeType="1"/>
            <a:stCxn id="160" idx="6"/>
            <a:endCxn id="154" idx="1"/>
          </p:cNvCxnSpPr>
          <p:nvPr/>
        </p:nvCxnSpPr>
        <p:spPr bwMode="auto">
          <a:xfrm>
            <a:off x="3343056" y="4451159"/>
            <a:ext cx="743011" cy="617773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35">
            <a:extLst>
              <a:ext uri="{FF2B5EF4-FFF2-40B4-BE49-F238E27FC236}">
                <a16:creationId xmlns:a16="http://schemas.microsoft.com/office/drawing/2014/main" id="{EB0B6560-EAC7-47A1-8BF0-B5A30A130E14}"/>
              </a:ext>
            </a:extLst>
          </p:cNvPr>
          <p:cNvCxnSpPr>
            <a:cxnSpLocks noChangeShapeType="1"/>
            <a:stCxn id="161" idx="6"/>
            <a:endCxn id="154" idx="3"/>
          </p:cNvCxnSpPr>
          <p:nvPr/>
        </p:nvCxnSpPr>
        <p:spPr bwMode="auto">
          <a:xfrm flipV="1">
            <a:off x="3343056" y="5227210"/>
            <a:ext cx="743011" cy="556655"/>
          </a:xfrm>
          <a:prstGeom prst="straightConnector1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Text Box 36">
            <a:extLst>
              <a:ext uri="{FF2B5EF4-FFF2-40B4-BE49-F238E27FC236}">
                <a16:creationId xmlns:a16="http://schemas.microsoft.com/office/drawing/2014/main" id="{C78741F7-CA98-40D3-8EB2-5201E957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14" y="4239227"/>
            <a:ext cx="334963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73" name="Text Box 37">
            <a:extLst>
              <a:ext uri="{FF2B5EF4-FFF2-40B4-BE49-F238E27FC236}">
                <a16:creationId xmlns:a16="http://schemas.microsoft.com/office/drawing/2014/main" id="{CBA6921F-04D4-412D-8481-1B500E09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574" y="4239227"/>
            <a:ext cx="334962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∞</m:t>
                      </m:r>
                    </m:oMath>
                  </m:oMathPara>
                </a14:m>
                <a:endPara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4" name="Text Box 38">
                <a:extLst>
                  <a:ext uri="{FF2B5EF4-FFF2-40B4-BE49-F238E27FC236}">
                    <a16:creationId xmlns:a16="http://schemas.microsoft.com/office/drawing/2014/main" id="{E577EE48-7F99-4B67-B753-56EF4EC4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727" y="3553633"/>
                <a:ext cx="333375" cy="338554"/>
              </a:xfrm>
              <a:prstGeom prst="rect">
                <a:avLst/>
              </a:prstGeom>
              <a:blipFill>
                <a:blip r:embed="rId4"/>
                <a:stretch>
                  <a:fillRect l="-18182" b="-1818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 Box 59">
            <a:extLst>
              <a:ext uri="{FF2B5EF4-FFF2-40B4-BE49-F238E27FC236}">
                <a16:creationId xmlns:a16="http://schemas.microsoft.com/office/drawing/2014/main" id="{6EE832E3-51C7-4533-AA54-9B7D0DEA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87" y="3562160"/>
            <a:ext cx="554038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</a:rPr>
              <a:t>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92DCD5-BC84-4403-B251-3EE280BA5E4D}"/>
              </a:ext>
            </a:extLst>
          </p:cNvPr>
          <p:cNvGrpSpPr/>
          <p:nvPr/>
        </p:nvGrpSpPr>
        <p:grpSpPr>
          <a:xfrm>
            <a:off x="4481724" y="3374696"/>
            <a:ext cx="4300604" cy="3072744"/>
            <a:chOff x="4481724" y="3374696"/>
            <a:chExt cx="4300604" cy="3072744"/>
          </a:xfrm>
        </p:grpSpPr>
        <p:sp>
          <p:nvSpPr>
            <p:cNvPr id="175" name="Oval 39">
              <a:extLst>
                <a:ext uri="{FF2B5EF4-FFF2-40B4-BE49-F238E27FC236}">
                  <a16:creationId xmlns:a16="http://schemas.microsoft.com/office/drawing/2014/main" id="{CB50ADB7-DF81-4C3C-809E-39F4D190BD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176" name="Oval 40">
              <a:extLst>
                <a:ext uri="{FF2B5EF4-FFF2-40B4-BE49-F238E27FC236}">
                  <a16:creationId xmlns:a16="http://schemas.microsoft.com/office/drawing/2014/main" id="{FA1DFCFD-3D29-4AB3-ADF6-5FE65F8BC2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177" name="Oval 41">
              <a:extLst>
                <a:ext uri="{FF2B5EF4-FFF2-40B4-BE49-F238E27FC236}">
                  <a16:creationId xmlns:a16="http://schemas.microsoft.com/office/drawing/2014/main" id="{324C9503-7EFB-4961-89F2-3F5E0A4A8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</a:t>
              </a:r>
            </a:p>
          </p:txBody>
        </p:sp>
        <p:cxnSp>
          <p:nvCxnSpPr>
            <p:cNvPr id="178" name="AutoShape 42">
              <a:extLst>
                <a:ext uri="{FF2B5EF4-FFF2-40B4-BE49-F238E27FC236}">
                  <a16:creationId xmlns:a16="http://schemas.microsoft.com/office/drawing/2014/main" id="{E6E95CAA-622A-404F-9065-900AAE6E946A}"/>
                </a:ext>
              </a:extLst>
            </p:cNvPr>
            <p:cNvCxnSpPr>
              <a:cxnSpLocks noChangeShapeType="1"/>
              <a:stCxn id="176" idx="6"/>
              <a:endCxn id="182" idx="2"/>
            </p:cNvCxnSpPr>
            <p:nvPr/>
          </p:nvCxnSpPr>
          <p:spPr bwMode="auto">
            <a:xfrm>
              <a:off x="5688572" y="5028215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AutoShape 43">
              <a:extLst>
                <a:ext uri="{FF2B5EF4-FFF2-40B4-BE49-F238E27FC236}">
                  <a16:creationId xmlns:a16="http://schemas.microsoft.com/office/drawing/2014/main" id="{BC4CC7BE-B861-4A1E-9C7D-54B65AD959FD}"/>
                </a:ext>
              </a:extLst>
            </p:cNvPr>
            <p:cNvCxnSpPr>
              <a:cxnSpLocks noChangeShapeType="1"/>
              <a:stCxn id="175" idx="6"/>
              <a:endCxn id="181" idx="2"/>
            </p:cNvCxnSpPr>
            <p:nvPr/>
          </p:nvCxnSpPr>
          <p:spPr bwMode="auto">
            <a:xfrm>
              <a:off x="5688572" y="3651852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AutoShape 44">
              <a:extLst>
                <a:ext uri="{FF2B5EF4-FFF2-40B4-BE49-F238E27FC236}">
                  <a16:creationId xmlns:a16="http://schemas.microsoft.com/office/drawing/2014/main" id="{877A5FE7-95A5-49DD-B94F-CD6B57FBDD47}"/>
                </a:ext>
              </a:extLst>
            </p:cNvPr>
            <p:cNvCxnSpPr>
              <a:cxnSpLocks noChangeShapeType="1"/>
              <a:stCxn id="177" idx="6"/>
              <a:endCxn id="183" idx="2"/>
            </p:cNvCxnSpPr>
            <p:nvPr/>
          </p:nvCxnSpPr>
          <p:spPr bwMode="auto">
            <a:xfrm>
              <a:off x="5688572" y="6334727"/>
              <a:ext cx="21701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Oval 45">
              <a:extLst>
                <a:ext uri="{FF2B5EF4-FFF2-40B4-BE49-F238E27FC236}">
                  <a16:creationId xmlns:a16="http://schemas.microsoft.com/office/drawing/2014/main" id="{B8842DFE-584A-4167-88A7-768283B67F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3537552"/>
              <a:ext cx="225425" cy="22701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1'</a:t>
              </a:r>
            </a:p>
          </p:txBody>
        </p:sp>
        <p:sp>
          <p:nvSpPr>
            <p:cNvPr id="182" name="Oval 46">
              <a:extLst>
                <a:ext uri="{FF2B5EF4-FFF2-40B4-BE49-F238E27FC236}">
                  <a16:creationId xmlns:a16="http://schemas.microsoft.com/office/drawing/2014/main" id="{319BA30F-296A-4686-BCF8-AF3529B4C0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9139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3'</a:t>
              </a:r>
            </a:p>
          </p:txBody>
        </p:sp>
        <p:sp>
          <p:nvSpPr>
            <p:cNvPr id="183" name="Oval 47">
              <a:extLst>
                <a:ext uri="{FF2B5EF4-FFF2-40B4-BE49-F238E27FC236}">
                  <a16:creationId xmlns:a16="http://schemas.microsoft.com/office/drawing/2014/main" id="{45F5E9EA-E2DE-45DA-AFC1-42F97F551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6222015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5'</a:t>
              </a:r>
            </a:p>
          </p:txBody>
        </p:sp>
        <p:cxnSp>
          <p:nvCxnSpPr>
            <p:cNvPr id="184" name="AutoShape 48">
              <a:extLst>
                <a:ext uri="{FF2B5EF4-FFF2-40B4-BE49-F238E27FC236}">
                  <a16:creationId xmlns:a16="http://schemas.microsoft.com/office/drawing/2014/main" id="{A7C35298-90D8-4745-8915-7DA9EC9D8F32}"/>
                </a:ext>
              </a:extLst>
            </p:cNvPr>
            <p:cNvCxnSpPr>
              <a:cxnSpLocks noChangeShapeType="1"/>
              <a:stCxn id="175" idx="6"/>
              <a:endCxn id="187" idx="2"/>
            </p:cNvCxnSpPr>
            <p:nvPr/>
          </p:nvCxnSpPr>
          <p:spPr bwMode="auto">
            <a:xfrm>
              <a:off x="5688572" y="3651852"/>
              <a:ext cx="2170113" cy="67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Oval 49">
              <a:extLst>
                <a:ext uri="{FF2B5EF4-FFF2-40B4-BE49-F238E27FC236}">
                  <a16:creationId xmlns:a16="http://schemas.microsoft.com/office/drawing/2014/main" id="{44C2D83F-2D5A-4B67-B308-D12E66CDBF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186" name="Oval 50">
              <a:extLst>
                <a:ext uri="{FF2B5EF4-FFF2-40B4-BE49-F238E27FC236}">
                  <a16:creationId xmlns:a16="http://schemas.microsoft.com/office/drawing/2014/main" id="{A5BDAC30-0359-4807-AD9E-026CA9DB14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63147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187" name="Oval 51">
              <a:extLst>
                <a:ext uri="{FF2B5EF4-FFF2-40B4-BE49-F238E27FC236}">
                  <a16:creationId xmlns:a16="http://schemas.microsoft.com/office/drawing/2014/main" id="{E1193BE2-734A-4427-8AF0-7C8044C6DA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4210652"/>
              <a:ext cx="225425" cy="2254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2'</a:t>
              </a:r>
            </a:p>
          </p:txBody>
        </p:sp>
        <p:sp>
          <p:nvSpPr>
            <p:cNvPr id="188" name="Oval 52">
              <a:extLst>
                <a:ext uri="{FF2B5EF4-FFF2-40B4-BE49-F238E27FC236}">
                  <a16:creationId xmlns:a16="http://schemas.microsoft.com/office/drawing/2014/main" id="{54FA0B4F-5EAE-46B4-B39D-35849C49D2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8685" y="5552090"/>
              <a:ext cx="225425" cy="2270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4'</a:t>
              </a:r>
            </a:p>
          </p:txBody>
        </p:sp>
        <p:cxnSp>
          <p:nvCxnSpPr>
            <p:cNvPr id="189" name="AutoShape 53">
              <a:extLst>
                <a:ext uri="{FF2B5EF4-FFF2-40B4-BE49-F238E27FC236}">
                  <a16:creationId xmlns:a16="http://schemas.microsoft.com/office/drawing/2014/main" id="{69D18357-8DE7-4F06-9F5D-E2C3C1D8A588}"/>
                </a:ext>
              </a:extLst>
            </p:cNvPr>
            <p:cNvCxnSpPr>
              <a:cxnSpLocks noChangeShapeType="1"/>
              <a:stCxn id="185" idx="6"/>
              <a:endCxn id="187" idx="2"/>
            </p:cNvCxnSpPr>
            <p:nvPr/>
          </p:nvCxnSpPr>
          <p:spPr bwMode="auto">
            <a:xfrm>
              <a:off x="5688572" y="4323365"/>
              <a:ext cx="2170113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AutoShape 54">
              <a:extLst>
                <a:ext uri="{FF2B5EF4-FFF2-40B4-BE49-F238E27FC236}">
                  <a16:creationId xmlns:a16="http://schemas.microsoft.com/office/drawing/2014/main" id="{BA7197EE-C5F8-4B2D-9F68-077784F697DD}"/>
                </a:ext>
              </a:extLst>
            </p:cNvPr>
            <p:cNvCxnSpPr>
              <a:cxnSpLocks noChangeShapeType="1"/>
              <a:stCxn id="186" idx="6"/>
              <a:endCxn id="187" idx="2"/>
            </p:cNvCxnSpPr>
            <p:nvPr/>
          </p:nvCxnSpPr>
          <p:spPr bwMode="auto">
            <a:xfrm flipV="1">
              <a:off x="5688572" y="4323365"/>
              <a:ext cx="2170113" cy="1343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55">
              <a:extLst>
                <a:ext uri="{FF2B5EF4-FFF2-40B4-BE49-F238E27FC236}">
                  <a16:creationId xmlns:a16="http://schemas.microsoft.com/office/drawing/2014/main" id="{BC900F69-C0E9-4B8D-95C5-B5141E1BB580}"/>
                </a:ext>
              </a:extLst>
            </p:cNvPr>
            <p:cNvCxnSpPr>
              <a:cxnSpLocks noChangeShapeType="1"/>
              <a:stCxn id="176" idx="6"/>
              <a:endCxn id="188" idx="1"/>
            </p:cNvCxnSpPr>
            <p:nvPr/>
          </p:nvCxnSpPr>
          <p:spPr bwMode="auto">
            <a:xfrm>
              <a:off x="5688572" y="5028215"/>
              <a:ext cx="2203450" cy="557212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AutoShape 56">
              <a:extLst>
                <a:ext uri="{FF2B5EF4-FFF2-40B4-BE49-F238E27FC236}">
                  <a16:creationId xmlns:a16="http://schemas.microsoft.com/office/drawing/2014/main" id="{6DAC8970-7B80-4012-9851-550946334F2D}"/>
                </a:ext>
              </a:extLst>
            </p:cNvPr>
            <p:cNvCxnSpPr>
              <a:cxnSpLocks noChangeShapeType="1"/>
              <a:stCxn id="186" idx="6"/>
              <a:endCxn id="183" idx="2"/>
            </p:cNvCxnSpPr>
            <p:nvPr/>
          </p:nvCxnSpPr>
          <p:spPr bwMode="auto">
            <a:xfrm>
              <a:off x="5688572" y="5666390"/>
              <a:ext cx="2170113" cy="668337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57">
              <a:extLst>
                <a:ext uri="{FF2B5EF4-FFF2-40B4-BE49-F238E27FC236}">
                  <a16:creationId xmlns:a16="http://schemas.microsoft.com/office/drawing/2014/main" id="{3DF2F528-FEAE-4B92-985C-7B763FB007C1}"/>
                </a:ext>
              </a:extLst>
            </p:cNvPr>
            <p:cNvCxnSpPr>
              <a:cxnSpLocks noChangeShapeType="1"/>
              <a:stCxn id="177" idx="6"/>
              <a:endCxn id="187" idx="2"/>
            </p:cNvCxnSpPr>
            <p:nvPr/>
          </p:nvCxnSpPr>
          <p:spPr bwMode="auto">
            <a:xfrm flipV="1">
              <a:off x="5688572" y="4323365"/>
              <a:ext cx="2170113" cy="20113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AutoShape 58">
              <a:extLst>
                <a:ext uri="{FF2B5EF4-FFF2-40B4-BE49-F238E27FC236}">
                  <a16:creationId xmlns:a16="http://schemas.microsoft.com/office/drawing/2014/main" id="{2FB81FA7-6173-4B97-A0EE-C6A543B39D79}"/>
                </a:ext>
              </a:extLst>
            </p:cNvPr>
            <p:cNvCxnSpPr>
              <a:cxnSpLocks noChangeShapeType="1"/>
              <a:stCxn id="176" idx="6"/>
              <a:endCxn id="181" idx="2"/>
            </p:cNvCxnSpPr>
            <p:nvPr/>
          </p:nvCxnSpPr>
          <p:spPr bwMode="auto">
            <a:xfrm flipV="1">
              <a:off x="5688572" y="3651852"/>
              <a:ext cx="2170113" cy="1376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6" name="Text Box 60">
              <a:extLst>
                <a:ext uri="{FF2B5EF4-FFF2-40B4-BE49-F238E27FC236}">
                  <a16:creationId xmlns:a16="http://schemas.microsoft.com/office/drawing/2014/main" id="{CB5B6371-5761-4FFB-9603-DB47BE8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291" y="3374696"/>
              <a:ext cx="554037" cy="4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</a:rPr>
                <a:t>G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7EC6EB1E-80FA-4622-A812-7299BBB2A910}"/>
                </a:ext>
              </a:extLst>
            </p:cNvPr>
            <p:cNvSpPr/>
            <p:nvPr/>
          </p:nvSpPr>
          <p:spPr bwMode="auto">
            <a:xfrm>
              <a:off x="4481724" y="4913915"/>
              <a:ext cx="644826" cy="368710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Applications of Max Flow: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Perfect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61252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Perfect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Def.  </a:t>
                </a:r>
                <a:r>
                  <a:rPr lang="en-US" altLang="en-US" sz="2200" dirty="0"/>
                  <a:t>A matching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/>
                  <a:t>is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perfect</a:t>
                </a:r>
                <a:r>
                  <a:rPr lang="en-US" altLang="en-US" sz="2200" dirty="0"/>
                  <a:t> if each node appears in exactly one edge in M.</a:t>
                </a:r>
              </a:p>
              <a:p>
                <a:pPr marL="0" indent="0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chemeClr val="accent6"/>
                    </a:solidFill>
                  </a:rPr>
                  <a:t>Q.  </a:t>
                </a:r>
                <a:r>
                  <a:rPr lang="en-US" altLang="en-US" sz="2200" dirty="0"/>
                  <a:t>When does a bipartite graph have a perfect matching?</a:t>
                </a:r>
              </a:p>
              <a:p>
                <a:pPr lvl="1"/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Structure of bipartite graphs with perfect matchings:</a:t>
                </a:r>
              </a:p>
              <a:p>
                <a:r>
                  <a:rPr lang="en-US" altLang="en-US" sz="2200" dirty="0"/>
                  <a:t>Clearly we must have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r>
                  <a:rPr lang="en-US" altLang="en-US" sz="2200" dirty="0"/>
                  <a:t>What other conditions are necessary?</a:t>
                </a:r>
              </a:p>
              <a:p>
                <a:r>
                  <a:rPr lang="en-US" altLang="en-US" sz="2200" dirty="0"/>
                  <a:t>What conditions are sufficient?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8" name="Rectangle 99">
            <a:extLst>
              <a:ext uri="{FF2B5EF4-FFF2-40B4-BE49-F238E27FC236}">
                <a16:creationId xmlns:a16="http://schemas.microsoft.com/office/drawing/2014/main" id="{F2B09C81-4EC1-4F21-9D9A-9552ADD2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14400"/>
            <a:ext cx="3429000" cy="1600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79295</TotalTime>
  <Words>3076</Words>
  <Application>Microsoft Office PowerPoint</Application>
  <PresentationFormat>On-screen Show (4:3)</PresentationFormat>
  <Paragraphs>597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MS PGothic</vt:lpstr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Applications of Max Flow: Bipartite Matching</vt:lpstr>
      <vt:lpstr>Maximum Matching Problem</vt:lpstr>
      <vt:lpstr>Bipartite Matching Problem</vt:lpstr>
      <vt:lpstr>Bipartite Matching using Max Flow</vt:lpstr>
      <vt:lpstr>Bipartite Matching: Proof of Correctness</vt:lpstr>
      <vt:lpstr>Bipartite Matching: Proof of Correctness</vt:lpstr>
      <vt:lpstr>Applications of Max Flow: Perfect Bipartite Matching</vt:lpstr>
      <vt:lpstr>Perfect Bipartite Matching</vt:lpstr>
      <vt:lpstr>Perfect Bipartite Matching: N(S)</vt:lpstr>
      <vt:lpstr>Marriage Theorem</vt:lpstr>
      <vt:lpstr>Marriage Theorem</vt:lpstr>
      <vt:lpstr>Applications of Max Flow: Edge Disjoint Paths</vt:lpstr>
      <vt:lpstr>Edge Disjoint Paths Problem</vt:lpstr>
      <vt:lpstr>Max Flow Formulation</vt:lpstr>
      <vt:lpstr>Max Flow Formulation</vt:lpstr>
      <vt:lpstr>Applications of Max Flow: Project Selection </vt:lpstr>
      <vt:lpstr>Project Selection</vt:lpstr>
      <vt:lpstr>Extended Graph</vt:lpstr>
      <vt:lpstr>Extended Graph G′</vt:lpstr>
      <vt:lpstr>Extended Graph G′</vt:lpstr>
      <vt:lpstr>Extended Graph G′</vt:lpstr>
      <vt:lpstr>Extended Graph G′</vt:lpstr>
      <vt:lpstr>Project Selection</vt:lpstr>
      <vt:lpstr>Proof of Claim</vt:lpstr>
      <vt:lpstr>Applications of Max Flow: Image Segmentation</vt:lpstr>
      <vt:lpstr>Image Segmentation</vt:lpstr>
      <vt:lpstr>Foreground / background segmentation</vt:lpstr>
      <vt:lpstr>Min cut Formulation</vt:lpstr>
      <vt:lpstr>Min cut Formulation (cont’d)</vt:lpstr>
      <vt:lpstr>Remark</vt:lpstr>
      <vt:lpstr>Edmonds-Karp Algorithm</vt:lpstr>
      <vt:lpstr>Edmonds-Karp Algorithm</vt:lpstr>
      <vt:lpstr>Distance to s is non-decreasing.</vt:lpstr>
      <vt:lpstr>Distance for bottleneck edges</vt:lpstr>
      <vt:lpstr>Theorem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548</cp:revision>
  <cp:lastPrinted>2000-07-01T21:41:59Z</cp:lastPrinted>
  <dcterms:created xsi:type="dcterms:W3CDTF">1998-04-21T02:39:18Z</dcterms:created>
  <dcterms:modified xsi:type="dcterms:W3CDTF">2022-02-23T22:21:12Z</dcterms:modified>
</cp:coreProperties>
</file>