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9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10.xml" ContentType="application/inkml+xml"/>
  <Override PartName="/ppt/notesSlides/notesSlide46.xml" ContentType="application/vnd.openxmlformats-officedocument.presentationml.notesSlide+xml"/>
  <Override PartName="/ppt/ink/ink11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12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13.xml" ContentType="application/inkml+xml"/>
  <Override PartName="/ppt/notesSlides/notesSlide51.xml" ContentType="application/vnd.openxmlformats-officedocument.presentationml.notesSlide+xml"/>
  <Override PartName="/ppt/ink/ink14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62"/>
  </p:notesMasterIdLst>
  <p:handoutMasterIdLst>
    <p:handoutMasterId r:id="rId63"/>
  </p:handoutMasterIdLst>
  <p:sldIdLst>
    <p:sldId id="640" r:id="rId2"/>
    <p:sldId id="625" r:id="rId3"/>
    <p:sldId id="626" r:id="rId4"/>
    <p:sldId id="627" r:id="rId5"/>
    <p:sldId id="628" r:id="rId6"/>
    <p:sldId id="629" r:id="rId7"/>
    <p:sldId id="630" r:id="rId8"/>
    <p:sldId id="631" r:id="rId9"/>
    <p:sldId id="692" r:id="rId10"/>
    <p:sldId id="641" r:id="rId11"/>
    <p:sldId id="694" r:id="rId12"/>
    <p:sldId id="687" r:id="rId13"/>
    <p:sldId id="695" r:id="rId14"/>
    <p:sldId id="696" r:id="rId15"/>
    <p:sldId id="697" r:id="rId16"/>
    <p:sldId id="698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99" r:id="rId26"/>
    <p:sldId id="642" r:id="rId27"/>
    <p:sldId id="643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7" r:id="rId46"/>
    <p:sldId id="685" r:id="rId47"/>
    <p:sldId id="686" r:id="rId48"/>
    <p:sldId id="712" r:id="rId49"/>
    <p:sldId id="369" r:id="rId50"/>
    <p:sldId id="668" r:id="rId51"/>
    <p:sldId id="669" r:id="rId52"/>
    <p:sldId id="670" r:id="rId53"/>
    <p:sldId id="671" r:id="rId54"/>
    <p:sldId id="672" r:id="rId55"/>
    <p:sldId id="682" r:id="rId56"/>
    <p:sldId id="683" r:id="rId57"/>
    <p:sldId id="713" r:id="rId58"/>
    <p:sldId id="674" r:id="rId59"/>
    <p:sldId id="681" r:id="rId60"/>
    <p:sldId id="710" r:id="rId61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64"/>
    </p:embeddedFont>
    <p:embeddedFont>
      <p:font typeface="Cambria Math" panose="02040503050406030204" pitchFamily="18" charset="0"/>
      <p:regular r:id="rId65"/>
    </p:embeddedFon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Helvetica" panose="020B0604020202020204" pitchFamily="3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098" autoAdjust="0"/>
  </p:normalViewPr>
  <p:slideViewPr>
    <p:cSldViewPr snapToGrid="0">
      <p:cViewPr varScale="1">
        <p:scale>
          <a:sx n="111" d="100"/>
          <a:sy n="111" d="100"/>
        </p:scale>
        <p:origin x="1536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31:11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17494 15208 0,'0'16'47,"16"0"-47,-16 0 16,16-16-1,0 79 1,-16 32 0,0-31-16,0-1 15,32-15 1,-32-48 0,47 15-1,17-31 1,95 0-1,126 0 1,-31 0 0,-15-16-1,-128 16 17,-95-15-1,31 15-16,1 0 1,15 0 0,-15-16-1,-32 16 1,0 0 0,0 0-1,31 0 1,48 0-1,17 31 1,-81-31 0,-31-31 31,0-33-32,0-15 1,-16-32-1,16 63 1,0 0 0,0 33-1,0-17 1,0 16 0,0 0-1</inkml:trace>
  <inkml:trace contextRef="#ctx0" brushRef="#br0" timeOffset="1305.086">23225 14811 0,'0'16'32,"0"16"-17,0 63 1,0 32 0,0-47-1,0-33 1,0-15-1,0-16 1,16-16 93,79 0-93,17 0-16,62 0 16,-15 0-16,79 0 15,143 0 1,-143 0 0,-206 0-1,-16 0 63,0 0-31,0-48 16,-1-47-63,1-32 15,0 16-15,32 0 16,-48 63-16,16 1 16</inkml:trace>
  <inkml:trace contextRef="#ctx0" brushRef="#br0" timeOffset="11584.96">19034 9239 0,'16'-16'156,"0"-15"-140,16 15-16,15 16 16,17-16-1,-32 16 1,-16 0 0,-1 0 15,-15 32-16,-15 15 1,-33-31 0,16-16-1,16 0 1,0 0 0,1-32-1,-1-31 1,16 15-1,16 48 17,-1 0-17,17 0 1,-32 16 0,0 0-1,0 0 1,0 0-1,0 31 1,-16-47 47</inkml:trace>
  <inkml:trace contextRef="#ctx0" brushRef="#br0" timeOffset="12168.954">19114 9176 0,'16'0'31,"15"0"-31,-15 0 15,32 16-15,-1-16 16,192 95 0,157-32-1,224 17 1,586 94 0,-126-31-1,-636-63 1,-301-80-1,-143 16 1</inkml:trace>
  <inkml:trace contextRef="#ctx0" brushRef="#br0" timeOffset="12960.772">23416 9843 0,'0'-16'156,"0"0"-140,0-16-16,0 16 16,0 0-16,0 0 15,16 1 1,0 15-1,-1 0 1,1 0 31,-16 15-31,-31 17-16,-81 63 15,81-79 1,15 0-1,16-48 48,0-15-63,0 31 16,0-32-1,16 17 1,0 31-1,-16-16 17,0 47 30,0-15-62,-16 0 16,0 16-16,0-32 15,0 0 32</inkml:trace>
  <inkml:trace contextRef="#ctx0" brushRef="#br0" timeOffset="13060.139">23257 9795 0,'0'-16'31,"16"16"-15,-16 16 0,16 0-16</inkml:trace>
  <inkml:trace contextRef="#ctx0" brushRef="#br0" timeOffset="16592.319">18510 9636 0,'16'0'47,"16"0"-16,-32 48-15,0-16-16,0 63 16,0-32-16,0 33 15,0 158 1,0-16-1,0-48 1,0-126-16,0 15 16,0-15-1,0-33 1,-16-15 0,16 0 140</inkml:trace>
  <inkml:trace contextRef="#ctx0" brushRef="#br0" timeOffset="17824.755">18241 9970 0,'31'0'16,"17"31"-16,15 49 15,144 94 1,15-15 0,0-16-1,-79-32 1,-79-79-1,-48-32 1</inkml:trace>
  <inkml:trace contextRef="#ctx0" brushRef="#br0" timeOffset="18248.439">19288 9890 0,'-47'0'31,"-17"0"-31,-15 0 16,-80 16-16,16 63 16,-47 17-1,-175 126 1,79-79-1,143-48 1,127-79 0</inkml:trace>
  <inkml:trace contextRef="#ctx0" brushRef="#br0" timeOffset="25672.948">2477 12859 0,'31'0'78,"65"0"-62,31 0-16,63 0 15,1 0-15,63 0 16,365 0-1,111 0 1,-79 0 0,-191 0-1,-31 0 1,-80 0 0,-31 0-1,-80 0 16,-48 0-15,-63 0 0,-79 0-1,-16 16-15,15-16 32,-31 0-17,111 47 1,-16-31-1,0-16 1,-31 0 0,-33 0-1,-31 0 1,0 0 15,0 0-31,0 0 31,32 0-31,15 0 16,16 0 0,-47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50:11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12637 10605 0,'0'0'15,"31"0"-15,-15-16 47,16 16 0,-16 0-47,47 0 16,80-48-1,-47 0-15</inkml:trace>
  <inkml:trace contextRef="#ctx0" brushRef="#br0" timeOffset="317.452">13256 10398 0,'16'-16'31,"15"16"-31,-15-31 16,48 31 15,31-16-15,-16-16-1,1 0 1,-33 16-1,-47 0 1,16 16 47,0 0-63,0 0 15,16 0-15,31 0 16,-31-15-1</inkml:trace>
  <inkml:trace contextRef="#ctx0" brushRef="#br0" timeOffset="100819.084">9954 762 0,'16'-16'32,"0"16"-1,-16 48-31,0 47 15,0 96 1,0-17 0,0 1-1,0-128 1,15-31 0</inkml:trace>
  <inkml:trace contextRef="#ctx0" brushRef="#br0" timeOffset="101731.066">8128 2572 0,'16'-16'47,"79"16"-47,1 32 16,-33-1-16,1 1 15,-17 0 1,17-16 0,-33 79-1,-15-31 1,-16-17-1,-16-31-15,-79 16 16,-16 0 0,-32 15-1,32 17 1,63-33 0,48-15-1,0 0 32,64 16-31,-1-16-16,191 79 31,-79-47-15,-111-32-16,-49-16 15</inkml:trace>
  <inkml:trace contextRef="#ctx0" brushRef="#br0" timeOffset="112123.698">10573 1127 0,'0'-16'125,"-16"16"-125,-16 48 15,-31-32-15,63 0 16,-48 15-16,-79 81 15,-16-17 17,16 16-17,16-16 1,48-47 0,15-1-1,16-47 1,-31 48-1,-32 16 1,31-1 0,-63 48-1,48-63 1,-64 63 0,-16 32-1,32 16 1,-63 79-1,31-95 1,0-16 15,32-32-15,48-32 0,-17 17-1,-15 15 1,0-16-1,79-63-15,-31 48 16,-32-1 0,15 1-1,-31 15 1,-16 16 0,-47 64-1,15-16 1,-32-32-1,1 0 17,15 0-17,-47 16 1,16 32 0,-112 79-1,175-127 1,64-31-1,-32-1 1,47-31 0,-47 47-1,0 32 1,-32 79 0,48-79-1,0 16 1,-1 0-1,-47 16 17,-63 95-17,63-64 1,16 1 0,48-80-1,-1 64 1,1-1-1,-64 80 1,0-16 0,0-15-1,48-49 1,32-31 0,-1 143-1,32-96 1,-63 33 15,-16-1-15,32-63-1,-1 15 1,17 17 0,15 15-1,-15 16 1,-1 16-1,-15 16 1,-1 32 0,1 143-1,63-175 1,16-16 0,0-32-1,0-31 1,0 15 15,16 17-15,32 15-1,31-47 1,0 15 0,17 32-1,-1-47 1,16 79-1,0-63 1,0-1 0,-31 16-1,-1-47 1,0 16 0,1-16-1,47 47 1,-32-47 15,0-48-15,-47-32-1,-16-47 1,31 79 0,64 48-1,16 47 1,-32-95-1,-47 0 1,-1-47 0,1-1-1,63 17 1,63 63 0,64 0-1,-32-16 16,128 63-15,-192-111 0,-31-47-1,16 16 1,-16-16 0,32 15-1,63 17 1,-31-17-1,31 17 1,-95-17 0,32-15-1,79 0 1,191 63 0,-144 0-1,-62 1 1,-33-33 15,-47 1-15,-32-48-1,32-1 1,79 17 0,16 0-1,64 31 1,0 1-1,15-32 1,-158-16 0,-48-16-1,16 0 1,16 0 0,0-48-1,0-63 16,-1 0-15,1 0 0,-63-1-1,-17-30 1,-47 15 0,0-80-1,-32 33 1,-47 62-1,-33-30 1,-15-1 0,0 16-1,-16-48 1,0 0 0,0 17-1,48 47 16,-1-32-15,-15 32 0,-159-80-1,95 48 1,48 48 0,0 0-1,16-1 1,-16 1-1,-96-48 1,49 0 0,-33 16-1,48 32 1,16-16 0,16 0-1,-127-127 16,79 79-15,16 32 0,0-48-1,32 33 1,-32-1 0,16-48-1,16 17 1,-16-1-1,48 48 1,15-16 0,-15-32-1,-32-94 1,0 15 0,31 31 15,-15-15-16,32 16 1,47-48 0,-16 64-1,0-159 1,32 206 0,0-79-1,80-16 1,15-111-1,-32 79 1,49-16 0,-33 64-1,32 32 1,0 63 0,0 79 15,0-15-16,-15 31 1,-33 17 0,64-33-1,32 16 1,-64 48 0,-15 0-1,-49 0 1,17 0-1,15 0 1,17-15 0,31 15-1,0 15 1,-16 49 0,-31-1 15,-1 17-16,1 31 1,-32-63 0,-17 31-1,1 64 1,-16-16 0,0 63-1,0-15 1,0 63-1,0 16 1,-47 32 0,-33 31-1,33 33 1,-17 78 0,1-174 15,15 16-16,0-32 1,48-16 0,112 48-1,-17 0 1,0-63 0,-31-65-1,15-15 1,0 0-1,17-31 1,253 158 0,-48-96-1,-15-46 1,-32-49 0,-79-15 15,-16-17-16,-64-31 1,127-31 0,0-33-1,-15-15 1,-80-1 0,-80-47-1,-15-301 1,0 126-1,0 207 1,15 31 0,-31-31-1,16-16 1,-32-64 15,0-63-15,0 0-1,-64 0 1,48 111 0,16 95-1,0-47 1,0-16 0,16-48-1,-16 48 1,0-17-1,0 33 1,16 0 0,16-1-1,47-31 1,-15-16 15,31 32-15,-16 63-1,-15 16 1,-48 16 15,16 0-15,79 0 0,-32 0-1,-31 0 1,-32 0-1,-1 32 1,33 0 0,-16 63-1,-16 0 1,31 64 15,-31-64-15,-16-15-1,0 47 1,0 63 0,0 17-1,0-65 1,0 17 0,0-64-1,0 48 1,0 48-1,0-96-15,-16 143 16,-15-47 0,15 15-1,-16-31 1,0 47 15,32 48-15,0 31-1,16-62 1,32-49 0,15 1-1,17-33 1,31 80 0,127 16-1,-48-142 1,64 15-1,-31-32 1,-1 0 0,-32-31-1,-47-33 1,-16 1 15,0-32-15,0 0-1,-16 0 1,-47 0 0,-48 0-1,47-16 1,32-47 0,48-33-1,-32 49 1,-47 31-1,-32-16 1,15 0 0,-31-15-1,16-1 17,-16 1-17,0 31 1,0 0-1,15 0 17,1-16-17,-16 0 1,16-31 0,-1-1-1,1 1 1,-16 47-1,0-16 1,-16 16 15,16 16 235,16 0-250,-1 0-16,17 0 15,15 0 1,49 16-1,30 0 1,17 0 0,-79 32-1,-49-48 1,1 16 0,0 15-1,15 17 1,-15 0-1,-32-17 1,16 1 0,0 47-1,16 17 17,-16 15-17,-1 0 1,17 32-1,-32-48 1,0 16-16,0 64 16,-79 63-1,-1 64 1,65-1 0,-17 1-1,0-64 1,32-79-1,0-32 1,0-16 0,0-48-1,32 17 17,47-1-17,-63-47 1,32 31-1,-17-15 1,-15-16 0,32 31-1,0 1 1,15 15 0,1 0-1,31 17 1,16-1-1,-16-16 1,80 32 0,-64-63-1,16 16 17,48-1-17,-48 16 1,31-15-1,-62-48 1,-1 0 0,0-16-1,0 0 1,32-32 0,16 16-1,-79 16 1,31-48-1,0 17 1,80-80 0,142-64-1,112 48 17,-16 79-17,-159 17 1,-191 15-1,-47-32 1,32-95 0,79-174-1,-16 94 1,-79 17 0,15-32-1,-47-80 1,0-47-1,0 16 1,0 32 0,-32 31 15,-15 48-15,31 15-1,-32-15 1,-31-190-1,15 78 1,33 81 0,-1 46-1,-47-15 1,15 64 0,1 15-1,-33-16 1,-47-63-1,32 48 1,16 47 0,0 47 15,0 1-15,-32-16-1,-112-64 1,-15 17-1,64 62 1,15 17 0,32 16-1,-31-33 1,-64-78 0,15 31-1,33 48 1,126 63-1,1 0 1,-1-63 0,-63-64 15,-142-95-15,94 111-1,127 96 1,17-17-1,-1 1 1,0-1 0,-47-79-1,-1 0 1,33 64 0,-80-80-1,63 48 1,-31-32-1,47 48 1,1 0 15,-17-16-15,1-1 0,-33 1-1,1-32 1,0-15-1,16 78 1,-48-47 0,47 64-1,1-1 1,-48 1 0,47-1-1,-31 17 1,48 31-1,-1-16 1,33 32 0,-33-16 15,1-16-15,-64 17-1,0-17 1,0 0-1,47 0 1,-31 1 0,0-17-1,-16 0 1,-32-31 0,64 31-1,-96-15 1,49 15-1,-1 1 1,32 15 15,15 0-15,-62-47 0,-112-17-1,47 1 1,96 48-1,64-1 1,-16-47 0,-80-16-1,-48-32 1,17 32 0,79 31-1,47 33 1,48-80-1,16-96 1,0-15 15,0-16-15,0 48 0,0 47-1,0 32 1,32-111-1,143-32 1,-1 16 0,-15 16-1,-64 95 1,-15 16-16,-1-32 16,16 16-1,48-63 1,16 16-1,0 15 1,-16 16 15,-32 64-15,0 16 0,-32-1-1,17-15 1,-65 31-1,1-15 1,-16 47 0,-16-63-1,0-16 1,0 16 0,0 31-1,0-15 1,0 63-1,0 16-15,-64-159 125</inkml:trace>
  <inkml:trace contextRef="#ctx0" brushRef="#br0" timeOffset="114444.257">6430 4397 0,'15'-15'47,"1"15"-31,48 0-16,-17 0 15,-15 0-15,16 0 16,15 0 0,-47 0-1,0 0 1,-16 15 0,0 65-1,-48 63 1,-31-32 15,79-95-15,0 0 15,16 47-15,63 1-1,80 47 1,-80-48-1,-47-31 1,-32-16 0,0 31-1,-79 17 1,31-32-16,-47 31 16,31-31-1</inkml:trace>
  <inkml:trace contextRef="#ctx0" brushRef="#br0" timeOffset="115095.141">4556 7652 0,'-16'32'47,"16"79"-31,-15-16 0,-1 32-16,0-79 15,16 15-15,-16 32 16,16-47 15,0-16-15,0-16-16,0-1 15,63 17 1,160-32 0,-65 0-1,-110 0 1,-32 0-1</inkml:trace>
  <inkml:trace contextRef="#ctx0" brushRef="#br0" timeOffset="115395.459">4699 8112 0,'0'95'31,"0"-31"-16,-32 47-15,32-16 16,0-31-16,0-1 16,0 64-1,0-95-15,0 63 16,0-47 0</inkml:trace>
  <inkml:trace contextRef="#ctx0" brushRef="#br0" timeOffset="116079.948">2762 11160 0,'0'16'31,"0"48"-15,-15-1-16,-33 32 15,-31 80 1,47-96 0,32-63-1,32 16 48,47-16-48,-47 0 1,15 15 0,-47 81-1,0 46 1,-63 1 0,-17-95-1,-15-17 1,48-47-1,-17-47 1</inkml:trace>
  <inkml:trace contextRef="#ctx0" brushRef="#br0" timeOffset="116345.993">2302 11605 0,'16'0'16,"16"0"-16,-32 16 16,47-16-16,1 15 15,206-15 1,0 0-1,-16 0 1,-190 0-16,-32 16 16</inkml:trace>
  <inkml:trace contextRef="#ctx0" brushRef="#br0" timeOffset="117130.078">4001 14208 0,'-111'64'15,"63"63"1,-16 47-16,33-47 15,15 111 1,16-95 0,16 16-1,31-80 1,17-31 0,15-32-1,32-16 16,-79-16-31,47-159 16,-79 64 0,0 48-1,-15 31 1,-97 0 0,-46 16-1,15 16 1,0 0-1,111 0 1,32 32 31</inkml:trace>
  <inkml:trace contextRef="#ctx0" brushRef="#br0" timeOffset="117814.183">5239 16923 0,'79'0'62,"64"0"-62,79 32 16,-63-1-16,48-31 16,-176 0-1,-15 0 1,-16 48 0,0 63 15,0 16-16,0-48 1,0 17 0,-16-80-16,0 79 15,-15-48 1,31 17 0,-16-48-1,16 16 1,16-32-1</inkml:trace>
  <inkml:trace contextRef="#ctx0" brushRef="#br0" timeOffset="118915.717">10541 17034 0,'-79'-32'62,"31"32"-62,-15 0 16,-1 0-16,-79 32 16,64 63-1,15 80 1,49-128 15,15 17-15,31 31-1,65 0 1,31-31 0,15 15-1,-94-63-15,-16 16 16,0-32 0,-32 32-1,0 15 1,0-15-1,0 0 1,-64-32 0,-31 0-1,-16-32 17,31 16-17,49 0 1,46-47-1,81-48 1,47-16 0,-1 63-1,1 32 1,-95 1 0,0-1-1,-33-63 1,1-1-1,16-46 1,-32 94 0,0 16-1,-79-15 17,-64 15-17,-32 0 1</inkml:trace>
  <inkml:trace contextRef="#ctx0" brushRef="#br0" timeOffset="119949.82">8525 14208 0,'0'-16'47,"0"-15"-31,-32-1-16,32 16 15,-47 0-15,15 16 16,0-16 0,-15 16-16,31-16 15,-32 16 1,16-16 0,-15 16-1,-1 32 1,0 63-1,17 48 1,31-63 0,16-1-1,15-15 17,1-17-17,63 17 1,-15-64-1,15 0 1,64-48 0,-80-47-1,-79 63 1,0 48 62,0 95-62,0 64-16,-48-48 15,33 16-15,-1 79 32,0-175-17,16-31 1,0-143 15</inkml:trace>
  <inkml:trace contextRef="#ctx0" brushRef="#br0" timeOffset="120600.075">6255 11160 0,'-16'0'47,"0"0"-47,0 0 15,0 48-15,-31 15 16,31 48 0,16 1-1,-32-1 1,16 0-1,16-32 1,0-47 0</inkml:trace>
  <inkml:trace contextRef="#ctx0" brushRef="#br0" timeOffset="121184.175">6493 11430 0,'0'32'93,"0"31"-77,-16 17 0,16-33-16,0 17 15,0-1 1,0-47-1,32-16 1,16 0 0,94-95-1,-46 16 1,-33-1 0,-47 48-1,-16 1-15,0-49 16,-48-31-1,-47 32 1,16 63 0,63 16 15,-16 0-15,0 16-1,32 0 1,0 0-16</inkml:trace>
  <inkml:trace contextRef="#ctx0" brushRef="#br0" timeOffset="121600.858">7065 9128 0,'0'95'47,"0"64"-47,0-79 16,0 15-16,0-16 15,0 16 1,0-63-1,15-16 1,-15 0 0</inkml:trace>
  <inkml:trace contextRef="#ctx0" brushRef="#br0" timeOffset="121882.918">7557 9128 0,'16'16'31,"-16"63"-31,0 48 16,0-31-16,0-17 15,0-15-15,15-1 16,-15-31 15</inkml:trace>
  <inkml:trace contextRef="#ctx0" brushRef="#br0" timeOffset="122787.088">8223 7064 0,'-15'0'0,"-1"64"16,16 111 0,0 15-1,0-79 1,0-95 0,16 0-1</inkml:trace>
  <inkml:trace contextRef="#ctx0" brushRef="#br0" timeOffset="123269.241">8525 6969 0,'16'0'15,"0"0"1,31 0-16,33 16 16,47 0-16,-16 32 15,32-17 1,-143 1 31,-16 0-32,-32 15-15,-110 49 32,110-49-17,48-31 1,0 16 0,0 0-1,48-1 1,126 33-1,-63-32-15,0-1 16,-63-31 0,-32 0-1,16 0 1</inkml:trace>
  <inkml:trace contextRef="#ctx0" brushRef="#br0" timeOffset="129994.467">9478 8112 0,'0'32'31,"0"-16"-31,0 16 16,0-1 0,0 49-1,0 15 1,0 16-1,-16 0 1,16-31 0</inkml:trace>
  <inkml:trace contextRef="#ctx0" brushRef="#br0" timeOffset="130675.252">9763 8303 0,'0'0'0,"32"0"31,0 0-15,0 0-1,31 0 1,1 31-1,-64-15 17,0 0-1,0 32-31,0-16 16,-80 31-1,1 1 1,31-33-1,80 1 48,16 32-63,15-33 16,-47 1-1,16-32 1,-1 16-1,-31 0 1,-15 31 0,-33-15-1,0 16 1,-31-16 0,-32 31-1,79-15 1</inkml:trace>
  <inkml:trace contextRef="#ctx0" brushRef="#br0" timeOffset="131370.603">8668 11986 0,'-16'0'16,"16"16"-16,0 95 15,-32 159 1,32-128-1,0-46 1,16-96 0</inkml:trace>
  <inkml:trace contextRef="#ctx0" brushRef="#br0" timeOffset="131809.177">9208 11890 0,'0'16'31,"0"48"-15,0-32-16,0 15 16,0 48-1,-16-15-15,16 47 16,0-32 0,0-16-1,0-47 1,47 16-1,17-16 1,126-1 15,-63-31-15,-63 0 0,-48 0 15,-16-47-31</inkml:trace>
  <inkml:trace contextRef="#ctx0" brushRef="#br0" timeOffset="132126.12">9382 12240 0,'-16'31'31,"16"49"-15,0 15-16,0-16 15,0 112 1,0-128-1,0 1 1,0-32 0,0-1-1</inkml:trace>
  <inkml:trace contextRef="#ctx0" brushRef="#br0" timeOffset="132677.021">11748 11986 0,'0'31'47,"0"33"-47,-16 15 16,16 1-16,0-1 15,-16 16-15,16 16 16,0-63 0,0-32-1</inkml:trace>
  <inkml:trace contextRef="#ctx0" brushRef="#br0" timeOffset="133177.239">12160 12049 0,'0'64'47,"0"15"-47,0-15 16,0 31 0,0-32-16,-15 48 15,-1-47 1,16-48 15,63 16-15,1-17-1,110 1 1,-94 32-16,-1-16 16,-63-32-1,-16 16 16,0 31-15,-79 17 0,-1-17-1,-47 17 1,95-32 0,1-32-1</inkml:trace>
  <inkml:trace contextRef="#ctx0" brushRef="#br0" timeOffset="133444.323">12256 12398 0,'0'-15'16,"0"-1"-1,63 0-15,1 0 16,79-32 0,-48 1-16,79 15 15,-15 16 1,-111-16-1</inkml:trace>
  <inkml:trace contextRef="#ctx0" brushRef="#br0" timeOffset="134127.486">11764 8827 0,'-48'0'47,"48"47"-47,-16 17 15,-32-1-15,33 32 16,-17 64-1,32-64 1,0-47 0</inkml:trace>
  <inkml:trace contextRef="#ctx0" brushRef="#br0" timeOffset="134712.486">12192 8763 0,'0'-16'47,"-32"16"-31,17 32-16,-49 63 16,1 16-16,-17 64 15,48 15 16,32-78-15,32-1 0,48 0-1,31-48 1,63-15 0,1-48-1,-16-95 1,-143-32-1,-16-64 1,-32 112 0,0 63-1,-31 16 1,15 0 0,-16 0-1,-63 16 1,0 0 15,16-16-31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59:08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2524 4096 0,'-31'0'110,"-1"0"-95,0 0-15,16 16 16,0-16-16,-15 0 16,-1 0-1,-16 0 1,16 0-1,17 0 1,15 16 15,0 15 94,0 1-109,15 0-16,1 31 16,-16-31-16,0 16 15,16 31 1,-16-31-16,0 15 15,16-15 17,-16-32-17,0 15 1,0 17 78,0-32-94,0 16 15,0-16 1,0-1-16,0 1 16,0 0 15,0 16 0,0-16 0,0 31 32,0-31-63,0 16 15,0-16-15,0 16 172,0 15-156,0-31-16,0 0 16,0 0-16,0 0 15,0 0 141,32 0-140,-32-1-16,32-15 16,47 16-1,0-16 1,-31 0 0,15 0-1,-31 0 1,-16 0-1,0 0 1</inkml:trace>
  <inkml:trace contextRef="#ctx0" brushRef="#br0" timeOffset="8856.862">2858 6366 0,'-16'0'62,"-16"0"-62,0 0 16,-15 0-16,-17 0 16,-15 0-1,-48 0 1,16 0-1,79 0-15,-16 0 16,32 0 15,1 0 47,-1 0-46,16 48 186,0 79-218,0-16 16,-16-16-16,-16 16 16,16-32-1,0 80 1,0 0 0,-31 0-1,47-1 1,-16-31-1,-32-15 1,17 15 0,15-64-1,0-15 1,16-32 0,0-1-1,16-15 63,47 0-62,1 0-16,15 0 16,0 0-1,64 0 1,-127 0-1,32 0 1,-16 16 0</inkml:trace>
  <inkml:trace contextRef="#ctx0" brushRef="#br0" timeOffset="13703.874">2572 10652 0,'0'-16'156,"-32"16"-156,-15 0 16,31 0-16,-16 0 16,0 0-16,0 0 15,-15 0 1,31 0 0,-16 0-1,-31 0 16,31 0-15,0 0 0,0 0-16,17 0 15,-1 0 17,0 16 155,16 32-171,0-1-16,16 49 15,-16-33-15,31-15 16,-31 95 0,0-32-1,0-32 1,0 16-1,0-15 1,0-33 0,0-15-1,16-16 188,48-16-187,-17 0-16,1 0 16,0 0-16,31 0 15,-15 0 1,-33 0 15,-15 16-15</inkml:trace>
  <inkml:trace contextRef="#ctx0" brushRef="#br0" timeOffset="20600.581">2286 12938 0,'-16'0'156,"-15"0"-156,-17 0 16,16 0-16,16-16 15,-15 16-15,-1 0 16,16 0-1,0 0 79,0 0-47,16 48 31,0 15-62,0 33-16,0-17 15,16 48 1,16 111 0,15 0-1,-31-63 1,-16 31 0,0-95-1,0-15 1,0-1-1,0-32 1,0-15 0,0-16-1,0-16 17,16-16 171,32 0-203,15 0 15,33 0 1,-33 0-16,48 0 16,-63 0-1,-32 0 1,0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2:04:06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10684 8493 0,'0'16'93,"-16"-16"-77,-16 0 0,1 0-1,-1 0-15,-16 0 16,1 0-16,-49 0 16,1 0 15,0 0-16,16 0 1,-17 0 0,80 16-1,1-16 110,-1 16-47,16 0-62,0 15 0,0 1-16,0-16 15,0 16-15,0 0 16,0 79 0,0 32-1,16-16 1,15 31-1,-15 49 1,-16-80 0,0-16-1,0-32 1,0 32 0,0 16 15,0-63-16,0-48 1,0 0 0,0-1 93,64-15-93,15 0-16,48 0 15,-32 0-15,64 0 16,-32 0-16,95 0 16,-63-15 15,-80-1-16,-63 16 1,0 0 15,-16-48 141,0-47-172,0-32 16,0 0-16,0-32 15,0 80 1,0-112 0,0 64-1,0 95-15,0-15 16,0 31 0,0-32 77,0 1-77,0-1-16,0 0 16,0 1-16,0-17 15,0 17 1,0-49-1,0 17 1,0 47 0,0-15-1,-16 15 1,16 16 0,-16 0-1,-15 16 313,-17-16-312,-15 16-16,-1 0 16,-15 0-1,-32 0 1,31 0-1,33 0 1,-17 0 0,32 0-1,-15 0 1,31 0 0,0 0 46,0 0-46</inkml:trace>
  <inkml:trace contextRef="#ctx0" brushRef="#br0" timeOffset="8560.154">10303 9509 0,'-16'0'47,"-16"16"-16,32 16 0,0 0-31,-15-1 16,15-15-1,-32 32 1,16-16 0,0-1-16,-16 65 31,1 31-16,-33-48 1,32 0 0,32-63-1,-47 48 1,15-17 0,-16 1-1,32-16 1,-15-1-1,31-15 1,-16 32-16,0-32 16,-16 16-1,32-17 1,-32 17 0,32-16 15</inkml:trace>
  <inkml:trace contextRef="#ctx0" brushRef="#br0" timeOffset="9375.79">9668 10192 0,'-16'0'63,"16"16"-48,0 0-15,0 31 16,0-15-16,0 0 16,0 15-1,0-31 1,0 16-1,0 16 1,0-33 78,32-15-63,47-15-15,-47-1-16,16 16 15,15-32-15,-15 0 16</inkml:trace>
  <inkml:trace contextRef="#ctx0" brushRef="#br0" timeOffset="18407.776">10001 10398 0,'-15'0'0,"-1"0"32,0 0-1,-16 0-16,16 0 1,-31-16 0,31 16-1,0-16 1,0 16-16,0 0 16,-16-15-1,1-1 16,-1 16-15,16 0 0,0 0-1,-32 0 1,33 0 0,-49 0-1,32 16 1,-31 31-1,31-31 1,-16 0 0,1 32-1,31-17-15,-16 1 16,0 0 0,32-16 15,-31 15-16,31 33 1,0-16 0,0-1-1,0 1 1,31 31 0,1-31-1,0-1 1,31-15-1,1 16 1,31-32 0,-31 15-1,-17-31 1,17 0 0,-1 0 15,1 0-16,15-31 1,16-33 0,-47 32-1,-32 17 1,16-17 0,-16-16-1,-16-31 1,47-1-1,-47 17 1,0 31 0,0-31-1,-16 31 1,-15 0 0,-17 0 15,-16 1-16,17 15 1,31 0 0,-32 16-1,1-32 17</inkml:trace>
  <inkml:trace contextRef="#ctx0" brushRef="#br0" timeOffset="20223.813">9557 11001 0,'-32'32'47,"16"16"-47,-15-16 16,-17 63-16,16-32 15,-15 33 1,-65 110-1,33-31 1,63-80 0,0-79-1</inkml:trace>
  <inkml:trace contextRef="#ctx0" brushRef="#br0" timeOffset="20739.143">9049 11573 0,'0'32'47,"0"31"-31,0-31-16,0 16 15,16 31 1,0-47 0,0-1-1,-1-31 32,17 0-31,-16 0-16,48-15 15,31-1 1,-63 0 0,-17 16-1</inkml:trace>
  <inkml:trace contextRef="#ctx0" brushRef="#br0" timeOffset="23783.134">9239 11716 0,'-15'0'63,"15"-16"-48,-32 0 1,16 0-16,-16 0 31,16 0-15,0 16 0,1 0-16,-1 0 15,-16 0 1,-16 0-1,17 0 1,-1-15 0,-32-1-1,17 16 1,15 0 0,0 0 15,16 0-16,0 0 1,1 0-16,-1 0 16,0 0 15,-16 0-15,-16 0-1,1 16 1,31-1-1,-16-15 1,0 16 0,17 0-1,-17 32 1,32 31 0,0 16-1,-16-47 1,0-16-1,16 0 1,0-17 0,0 17 15,16 32-15,0-48-1,0-1 1,-16 17-1,31 0 1,1-16 0,0 16-1,-16-32 1,0 15 0,15-15-1,17 32 1,16-16-1,-1-16 1,16 0 0,-15 32 15,-32-32-15,15 0-1,-31 0 1,79 0-1,-47 0 1,-16-16 0,0 16-1,-17-16 1,17-16 0,-16 16-1,-16-31 1,32 15-1,-32-31 1,16 31 0,-16 0 15,-16-47-15,0 15-1,16 17 1,-48-17-1,32 48 1,1-16 0,-1 17-1,0-1 1,0 0 0,-16 0-1,0-16 1,1 32-1,15 0-15,16-16 16,-32 16 0,32-16 187,-16 16-188</inkml:trace>
  <inkml:trace contextRef="#ctx0" brushRef="#br0" timeOffset="29759.023">8700 12335 0,'0'48'63,"0"-1"-63,0 17 15,-48 31-15,0-32 16,1 64-16,-33 32 16,65-16-1,-33-64 1,48-31 15,0-16-15,-16-16 93,0-16-93</inkml:trace>
  <inkml:trace contextRef="#ctx0" brushRef="#br0" timeOffset="31032.135">8319 13097 0,'0'-16'16,"-16"0"-1,16 0 1,-16 0-1,-16-15 1,16 15 0,-15-16-1,15 32 17,-16 0-17,16-16 1,-16 16-1,1 0 1,15 0 0,-32 0-1,0 32 1,1-16 0,-1 16-1,32-17-15,0 1 16,1 0-1,-17 0 1,16 16 0,-16-16 15,32 0-15,0 47-1,-16-31 1,16 15-1,0-15 1,0 0 0,0 0-1,0-16-15,0 15 16,0-15 0,32 0-1,16 0 1,-17 16-1,49-16 1,-17-1 0,1 1-1,47-16 17,-16 0-17,-15 0 1,-17 0-1,-47 0 1,16-16 0,15-15-1,-31-1 1,16-16 0,-16 32-1,-16-15 1,0-1-1,0-32 1,0 17 0,0-17-1,0 33 17,-48-1-17,16 16 1,-15-16-1,-17 0 1,1-15 0,-1 15-1,33 32 1,-1-16 0,16 16-1,-32 16 32</inkml:trace>
  <inkml:trace contextRef="#ctx0" brushRef="#br0" timeOffset="34191.121">8366 11843 0,'0'-16'16,"-31"-32"0,31 32-16,-32-31 15,32 31-15,-16-32 16,0 32-16,-16-111 31,32 32-15,0 0-1,0-80 1,32-15 0,63-64-1,48 47 1,16-15-1,0 63 1,-16 48 0,15 0-1,80 16 1,-158 47-16,190-95 16,-143 48-1,-32 48 1,-63 15-1,-32 16 17</inkml:trace>
  <inkml:trace contextRef="#ctx0" brushRef="#br0" timeOffset="37127.115">21352 9255 0,'0'-16'0,"-16"0"47,0 16-47,0-15 16,-15 15-1,15 0 1,0 0-1,-16 0 1,16 0 0,0 0-1,-15 0 1,15 0 0,-16 0-1,16 0-15,-16 0 16,1 0-1,15 0 1,-32 0 0,1 31-1,15-15 1,0 16 0,16-16-1,-16 31 16,32-15-15,-15 16 0,-1-16-1,16 15-15,-16-15 16,16 31 0,0 1-1,0-16 1,16-17-1,15 17 1,-15-16 0,0-1-1,0 1 1,0-16 0,16 16-1,-16-32 32,15 16-47,1 0 16,16-1-1,-17-15 1,33 0 0,-16 0-1,-17 0 1,1 0-1,0 0 1,15-15 0,1-33-1,0 32 1,-17-47 0,-15 15-1,16-16 16,-16 17-15,0-33 0,0 65-1,-16-17 1,0 16 0,0-16-1,-48-15 1,32 31-1,-16-16 1,-15-16 0,15 1-1,0-33 1,1 17 0,31 15-1,-16 48 95,-16 0-95,16 0 1,-16 16-16</inkml:trace>
  <inkml:trace contextRef="#ctx0" brushRef="#br0" timeOffset="37798.81">20987 9985 0,'-32'16'16,"32"16"-16,-16 32 16,-31 47-1,-1-32 1,32 0-1,-31-15 1,47-1 0,-16-15-1,0-32-15,16 0 16,-16 0 78</inkml:trace>
  <inkml:trace contextRef="#ctx0" brushRef="#br0" timeOffset="38787.763">20701 10589 0,'0'0'0,"-16"0"31,-15-32-15,-1 16-1,16 0 1,0 16-1,0-16 1,-31 16 0,-1 0-1,-16 0 1,1 0 0,31 0-1,-47 16 1,15 64-1,33-17 1,15-15 0,0-17-1,16 17 1,-16 16 0,16-17-1,0-15 16,0 16-15,0-33-16,0 33 16,32-48-1,-1 16 1,1 0 0,16-16-1,-1 16 1,1-16-1,16 0 1,15 0 0,-16 0-1,-31 0 1,32-16 15,-48 0 0,15 16-15,17-48 0,0 1-1,-17-1 1,-31-31 0,16-17-1,-16 17 1,0 16-1,0 31 1,0 0 0,-16 16-1,0 0 1,-15 16 0,15 0 15,-32 0-16,16 0 1,-31 80-16</inkml:trace>
  <inkml:trace contextRef="#ctx0" brushRef="#br0" timeOffset="39337.619">20193 11319 0,'-16'48'47,"0"-33"-32,-15 65-15,15-48 16,-32 47-16,32 0 31,-31 32-15,31-31-1,0-48-15,16-17 16</inkml:trace>
  <inkml:trace contextRef="#ctx0" brushRef="#br0" timeOffset="40305.752">19971 11890 0,'-32'0'31,"16"0"0,0 0-31,1 0 16,15-15 0,-16 15-16,0 0 15,0 0 1,-32 0-1,17 0-15,-17 0 16,0 0 0,17 0-1,-1 0 17,0 0-17,0 31 1,-15 1-1,31-16 1,16 63 0,0-47-1,0 47 1,0 1 0,0 31-1,0-63 1,0-33-1,32-15 1,31 0 0,16 0-1,33 0 1,30-15 15,1-65-15,-79 48-1,-32 1 1,-32-1 0,0-16-1,0-31 1,0-32 0,0 16-1,0 31 1,-16 48-1,0 0 32,16 0-15,-32 16-17,16 0 1,0 0-16,-15 0 15,15 0 1,-16 0 0,16 16-1</inkml:trace>
  <inkml:trace contextRef="#ctx0" brushRef="#br0" timeOffset="43864.042">19542 12303 0,'-47'0'63,"31"32"-63,0 47 15,16-31-15,-32 15 16,16 17-16,0-33 31,16 1-15,-31 31 0,15 1-1,0-17 1</inkml:trace>
  <inkml:trace contextRef="#ctx0" brushRef="#br0" timeOffset="44842.844">19288 12986 0,'-16'16'63,"-15"-16"-48,31-16 1,-16 0-16,-32 0 16,16 0-1,-15 0 1,31 16 0,-32 0-1,17-16 1,-17 16-1,0 0 1,-31 32 0,15 32-1,17-48 1,31-1 0,0-15 30,0 32-46,-16 32 32,-15-1-17,47 1 1,0-17 0,0 1-1,16 15 1,-16-31-1,31 32 1,17-33 0,47 17-1,-47-48 1,15 16 0,17-16-1,15 0 1,32-32-1,16-95 17,-80 16-17,-63 48 1,0-17 0,0-15-1,0 31 1,-31-31-1,-1 48 1,16 47 0,0 0 15,0 0-15</inkml:trace>
  <inkml:trace contextRef="#ctx0" brushRef="#br0" timeOffset="45304.022">18653 14097 0,'-16'16'47,"16"0"-47,-31-16 16,15 32-16,-16 15 15,-47 17 1,-1 15 0,33-15-1,31-33 1</inkml:trace>
  <inkml:trace contextRef="#ctx0" brushRef="#br0" timeOffset="46027.155">18336 14462 0,'-16'0'0,"0"0"16,0 0-1,0 0 1,0 0-16,-31-16 15,-33-15 1,33 15 0,15 16-1,16 0 1,-47 0 0,-1 31-1,1 65 1,63-33 15,-32-15-15,32-16-1,0 31 1,16-15 0,16 31-1,-17-47-15,1 15 16,32 1-1,15 0 1,17-48 0,-1 31-1,16-31 1,-15 0 0,47-63-1,-48-48 1,-63-64 15,-16 16-15,-16 48-1,0 64 1,0 47 0,1 0 30,-1 0-30</inkml:trace>
  <inkml:trace contextRef="#ctx0" brushRef="#br0" timeOffset="47078.019">19717 14399 0,'0'0'0,"0"-16"78,0 0-78,-16 16 16,-16 0 0,16 0-1,-15 0 1,-1 0-16,-16 16 16,32 0-1,1-16 16,-1 31-15,16 17 0,-16-16-1,16 0 1,0 15 0,0-31-16,0 63 15,0-31 1,0-16-1,0 0 1,32-17 0,47 17-1,96-16 1,79-16 0,-64 0-1,-95-32 16,-47-15-15,-32-49 0,-16 1-1,0 0 1,-32-16 0,-16 31-1,-15 33 1,15 31-1,-15-16 1,31 16 0,0 16-1,1 0-15</inkml:trace>
  <inkml:trace contextRef="#ctx0" brushRef="#br0" timeOffset="47611.744">19257 13637 0,'0'63'31,"0"17"-16,47 15-15,-31-48 16,0 1 0,32 47-1,-33-47 1,17-16 0,0-1-1,-16-15 1,0-16 31,0 0-47,-1 32 15,1-32 1,-16 16 0,16-16-1</inkml:trace>
  <inkml:trace contextRef="#ctx0" brushRef="#br0" timeOffset="50998.86">19955 11843 0,'0'0'0,"0"-32"16,-16 16 47,16 0-63,-16 0 15,0 1-15,1-1 16,-49-32-1,-15 16 1,47 32 0,0-16-1,0 16 1,1 0 15,-1 0-15,16 0-1,0 0 1,-16 16 0,17 0-1,-49 79 1,16-31 0,17 47-1,31-95 1,0 32-1,0 15 1,0-15 0,0-17-1,0 17 1,31 0 15,17 31-15,-32-47-1,16 15 1,15-31 0,-15 0-1,0-16 1,0 0 0,47 0-1,-47 0 1,-16 0-1,31 0 1,-15 0 0,16 0-1,-17-16 17,1 16-17,0-16 1,0 1-1,-32-1 1,31 0 0,1-16-1,-16 0 1,0-63 0,0 16-1,15 15 1,-31 17-1,0 31 1,0-32 0,0 0-1,0-31 17,-15 31-17,-17-15 1,-32-16-1,48 63 1,1 16 0,-17-16-1,16 0 1,-16 16 0,0 0-1,-15 0 1,-1 0-1,1 0 1,-1 0 0,-16 32-1,33-16 17,15-16 14,16 15-14,0 1-17,0 0 1,-16-16 0,16 16 15</inkml:trace>
  <inkml:trace contextRef="#ctx0" brushRef="#br0" timeOffset="54663.973">20209 12113 0,'32'16'94,"15"63"-94,1 16 15,0 0-15,15 1 16,48 62 0,-63-78-1,0-17 1,-1 33-1,-31-33 17,16-31-17,-32-16-15</inkml:trace>
  <inkml:trace contextRef="#ctx0" brushRef="#br0" timeOffset="55991.044">20908 13033 0,'0'-15'31,"0"-1"-31,-16 16 16,-16-16-1,16 16 1,-32-16-1,33 0-15,-17 16 32,-16-16-17,32 16 1,-31 0 0,15 0-1,16 0 1,0 0-1,0 16-15,0 0 16,-15 47 0,-1 1-1,0 47 1,16-63 0,16-1-1,-16 49 1,16-49 15,0 1-15,0 15-1,0-47 1,32 32 0,-16-32-1,16 15 1,15-15-1,1 0 1,31 16 0,-31-32-1,47 0 1,-15 0 0,15 0-1,-63 0 1,-16 0 15,15-16-15,1-32-1,0 1 1,0-17 0,-17 17-1,1-1 1,-16 0-1,0-15 1,0-16 0,0-1-1,0 17 1,0-1 0,-31 1-1,-1 31 1,32 16 15,-16 0-15,0 16-1,-16 0 1,-15 0 0,31 0-1,-16 0 1,16-16-1,-31 16 1</inkml:trace>
  <inkml:trace contextRef="#ctx0" brushRef="#br0" timeOffset="56928.021">21685 13287 0,'0'0'0,"0"-15"15,0-17 17,0 0-17,-15 16 1,-17 0-1,0 16 1,-16-16 0,1 16-1,31 0 1,0 0 0,0 16-1,-16 95 1,32 32 15,-15-79-31,15 79 16,0-80-1,0-15 1,15-32 0,1-16 15,16 0-16,47 0 1,17-48 0,-33 0-1,-47 33 1,0 15 46,-16 31-46,0 17-16,0 0 16,0-33-1,0 33 1,16-16 0,-16-16-1</inkml:trace>
  <inkml:trace contextRef="#ctx0" brushRef="#br0" timeOffset="57336.192">21590 13494 0,'16'0'62,"48"0"-46,-1 0-16,16 0 16,17 0-16,15 16 15,-64-16 1,-31 0 31,0 0-16</inkml:trace>
  <inkml:trace contextRef="#ctx0" brushRef="#br0" timeOffset="64712.086">22606 8588 0,'0'-15'16,"-16"15"0,-79 0-1,-159 0 1,-238 0 0,32-80-1,-160-47 1,-221-16-1,301 48 1,159 95 15,191 0-15,110 0 0,33 0-1,15 0 1,-16 0-1,17 16 1,15-16-16,0 0 31,0 16-15,0-16 0,-47 32-1,-33-1 1,1-15-1,0 16 1,79-32 47,-16 16-63,16-16 15,-63 16 1,16 0-1,15-16 1,0 15 0,32-15-1,-47 0 1,-16 16 0,15 0-1,1 0 1,47 0-1,0-16 32,0 48-31,16-33 0,-16 128-1,-16 159 1,32 158-1,0 191 1,0 127 0,-31 16-1,15-254 1,-48-32 0,17-32-1,-33 32 1,80-270-16,-16 79 15,-31-158 1,47-64 15,0-31-15,-16 31 0,16 16-1,0 16 1,0-63-1,0-1 1,0-31 0,0 0-1,0 15 1,0 1 0,16-16 15,0-32-16,-1 16 1,33 15 15,0-15-15,-32 16 0,63 16-1,-31-17 1,126 49-1,223-1 1,63 1 0,223-80-1,270 0 1,-128 0 0,-253 0-1,-239 15 1,-190 17-1,-127-32 1,15 0 78,-15 0-79,16 0-15,16-16 16,-17 16 0,33-31-1,-1-17 1,17-16 0,-17 33-1,-47-1 1,48-79-1,-48-48 1,47 32 0,-31-127-1,0-48 1,-1-142 0,-15-32-1,-16 15 1,0-126-1,0 142 1,0 33 0,64 47-1,-1 15 1,-31 49 0,-32-112-1,0 175 1,0 0-1,0 95 17,0 48-17,0 63 1,0-16 0,-16-15-1,16-1 1,0-31-1,-16 16 1,16-17 0,0-62-1,0 62 1,0 33 0,0 31-1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2:05:45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15812 4366 0,'-96'-16'125,"-15"-16"-125,-16 0 15,16-15 1,16 47-16,-16-16 16,-16 0-1,-16 16 1,48-32-1,47 16 1,48 64 125,32 63-126,-32 0-15,16 48 16,-16-16-16,0 63 16,0 191-1,-80 254 1,1 79-1,63-63 1,16-223 0,0-110-1,-16-96 1,16-16 0,0-31-1,0-17 16,0-94-15,0-17 0,0-15-1,0-16 1,16-32 46,0 0-46,32 0-16,-33-16 16,33 0-16,0 0 15,31 16 1,80 0 0,31 0-1,-110 0 1,142 0-1,-95 0 1,-16 0 0,-79 0-1,0 0 1,-1 0 0,-15 0-1,32 0 1,-32 0-1,0 0 1,-1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2:06:24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19987 4255 0,'-16'-16'16,"0"16"0,-16 0-1,16-16-15,1 16 16,-65-32-1,1 16 1,-32 0 0,-32-15-1,0 15 1,-16 16 0,48 0-16,-16 16 15,-32 47 1,32 1 15,16 31-15,16 48-1,16 0 1,-33 31 0,81-31-1,-17-32 1,48 32-1,0-32 1,16 16 0,16-16-1,15-15 1,33 31 0,63-32-1,95 79 16,79-31-15,-31 0 0,31-32-1,-78-47 1,-17-48 0,-32-16-1,175-32 1,-142-32-1,-33 1 1,-31 15 0,-48 1-1,48-33 1,-96 33 0,1-49-1,-48-15 1,31 16 15,-47-16-15,0 16-1,-31-80 1,-17 96 0,-47-64-1,15 16 1,-31 0-1,0 0 1,-16 16 0,16 47-1,16 1 1,-32-1 0,16-15-1,-1 15 16,81 33-31,-128-81 16,48 17 0,0 32-1,-16-1 1,47 48 0,33 0-1,31 1 1,0 15-1,-16 0 32</inkml:trace>
  <inkml:trace contextRef="#ctx0" brushRef="#br0" timeOffset="872.366">19558 3826 0,'48'48'62,"15"47"-62,-15-63 16,31 63-16,-31-32 16,79 64-1,-95-111 1,-1 16 0,-31 0 46,0-1-46,-15-31-16,-33 16 15,16 16-15,0-32 16,-15 32 0,-1-16-1,32 0 1,0-1 15</inkml:trace>
  <inkml:trace contextRef="#ctx0" brushRef="#br0" timeOffset="1616.923">20923 4064 0,'0'32'47,"0"0"-31,32-1-16,0 33 15,0-17-15,15 33 16,-15-33-1,0 80 1,15-31 0,-47 47-1,0-96 1,0-31-16,0 0 16,0 0 15,-31-16-16,-17 0 1,-47 0 0,0 0-1,-17-16 1,49 16 0,31 0 15</inkml:trace>
  <inkml:trace contextRef="#ctx0" brushRef="#br0" timeOffset="2417.644">21257 5683 0,'0'16'47,"0"0"-47,0 32 15,0 15 1,16 64 0,-16-32-1,0-15 1,16-17 0,-16 1-1,0 63 1,0-80-1,0-31 1,15 0 0,33-16-1,31-16 1,-15-15 0,-16 15 15,-17 16-16,-15 0 1,16 0 0,47 0-1,-31 0-15,15-16 16</inkml:trace>
  <inkml:trace contextRef="#ctx0" brushRef="#br0" timeOffset="3068.182">19939 6080 0,'0'-16'47,"-63"32"-47,15 16 15,32 0 1,-95 47-1,16 32 1,63-79 0,32-16 31,0 0-32,32 15-15,15 1 16,144 48-1,-96-33-15,96 17 16,-48-33 0,-48 1-1,-79-16 17</inkml:trace>
  <inkml:trace contextRef="#ctx0" brushRef="#br0" timeOffset="3936.569">18987 5556 0,'0'-16'31,"-32"16"-15,-16 16-16,-47 16 16,-64 32-1,-79 47 1,143-95 0,63-1-1,16-15 1,32 32 78,-16-16-94,64 32 15,-1 15 1,1 32-16,-17-15 15,17 94 1,-17-47 0,-15-31-1,-32-65 1,0-15 0</inkml:trace>
  <inkml:trace contextRef="#ctx0" brushRef="#br0" timeOffset="4753.167">17907 4842 0,'16'0'62,"16"-16"-46,31 0 0,17-31-16,15 15 15,-16 0 1,1 16-16,-17-16 16,-47 32-1,0 0 16,16 0-15,-16 32 0,-1 32-1,1-1 1,16 48 0,0-47-1,-32-17 1,16-47-1,-16 16-15</inkml:trace>
  <inkml:trace contextRef="#ctx0" brushRef="#br0" timeOffset="6952.067">23146 2048 0,'-127'32'78,"0"15"-78,-64 49 16,1 31-16,-32-16 15,15-16 1,-15 16-1,159-63 1,31-17 0</inkml:trace>
  <inkml:trace contextRef="#ctx0" brushRef="#br0" timeOffset="7368.916">21765 2746 0,'16'32'63,"142"63"-63,1-31 15,32 31-15,317 96 32,79 31-17,-412-159-15,63 1 16,-175-32 0</inkml:trace>
  <inkml:trace contextRef="#ctx0" brushRef="#br0" timeOffset="7973.244">23479 1921 0,'0'16'47,"0"31"-47,0 17 15,16 63 1,32 0-16,31 79 15,191 334 1,-159-159 0,-95-206-16,63 63 15,-79-111 1,0-95 0,16-17-1,-16-30 48</inkml:trace>
  <inkml:trace contextRef="#ctx0" brushRef="#br0" timeOffset="9048.686">22289 2048 0,'0'16'94,"16"16"-79,15-17-15,1 17 16,0 0-16,95 16 16,-32-1-1,16-15 1,-95-16-1,16-16 17,-32 16-17,0 0 63,0-1-46,0 1-32,0 16 31,-16 0-15,-16-16-16,-31 31 15,-33 33 1,49-49 15,47-15-15</inkml:trace>
  <inkml:trace contextRef="#ctx0" brushRef="#br0" timeOffset="10015.911">23400 2635 0,'16'0'31,"16"0"-31,-1 0 16,1 32-1,32 32 16,15-1-15,-31 1 0,-17-33-1,-15-31 32,16 0-16,-16 0-31,16-31 16,-1-33-16,65-79 16,-33 80-1,-31 31 1,-32 16 31</inkml:trace>
  <inkml:trace contextRef="#ctx0" brushRef="#br0" timeOffset="12415.907">22860 2969 0,'16'16'94,"0"15"-79,0 1 1,16 16-16,-17-17 16,17-15-16,-16 16 15,0-16 48,-16 16 187,-16 15-250,-47-31 15,15-16-15,32 32 16,0-16 172</inkml:trace>
  <inkml:trace contextRef="#ctx0" brushRef="#br0" timeOffset="14657.025">24432 1381 0,'-16'-16'63,"-79"0"-63,-48 16 15,-48-47-15,-142 31 16,-493-127 0,176 48-1,221 31 1,223 48 0,142 1-1,32 15 1,1 0-1,15-16-15,-16 16 16,0 0 0,16 0-1,-15 0 17,15 0 14,16 16 33,-16 47-79,16-15 15,-32 47-15,16-32 16,16 17-16,-32 110 15,1 48 1,-1 80 0,32-32-1,0-32 1,0-80 15,0-31-15,-16-16-1,-16 32 1,32-48 0,-16-47-16,16-1 15,0-15 1,-15-1 0,15-15-1,-16 0 1,16 0-1,0-17 79,79 1-94,64 64 16,32-17-16,47-31 15,302 63 1,95 16 0,-95-31-1,-239-33 1,-158-31 0,-95-16-1,-16 0 95,32 32-95,15-16 1,-15 0-16,31 0 15,-15-1-15,-17-15 16,-15 0 0,47 16-1,17-16 1,15 16 0,-79-16-1,-17 0 1,1 0-1,0 0-15,0 0 32,-16-16-17,32-79 1,0-143 15,47-127-15,-31 16-1,-1-80 1,1 96 0,-32-1-1,0 33 1,-16 189-16,0-15 16,0 48-1,0 31 1,0 33-1</inkml:trace>
  <inkml:trace contextRef="#ctx0" brushRef="#br0" timeOffset="15196.006">23098 238 0,'0'32'16,"0"47"-16,0-15 15,0 31-15,48 16 16,47 80 0,64 15-1,47 0 1,-31-47-1,-64-64 1,-16-15 0,-95-64-16,16 0 31,16 31-15,-16-15-1,16 31 1,-1-15 15</inkml:trace>
  <inkml:trace contextRef="#ctx0" brushRef="#br0" timeOffset="15632.54">24273 730 0,'-48'16'31,"-47"48"-31,-48 47 16,0-16-1,-206 159 1,190-159-16,-110 64 16,189-111-1,64-32 1</inkml:trace>
  <inkml:trace contextRef="#ctx0" brushRef="#br0" timeOffset="40527.862">4175 6810 0,'64'0'78,"79"0"-78,47 0 16,64 0-16,48 0 15,95 0-15,555 0 16,-95 0 15,17 0-15,-224 0-1,-110 0 1,-127 0 0,-96 0-1,-301 0 1,0 0 93,0 0-109</inkml:trace>
  <inkml:trace contextRef="#ctx0" brushRef="#br0" timeOffset="43712.871">10462 7811 0,'63'0'141,"33"15"-141,-17 1 15,16 0-15,-31-16 16,31 16 0,-79-16-1,0 0 1,0 16 78</inkml:trace>
  <inkml:trace contextRef="#ctx0" brushRef="#br0" timeOffset="44470.125">11954 7953 0,'0'0'0,"16"0"110,16 0-95,-16 0-15,31 0 16,-15 0-16,0 0 16,-1 0-1,17 0 1,-16 0-1,-16 0 1,0 0-16,31 0 31,-15 0-15,0 0 0,-16 16-1,15-16 1,-15 0-1,16 16 1</inkml:trace>
  <inkml:trace contextRef="#ctx0" brushRef="#br0" timeOffset="53926.953">1254 10382 0,'-31'0'16,"15"127"0,-64 318-1,49 142 1,-33 64 0,48-159-1,-63-16 1,31-79-1,-31 80 1,31-49 0,1-94-1,-1-176-15,32 49 16,-16-49 15,1 33-15,15-1-1,-16 1 1,32-112 0,0-31-1,0-32 1,0 47 15,0 1-15,0 47-1,0-63-15,0 15 16,0-15 0,0-1-1,0 33 1,0 31 15,0-32-15,0-15-1,0-33 1,0-15 0,0 0-1,0 0 1,16 16 0,16 0 15,95-32-16,285 63 1,271-63 0,444 159-1,222-96 1,-79 17 15,-174-17-15,-318 17-1,-254 15 1,-350-63-16,80-1 16,-159-15-1,-63-16 1,16 0 0,-1 0-1,33 0 1,79 0-1,31 0 1,48 0 0,-47 0-1,-48 0 1,-32 16 15,-80-16-31,1 0 16,-16 0-1,16 0 1,-32-79 0,0-64-1,0-95 1,0-302 0,-32-159-1,-47-205 1,79 126-1,0 79 1,111 1 0,32 126-1,-16 96 17,-32 190-17,-95 159 1,0 80-1,-16 31 32,-16 0-31,-47-48 0,-96-31-1,96 63-15,-96-47 16,-31-80-1,-16 16 1,-32-15 0,-111 31-1,-223 31 17,-190 33-17,-158 63 1,-64 0-1,111 47 1,269 49 0,224-96-1,332 0 1,32 0 0,16 0-1,-47 0 16,-32 0-15,47-16 0,32 16-1,0-16 17</inkml:trace>
  <inkml:trace contextRef="#ctx0" brushRef="#br0" timeOffset="55352.856">12621 15526 0,'32'0'32,"63"0"-17,48 0-15,111 47 16,47-47-1,699 16 1,985-16 0,-747 0-1,-143 32 1,-142-32 0,-239 48-1,-63-48 1,-95 0-1,-143 0 1,-128 0 0,1 0-1,-64 0 17,64 16-17,-159-16-15,127 0 16,-79 0-1,-64 0 1,-16 0 0,32 15-1,48-15 1,15 0 0,-31 0-1,-80 0 1,-63 0-1,0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32:00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2207 15907 0,'0'-16'15,"16"16"17,15 32-17,-15-1 1,0 65-1,16-17 1,-16-63 0,0 0-1,0 0 63,-16 0-78,31-16 16,17 0-16,15 0 16,64 0-16,286 0 15,238 0 1,254 0 0,47 0 15,-94 0-16,-17 47 1,-47-15 0,-350-16-1,-63-16 1,-143 47 0,-158-31-1,-48-16-15,-1 0 16,1 0-1,16 0 1,31 0 0,-15 0-1,15 0 1,16 0 15,-15 0-15,-33 0-1,17 0 1,-1 0 0,1 0-1,15 0 1,-31 0 0,-1 0-1,-31 0 1,0 0 109,16 0-125,-16-31 15,15-81-15,-15 33 16,48-111 0,-48 110-1,-16 64 1</inkml:trace>
  <inkml:trace contextRef="#ctx0" brushRef="#br0" timeOffset="12544.89">1889 10144 0,'16'0'78,"95"0"-78,0 0 16,112 0-16,62 0 15,112 0-15,619 64 32,-31 31-17,-287 16 1,-333-79-1,-127 15 1,-79-31 0,47-16-1,144 0 1,-33 0 0,-31 0-1,-80-31 1,-31 15-1,-16 16 1,47 0 0,32 0 15,0 0-15,-95 0-1,79 0 1,32 0-1,96 0 1,78 0 0,-142 0-1,-222 0 1,-64 47 218,0 49-234,-16 15 16,16-32-16,-32 48 16,-16 127-1,-15 64 1,31 47-1,-16 32 1,17 31 0,31-31 15,0-127-15,0-143-16,0 111 15,0 16 1,0 0-1,0-16 1,0-31 0,0 31-1,0 16 1,0 31 0,0-62-1,0-49 1,0-78-1,0 15 1,0-32 0,0-63 15,0 0-15</inkml:trace>
  <inkml:trace contextRef="#ctx0" brushRef="#br0" timeOffset="14632.12">1715 10271 0,'16'0'16,"-1"16"-1,-15 0-15,16 79 16,-16-15-1,0 15 1,0 143 15,0 64-15,0 142 0,0-79-1,0-63 1,0-64-1,0-32 1,0-15 0,0-80-16,0 143 15,0-16 1,0 0 0,0-16-1,16-47 1,-16-16-1,0-16 1,0 15 15,0 17-15,0-48 0,0-48-1,0 33 1,16-33-1,-16 0 1,16 1 0,0-1-1,-16 0 1,0-15 0,0-16-1,0 15 1,0 1-1,0-1 1,0-31 15,0 15-15,0-15 0,0-16-1,0 0 16,0 0-15,16 16 0,-16-1-1,0-15 1,0 16 0,0-16-1,0 0 48,0 0-48,0-1 1,0 1 0,0 0 46,0 0-46,0 0-1</inkml:trace>
  <inkml:trace contextRef="#ctx0" brushRef="#br0" timeOffset="15312.263">1889 16177 0,'48'0'47,"0"0"-31,31 0-16,-31 0 15,79 0 1,-64 0 0,16 0-1,-63 0 1,48 0-1,-32 0 17,-1 0-32,-15 0 15,0 0 1,0 0 15</inkml:trace>
  <inkml:trace contextRef="#ctx0" brushRef="#br0" timeOffset="39128.095">5318 11240 0</inkml:trace>
  <inkml:trace contextRef="#ctx0" brushRef="#br0" timeOffset="40305.671">5318 11240 0,'16'0'125,"32"-16"-109,-1 16-16,17-16 16,31-16-16,0 32 15,159-16 1,223-47-1,-350 47 1,16 0 0,-64 0-1,16 16 1,-31 0 15,-48 0-31,15 0 16,-15 0 15,16 0 94,0 0-125,-1 0 16,49 32-16,-17-16 15,48-16-15,112 47 16,-144-47 15,-63 0-15,0 0 46,16 0-46,-17 0-16,33 0 16,-16 16-1,-16-16 16</inkml:trace>
  <inkml:trace contextRef="#ctx0" brushRef="#br0" timeOffset="41768.092">5255 13399 0,'32'15'94,"-1"17"-94,49 63 15,15 32-15,-16-47 16,1 31 0,158 79-1,-48-63 1,-47-47-1,-32-17 1,16 17 0,48 63-1,142 142 1,-94-126 0,62 47-1,-126-79 1,-95-79-1,-17-16 1</inkml:trace>
  <inkml:trace contextRef="#ctx0" brushRef="#br0" timeOffset="43608.668">2651 13272 0,'0'-16'31,"48"16"0,-32 16-31,47 31 16,-31 1-16,32-16 16,174 126 15,-64-15-15,17 16-1,31 16 1,32 47-1,16 0 1,-16-63 0,-79-32-1,-48-16 1,-80-79 0,-31-16-1,-16 31 1,16-31-16,0 16 15,16 15 1,-17-31 15,-15 0-15,16 0 0,0 0-1,0-16 1,16 32-1,-16-1 1,0-15 0,-16 0 15</inkml:trace>
  <inkml:trace contextRef="#ctx0" brushRef="#br0" timeOffset="61232.682">1191 3000 0,'0'16'31,"0"48"-31,0 47 31,0 48-15,0 63-1,0 16 1,0 64 0,0-80-1,0-143 1,0-63 0,0-32 15</inkml:trace>
  <inkml:trace contextRef="#ctx0" brushRef="#br0" timeOffset="63848.681">1318 3127 0,'32'-15'78,"15"15"-78,17 0 16,63 0-16,16 0 15,126 0 1,65 0-1,158 0 1,0 0 0,159 0-1,0 0 17,-350 0-32,239 0 15,-159 0 1,32 0-1,-32 0 1,79 0 0,48 0-1,143 0 1,48 0 0,-160 0-1,-15 0 1,48 0-1,126 0 1,-317 0 0,16 0 15,-16 0-15,-16 0-1,0 0 1,1 0-1,-33 0 1,-47 0 0,-1 0-1,1 0 1,-64 0 0,64 0-1,-95 0 1,-17 0-1,33 0 1,78 0 0,-46 0 15,-33-32-15,-63 32-1,-80-16 1,1 0-1,31 0 1,32 16 0,159-16-1,-127 16 1,-144 16 171,-30 64-187,-1 15 16,-16 32-16,32-16 16,-48 143-1,17-16 1,-1-79 0,32-32-1,-16-16 1,16-48-1,0-47 1,0 0 0,0 0 109,-32-16-110,16 16-15,-47 16 16,-17-16-16,1-1 16,-238-15-1,63 0-15,-302 0 16,-95 0-1,32 32 1,47-32 0,80 0 15,32 0-15,-96 0-1,-15 0 1,110 0-1,1 0 1,0 0 0,63 0-1,-302 0 1,239 0 0,-80 0-1,127 0 1,112 0-1,31 0 1,48 0 0,-16 0 15,-80 0-15,1 0-1,47 0 1,0 0-1,-16 0 1,-285-47 0,174 15-1,63 32 1,33 0 0,94 0-1,49 0 1,-17 0-1,-16 0 1,-47 0 0,32-16 15,31 0-15,-31-16-1,-32 16 1,0-47-1,95 63 1,79 0 0,17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33:39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8763 8176 0,'-79'0'94,"-80"0"-94,-127 0 15,-190 0-15,0 0 16,-302 0 0,-635 0-1,-63 0 1,396 0 0,556 0-1,334 0 1,158 0-1,16 0 110,-16 0-109,17 0-16,-33 0 16,32 0-16,0 0 15,0 0 1,0 0 62,16 31-78,0 49 16,0 15-16,0 64 15,0 254 1,16 158 0,-16 32-1,48 159 1,-48-158 15,0-33-15,0-142-1,32-255-15,-32 144 16,0-96 0,16-95-1,-16-48 1,0 1-1,0-64 1,0 31 0,0-15-1,0 47 1,0 48 0,0 16-1,0-16 16,15-79-15,-15-32 31,16-16 31,0 0-47,64 16-31,269 47 16,413 48 0,174-15-1,96-96 1,127 0 15,-206 0-15,-207 0-1,-318 0 1,-205 31 0,-192-31-1,-15 0 141,16-16-140,16-15-16,-32-17 16,47-79-16,16 0 15,-47-32 1,16-31-16,-32-255 16,-16-253-1,0-159 1,0-144-1,0-78 1,0 301 0,0 349-1,16 191 1,-1 111 0,17 32-1,-16 47 16,0 1-15,32-64 0,-17-16-1,1 31 1,-16 49 0</inkml:trace>
  <inkml:trace contextRef="#ctx0" brushRef="#br0" timeOffset="17594.684">16748 7922 0,'-16'47'62,"1"49"-62,15 31 16,-48 47-16,32 33 15,0 15-15,-47 48 16,15 492 0,-47 603-1,95-365 1,-64-365 15,33-222-15,31-143-1,0-127 1,0-64 0,-16 16-1,-16 0 1,32 1-1,-32 31 1,-15 31 0,15-62-16,-16 110 15,48-47 1,-16-48 0</inkml:trace>
  <inkml:trace contextRef="#ctx0" brushRef="#br0" timeOffset="20350.958">16685 7842 0,'0'-16'78,"16"16"-62,47 0-16,32 0 15,32 0-15,64-15 16,269-81 0,255 80-1,237 16 1,128 0 0,-255 0-1,-47 0 16,-127 0-15,-254-47 0,-207 31-16,96-16 15,-111-15 1,-112 47 0,-47 0 15,-16 15 172,0 49-187,0 15-16,-16 32 15,0 1-15,0 46 16,-31 192-1,15 221 1,-79 366 0,79 507-1,-31-809 1,15-270 0,0-126-1,33-65 16,-1-31-15,-16-64 0,32-47-1,0-16 1,0 0 0,0 0-1,0 16 79,0 95-78,0 47-16,0 17 15,0 63-15,0 143 31,0-175-15,0-175 0,0-31 15,-32-63-15,16 15-1,-15 16 1,-1-16-1,16 32 17,0 0-17,0 0 1,0 0 0,-31 0-1,-33 0 16,17 0-31,-64 0 16,-64 0 0,-126 0-1,-112 0 1,-63 0 0,-286 0-1,-47 0 1,-1 0-1,350 0 1,95-31 0,111 15-1,32-32 1,79 32 0,-47 0 15,111 16-16,31 0 1,1 0 0,-49 0-1,-78 0 1,-112 0 0,17 0-1,31 0 1,158 32-1,80-32 1</inkml:trace>
  <inkml:trace contextRef="#ctx0" brushRef="#br0" timeOffset="23718.586">18637 9747 0,'32'0'78,"48"-47"-62,15 31-16,32 16 15,-16-16 1,238 16 0,143 0-1,-254 0 1,-111 32 0,-63-16-1,-32-1 1,15-15-1,-31 0 1,16 16 0,0 0-1,-32 0 17,63 32-17,-31-17 1,16 17-1,15 31 1,-47 17 0,0 47-1,-16 95 1,0 16 0,0-96-1,0-31 1,0 0-1,0-63 1,-32 47 0,16-47-1,-47 47 17,31-48-17,-16 17 1,1-17-1,-1 48 1,16-47 0,1-17-1,-1-15 1,0-16 0,-31 16-1,-33 15 1,-31 1-1,-47 15 1,110-47 0,32-16-1,-31 0 17,15 0-17,-15 0 1,-32 0-1,-1-16 1,1-31 0,16-1-1,-1 16 1,-15-15 0,0-17-1,31 33 1,1-33-1,-1 16 1,17-47 0,15 32-1,0 15 17,16-31-17,-15-1 1,31 1-1,-16-32 1,16 16 0,-64-96-1,48 80 1,-15-48 0,31 32-1,0-16 1,0 16-1,0 80 1,0-33 0,0-15 15,15 47-15,-15 33-1,32-1 1,-32 0-1,16-16 1,-16 0 0,32-31-1,-16 31 1,0 16 0,-16 0 15</inkml:trace>
  <inkml:trace contextRef="#ctx0" brushRef="#br0" timeOffset="40407.94">16209 11795 0,'31'0'63,"33"0"-48,-1-32-15,64 32 16,-16-15-16,48-1 15,95-32 1,-127 32 0,-95 0-1</inkml:trace>
  <inkml:trace contextRef="#ctx0" brushRef="#br0" timeOffset="41007.696">16971 11462 0,'31'0'78,"17"16"-78,0 47 16,-1-47-16,-15 16 16,31 0-16,-47-1 15,16-15 1,-32 0 78,-16 16-94,-16-16 15,-15 31-15,-1 1 16,-31 47 0,-16 32-1,31-32 1,48-63-1</inkml:trace>
  <inkml:trace contextRef="#ctx0" brushRef="#br0" timeOffset="79838.711">17383 12414 0,'0'-16'78,"0"-15"-78,32 15 15,16-32-15,15 32 16,-15-15 0,31-1-1,-47 0 1,-16 32 0,0 0 15,0 0-31,-1 0 15,-15 48 1,0-1 0,0-31-1</inkml:trace>
  <inkml:trace contextRef="#ctx0" brushRef="#br0" timeOffset="80303.909">17606 12240 0,'-16'0'31,"16"31"-16,0 17 1,-32 16-16,16 31 16,0 95-1,0-15 1,-15-32 0,31-64-1,0-47 1,-16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4:38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 8890 0,'-63'0'125,"-17"0"-109,17 0-16,-1 0 15,-47-32-15,16 32 16,32 0-16,-17 0 31,33 0-15,15 0-1,32 32 235,0 47-250,0 33 16,16 15-16,-16 0 16,16 190-1,-16 16 1,0-47 0,0-111-1,0-48 1,0-16-1,0-32 1,0-31-16,0-16 16,0-16-1,47 15 923,33-31-923,15 32-15,79-16 16,17 0 0,-80 0-1,-32-16 17,-15 0-17,-48 0 1</inkml:trace>
  <inkml:trace contextRef="#ctx0" brushRef="#br0" timeOffset="10927.979">1619 11795 0,'0'-16'125,"0"0"-125,-31 16 16,-17 0-16,0-15 15,-31 15 1,0 0 0,15 0-1,17 0 1,31 0-1,0 0 329,16 31-328,0 17-16,0 15 15,0 80 1,0 48 0,0-17-1,0-47 1,0 0 0,-16-31-1,0-17 1,0 32-1,16-47-15,-16 47 16,0-16 0,1-47 15,15-32-15,0-1-1,-16-15 1,16 16 15,0 16-15,-16 16-1,16-17 1,-32 33 0,32-32-16,-16 31 15,0 17 1,0-1-1,1-47 1,15-16 0,0-1 156,15 1-157,17-16 1,0 16-16,16-16 15,-48 16-15,111 0 16,-16-16 0,-16 16 15,17-16-15,-65 0-1,1 0 1,-16 0-1</inkml:trace>
  <inkml:trace contextRef="#ctx0" brushRef="#br0" timeOffset="21504.949">1731 14526 0,'15'-16'0,"-78"16"125,-32 0-109,15 0-16,-31 0 15,48 0-15,-17 0 16,-15 0-1,47 0 1,33 0 93,15 32-93,0 79-16,47 63 16,-15 1-16,-16 47 15,47 191 1,-47-32 0,-16-64-1,0-158-15,0 63 16,-32 32-1,1-63 1,15 31 15,-16-47-15,16-48 0,0 32-1,-15-48 1,31-48-1,0-31 79,-16 0-78,16-16-1,0-1 1,0 17 0,0-16-1,0 16 1,0 0 0,0-1-1,0-15 126,16-16-141,31 0 15,-15 0-15,0 0 16,15 0-16,1 0 31,-16 0-31,-16 0 16,47 0 0,-31 0-1,-16 0 1,15 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6:00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14351 8334 0,'0'16'63,"0"80"-63,0 31 16,0 47-16,0-15 15,0 16 1,0 221-1,0-15 1,0-79 0,0-223-16,0 33 15,0-49 1,0-47 0,0 0-1,0 0 95,0 31-95,0-15-15,0 16 16,0-17-16,0-15 15,-16 16 1,16-16 15,0 0-15,0 0-16,0 0 62,32-16-46,32 0 0,-1 15-16,96 1 15,-32 0 1,79-16 15,-95 0-15,-31 0-1,-17 0 1,-47 0 0,0 0 62,0 0-31,0 0-32,0-32 1,-16-15 0,15 15-1,-15-95 1,0-48-1,0 96 1,0-32 0,-15 32-1,-1-33 1,16 49-16,0-48 16,0 63-1,0-31 1,0 15-1,0 17 1,0-1 0,0 16-1,0 16 32,16 1-16,15 15-15,33 0 0,79-32-1,95 16 1,0-16 0,-63 32-1,-64-32 1,-2429 32-1,4985 0 1,-2429 0 0,32 0-1,-64 0 17,-47-15-17,-111-1-15,47 16 16,-32 0-1,-15 0 1,-32 0 0,0 0 93,0 0-78,0 0-15,-1 16 0,-15-1 15,32 17-31,-32-16 15,16 48 1,32 126 0,-32-47-1,-1 16 1,1-1 0,16 65-1,-16 94 1,-16-79-1,0-47 1,0-64 0,0-32-1,0 0 17,0-15-17,0-49 1,16 1-1,-16-16 1,16-16 62,0 0-47,-16 16-31,31-16 16,1 0-16,32 0 16,-33 16-16,-2285 16 15,4889-32 17,-2508 0-17,-16 0 1,-47 0-1,-16 0 1,-33 0 0,17 15-1,-16-15 1,16 0 0,-16 0-1,15 0 1,33 16-1,-1-16 1,-15 16 0,0-16-1,-32 16 79,-16 16-94,0 15 16,0-15-16,0 32 15,-16-17-15,0 17 16,-48 95 0,64 15-1,-16-47 1,1-16-1,-17-63-15,32 15 16,0-15 0,0 0 15,-16 15-15,16-31-1,0 0 1,-16-32-1,16 31 17,-16 17-17,0 0 1,16-17 0,0-15-16,0 16 15,-16 0 1,16-16 109,-15 0-110,-1-1-15,-16 1 16,0-16-16,-15 16 16,-80 32-1,-48-32 1,-63 0 0,0 31-1,-96-47 1,-31 0-1,48 0 1,47 0 15,16 0-15,32-16 0,31-15-1,-174-1 1,127 16-1,0-16 1,-32 0 0,0 1-1,48 31 1,31-16 0,128 16-1,-1 0 1,17-32-1,-17 32 1,1 0 15,31-16-31,16 16 16,0-16 0,-32-15 15,17-1-16,-1 0 1,0 0 0,16 16-1,-15-63 1,31 31 0,0-15-1,0 31 1,15-15-1,49-49 1,-32 17 15,-16 15-15,-16 1 0,0 15-1,15 1 1,1-49-1,0 33 1,16-1 0,-16 17-1,16-1 1,-1 16 0,1 1-1,-16 31 1,47 0-1,49 0 1,-17 0 15,16 31-15,32 1 0,-48-32-1,0 16 1,48 0-1,-48-16-15,64 32 16,0-32 0,-48 0-1,0 0 1,-47 0 0,-1 0-1,1 0 1,-17 0-1,1 0 17,31 0-17,80 0 1,-80 0 0,-31 0-1,0 0 1,-1-16-1,-15 16 1,0-16 0,-32 0-1,16 16 1,15-16 0,-15 0-1,16 0 1,0-15 15,-16 15-15,0-16-1,15-16 1,-15-47 0,-16 0-1,0 16 1,0-33-1,0-30 1,0-1 0,0 0-1,32 32 1,-32 15 0,16 33-1,0-1 1,-16 1-1,0 15 17,0 112 327,0 15-343,0 32-16,0-15 15,0-1-15,0-16 16,0 96 0,0-112-1,0-15 1,0-16-1,0 15 17,0 1-17,0-16-15,0 31 16,-16-15 0,0-32-1,16 15 16,0 1 1,0-16-17,-16 0 1,0 32 0,0-33-1,0 33 1,1-32-16,-17 16 31,0-1-15,16-31-1,-16 0 17,-47 32-17,0-32 1,-17 16-1,1 0 1,16-16 0,-48 0-1,-64 0 1,48 0 0,16 0-1,16 0 1,16 0-1,32 0 17,-1 16-17,1-16 1,-17 47 0,-15-31-1,0 32 1,-16 0-1,63-48 1,32 0-16,0 0 16,16 15 15,-16 1-15,-31 16-1,15 16 1,0-1 15,32 1-15,-47 31-1,47-15 1,0 31 0,0-16-1,0-31 1,0 0-1,15 15 1,33 1 0,0-17-1,-17-15 1,17-16 0,0 16-1,-1-1 1,1 1 15,95 0-15,-96-32-16,144 32 15,95-16 1,15 31 0,-47 1-1,-63-32 1,31 15-1,-47-15 1,63 16 0,0 32-1,48-49 1,-32 33 0,95-32-1,-190-16 1,-16 0 15,15 0-15,17 0-1,15 0 1,33 0 0,-1 0-1,-95 0 1,-16 0-1,0 0 1,16-16 0,16 0-1,-79 16 1,-17 0 0,1 0-1,-16 0 16,47 0-15,16 0 0,16 0-1,-15 0 1,-17-32 0,16 17-1,-47 15 1,47-16-1,-16 16 1,-47-32 0,0 32-1,0 0 1,-16 0 0,-1 0-1,1 0 16,32 0-15,-16 0 0,15 0-1,33 0 1,31 0 0,-16 0-1,48 0 1,-16 0-1,-16 0 1,-47 0 0,-17 0-1,1 0 1,15-16 0,1 0-1,-48 0 1,0 0 15,-1-15-15,1 15-1,16-32 1,-32 1 0,0-1-1,16-16 1,0-15-1,0-16 1,-16-16 0,0 15-1,0 17 1,0 16 0,-16 31-1,0-16 16,-16 1-15,0-17 0,1 32-1,-17-31 1,0 47 0,-15-16-1,-32 0 1,-1 1-1,-31 31 1,0-16 0,48 16-1,-32-32 1,0 16 0,0 0-1,79 0 16,0 1-15,0-17 0,1 0-1,15-31 1,0 31 0,-16-79-1,0-48 1,1-63-1,-1 15 1,16 33 0,0-1-1,16 32 1,0-95 0,0-32 15,0 32-16,0-16 1,0 79 0,0-63-1,0 143 1,16-48 0,79-47-1,32 47 1,-63 16-1,63-48 1,0 1 0,-16 31-1,48-32 1,15 32 0,17 16 15,-17 16-16,-94 48 1,31-1 0,-32-15-1,-31 15 1,-16 32 0,-32-47-1,0 31 1,0-31-1,-16 0 1,-32-17 0,-31 17-1,-80-80 1,32 80 0,-95-16 15,-48 31-16,16 32 1,32-15 0,31 15-1,1-16 1,63 33 0,-80-1-1,64 16 1,-79 0-1,-64 0 1,80 0 0,16 0-1,47 0 1,-16 0 0,48 0 15,47 0-16,1 0 1,15-16 0,1-16-1,-33 16 1,33-47 0,31-1-1,16-47 1,0-16-1,0-48 1,47 33 0,80-33-1,16 32 1,16 64 0,0-1 15,15 1-16,-110 47 1,-17 16 0,33-15-1,-33-17 1,17-31 0,-16 15-1,-33 1 1,-15-17-1,0-15 1,0 31 0,0 17-1,-47-17 1,-17 17 15,-47-33-15,0 17-1,-32 31 1,-47-16 0,-80-15-1,-16-32 1,-31 79 0,-1-32-1,1 48 1,47 0-1,-32 0 1,64 0 0,47 0-1,128 0 1,-1 0 15,1 0-15,-32 0-1,-64 32 1,-16 0 0,1-16-1,-33-1 1,1 17 0,47-16-1,-47 32 1,79-32-1,16 15 1,-16 17 0,-16 0-1,0-1 1,64 1 15,15-32-15,16 31-1,33-15 1,-33 63 0,32-15-1,0 142 1,16 0 0,0-15-1,0-1 1,95 80-1,-31-64 1,-1-47 0,-47-48-1,32-16 1,-32-32 15,31 48-15,33 32-1,-17-48 1,1-63 0,-64-17-1,32-31 1,-17 32 0,33-16-1,31-16 1,-15 32-1,15-32 1,-15 0 0,-1 0-1,64-96 1,-16-78 15,-15 31-15,-1 0-1,-32 32 1,1-32 0,-1 0-1,17-31 1,-17 78 0,1 17-1,-1 31 1,-31 32-1,63-15 1,-15 31 0,15 0-1,32 0 1,-32 16 15,-63 15-15,-32 17 31,48 79-32,-33 32 1,17 31 0,48 96-1,-65-159 1,1-16-1,0 0 1,16 32 0,-32 32-1,0 110 17,-16-46-17,-63-17 1,63-111-1,-16-32 1,0-47 0,-47 32-1,15-1 1,-15-31 0,47 0-1,16-17 126,16 1-141,0 16 15,0-16-15,16 0 16,0 0 0,0 0-1,0-1 360,-48-15-328,-31 0-47,15 0 16,-47 0-16,31 0 15,1 0 1,15 0 0,-15 0-1,47 0 1,-95-15 0,47-1-1,-31 0 1,31 16-1,1 0 1,47 0 0,0 0 15,64 0 110,15 0-141,33 0 15,-1 0-15,-16 0 16,32 0-1,-47 0 1,-48 0 0,79-32 15,-32 32-15,49-16-1,-81 0-15,49 16 16,-64 0-1,31-16 1,-31 1 0,16-17-1,0 0 1,-17-16 0,1 1-1,-16-1 1,16-15-1,-16 15 1,32-31 0,-16 47 15,-16 0-15,32 16-1,-32 0 1,47-15-1,-47 15 17,32 16-17,0 0 1,95 0 0,79 47-1,-95 1-15,127 16 16,-47-17-1,-32 1 1,63 31 15,32-31-15,79 79 0,-15-80-1,-128 17 1,-63-32-1,-95-16 1,31 15 0,49 17-1,-65-32 1,-31 0 0,0 0-1,0 63 1,0 16-1,15 112 1,1 15 0,0-16 15,0-15-15,-32-48-1,-16-1 1,-32 144-1,16-32 1,17-16 0,-17 64-1,32-143 1,0-48 0,0-64-1,0 1 1,0-32-1,0 0 64,0-48-64,0-111 1,-16-16-16,0-31 15,-47-128 1,31-15 0,-48 47-1,49-15 1,-49 78 0,17 33-1,31 47 1,0 32-1,-31-32 1,-1 80 0,33 47 15,15 16-15,-32-32-1,-79 0 1,-63-15-1,-49 31 1,1 0 0,80 16-1,78 0 1,-2396 0 0,4905 0-16,-2445 0 31,-16 0-16,0 0 1,0-16 47,1 0-63,-33-16 15,-15 1 1,-64-1-1,-48-16 1,17-15 0,110 47-16,-63-16 15,32-31 1,47 31 0,17 16-1,15 0 1,0 0-1</inkml:trace>
  <inkml:trace contextRef="#ctx0" brushRef="#br0" timeOffset="3799.767">18431 11652 0,'32'-16'94,"31"32"-78,33 0-16,15 16 15,-32-32-15,16 32 16,32-16 0,-16-16-1,-47 0 1,-48 15-1,0-15-15,0 16 16,-16 0 0</inkml:trace>
  <inkml:trace contextRef="#ctx0" brushRef="#br0" timeOffset="5079.405">19320 11827 0,'0'16'78,"0"16"-62,0-17-16,0 17 15,0-16-15,0 63 16,0-31 0,0 31-1,0-15 1,0-16 0,0-17 15,-32 33-16,-15 15 1,-49 32 0,1 16-1,0-16 1,63-63 0,-47 16-1,-48 15 1,47-47-1,-31 15 1,48-31 0,-1-16-1,-15 0 1,15 0 0,1 32 15,47-32-16</inkml:trace>
  <inkml:trace contextRef="#ctx0" brushRef="#br0" timeOffset="6231.765">19431 11890 0,'0'16'47,"0"48"-32,0 15-15,0-15 16,0-17-16,0 96 16,64 0 15,-17-48-31,144 80 15,31-32 1,48 31 0,-48-78-1,-63-33 1,-16-31 0,-16-32-1,-48 16 1,16-16-1,17 0 1,-33 0 0,-63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6:40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3477 6033 0,'0'-16'47,"32"16"-16,-17 0-15,33 0-16,-32 0 16,47 0-1,-31 0-15,32 0 16,-17 0-1,1 0 1,0 0 15,-33 0-15,1 0 0,0-16-1</inkml:trace>
  <inkml:trace contextRef="#ctx0" brushRef="#br0" timeOffset="3296.006">1223 6683 0,'15'0'47,"65"0"-32,15 0-15,32 16 16,0 16-16,-32-32 16,80 0-1,-96 0 1,-31 0 0,-32 0-1,0 0 1,-16-16 31</inkml:trace>
  <inkml:trace contextRef="#ctx0" brushRef="#br0" timeOffset="3847.737">1953 6429 0,'16'16'31,"0"0"-15,-16 0-16,63 32 16,-63-32-1,48 31 1,-1 1 0,-47-32-1,16-16 1,0 16-1,-16 15 17,0-15-17,0 0-15,-111 63 16,32-15 0,31 15-1,-16-15 16,49-48-15,15 0 0</inkml:trace>
  <inkml:trace contextRef="#ctx0" brushRef="#br0" timeOffset="6743.914">2270 7747 0,'-47'0'109,"-1"0"-93,16 0-16,-15 0 16,-1 0-16,0 0 15,-15 0 1,-32 0-1,31 0 1,48 32 93,16 31-93,16 33-16,32 62 16,-32-15-16,0-16 15,31 222 1,-47 302 0,16-127 15,-16 0-16,-2429-48 1,4937-95 0,-2476-95-1,16-48 1,-32-47 0,0-80-1,-16-79 1,31-1-1,-31-15 1,0 0 15,0 0-31,0 0 16,0 16 0,0-1 15,-16 1-16,1 111 1,-1 0 0,-16 0-1,16-80 1,16 1 0,0-33-1,0-15 16,0 16-31,0 32 16,0-1 0,0 16-1,0-47 1,0-16 0,0 0 15,-16 0 281,16 16-312,0-1 16,0 1-16,0-16 16,0 0 140,0 0-141,0 0 1,0-1-16,0 1 16,0 16-1,0-16 1,0 0 0,0 16-1,0-17 1,48-15 140,-1 32-156,17-32 16,15 0-16,1 16 15,-17-16 1,64 32 0,-111-32-16,32 0 15,-32 0 32</inkml:trace>
  <inkml:trace contextRef="#ctx0" brushRef="#br0" timeOffset="10087.623">9017 8636 0,'16'-16'94,"48"16"-94,-1 0 15,16 0-15,33 0 16,-81 0-16,17 0 16,-16 0-1,-16 0 1</inkml:trace>
  <inkml:trace contextRef="#ctx0" brushRef="#br0" timeOffset="13758.983">4302 12668 0,'32'0'16,"16"0"-1,-1 0 1,49 0 0,31 0-1,15 0 1,-15 0 15,-79 0-31,0 0 16,-32 0-1</inkml:trace>
  <inkml:trace contextRef="#ctx0" brushRef="#br0" timeOffset="14387.854">4826 12303 0,'32'32'78,"16"31"-63,-1-31-15,-15-16 16,31 0-16,-31 32 16,0-1-1,-32-31 48,0 0-32,0 0-15,-32 0-1,-79 31 1,-16 1-1,64-16 1,-1-1 0,32-15-1,32 0 1</inkml:trace>
  <inkml:trace contextRef="#ctx0" brushRef="#br0" timeOffset="20766.975">7795 12351 0,'-16'-16'219,"-16"0"-219,-15 16 15,15-16-15,-32 16 16,33-32-16,-49 1 31,17-1-15,-1 16 0,32 0-1,1 16 1,-1 0-1,0 0 1,16 0 0,-15 0-1,15 0 1,0 0 15,0 16 172,16 16-187,-16 63-16,16-31 16,-16 31-16,0 79 15,-31 1 1,47-64-1,-16-16 1,0-47 15,16-16-15,0-16 0,0 0 109,16-1-125,63-15 15,-15 32-15,15 0 16,64 0-1,-80-16 1,17-16 15,-17 0-15,-47 15 187,0-30-203,-16-65 16,0 17-16,0 15 15,0-15 1,0-33 0,0 65-1,0-1 1</inkml:trace>
  <inkml:trace contextRef="#ctx0" brushRef="#br0" timeOffset="22079.977">7763 12414 0,'0'32'31,"0"-16"-31,0 16 16,-16-1-16,16 1 15,0 32 1,-16-1 0,0-15-1,16 15 1,0-31 0,0 0-1,0-16 1,-15 0 15</inkml:trace>
  <inkml:trace contextRef="#ctx0" brushRef="#br0" timeOffset="43071.021">11049 11128 0,'0'16'47,"-63"0"-31,-48 16-16,-1-16 15,-30 0-15,-319-16 16,-348 0-1,-271 0 1,175 0 15,111 0-15,350 0 0,238 0-1,94 0 1,81 0-1,15 0 1,-48 0 0,48 0-1,-15 16 1,-33-16 0,-47 0-1,0 0 1,47 0-1,17 0 17,-17 0-17,17 0 1,-17 0 0,1 0-1,47 0 1,0 0-1,0 0 1,0 0 15,0 0-15,0-16 15,1 16 0,15 31 94,0 17-109,0-32-16,0 32 16,0-1-16,15 1 15,1 31 1,-16-31 0,0 15-1,16-15 1,-16 15-1,0-15 1,0 0 15,0-17-15,0-15 0,0 0-1,0 16 16,0-16 1,0 16-1,0-17 141,16 1-172,0-16 15,32 0-15,-1 0 16,33 0 0,62 0-1,-46 0 1,47 0 0,-1 0-1,176 0 1,47 0-1,-32 0 17,33 64-17,46 15 1,-62-47 0,-176-32-16,144 0 15,-64 0 1,-16 32-1,79-1 1,-47-15 0,48 32-1,-64-48 1,-48 0 0,-95 0-1,0 32 1,-31-32-1,31 0 17,-48 0-17,-47 0 1,16 0 0,-16 0 46,16 0-46,-17 0 15,17 0-15,-16 0-1,0 0 1,0 0-16,0 0 31,31 0-15,-15 0-1,-16 0 17,32 0-17,-33 0 16,1 0-31,0 0 32,0 0-17,0-16 17,0 0-1,-16 0-16,0-16 1,16-15 0,-16-49-1,0-46 1,0-33 0,0 32-1,0-47 1,0 126-16,0-63 15,0 79 1,0 33 0</inkml:trace>
  <inkml:trace contextRef="#ctx0" brushRef="#br0" timeOffset="45614.569">7985 11017 0,'16'0'31,"0"0"-15,0 16-16,0 0 16,-16 32-16,16 47 15,-16 0 1,0-15 0,0-49 15,0 1-16,0-16 1,-32-16 31,16 0-47,0-16 16</inkml:trace>
  <inkml:trace contextRef="#ctx0" brushRef="#br0" timeOffset="46127.385">7922 11335 0,'16'16'79,"0"0"-79,-16-1 15,31 1 1,-15 16-1,0-16 1,0 16 0,0-16-1,0-16 63,0 0-78,-1 0 16,17-32-16,0-48 16,16 33-1,-17 31 1,-31-16 0</inkml:trace>
  <inkml:trace contextRef="#ctx0" brushRef="#br0" timeOffset="47455.781">5731 10874 0,'0'16'63,"0"16"-63,0 16 15,0 15-15,0-15 16,0-1-1,0 33 1,0-33 0,0 17-1,0-32 1,0-16 0,-16 15-1,0 1 1,0-32 62</inkml:trace>
  <inkml:trace contextRef="#ctx0" brushRef="#br0" timeOffset="48022.752">5556 11287 0,'16'16'47,"0"0"-31,16 0-16,-32 0 16,32 15-1,-16-31 1,-1 16-1,1 0 1,0-16 62,0 0-78,0 0 16,0 0-16,16-16 15,-17 16 1,17-31 0,32-1-1,-17 0 17,-31 16-32,0 16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7:46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12430 13795 0,'-16'0'125,"-15"0"-125,15 0 16,0 0-16,-16 0 15,0 0-15,-31 0 16,15 0 0,-31 0-1,15 16 16,-15 16-15,16 0 0,-1 0-1,32-32 1,-15 15 0,-17 33-1,17-16 1,-1 31-1,16-47 1,0 48 0,17-33-1,-1 1 1,0 0 15,16-16-15,0 0-16,0 31 31,0 17-15,0-32-16,0 47 15,0-31 1,0 15 0,0-31-1,0 0 1,0-1-1,0 1 1,0 0 0,0 0-1,0 15 1,16 1 0,0 47-1,-16-47 16,31 31-15,-15-15 0,-16 15-1,16-47 1,-16 15 0,32-15-1,-32 0 1,16-16 62,-16 15-62,0-15 171</inkml:trace>
  <inkml:trace contextRef="#ctx0" brushRef="#br0" timeOffset="9641.313">16510 14542 0,'-32'0'78,"-47"0"-78,-64-16 15,-16 16-15,-31 0 16,-175 0 0,-159 0-1,64-80 1,126 80-1,96-47 1,111 47 0,48-16-1,15 16 1,-47 0 0,0 0-1,63 0 1,48 95 187,0 0-203,0 16 16,0-15-16,0 31 15,0-16-15,0 63 16,0-78 15,0-17-15,0-63-1,16 16 1,0-16 0,16-1 62,31 1-63,48-16-15,80 48 16,-1-48-16,287 16 16,47-16-1,-112 0 1,-78 0 15,-144 0-15,-47 16-1,-111-16 1,0 31-16,-1-31 16,-15 0-1,0 0 1,48 0-1,-17 0 1,1 0 0,-1 0-1,1 0 1,16 16 0,-1 0-1,-15-16 16,-1 0-15,-31 0 0,16 0 15,-16 0-15,16 0-1,-17 0 16,17 0-15,-16 0 78,-16-63-94,0-33 15,0-15-15,0-16 16,0 32 0,0-143-1,0 63 1,0 112 0,0-1-1,0 33 1,0 15-1,-63 16 189,-33 0-189,-47 0-15,-31 0 16,-17 16-1,17-1-15,-160-15 16,144 0 0,126 0-1,48 0 1,1 0 0,-1 0-1</inkml:trace>
  <inkml:trace contextRef="#ctx0" brushRef="#br0" timeOffset="14665.302">19765 9811 0,'31'0'79,"-15"0"-64,32 0-15,63 0 16,16 16-16,48 15 15,269-15 1,128-16 0,174 16-1,-175-16 1,-253 0 0,-223 0-1</inkml:trace>
  <inkml:trace contextRef="#ctx0" brushRef="#br0" timeOffset="18257.128">21797 11668 0,'0'80'47,"0"31"-31,0 32-16,0 15 15,0 33-15,0-32 16,0 31 0,0 48-16,0-31 15,0 666 1,0-222-1,-64-96 1,1-301 0,47-254-1</inkml:trace>
  <inkml:trace contextRef="#ctx0" brushRef="#br0" timeOffset="21918.825">21797 11621 0,'0'47'94,"0"17"-94,0 63 16,0-16-16,0 48 15,0 15 1,0 80-16,0 191 16,0 79-1,0-159 1,0-127-1,-16-79 1,0-64 0,16 0-1,0-79 1,0 0 15,0 0-31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9:07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7017 10700 0,'0'-16'47,"-32"16"-47,-31 16 15,15-16 1,0 16-16,1 0 16,-48 47-1,31-15 1,16-1 0,1 1-1,31 15 1,-16 1-1,0 15 1,1-15 0,15 15-1,-16-47-15,16 0 16,0 63 0,0-47-1,1 15 16,15-47-15,0 47 0,0-15-1,0 16 1,0-1 0,15 1-1,33 15 1,16 16-1,-17-47 1,1-1 0,-16 1-1,-1-16 1,17 0 0,-32-17-1,31 17 16,1 16-15,31-16 0,96 31-1,63 16 1,-95-31 0,-32-32-1,-16-16 1,48 32-1,-63-32 1,63 0 0,-16-48-1,-48-15 1,16-17 0,0 17 15,-15-1-16,31-63 1,-48-47 0,-31 78-1,-16 1 1,0 16 0,-16-1-1,0 1 1,0-32-1,-64 0 1,17 31 0,31 49-1,-32-17 1,17 0 0,-49-15 15,-15-32-16,31 63 1,1 0 0,31 16-1,0 16 1,-15-32 0,15 32-1,-31-15 1,31 15-1,-16 0 1,-47 0 0,31-16-1,17-16 1,-17 32 0,33 0 15,15 0-16,-16 0 1,-16 0 0,32 0-1,-15 0 1,15-16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0T21:49:36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11192 4699 0,'-95'16'94,"31"32"-94,-31 15 15,-32 16 1,-16 17-16,-63 47 16,63-32-1,16-48 1,16 32 0,16-15-1,15 31 1,17 0 15,-1-32-15,17-15-1,31-64-15,0 32 16,-16-16 0,32-1-1,-16 1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3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5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1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5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5C2BA-AFBA-C14F-947F-122D6E4F48D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61580-2E9C-4B47-80B6-87774F7ECA2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4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3280-7B78-484A-8510-E27E024022E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BF1E5-BD47-2048-BB5F-1DFF7800B76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82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F7C58-DC38-4841-8597-A370CC6A237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AAEAA-F3DB-9F49-9324-9EB46D7066F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979D7-AE2E-5E41-A9A7-43B595660D3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5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6EA49-417E-FE4A-A366-FDBC4334AAD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23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7BA82-5075-5E45-9A2D-672CDACF84B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B8EFA-BBEB-AD46-A324-9F5581368B5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14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776AA-EA1A-A645-8A6A-226151353AD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15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82F50-E153-5F4D-BF51-9C568707A54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1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73FCA-6213-6E40-95E6-BCB8CA5E0F9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63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9A194-8A39-6A41-B14B-ADBFC336B9B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8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DE0AF-963D-2E41-A0E5-10F4A0D0E54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21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EA96-0C3A-F248-B4DA-2B326BBEA22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3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1AD09-1C0B-D341-96B3-700638221DC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51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52316-30C7-AD42-9034-72D5F6A0F0C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3AB56-9DBD-F240-AB39-D2C7FA2973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EC559-BB4C-7B4B-98FE-C5C084B0072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3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8AF2-CB70-414F-A0EA-640176FF5E5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9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C4B1E-D1BF-E146-B8CD-90C05556E11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53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4B5E1-53A5-9843-A4F0-4022B26AA20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1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64AF-CE06-0542-A1F4-FA6DF41A178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562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BE25E-DCC1-C046-8C80-782A2E44C04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38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797DF-D698-C845-812C-5EAD6B332C58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08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64C72-9FCC-C04F-88D3-A89BD7E0444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69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7F4B8-B03A-A042-BCF7-84F13E0DB25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49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0EE12-134E-A543-B93B-6DF0723546C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39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D3D03-A6DA-FF41-89CF-B4F56541726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59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461CB-9DCC-A24C-BA50-BF9D71CCB99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2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80E63-07DF-D44E-9565-58B8482699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By the way, suppose I’ve run </a:t>
            </a:r>
            <a:r>
              <a:rPr lang="en-US" dirty="0" err="1">
                <a:cs typeface="+mn-cs"/>
              </a:rPr>
              <a:t>dfs</a:t>
            </a:r>
            <a:r>
              <a:rPr lang="en-US" dirty="0">
                <a:cs typeface="+mn-cs"/>
              </a:rPr>
              <a:t> and each node has a </a:t>
            </a:r>
            <a:r>
              <a:rPr lang="en-US" baseline="0" dirty="0" err="1">
                <a:cs typeface="+mn-cs"/>
              </a:rPr>
              <a:t>dfs</a:t>
            </a:r>
            <a:r>
              <a:rPr lang="en-US" baseline="0" dirty="0">
                <a:cs typeface="+mn-cs"/>
              </a:rPr>
              <a:t># </a:t>
            </a:r>
          </a:p>
          <a:p>
            <a:pPr>
              <a:defRPr/>
            </a:pPr>
            <a:r>
              <a:rPr lang="en-US" baseline="0" dirty="0">
                <a:cs typeface="+mn-cs"/>
              </a:rPr>
              <a:t>Suppose I then hand you an edge and tell you the </a:t>
            </a:r>
            <a:r>
              <a:rPr lang="en-US" baseline="0" dirty="0" err="1">
                <a:cs typeface="+mn-cs"/>
              </a:rPr>
              <a:t>dfs#’s</a:t>
            </a:r>
            <a:r>
              <a:rPr lang="en-US" baseline="0" dirty="0">
                <a:cs typeface="+mn-cs"/>
              </a:rPr>
              <a:t> of the two endpoints, how do you know which of the endpoints is the ancestor?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094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959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064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49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826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951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17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339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95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60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677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13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B7E2C-325C-D04D-B5DE-E49FBD26D10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0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3.xml"/><Relationship Id="rId4" Type="http://schemas.openxmlformats.org/officeDocument/2006/relationships/image" Target="../media/image1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BFS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Depth First Search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First 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Follow the first path you find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as far as you can go; back up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to last unexplored edge when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you reach a dead end,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then go as far you can </a:t>
            </a:r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Naturally implemented using recursive calls or a stack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486-92E9-496A-A58F-FC945988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481" r="5926"/>
          <a:stretch/>
        </p:blipFill>
        <p:spPr>
          <a:xfrm>
            <a:off x="4810540" y="925759"/>
            <a:ext cx="4004050" cy="4485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448"/>
          <a:stretch/>
        </p:blipFill>
        <p:spPr>
          <a:xfrm>
            <a:off x="8095128" y="5177593"/>
            <a:ext cx="719461" cy="10955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ECF382-48F1-4FA3-9BB6-10F4F430AA08}"/>
                  </a:ext>
                </a:extLst>
              </p14:cNvPr>
              <p14:cNvContentPartPr/>
              <p14:nvPr/>
            </p14:nvContentPartPr>
            <p14:xfrm>
              <a:off x="5012280" y="1320120"/>
              <a:ext cx="3103560" cy="353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ECF382-48F1-4FA3-9BB6-10F4F430AA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2920" y="1310760"/>
                <a:ext cx="3122280" cy="35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1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DFS(s) –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undiscovered	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6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if 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sz="2400" i="1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FF0000"/>
                    </a:solidFill>
                  </a:rPr>
                  <a:t>fully-discovered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7" y="1579748"/>
            <a:ext cx="2905125" cy="4810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50B1EF-25CB-4222-A6E8-E5C1FF2CAF98}"/>
                  </a:ext>
                </a:extLst>
              </p14:cNvPr>
              <p14:cNvContentPartPr/>
              <p14:nvPr/>
            </p14:nvContentPartPr>
            <p14:xfrm>
              <a:off x="-182880" y="2160360"/>
              <a:ext cx="4183920" cy="274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50B1EF-25CB-4222-A6E8-E5C1FF2CAF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2240" y="2151000"/>
                <a:ext cx="420264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11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kumimoji="1" lang="en-US" sz="2400" dirty="0">
                <a:ea typeface="Osaka" charset="0"/>
                <a:cs typeface="Osaka" charset="0"/>
              </a:rPr>
              <a:t>BFS tree ≠ DFS tree, but, as with BFS, DFS has found a tree in the graph </a:t>
            </a:r>
            <a:r>
              <a:rPr kumimoji="1" lang="en-US" sz="2400" dirty="0" err="1">
                <a:ea typeface="Osaka" charset="0"/>
                <a:cs typeface="Osaka" charset="0"/>
              </a:rPr>
              <a:t>s.t.</a:t>
            </a:r>
            <a:r>
              <a:rPr kumimoji="1" lang="en-US" sz="2400" dirty="0">
                <a:ea typeface="Osaka" charset="0"/>
                <a:cs typeface="Osaka" charset="0"/>
              </a:rPr>
              <a:t> non-tree edges are "simple</a:t>
            </a:r>
            <a:r>
              <a:rPr kumimoji="1" lang="en-US" altLang="ja-JP" sz="2400" dirty="0">
                <a:ea typeface="Osaka" charset="0"/>
                <a:cs typeface="Osaka" charset="0"/>
              </a:rPr>
              <a:t>"</a:t>
            </a:r>
            <a:r>
              <a:rPr kumimoji="1" lang="en-US" sz="2400" dirty="0">
                <a:ea typeface="Osaka" charset="0"/>
                <a:cs typeface="Osaka" charset="0"/>
              </a:rPr>
              <a:t> in some way.</a:t>
            </a: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All non-tree edges join a vertex and one of its descendants/ancestors in the DFS tree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AutoShape 1028" descr="25%">
            <a:extLst>
              <a:ext uri="{FF2B5EF4-FFF2-40B4-BE49-F238E27FC236}">
                <a16:creationId xmlns:a16="http://schemas.microsoft.com/office/drawing/2014/main" id="{FF70A729-CB43-48AE-A585-455B6B90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62500"/>
            <a:ext cx="9906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1029" descr="25%">
            <a:extLst>
              <a:ext uri="{FF2B5EF4-FFF2-40B4-BE49-F238E27FC236}">
                <a16:creationId xmlns:a16="http://schemas.microsoft.com/office/drawing/2014/main" id="{14822DC1-B887-4F24-A66B-2E7BB90D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62500"/>
            <a:ext cx="12954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" name="AutoShape 1030">
            <a:extLst>
              <a:ext uri="{FF2B5EF4-FFF2-40B4-BE49-F238E27FC236}">
                <a16:creationId xmlns:a16="http://schemas.microsoft.com/office/drawing/2014/main" id="{24D808BA-5DD6-4F4D-A7F8-A52419EF1F95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4610100" y="3848100"/>
            <a:ext cx="938213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31">
            <a:extLst>
              <a:ext uri="{FF2B5EF4-FFF2-40B4-BE49-F238E27FC236}">
                <a16:creationId xmlns:a16="http://schemas.microsoft.com/office/drawing/2014/main" id="{6B74BAB0-9510-4A0C-B8F0-BA9A6EE65865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 flipV="1">
            <a:off x="5653088" y="3848100"/>
            <a:ext cx="785812" cy="9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1032">
            <a:extLst>
              <a:ext uri="{FF2B5EF4-FFF2-40B4-BE49-F238E27FC236}">
                <a16:creationId xmlns:a16="http://schemas.microsoft.com/office/drawing/2014/main" id="{218C9898-52DD-4B53-B2D7-C610268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76200" cy="746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6DF8CA28-C008-46BC-BDFB-8E0E723641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10200"/>
            <a:ext cx="1066800" cy="76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34">
            <a:extLst>
              <a:ext uri="{FF2B5EF4-FFF2-40B4-BE49-F238E27FC236}">
                <a16:creationId xmlns:a16="http://schemas.microsoft.com/office/drawing/2014/main" id="{E797DBD8-51D5-4E68-A633-A2AB677E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257800"/>
            <a:ext cx="290513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035">
            <a:extLst>
              <a:ext uri="{FF2B5EF4-FFF2-40B4-BE49-F238E27FC236}">
                <a16:creationId xmlns:a16="http://schemas.microsoft.com/office/drawing/2014/main" id="{43DF96D2-34DC-4EEF-ADC2-E280BA510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036">
            <a:extLst>
              <a:ext uri="{FF2B5EF4-FFF2-40B4-BE49-F238E27FC236}">
                <a16:creationId xmlns:a16="http://schemas.microsoft.com/office/drawing/2014/main" id="{C91B5972-97D7-434C-BB7D-CA018E7993F0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635000" cy="914400"/>
          </a:xfrm>
          <a:custGeom>
            <a:avLst/>
            <a:gdLst>
              <a:gd name="T0" fmla="*/ 0 w 400"/>
              <a:gd name="T1" fmla="*/ 0 h 576"/>
              <a:gd name="T2" fmla="*/ 336 w 400"/>
              <a:gd name="T3" fmla="*/ 96 h 576"/>
              <a:gd name="T4" fmla="*/ 384 w 40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576">
                <a:moveTo>
                  <a:pt x="0" y="0"/>
                </a:moveTo>
                <a:cubicBezTo>
                  <a:pt x="136" y="0"/>
                  <a:pt x="272" y="0"/>
                  <a:pt x="336" y="96"/>
                </a:cubicBezTo>
                <a:cubicBezTo>
                  <a:pt x="400" y="192"/>
                  <a:pt x="376" y="496"/>
                  <a:pt x="384" y="576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037">
            <a:extLst>
              <a:ext uri="{FF2B5EF4-FFF2-40B4-BE49-F238E27FC236}">
                <a16:creationId xmlns:a16="http://schemas.microsoft.com/office/drawing/2014/main" id="{1E995EB2-B16C-44F6-B733-1238B9717BB7}"/>
              </a:ext>
            </a:extLst>
          </p:cNvPr>
          <p:cNvSpPr>
            <a:spLocks/>
          </p:cNvSpPr>
          <p:nvPr/>
        </p:nvSpPr>
        <p:spPr bwMode="auto">
          <a:xfrm>
            <a:off x="4064000" y="4953000"/>
            <a:ext cx="431800" cy="685800"/>
          </a:xfrm>
          <a:custGeom>
            <a:avLst/>
            <a:gdLst>
              <a:gd name="T0" fmla="*/ 80 w 272"/>
              <a:gd name="T1" fmla="*/ 432 h 432"/>
              <a:gd name="T2" fmla="*/ 32 w 272"/>
              <a:gd name="T3" fmla="*/ 144 h 432"/>
              <a:gd name="T4" fmla="*/ 272 w 27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432">
                <a:moveTo>
                  <a:pt x="80" y="432"/>
                </a:moveTo>
                <a:cubicBezTo>
                  <a:pt x="40" y="324"/>
                  <a:pt x="0" y="216"/>
                  <a:pt x="32" y="144"/>
                </a:cubicBezTo>
                <a:cubicBezTo>
                  <a:pt x="64" y="72"/>
                  <a:pt x="168" y="36"/>
                  <a:pt x="272" y="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9360C1-9EE9-43F4-B2AD-15E3D6C6A22D}"/>
                  </a:ext>
                </a:extLst>
              </p14:cNvPr>
              <p14:cNvContentPartPr/>
              <p14:nvPr/>
            </p14:nvContentPartPr>
            <p14:xfrm>
              <a:off x="4132080" y="3531960"/>
              <a:ext cx="4155120" cy="208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9360C1-9EE9-43F4-B2AD-15E3D6C6A2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720" y="3522600"/>
                <a:ext cx="4173840" cy="21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20BA7-3010-F345-B6B5-699052445C3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 dirty="0">
                <a:solidFill>
                  <a:srgbClr val="002060"/>
                </a:solidFill>
              </a:rPr>
              <a:t>DFS(A)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</a:t>
            </a:r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34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34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346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34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34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34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34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34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34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3472" name="AutoShape 16"/>
          <p:cNvCxnSpPr>
            <a:cxnSpLocks noChangeShapeType="1"/>
            <a:stCxn id="403459" idx="5"/>
            <a:endCxn id="4034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3" name="AutoShape 17"/>
          <p:cNvCxnSpPr>
            <a:cxnSpLocks noChangeShapeType="1"/>
            <a:stCxn id="403467" idx="0"/>
            <a:endCxn id="4034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4" name="AutoShape 18"/>
          <p:cNvCxnSpPr>
            <a:cxnSpLocks noChangeShapeType="1"/>
            <a:stCxn id="403464" idx="4"/>
            <a:endCxn id="40346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5" name="AutoShape 19"/>
          <p:cNvCxnSpPr>
            <a:cxnSpLocks noChangeShapeType="1"/>
            <a:stCxn id="403464" idx="5"/>
            <a:endCxn id="4034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6" name="AutoShape 20"/>
          <p:cNvCxnSpPr>
            <a:cxnSpLocks noChangeShapeType="1"/>
            <a:stCxn id="403463" idx="7"/>
            <a:endCxn id="4034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7" name="AutoShape 21"/>
          <p:cNvCxnSpPr>
            <a:cxnSpLocks noChangeShapeType="1"/>
            <a:stCxn id="403461" idx="5"/>
            <a:endCxn id="4034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8" name="AutoShape 22"/>
          <p:cNvCxnSpPr>
            <a:cxnSpLocks noChangeShapeType="1"/>
            <a:stCxn id="403470" idx="4"/>
            <a:endCxn id="4034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9" name="AutoShape 23"/>
          <p:cNvCxnSpPr>
            <a:cxnSpLocks noChangeShapeType="1"/>
            <a:stCxn id="403469" idx="6"/>
            <a:endCxn id="4034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0" name="AutoShape 24"/>
          <p:cNvCxnSpPr>
            <a:cxnSpLocks noChangeShapeType="1"/>
            <a:stCxn id="403464" idx="7"/>
            <a:endCxn id="403460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1" name="AutoShape 25"/>
          <p:cNvCxnSpPr>
            <a:cxnSpLocks noChangeShapeType="1"/>
            <a:stCxn id="403460" idx="7"/>
            <a:endCxn id="4034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2" name="AutoShape 26"/>
          <p:cNvCxnSpPr>
            <a:cxnSpLocks noChangeShapeType="1"/>
            <a:stCxn id="403460" idx="6"/>
            <a:endCxn id="4034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3" name="AutoShape 27"/>
          <p:cNvCxnSpPr>
            <a:cxnSpLocks noChangeShapeType="1"/>
            <a:stCxn id="403465" idx="4"/>
            <a:endCxn id="40346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4" name="AutoShape 28"/>
          <p:cNvCxnSpPr>
            <a:cxnSpLocks noChangeShapeType="1"/>
            <a:stCxn id="403467" idx="6"/>
            <a:endCxn id="4034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5" name="AutoShape 29"/>
          <p:cNvCxnSpPr>
            <a:cxnSpLocks noChangeShapeType="1"/>
            <a:stCxn id="403467" idx="4"/>
            <a:endCxn id="4034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6" name="AutoShape 30"/>
          <p:cNvCxnSpPr>
            <a:cxnSpLocks noChangeShapeType="1"/>
            <a:stCxn id="403468" idx="7"/>
            <a:endCxn id="4034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7" name="AutoShape 31"/>
          <p:cNvCxnSpPr>
            <a:cxnSpLocks noChangeShapeType="1"/>
            <a:stCxn id="403463" idx="4"/>
            <a:endCxn id="4034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8" name="AutoShape 32"/>
          <p:cNvCxnSpPr>
            <a:cxnSpLocks noChangeShapeType="1"/>
            <a:stCxn id="403461" idx="4"/>
            <a:endCxn id="4034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3489" name="Rectangle 33"/>
          <p:cNvSpPr>
            <a:spLocks noChangeArrowheads="1"/>
          </p:cNvSpPr>
          <p:nvPr/>
        </p:nvSpPr>
        <p:spPr bwMode="auto">
          <a:xfrm>
            <a:off x="79375" y="1462088"/>
            <a:ext cx="2374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Suppose edge lists</a:t>
            </a:r>
          </a:p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at each vertex </a:t>
            </a:r>
            <a:br>
              <a:rPr lang="en-US" sz="2000" dirty="0">
                <a:latin typeface="Helvetica" charset="0"/>
                <a:cs typeface="+mn-cs"/>
              </a:rPr>
            </a:br>
            <a:r>
              <a:rPr lang="en-US" sz="2000" dirty="0">
                <a:latin typeface="Helvetica" charset="0"/>
                <a:cs typeface="+mn-cs"/>
              </a:rPr>
              <a:t>are sorted alphabetically</a:t>
            </a:r>
            <a:endParaRPr lang="en-US" dirty="0">
              <a:latin typeface="Helvetica" charset="0"/>
              <a:cs typeface="+mn-cs"/>
            </a:endParaRPr>
          </a:p>
        </p:txBody>
      </p:sp>
      <p:sp>
        <p:nvSpPr>
          <p:cNvPr id="4034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dirty="0">
                <a:latin typeface="Helvetica" charset="0"/>
                <a:cs typeface="+mn-cs"/>
              </a:rPr>
              <a:t>Color code:</a:t>
            </a:r>
            <a:endParaRPr kumimoji="1" lang="en-US" sz="2000" b="1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latin typeface="Helvetica" charset="0"/>
                <a:cs typeface="+mn-cs"/>
              </a:rPr>
              <a:t>undiscovered</a:t>
            </a:r>
            <a:endParaRPr kumimoji="1" lang="en-US" sz="2000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list):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</p:txBody>
      </p:sp>
      <p:sp>
        <p:nvSpPr>
          <p:cNvPr id="403494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32846DDB-CD7E-438C-920C-CF5C22D4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5869482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DAE7D-CC04-7843-8C10-A3580E89A07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55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55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55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55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55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55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551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55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55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55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55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55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55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5520" name="AutoShape 16"/>
          <p:cNvCxnSpPr>
            <a:cxnSpLocks noChangeShapeType="1"/>
            <a:stCxn id="405507" idx="5"/>
            <a:endCxn id="4055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1" name="AutoShape 17"/>
          <p:cNvCxnSpPr>
            <a:cxnSpLocks noChangeShapeType="1"/>
            <a:stCxn id="405515" idx="0"/>
            <a:endCxn id="4055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2" name="AutoShape 18"/>
          <p:cNvCxnSpPr>
            <a:cxnSpLocks noChangeShapeType="1"/>
            <a:stCxn id="405512" idx="4"/>
            <a:endCxn id="40551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3" name="AutoShape 19"/>
          <p:cNvCxnSpPr>
            <a:cxnSpLocks noChangeShapeType="1"/>
            <a:stCxn id="405512" idx="5"/>
            <a:endCxn id="4055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4" name="AutoShape 20"/>
          <p:cNvCxnSpPr>
            <a:cxnSpLocks noChangeShapeType="1"/>
            <a:stCxn id="405511" idx="7"/>
            <a:endCxn id="4055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5" name="AutoShape 21"/>
          <p:cNvCxnSpPr>
            <a:cxnSpLocks noChangeShapeType="1"/>
            <a:stCxn id="405509" idx="5"/>
            <a:endCxn id="4055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6" name="AutoShape 22"/>
          <p:cNvCxnSpPr>
            <a:cxnSpLocks noChangeShapeType="1"/>
            <a:stCxn id="405518" idx="4"/>
            <a:endCxn id="4055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7" name="AutoShape 23"/>
          <p:cNvCxnSpPr>
            <a:cxnSpLocks noChangeShapeType="1"/>
            <a:stCxn id="405517" idx="6"/>
            <a:endCxn id="4055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8" name="AutoShape 24"/>
          <p:cNvCxnSpPr>
            <a:cxnSpLocks noChangeShapeType="1"/>
            <a:stCxn id="405512" idx="7"/>
            <a:endCxn id="405508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9" name="AutoShape 25"/>
          <p:cNvCxnSpPr>
            <a:cxnSpLocks noChangeShapeType="1"/>
            <a:stCxn id="405508" idx="7"/>
            <a:endCxn id="4055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0" name="AutoShape 26"/>
          <p:cNvCxnSpPr>
            <a:cxnSpLocks noChangeShapeType="1"/>
            <a:stCxn id="405508" idx="6"/>
            <a:endCxn id="4055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1" name="AutoShape 27"/>
          <p:cNvCxnSpPr>
            <a:cxnSpLocks noChangeShapeType="1"/>
            <a:stCxn id="405513" idx="4"/>
            <a:endCxn id="40551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2" name="AutoShape 28"/>
          <p:cNvCxnSpPr>
            <a:cxnSpLocks noChangeShapeType="1"/>
            <a:stCxn id="405515" idx="6"/>
            <a:endCxn id="4055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3" name="AutoShape 29"/>
          <p:cNvCxnSpPr>
            <a:cxnSpLocks noChangeShapeType="1"/>
            <a:stCxn id="405515" idx="4"/>
            <a:endCxn id="4055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4" name="AutoShape 30"/>
          <p:cNvCxnSpPr>
            <a:cxnSpLocks noChangeShapeType="1"/>
            <a:stCxn id="405516" idx="7"/>
            <a:endCxn id="4055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5" name="AutoShape 31"/>
          <p:cNvCxnSpPr>
            <a:cxnSpLocks noChangeShapeType="1"/>
            <a:stCxn id="405511" idx="4"/>
            <a:endCxn id="4055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6" name="AutoShape 32"/>
          <p:cNvCxnSpPr>
            <a:cxnSpLocks noChangeShapeType="1"/>
            <a:stCxn id="405509" idx="4"/>
            <a:endCxn id="4055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55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55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34BEEEBB-B9E8-4682-8156-4C81829A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41768584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081B-E516-D246-A16C-C2C12B77074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75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75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756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75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75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75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75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7568" name="AutoShape 16"/>
          <p:cNvCxnSpPr>
            <a:cxnSpLocks noChangeShapeType="1"/>
            <a:stCxn id="407555" idx="5"/>
            <a:endCxn id="4075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69" name="AutoShape 17"/>
          <p:cNvCxnSpPr>
            <a:cxnSpLocks noChangeShapeType="1"/>
            <a:stCxn id="407563" idx="0"/>
            <a:endCxn id="4075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0" name="AutoShape 18"/>
          <p:cNvCxnSpPr>
            <a:cxnSpLocks noChangeShapeType="1"/>
            <a:stCxn id="407560" idx="4"/>
            <a:endCxn id="40756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1" name="AutoShape 19"/>
          <p:cNvCxnSpPr>
            <a:cxnSpLocks noChangeShapeType="1"/>
            <a:stCxn id="407560" idx="5"/>
            <a:endCxn id="4075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2" name="AutoShape 20"/>
          <p:cNvCxnSpPr>
            <a:cxnSpLocks noChangeShapeType="1"/>
            <a:stCxn id="407559" idx="7"/>
            <a:endCxn id="4075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3" name="AutoShape 21"/>
          <p:cNvCxnSpPr>
            <a:cxnSpLocks noChangeShapeType="1"/>
            <a:stCxn id="407557" idx="5"/>
            <a:endCxn id="4075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4" name="AutoShape 22"/>
          <p:cNvCxnSpPr>
            <a:cxnSpLocks noChangeShapeType="1"/>
            <a:stCxn id="407566" idx="4"/>
            <a:endCxn id="4075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5" name="AutoShape 23"/>
          <p:cNvCxnSpPr>
            <a:cxnSpLocks noChangeShapeType="1"/>
            <a:stCxn id="407565" idx="6"/>
            <a:endCxn id="4075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7" name="AutoShape 25"/>
          <p:cNvCxnSpPr>
            <a:cxnSpLocks noChangeShapeType="1"/>
            <a:stCxn id="407556" idx="7"/>
            <a:endCxn id="4075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8" name="AutoShape 26"/>
          <p:cNvCxnSpPr>
            <a:cxnSpLocks noChangeShapeType="1"/>
            <a:stCxn id="407556" idx="6"/>
            <a:endCxn id="4075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9" name="AutoShape 27"/>
          <p:cNvCxnSpPr>
            <a:cxnSpLocks noChangeShapeType="1"/>
            <a:stCxn id="407561" idx="4"/>
            <a:endCxn id="40756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0" name="AutoShape 28"/>
          <p:cNvCxnSpPr>
            <a:cxnSpLocks noChangeShapeType="1"/>
            <a:stCxn id="407563" idx="6"/>
            <a:endCxn id="4075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1" name="AutoShape 29"/>
          <p:cNvCxnSpPr>
            <a:cxnSpLocks noChangeShapeType="1"/>
            <a:stCxn id="407563" idx="4"/>
            <a:endCxn id="4075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2" name="AutoShape 30"/>
          <p:cNvCxnSpPr>
            <a:cxnSpLocks noChangeShapeType="1"/>
            <a:stCxn id="407564" idx="7"/>
            <a:endCxn id="4075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3" name="AutoShape 31"/>
          <p:cNvCxnSpPr>
            <a:cxnSpLocks noChangeShapeType="1"/>
            <a:stCxn id="407559" idx="4"/>
            <a:endCxn id="4075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4" name="AutoShape 32"/>
          <p:cNvCxnSpPr>
            <a:cxnSpLocks noChangeShapeType="1"/>
            <a:stCxn id="407557" idx="4"/>
            <a:endCxn id="4075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5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75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75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 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 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7589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0" name="Line 38"/>
          <p:cNvSpPr>
            <a:spLocks noChangeShapeType="1"/>
          </p:cNvSpPr>
          <p:nvPr/>
        </p:nvSpPr>
        <p:spPr bwMode="auto">
          <a:xfrm flipH="1">
            <a:off x="77406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E732801-3EFF-468B-918E-8863029A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7836822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0BE8-C66D-0844-BC71-99FA1F682C3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96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96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96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96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9609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96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96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9616" name="AutoShape 16"/>
          <p:cNvCxnSpPr>
            <a:cxnSpLocks noChangeShapeType="1"/>
            <a:stCxn id="409603" idx="5"/>
            <a:endCxn id="4096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7" name="AutoShape 17"/>
          <p:cNvCxnSpPr>
            <a:cxnSpLocks noChangeShapeType="1"/>
            <a:stCxn id="409611" idx="0"/>
            <a:endCxn id="4096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8" name="AutoShape 18"/>
          <p:cNvCxnSpPr>
            <a:cxnSpLocks noChangeShapeType="1"/>
            <a:stCxn id="409608" idx="4"/>
            <a:endCxn id="409609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9" name="AutoShape 19"/>
          <p:cNvCxnSpPr>
            <a:cxnSpLocks noChangeShapeType="1"/>
            <a:stCxn id="409608" idx="5"/>
            <a:endCxn id="4096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07" idx="7"/>
            <a:endCxn id="4096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05" idx="5"/>
            <a:endCxn id="4096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4" idx="4"/>
            <a:endCxn id="4096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3" idx="6"/>
            <a:endCxn id="4096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  <a:stCxn id="409604" idx="7"/>
            <a:endCxn id="4096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6" name="AutoShape 26"/>
          <p:cNvCxnSpPr>
            <a:cxnSpLocks noChangeShapeType="1"/>
            <a:stCxn id="409604" idx="6"/>
            <a:endCxn id="4096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7" name="AutoShape 27"/>
          <p:cNvCxnSpPr>
            <a:cxnSpLocks noChangeShapeType="1"/>
            <a:stCxn id="409609" idx="4"/>
            <a:endCxn id="409610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8" name="AutoShape 28"/>
          <p:cNvCxnSpPr>
            <a:cxnSpLocks noChangeShapeType="1"/>
            <a:stCxn id="409611" idx="6"/>
            <a:endCxn id="4096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9" name="AutoShape 29"/>
          <p:cNvCxnSpPr>
            <a:cxnSpLocks noChangeShapeType="1"/>
            <a:stCxn id="409611" idx="4"/>
            <a:endCxn id="4096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0" name="AutoShape 30"/>
          <p:cNvCxnSpPr>
            <a:cxnSpLocks noChangeShapeType="1"/>
            <a:stCxn id="409612" idx="7"/>
            <a:endCxn id="4096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1" name="AutoShape 31"/>
          <p:cNvCxnSpPr>
            <a:cxnSpLocks noChangeShapeType="1"/>
            <a:stCxn id="409607" idx="4"/>
            <a:endCxn id="4096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2" name="AutoShape 32"/>
          <p:cNvCxnSpPr>
            <a:cxnSpLocks noChangeShapeType="1"/>
            <a:stCxn id="409605" idx="4"/>
            <a:endCxn id="4096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96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2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830EF01C-EDC1-4207-AC89-ED92EB1F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7425706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CDEC2-0AF5-6B4B-A2E4-134CAB8A346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16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1657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116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16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16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16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16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1664" name="AutoShape 16"/>
          <p:cNvCxnSpPr>
            <a:cxnSpLocks noChangeShapeType="1"/>
            <a:stCxn id="411651" idx="5"/>
            <a:endCxn id="4116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5" name="AutoShape 17"/>
          <p:cNvCxnSpPr>
            <a:cxnSpLocks noChangeShapeType="1"/>
            <a:stCxn id="411659" idx="0"/>
            <a:endCxn id="4116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6" name="AutoShape 18"/>
          <p:cNvCxnSpPr>
            <a:cxnSpLocks noChangeShapeType="1"/>
            <a:stCxn id="411656" idx="4"/>
            <a:endCxn id="411657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7" name="AutoShape 19"/>
          <p:cNvCxnSpPr>
            <a:cxnSpLocks noChangeShapeType="1"/>
            <a:stCxn id="411656" idx="5"/>
            <a:endCxn id="4116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8" name="AutoShape 20"/>
          <p:cNvCxnSpPr>
            <a:cxnSpLocks noChangeShapeType="1"/>
            <a:stCxn id="411655" idx="7"/>
            <a:endCxn id="4116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9" name="AutoShape 21"/>
          <p:cNvCxnSpPr>
            <a:cxnSpLocks noChangeShapeType="1"/>
            <a:stCxn id="411653" idx="5"/>
            <a:endCxn id="4116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0" name="AutoShape 22"/>
          <p:cNvCxnSpPr>
            <a:cxnSpLocks noChangeShapeType="1"/>
            <a:stCxn id="411662" idx="4"/>
            <a:endCxn id="4116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1" name="AutoShape 23"/>
          <p:cNvCxnSpPr>
            <a:cxnSpLocks noChangeShapeType="1"/>
            <a:stCxn id="411661" idx="6"/>
            <a:endCxn id="4116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3" name="AutoShape 25"/>
          <p:cNvCxnSpPr>
            <a:cxnSpLocks noChangeShapeType="1"/>
            <a:stCxn id="411652" idx="7"/>
            <a:endCxn id="4116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4" name="AutoShape 26"/>
          <p:cNvCxnSpPr>
            <a:cxnSpLocks noChangeShapeType="1"/>
            <a:stCxn id="411652" idx="6"/>
            <a:endCxn id="4116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5" name="AutoShape 27"/>
          <p:cNvCxnSpPr>
            <a:cxnSpLocks noChangeShapeType="1"/>
            <a:stCxn id="411657" idx="4"/>
            <a:endCxn id="411658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6" name="AutoShape 28"/>
          <p:cNvCxnSpPr>
            <a:cxnSpLocks noChangeShapeType="1"/>
            <a:stCxn id="411659" idx="6"/>
            <a:endCxn id="4116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7" name="AutoShape 29"/>
          <p:cNvCxnSpPr>
            <a:cxnSpLocks noChangeShapeType="1"/>
            <a:stCxn id="411659" idx="4"/>
            <a:endCxn id="4116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1678" name="AutoShape 30"/>
          <p:cNvCxnSpPr>
            <a:cxnSpLocks noChangeShapeType="1"/>
            <a:stCxn id="411660" idx="7"/>
            <a:endCxn id="4116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9" name="AutoShape 31"/>
          <p:cNvCxnSpPr>
            <a:cxnSpLocks noChangeShapeType="1"/>
            <a:stCxn id="411655" idx="4"/>
            <a:endCxn id="4116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80" name="AutoShape 32"/>
          <p:cNvCxnSpPr>
            <a:cxnSpLocks noChangeShapeType="1"/>
            <a:stCxn id="411653" idx="4"/>
            <a:endCxn id="4116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16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16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16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2" name="Line 44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3" name="Line 45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4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5D42677-4E3F-48BF-9BE9-14019A42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37809902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44D5-8C20-584D-8881-9E674D0A06C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36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37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3712" name="AutoShape 16"/>
          <p:cNvCxnSpPr>
            <a:cxnSpLocks noChangeShapeType="1"/>
            <a:stCxn id="413699" idx="5"/>
            <a:endCxn id="4137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3" name="AutoShape 17"/>
          <p:cNvCxnSpPr>
            <a:cxnSpLocks noChangeShapeType="1"/>
            <a:stCxn id="413707" idx="0"/>
            <a:endCxn id="4137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4" name="AutoShape 18"/>
          <p:cNvCxnSpPr>
            <a:cxnSpLocks noChangeShapeType="1"/>
            <a:stCxn id="413704" idx="4"/>
            <a:endCxn id="41370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5" name="AutoShape 19"/>
          <p:cNvCxnSpPr>
            <a:cxnSpLocks noChangeShapeType="1"/>
            <a:stCxn id="413704" idx="5"/>
            <a:endCxn id="4137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6" name="AutoShape 20"/>
          <p:cNvCxnSpPr>
            <a:cxnSpLocks noChangeShapeType="1"/>
            <a:stCxn id="413703" idx="7"/>
            <a:endCxn id="4137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7" name="AutoShape 21"/>
          <p:cNvCxnSpPr>
            <a:cxnSpLocks noChangeShapeType="1"/>
            <a:stCxn id="413701" idx="5"/>
            <a:endCxn id="4137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8" name="AutoShape 22"/>
          <p:cNvCxnSpPr>
            <a:cxnSpLocks noChangeShapeType="1"/>
            <a:stCxn id="413710" idx="4"/>
            <a:endCxn id="4137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9" name="AutoShape 23"/>
          <p:cNvCxnSpPr>
            <a:cxnSpLocks noChangeShapeType="1"/>
            <a:stCxn id="413709" idx="6"/>
            <a:endCxn id="4137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1" name="AutoShape 25"/>
          <p:cNvCxnSpPr>
            <a:cxnSpLocks noChangeShapeType="1"/>
            <a:stCxn id="413700" idx="7"/>
            <a:endCxn id="4136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2" name="AutoShape 26"/>
          <p:cNvCxnSpPr>
            <a:cxnSpLocks noChangeShapeType="1"/>
            <a:stCxn id="413700" idx="6"/>
            <a:endCxn id="4137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3" name="AutoShape 27"/>
          <p:cNvCxnSpPr>
            <a:cxnSpLocks noChangeShapeType="1"/>
            <a:stCxn id="413705" idx="4"/>
            <a:endCxn id="41370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4" name="AutoShape 28"/>
          <p:cNvCxnSpPr>
            <a:cxnSpLocks noChangeShapeType="1"/>
            <a:stCxn id="413707" idx="6"/>
            <a:endCxn id="4137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5" name="AutoShape 29"/>
          <p:cNvCxnSpPr>
            <a:cxnSpLocks noChangeShapeType="1"/>
            <a:stCxn id="413707" idx="4"/>
            <a:endCxn id="4137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6" name="AutoShape 30"/>
          <p:cNvCxnSpPr>
            <a:cxnSpLocks noChangeShapeType="1"/>
            <a:stCxn id="413708" idx="7"/>
            <a:endCxn id="4137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7" name="AutoShape 31"/>
          <p:cNvCxnSpPr>
            <a:cxnSpLocks noChangeShapeType="1"/>
            <a:stCxn id="413703" idx="4"/>
            <a:endCxn id="4137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8" name="AutoShape 32"/>
          <p:cNvCxnSpPr>
            <a:cxnSpLocks noChangeShapeType="1"/>
            <a:stCxn id="413701" idx="4"/>
            <a:endCxn id="4137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9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B824E3B-4A3B-4756-AF2E-C1E318EE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15351169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>
                    <a:latin typeface="Arial" charset="0"/>
                  </a:rPr>
                  <a:t> 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vertex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vertices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>
                    <a:latin typeface="Arial" charset="0"/>
                  </a:rPr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woman=red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391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48780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806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66418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35439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229780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4961618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811963" y="33693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811963" y="3674155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811963" y="36741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811963" y="3978955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811963" y="4359955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811963" y="5091793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811963" y="4710793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811963" y="33693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811963" y="3369355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811963" y="4359955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811963" y="3674155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77580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1EC2FF-23F0-47ED-BC62-55F3ECC88363}"/>
                  </a:ext>
                </a:extLst>
              </p14:cNvPr>
              <p14:cNvContentPartPr/>
              <p14:nvPr/>
            </p14:nvContentPartPr>
            <p14:xfrm>
              <a:off x="891720" y="3280320"/>
              <a:ext cx="8047080" cy="237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1EC2FF-23F0-47ED-BC62-55F3ECC883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360" y="3270960"/>
                <a:ext cx="8065800" cy="23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B593-4C78-984D-B3B4-B6CD15589C0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57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57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575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57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57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57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57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5760" name="AutoShape 16"/>
          <p:cNvCxnSpPr>
            <a:cxnSpLocks noChangeShapeType="1"/>
            <a:stCxn id="415747" idx="5"/>
            <a:endCxn id="4157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1" name="AutoShape 17"/>
          <p:cNvCxnSpPr>
            <a:cxnSpLocks noChangeShapeType="1"/>
            <a:stCxn id="415755" idx="0"/>
            <a:endCxn id="4157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2" name="AutoShape 18"/>
          <p:cNvCxnSpPr>
            <a:cxnSpLocks noChangeShapeType="1"/>
            <a:stCxn id="415752" idx="4"/>
            <a:endCxn id="41575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3" name="AutoShape 19"/>
          <p:cNvCxnSpPr>
            <a:cxnSpLocks noChangeShapeType="1"/>
            <a:stCxn id="415752" idx="5"/>
            <a:endCxn id="4157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4" name="AutoShape 20"/>
          <p:cNvCxnSpPr>
            <a:cxnSpLocks noChangeShapeType="1"/>
            <a:stCxn id="415751" idx="7"/>
            <a:endCxn id="4157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5" name="AutoShape 21"/>
          <p:cNvCxnSpPr>
            <a:cxnSpLocks noChangeShapeType="1"/>
            <a:stCxn id="415749" idx="5"/>
            <a:endCxn id="4157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6" name="AutoShape 22"/>
          <p:cNvCxnSpPr>
            <a:cxnSpLocks noChangeShapeType="1"/>
            <a:stCxn id="415758" idx="4"/>
            <a:endCxn id="4157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7" name="AutoShape 23"/>
          <p:cNvCxnSpPr>
            <a:cxnSpLocks noChangeShapeType="1"/>
            <a:stCxn id="415757" idx="6"/>
            <a:endCxn id="4157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9" name="AutoShape 25"/>
          <p:cNvCxnSpPr>
            <a:cxnSpLocks noChangeShapeType="1"/>
            <a:stCxn id="415748" idx="7"/>
            <a:endCxn id="4157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0" name="AutoShape 26"/>
          <p:cNvCxnSpPr>
            <a:cxnSpLocks noChangeShapeType="1"/>
            <a:stCxn id="415748" idx="6"/>
            <a:endCxn id="4157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1" name="AutoShape 27"/>
          <p:cNvCxnSpPr>
            <a:cxnSpLocks noChangeShapeType="1"/>
            <a:stCxn id="415753" idx="4"/>
            <a:endCxn id="41575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2" name="AutoShape 28"/>
          <p:cNvCxnSpPr>
            <a:cxnSpLocks noChangeShapeType="1"/>
            <a:stCxn id="415755" idx="6"/>
            <a:endCxn id="4157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3" name="AutoShape 29"/>
          <p:cNvCxnSpPr>
            <a:cxnSpLocks noChangeShapeType="1"/>
            <a:stCxn id="415755" idx="4"/>
            <a:endCxn id="4157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4" name="AutoShape 30"/>
          <p:cNvCxnSpPr>
            <a:cxnSpLocks noChangeShapeType="1"/>
            <a:stCxn id="415756" idx="7"/>
            <a:endCxn id="4157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5" name="AutoShape 31"/>
          <p:cNvCxnSpPr>
            <a:cxnSpLocks noChangeShapeType="1"/>
            <a:stCxn id="415751" idx="4"/>
            <a:endCxn id="4157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6" name="AutoShape 32"/>
          <p:cNvCxnSpPr>
            <a:cxnSpLocks noChangeShapeType="1"/>
            <a:stCxn id="415749" idx="4"/>
            <a:endCxn id="4157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57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57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57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7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8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9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0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1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3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77EBB515-7A44-4461-B80B-E2EF0331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74136D-9EE0-40F5-9F31-48DB8D0FCBEF}"/>
                  </a:ext>
                </a:extLst>
              </p14:cNvPr>
              <p14:cNvContentPartPr/>
              <p14:nvPr/>
            </p14:nvContentPartPr>
            <p14:xfrm>
              <a:off x="2269080" y="3846240"/>
              <a:ext cx="851760" cy="69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74136D-9EE0-40F5-9F31-48DB8D0FCB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9720" y="3836880"/>
                <a:ext cx="870480" cy="7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5959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98F0-BECA-444D-89C5-FD6C1A9C96C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77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77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77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78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78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78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78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78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7808" name="AutoShape 16"/>
          <p:cNvCxnSpPr>
            <a:cxnSpLocks noChangeShapeType="1"/>
            <a:stCxn id="417795" idx="5"/>
            <a:endCxn id="4177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09" name="AutoShape 17"/>
          <p:cNvCxnSpPr>
            <a:cxnSpLocks noChangeShapeType="1"/>
            <a:stCxn id="417803" idx="0"/>
            <a:endCxn id="4178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0" name="AutoShape 18"/>
          <p:cNvCxnSpPr>
            <a:cxnSpLocks noChangeShapeType="1"/>
            <a:stCxn id="417800" idx="4"/>
            <a:endCxn id="41780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1" name="AutoShape 19"/>
          <p:cNvCxnSpPr>
            <a:cxnSpLocks noChangeShapeType="1"/>
            <a:stCxn id="417800" idx="5"/>
            <a:endCxn id="4177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2" name="AutoShape 20"/>
          <p:cNvCxnSpPr>
            <a:cxnSpLocks noChangeShapeType="1"/>
            <a:stCxn id="417799" idx="7"/>
            <a:endCxn id="4177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3" name="AutoShape 21"/>
          <p:cNvCxnSpPr>
            <a:cxnSpLocks noChangeShapeType="1"/>
            <a:stCxn id="417797" idx="5"/>
            <a:endCxn id="4178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4" name="AutoShape 22"/>
          <p:cNvCxnSpPr>
            <a:cxnSpLocks noChangeShapeType="1"/>
            <a:stCxn id="417806" idx="4"/>
            <a:endCxn id="4178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5" name="AutoShape 23"/>
          <p:cNvCxnSpPr>
            <a:cxnSpLocks noChangeShapeType="1"/>
            <a:stCxn id="417805" idx="6"/>
            <a:endCxn id="4178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7" name="AutoShape 25"/>
          <p:cNvCxnSpPr>
            <a:cxnSpLocks noChangeShapeType="1"/>
            <a:stCxn id="417796" idx="7"/>
            <a:endCxn id="4177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8" name="AutoShape 26"/>
          <p:cNvCxnSpPr>
            <a:cxnSpLocks noChangeShapeType="1"/>
            <a:stCxn id="417796" idx="6"/>
            <a:endCxn id="4177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9" name="AutoShape 27"/>
          <p:cNvCxnSpPr>
            <a:cxnSpLocks noChangeShapeType="1"/>
            <a:stCxn id="417801" idx="4"/>
            <a:endCxn id="41780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0" name="AutoShape 28"/>
          <p:cNvCxnSpPr>
            <a:cxnSpLocks noChangeShapeType="1"/>
            <a:stCxn id="417803" idx="6"/>
            <a:endCxn id="4178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1" name="AutoShape 29"/>
          <p:cNvCxnSpPr>
            <a:cxnSpLocks noChangeShapeType="1"/>
            <a:stCxn id="417803" idx="4"/>
            <a:endCxn id="4178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2" name="AutoShape 30"/>
          <p:cNvCxnSpPr>
            <a:cxnSpLocks noChangeShapeType="1"/>
            <a:stCxn id="417804" idx="7"/>
            <a:endCxn id="4178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3" name="AutoShape 31"/>
          <p:cNvCxnSpPr>
            <a:cxnSpLocks noChangeShapeType="1"/>
            <a:stCxn id="417799" idx="4"/>
            <a:endCxn id="4177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4" name="AutoShape 32"/>
          <p:cNvCxnSpPr>
            <a:cxnSpLocks noChangeShapeType="1"/>
            <a:stCxn id="417797" idx="4"/>
            <a:endCxn id="4178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782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1" name="Line 49"/>
          <p:cNvSpPr>
            <a:spLocks noChangeShapeType="1"/>
          </p:cNvSpPr>
          <p:nvPr/>
        </p:nvSpPr>
        <p:spPr bwMode="auto">
          <a:xfrm flipH="1">
            <a:off x="77343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H="1">
            <a:off x="79692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0FD83E58-8F3E-4F2A-BC43-9971210C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28714521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79A0-8AEE-0B4B-AD23-22403884195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98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98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98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98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98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98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9856" name="AutoShape 16"/>
          <p:cNvCxnSpPr>
            <a:cxnSpLocks noChangeShapeType="1"/>
            <a:stCxn id="419843" idx="5"/>
            <a:endCxn id="4198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7" name="AutoShape 17"/>
          <p:cNvCxnSpPr>
            <a:cxnSpLocks noChangeShapeType="1"/>
            <a:stCxn id="419851" idx="0"/>
            <a:endCxn id="4198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8" name="AutoShape 18"/>
          <p:cNvCxnSpPr>
            <a:cxnSpLocks noChangeShapeType="1"/>
            <a:stCxn id="419848" idx="4"/>
            <a:endCxn id="4198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9" name="AutoShape 19"/>
          <p:cNvCxnSpPr>
            <a:cxnSpLocks noChangeShapeType="1"/>
            <a:stCxn id="419848" idx="5"/>
            <a:endCxn id="4198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0" name="AutoShape 20"/>
          <p:cNvCxnSpPr>
            <a:cxnSpLocks noChangeShapeType="1"/>
            <a:stCxn id="419847" idx="7"/>
            <a:endCxn id="4198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1" name="AutoShape 21"/>
          <p:cNvCxnSpPr>
            <a:cxnSpLocks noChangeShapeType="1"/>
            <a:stCxn id="419845" idx="5"/>
            <a:endCxn id="4198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2" name="AutoShape 22"/>
          <p:cNvCxnSpPr>
            <a:cxnSpLocks noChangeShapeType="1"/>
            <a:stCxn id="419854" idx="4"/>
            <a:endCxn id="4198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3" name="AutoShape 23"/>
          <p:cNvCxnSpPr>
            <a:cxnSpLocks noChangeShapeType="1"/>
            <a:stCxn id="419853" idx="6"/>
            <a:endCxn id="4198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5" name="AutoShape 25"/>
          <p:cNvCxnSpPr>
            <a:cxnSpLocks noChangeShapeType="1"/>
            <a:stCxn id="419844" idx="7"/>
            <a:endCxn id="4198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6" name="AutoShape 26"/>
          <p:cNvCxnSpPr>
            <a:cxnSpLocks noChangeShapeType="1"/>
            <a:stCxn id="419844" idx="6"/>
            <a:endCxn id="4198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7" name="AutoShape 27"/>
          <p:cNvCxnSpPr>
            <a:cxnSpLocks noChangeShapeType="1"/>
            <a:stCxn id="419849" idx="4"/>
            <a:endCxn id="4198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68" name="AutoShape 28"/>
          <p:cNvCxnSpPr>
            <a:cxnSpLocks noChangeShapeType="1"/>
            <a:stCxn id="419851" idx="6"/>
            <a:endCxn id="4198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9" name="AutoShape 29"/>
          <p:cNvCxnSpPr>
            <a:cxnSpLocks noChangeShapeType="1"/>
            <a:stCxn id="419851" idx="4"/>
            <a:endCxn id="4198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0" name="AutoShape 30"/>
          <p:cNvCxnSpPr>
            <a:cxnSpLocks noChangeShapeType="1"/>
            <a:stCxn id="419852" idx="7"/>
            <a:endCxn id="4198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1" name="AutoShape 31"/>
          <p:cNvCxnSpPr>
            <a:cxnSpLocks noChangeShapeType="1"/>
            <a:stCxn id="419847" idx="4"/>
            <a:endCxn id="4198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72" name="AutoShape 32"/>
          <p:cNvCxnSpPr>
            <a:cxnSpLocks noChangeShapeType="1"/>
            <a:stCxn id="419845" idx="4"/>
            <a:endCxn id="4198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98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91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17705AEA-E28B-4C99-8214-5F6B7D1C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4243660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FBF8-FC4D-804F-8A32-92B4FFC203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189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189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189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190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190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1904" name="AutoShape 16"/>
          <p:cNvCxnSpPr>
            <a:cxnSpLocks noChangeShapeType="1"/>
            <a:stCxn id="421891" idx="5"/>
            <a:endCxn id="42189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5" name="AutoShape 17"/>
          <p:cNvCxnSpPr>
            <a:cxnSpLocks noChangeShapeType="1"/>
            <a:stCxn id="421899" idx="0"/>
            <a:endCxn id="42189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6" name="AutoShape 18"/>
          <p:cNvCxnSpPr>
            <a:cxnSpLocks noChangeShapeType="1"/>
            <a:stCxn id="421896" idx="4"/>
            <a:endCxn id="42189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7" name="AutoShape 19"/>
          <p:cNvCxnSpPr>
            <a:cxnSpLocks noChangeShapeType="1"/>
            <a:stCxn id="421896" idx="5"/>
            <a:endCxn id="42189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8" name="AutoShape 20"/>
          <p:cNvCxnSpPr>
            <a:cxnSpLocks noChangeShapeType="1"/>
            <a:stCxn id="421895" idx="7"/>
            <a:endCxn id="42189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9" name="AutoShape 21"/>
          <p:cNvCxnSpPr>
            <a:cxnSpLocks noChangeShapeType="1"/>
            <a:stCxn id="421893" idx="5"/>
            <a:endCxn id="42190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0" name="AutoShape 22"/>
          <p:cNvCxnSpPr>
            <a:cxnSpLocks noChangeShapeType="1"/>
            <a:stCxn id="421902" idx="4"/>
            <a:endCxn id="42190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1" name="AutoShape 23"/>
          <p:cNvCxnSpPr>
            <a:cxnSpLocks noChangeShapeType="1"/>
            <a:stCxn id="421901" idx="6"/>
            <a:endCxn id="42190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3" name="AutoShape 25"/>
          <p:cNvCxnSpPr>
            <a:cxnSpLocks noChangeShapeType="1"/>
            <a:stCxn id="421892" idx="7"/>
            <a:endCxn id="42189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4" name="AutoShape 26"/>
          <p:cNvCxnSpPr>
            <a:cxnSpLocks noChangeShapeType="1"/>
            <a:stCxn id="421892" idx="6"/>
            <a:endCxn id="42189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5" name="AutoShape 27"/>
          <p:cNvCxnSpPr>
            <a:cxnSpLocks noChangeShapeType="1"/>
            <a:stCxn id="421897" idx="4"/>
            <a:endCxn id="42189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6" name="AutoShape 28"/>
          <p:cNvCxnSpPr>
            <a:cxnSpLocks noChangeShapeType="1"/>
            <a:stCxn id="421899" idx="6"/>
            <a:endCxn id="42189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7" name="AutoShape 29"/>
          <p:cNvCxnSpPr>
            <a:cxnSpLocks noChangeShapeType="1"/>
            <a:stCxn id="421899" idx="4"/>
            <a:endCxn id="42190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8" name="AutoShape 30"/>
          <p:cNvCxnSpPr>
            <a:cxnSpLocks noChangeShapeType="1"/>
            <a:stCxn id="421900" idx="7"/>
            <a:endCxn id="42189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9" name="AutoShape 31"/>
          <p:cNvCxnSpPr>
            <a:cxnSpLocks noChangeShapeType="1"/>
            <a:stCxn id="421895" idx="4"/>
            <a:endCxn id="42189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20" name="AutoShape 32"/>
          <p:cNvCxnSpPr>
            <a:cxnSpLocks noChangeShapeType="1"/>
            <a:stCxn id="421893" idx="4"/>
            <a:endCxn id="42190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192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192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192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7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853612FE-2B7C-47AD-A0F1-AD10D48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16767236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7B4D3-CC14-7A48-9F55-63BCA607FE6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393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394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394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394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3952" name="AutoShape 16"/>
          <p:cNvCxnSpPr>
            <a:cxnSpLocks noChangeShapeType="1"/>
            <a:stCxn id="423939" idx="5"/>
            <a:endCxn id="42394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3" name="AutoShape 17"/>
          <p:cNvCxnSpPr>
            <a:cxnSpLocks noChangeShapeType="1"/>
            <a:stCxn id="423947" idx="0"/>
            <a:endCxn id="42394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4" name="AutoShape 18"/>
          <p:cNvCxnSpPr>
            <a:cxnSpLocks noChangeShapeType="1"/>
            <a:stCxn id="423944" idx="4"/>
            <a:endCxn id="42394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5" name="AutoShape 19"/>
          <p:cNvCxnSpPr>
            <a:cxnSpLocks noChangeShapeType="1"/>
            <a:stCxn id="423944" idx="5"/>
            <a:endCxn id="42394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6" name="AutoShape 20"/>
          <p:cNvCxnSpPr>
            <a:cxnSpLocks noChangeShapeType="1"/>
            <a:stCxn id="423943" idx="7"/>
            <a:endCxn id="42394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7" name="AutoShape 21"/>
          <p:cNvCxnSpPr>
            <a:cxnSpLocks noChangeShapeType="1"/>
            <a:stCxn id="423941" idx="5"/>
            <a:endCxn id="42395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8" name="AutoShape 22"/>
          <p:cNvCxnSpPr>
            <a:cxnSpLocks noChangeShapeType="1"/>
            <a:stCxn id="423950" idx="4"/>
            <a:endCxn id="42395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9" name="AutoShape 23"/>
          <p:cNvCxnSpPr>
            <a:cxnSpLocks noChangeShapeType="1"/>
            <a:stCxn id="423949" idx="6"/>
            <a:endCxn id="42395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1" name="AutoShape 25"/>
          <p:cNvCxnSpPr>
            <a:cxnSpLocks noChangeShapeType="1"/>
            <a:stCxn id="423940" idx="7"/>
            <a:endCxn id="42393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2" name="AutoShape 26"/>
          <p:cNvCxnSpPr>
            <a:cxnSpLocks noChangeShapeType="1"/>
            <a:stCxn id="423940" idx="6"/>
            <a:endCxn id="42394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3" name="AutoShape 27"/>
          <p:cNvCxnSpPr>
            <a:cxnSpLocks noChangeShapeType="1"/>
            <a:stCxn id="423945" idx="4"/>
            <a:endCxn id="42394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4" name="AutoShape 28"/>
          <p:cNvCxnSpPr>
            <a:cxnSpLocks noChangeShapeType="1"/>
            <a:stCxn id="423947" idx="6"/>
            <a:endCxn id="42394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5" name="AutoShape 29"/>
          <p:cNvCxnSpPr>
            <a:cxnSpLocks noChangeShapeType="1"/>
            <a:stCxn id="423947" idx="4"/>
            <a:endCxn id="42394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6" name="AutoShape 30"/>
          <p:cNvCxnSpPr>
            <a:cxnSpLocks noChangeShapeType="1"/>
            <a:stCxn id="423948" idx="7"/>
            <a:endCxn id="42394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7" name="AutoShape 31"/>
          <p:cNvCxnSpPr>
            <a:cxnSpLocks noChangeShapeType="1"/>
            <a:stCxn id="423943" idx="4"/>
            <a:endCxn id="42394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8" name="AutoShape 32"/>
          <p:cNvCxnSpPr>
            <a:cxnSpLocks noChangeShapeType="1"/>
            <a:stCxn id="423941" idx="4"/>
            <a:endCxn id="42394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397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397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397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8" name="Line 42"/>
          <p:cNvSpPr>
            <a:spLocks noChangeShapeType="1"/>
          </p:cNvSpPr>
          <p:nvPr/>
        </p:nvSpPr>
        <p:spPr bwMode="auto">
          <a:xfrm flipH="1">
            <a:off x="77343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9" name="Line 43"/>
          <p:cNvSpPr>
            <a:spLocks noChangeShapeType="1"/>
          </p:cNvSpPr>
          <p:nvPr/>
        </p:nvSpPr>
        <p:spPr bwMode="auto">
          <a:xfrm flipH="1">
            <a:off x="79692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2" name="Line 46"/>
          <p:cNvSpPr>
            <a:spLocks noChangeShapeType="1"/>
          </p:cNvSpPr>
          <p:nvPr/>
        </p:nvSpPr>
        <p:spPr bwMode="auto">
          <a:xfrm flipH="1">
            <a:off x="81978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3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B4AB8D80-D45B-4FD8-A0FF-F5159E33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4806984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A669-76E8-E74A-8E9E-B0D5AE8E0E6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804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804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8048" name="AutoShape 16"/>
          <p:cNvCxnSpPr>
            <a:cxnSpLocks noChangeShapeType="1"/>
            <a:stCxn id="428035" idx="5"/>
            <a:endCxn id="42803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49" name="AutoShape 17"/>
          <p:cNvCxnSpPr>
            <a:cxnSpLocks noChangeShapeType="1"/>
            <a:stCxn id="428043" idx="0"/>
            <a:endCxn id="42804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0" name="AutoShape 18"/>
          <p:cNvCxnSpPr>
            <a:cxnSpLocks noChangeShapeType="1"/>
            <a:stCxn id="428040" idx="4"/>
            <a:endCxn id="42804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1" name="AutoShape 19"/>
          <p:cNvCxnSpPr>
            <a:cxnSpLocks noChangeShapeType="1"/>
            <a:stCxn id="428040" idx="5"/>
            <a:endCxn id="42803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2" name="AutoShape 20"/>
          <p:cNvCxnSpPr>
            <a:cxnSpLocks noChangeShapeType="1"/>
            <a:stCxn id="428039" idx="7"/>
            <a:endCxn id="42803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3" name="AutoShape 21"/>
          <p:cNvCxnSpPr>
            <a:cxnSpLocks noChangeShapeType="1"/>
            <a:stCxn id="428037" idx="5"/>
            <a:endCxn id="42804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4" name="AutoShape 22"/>
          <p:cNvCxnSpPr>
            <a:cxnSpLocks noChangeShapeType="1"/>
            <a:stCxn id="428046" idx="4"/>
            <a:endCxn id="42804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5" name="AutoShape 23"/>
          <p:cNvCxnSpPr>
            <a:cxnSpLocks noChangeShapeType="1"/>
            <a:stCxn id="428045" idx="6"/>
            <a:endCxn id="42804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7" name="AutoShape 25"/>
          <p:cNvCxnSpPr>
            <a:cxnSpLocks noChangeShapeType="1"/>
            <a:stCxn id="428036" idx="7"/>
            <a:endCxn id="42803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8" name="AutoShape 26"/>
          <p:cNvCxnSpPr>
            <a:cxnSpLocks noChangeShapeType="1"/>
            <a:stCxn id="428036" idx="6"/>
            <a:endCxn id="42803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9" name="AutoShape 27"/>
          <p:cNvCxnSpPr>
            <a:cxnSpLocks noChangeShapeType="1"/>
            <a:stCxn id="428041" idx="4"/>
            <a:endCxn id="42804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0" name="AutoShape 28"/>
          <p:cNvCxnSpPr>
            <a:cxnSpLocks noChangeShapeType="1"/>
            <a:stCxn id="428043" idx="6"/>
            <a:endCxn id="42804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1" name="AutoShape 29"/>
          <p:cNvCxnSpPr>
            <a:cxnSpLocks noChangeShapeType="1"/>
            <a:stCxn id="428043" idx="4"/>
            <a:endCxn id="42804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2" name="AutoShape 30"/>
          <p:cNvCxnSpPr>
            <a:cxnSpLocks noChangeShapeType="1"/>
            <a:stCxn id="428044" idx="7"/>
            <a:endCxn id="42804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3" name="AutoShape 31"/>
          <p:cNvCxnSpPr>
            <a:cxnSpLocks noChangeShapeType="1"/>
            <a:stCxn id="428039" idx="4"/>
            <a:endCxn id="42803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4" name="AutoShape 32"/>
          <p:cNvCxnSpPr>
            <a:cxnSpLocks noChangeShapeType="1"/>
            <a:stCxn id="428037" idx="4"/>
            <a:endCxn id="42804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806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806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806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806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7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4BEE1CC-9E8B-4435-8A98-68A470B8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1662514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D7B8-6682-D54B-A555-8C0556B9B25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213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213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213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213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3213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213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213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213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213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214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214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214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214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2144" name="AutoShape 16"/>
          <p:cNvCxnSpPr>
            <a:cxnSpLocks noChangeShapeType="1"/>
            <a:stCxn id="432131" idx="5"/>
            <a:endCxn id="43213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5" name="AutoShape 17"/>
          <p:cNvCxnSpPr>
            <a:cxnSpLocks noChangeShapeType="1"/>
            <a:stCxn id="432139" idx="0"/>
            <a:endCxn id="43213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6" name="AutoShape 18"/>
          <p:cNvCxnSpPr>
            <a:cxnSpLocks noChangeShapeType="1"/>
            <a:stCxn id="432136" idx="4"/>
            <a:endCxn id="43213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7" name="AutoShape 19"/>
          <p:cNvCxnSpPr>
            <a:cxnSpLocks noChangeShapeType="1"/>
            <a:stCxn id="432136" idx="5"/>
            <a:endCxn id="43213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48" name="AutoShape 20"/>
          <p:cNvCxnSpPr>
            <a:cxnSpLocks noChangeShapeType="1"/>
            <a:stCxn id="432135" idx="7"/>
            <a:endCxn id="43213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9" name="AutoShape 21"/>
          <p:cNvCxnSpPr>
            <a:cxnSpLocks noChangeShapeType="1"/>
            <a:stCxn id="432133" idx="5"/>
            <a:endCxn id="43214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0" name="AutoShape 22"/>
          <p:cNvCxnSpPr>
            <a:cxnSpLocks noChangeShapeType="1"/>
            <a:stCxn id="432142" idx="4"/>
            <a:endCxn id="43214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1" name="AutoShape 23"/>
          <p:cNvCxnSpPr>
            <a:cxnSpLocks noChangeShapeType="1"/>
            <a:stCxn id="432141" idx="6"/>
            <a:endCxn id="43214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3" name="AutoShape 25"/>
          <p:cNvCxnSpPr>
            <a:cxnSpLocks noChangeShapeType="1"/>
            <a:stCxn id="432132" idx="7"/>
            <a:endCxn id="43213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4" name="AutoShape 26"/>
          <p:cNvCxnSpPr>
            <a:cxnSpLocks noChangeShapeType="1"/>
            <a:stCxn id="432132" idx="6"/>
            <a:endCxn id="43213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5" name="AutoShape 27"/>
          <p:cNvCxnSpPr>
            <a:cxnSpLocks noChangeShapeType="1"/>
            <a:stCxn id="432137" idx="4"/>
            <a:endCxn id="43213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6" name="AutoShape 28"/>
          <p:cNvCxnSpPr>
            <a:cxnSpLocks noChangeShapeType="1"/>
            <a:stCxn id="432139" idx="6"/>
            <a:endCxn id="43213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7" name="AutoShape 29"/>
          <p:cNvCxnSpPr>
            <a:cxnSpLocks noChangeShapeType="1"/>
            <a:stCxn id="432139" idx="4"/>
            <a:endCxn id="43214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8" name="AutoShape 30"/>
          <p:cNvCxnSpPr>
            <a:cxnSpLocks noChangeShapeType="1"/>
            <a:stCxn id="432140" idx="7"/>
            <a:endCxn id="43213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9" name="AutoShape 31"/>
          <p:cNvCxnSpPr>
            <a:cxnSpLocks noChangeShapeType="1"/>
            <a:stCxn id="432135" idx="4"/>
            <a:endCxn id="43213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60" name="AutoShape 32"/>
          <p:cNvCxnSpPr>
            <a:cxnSpLocks noChangeShapeType="1"/>
            <a:stCxn id="432133" idx="4"/>
            <a:endCxn id="43214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216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216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216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DB4FD37-1199-44C9-B172-9F4E8175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761253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2C20-362C-EE47-B61C-0CB2F3548FF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417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418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418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418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418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418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419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4192" name="AutoShape 16"/>
          <p:cNvCxnSpPr>
            <a:cxnSpLocks noChangeShapeType="1"/>
            <a:stCxn id="434179" idx="5"/>
            <a:endCxn id="43418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3" name="AutoShape 17"/>
          <p:cNvCxnSpPr>
            <a:cxnSpLocks noChangeShapeType="1"/>
            <a:stCxn id="434187" idx="0"/>
            <a:endCxn id="43418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4" name="AutoShape 18"/>
          <p:cNvCxnSpPr>
            <a:cxnSpLocks noChangeShapeType="1"/>
            <a:stCxn id="434184" idx="4"/>
            <a:endCxn id="43418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5" name="AutoShape 19"/>
          <p:cNvCxnSpPr>
            <a:cxnSpLocks noChangeShapeType="1"/>
            <a:stCxn id="434184" idx="5"/>
            <a:endCxn id="43418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196" name="AutoShape 20"/>
          <p:cNvCxnSpPr>
            <a:cxnSpLocks noChangeShapeType="1"/>
            <a:stCxn id="434183" idx="7"/>
            <a:endCxn id="43418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7" name="AutoShape 21"/>
          <p:cNvCxnSpPr>
            <a:cxnSpLocks noChangeShapeType="1"/>
            <a:stCxn id="434181" idx="5"/>
            <a:endCxn id="43419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8" name="AutoShape 22"/>
          <p:cNvCxnSpPr>
            <a:cxnSpLocks noChangeShapeType="1"/>
            <a:stCxn id="434190" idx="4"/>
            <a:endCxn id="43419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9" name="AutoShape 23"/>
          <p:cNvCxnSpPr>
            <a:cxnSpLocks noChangeShapeType="1"/>
            <a:stCxn id="434189" idx="6"/>
            <a:endCxn id="43419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1" name="AutoShape 25"/>
          <p:cNvCxnSpPr>
            <a:cxnSpLocks noChangeShapeType="1"/>
            <a:stCxn id="434180" idx="7"/>
            <a:endCxn id="43417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2" name="AutoShape 26"/>
          <p:cNvCxnSpPr>
            <a:cxnSpLocks noChangeShapeType="1"/>
            <a:stCxn id="434180" idx="6"/>
            <a:endCxn id="43418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3" name="AutoShape 27"/>
          <p:cNvCxnSpPr>
            <a:cxnSpLocks noChangeShapeType="1"/>
            <a:stCxn id="434185" idx="4"/>
            <a:endCxn id="43418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4" name="AutoShape 28"/>
          <p:cNvCxnSpPr>
            <a:cxnSpLocks noChangeShapeType="1"/>
            <a:stCxn id="434187" idx="6"/>
            <a:endCxn id="43418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5" name="AutoShape 29"/>
          <p:cNvCxnSpPr>
            <a:cxnSpLocks noChangeShapeType="1"/>
            <a:stCxn id="434187" idx="4"/>
            <a:endCxn id="43418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6" name="AutoShape 30"/>
          <p:cNvCxnSpPr>
            <a:cxnSpLocks noChangeShapeType="1"/>
            <a:stCxn id="434188" idx="7"/>
            <a:endCxn id="43418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7" name="AutoShape 31"/>
          <p:cNvCxnSpPr>
            <a:cxnSpLocks noChangeShapeType="1"/>
            <a:stCxn id="434183" idx="4"/>
            <a:endCxn id="43418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8" name="AutoShape 32"/>
          <p:cNvCxnSpPr>
            <a:cxnSpLocks noChangeShapeType="1"/>
            <a:stCxn id="434181" idx="4"/>
            <a:endCxn id="43418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421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421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421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I	(H)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421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0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1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53EF5CA0-CC3E-4D31-AC34-0FAE5A08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{1,2,3,8,9}</a:t>
            </a:r>
          </a:p>
        </p:txBody>
      </p:sp>
    </p:spTree>
    <p:extLst>
      <p:ext uri="{BB962C8B-B14F-4D97-AF65-F5344CB8AC3E}">
        <p14:creationId xmlns:p14="http://schemas.microsoft.com/office/powerpoint/2010/main" val="26103461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9B1F5-849E-E949-B4B9-564371C81E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827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828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828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828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8288" name="AutoShape 16"/>
          <p:cNvCxnSpPr>
            <a:cxnSpLocks noChangeShapeType="1"/>
            <a:stCxn id="438275" idx="5"/>
            <a:endCxn id="43827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89" name="AutoShape 17"/>
          <p:cNvCxnSpPr>
            <a:cxnSpLocks noChangeShapeType="1"/>
            <a:stCxn id="438283" idx="0"/>
            <a:endCxn id="43828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0" name="AutoShape 18"/>
          <p:cNvCxnSpPr>
            <a:cxnSpLocks noChangeShapeType="1"/>
            <a:stCxn id="438280" idx="4"/>
            <a:endCxn id="43828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1" name="AutoShape 19"/>
          <p:cNvCxnSpPr>
            <a:cxnSpLocks noChangeShapeType="1"/>
            <a:stCxn id="438280" idx="5"/>
            <a:endCxn id="43827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292" name="AutoShape 20"/>
          <p:cNvCxnSpPr>
            <a:cxnSpLocks noChangeShapeType="1"/>
            <a:stCxn id="438279" idx="7"/>
            <a:endCxn id="43827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3" name="AutoShape 21"/>
          <p:cNvCxnSpPr>
            <a:cxnSpLocks noChangeShapeType="1"/>
            <a:stCxn id="438277" idx="5"/>
            <a:endCxn id="43828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4" name="AutoShape 22"/>
          <p:cNvCxnSpPr>
            <a:cxnSpLocks noChangeShapeType="1"/>
            <a:stCxn id="438286" idx="4"/>
            <a:endCxn id="43828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5" name="AutoShape 23"/>
          <p:cNvCxnSpPr>
            <a:cxnSpLocks noChangeShapeType="1"/>
            <a:stCxn id="438285" idx="6"/>
            <a:endCxn id="43828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7" name="AutoShape 25"/>
          <p:cNvCxnSpPr>
            <a:cxnSpLocks noChangeShapeType="1"/>
            <a:stCxn id="438276" idx="7"/>
            <a:endCxn id="43827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8" name="AutoShape 26"/>
          <p:cNvCxnSpPr>
            <a:cxnSpLocks noChangeShapeType="1"/>
            <a:stCxn id="438276" idx="6"/>
            <a:endCxn id="43827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9" name="AutoShape 27"/>
          <p:cNvCxnSpPr>
            <a:cxnSpLocks noChangeShapeType="1"/>
            <a:stCxn id="438281" idx="4"/>
            <a:endCxn id="43828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0" name="AutoShape 28"/>
          <p:cNvCxnSpPr>
            <a:cxnSpLocks noChangeShapeType="1"/>
            <a:stCxn id="438283" idx="6"/>
            <a:endCxn id="43828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301" name="AutoShape 29"/>
          <p:cNvCxnSpPr>
            <a:cxnSpLocks noChangeShapeType="1"/>
            <a:stCxn id="438283" idx="4"/>
            <a:endCxn id="43828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2" name="AutoShape 30"/>
          <p:cNvCxnSpPr>
            <a:cxnSpLocks noChangeShapeType="1"/>
            <a:stCxn id="438284" idx="7"/>
            <a:endCxn id="43828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3" name="AutoShape 31"/>
          <p:cNvCxnSpPr>
            <a:cxnSpLocks noChangeShapeType="1"/>
            <a:stCxn id="438279" idx="4"/>
            <a:endCxn id="43827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4" name="AutoShape 32"/>
          <p:cNvCxnSpPr>
            <a:cxnSpLocks noChangeShapeType="1"/>
            <a:stCxn id="438277" idx="4"/>
            <a:endCxn id="43828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7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DC8DB4B-D1CE-4B4C-A0AB-829BDEC0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42514989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EF6CD-49AF-944F-9A70-D2D3C142042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032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0336" name="AutoShape 16"/>
          <p:cNvCxnSpPr>
            <a:cxnSpLocks noChangeShapeType="1"/>
            <a:stCxn id="440323" idx="5"/>
            <a:endCxn id="44032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7" name="AutoShape 17"/>
          <p:cNvCxnSpPr>
            <a:cxnSpLocks noChangeShapeType="1"/>
            <a:stCxn id="440331" idx="0"/>
            <a:endCxn id="44032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8" name="AutoShape 18"/>
          <p:cNvCxnSpPr>
            <a:cxnSpLocks noChangeShapeType="1"/>
            <a:stCxn id="440328" idx="4"/>
            <a:endCxn id="44032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9" name="AutoShape 19"/>
          <p:cNvCxnSpPr>
            <a:cxnSpLocks noChangeShapeType="1"/>
            <a:stCxn id="440328" idx="5"/>
            <a:endCxn id="44032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0" name="AutoShape 20"/>
          <p:cNvCxnSpPr>
            <a:cxnSpLocks noChangeShapeType="1"/>
            <a:stCxn id="440327" idx="7"/>
            <a:endCxn id="44032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1" name="AutoShape 21"/>
          <p:cNvCxnSpPr>
            <a:cxnSpLocks noChangeShapeType="1"/>
            <a:stCxn id="440325" idx="5"/>
            <a:endCxn id="44033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2" name="AutoShape 22"/>
          <p:cNvCxnSpPr>
            <a:cxnSpLocks noChangeShapeType="1"/>
            <a:stCxn id="440334" idx="4"/>
            <a:endCxn id="44033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3" name="AutoShape 23"/>
          <p:cNvCxnSpPr>
            <a:cxnSpLocks noChangeShapeType="1"/>
            <a:stCxn id="440333" idx="6"/>
            <a:endCxn id="44033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5" name="AutoShape 25"/>
          <p:cNvCxnSpPr>
            <a:cxnSpLocks noChangeShapeType="1"/>
            <a:stCxn id="440324" idx="7"/>
            <a:endCxn id="44032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6" name="AutoShape 26"/>
          <p:cNvCxnSpPr>
            <a:cxnSpLocks noChangeShapeType="1"/>
            <a:stCxn id="440324" idx="6"/>
            <a:endCxn id="44032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7" name="AutoShape 27"/>
          <p:cNvCxnSpPr>
            <a:cxnSpLocks noChangeShapeType="1"/>
            <a:stCxn id="440329" idx="4"/>
            <a:endCxn id="44033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8" name="AutoShape 28"/>
          <p:cNvCxnSpPr>
            <a:cxnSpLocks noChangeShapeType="1"/>
            <a:stCxn id="440331" idx="6"/>
            <a:endCxn id="44033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9" name="AutoShape 29"/>
          <p:cNvCxnSpPr>
            <a:cxnSpLocks noChangeShapeType="1"/>
            <a:stCxn id="440331" idx="4"/>
            <a:endCxn id="44033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0" name="AutoShape 30"/>
          <p:cNvCxnSpPr>
            <a:cxnSpLocks noChangeShapeType="1"/>
            <a:stCxn id="440332" idx="7"/>
            <a:endCxn id="44033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1" name="AutoShape 31"/>
          <p:cNvCxnSpPr>
            <a:cxnSpLocks noChangeShapeType="1"/>
            <a:stCxn id="440327" idx="4"/>
            <a:endCxn id="44032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2" name="AutoShape 32"/>
          <p:cNvCxnSpPr>
            <a:cxnSpLocks noChangeShapeType="1"/>
            <a:stCxn id="440325" idx="4"/>
            <a:endCxn id="44033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7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23BB58D9-7969-44FE-96D3-E4CEC66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298673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Easier/Tractable if the underlying graph is bipartite (matching)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Before attempting to design an algorithm, we need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/>
                  <a:t> of bipartite graphs.</a:t>
                </a: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DDDFF9-089E-4EF4-9003-AEB12D63967A}"/>
                  </a:ext>
                </a:extLst>
              </p14:cNvPr>
              <p14:cNvContentPartPr/>
              <p14:nvPr/>
            </p14:nvContentPartPr>
            <p14:xfrm>
              <a:off x="428760" y="1080000"/>
              <a:ext cx="5869440" cy="4806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DDDFF9-089E-4EF4-9003-AEB12D6396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400" y="1070640"/>
                <a:ext cx="5888160" cy="48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E6D5D-A106-C142-8223-F7F03C4940A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237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237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237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237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238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238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238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238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2384" name="AutoShape 16"/>
          <p:cNvCxnSpPr>
            <a:cxnSpLocks noChangeShapeType="1"/>
            <a:stCxn id="442371" idx="5"/>
            <a:endCxn id="44237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5" name="AutoShape 17"/>
          <p:cNvCxnSpPr>
            <a:cxnSpLocks noChangeShapeType="1"/>
            <a:stCxn id="442379" idx="0"/>
            <a:endCxn id="44237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6" name="AutoShape 18"/>
          <p:cNvCxnSpPr>
            <a:cxnSpLocks noChangeShapeType="1"/>
            <a:stCxn id="442376" idx="4"/>
            <a:endCxn id="44237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7" name="AutoShape 19"/>
          <p:cNvCxnSpPr>
            <a:cxnSpLocks noChangeShapeType="1"/>
            <a:stCxn id="442376" idx="5"/>
            <a:endCxn id="44237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8" name="AutoShape 20"/>
          <p:cNvCxnSpPr>
            <a:cxnSpLocks noChangeShapeType="1"/>
            <a:stCxn id="442375" idx="7"/>
            <a:endCxn id="44237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9" name="AutoShape 21"/>
          <p:cNvCxnSpPr>
            <a:cxnSpLocks noChangeShapeType="1"/>
            <a:stCxn id="442373" idx="5"/>
            <a:endCxn id="44238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0" name="AutoShape 22"/>
          <p:cNvCxnSpPr>
            <a:cxnSpLocks noChangeShapeType="1"/>
            <a:stCxn id="442382" idx="4"/>
            <a:endCxn id="44238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1" name="AutoShape 23"/>
          <p:cNvCxnSpPr>
            <a:cxnSpLocks noChangeShapeType="1"/>
            <a:stCxn id="442381" idx="6"/>
            <a:endCxn id="44238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3" name="AutoShape 25"/>
          <p:cNvCxnSpPr>
            <a:cxnSpLocks noChangeShapeType="1"/>
            <a:stCxn id="442372" idx="7"/>
            <a:endCxn id="44237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4" name="AutoShape 26"/>
          <p:cNvCxnSpPr>
            <a:cxnSpLocks noChangeShapeType="1"/>
            <a:stCxn id="442372" idx="6"/>
            <a:endCxn id="44237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5" name="AutoShape 27"/>
          <p:cNvCxnSpPr>
            <a:cxnSpLocks noChangeShapeType="1"/>
            <a:stCxn id="442377" idx="4"/>
            <a:endCxn id="44237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6" name="AutoShape 28"/>
          <p:cNvCxnSpPr>
            <a:cxnSpLocks noChangeShapeType="1"/>
            <a:stCxn id="442379" idx="6"/>
            <a:endCxn id="44237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7" name="AutoShape 29"/>
          <p:cNvCxnSpPr>
            <a:cxnSpLocks noChangeShapeType="1"/>
            <a:stCxn id="442379" idx="4"/>
            <a:endCxn id="44238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8" name="AutoShape 30"/>
          <p:cNvCxnSpPr>
            <a:cxnSpLocks noChangeShapeType="1"/>
            <a:stCxn id="442380" idx="7"/>
            <a:endCxn id="44237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9" name="AutoShape 31"/>
          <p:cNvCxnSpPr>
            <a:cxnSpLocks noChangeShapeType="1"/>
            <a:stCxn id="442375" idx="4"/>
            <a:endCxn id="44237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400" name="AutoShape 32"/>
          <p:cNvCxnSpPr>
            <a:cxnSpLocks noChangeShapeType="1"/>
            <a:stCxn id="442373" idx="4"/>
            <a:endCxn id="44238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240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240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9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172AD4F6-CAEF-43B1-9B66-50280DDE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27626942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1A4A-C2E2-1D4C-B38C-87A1BE9555F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441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443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4432" name="AutoShape 16"/>
          <p:cNvCxnSpPr>
            <a:cxnSpLocks noChangeShapeType="1"/>
            <a:stCxn id="444419" idx="5"/>
            <a:endCxn id="44442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3" name="AutoShape 17"/>
          <p:cNvCxnSpPr>
            <a:cxnSpLocks noChangeShapeType="1"/>
            <a:stCxn id="444427" idx="0"/>
            <a:endCxn id="44442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4" name="AutoShape 18"/>
          <p:cNvCxnSpPr>
            <a:cxnSpLocks noChangeShapeType="1"/>
            <a:stCxn id="444424" idx="4"/>
            <a:endCxn id="44442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5" name="AutoShape 19"/>
          <p:cNvCxnSpPr>
            <a:cxnSpLocks noChangeShapeType="1"/>
            <a:stCxn id="444424" idx="5"/>
            <a:endCxn id="44442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6" name="AutoShape 20"/>
          <p:cNvCxnSpPr>
            <a:cxnSpLocks noChangeShapeType="1"/>
            <a:stCxn id="444423" idx="7"/>
            <a:endCxn id="44442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7" name="AutoShape 21"/>
          <p:cNvCxnSpPr>
            <a:cxnSpLocks noChangeShapeType="1"/>
            <a:stCxn id="444421" idx="5"/>
            <a:endCxn id="44443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8" name="AutoShape 22"/>
          <p:cNvCxnSpPr>
            <a:cxnSpLocks noChangeShapeType="1"/>
            <a:stCxn id="444430" idx="4"/>
            <a:endCxn id="44443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9" name="AutoShape 23"/>
          <p:cNvCxnSpPr>
            <a:cxnSpLocks noChangeShapeType="1"/>
            <a:stCxn id="444429" idx="6"/>
            <a:endCxn id="44443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1" name="AutoShape 25"/>
          <p:cNvCxnSpPr>
            <a:cxnSpLocks noChangeShapeType="1"/>
            <a:stCxn id="444420" idx="7"/>
            <a:endCxn id="44441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2" name="AutoShape 26"/>
          <p:cNvCxnSpPr>
            <a:cxnSpLocks noChangeShapeType="1"/>
            <a:stCxn id="444420" idx="6"/>
            <a:endCxn id="44442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3" name="AutoShape 27"/>
          <p:cNvCxnSpPr>
            <a:cxnSpLocks noChangeShapeType="1"/>
            <a:stCxn id="444425" idx="4"/>
            <a:endCxn id="44442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4" name="AutoShape 28"/>
          <p:cNvCxnSpPr>
            <a:cxnSpLocks noChangeShapeType="1"/>
            <a:stCxn id="444427" idx="6"/>
            <a:endCxn id="44442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5" name="AutoShape 29"/>
          <p:cNvCxnSpPr>
            <a:cxnSpLocks noChangeShapeType="1"/>
            <a:stCxn id="444427" idx="4"/>
            <a:endCxn id="44442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6" name="AutoShape 30"/>
          <p:cNvCxnSpPr>
            <a:cxnSpLocks noChangeShapeType="1"/>
            <a:stCxn id="444428" idx="7"/>
            <a:endCxn id="44442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7" name="AutoShape 31"/>
          <p:cNvCxnSpPr>
            <a:cxnSpLocks noChangeShapeType="1"/>
            <a:stCxn id="444423" idx="4"/>
            <a:endCxn id="44442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8" name="AutoShape 32"/>
          <p:cNvCxnSpPr>
            <a:cxnSpLocks noChangeShapeType="1"/>
            <a:stCxn id="444421" idx="4"/>
            <a:endCxn id="44442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445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445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6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7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8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9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A76FEAE4-71AC-4E7B-98A6-457C3F1E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21428537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6E6B-272E-684F-BC0B-2CE0B007E4C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6480" name="AutoShape 16"/>
          <p:cNvCxnSpPr>
            <a:cxnSpLocks noChangeShapeType="1"/>
            <a:stCxn id="446467" idx="5"/>
            <a:endCxn id="44646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1" name="AutoShape 17"/>
          <p:cNvCxnSpPr>
            <a:cxnSpLocks noChangeShapeType="1"/>
            <a:stCxn id="446475" idx="0"/>
            <a:endCxn id="44647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2" name="AutoShape 18"/>
          <p:cNvCxnSpPr>
            <a:cxnSpLocks noChangeShapeType="1"/>
            <a:stCxn id="446472" idx="4"/>
            <a:endCxn id="44647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3" name="AutoShape 19"/>
          <p:cNvCxnSpPr>
            <a:cxnSpLocks noChangeShapeType="1"/>
            <a:stCxn id="446472" idx="5"/>
            <a:endCxn id="44647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4" name="AutoShape 20"/>
          <p:cNvCxnSpPr>
            <a:cxnSpLocks noChangeShapeType="1"/>
            <a:stCxn id="446471" idx="7"/>
            <a:endCxn id="44646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5" name="AutoShape 21"/>
          <p:cNvCxnSpPr>
            <a:cxnSpLocks noChangeShapeType="1"/>
            <a:stCxn id="446469" idx="5"/>
            <a:endCxn id="44647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6" name="AutoShape 22"/>
          <p:cNvCxnSpPr>
            <a:cxnSpLocks noChangeShapeType="1"/>
            <a:stCxn id="446478" idx="4"/>
            <a:endCxn id="44647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7" name="AutoShape 23"/>
          <p:cNvCxnSpPr>
            <a:cxnSpLocks noChangeShapeType="1"/>
            <a:stCxn id="446477" idx="6"/>
            <a:endCxn id="44647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9" name="AutoShape 25"/>
          <p:cNvCxnSpPr>
            <a:cxnSpLocks noChangeShapeType="1"/>
            <a:stCxn id="446468" idx="7"/>
            <a:endCxn id="44646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0" name="AutoShape 26"/>
          <p:cNvCxnSpPr>
            <a:cxnSpLocks noChangeShapeType="1"/>
            <a:stCxn id="446468" idx="6"/>
            <a:endCxn id="44646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1" name="AutoShape 27"/>
          <p:cNvCxnSpPr>
            <a:cxnSpLocks noChangeShapeType="1"/>
            <a:stCxn id="446473" idx="4"/>
            <a:endCxn id="44647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2" name="AutoShape 28"/>
          <p:cNvCxnSpPr>
            <a:cxnSpLocks noChangeShapeType="1"/>
            <a:stCxn id="446475" idx="6"/>
            <a:endCxn id="44647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3" name="AutoShape 29"/>
          <p:cNvCxnSpPr>
            <a:cxnSpLocks noChangeShapeType="1"/>
            <a:stCxn id="446475" idx="4"/>
            <a:endCxn id="44647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4" name="AutoShape 30"/>
          <p:cNvCxnSpPr>
            <a:cxnSpLocks noChangeShapeType="1"/>
            <a:stCxn id="446476" idx="7"/>
            <a:endCxn id="44647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5" name="AutoShape 31"/>
          <p:cNvCxnSpPr>
            <a:cxnSpLocks noChangeShapeType="1"/>
            <a:stCxn id="446471" idx="4"/>
            <a:endCxn id="44647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6" name="AutoShape 32"/>
          <p:cNvCxnSpPr>
            <a:cxnSpLocks noChangeShapeType="1"/>
            <a:stCxn id="446469" idx="4"/>
            <a:endCxn id="44647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649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649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M	(L) </a:t>
            </a:r>
          </a:p>
        </p:txBody>
      </p:sp>
      <p:sp>
        <p:nvSpPr>
          <p:cNvPr id="44650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1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2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3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4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5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6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7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8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9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20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9766F4FA-EBAF-4298-AF22-2037CAD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{1,2,3,8,10,11,12,13}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61E580-5F05-4B70-B570-C3E7E68C0C45}"/>
                  </a:ext>
                </a:extLst>
              </p14:cNvPr>
              <p14:cNvContentPartPr/>
              <p14:nvPr/>
            </p14:nvContentPartPr>
            <p14:xfrm>
              <a:off x="3468960" y="1691640"/>
              <a:ext cx="560520" cy="45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61E580-5F05-4B70-B570-C3E7E68C0C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9600" y="1682280"/>
                <a:ext cx="579240" cy="4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7954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82AB-ED71-D44B-86AD-487F4BF3FE8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851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851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851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851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851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852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852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852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852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852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852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852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8528" name="AutoShape 16"/>
          <p:cNvCxnSpPr>
            <a:cxnSpLocks noChangeShapeType="1"/>
            <a:stCxn id="448515" idx="5"/>
            <a:endCxn id="44851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29" name="AutoShape 17"/>
          <p:cNvCxnSpPr>
            <a:cxnSpLocks noChangeShapeType="1"/>
            <a:stCxn id="448523" idx="0"/>
            <a:endCxn id="44852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0" name="AutoShape 18"/>
          <p:cNvCxnSpPr>
            <a:cxnSpLocks noChangeShapeType="1"/>
            <a:stCxn id="448520" idx="4"/>
            <a:endCxn id="44852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1" name="AutoShape 19"/>
          <p:cNvCxnSpPr>
            <a:cxnSpLocks noChangeShapeType="1"/>
            <a:stCxn id="448520" idx="5"/>
            <a:endCxn id="44851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2" name="AutoShape 20"/>
          <p:cNvCxnSpPr>
            <a:cxnSpLocks noChangeShapeType="1"/>
            <a:stCxn id="448519" idx="7"/>
            <a:endCxn id="44851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3" name="AutoShape 21"/>
          <p:cNvCxnSpPr>
            <a:cxnSpLocks noChangeShapeType="1"/>
            <a:stCxn id="448517" idx="5"/>
            <a:endCxn id="44852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4" name="AutoShape 22"/>
          <p:cNvCxnSpPr>
            <a:cxnSpLocks noChangeShapeType="1"/>
            <a:stCxn id="448526" idx="4"/>
            <a:endCxn id="44852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5" name="AutoShape 23"/>
          <p:cNvCxnSpPr>
            <a:cxnSpLocks noChangeShapeType="1"/>
            <a:stCxn id="448525" idx="6"/>
            <a:endCxn id="44852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7" name="AutoShape 25"/>
          <p:cNvCxnSpPr>
            <a:cxnSpLocks noChangeShapeType="1"/>
            <a:stCxn id="448516" idx="7"/>
            <a:endCxn id="44851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8" name="AutoShape 26"/>
          <p:cNvCxnSpPr>
            <a:cxnSpLocks noChangeShapeType="1"/>
            <a:stCxn id="448516" idx="6"/>
            <a:endCxn id="44851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9" name="AutoShape 27"/>
          <p:cNvCxnSpPr>
            <a:cxnSpLocks noChangeShapeType="1"/>
            <a:stCxn id="448521" idx="4"/>
            <a:endCxn id="44852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0" name="AutoShape 28"/>
          <p:cNvCxnSpPr>
            <a:cxnSpLocks noChangeShapeType="1"/>
            <a:stCxn id="448523" idx="6"/>
            <a:endCxn id="44852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41" name="AutoShape 29"/>
          <p:cNvCxnSpPr>
            <a:cxnSpLocks noChangeShapeType="1"/>
            <a:stCxn id="448523" idx="4"/>
            <a:endCxn id="44852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2" name="AutoShape 30"/>
          <p:cNvCxnSpPr>
            <a:cxnSpLocks noChangeShapeType="1"/>
            <a:stCxn id="448524" idx="7"/>
            <a:endCxn id="44852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3" name="AutoShape 31"/>
          <p:cNvCxnSpPr>
            <a:cxnSpLocks noChangeShapeType="1"/>
            <a:stCxn id="448519" idx="4"/>
            <a:endCxn id="44851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4" name="AutoShape 32"/>
          <p:cNvCxnSpPr>
            <a:cxnSpLocks noChangeShapeType="1"/>
            <a:stCxn id="448517" idx="4"/>
            <a:endCxn id="44852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854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4854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6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7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8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9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0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3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4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5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6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7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8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F3570EE-75C3-4AC1-AD2C-29DD1956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18410178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EEB-6028-ED4E-B91C-9AD514BAF01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056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056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057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057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057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057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0576" name="AutoShape 16"/>
          <p:cNvCxnSpPr>
            <a:cxnSpLocks noChangeShapeType="1"/>
            <a:stCxn id="450563" idx="5"/>
            <a:endCxn id="45056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77" name="AutoShape 17"/>
          <p:cNvCxnSpPr>
            <a:cxnSpLocks noChangeShapeType="1"/>
            <a:stCxn id="450571" idx="0"/>
            <a:endCxn id="45056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8" name="AutoShape 18"/>
          <p:cNvCxnSpPr>
            <a:cxnSpLocks noChangeShapeType="1"/>
            <a:stCxn id="450568" idx="4"/>
            <a:endCxn id="45056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9" name="AutoShape 19"/>
          <p:cNvCxnSpPr>
            <a:cxnSpLocks noChangeShapeType="1"/>
            <a:stCxn id="450568" idx="5"/>
            <a:endCxn id="45056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0" name="AutoShape 20"/>
          <p:cNvCxnSpPr>
            <a:cxnSpLocks noChangeShapeType="1"/>
            <a:stCxn id="450567" idx="7"/>
            <a:endCxn id="45056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1" name="AutoShape 21"/>
          <p:cNvCxnSpPr>
            <a:cxnSpLocks noChangeShapeType="1"/>
            <a:stCxn id="450565" idx="5"/>
            <a:endCxn id="45057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2" name="AutoShape 22"/>
          <p:cNvCxnSpPr>
            <a:cxnSpLocks noChangeShapeType="1"/>
            <a:stCxn id="450574" idx="4"/>
            <a:endCxn id="45057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3" name="AutoShape 23"/>
          <p:cNvCxnSpPr>
            <a:cxnSpLocks noChangeShapeType="1"/>
            <a:stCxn id="450573" idx="6"/>
            <a:endCxn id="45057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5" name="AutoShape 25"/>
          <p:cNvCxnSpPr>
            <a:cxnSpLocks noChangeShapeType="1"/>
            <a:stCxn id="450564" idx="7"/>
            <a:endCxn id="45056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6" name="AutoShape 26"/>
          <p:cNvCxnSpPr>
            <a:cxnSpLocks noChangeShapeType="1"/>
            <a:stCxn id="450564" idx="6"/>
            <a:endCxn id="45056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7" name="AutoShape 27"/>
          <p:cNvCxnSpPr>
            <a:cxnSpLocks noChangeShapeType="1"/>
            <a:stCxn id="450569" idx="4"/>
            <a:endCxn id="45057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8" name="AutoShape 28"/>
          <p:cNvCxnSpPr>
            <a:cxnSpLocks noChangeShapeType="1"/>
            <a:stCxn id="450571" idx="6"/>
            <a:endCxn id="45057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9" name="AutoShape 29"/>
          <p:cNvCxnSpPr>
            <a:cxnSpLocks noChangeShapeType="1"/>
            <a:stCxn id="450571" idx="4"/>
            <a:endCxn id="45057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0" name="AutoShape 30"/>
          <p:cNvCxnSpPr>
            <a:cxnSpLocks noChangeShapeType="1"/>
            <a:stCxn id="450572" idx="7"/>
            <a:endCxn id="45057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1" name="AutoShape 31"/>
          <p:cNvCxnSpPr>
            <a:cxnSpLocks noChangeShapeType="1"/>
            <a:stCxn id="450567" idx="4"/>
            <a:endCxn id="45056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2" name="AutoShape 32"/>
          <p:cNvCxnSpPr>
            <a:cxnSpLocks noChangeShapeType="1"/>
            <a:stCxn id="450565" idx="4"/>
            <a:endCxn id="45057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059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059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7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8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9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0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1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2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6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83E1259A-5059-40E5-9806-B1A10CD5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334688959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B7F11-F474-D044-909B-821C80BF67E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261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261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261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261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261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261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261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261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262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262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262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2624" name="AutoShape 16"/>
          <p:cNvCxnSpPr>
            <a:cxnSpLocks noChangeShapeType="1"/>
            <a:stCxn id="452611" idx="5"/>
            <a:endCxn id="45261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5" name="AutoShape 17"/>
          <p:cNvCxnSpPr>
            <a:cxnSpLocks noChangeShapeType="1"/>
            <a:stCxn id="452619" idx="0"/>
            <a:endCxn id="45261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6" name="AutoShape 18"/>
          <p:cNvCxnSpPr>
            <a:cxnSpLocks noChangeShapeType="1"/>
            <a:stCxn id="452616" idx="4"/>
            <a:endCxn id="45261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7" name="AutoShape 19"/>
          <p:cNvCxnSpPr>
            <a:cxnSpLocks noChangeShapeType="1"/>
            <a:stCxn id="452616" idx="5"/>
            <a:endCxn id="45261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8" name="AutoShape 20"/>
          <p:cNvCxnSpPr>
            <a:cxnSpLocks noChangeShapeType="1"/>
            <a:stCxn id="452615" idx="7"/>
            <a:endCxn id="45261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9" name="AutoShape 21"/>
          <p:cNvCxnSpPr>
            <a:cxnSpLocks noChangeShapeType="1"/>
            <a:stCxn id="452613" idx="5"/>
            <a:endCxn id="45262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0" name="AutoShape 22"/>
          <p:cNvCxnSpPr>
            <a:cxnSpLocks noChangeShapeType="1"/>
            <a:stCxn id="452622" idx="4"/>
            <a:endCxn id="45262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1" name="AutoShape 23"/>
          <p:cNvCxnSpPr>
            <a:cxnSpLocks noChangeShapeType="1"/>
            <a:stCxn id="452621" idx="6"/>
            <a:endCxn id="45262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3" name="AutoShape 25"/>
          <p:cNvCxnSpPr>
            <a:cxnSpLocks noChangeShapeType="1"/>
            <a:stCxn id="452612" idx="7"/>
            <a:endCxn id="45261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4" name="AutoShape 26"/>
          <p:cNvCxnSpPr>
            <a:cxnSpLocks noChangeShapeType="1"/>
            <a:stCxn id="452612" idx="6"/>
            <a:endCxn id="45261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5" name="AutoShape 27"/>
          <p:cNvCxnSpPr>
            <a:cxnSpLocks noChangeShapeType="1"/>
            <a:stCxn id="452617" idx="4"/>
            <a:endCxn id="45261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6" name="AutoShape 28"/>
          <p:cNvCxnSpPr>
            <a:cxnSpLocks noChangeShapeType="1"/>
            <a:stCxn id="452619" idx="6"/>
            <a:endCxn id="45261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7" name="AutoShape 29"/>
          <p:cNvCxnSpPr>
            <a:cxnSpLocks noChangeShapeType="1"/>
            <a:stCxn id="452619" idx="4"/>
            <a:endCxn id="45262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8" name="AutoShape 30"/>
          <p:cNvCxnSpPr>
            <a:cxnSpLocks noChangeShapeType="1"/>
            <a:stCxn id="452620" idx="7"/>
            <a:endCxn id="45261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9" name="AutoShape 31"/>
          <p:cNvCxnSpPr>
            <a:cxnSpLocks noChangeShapeType="1"/>
            <a:stCxn id="452615" idx="4"/>
            <a:endCxn id="45261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40" name="AutoShape 32"/>
          <p:cNvCxnSpPr>
            <a:cxnSpLocks noChangeShapeType="1"/>
            <a:stCxn id="452613" idx="4"/>
            <a:endCxn id="45262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264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264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264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61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5F6EFCC2-67CA-4741-B92A-196487FD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15308384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E0BA-C9D1-0D49-97D0-0C1D88C1563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46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46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46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46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466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46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46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46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46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46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46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4672" name="AutoShape 16"/>
          <p:cNvCxnSpPr>
            <a:cxnSpLocks noChangeShapeType="1"/>
            <a:stCxn id="454659" idx="5"/>
            <a:endCxn id="4546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3" name="AutoShape 17"/>
          <p:cNvCxnSpPr>
            <a:cxnSpLocks noChangeShapeType="1"/>
            <a:stCxn id="454667" idx="0"/>
            <a:endCxn id="4546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4" name="AutoShape 18"/>
          <p:cNvCxnSpPr>
            <a:cxnSpLocks noChangeShapeType="1"/>
            <a:stCxn id="454664" idx="4"/>
            <a:endCxn id="45466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5" name="AutoShape 19"/>
          <p:cNvCxnSpPr>
            <a:cxnSpLocks noChangeShapeType="1"/>
            <a:stCxn id="454664" idx="5"/>
            <a:endCxn id="4546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6" name="AutoShape 20"/>
          <p:cNvCxnSpPr>
            <a:cxnSpLocks noChangeShapeType="1"/>
            <a:stCxn id="454663" idx="7"/>
            <a:endCxn id="4546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7" name="AutoShape 21"/>
          <p:cNvCxnSpPr>
            <a:cxnSpLocks noChangeShapeType="1"/>
            <a:stCxn id="454661" idx="5"/>
            <a:endCxn id="4546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8" name="AutoShape 22"/>
          <p:cNvCxnSpPr>
            <a:cxnSpLocks noChangeShapeType="1"/>
            <a:stCxn id="454670" idx="4"/>
            <a:endCxn id="4546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9" name="AutoShape 23"/>
          <p:cNvCxnSpPr>
            <a:cxnSpLocks noChangeShapeType="1"/>
            <a:stCxn id="454669" idx="6"/>
            <a:endCxn id="4546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1" name="AutoShape 25"/>
          <p:cNvCxnSpPr>
            <a:cxnSpLocks noChangeShapeType="1"/>
            <a:stCxn id="454660" idx="7"/>
            <a:endCxn id="4546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2" name="AutoShape 26"/>
          <p:cNvCxnSpPr>
            <a:cxnSpLocks noChangeShapeType="1"/>
            <a:stCxn id="454660" idx="6"/>
            <a:endCxn id="4546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3" name="AutoShape 27"/>
          <p:cNvCxnSpPr>
            <a:cxnSpLocks noChangeShapeType="1"/>
            <a:stCxn id="454665" idx="4"/>
            <a:endCxn id="45466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4" name="AutoShape 28"/>
          <p:cNvCxnSpPr>
            <a:cxnSpLocks noChangeShapeType="1"/>
            <a:stCxn id="454667" idx="6"/>
            <a:endCxn id="4546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5" name="AutoShape 29"/>
          <p:cNvCxnSpPr>
            <a:cxnSpLocks noChangeShapeType="1"/>
            <a:stCxn id="454667" idx="4"/>
            <a:endCxn id="4546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6" name="AutoShape 30"/>
          <p:cNvCxnSpPr>
            <a:cxnSpLocks noChangeShapeType="1"/>
            <a:stCxn id="454668" idx="7"/>
            <a:endCxn id="4546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7" name="AutoShape 31"/>
          <p:cNvCxnSpPr>
            <a:cxnSpLocks noChangeShapeType="1"/>
            <a:stCxn id="454663" idx="4"/>
            <a:endCxn id="4546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8" name="AutoShape 32"/>
          <p:cNvCxnSpPr>
            <a:cxnSpLocks noChangeShapeType="1"/>
            <a:stCxn id="454661" idx="4"/>
            <a:endCxn id="4546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46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469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469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6" name="Line 50"/>
          <p:cNvSpPr>
            <a:spLocks noChangeShapeType="1"/>
          </p:cNvSpPr>
          <p:nvPr/>
        </p:nvSpPr>
        <p:spPr bwMode="auto">
          <a:xfrm flipH="1">
            <a:off x="84137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7" name="Line 51"/>
          <p:cNvSpPr>
            <a:spLocks noChangeShapeType="1"/>
          </p:cNvSpPr>
          <p:nvPr/>
        </p:nvSpPr>
        <p:spPr bwMode="auto">
          <a:xfrm flipH="1">
            <a:off x="8655050" y="3886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D88A72DD-60D8-4DD5-9591-AD4FA9BE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69269802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EF0A9-D99F-D24C-A775-54B51ABC0CF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67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671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67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67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67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67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6720" name="AutoShape 16"/>
          <p:cNvCxnSpPr>
            <a:cxnSpLocks noChangeShapeType="1"/>
            <a:stCxn id="456707" idx="5"/>
            <a:endCxn id="4567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1" name="AutoShape 17"/>
          <p:cNvCxnSpPr>
            <a:cxnSpLocks noChangeShapeType="1"/>
            <a:stCxn id="456715" idx="0"/>
            <a:endCxn id="4567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2" name="AutoShape 18"/>
          <p:cNvCxnSpPr>
            <a:cxnSpLocks noChangeShapeType="1"/>
            <a:stCxn id="456712" idx="4"/>
            <a:endCxn id="45671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3" name="AutoShape 19"/>
          <p:cNvCxnSpPr>
            <a:cxnSpLocks noChangeShapeType="1"/>
            <a:stCxn id="456712" idx="5"/>
            <a:endCxn id="4567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4" name="AutoShape 20"/>
          <p:cNvCxnSpPr>
            <a:cxnSpLocks noChangeShapeType="1"/>
            <a:stCxn id="456711" idx="7"/>
            <a:endCxn id="4567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5" name="AutoShape 21"/>
          <p:cNvCxnSpPr>
            <a:cxnSpLocks noChangeShapeType="1"/>
            <a:stCxn id="456709" idx="5"/>
            <a:endCxn id="4567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6" name="AutoShape 22"/>
          <p:cNvCxnSpPr>
            <a:cxnSpLocks noChangeShapeType="1"/>
            <a:stCxn id="456718" idx="4"/>
            <a:endCxn id="4567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7" name="AutoShape 23"/>
          <p:cNvCxnSpPr>
            <a:cxnSpLocks noChangeShapeType="1"/>
            <a:stCxn id="456717" idx="6"/>
            <a:endCxn id="4567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9" name="AutoShape 25"/>
          <p:cNvCxnSpPr>
            <a:cxnSpLocks noChangeShapeType="1"/>
            <a:stCxn id="456708" idx="7"/>
            <a:endCxn id="4567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0" name="AutoShape 26"/>
          <p:cNvCxnSpPr>
            <a:cxnSpLocks noChangeShapeType="1"/>
            <a:stCxn id="456708" idx="6"/>
            <a:endCxn id="4567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1" name="AutoShape 27"/>
          <p:cNvCxnSpPr>
            <a:cxnSpLocks noChangeShapeType="1"/>
            <a:stCxn id="456713" idx="4"/>
            <a:endCxn id="45671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2" name="AutoShape 28"/>
          <p:cNvCxnSpPr>
            <a:cxnSpLocks noChangeShapeType="1"/>
            <a:stCxn id="456715" idx="6"/>
            <a:endCxn id="4567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3" name="AutoShape 29"/>
          <p:cNvCxnSpPr>
            <a:cxnSpLocks noChangeShapeType="1"/>
            <a:stCxn id="456715" idx="4"/>
            <a:endCxn id="4567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4" name="AutoShape 30"/>
          <p:cNvCxnSpPr>
            <a:cxnSpLocks noChangeShapeType="1"/>
            <a:stCxn id="456716" idx="7"/>
            <a:endCxn id="4567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5" name="AutoShape 31"/>
          <p:cNvCxnSpPr>
            <a:cxnSpLocks noChangeShapeType="1"/>
            <a:stCxn id="456711" idx="4"/>
            <a:endCxn id="4567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6" name="AutoShape 32"/>
          <p:cNvCxnSpPr>
            <a:cxnSpLocks noChangeShapeType="1"/>
            <a:stCxn id="456709" idx="4"/>
            <a:endCxn id="4567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67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6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09223A15-F3FC-4DF6-8C94-5F7680C6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5402353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F4544-93A4-BA43-B3CD-72432C1E6F7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87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87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87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87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87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87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876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87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87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87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87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87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87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8768" name="AutoShape 16"/>
          <p:cNvCxnSpPr>
            <a:cxnSpLocks noChangeShapeType="1"/>
            <a:stCxn id="458755" idx="5"/>
            <a:endCxn id="4587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69" name="AutoShape 17"/>
          <p:cNvCxnSpPr>
            <a:cxnSpLocks noChangeShapeType="1"/>
            <a:stCxn id="458763" idx="0"/>
            <a:endCxn id="4587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0" name="AutoShape 18"/>
          <p:cNvCxnSpPr>
            <a:cxnSpLocks noChangeShapeType="1"/>
            <a:stCxn id="458760" idx="4"/>
            <a:endCxn id="45876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1" name="AutoShape 19"/>
          <p:cNvCxnSpPr>
            <a:cxnSpLocks noChangeShapeType="1"/>
            <a:stCxn id="458760" idx="5"/>
            <a:endCxn id="4587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2" name="AutoShape 20"/>
          <p:cNvCxnSpPr>
            <a:cxnSpLocks noChangeShapeType="1"/>
            <a:stCxn id="458759" idx="7"/>
            <a:endCxn id="4587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3" name="AutoShape 21"/>
          <p:cNvCxnSpPr>
            <a:cxnSpLocks noChangeShapeType="1"/>
            <a:stCxn id="458757" idx="5"/>
            <a:endCxn id="4587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4" name="AutoShape 22"/>
          <p:cNvCxnSpPr>
            <a:cxnSpLocks noChangeShapeType="1"/>
            <a:stCxn id="458766" idx="4"/>
            <a:endCxn id="4587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5" name="AutoShape 23"/>
          <p:cNvCxnSpPr>
            <a:cxnSpLocks noChangeShapeType="1"/>
            <a:stCxn id="458765" idx="6"/>
            <a:endCxn id="4587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7" name="AutoShape 25"/>
          <p:cNvCxnSpPr>
            <a:cxnSpLocks noChangeShapeType="1"/>
            <a:stCxn id="458756" idx="7"/>
            <a:endCxn id="4587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8" name="AutoShape 26"/>
          <p:cNvCxnSpPr>
            <a:cxnSpLocks noChangeShapeType="1"/>
            <a:stCxn id="458756" idx="6"/>
            <a:endCxn id="4587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9" name="AutoShape 27"/>
          <p:cNvCxnSpPr>
            <a:cxnSpLocks noChangeShapeType="1"/>
            <a:stCxn id="458761" idx="4"/>
            <a:endCxn id="45876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0" name="AutoShape 28"/>
          <p:cNvCxnSpPr>
            <a:cxnSpLocks noChangeShapeType="1"/>
            <a:stCxn id="458763" idx="6"/>
            <a:endCxn id="4587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81" name="AutoShape 29"/>
          <p:cNvCxnSpPr>
            <a:cxnSpLocks noChangeShapeType="1"/>
            <a:stCxn id="458763" idx="4"/>
            <a:endCxn id="4587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2" name="AutoShape 30"/>
          <p:cNvCxnSpPr>
            <a:cxnSpLocks noChangeShapeType="1"/>
            <a:stCxn id="458764" idx="7"/>
            <a:endCxn id="4587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3" name="AutoShape 31"/>
          <p:cNvCxnSpPr>
            <a:cxnSpLocks noChangeShapeType="1"/>
            <a:stCxn id="458759" idx="4"/>
            <a:endCxn id="4587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4" name="AutoShape 32"/>
          <p:cNvCxnSpPr>
            <a:cxnSpLocks noChangeShapeType="1"/>
            <a:stCxn id="458757" idx="4"/>
            <a:endCxn id="4587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878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3B6AE8A-B433-4D86-995D-13F36A19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6800159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E762-13DB-6D49-9222-4807B6A8FED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080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08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08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08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08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0816" name="AutoShape 16"/>
          <p:cNvCxnSpPr>
            <a:cxnSpLocks noChangeShapeType="1"/>
            <a:stCxn id="460803" idx="5"/>
            <a:endCxn id="4608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17" name="AutoShape 17"/>
          <p:cNvCxnSpPr>
            <a:cxnSpLocks noChangeShapeType="1"/>
            <a:stCxn id="460811" idx="0"/>
            <a:endCxn id="4608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8" name="AutoShape 18"/>
          <p:cNvCxnSpPr>
            <a:cxnSpLocks noChangeShapeType="1"/>
            <a:stCxn id="460808" idx="4"/>
            <a:endCxn id="46080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9" name="AutoShape 19"/>
          <p:cNvCxnSpPr>
            <a:cxnSpLocks noChangeShapeType="1"/>
            <a:stCxn id="460808" idx="5"/>
            <a:endCxn id="4608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0" name="AutoShape 20"/>
          <p:cNvCxnSpPr>
            <a:cxnSpLocks noChangeShapeType="1"/>
            <a:stCxn id="460807" idx="7"/>
            <a:endCxn id="4608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1" name="AutoShape 21"/>
          <p:cNvCxnSpPr>
            <a:cxnSpLocks noChangeShapeType="1"/>
            <a:stCxn id="460805" idx="5"/>
            <a:endCxn id="4608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2" name="AutoShape 22"/>
          <p:cNvCxnSpPr>
            <a:cxnSpLocks noChangeShapeType="1"/>
            <a:stCxn id="460814" idx="4"/>
            <a:endCxn id="4608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3" name="AutoShape 23"/>
          <p:cNvCxnSpPr>
            <a:cxnSpLocks noChangeShapeType="1"/>
            <a:stCxn id="460813" idx="6"/>
            <a:endCxn id="4608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5" name="AutoShape 25"/>
          <p:cNvCxnSpPr>
            <a:cxnSpLocks noChangeShapeType="1"/>
            <a:stCxn id="460804" idx="7"/>
            <a:endCxn id="4608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6" name="AutoShape 26"/>
          <p:cNvCxnSpPr>
            <a:cxnSpLocks noChangeShapeType="1"/>
            <a:stCxn id="460804" idx="6"/>
            <a:endCxn id="4608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7" name="AutoShape 27"/>
          <p:cNvCxnSpPr>
            <a:cxnSpLocks noChangeShapeType="1"/>
            <a:stCxn id="460809" idx="4"/>
            <a:endCxn id="46081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8" name="AutoShape 28"/>
          <p:cNvCxnSpPr>
            <a:cxnSpLocks noChangeShapeType="1"/>
            <a:stCxn id="460811" idx="6"/>
            <a:endCxn id="4608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9" name="AutoShape 29"/>
          <p:cNvCxnSpPr>
            <a:cxnSpLocks noChangeShapeType="1"/>
            <a:stCxn id="460811" idx="4"/>
            <a:endCxn id="4608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0" name="AutoShape 30"/>
          <p:cNvCxnSpPr>
            <a:cxnSpLocks noChangeShapeType="1"/>
            <a:stCxn id="460812" idx="7"/>
            <a:endCxn id="4608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1" name="AutoShape 31"/>
          <p:cNvCxnSpPr>
            <a:cxnSpLocks noChangeShapeType="1"/>
            <a:stCxn id="460807" idx="4"/>
            <a:endCxn id="4608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2" name="AutoShape 32"/>
          <p:cNvCxnSpPr>
            <a:cxnSpLocks noChangeShapeType="1"/>
            <a:stCxn id="460805" idx="4"/>
            <a:endCxn id="4608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08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4" name="Rectangle 44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45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597319BF-CA27-4A92-87B1-3F4E2ED5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2963879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ECA0DB-4BC4-4DAF-922E-947BE136BFB0}"/>
                  </a:ext>
                </a:extLst>
              </p14:cNvPr>
              <p14:cNvContentPartPr/>
              <p14:nvPr/>
            </p14:nvContentPartPr>
            <p14:xfrm>
              <a:off x="582840" y="2709000"/>
              <a:ext cx="7972920" cy="264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ECA0DB-4BC4-4DAF-922E-947BE136BF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" y="2699640"/>
                <a:ext cx="7991640" cy="26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D8FD-F387-DD4A-9956-ECB80040DC9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28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28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28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28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28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285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28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28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28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28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28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28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2864" name="AutoShape 16"/>
          <p:cNvCxnSpPr>
            <a:cxnSpLocks noChangeShapeType="1"/>
            <a:stCxn id="462851" idx="5"/>
            <a:endCxn id="4628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5" name="AutoShape 17"/>
          <p:cNvCxnSpPr>
            <a:cxnSpLocks noChangeShapeType="1"/>
            <a:stCxn id="462859" idx="0"/>
            <a:endCxn id="4628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6" name="AutoShape 18"/>
          <p:cNvCxnSpPr>
            <a:cxnSpLocks noChangeShapeType="1"/>
            <a:stCxn id="462856" idx="4"/>
            <a:endCxn id="46285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7" name="AutoShape 19"/>
          <p:cNvCxnSpPr>
            <a:cxnSpLocks noChangeShapeType="1"/>
            <a:stCxn id="462856" idx="5"/>
            <a:endCxn id="4628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8" name="AutoShape 20"/>
          <p:cNvCxnSpPr>
            <a:cxnSpLocks noChangeShapeType="1"/>
            <a:stCxn id="462855" idx="7"/>
            <a:endCxn id="4628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9" name="AutoShape 21"/>
          <p:cNvCxnSpPr>
            <a:cxnSpLocks noChangeShapeType="1"/>
            <a:stCxn id="462853" idx="5"/>
            <a:endCxn id="4628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0" name="AutoShape 22"/>
          <p:cNvCxnSpPr>
            <a:cxnSpLocks noChangeShapeType="1"/>
            <a:stCxn id="462862" idx="4"/>
            <a:endCxn id="4628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1" name="AutoShape 23"/>
          <p:cNvCxnSpPr>
            <a:cxnSpLocks noChangeShapeType="1"/>
            <a:stCxn id="462861" idx="6"/>
            <a:endCxn id="4628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3" name="AutoShape 25"/>
          <p:cNvCxnSpPr>
            <a:cxnSpLocks noChangeShapeType="1"/>
            <a:stCxn id="462852" idx="7"/>
            <a:endCxn id="4628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4" name="AutoShape 26"/>
          <p:cNvCxnSpPr>
            <a:cxnSpLocks noChangeShapeType="1"/>
            <a:stCxn id="462852" idx="6"/>
            <a:endCxn id="4628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5" name="AutoShape 27"/>
          <p:cNvCxnSpPr>
            <a:cxnSpLocks noChangeShapeType="1"/>
            <a:stCxn id="462857" idx="4"/>
            <a:endCxn id="46285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6" name="AutoShape 28"/>
          <p:cNvCxnSpPr>
            <a:cxnSpLocks noChangeShapeType="1"/>
            <a:stCxn id="462859" idx="6"/>
            <a:endCxn id="4628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7" name="AutoShape 29"/>
          <p:cNvCxnSpPr>
            <a:cxnSpLocks noChangeShapeType="1"/>
            <a:stCxn id="462859" idx="4"/>
            <a:endCxn id="4628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8" name="AutoShape 30"/>
          <p:cNvCxnSpPr>
            <a:cxnSpLocks noChangeShapeType="1"/>
            <a:stCxn id="462860" idx="7"/>
            <a:endCxn id="4628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9" name="AutoShape 31"/>
          <p:cNvCxnSpPr>
            <a:cxnSpLocks noChangeShapeType="1"/>
            <a:stCxn id="462855" idx="4"/>
            <a:endCxn id="4628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80" name="AutoShape 32"/>
          <p:cNvCxnSpPr>
            <a:cxnSpLocks noChangeShapeType="1"/>
            <a:stCxn id="462853" idx="4"/>
            <a:endCxn id="4628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28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7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9" name="Line 41"/>
          <p:cNvSpPr>
            <a:spLocks noChangeShapeType="1"/>
          </p:cNvSpPr>
          <p:nvPr/>
        </p:nvSpPr>
        <p:spPr bwMode="auto">
          <a:xfrm flipH="1">
            <a:off x="81978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90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34A4373-CC7B-4571-9BA6-56F71296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15915413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9E36-2391-B140-92C6-CFFB3801254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48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49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49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49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490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49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49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49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49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49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4912" name="AutoShape 16"/>
          <p:cNvCxnSpPr>
            <a:cxnSpLocks noChangeShapeType="1"/>
            <a:stCxn id="464899" idx="5"/>
            <a:endCxn id="4649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3" name="AutoShape 17"/>
          <p:cNvCxnSpPr>
            <a:cxnSpLocks noChangeShapeType="1"/>
            <a:stCxn id="464907" idx="0"/>
            <a:endCxn id="4649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4" name="AutoShape 18"/>
          <p:cNvCxnSpPr>
            <a:cxnSpLocks noChangeShapeType="1"/>
            <a:stCxn id="464904" idx="4"/>
            <a:endCxn id="46490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5" name="AutoShape 19"/>
          <p:cNvCxnSpPr>
            <a:cxnSpLocks noChangeShapeType="1"/>
            <a:stCxn id="464904" idx="5"/>
            <a:endCxn id="4649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6" name="AutoShape 20"/>
          <p:cNvCxnSpPr>
            <a:cxnSpLocks noChangeShapeType="1"/>
            <a:stCxn id="464903" idx="7"/>
            <a:endCxn id="4649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7" name="AutoShape 21"/>
          <p:cNvCxnSpPr>
            <a:cxnSpLocks noChangeShapeType="1"/>
            <a:stCxn id="464901" idx="5"/>
            <a:endCxn id="4649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8" name="AutoShape 22"/>
          <p:cNvCxnSpPr>
            <a:cxnSpLocks noChangeShapeType="1"/>
            <a:stCxn id="464910" idx="4"/>
            <a:endCxn id="4649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9" name="AutoShape 23"/>
          <p:cNvCxnSpPr>
            <a:cxnSpLocks noChangeShapeType="1"/>
            <a:stCxn id="464909" idx="6"/>
            <a:endCxn id="4649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1" name="AutoShape 25"/>
          <p:cNvCxnSpPr>
            <a:cxnSpLocks noChangeShapeType="1"/>
            <a:stCxn id="464900" idx="7"/>
            <a:endCxn id="4648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2" name="AutoShape 26"/>
          <p:cNvCxnSpPr>
            <a:cxnSpLocks noChangeShapeType="1"/>
            <a:stCxn id="464900" idx="6"/>
            <a:endCxn id="4649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3" name="AutoShape 27"/>
          <p:cNvCxnSpPr>
            <a:cxnSpLocks noChangeShapeType="1"/>
            <a:stCxn id="464905" idx="4"/>
            <a:endCxn id="46490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4" name="AutoShape 28"/>
          <p:cNvCxnSpPr>
            <a:cxnSpLocks noChangeShapeType="1"/>
            <a:stCxn id="464907" idx="6"/>
            <a:endCxn id="4649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25" name="AutoShape 29"/>
          <p:cNvCxnSpPr>
            <a:cxnSpLocks noChangeShapeType="1"/>
            <a:stCxn id="464907" idx="4"/>
            <a:endCxn id="4649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6" name="AutoShape 30"/>
          <p:cNvCxnSpPr>
            <a:cxnSpLocks noChangeShapeType="1"/>
            <a:stCxn id="464908" idx="7"/>
            <a:endCxn id="4649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7" name="AutoShape 31"/>
          <p:cNvCxnSpPr>
            <a:cxnSpLocks noChangeShapeType="1"/>
            <a:stCxn id="464903" idx="4"/>
            <a:endCxn id="4649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8" name="AutoShape 32"/>
          <p:cNvCxnSpPr>
            <a:cxnSpLocks noChangeShapeType="1"/>
            <a:stCxn id="464901" idx="4"/>
            <a:endCxn id="4649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49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8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D2E21E-775B-4E8F-A941-FC8CB7B22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9453703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6DB5C-9052-2C47-A353-56592ED2D5F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69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69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69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6960" name="AutoShape 16"/>
          <p:cNvCxnSpPr>
            <a:cxnSpLocks noChangeShapeType="1"/>
            <a:stCxn id="466947" idx="5"/>
            <a:endCxn id="4669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1" name="AutoShape 17"/>
          <p:cNvCxnSpPr>
            <a:cxnSpLocks noChangeShapeType="1"/>
            <a:stCxn id="466955" idx="0"/>
            <a:endCxn id="4669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2" name="AutoShape 18"/>
          <p:cNvCxnSpPr>
            <a:cxnSpLocks noChangeShapeType="1"/>
            <a:stCxn id="466952" idx="4"/>
            <a:endCxn id="46695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3" name="AutoShape 19"/>
          <p:cNvCxnSpPr>
            <a:cxnSpLocks noChangeShapeType="1"/>
            <a:stCxn id="466952" idx="5"/>
            <a:endCxn id="4669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4" name="AutoShape 20"/>
          <p:cNvCxnSpPr>
            <a:cxnSpLocks noChangeShapeType="1"/>
            <a:stCxn id="466951" idx="7"/>
            <a:endCxn id="4669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5" name="AutoShape 21"/>
          <p:cNvCxnSpPr>
            <a:cxnSpLocks noChangeShapeType="1"/>
            <a:stCxn id="466949" idx="5"/>
            <a:endCxn id="4669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6" name="AutoShape 22"/>
          <p:cNvCxnSpPr>
            <a:cxnSpLocks noChangeShapeType="1"/>
            <a:stCxn id="466958" idx="4"/>
            <a:endCxn id="4669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7" name="AutoShape 23"/>
          <p:cNvCxnSpPr>
            <a:cxnSpLocks noChangeShapeType="1"/>
            <a:stCxn id="466957" idx="6"/>
            <a:endCxn id="4669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9" name="AutoShape 25"/>
          <p:cNvCxnSpPr>
            <a:cxnSpLocks noChangeShapeType="1"/>
            <a:stCxn id="466948" idx="7"/>
            <a:endCxn id="4669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0" name="AutoShape 26"/>
          <p:cNvCxnSpPr>
            <a:cxnSpLocks noChangeShapeType="1"/>
            <a:stCxn id="466948" idx="6"/>
            <a:endCxn id="4669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1" name="AutoShape 27"/>
          <p:cNvCxnSpPr>
            <a:cxnSpLocks noChangeShapeType="1"/>
            <a:stCxn id="466953" idx="4"/>
            <a:endCxn id="46695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2" name="AutoShape 28"/>
          <p:cNvCxnSpPr>
            <a:cxnSpLocks noChangeShapeType="1"/>
            <a:stCxn id="466955" idx="6"/>
            <a:endCxn id="4669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73" name="AutoShape 29"/>
          <p:cNvCxnSpPr>
            <a:cxnSpLocks noChangeShapeType="1"/>
            <a:stCxn id="466955" idx="4"/>
            <a:endCxn id="4669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4" name="AutoShape 30"/>
          <p:cNvCxnSpPr>
            <a:cxnSpLocks noChangeShapeType="1"/>
            <a:stCxn id="466956" idx="7"/>
            <a:endCxn id="4669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5" name="AutoShape 31"/>
          <p:cNvCxnSpPr>
            <a:cxnSpLocks noChangeShapeType="1"/>
            <a:stCxn id="466951" idx="4"/>
            <a:endCxn id="4669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6" name="AutoShape 32"/>
          <p:cNvCxnSpPr>
            <a:cxnSpLocks noChangeShapeType="1"/>
            <a:stCxn id="466949" idx="4"/>
            <a:endCxn id="4669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69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69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2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3" name="Line 39"/>
          <p:cNvSpPr>
            <a:spLocks noChangeShapeType="1"/>
          </p:cNvSpPr>
          <p:nvPr/>
        </p:nvSpPr>
        <p:spPr bwMode="auto">
          <a:xfrm flipH="1">
            <a:off x="7924800" y="2667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4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BF45D935-A075-4E8F-BFD0-2BA68085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4442715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04CE1-F9BE-0E4D-B282-7B7C8CF34CB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89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89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89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90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900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90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90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90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90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90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9008" name="AutoShape 16"/>
          <p:cNvCxnSpPr>
            <a:cxnSpLocks noChangeShapeType="1"/>
            <a:stCxn id="468995" idx="5"/>
            <a:endCxn id="4689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09" name="AutoShape 17"/>
          <p:cNvCxnSpPr>
            <a:cxnSpLocks noChangeShapeType="1"/>
            <a:stCxn id="469003" idx="0"/>
            <a:endCxn id="4690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0" name="AutoShape 18"/>
          <p:cNvCxnSpPr>
            <a:cxnSpLocks noChangeShapeType="1"/>
            <a:stCxn id="469000" idx="4"/>
            <a:endCxn id="46900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1" name="AutoShape 19"/>
          <p:cNvCxnSpPr>
            <a:cxnSpLocks noChangeShapeType="1"/>
            <a:stCxn id="469000" idx="5"/>
            <a:endCxn id="4689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2" name="AutoShape 20"/>
          <p:cNvCxnSpPr>
            <a:cxnSpLocks noChangeShapeType="1"/>
            <a:stCxn id="468999" idx="7"/>
            <a:endCxn id="4689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3" name="AutoShape 21"/>
          <p:cNvCxnSpPr>
            <a:cxnSpLocks noChangeShapeType="1"/>
            <a:stCxn id="468997" idx="5"/>
            <a:endCxn id="4690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4" name="AutoShape 22"/>
          <p:cNvCxnSpPr>
            <a:cxnSpLocks noChangeShapeType="1"/>
            <a:stCxn id="469006" idx="4"/>
            <a:endCxn id="4690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5" name="AutoShape 23"/>
          <p:cNvCxnSpPr>
            <a:cxnSpLocks noChangeShapeType="1"/>
            <a:stCxn id="469005" idx="6"/>
            <a:endCxn id="4690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7" name="AutoShape 25"/>
          <p:cNvCxnSpPr>
            <a:cxnSpLocks noChangeShapeType="1"/>
            <a:stCxn id="468996" idx="7"/>
            <a:endCxn id="4689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8" name="AutoShape 26"/>
          <p:cNvCxnSpPr>
            <a:cxnSpLocks noChangeShapeType="1"/>
            <a:stCxn id="468996" idx="6"/>
            <a:endCxn id="4689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9" name="AutoShape 27"/>
          <p:cNvCxnSpPr>
            <a:cxnSpLocks noChangeShapeType="1"/>
            <a:stCxn id="469001" idx="4"/>
            <a:endCxn id="46900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0" name="AutoShape 28"/>
          <p:cNvCxnSpPr>
            <a:cxnSpLocks noChangeShapeType="1"/>
            <a:stCxn id="469003" idx="6"/>
            <a:endCxn id="4690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21" name="AutoShape 29"/>
          <p:cNvCxnSpPr>
            <a:cxnSpLocks noChangeShapeType="1"/>
            <a:stCxn id="469003" idx="4"/>
            <a:endCxn id="4690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2" name="AutoShape 30"/>
          <p:cNvCxnSpPr>
            <a:cxnSpLocks noChangeShapeType="1"/>
            <a:stCxn id="469004" idx="7"/>
            <a:endCxn id="4690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3" name="AutoShape 31"/>
          <p:cNvCxnSpPr>
            <a:cxnSpLocks noChangeShapeType="1"/>
            <a:stCxn id="468999" idx="4"/>
            <a:endCxn id="4689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4" name="AutoShape 32"/>
          <p:cNvCxnSpPr>
            <a:cxnSpLocks noChangeShapeType="1"/>
            <a:stCxn id="468997" idx="4"/>
            <a:endCxn id="4690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90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90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TA-DA!!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3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62D93B3D-2BF2-4029-AB77-339F1BE7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40011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</a:t>
            </a:r>
            <a:r>
              <a:rPr lang="en-US" sz="2000">
                <a:latin typeface="Helvetica" charset="0"/>
                <a:cs typeface="+mn-cs"/>
              </a:rPr>
              <a:t>=  {}</a:t>
            </a:r>
            <a:endParaRPr lang="en-US" sz="2000" dirty="0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981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21638-66BE-3947-A795-13C35EE56DB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710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710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710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71056" name="AutoShape 16"/>
          <p:cNvCxnSpPr>
            <a:cxnSpLocks noChangeShapeType="1"/>
            <a:stCxn id="471043" idx="5"/>
            <a:endCxn id="4710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57" name="AutoShape 17"/>
          <p:cNvCxnSpPr>
            <a:cxnSpLocks noChangeShapeType="1"/>
            <a:stCxn id="471051" idx="0"/>
            <a:endCxn id="4710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8" name="AutoShape 18"/>
          <p:cNvCxnSpPr>
            <a:cxnSpLocks noChangeShapeType="1"/>
            <a:stCxn id="471048" idx="4"/>
            <a:endCxn id="4710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9" name="AutoShape 19"/>
          <p:cNvCxnSpPr>
            <a:cxnSpLocks noChangeShapeType="1"/>
            <a:stCxn id="471048" idx="5"/>
            <a:endCxn id="4710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0" name="AutoShape 20"/>
          <p:cNvCxnSpPr>
            <a:cxnSpLocks noChangeShapeType="1"/>
            <a:stCxn id="471047" idx="7"/>
            <a:endCxn id="4710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1" name="AutoShape 21"/>
          <p:cNvCxnSpPr>
            <a:cxnSpLocks noChangeShapeType="1"/>
            <a:stCxn id="471045" idx="5"/>
            <a:endCxn id="4710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2" name="AutoShape 22"/>
          <p:cNvCxnSpPr>
            <a:cxnSpLocks noChangeShapeType="1"/>
            <a:stCxn id="471054" idx="4"/>
            <a:endCxn id="4710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3" name="AutoShape 23"/>
          <p:cNvCxnSpPr>
            <a:cxnSpLocks noChangeShapeType="1"/>
            <a:stCxn id="471053" idx="6"/>
            <a:endCxn id="4710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5" name="AutoShape 25"/>
          <p:cNvCxnSpPr>
            <a:cxnSpLocks noChangeShapeType="1"/>
            <a:stCxn id="471044" idx="7"/>
            <a:endCxn id="4710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6" name="AutoShape 26"/>
          <p:cNvCxnSpPr>
            <a:cxnSpLocks noChangeShapeType="1"/>
            <a:stCxn id="471044" idx="6"/>
            <a:endCxn id="4710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7" name="AutoShape 27"/>
          <p:cNvCxnSpPr>
            <a:cxnSpLocks noChangeShapeType="1"/>
            <a:stCxn id="471049" idx="4"/>
            <a:endCxn id="4710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8" name="AutoShape 28"/>
          <p:cNvCxnSpPr>
            <a:cxnSpLocks noChangeShapeType="1"/>
            <a:stCxn id="471051" idx="6"/>
            <a:endCxn id="4710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9" name="AutoShape 29"/>
          <p:cNvCxnSpPr>
            <a:cxnSpLocks noChangeShapeType="1"/>
            <a:stCxn id="471051" idx="4"/>
            <a:endCxn id="4710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0" name="AutoShape 30"/>
          <p:cNvCxnSpPr>
            <a:cxnSpLocks noChangeShapeType="1"/>
            <a:stCxn id="471052" idx="7"/>
            <a:endCxn id="4710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1" name="AutoShape 31"/>
          <p:cNvCxnSpPr>
            <a:cxnSpLocks noChangeShapeType="1"/>
            <a:stCxn id="471047" idx="4"/>
            <a:endCxn id="4710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2" name="AutoShape 32"/>
          <p:cNvCxnSpPr>
            <a:cxnSpLocks noChangeShapeType="1"/>
            <a:stCxn id="471045" idx="4"/>
            <a:endCxn id="4710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5368925" y="374650"/>
            <a:ext cx="3775075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7" name="Rectangle 37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9" name="Line 39"/>
          <p:cNvSpPr>
            <a:spLocks noChangeShapeType="1"/>
          </p:cNvSpPr>
          <p:nvPr/>
        </p:nvSpPr>
        <p:spPr bwMode="auto">
          <a:xfrm>
            <a:off x="7543800" y="9144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080" name="Line 40"/>
          <p:cNvSpPr>
            <a:spLocks noChangeShapeType="1"/>
          </p:cNvSpPr>
          <p:nvPr/>
        </p:nvSpPr>
        <p:spPr bwMode="auto">
          <a:xfrm>
            <a:off x="7543800" y="12192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25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9D57-3FF9-D04B-A842-0AFAF1EA2F2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83331" name="Oval 3"/>
          <p:cNvSpPr>
            <a:spLocks noChangeArrowheads="1"/>
          </p:cNvSpPr>
          <p:nvPr/>
        </p:nvSpPr>
        <p:spPr bwMode="auto">
          <a:xfrm rot="-63699">
            <a:off x="3886200" y="152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 rot="-63699">
            <a:off x="3298825" y="914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83333" name="Oval 5"/>
          <p:cNvSpPr>
            <a:spLocks noChangeArrowheads="1"/>
          </p:cNvSpPr>
          <p:nvPr/>
        </p:nvSpPr>
        <p:spPr bwMode="auto">
          <a:xfrm rot="-63699">
            <a:off x="4975225" y="3222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 rot="-63699">
            <a:off x="3429000" y="3810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83335" name="Oval 7"/>
          <p:cNvSpPr>
            <a:spLocks noChangeArrowheads="1"/>
          </p:cNvSpPr>
          <p:nvPr/>
        </p:nvSpPr>
        <p:spPr bwMode="auto">
          <a:xfrm rot="-63699">
            <a:off x="3581400" y="2362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 rot="-63699">
            <a:off x="2689225" y="1676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83337" name="Oval 9"/>
          <p:cNvSpPr>
            <a:spLocks noChangeArrowheads="1"/>
          </p:cNvSpPr>
          <p:nvPr/>
        </p:nvSpPr>
        <p:spPr bwMode="auto">
          <a:xfrm rot="-63699">
            <a:off x="2765425" y="5889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83338" name="Oval 10"/>
          <p:cNvSpPr>
            <a:spLocks noChangeArrowheads="1"/>
          </p:cNvSpPr>
          <p:nvPr/>
        </p:nvSpPr>
        <p:spPr bwMode="auto">
          <a:xfrm rot="-63699">
            <a:off x="1851025" y="487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83339" name="Oval 11"/>
          <p:cNvSpPr>
            <a:spLocks noChangeArrowheads="1"/>
          </p:cNvSpPr>
          <p:nvPr/>
        </p:nvSpPr>
        <p:spPr bwMode="auto">
          <a:xfrm rot="-63699">
            <a:off x="1851025" y="2667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83340" name="Oval 12"/>
          <p:cNvSpPr>
            <a:spLocks noChangeArrowheads="1"/>
          </p:cNvSpPr>
          <p:nvPr/>
        </p:nvSpPr>
        <p:spPr bwMode="auto">
          <a:xfrm rot="-63699">
            <a:off x="1241425" y="3756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83341" name="Oval 13"/>
          <p:cNvSpPr>
            <a:spLocks noChangeArrowheads="1"/>
          </p:cNvSpPr>
          <p:nvPr/>
        </p:nvSpPr>
        <p:spPr bwMode="auto">
          <a:xfrm rot="-63699">
            <a:off x="5029200" y="4594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83342" name="Oval 14"/>
          <p:cNvSpPr>
            <a:spLocks noChangeArrowheads="1"/>
          </p:cNvSpPr>
          <p:nvPr/>
        </p:nvSpPr>
        <p:spPr bwMode="auto">
          <a:xfrm rot="-63699">
            <a:off x="6423025" y="50514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83343" name="Oval 15"/>
          <p:cNvSpPr>
            <a:spLocks noChangeArrowheads="1"/>
          </p:cNvSpPr>
          <p:nvPr/>
        </p:nvSpPr>
        <p:spPr bwMode="auto">
          <a:xfrm rot="-63699">
            <a:off x="6435725" y="6042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83344" name="AutoShape 16"/>
          <p:cNvCxnSpPr>
            <a:cxnSpLocks noChangeShapeType="1"/>
            <a:stCxn id="483331" idx="5"/>
            <a:endCxn id="483333" idx="0"/>
          </p:cNvCxnSpPr>
          <p:nvPr/>
        </p:nvCxnSpPr>
        <p:spPr bwMode="auto">
          <a:xfrm>
            <a:off x="4521200" y="804863"/>
            <a:ext cx="815975" cy="2390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5" name="AutoShape 17"/>
          <p:cNvCxnSpPr>
            <a:cxnSpLocks noChangeShapeType="1"/>
            <a:stCxn id="483339" idx="7"/>
            <a:endCxn id="483336" idx="3"/>
          </p:cNvCxnSpPr>
          <p:nvPr/>
        </p:nvCxnSpPr>
        <p:spPr bwMode="auto">
          <a:xfrm flipV="1">
            <a:off x="2476500" y="2338388"/>
            <a:ext cx="325438" cy="4048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6" name="AutoShape 18"/>
          <p:cNvCxnSpPr>
            <a:cxnSpLocks noChangeShapeType="1"/>
            <a:stCxn id="483336" idx="4"/>
            <a:endCxn id="483337" idx="0"/>
          </p:cNvCxnSpPr>
          <p:nvPr/>
        </p:nvCxnSpPr>
        <p:spPr bwMode="auto">
          <a:xfrm>
            <a:off x="3065463" y="2441575"/>
            <a:ext cx="61912" cy="342106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7" name="AutoShape 19"/>
          <p:cNvCxnSpPr>
            <a:cxnSpLocks noChangeShapeType="1"/>
            <a:stCxn id="483336" idx="5"/>
            <a:endCxn id="483335" idx="1"/>
          </p:cNvCxnSpPr>
          <p:nvPr/>
        </p:nvCxnSpPr>
        <p:spPr bwMode="auto">
          <a:xfrm>
            <a:off x="3324225" y="2328863"/>
            <a:ext cx="360363" cy="1190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8" name="AutoShape 20"/>
          <p:cNvCxnSpPr>
            <a:cxnSpLocks noChangeShapeType="1"/>
            <a:stCxn id="483335" idx="5"/>
            <a:endCxn id="483333" idx="1"/>
          </p:cNvCxnSpPr>
          <p:nvPr/>
        </p:nvCxnSpPr>
        <p:spPr bwMode="auto">
          <a:xfrm>
            <a:off x="4216400" y="3014663"/>
            <a:ext cx="862013" cy="2936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9" name="AutoShape 21"/>
          <p:cNvCxnSpPr>
            <a:cxnSpLocks noChangeShapeType="1"/>
            <a:stCxn id="483333" idx="5"/>
            <a:endCxn id="483342" idx="0"/>
          </p:cNvCxnSpPr>
          <p:nvPr/>
        </p:nvCxnSpPr>
        <p:spPr bwMode="auto">
          <a:xfrm>
            <a:off x="5610225" y="3875088"/>
            <a:ext cx="1174750" cy="1149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0" name="AutoShape 22"/>
          <p:cNvCxnSpPr>
            <a:cxnSpLocks noChangeShapeType="1"/>
            <a:stCxn id="483342" idx="4"/>
            <a:endCxn id="483343" idx="0"/>
          </p:cNvCxnSpPr>
          <p:nvPr/>
        </p:nvCxnSpPr>
        <p:spPr bwMode="auto">
          <a:xfrm flipH="1">
            <a:off x="6797675" y="5816600"/>
            <a:ext cx="1588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1" name="AutoShape 23"/>
          <p:cNvCxnSpPr>
            <a:cxnSpLocks noChangeShapeType="1"/>
            <a:stCxn id="483341" idx="6"/>
            <a:endCxn id="483342" idx="1"/>
          </p:cNvCxnSpPr>
          <p:nvPr/>
        </p:nvCxnSpPr>
        <p:spPr bwMode="auto">
          <a:xfrm>
            <a:off x="5794375" y="4956175"/>
            <a:ext cx="731838" cy="180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2" name="AutoShape 24"/>
          <p:cNvCxnSpPr>
            <a:cxnSpLocks noChangeShapeType="1"/>
            <a:stCxn id="483336" idx="7"/>
            <a:endCxn id="483332" idx="3"/>
          </p:cNvCxnSpPr>
          <p:nvPr/>
        </p:nvCxnSpPr>
        <p:spPr bwMode="auto">
          <a:xfrm flipV="1">
            <a:off x="3314700" y="1576388"/>
            <a:ext cx="96838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3" name="AutoShape 25"/>
          <p:cNvCxnSpPr>
            <a:cxnSpLocks noChangeShapeType="1"/>
            <a:stCxn id="483332" idx="7"/>
            <a:endCxn id="483331" idx="3"/>
          </p:cNvCxnSpPr>
          <p:nvPr/>
        </p:nvCxnSpPr>
        <p:spPr bwMode="auto">
          <a:xfrm flipV="1">
            <a:off x="3924300" y="814388"/>
            <a:ext cx="74613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4" name="AutoShape 26"/>
          <p:cNvCxnSpPr>
            <a:cxnSpLocks noChangeShapeType="1"/>
            <a:stCxn id="483332" idx="5"/>
            <a:endCxn id="483333" idx="0"/>
          </p:cNvCxnSpPr>
          <p:nvPr/>
        </p:nvCxnSpPr>
        <p:spPr bwMode="auto">
          <a:xfrm>
            <a:off x="3933825" y="1566863"/>
            <a:ext cx="1403350" cy="1628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5" name="AutoShape 27"/>
          <p:cNvCxnSpPr>
            <a:cxnSpLocks noChangeShapeType="1"/>
            <a:stCxn id="483337" idx="1"/>
            <a:endCxn id="483338" idx="5"/>
          </p:cNvCxnSpPr>
          <p:nvPr/>
        </p:nvCxnSpPr>
        <p:spPr bwMode="auto">
          <a:xfrm flipH="1" flipV="1">
            <a:off x="2486025" y="5529263"/>
            <a:ext cx="382588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6" name="AutoShape 28"/>
          <p:cNvCxnSpPr>
            <a:cxnSpLocks noChangeShapeType="1"/>
            <a:stCxn id="483339" idx="4"/>
            <a:endCxn id="483338" idx="0"/>
          </p:cNvCxnSpPr>
          <p:nvPr/>
        </p:nvCxnSpPr>
        <p:spPr bwMode="auto">
          <a:xfrm flipH="1">
            <a:off x="2212975" y="3432175"/>
            <a:ext cx="14288" cy="1417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57" name="AutoShape 29"/>
          <p:cNvCxnSpPr>
            <a:cxnSpLocks noChangeShapeType="1"/>
            <a:stCxn id="483339" idx="3"/>
            <a:endCxn id="483340" idx="0"/>
          </p:cNvCxnSpPr>
          <p:nvPr/>
        </p:nvCxnSpPr>
        <p:spPr bwMode="auto">
          <a:xfrm flipH="1">
            <a:off x="1603375" y="3328988"/>
            <a:ext cx="360363" cy="4000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8" name="AutoShape 30"/>
          <p:cNvCxnSpPr>
            <a:cxnSpLocks noChangeShapeType="1"/>
            <a:stCxn id="483340" idx="4"/>
            <a:endCxn id="483338" idx="1"/>
          </p:cNvCxnSpPr>
          <p:nvPr/>
        </p:nvCxnSpPr>
        <p:spPr bwMode="auto">
          <a:xfrm>
            <a:off x="1617663" y="4521200"/>
            <a:ext cx="336550" cy="4413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9" name="AutoShape 31"/>
          <p:cNvCxnSpPr>
            <a:cxnSpLocks noChangeShapeType="1"/>
            <a:stCxn id="483335" idx="4"/>
            <a:endCxn id="483334" idx="0"/>
          </p:cNvCxnSpPr>
          <p:nvPr/>
        </p:nvCxnSpPr>
        <p:spPr bwMode="auto">
          <a:xfrm flipH="1">
            <a:off x="3790950" y="3127375"/>
            <a:ext cx="166688" cy="655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60" name="AutoShape 32"/>
          <p:cNvCxnSpPr>
            <a:cxnSpLocks noChangeShapeType="1"/>
            <a:stCxn id="483333" idx="4"/>
            <a:endCxn id="483341" idx="0"/>
          </p:cNvCxnSpPr>
          <p:nvPr/>
        </p:nvCxnSpPr>
        <p:spPr bwMode="auto">
          <a:xfrm>
            <a:off x="5351463" y="3987800"/>
            <a:ext cx="39687" cy="579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5368925" y="207963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No Cross Edges!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83362" name="Rectangle 34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3" name="Rectangle 35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4" name="Line 36"/>
          <p:cNvSpPr>
            <a:spLocks noChangeShapeType="1"/>
          </p:cNvSpPr>
          <p:nvPr/>
        </p:nvSpPr>
        <p:spPr bwMode="auto">
          <a:xfrm>
            <a:off x="7543800" y="7620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3365" name="Line 37"/>
          <p:cNvSpPr>
            <a:spLocks noChangeShapeType="1"/>
          </p:cNvSpPr>
          <p:nvPr/>
        </p:nvSpPr>
        <p:spPr bwMode="auto">
          <a:xfrm>
            <a:off x="7543800" y="10668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2C1D05-FB7E-4B24-9BAA-8A1DE9B5FBD3}"/>
                  </a:ext>
                </a:extLst>
              </p14:cNvPr>
              <p14:cNvContentPartPr/>
              <p14:nvPr/>
            </p14:nvContentPartPr>
            <p14:xfrm>
              <a:off x="822960" y="268560"/>
              <a:ext cx="6766920" cy="656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2C1D05-FB7E-4B24-9BAA-8A1DE9B5FB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600" y="259200"/>
                <a:ext cx="6785640" cy="65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60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(undirected)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Like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>
                    <a:solidFill>
                      <a:srgbClr val="0070C0"/>
                    </a:solidFill>
                  </a:rPr>
                  <a:t>):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visits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err="1"/>
                  <a:t>iff</a:t>
                </a:r>
                <a:r>
                  <a:rPr kumimoji="1" lang="en-US" sz="2400" dirty="0"/>
                  <a:t> there is a path in G from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200" dirty="0"/>
                  <a:t>So, we can use DFS to find connected components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1" lang="en-US" sz="2400" dirty="0"/>
                  <a:t>Edges into then-undiscovered vertices define a </a:t>
                </a:r>
                <a:r>
                  <a:rPr kumimoji="1" lang="en-US" sz="2400" b="1" i="1" dirty="0">
                    <a:solidFill>
                      <a:srgbClr val="3366FF"/>
                    </a:solidFill>
                  </a:rPr>
                  <a:t>tree</a:t>
                </a:r>
                <a:r>
                  <a:rPr kumimoji="1" lang="en-US" sz="2400" dirty="0"/>
                  <a:t> – the "depth first spanning tree" of G</a:t>
                </a:r>
              </a:p>
              <a:p>
                <a:pPr marL="0" lvl="1" indent="0" eaLnBrk="1" hangingPunct="1">
                  <a:lnSpc>
                    <a:spcPct val="90000"/>
                  </a:lnSpc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Unlike the BFS tree: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The DF spanning tree </a:t>
                </a:r>
                <a:r>
                  <a:rPr kumimoji="1" lang="en-US" sz="2400" dirty="0" err="1"/>
                  <a:t>isn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minimum depth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Its levels don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reflect min distance from the root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Non-tree edges never join vertices on the same or adjacent levels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CA6B3-6CA4-4E84-9892-981543F1222A}"/>
                  </a:ext>
                </a:extLst>
              </p14:cNvPr>
              <p14:cNvContentPartPr/>
              <p14:nvPr/>
            </p14:nvContentPartPr>
            <p14:xfrm>
              <a:off x="703080" y="1474560"/>
              <a:ext cx="326160" cy="380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CA6B3-6CA4-4E84-9892-981543F12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720" y="1465200"/>
                <a:ext cx="344880" cy="38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</a:t>
                </a:r>
                <a:r>
                  <a:rPr lang="en-US" altLang="en-US" sz="2200" b="1" dirty="0"/>
                  <a:t>undirected</a:t>
                </a:r>
                <a:r>
                  <a:rPr lang="en-US" altLang="en-US" sz="2200" dirty="0"/>
                  <a:t>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, then one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an ancestor of the other in the tree.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200" dirty="0">
                    <a:solidFill>
                      <a:srgbClr val="006600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is visited first.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was called before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not in DFS tree,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was </a:t>
                </a:r>
                <a:r>
                  <a:rPr lang="en-US" altLang="en-US" sz="2200" dirty="0"/>
                  <a:t>visited when the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was examined during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was visited during the call to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so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1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(Directed Graph)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</a:t>
                </a:r>
                <a:r>
                  <a:rPr lang="en-US" altLang="en-US" sz="2200" b="1" dirty="0"/>
                  <a:t>directed</a:t>
                </a:r>
                <a:r>
                  <a:rPr lang="en-US" altLang="en-US" sz="2200" dirty="0"/>
                  <a:t> edge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, then either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visited first or</a:t>
                </a: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B651-DC73-4DE5-AF42-CB2F4380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5" y="2993660"/>
            <a:ext cx="8057071" cy="2540518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10A238C-E2B8-48E9-A721-83A6E007D97C}"/>
              </a:ext>
            </a:extLst>
          </p:cNvPr>
          <p:cNvSpPr/>
          <p:nvPr/>
        </p:nvSpPr>
        <p:spPr bwMode="auto">
          <a:xfrm>
            <a:off x="6254150" y="3809161"/>
            <a:ext cx="2199736" cy="2674189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0AF573-5DC8-4540-A03F-F8771DD3C8C2}"/>
                  </a:ext>
                </a:extLst>
              </p14:cNvPr>
              <p14:cNvContentPartPr/>
              <p14:nvPr/>
            </p14:nvContentPartPr>
            <p14:xfrm>
              <a:off x="2783160" y="2926080"/>
              <a:ext cx="5412600" cy="269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0AF573-5DC8-4540-A03F-F8771DD3C8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3800" y="2916720"/>
                <a:ext cx="5431320" cy="27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2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415552"/>
            <a:ext cx="8026400" cy="2837611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Applications of DFS</a:t>
            </a:r>
          </a:p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Topological sort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49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Precedence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In a directed graph, an edge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/>
                  <a:t> means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occur before task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sz="24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Applications</a:t>
                </a:r>
              </a:p>
              <a:p>
                <a:pPr eaLnBrk="1" hangingPunct="1">
                  <a:defRPr/>
                </a:pPr>
                <a:r>
                  <a:rPr kumimoji="1" lang="en-US" sz="2400" dirty="0"/>
                  <a:t>Course prerequisite: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course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must be taken 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Compilation: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must compile module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sz="2400" dirty="0"/>
                  <a:t>before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Computing overflow: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output of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sz="2400" dirty="0"/>
                  <a:t> is part of input to job </a:t>
                </a:r>
                <a14:m>
                  <m:oMath xmlns:m="http://schemas.openxmlformats.org/officeDocument/2006/math">
                    <m:r>
                      <a:rPr kumimoji="1"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kumimoji="1" lang="en-US" sz="2400" dirty="0"/>
              </a:p>
              <a:p>
                <a:pPr eaLnBrk="1" hangingPunct="1">
                  <a:defRPr/>
                </a:pPr>
                <a:r>
                  <a:rPr kumimoji="1" lang="en-US" sz="2400" dirty="0"/>
                  <a:t>Manufacturing or assembly: </a:t>
                </a:r>
              </a:p>
              <a:p>
                <a:pPr marL="0" indent="0" eaLnBrk="1" hangingPunct="1">
                  <a:buNone/>
                  <a:defRPr/>
                </a:pPr>
                <a:r>
                  <a:rPr kumimoji="1" lang="en-US" sz="2400" dirty="0"/>
                  <a:t>	sand it before paint it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8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9D70B-A991-4FD3-A96D-EEC63F3A9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1470" r="2236" b="3501"/>
          <a:stretch/>
        </p:blipFill>
        <p:spPr>
          <a:xfrm>
            <a:off x="5645791" y="1511513"/>
            <a:ext cx="3397542" cy="17323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22C646-27E9-47D4-AA61-4E50B5336BD1}"/>
                  </a:ext>
                </a:extLst>
              </p14:cNvPr>
              <p14:cNvContentPartPr/>
              <p14:nvPr/>
            </p14:nvContentPartPr>
            <p14:xfrm>
              <a:off x="5257800" y="1497240"/>
              <a:ext cx="491760" cy="181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22C646-27E9-47D4-AA61-4E50B5336B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8440" y="1487880"/>
                <a:ext cx="510480" cy="18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4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Directed Acyclic Graphs (DAG)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 acyclic graph (DAG) </a:t>
                </a:r>
                <a:r>
                  <a:rPr lang="en-US" sz="2400" dirty="0"/>
                  <a:t>is a graph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/>
                  <a:t>	contains no directed cycles.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Def</a:t>
                </a:r>
                <a:r>
                  <a:rPr lang="en-US" sz="2400" dirty="0"/>
                  <a:t>: 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topological order </a:t>
                </a:r>
                <a:r>
                  <a:rPr lang="en-US" sz="2400" dirty="0"/>
                  <a:t>of a directed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an ordering of its nodes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so that for every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  <a:endParaRPr lang="en-US" sz="2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51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899E04-1043-4280-AE36-5B13E565F849}"/>
              </a:ext>
            </a:extLst>
          </p:cNvPr>
          <p:cNvGrpSpPr/>
          <p:nvPr/>
        </p:nvGrpSpPr>
        <p:grpSpPr>
          <a:xfrm>
            <a:off x="493814" y="3932735"/>
            <a:ext cx="2828925" cy="2479042"/>
            <a:chOff x="506311" y="3931402"/>
            <a:chExt cx="2828925" cy="2479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869C50-9D36-4D42-8B93-6C196EB08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753" y="6040470"/>
              <a:ext cx="824570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>
                  <a:latin typeface="+mn-lt"/>
                  <a:cs typeface="+mn-cs"/>
                </a:rPr>
                <a:t>a DAG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52BD63A-23EA-481E-846B-BE92470A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A9FF471-D8F0-4295-8644-A5CEBF7B4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3931402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669FAB2-25FF-42F3-AB86-F7AD71A10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11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46540A6-3166-43B2-900F-8A5EE22F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424" y="4796590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925670A-B546-4905-A520-1515C4F7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536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5672057-23A3-4136-A7A6-D930061B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061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D86179C3-5366-4390-A15B-8634E1D6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786" y="566177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A3EA6E7C-9B04-497F-A4C3-836756E02534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734911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4">
              <a:extLst>
                <a:ext uri="{FF2B5EF4-FFF2-40B4-BE49-F238E27FC236}">
                  <a16:creationId xmlns:a16="http://schemas.microsoft.com/office/drawing/2014/main" id="{73AEBE27-0F6B-4A7C-BEEB-EF238F6F1399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1400074" y="4160002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C38C4E29-4DCE-46F1-B2FA-3EE1626A383F}"/>
                </a:ext>
              </a:extLst>
            </p:cNvPr>
            <p:cNvCxnSpPr>
              <a:cxnSpLocks noChangeShapeType="1"/>
              <a:stCxn id="6" idx="6"/>
              <a:endCxn id="7" idx="2"/>
            </p:cNvCxnSpPr>
            <p:nvPr/>
          </p:nvCxnSpPr>
          <p:spPr bwMode="auto">
            <a:xfrm>
              <a:off x="1439761" y="4066340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BDF21128-4CDA-4870-BC35-42C12C5597AB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2630386" y="4160002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4B018F58-D35C-4944-9BFC-BD91857C2967}"/>
                </a:ext>
              </a:extLst>
            </p:cNvPr>
            <p:cNvCxnSpPr>
              <a:cxnSpLocks noChangeShapeType="1"/>
              <a:stCxn id="10" idx="2"/>
              <a:endCxn id="9" idx="6"/>
            </p:cNvCxnSpPr>
            <p:nvPr/>
          </p:nvCxnSpPr>
          <p:spPr bwMode="auto">
            <a:xfrm flipH="1">
              <a:off x="2052536" y="4929940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F54DB261-B5A3-44D5-8A13-6D9F21479BB1}"/>
                </a:ext>
              </a:extLst>
            </p:cNvPr>
            <p:cNvCxnSpPr>
              <a:cxnSpLocks noChangeShapeType="1"/>
              <a:stCxn id="12" idx="7"/>
              <a:endCxn id="10" idx="3"/>
            </p:cNvCxnSpPr>
            <p:nvPr/>
          </p:nvCxnSpPr>
          <p:spPr bwMode="auto">
            <a:xfrm flipV="1">
              <a:off x="2630386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A1507FDC-28EC-4D5C-8A9A-852A509DABE1}"/>
                </a:ext>
              </a:extLst>
            </p:cNvPr>
            <p:cNvCxnSpPr>
              <a:cxnSpLocks noChangeShapeType="1"/>
              <a:stCxn id="9" idx="3"/>
              <a:endCxn id="11" idx="7"/>
            </p:cNvCxnSpPr>
            <p:nvPr/>
          </p:nvCxnSpPr>
          <p:spPr bwMode="auto">
            <a:xfrm flipH="1">
              <a:off x="1400074" y="5025190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BD811DF1-A2C9-4CB6-8F86-1B029ED8C279}"/>
                </a:ext>
              </a:extLst>
            </p:cNvPr>
            <p:cNvCxnSpPr>
              <a:cxnSpLocks noChangeShapeType="1"/>
              <a:stCxn id="12" idx="1"/>
              <a:endCxn id="9" idx="5"/>
            </p:cNvCxnSpPr>
            <p:nvPr/>
          </p:nvCxnSpPr>
          <p:spPr bwMode="auto">
            <a:xfrm flipH="1" flipV="1">
              <a:off x="2014436" y="5025190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D2F5757C-D4AD-4553-B750-02B37FDB3C43}"/>
                </a:ext>
              </a:extLst>
            </p:cNvPr>
            <p:cNvCxnSpPr>
              <a:cxnSpLocks noChangeShapeType="1"/>
              <a:stCxn id="12" idx="2"/>
              <a:endCxn id="11" idx="6"/>
            </p:cNvCxnSpPr>
            <p:nvPr/>
          </p:nvCxnSpPr>
          <p:spPr bwMode="auto">
            <a:xfrm flipH="1">
              <a:off x="1439761" y="579512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46D39FCF-6DA3-4708-9BDD-C666DA1AD4E1}"/>
                </a:ext>
              </a:extLst>
            </p:cNvPr>
            <p:cNvCxnSpPr>
              <a:cxnSpLocks noChangeShapeType="1"/>
              <a:stCxn id="8" idx="5"/>
              <a:endCxn id="11" idx="1"/>
            </p:cNvCxnSpPr>
            <p:nvPr/>
          </p:nvCxnSpPr>
          <p:spPr bwMode="auto">
            <a:xfrm>
              <a:off x="734911" y="5025190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3">
              <a:extLst>
                <a:ext uri="{FF2B5EF4-FFF2-40B4-BE49-F238E27FC236}">
                  <a16:creationId xmlns:a16="http://schemas.microsoft.com/office/drawing/2014/main" id="{15172131-BB3B-4D4E-874C-FF78FF995418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773011" y="4929940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4">
              <a:extLst>
                <a:ext uri="{FF2B5EF4-FFF2-40B4-BE49-F238E27FC236}">
                  <a16:creationId xmlns:a16="http://schemas.microsoft.com/office/drawing/2014/main" id="{27BA1D85-E311-4C76-921D-13F639505B34}"/>
                </a:ext>
              </a:extLst>
            </p:cNvPr>
            <p:cNvCxnSpPr>
              <a:cxnSpLocks noChangeShapeType="1"/>
              <a:stCxn id="7" idx="3"/>
              <a:endCxn id="9" idx="7"/>
            </p:cNvCxnSpPr>
            <p:nvPr/>
          </p:nvCxnSpPr>
          <p:spPr bwMode="auto">
            <a:xfrm flipH="1">
              <a:off x="2014436" y="4160002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B1CB74A-2623-461E-958D-3FBFDEF069D3}"/>
              </a:ext>
            </a:extLst>
          </p:cNvPr>
          <p:cNvGrpSpPr/>
          <p:nvPr/>
        </p:nvGrpSpPr>
        <p:grpSpPr>
          <a:xfrm>
            <a:off x="4561593" y="4782633"/>
            <a:ext cx="4292600" cy="1700717"/>
            <a:chOff x="4584802" y="4796590"/>
            <a:chExt cx="4292600" cy="1700717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9603A52-0A22-4662-B0B5-A903C2BD4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978" y="5850334"/>
              <a:ext cx="3302411" cy="64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a topological ordering of that DAG–</a:t>
              </a:r>
              <a:br>
                <a:rPr kumimoji="1" lang="en-US" sz="1800" i="1" dirty="0">
                  <a:latin typeface="+mn-lt"/>
                  <a:cs typeface="+mn-cs"/>
                </a:rPr>
              </a:br>
              <a:r>
                <a:rPr kumimoji="1" lang="en-US" sz="1800" i="1" dirty="0">
                  <a:latin typeface="+mn-lt"/>
                  <a:cs typeface="+mn-cs"/>
                </a:rPr>
                <a:t>all edges left-to-right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2042B4-2244-4333-A2C1-4B0CDE16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64AAB4E-E280-4151-BAE6-DFA4D2BF8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F3BFC0C-F6AB-4752-84FB-5AAEE8609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29" name="AutoShape 28">
              <a:extLst>
                <a:ext uri="{FF2B5EF4-FFF2-40B4-BE49-F238E27FC236}">
                  <a16:creationId xmlns:a16="http://schemas.microsoft.com/office/drawing/2014/main" id="{5D090835-D08E-488D-8778-D03863E37EAD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05CA2F-3FD5-423A-A0BD-1957A1A90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1" name="AutoShape 30">
              <a:extLst>
                <a:ext uri="{FF2B5EF4-FFF2-40B4-BE49-F238E27FC236}">
                  <a16:creationId xmlns:a16="http://schemas.microsoft.com/office/drawing/2014/main" id="{E5BDF483-AFDF-4BEF-AE26-97E5FF99ACE9}"/>
                </a:ext>
              </a:extLst>
            </p:cNvPr>
            <p:cNvCxnSpPr>
              <a:cxnSpLocks noChangeShapeType="1"/>
              <a:stCxn id="28" idx="6"/>
              <a:endCxn id="30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16C475-A803-446D-888D-BB73C17B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33" name="AutoShape 32">
              <a:extLst>
                <a:ext uri="{FF2B5EF4-FFF2-40B4-BE49-F238E27FC236}">
                  <a16:creationId xmlns:a16="http://schemas.microsoft.com/office/drawing/2014/main" id="{3DF387A8-EE86-4295-9828-4F159056492C}"/>
                </a:ext>
              </a:extLst>
            </p:cNvPr>
            <p:cNvCxnSpPr>
              <a:cxnSpLocks noChangeShapeType="1"/>
              <a:stCxn id="30" idx="6"/>
              <a:endCxn id="32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25627D-9252-4241-8F6A-2C840618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34">
              <a:extLst>
                <a:ext uri="{FF2B5EF4-FFF2-40B4-BE49-F238E27FC236}">
                  <a16:creationId xmlns:a16="http://schemas.microsoft.com/office/drawing/2014/main" id="{A88A872D-45EA-4054-913F-49F9735A9C73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4CDADA-A966-4D31-8572-DA5ADF9B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7" name="AutoShape 36">
              <a:extLst>
                <a:ext uri="{FF2B5EF4-FFF2-40B4-BE49-F238E27FC236}">
                  <a16:creationId xmlns:a16="http://schemas.microsoft.com/office/drawing/2014/main" id="{8882E34D-E6C5-45B8-9F3F-A578A8603BFF}"/>
                </a:ext>
              </a:extLst>
            </p:cNvPr>
            <p:cNvCxnSpPr>
              <a:cxnSpLocks noChangeShapeType="1"/>
              <a:stCxn id="34" idx="6"/>
              <a:endCxn id="36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7">
              <a:extLst>
                <a:ext uri="{FF2B5EF4-FFF2-40B4-BE49-F238E27FC236}">
                  <a16:creationId xmlns:a16="http://schemas.microsoft.com/office/drawing/2014/main" id="{9340B53F-536F-41EE-863C-2A566EE9623E}"/>
                </a:ext>
              </a:extLst>
            </p:cNvPr>
            <p:cNvCxnSpPr>
              <a:cxnSpLocks noChangeShapeType="1"/>
              <a:stCxn id="28" idx="0"/>
              <a:endCxn id="32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8">
              <a:extLst>
                <a:ext uri="{FF2B5EF4-FFF2-40B4-BE49-F238E27FC236}">
                  <a16:creationId xmlns:a16="http://schemas.microsoft.com/office/drawing/2014/main" id="{603F8326-4149-4443-9C44-CDB47ECD631D}"/>
                </a:ext>
              </a:extLst>
            </p:cNvPr>
            <p:cNvCxnSpPr>
              <a:cxnSpLocks noChangeShapeType="1"/>
              <a:stCxn id="27" idx="4"/>
              <a:endCxn id="32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9">
              <a:extLst>
                <a:ext uri="{FF2B5EF4-FFF2-40B4-BE49-F238E27FC236}">
                  <a16:creationId xmlns:a16="http://schemas.microsoft.com/office/drawing/2014/main" id="{4A7BA2FC-6CB1-4F6F-88EE-8C1BB8456E6D}"/>
                </a:ext>
              </a:extLst>
            </p:cNvPr>
            <p:cNvCxnSpPr>
              <a:cxnSpLocks noChangeShapeType="1"/>
              <a:stCxn id="26" idx="4"/>
              <a:endCxn id="32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0">
              <a:extLst>
                <a:ext uri="{FF2B5EF4-FFF2-40B4-BE49-F238E27FC236}">
                  <a16:creationId xmlns:a16="http://schemas.microsoft.com/office/drawing/2014/main" id="{9B3988B3-6B9A-4BA4-94D3-F0BA17BCBE83}"/>
                </a:ext>
              </a:extLst>
            </p:cNvPr>
            <p:cNvCxnSpPr>
              <a:cxnSpLocks noChangeShapeType="1"/>
              <a:stCxn id="26" idx="0"/>
              <a:endCxn id="30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1">
              <a:extLst>
                <a:ext uri="{FF2B5EF4-FFF2-40B4-BE49-F238E27FC236}">
                  <a16:creationId xmlns:a16="http://schemas.microsoft.com/office/drawing/2014/main" id="{87DF868C-74B0-48BB-87BF-140DB9485E17}"/>
                </a:ext>
              </a:extLst>
            </p:cNvPr>
            <p:cNvCxnSpPr>
              <a:cxnSpLocks noChangeShapeType="1"/>
              <a:stCxn id="32" idx="7"/>
              <a:endCxn id="36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42">
              <a:extLst>
                <a:ext uri="{FF2B5EF4-FFF2-40B4-BE49-F238E27FC236}">
                  <a16:creationId xmlns:a16="http://schemas.microsoft.com/office/drawing/2014/main" id="{D5593E51-2C9A-4ECD-9362-2091AD15E7E7}"/>
                </a:ext>
              </a:extLst>
            </p:cNvPr>
            <p:cNvCxnSpPr>
              <a:cxnSpLocks noChangeShapeType="1"/>
              <a:stCxn id="27" idx="0"/>
              <a:endCxn id="34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3">
              <a:extLst>
                <a:ext uri="{FF2B5EF4-FFF2-40B4-BE49-F238E27FC236}">
                  <a16:creationId xmlns:a16="http://schemas.microsoft.com/office/drawing/2014/main" id="{11447F9A-4D97-448D-AB68-811C2B06BA83}"/>
                </a:ext>
              </a:extLst>
            </p:cNvPr>
            <p:cNvCxnSpPr>
              <a:cxnSpLocks noChangeShapeType="1"/>
              <a:stCxn id="26" idx="4"/>
              <a:endCxn id="36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12778" name="Arrow: Right 412777">
            <a:extLst>
              <a:ext uri="{FF2B5EF4-FFF2-40B4-BE49-F238E27FC236}">
                <a16:creationId xmlns:a16="http://schemas.microsoft.com/office/drawing/2014/main" id="{021ACEBF-7691-4208-AB3C-F8A83E4688E2}"/>
              </a:ext>
            </a:extLst>
          </p:cNvPr>
          <p:cNvSpPr/>
          <p:nvPr/>
        </p:nvSpPr>
        <p:spPr bwMode="auto">
          <a:xfrm>
            <a:off x="3601936" y="4687624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21E9A6-9F5B-4D3D-9A76-B8C4D64A716F}"/>
                  </a:ext>
                </a:extLst>
              </p14:cNvPr>
              <p14:cNvContentPartPr/>
              <p14:nvPr/>
            </p14:nvContentPartPr>
            <p14:xfrm>
              <a:off x="194400" y="85680"/>
              <a:ext cx="8750160" cy="626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21E9A6-9F5B-4D3D-9A76-B8C4D64A71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040" y="76320"/>
                <a:ext cx="8768880" cy="62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48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7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has a topological order,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DAG.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a topological order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and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also has a directed cycle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be the lowest-indexed node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, and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be the node just before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; thus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(directed) edge.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By our choice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On the other hand, 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an edge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a topological order, we must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a contradiction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109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C577307D-1A65-403B-A133-62EAD57BD628}"/>
              </a:ext>
            </a:extLst>
          </p:cNvPr>
          <p:cNvGrpSpPr/>
          <p:nvPr/>
        </p:nvGrpSpPr>
        <p:grpSpPr>
          <a:xfrm>
            <a:off x="1339880" y="4801150"/>
            <a:ext cx="6519863" cy="1823210"/>
            <a:chOff x="1339880" y="4801150"/>
            <a:chExt cx="6519863" cy="1823210"/>
          </a:xfrm>
        </p:grpSpPr>
        <p:sp>
          <p:nvSpPr>
            <p:cNvPr id="45" name="Oval 1028">
              <a:extLst>
                <a:ext uri="{FF2B5EF4-FFF2-40B4-BE49-F238E27FC236}">
                  <a16:creationId xmlns:a16="http://schemas.microsoft.com/office/drawing/2014/main" id="{974C93CE-195D-42C2-81E0-625CE0171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46" name="Oval 1029">
              <a:extLst>
                <a:ext uri="{FF2B5EF4-FFF2-40B4-BE49-F238E27FC236}">
                  <a16:creationId xmlns:a16="http://schemas.microsoft.com/office/drawing/2014/main" id="{46B436A5-EA16-4ACB-85D5-23B8ACC6B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47" name="Oval 1030">
              <a:extLst>
                <a:ext uri="{FF2B5EF4-FFF2-40B4-BE49-F238E27FC236}">
                  <a16:creationId xmlns:a16="http://schemas.microsoft.com/office/drawing/2014/main" id="{4EBDFD29-195A-4E33-86A1-74B1397C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964" y="5628387"/>
              <a:ext cx="249671" cy="250675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400" baseline="-25000" dirty="0" err="1">
                  <a:latin typeface="+mn-lt"/>
                  <a:cs typeface="+mn-cs"/>
                </a:rPr>
                <a:t>i</a:t>
              </a:r>
              <a:endParaRPr kumimoji="1" lang="en-US" sz="2400" baseline="-25000" dirty="0">
                <a:latin typeface="+mn-lt"/>
                <a:cs typeface="+mn-cs"/>
              </a:endParaRPr>
            </a:p>
          </p:txBody>
        </p:sp>
        <p:sp>
          <p:nvSpPr>
            <p:cNvPr id="48" name="Oval 1031">
              <a:extLst>
                <a:ext uri="{FF2B5EF4-FFF2-40B4-BE49-F238E27FC236}">
                  <a16:creationId xmlns:a16="http://schemas.microsoft.com/office/drawing/2014/main" id="{2979D60F-55B0-47D0-A2DE-BAADD9B15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9" name="AutoShape 1032">
              <a:extLst>
                <a:ext uri="{FF2B5EF4-FFF2-40B4-BE49-F238E27FC236}">
                  <a16:creationId xmlns:a16="http://schemas.microsoft.com/office/drawing/2014/main" id="{7D0973F5-20D6-4DDB-A2FB-F1C7C84D36FD}"/>
                </a:ext>
              </a:extLst>
            </p:cNvPr>
            <p:cNvCxnSpPr>
              <a:cxnSpLocks noChangeShapeType="1"/>
              <a:stCxn id="47" idx="6"/>
              <a:endCxn id="48" idx="2"/>
            </p:cNvCxnSpPr>
            <p:nvPr/>
          </p:nvCxnSpPr>
          <p:spPr bwMode="auto">
            <a:xfrm flipV="1">
              <a:off x="2973635" y="5741744"/>
              <a:ext cx="423645" cy="11981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0" name="Oval 1033">
              <a:extLst>
                <a:ext uri="{FF2B5EF4-FFF2-40B4-BE49-F238E27FC236}">
                  <a16:creationId xmlns:a16="http://schemas.microsoft.com/office/drawing/2014/main" id="{D6899DAD-5816-4351-824C-64A677E17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1" name="Oval 1034">
              <a:extLst>
                <a:ext uri="{FF2B5EF4-FFF2-40B4-BE49-F238E27FC236}">
                  <a16:creationId xmlns:a16="http://schemas.microsoft.com/office/drawing/2014/main" id="{03675C9C-A279-420E-B026-2D237103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80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2" name="Oval 1035">
              <a:extLst>
                <a:ext uri="{FF2B5EF4-FFF2-40B4-BE49-F238E27FC236}">
                  <a16:creationId xmlns:a16="http://schemas.microsoft.com/office/drawing/2014/main" id="{F80FB985-C0EA-4163-B0C1-1BA72249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53" name="AutoShape 1036">
              <a:extLst>
                <a:ext uri="{FF2B5EF4-FFF2-40B4-BE49-F238E27FC236}">
                  <a16:creationId xmlns:a16="http://schemas.microsoft.com/office/drawing/2014/main" id="{145E0DC3-BE3D-4B25-898B-2FCBA734B7E9}"/>
                </a:ext>
              </a:extLst>
            </p:cNvPr>
            <p:cNvCxnSpPr>
              <a:cxnSpLocks noChangeShapeType="1"/>
              <a:stCxn id="54" idx="0"/>
              <a:endCxn id="47" idx="0"/>
            </p:cNvCxnSpPr>
            <p:nvPr/>
          </p:nvCxnSpPr>
          <p:spPr bwMode="auto">
            <a:xfrm rot="16200000" flipH="1" flipV="1">
              <a:off x="4566400" y="3886825"/>
              <a:ext cx="23962" cy="3459162"/>
            </a:xfrm>
            <a:prstGeom prst="bentConnector3">
              <a:avLst>
                <a:gd name="adj1" fmla="val -168877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4" name="Oval 1037">
              <a:extLst>
                <a:ext uri="{FF2B5EF4-FFF2-40B4-BE49-F238E27FC236}">
                  <a16:creationId xmlns:a16="http://schemas.microsoft.com/office/drawing/2014/main" id="{52B9B4C9-EC7B-47EA-B1AD-530B0CD1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0643" y="5604425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sz="2200" baseline="-25000" dirty="0">
                  <a:latin typeface="+mn-lt"/>
                </a:rPr>
                <a:t>j</a:t>
              </a:r>
              <a:endParaRPr kumimoji="1" lang="en-US" sz="2200" baseline="-25000" dirty="0">
                <a:latin typeface="+mn-lt"/>
                <a:cs typeface="+mn-cs"/>
              </a:endParaRPr>
            </a:p>
          </p:txBody>
        </p:sp>
        <p:cxnSp>
          <p:nvCxnSpPr>
            <p:cNvPr id="55" name="AutoShape 1038">
              <a:extLst>
                <a:ext uri="{FF2B5EF4-FFF2-40B4-BE49-F238E27FC236}">
                  <a16:creationId xmlns:a16="http://schemas.microsoft.com/office/drawing/2014/main" id="{800DD494-953A-45CD-8EDA-74668947FEA5}"/>
                </a:ext>
              </a:extLst>
            </p:cNvPr>
            <p:cNvCxnSpPr>
              <a:cxnSpLocks noChangeShapeType="1"/>
              <a:stCxn id="48" idx="0"/>
              <a:endCxn id="51" idx="0"/>
            </p:cNvCxnSpPr>
            <p:nvPr/>
          </p:nvCxnSpPr>
          <p:spPr bwMode="auto">
            <a:xfrm rot="5400000" flipV="1">
              <a:off x="4220399" y="4919419"/>
              <a:ext cx="1588" cy="1371600"/>
            </a:xfrm>
            <a:prstGeom prst="bentConnector3">
              <a:avLst>
                <a:gd name="adj1" fmla="val -1840000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6" name="Oval 1039">
              <a:extLst>
                <a:ext uri="{FF2B5EF4-FFF2-40B4-BE49-F238E27FC236}">
                  <a16:creationId xmlns:a16="http://schemas.microsoft.com/office/drawing/2014/main" id="{E0CCD9D9-538C-43EB-8EA0-B1194540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3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57" name="Oval 1040">
              <a:extLst>
                <a:ext uri="{FF2B5EF4-FFF2-40B4-BE49-F238E27FC236}">
                  <a16:creationId xmlns:a16="http://schemas.microsoft.com/office/drawing/2014/main" id="{57A63244-4030-4377-88C0-1D11F8B53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5105" y="5604425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n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58" name="AutoShape 1041">
              <a:extLst>
                <a:ext uri="{FF2B5EF4-FFF2-40B4-BE49-F238E27FC236}">
                  <a16:creationId xmlns:a16="http://schemas.microsoft.com/office/drawing/2014/main" id="{5C3A6AD8-620E-4073-ACFF-E3C295407EAE}"/>
                </a:ext>
              </a:extLst>
            </p:cNvPr>
            <p:cNvCxnSpPr>
              <a:cxnSpLocks noChangeShapeType="1"/>
              <a:stCxn id="51" idx="4"/>
              <a:endCxn id="54" idx="4"/>
            </p:cNvCxnSpPr>
            <p:nvPr/>
          </p:nvCxnSpPr>
          <p:spPr bwMode="auto">
            <a:xfrm rot="16200000" flipH="1">
              <a:off x="5607080" y="5178976"/>
              <a:ext cx="1587" cy="1401762"/>
            </a:xfrm>
            <a:prstGeom prst="bentConnector3">
              <a:avLst>
                <a:gd name="adj1" fmla="val 19599995"/>
              </a:avLst>
            </a:prstGeom>
            <a:noFill/>
            <a:ln w="38100">
              <a:solidFill>
                <a:srgbClr val="00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600" i="1" dirty="0">
                      <a:solidFill>
                        <a:srgbClr val="003399"/>
                      </a:solidFill>
                      <a:latin typeface="+mn-lt"/>
                      <a:cs typeface="+mn-cs"/>
                    </a:rPr>
                    <a:t>the directed cycle </a:t>
                  </a:r>
                  <a14:m>
                    <m:oMath xmlns:m="http://schemas.openxmlformats.org/officeDocument/2006/math">
                      <m:r>
                        <a:rPr kumimoji="1" lang="en-US" sz="1600" i="1" dirty="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𝐶</m:t>
                      </m:r>
                    </m:oMath>
                  </a14:m>
                  <a:endParaRPr kumimoji="1" lang="en-US" sz="1600" i="1" dirty="0">
                    <a:solidFill>
                      <a:srgbClr val="003399"/>
                    </a:solidFill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Text Box 1043">
                  <a:extLst>
                    <a:ext uri="{FF2B5EF4-FFF2-40B4-BE49-F238E27FC236}">
                      <a16:creationId xmlns:a16="http://schemas.microsoft.com/office/drawing/2014/main" id="{150D0091-103F-423F-B7A0-D6691AA579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72055" y="4801150"/>
                  <a:ext cx="1785169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7167" t="-20000" r="-2389" b="-909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91440">
                  <a:spAutoFit/>
                </a:bodyPr>
                <a:lstStyle/>
                <a:p>
                  <a:pPr algn="l">
                    <a:defRPr/>
                  </a:pPr>
                  <a:r>
                    <a:rPr kumimoji="1" lang="en-US" sz="1800" i="1" dirty="0">
                      <a:latin typeface="+mn-lt"/>
                      <a:cs typeface="+mn-cs"/>
                    </a:rPr>
                    <a:t>the supposed topological order:  </a:t>
                  </a:r>
                  <a14:m>
                    <m:oMath xmlns:m="http://schemas.openxmlformats.org/officeDocument/2006/math"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1,2,…,</m:t>
                      </m:r>
                      <m:r>
                        <a:rPr kumimoji="1" lang="en-US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kumimoji="1" lang="en-US" sz="1800" i="1" dirty="0">
                    <a:latin typeface="+mn-lt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Text Box 1042">
                  <a:extLst>
                    <a:ext uri="{FF2B5EF4-FFF2-40B4-BE49-F238E27FC236}">
                      <a16:creationId xmlns:a16="http://schemas.microsoft.com/office/drawing/2014/main" id="{BFABBF36-1D85-46C0-BBAA-0AB4A75D1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7680" y="6255028"/>
                  <a:ext cx="415498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72" t="-21311" r="-880" b="-1311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16597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DAGs: A Sufficient Condition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/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has a topological order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00AB77-D9FA-4EB8-8D16-6CCD29F76C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271" y="2748879"/>
                <a:ext cx="2339955" cy="1015663"/>
              </a:xfrm>
              <a:prstGeom prst="rect">
                <a:avLst/>
              </a:prstGeom>
              <a:blipFill>
                <a:blip r:embed="rId3"/>
                <a:stretch>
                  <a:fillRect r="-461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/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is a DAG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189785-BD2E-4267-9F29-BEB380A72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0281" y="2748878"/>
                <a:ext cx="2380659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16086B3-E84C-447D-B563-D61BC8DD3557}"/>
              </a:ext>
            </a:extLst>
          </p:cNvPr>
          <p:cNvSpPr/>
          <p:nvPr/>
        </p:nvSpPr>
        <p:spPr bwMode="auto">
          <a:xfrm>
            <a:off x="3685998" y="3343503"/>
            <a:ext cx="1534411" cy="484632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2AF52-1A72-4D7F-8B1C-34FC6DB6154C}"/>
              </a:ext>
            </a:extLst>
          </p:cNvPr>
          <p:cNvSpPr txBox="1"/>
          <p:nvPr/>
        </p:nvSpPr>
        <p:spPr>
          <a:xfrm>
            <a:off x="4288820" y="299527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814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Every DAG has a source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node with no incoming edges (i.e., a source).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contradiction)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Suppose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 and it has no source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Pick any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, and begin following edges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backward</a:t>
                </a:r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Then,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has at least one incoming edge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we can walk backward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Repeat until we visit a node, say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twice.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be the sequence of nodes encountered between successive visits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is a cycle.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368748" cy="5181600"/>
              </a:xfrm>
              <a:blipFill>
                <a:blip r:embed="rId3"/>
                <a:stretch>
                  <a:fillRect l="-728" t="-471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12689" name="Group 412688">
            <a:extLst>
              <a:ext uri="{FF2B5EF4-FFF2-40B4-BE49-F238E27FC236}">
                <a16:creationId xmlns:a16="http://schemas.microsoft.com/office/drawing/2014/main" id="{554834B0-E992-4DF6-B716-FA59D23F2CE3}"/>
              </a:ext>
            </a:extLst>
          </p:cNvPr>
          <p:cNvGrpSpPr/>
          <p:nvPr/>
        </p:nvGrpSpPr>
        <p:grpSpPr>
          <a:xfrm>
            <a:off x="1019175" y="5027613"/>
            <a:ext cx="6143625" cy="1739900"/>
            <a:chOff x="1019175" y="5027613"/>
            <a:chExt cx="6143625" cy="1739900"/>
          </a:xfrm>
        </p:grpSpPr>
        <p:sp>
          <p:nvSpPr>
            <p:cNvPr id="21" name="Oval 1028">
              <a:extLst>
                <a:ext uri="{FF2B5EF4-FFF2-40B4-BE49-F238E27FC236}">
                  <a16:creationId xmlns:a16="http://schemas.microsoft.com/office/drawing/2014/main" id="{B2D8B97E-D960-4D66-B5FE-CF5A20585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6126163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2" name="Oval 1029">
              <a:extLst>
                <a:ext uri="{FF2B5EF4-FFF2-40B4-BE49-F238E27FC236}">
                  <a16:creationId xmlns:a16="http://schemas.microsoft.com/office/drawing/2014/main" id="{63DB5559-7BFA-4BC8-AE42-17E7FE6A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26163"/>
              <a:ext cx="274637" cy="27463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23" name="Oval 1030">
              <a:extLst>
                <a:ext uri="{FF2B5EF4-FFF2-40B4-BE49-F238E27FC236}">
                  <a16:creationId xmlns:a16="http://schemas.microsoft.com/office/drawing/2014/main" id="{7C3642A4-B4EE-48F9-9EE0-08F51EA2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24" name="Oval 1031">
              <a:extLst>
                <a:ext uri="{FF2B5EF4-FFF2-40B4-BE49-F238E27FC236}">
                  <a16:creationId xmlns:a16="http://schemas.microsoft.com/office/drawing/2014/main" id="{D9065CB9-B0AE-458F-B76E-C3BFB67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cxnSp>
          <p:nvCxnSpPr>
            <p:cNvPr id="25" name="AutoShape 1032">
              <a:extLst>
                <a:ext uri="{FF2B5EF4-FFF2-40B4-BE49-F238E27FC236}">
                  <a16:creationId xmlns:a16="http://schemas.microsoft.com/office/drawing/2014/main" id="{CA26D24D-B051-4780-82B7-9D32165AE586}"/>
                </a:ext>
              </a:extLst>
            </p:cNvPr>
            <p:cNvCxnSpPr>
              <a:cxnSpLocks noChangeShapeType="1"/>
              <a:stCxn id="23" idx="6"/>
              <a:endCxn id="24" idx="2"/>
            </p:cNvCxnSpPr>
            <p:nvPr/>
          </p:nvCxnSpPr>
          <p:spPr bwMode="auto">
            <a:xfrm>
              <a:off x="30178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6" name="Oval 1033">
              <a:extLst>
                <a:ext uri="{FF2B5EF4-FFF2-40B4-BE49-F238E27FC236}">
                  <a16:creationId xmlns:a16="http://schemas.microsoft.com/office/drawing/2014/main" id="{CA69FE82-069F-4F03-9FF1-289984553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27" name="Oval 1034">
              <a:extLst>
                <a:ext uri="{FF2B5EF4-FFF2-40B4-BE49-F238E27FC236}">
                  <a16:creationId xmlns:a16="http://schemas.microsoft.com/office/drawing/2014/main" id="{FCD7A838-9577-47B7-A5EF-A7922EED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28" name="Oval 1035">
              <a:extLst>
                <a:ext uri="{FF2B5EF4-FFF2-40B4-BE49-F238E27FC236}">
                  <a16:creationId xmlns:a16="http://schemas.microsoft.com/office/drawing/2014/main" id="{34200676-A6BA-43D7-8B8E-DDF2ED1BA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29" name="Oval 1036">
              <a:extLst>
                <a:ext uri="{FF2B5EF4-FFF2-40B4-BE49-F238E27FC236}">
                  <a16:creationId xmlns:a16="http://schemas.microsoft.com/office/drawing/2014/main" id="{F7B693D9-2E13-40FB-8273-C3813E7E4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10200"/>
              <a:ext cx="274637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cxnSp>
          <p:nvCxnSpPr>
            <p:cNvPr id="30" name="AutoShape 1037">
              <a:extLst>
                <a:ext uri="{FF2B5EF4-FFF2-40B4-BE49-F238E27FC236}">
                  <a16:creationId xmlns:a16="http://schemas.microsoft.com/office/drawing/2014/main" id="{0CA3E296-49E9-4B4D-A1B5-FFFF950EF579}"/>
                </a:ext>
              </a:extLst>
            </p:cNvPr>
            <p:cNvCxnSpPr>
              <a:cxnSpLocks noChangeShapeType="1"/>
              <a:stCxn id="28" idx="6"/>
              <a:endCxn id="29" idx="2"/>
            </p:cNvCxnSpPr>
            <p:nvPr/>
          </p:nvCxnSpPr>
          <p:spPr bwMode="auto">
            <a:xfrm>
              <a:off x="6477000" y="5548313"/>
              <a:ext cx="4111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038">
              <a:extLst>
                <a:ext uri="{FF2B5EF4-FFF2-40B4-BE49-F238E27FC236}">
                  <a16:creationId xmlns:a16="http://schemas.microsoft.com/office/drawing/2014/main" id="{F53465D5-F65A-4DC3-A4B7-392AAC249DE3}"/>
                </a:ext>
              </a:extLst>
            </p:cNvPr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5761038" y="5548313"/>
              <a:ext cx="4413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039">
              <a:extLst>
                <a:ext uri="{FF2B5EF4-FFF2-40B4-BE49-F238E27FC236}">
                  <a16:creationId xmlns:a16="http://schemas.microsoft.com/office/drawing/2014/main" id="{FB81E33C-8F9C-4F06-9F15-7ECBEA68D9C6}"/>
                </a:ext>
              </a:extLst>
            </p:cNvPr>
            <p:cNvCxnSpPr>
              <a:cxnSpLocks noChangeShapeType="1"/>
              <a:stCxn id="26" idx="6"/>
              <a:endCxn id="27" idx="2"/>
            </p:cNvCxnSpPr>
            <p:nvPr/>
          </p:nvCxnSpPr>
          <p:spPr bwMode="auto">
            <a:xfrm>
              <a:off x="50752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040">
              <a:extLst>
                <a:ext uri="{FF2B5EF4-FFF2-40B4-BE49-F238E27FC236}">
                  <a16:creationId xmlns:a16="http://schemas.microsoft.com/office/drawing/2014/main" id="{B6EBECFF-1053-4F26-9444-5D8CF2D0EB8F}"/>
                </a:ext>
              </a:extLst>
            </p:cNvPr>
            <p:cNvCxnSpPr>
              <a:cxnSpLocks noChangeShapeType="1"/>
              <a:stCxn id="24" idx="6"/>
              <a:endCxn id="39" idx="2"/>
            </p:cNvCxnSpPr>
            <p:nvPr/>
          </p:nvCxnSpPr>
          <p:spPr bwMode="auto">
            <a:xfrm>
              <a:off x="37036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041">
              <a:extLst>
                <a:ext uri="{FF2B5EF4-FFF2-40B4-BE49-F238E27FC236}">
                  <a16:creationId xmlns:a16="http://schemas.microsoft.com/office/drawing/2014/main" id="{773B89E0-A216-49BC-BA89-17866D41C085}"/>
                </a:ext>
              </a:extLst>
            </p:cNvPr>
            <p:cNvCxnSpPr>
              <a:cxnSpLocks noChangeShapeType="1"/>
              <a:stCxn id="22" idx="0"/>
              <a:endCxn id="36" idx="4"/>
            </p:cNvCxnSpPr>
            <p:nvPr/>
          </p:nvCxnSpPr>
          <p:spPr bwMode="auto">
            <a:xfrm flipH="1" flipV="1">
              <a:off x="2195513" y="5684838"/>
              <a:ext cx="182562" cy="441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042">
              <a:extLst>
                <a:ext uri="{FF2B5EF4-FFF2-40B4-BE49-F238E27FC236}">
                  <a16:creationId xmlns:a16="http://schemas.microsoft.com/office/drawing/2014/main" id="{336418DD-0F1E-411F-A6FA-FFDBD3D8DADB}"/>
                </a:ext>
              </a:extLst>
            </p:cNvPr>
            <p:cNvCxnSpPr>
              <a:cxnSpLocks noChangeShapeType="1"/>
              <a:stCxn id="21" idx="2"/>
              <a:endCxn id="22" idx="6"/>
            </p:cNvCxnSpPr>
            <p:nvPr/>
          </p:nvCxnSpPr>
          <p:spPr bwMode="auto">
            <a:xfrm flipH="1">
              <a:off x="2514600" y="6264275"/>
              <a:ext cx="6397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Oval 1043">
              <a:extLst>
                <a:ext uri="{FF2B5EF4-FFF2-40B4-BE49-F238E27FC236}">
                  <a16:creationId xmlns:a16="http://schemas.microsoft.com/office/drawing/2014/main" id="{6DAD348A-D02D-4A42-A18E-31B2EB5C4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cxnSp>
          <p:nvCxnSpPr>
            <p:cNvPr id="37" name="AutoShape 1044">
              <a:extLst>
                <a:ext uri="{FF2B5EF4-FFF2-40B4-BE49-F238E27FC236}">
                  <a16:creationId xmlns:a16="http://schemas.microsoft.com/office/drawing/2014/main" id="{D9D4A6DB-993F-401F-8698-90577CC30EBC}"/>
                </a:ext>
              </a:extLst>
            </p:cNvPr>
            <p:cNvCxnSpPr>
              <a:cxnSpLocks noChangeShapeType="1"/>
              <a:stCxn id="36" idx="6"/>
            </p:cNvCxnSpPr>
            <p:nvPr/>
          </p:nvCxnSpPr>
          <p:spPr bwMode="auto">
            <a:xfrm>
              <a:off x="23320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1045">
              <a:extLst>
                <a:ext uri="{FF2B5EF4-FFF2-40B4-BE49-F238E27FC236}">
                  <a16:creationId xmlns:a16="http://schemas.microsoft.com/office/drawing/2014/main" id="{45F0B710-4F3F-428F-BFB0-2FD7577D6663}"/>
                </a:ext>
              </a:extLst>
            </p:cNvPr>
            <p:cNvCxnSpPr>
              <a:cxnSpLocks noChangeShapeType="1"/>
              <a:stCxn id="24" idx="4"/>
              <a:endCxn id="21" idx="7"/>
            </p:cNvCxnSpPr>
            <p:nvPr/>
          </p:nvCxnSpPr>
          <p:spPr bwMode="auto">
            <a:xfrm flipH="1">
              <a:off x="3389313" y="5684838"/>
              <a:ext cx="177800" cy="481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1046">
              <a:extLst>
                <a:ext uri="{FF2B5EF4-FFF2-40B4-BE49-F238E27FC236}">
                  <a16:creationId xmlns:a16="http://schemas.microsoft.com/office/drawing/2014/main" id="{1DD7C2CB-F661-451C-A38B-3AEC56FA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10200"/>
              <a:ext cx="274638" cy="2746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cxnSp>
          <p:nvCxnSpPr>
            <p:cNvPr id="40" name="AutoShape 1047">
              <a:extLst>
                <a:ext uri="{FF2B5EF4-FFF2-40B4-BE49-F238E27FC236}">
                  <a16:creationId xmlns:a16="http://schemas.microsoft.com/office/drawing/2014/main" id="{4A6EB108-5A33-4ABC-B657-A3E7A582F6CA}"/>
                </a:ext>
              </a:extLst>
            </p:cNvPr>
            <p:cNvCxnSpPr>
              <a:cxnSpLocks noChangeShapeType="1"/>
              <a:stCxn id="39" idx="6"/>
            </p:cNvCxnSpPr>
            <p:nvPr/>
          </p:nvCxnSpPr>
          <p:spPr bwMode="auto">
            <a:xfrm>
              <a:off x="4389438" y="5548313"/>
              <a:ext cx="4111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Freeform 1051">
              <a:extLst>
                <a:ext uri="{FF2B5EF4-FFF2-40B4-BE49-F238E27FC236}">
                  <a16:creationId xmlns:a16="http://schemas.microsoft.com/office/drawing/2014/main" id="{0BDB9826-160B-40A6-A16B-19B23BD4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5027613"/>
              <a:ext cx="2070100" cy="1739900"/>
            </a:xfrm>
            <a:custGeom>
              <a:avLst/>
              <a:gdLst>
                <a:gd name="T0" fmla="*/ 1243 w 1304"/>
                <a:gd name="T1" fmla="*/ 522 h 1096"/>
                <a:gd name="T2" fmla="*/ 1144 w 1304"/>
                <a:gd name="T3" fmla="*/ 961 h 1096"/>
                <a:gd name="T4" fmla="*/ 280 w 1304"/>
                <a:gd name="T5" fmla="*/ 961 h 1096"/>
                <a:gd name="T6" fmla="*/ 110 w 1304"/>
                <a:gd name="T7" fmla="*/ 148 h 1096"/>
                <a:gd name="T8" fmla="*/ 941 w 1304"/>
                <a:gd name="T9" fmla="*/ 75 h 1096"/>
                <a:gd name="T10" fmla="*/ 1144 w 1304"/>
                <a:gd name="T11" fmla="*/ 19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4" h="1096">
                  <a:moveTo>
                    <a:pt x="1243" y="522"/>
                  </a:moveTo>
                  <a:cubicBezTo>
                    <a:pt x="1225" y="595"/>
                    <a:pt x="1304" y="888"/>
                    <a:pt x="1144" y="961"/>
                  </a:cubicBezTo>
                  <a:cubicBezTo>
                    <a:pt x="984" y="1034"/>
                    <a:pt x="452" y="1096"/>
                    <a:pt x="280" y="961"/>
                  </a:cubicBezTo>
                  <a:cubicBezTo>
                    <a:pt x="108" y="826"/>
                    <a:pt x="0" y="296"/>
                    <a:pt x="110" y="148"/>
                  </a:cubicBezTo>
                  <a:cubicBezTo>
                    <a:pt x="220" y="0"/>
                    <a:pt x="769" y="68"/>
                    <a:pt x="941" y="75"/>
                  </a:cubicBezTo>
                  <a:cubicBezTo>
                    <a:pt x="1113" y="82"/>
                    <a:pt x="1102" y="168"/>
                    <a:pt x="1144" y="193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1052">
              <a:extLst>
                <a:ext uri="{FF2B5EF4-FFF2-40B4-BE49-F238E27FC236}">
                  <a16:creationId xmlns:a16="http://schemas.microsoft.com/office/drawing/2014/main" id="{F1CD9F18-97F6-47EC-A232-3E8B50EBC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5646738"/>
              <a:ext cx="4365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9900"/>
                  </a:solidFill>
                  <a:cs typeface="+mn-cs"/>
                </a:rPr>
                <a:t>C</a:t>
              </a:r>
            </a:p>
          </p:txBody>
        </p:sp>
        <p:sp>
          <p:nvSpPr>
            <p:cNvPr id="82" name="Oval 1029">
              <a:extLst>
                <a:ext uri="{FF2B5EF4-FFF2-40B4-BE49-F238E27FC236}">
                  <a16:creationId xmlns:a16="http://schemas.microsoft.com/office/drawing/2014/main" id="{DF3DBBB9-9B9D-4E0B-9626-CB1FB538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963" y="6143202"/>
              <a:ext cx="274637" cy="2746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200" baseline="-25000">
                <a:latin typeface="Comic Sans MS" charset="0"/>
                <a:cs typeface="+mn-cs"/>
              </a:endParaRPr>
            </a:p>
          </p:txBody>
        </p:sp>
        <p:sp>
          <p:nvSpPr>
            <p:cNvPr id="83" name="Oval 1030">
              <a:extLst>
                <a:ext uri="{FF2B5EF4-FFF2-40B4-BE49-F238E27FC236}">
                  <a16:creationId xmlns:a16="http://schemas.microsoft.com/office/drawing/2014/main" id="{60ACF43F-7BC8-491C-8D81-62A71E57D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84" name="Oval 1031">
              <a:extLst>
                <a:ext uri="{FF2B5EF4-FFF2-40B4-BE49-F238E27FC236}">
                  <a16:creationId xmlns:a16="http://schemas.microsoft.com/office/drawing/2014/main" id="{71890E75-3911-45BD-904B-F986842E0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w</a:t>
              </a:r>
            </a:p>
          </p:txBody>
        </p:sp>
        <p:sp>
          <p:nvSpPr>
            <p:cNvPr id="85" name="Oval 1033">
              <a:extLst>
                <a:ext uri="{FF2B5EF4-FFF2-40B4-BE49-F238E27FC236}">
                  <a16:creationId xmlns:a16="http://schemas.microsoft.com/office/drawing/2014/main" id="{F4551AD9-D097-48FC-ACBD-10E7B2C8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  <p:sp>
          <p:nvSpPr>
            <p:cNvPr id="86" name="Oval 1034">
              <a:extLst>
                <a:ext uri="{FF2B5EF4-FFF2-40B4-BE49-F238E27FC236}">
                  <a16:creationId xmlns:a16="http://schemas.microsoft.com/office/drawing/2014/main" id="{287FD18B-0F91-4C6E-AB7F-0B17D755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x</a:t>
              </a:r>
            </a:p>
          </p:txBody>
        </p:sp>
        <p:sp>
          <p:nvSpPr>
            <p:cNvPr id="87" name="Oval 1035">
              <a:extLst>
                <a:ext uri="{FF2B5EF4-FFF2-40B4-BE49-F238E27FC236}">
                  <a16:creationId xmlns:a16="http://schemas.microsoft.com/office/drawing/2014/main" id="{0AB8F27E-B1EA-4C7A-A2B5-31DF61B41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3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 dirty="0">
                  <a:latin typeface="+mn-lt"/>
                  <a:cs typeface="+mn-cs"/>
                </a:rPr>
                <a:t>u</a:t>
              </a:r>
            </a:p>
          </p:txBody>
        </p:sp>
        <p:sp>
          <p:nvSpPr>
            <p:cNvPr id="88" name="Oval 1036">
              <a:extLst>
                <a:ext uri="{FF2B5EF4-FFF2-40B4-BE49-F238E27FC236}">
                  <a16:creationId xmlns:a16="http://schemas.microsoft.com/office/drawing/2014/main" id="{0577F995-8C3F-4CFC-9361-E9A1D2E5F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5427239"/>
              <a:ext cx="274637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r>
                <a:rPr kumimoji="1" lang="en-US" sz="1800" i="1">
                  <a:latin typeface="+mn-lt"/>
                  <a:cs typeface="+mn-cs"/>
                </a:rPr>
                <a:t>v</a:t>
              </a:r>
            </a:p>
          </p:txBody>
        </p:sp>
        <p:sp>
          <p:nvSpPr>
            <p:cNvPr id="89" name="Oval 1043">
              <a:extLst>
                <a:ext uri="{FF2B5EF4-FFF2-40B4-BE49-F238E27FC236}">
                  <a16:creationId xmlns:a16="http://schemas.microsoft.com/office/drawing/2014/main" id="{13547EB3-C910-42D3-B7A6-21DFFA7F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kumimoji="1" lang="en-US" sz="1800" i="1" baseline="-25000">
                <a:latin typeface="+mn-lt"/>
                <a:cs typeface="+mn-cs"/>
              </a:endParaRPr>
            </a:p>
          </p:txBody>
        </p:sp>
        <p:sp>
          <p:nvSpPr>
            <p:cNvPr id="90" name="Oval 1046">
              <a:extLst>
                <a:ext uri="{FF2B5EF4-FFF2-40B4-BE49-F238E27FC236}">
                  <a16:creationId xmlns:a16="http://schemas.microsoft.com/office/drawing/2014/main" id="{43EAB6AE-C83F-4C14-98A7-837872AF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427239"/>
              <a:ext cx="274638" cy="2746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46038" anchor="ctr"/>
            <a:lstStyle/>
            <a:p>
              <a:pPr>
                <a:defRPr/>
              </a:pPr>
              <a:endParaRPr kumimoji="1" lang="en-US" sz="1600" i="1" baseline="-2500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/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proof is similar to “tree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edges”.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481F72-FDF5-412B-ADEE-9ED127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01" y="1703777"/>
                <a:ext cx="5310813" cy="400110"/>
              </a:xfrm>
              <a:prstGeom prst="rect">
                <a:avLst/>
              </a:prstGeom>
              <a:blipFill>
                <a:blip r:embed="rId4"/>
                <a:stretch>
                  <a:fillRect l="-456" t="-1389" r="-228" b="-20833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45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DAG =&gt; Topological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000" dirty="0"/>
                  <a:t>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DAG,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has a topological order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Proof.  (by induction on n)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Base case</a:t>
                </a:r>
                <a:r>
                  <a:rPr lang="en-US" sz="2000" dirty="0"/>
                  <a:t>:  true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Hypothesis</a:t>
                </a:r>
                <a:r>
                  <a:rPr lang="en-US" sz="2000" dirty="0"/>
                  <a:t>: Every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vertices has a topological ordering.</a:t>
                </a:r>
                <a:endParaRPr lang="en-US" sz="1200" dirty="0"/>
              </a:p>
              <a:p>
                <a:pPr marL="0" indent="0">
                  <a:buNone/>
                  <a:defRPr/>
                </a:pPr>
                <a:r>
                  <a:rPr lang="en-US" sz="2000" dirty="0">
                    <a:solidFill>
                      <a:srgbClr val="0070C0"/>
                    </a:solidFill>
                  </a:rPr>
                  <a:t>Inductive Step</a:t>
                </a:r>
                <a:r>
                  <a:rPr lang="en-US" sz="2000" dirty="0"/>
                  <a:t>: Given DAG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 nodes, find a source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is a DAG, since deleting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cannot create cycles.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By hypothesis,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has a topological ordering.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/>
                  <a:t>Place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first in topological ordering; then append nodes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lvl="1">
                  <a:defRPr/>
                </a:pPr>
                <a:r>
                  <a:rPr lang="en-US" sz="2000" dirty="0"/>
                  <a:t>in topological order. This is valid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has no incoming edges. </a:t>
                </a:r>
              </a:p>
              <a:p>
                <a:pPr marL="0" indent="0"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411378" cy="5181600"/>
              </a:xfrm>
              <a:blipFill>
                <a:blip r:embed="rId3"/>
                <a:stretch>
                  <a:fillRect l="-725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81F72-FDF5-412B-ADEE-9ED1279E7580}"/>
              </a:ext>
            </a:extLst>
          </p:cNvPr>
          <p:cNvSpPr txBox="1"/>
          <p:nvPr/>
        </p:nvSpPr>
        <p:spPr>
          <a:xfrm>
            <a:off x="5634744" y="3571313"/>
            <a:ext cx="323383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Reminder: Always remove </a:t>
            </a:r>
          </a:p>
          <a:p>
            <a:r>
              <a:rPr lang="en-US" dirty="0"/>
              <a:t>vertices/edges to use IH</a:t>
            </a:r>
          </a:p>
        </p:txBody>
      </p:sp>
    </p:spTree>
    <p:extLst>
      <p:ext uri="{BB962C8B-B14F-4D97-AF65-F5344CB8AC3E}">
        <p14:creationId xmlns:p14="http://schemas.microsoft.com/office/powerpoint/2010/main" val="2375414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DAGs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368748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0AB77-D9FA-4EB8-8D16-6CCD29F76C6C}"/>
              </a:ext>
            </a:extLst>
          </p:cNvPr>
          <p:cNvSpPr/>
          <p:nvPr/>
        </p:nvSpPr>
        <p:spPr bwMode="auto">
          <a:xfrm>
            <a:off x="1005271" y="2748879"/>
            <a:ext cx="2339955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has a topological order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89785-BD2E-4267-9F29-BEB380A725B9}"/>
              </a:ext>
            </a:extLst>
          </p:cNvPr>
          <p:cNvSpPr/>
          <p:nvPr/>
        </p:nvSpPr>
        <p:spPr bwMode="auto">
          <a:xfrm>
            <a:off x="5630281" y="2748878"/>
            <a:ext cx="2380659" cy="101566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 is a DAG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FE86D8-3E6D-479D-9615-DA516EEC3384}"/>
              </a:ext>
            </a:extLst>
          </p:cNvPr>
          <p:cNvSpPr/>
          <p:nvPr/>
        </p:nvSpPr>
        <p:spPr bwMode="auto">
          <a:xfrm>
            <a:off x="3839344" y="2716412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A6268AB-DA7E-4C07-96D1-F0D840D3A822}"/>
              </a:ext>
            </a:extLst>
          </p:cNvPr>
          <p:cNvSpPr/>
          <p:nvPr/>
        </p:nvSpPr>
        <p:spPr bwMode="auto">
          <a:xfrm rot="10800000">
            <a:off x="3827984" y="3256709"/>
            <a:ext cx="146531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57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/>
                  <a:t>How to find topological ordering in polynomial time?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Algorithm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time):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𝑂𝑟𝑑𝑒𝑟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Find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no incoming edge (Time: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defRPr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𝑂𝑟𝑑𝑒𝑟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(Total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How to improve the runtime?</a:t>
                </a:r>
              </a:p>
              <a:p>
                <a:pPr>
                  <a:defRPr/>
                </a:pPr>
                <a:r>
                  <a:rPr lang="en-US" sz="2400" dirty="0"/>
                  <a:t>Maintain the set of vertices with no incoming edge.</a:t>
                </a:r>
              </a:p>
              <a:p>
                <a:pPr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Alternatively, you can solve this problem by DFS.</a:t>
                </a:r>
              </a:p>
            </p:txBody>
          </p:sp>
        </mc:Choice>
        <mc:Fallback xmlns="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  <a:blipFill>
                <a:blip r:embed="rId3"/>
                <a:stretch>
                  <a:fillRect l="-106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5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58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Example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78D95542-F7E0-43DE-943B-497464D5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F653754E-033E-46C7-B989-38E2D40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46A83509-AF00-467E-86C3-C2F094E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D1EDADB1-6DE5-4C79-A72B-FFA41E62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774687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:a16="http://schemas.microsoft.com/office/drawing/2014/main" id="{BE57D09C-1D88-405E-8892-94BAB8E8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2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6B724AB-AF35-40E9-B11C-DAABD8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84" name="Oval 12">
            <a:extLst>
              <a:ext uri="{FF2B5EF4-FFF2-40B4-BE49-F238E27FC236}">
                <a16:creationId xmlns:a16="http://schemas.microsoft.com/office/drawing/2014/main" id="{BD3EB5EE-C26E-4C71-8AA7-34233F4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85" name="AutoShape 13">
            <a:extLst>
              <a:ext uri="{FF2B5EF4-FFF2-40B4-BE49-F238E27FC236}">
                <a16:creationId xmlns:a16="http://schemas.microsoft.com/office/drawing/2014/main" id="{8A581AFD-CB44-4A5E-9D08-389E0419D34B}"/>
              </a:ext>
            </a:extLst>
          </p:cNvPr>
          <p:cNvCxnSpPr>
            <a:cxnSpLocks noChangeShapeType="1"/>
            <a:stCxn id="78" idx="3"/>
            <a:endCxn id="80" idx="7"/>
          </p:cNvCxnSpPr>
          <p:nvPr/>
        </p:nvCxnSpPr>
        <p:spPr bwMode="auto">
          <a:xfrm flipH="1">
            <a:off x="3386137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4C15A19D-76BD-444D-9C30-E4628A608DCE}"/>
              </a:ext>
            </a:extLst>
          </p:cNvPr>
          <p:cNvCxnSpPr>
            <a:cxnSpLocks noChangeShapeType="1"/>
            <a:stCxn id="78" idx="5"/>
            <a:endCxn id="81" idx="1"/>
          </p:cNvCxnSpPr>
          <p:nvPr/>
        </p:nvCxnSpPr>
        <p:spPr bwMode="auto">
          <a:xfrm>
            <a:off x="4051300" y="2138099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AutoShape 15">
            <a:extLst>
              <a:ext uri="{FF2B5EF4-FFF2-40B4-BE49-F238E27FC236}">
                <a16:creationId xmlns:a16="http://schemas.microsoft.com/office/drawing/2014/main" id="{BDFDF7B3-F897-4546-B808-BF4D524FC86E}"/>
              </a:ext>
            </a:extLst>
          </p:cNvPr>
          <p:cNvCxnSpPr>
            <a:cxnSpLocks noChangeShapeType="1"/>
            <a:stCxn id="78" idx="6"/>
            <a:endCxn id="79" idx="2"/>
          </p:cNvCxnSpPr>
          <p:nvPr/>
        </p:nvCxnSpPr>
        <p:spPr bwMode="auto">
          <a:xfrm>
            <a:off x="4090987" y="204443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AutoShape 16">
            <a:extLst>
              <a:ext uri="{FF2B5EF4-FFF2-40B4-BE49-F238E27FC236}">
                <a16:creationId xmlns:a16="http://schemas.microsoft.com/office/drawing/2014/main" id="{AFCE0071-1082-4A38-B2A5-1C3A910C2895}"/>
              </a:ext>
            </a:extLst>
          </p:cNvPr>
          <p:cNvCxnSpPr>
            <a:cxnSpLocks noChangeShapeType="1"/>
            <a:stCxn id="79" idx="5"/>
            <a:endCxn id="82" idx="1"/>
          </p:cNvCxnSpPr>
          <p:nvPr/>
        </p:nvCxnSpPr>
        <p:spPr bwMode="auto">
          <a:xfrm>
            <a:off x="5281612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2401EDD2-4D53-462F-A514-50BC9BCF6349}"/>
              </a:ext>
            </a:extLst>
          </p:cNvPr>
          <p:cNvCxnSpPr>
            <a:cxnSpLocks noChangeShapeType="1"/>
            <a:stCxn id="82" idx="2"/>
            <a:endCxn id="81" idx="6"/>
          </p:cNvCxnSpPr>
          <p:nvPr/>
        </p:nvCxnSpPr>
        <p:spPr bwMode="auto">
          <a:xfrm flipH="1">
            <a:off x="4703762" y="2908037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8">
            <a:extLst>
              <a:ext uri="{FF2B5EF4-FFF2-40B4-BE49-F238E27FC236}">
                <a16:creationId xmlns:a16="http://schemas.microsoft.com/office/drawing/2014/main" id="{F941FABE-C4B7-45E3-8BD6-CA3DA6B121D6}"/>
              </a:ext>
            </a:extLst>
          </p:cNvPr>
          <p:cNvCxnSpPr>
            <a:cxnSpLocks noChangeShapeType="1"/>
            <a:stCxn id="84" idx="7"/>
            <a:endCxn id="82" idx="3"/>
          </p:cNvCxnSpPr>
          <p:nvPr/>
        </p:nvCxnSpPr>
        <p:spPr bwMode="auto">
          <a:xfrm flipV="1">
            <a:off x="5281612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19">
            <a:extLst>
              <a:ext uri="{FF2B5EF4-FFF2-40B4-BE49-F238E27FC236}">
                <a16:creationId xmlns:a16="http://schemas.microsoft.com/office/drawing/2014/main" id="{71CBD010-F7CA-4147-BB0D-9049CBEC451B}"/>
              </a:ext>
            </a:extLst>
          </p:cNvPr>
          <p:cNvCxnSpPr>
            <a:cxnSpLocks noChangeShapeType="1"/>
            <a:stCxn id="81" idx="3"/>
            <a:endCxn id="83" idx="7"/>
          </p:cNvCxnSpPr>
          <p:nvPr/>
        </p:nvCxnSpPr>
        <p:spPr bwMode="auto">
          <a:xfrm flipH="1">
            <a:off x="4051300" y="3003287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20">
            <a:extLst>
              <a:ext uri="{FF2B5EF4-FFF2-40B4-BE49-F238E27FC236}">
                <a16:creationId xmlns:a16="http://schemas.microsoft.com/office/drawing/2014/main" id="{E6164B15-60BC-42E9-A349-B1F204934B48}"/>
              </a:ext>
            </a:extLst>
          </p:cNvPr>
          <p:cNvCxnSpPr>
            <a:cxnSpLocks noChangeShapeType="1"/>
            <a:stCxn id="84" idx="1"/>
            <a:endCxn id="81" idx="5"/>
          </p:cNvCxnSpPr>
          <p:nvPr/>
        </p:nvCxnSpPr>
        <p:spPr bwMode="auto">
          <a:xfrm flipH="1" flipV="1">
            <a:off x="4665662" y="3003287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21">
            <a:extLst>
              <a:ext uri="{FF2B5EF4-FFF2-40B4-BE49-F238E27FC236}">
                <a16:creationId xmlns:a16="http://schemas.microsoft.com/office/drawing/2014/main" id="{B2822870-E7FA-402F-9F36-6EF5960FE66D}"/>
              </a:ext>
            </a:extLst>
          </p:cNvPr>
          <p:cNvCxnSpPr>
            <a:cxnSpLocks noChangeShapeType="1"/>
            <a:stCxn id="84" idx="2"/>
            <a:endCxn id="83" idx="6"/>
          </p:cNvCxnSpPr>
          <p:nvPr/>
        </p:nvCxnSpPr>
        <p:spPr bwMode="auto">
          <a:xfrm flipH="1">
            <a:off x="4090987" y="377322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EBE488A-CBF7-4227-895F-2B940FE6CAFA}"/>
              </a:ext>
            </a:extLst>
          </p:cNvPr>
          <p:cNvCxnSpPr>
            <a:cxnSpLocks noChangeShapeType="1"/>
            <a:stCxn id="80" idx="5"/>
            <a:endCxn id="83" idx="1"/>
          </p:cNvCxnSpPr>
          <p:nvPr/>
        </p:nvCxnSpPr>
        <p:spPr bwMode="auto">
          <a:xfrm>
            <a:off x="3386137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AutoShape 23">
            <a:extLst>
              <a:ext uri="{FF2B5EF4-FFF2-40B4-BE49-F238E27FC236}">
                <a16:creationId xmlns:a16="http://schemas.microsoft.com/office/drawing/2014/main" id="{DA91B428-A2B7-429D-B39B-EBD146DD3F98}"/>
              </a:ext>
            </a:extLst>
          </p:cNvPr>
          <p:cNvCxnSpPr>
            <a:cxnSpLocks noChangeShapeType="1"/>
            <a:stCxn id="81" idx="2"/>
            <a:endCxn id="80" idx="6"/>
          </p:cNvCxnSpPr>
          <p:nvPr/>
        </p:nvCxnSpPr>
        <p:spPr bwMode="auto">
          <a:xfrm flipH="1">
            <a:off x="3424237" y="290803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AutoShape 24">
            <a:extLst>
              <a:ext uri="{FF2B5EF4-FFF2-40B4-BE49-F238E27FC236}">
                <a16:creationId xmlns:a16="http://schemas.microsoft.com/office/drawing/2014/main" id="{B8D493D0-6BBE-45B6-8CA7-A9AD5C3C563B}"/>
              </a:ext>
            </a:extLst>
          </p:cNvPr>
          <p:cNvCxnSpPr>
            <a:cxnSpLocks noChangeShapeType="1"/>
            <a:stCxn id="79" idx="3"/>
            <a:endCxn id="81" idx="7"/>
          </p:cNvCxnSpPr>
          <p:nvPr/>
        </p:nvCxnSpPr>
        <p:spPr bwMode="auto">
          <a:xfrm flipH="1">
            <a:off x="4665662" y="2138099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5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0.2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569 0.46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34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372 0.47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3402 0.346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73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58 0.3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7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736 0.34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7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705 0.211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C6878-9B08-654A-9C65-E21C36D150FC}" type="slidenum">
              <a:rPr lang="en-US"/>
              <a:pPr>
                <a:defRPr/>
              </a:pPr>
              <a:t>59</a:t>
            </a:fld>
            <a:endParaRPr lang="en-US" sz="1400"/>
          </a:p>
        </p:txBody>
      </p:sp>
      <p:sp>
        <p:nvSpPr>
          <p:cNvPr id="620547" name="Rectangle 1027"/>
          <p:cNvSpPr>
            <a:spLocks noChangeArrowheads="1"/>
          </p:cNvSpPr>
          <p:nvPr/>
        </p:nvSpPr>
        <p:spPr bwMode="auto">
          <a:xfrm>
            <a:off x="1657034" y="4509346"/>
            <a:ext cx="50147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2400" i="1" dirty="0">
                <a:latin typeface="+mn-lt"/>
                <a:cs typeface="+mn-cs"/>
              </a:rPr>
              <a:t>Topological order:  1, 2, 3, 4, 5, 6, 7</a:t>
            </a:r>
          </a:p>
        </p:txBody>
      </p:sp>
      <p:sp>
        <p:nvSpPr>
          <p:cNvPr id="620586" name="Rectangle 106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45151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Example</a:t>
            </a:r>
            <a:endParaRPr kumimoji="0" lang="en-US" sz="3600" dirty="0">
              <a:cs typeface="+mj-cs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117B5A4-ED59-43E2-86B7-A140050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EE1D246C-5735-42DB-A36B-3586F3D5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AB3A76A7-C197-43EF-8DCE-9A9FF75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0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1B4CAE10-E98D-4A32-9C32-44CA672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3" y="2794794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7D14084E-C01D-41AF-A9BF-82CD245B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485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9B7A700F-5A69-4661-A418-A9DFD0F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6BA53496-81D7-4CF9-A280-A5F900E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0" name="AutoShape 13">
            <a:extLst>
              <a:ext uri="{FF2B5EF4-FFF2-40B4-BE49-F238E27FC236}">
                <a16:creationId xmlns:a16="http://schemas.microsoft.com/office/drawing/2014/main" id="{FDA2B38E-E577-4A08-A441-4B84553C56F9}"/>
              </a:ext>
            </a:extLst>
          </p:cNvPr>
          <p:cNvCxnSpPr>
            <a:cxnSpLocks noChangeShapeType="1"/>
            <a:stCxn id="43" idx="3"/>
            <a:endCxn id="45" idx="7"/>
          </p:cNvCxnSpPr>
          <p:nvPr/>
        </p:nvCxnSpPr>
        <p:spPr bwMode="auto">
          <a:xfrm flipH="1">
            <a:off x="859860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4">
            <a:extLst>
              <a:ext uri="{FF2B5EF4-FFF2-40B4-BE49-F238E27FC236}">
                <a16:creationId xmlns:a16="http://schemas.microsoft.com/office/drawing/2014/main" id="{D97B7263-F6C7-45AF-BC1F-6B7EBB2B9FFC}"/>
              </a:ext>
            </a:extLst>
          </p:cNvPr>
          <p:cNvCxnSpPr>
            <a:cxnSpLocks noChangeShapeType="1"/>
            <a:stCxn id="43" idx="5"/>
            <a:endCxn id="46" idx="1"/>
          </p:cNvCxnSpPr>
          <p:nvPr/>
        </p:nvCxnSpPr>
        <p:spPr bwMode="auto">
          <a:xfrm>
            <a:off x="1525023" y="2158206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5">
            <a:extLst>
              <a:ext uri="{FF2B5EF4-FFF2-40B4-BE49-F238E27FC236}">
                <a16:creationId xmlns:a16="http://schemas.microsoft.com/office/drawing/2014/main" id="{2DD072BC-BB6D-4DB7-A323-555EBED3C015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>
            <a:off x="1564710" y="206454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9F5773A1-3A0A-4CCE-9D3E-2090562200E3}"/>
              </a:ext>
            </a:extLst>
          </p:cNvPr>
          <p:cNvCxnSpPr>
            <a:cxnSpLocks noChangeShapeType="1"/>
            <a:stCxn id="44" idx="5"/>
            <a:endCxn id="47" idx="1"/>
          </p:cNvCxnSpPr>
          <p:nvPr/>
        </p:nvCxnSpPr>
        <p:spPr bwMode="auto">
          <a:xfrm>
            <a:off x="2755335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1C8E1F71-BA22-4885-BD3B-7047266B627A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2177485" y="2928144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8">
            <a:extLst>
              <a:ext uri="{FF2B5EF4-FFF2-40B4-BE49-F238E27FC236}">
                <a16:creationId xmlns:a16="http://schemas.microsoft.com/office/drawing/2014/main" id="{302999C0-EF3C-470A-9F07-8FAF05FA8744}"/>
              </a:ext>
            </a:extLst>
          </p:cNvPr>
          <p:cNvCxnSpPr>
            <a:cxnSpLocks noChangeShapeType="1"/>
            <a:stCxn id="49" idx="7"/>
            <a:endCxn id="47" idx="3"/>
          </p:cNvCxnSpPr>
          <p:nvPr/>
        </p:nvCxnSpPr>
        <p:spPr bwMode="auto">
          <a:xfrm flipV="1">
            <a:off x="2755335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9">
            <a:extLst>
              <a:ext uri="{FF2B5EF4-FFF2-40B4-BE49-F238E27FC236}">
                <a16:creationId xmlns:a16="http://schemas.microsoft.com/office/drawing/2014/main" id="{00E5326E-289A-425A-AC15-3B3103C3C990}"/>
              </a:ext>
            </a:extLst>
          </p:cNvPr>
          <p:cNvCxnSpPr>
            <a:cxnSpLocks noChangeShapeType="1"/>
            <a:stCxn id="46" idx="3"/>
            <a:endCxn id="48" idx="7"/>
          </p:cNvCxnSpPr>
          <p:nvPr/>
        </p:nvCxnSpPr>
        <p:spPr bwMode="auto">
          <a:xfrm flipH="1">
            <a:off x="1525023" y="3023394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20">
            <a:extLst>
              <a:ext uri="{FF2B5EF4-FFF2-40B4-BE49-F238E27FC236}">
                <a16:creationId xmlns:a16="http://schemas.microsoft.com/office/drawing/2014/main" id="{8EE414E2-0497-461D-8570-F9F98DB63A2A}"/>
              </a:ext>
            </a:extLst>
          </p:cNvPr>
          <p:cNvCxnSpPr>
            <a:cxnSpLocks noChangeShapeType="1"/>
            <a:stCxn id="49" idx="1"/>
            <a:endCxn id="46" idx="5"/>
          </p:cNvCxnSpPr>
          <p:nvPr/>
        </p:nvCxnSpPr>
        <p:spPr bwMode="auto">
          <a:xfrm flipH="1" flipV="1">
            <a:off x="2139385" y="3023394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21">
            <a:extLst>
              <a:ext uri="{FF2B5EF4-FFF2-40B4-BE49-F238E27FC236}">
                <a16:creationId xmlns:a16="http://schemas.microsoft.com/office/drawing/2014/main" id="{C244E3EC-3D80-46FF-97F1-07738478017E}"/>
              </a:ext>
            </a:extLst>
          </p:cNvPr>
          <p:cNvCxnSpPr>
            <a:cxnSpLocks noChangeShapeType="1"/>
            <a:stCxn id="49" idx="2"/>
            <a:endCxn id="48" idx="6"/>
          </p:cNvCxnSpPr>
          <p:nvPr/>
        </p:nvCxnSpPr>
        <p:spPr bwMode="auto">
          <a:xfrm flipH="1">
            <a:off x="1564710" y="3793331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BE3906B4-84B2-4A3F-8103-5D0804F0F0F5}"/>
              </a:ext>
            </a:extLst>
          </p:cNvPr>
          <p:cNvCxnSpPr>
            <a:cxnSpLocks noChangeShapeType="1"/>
            <a:stCxn id="45" idx="5"/>
            <a:endCxn id="48" idx="1"/>
          </p:cNvCxnSpPr>
          <p:nvPr/>
        </p:nvCxnSpPr>
        <p:spPr bwMode="auto">
          <a:xfrm>
            <a:off x="859860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7725F1BF-A54D-49E4-9065-41D4FC9A8410}"/>
              </a:ext>
            </a:extLst>
          </p:cNvPr>
          <p:cNvCxnSpPr>
            <a:cxnSpLocks noChangeShapeType="1"/>
            <a:stCxn id="46" idx="2"/>
            <a:endCxn id="45" idx="6"/>
          </p:cNvCxnSpPr>
          <p:nvPr/>
        </p:nvCxnSpPr>
        <p:spPr bwMode="auto">
          <a:xfrm flipH="1">
            <a:off x="897960" y="2928144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BB365CE5-6B51-448A-8F70-ADD3E425E6B6}"/>
              </a:ext>
            </a:extLst>
          </p:cNvPr>
          <p:cNvCxnSpPr>
            <a:cxnSpLocks noChangeShapeType="1"/>
            <a:stCxn id="44" idx="3"/>
            <a:endCxn id="46" idx="7"/>
          </p:cNvCxnSpPr>
          <p:nvPr/>
        </p:nvCxnSpPr>
        <p:spPr bwMode="auto">
          <a:xfrm flipH="1">
            <a:off x="2139385" y="2158206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87B5420-CB93-4CE3-9DB6-15FDBEE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80CA07-5144-46EA-96F2-433F508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9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C21ED-3326-48D5-9C82-3FD6571B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66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5" name="AutoShape 28">
            <a:extLst>
              <a:ext uri="{FF2B5EF4-FFF2-40B4-BE49-F238E27FC236}">
                <a16:creationId xmlns:a16="http://schemas.microsoft.com/office/drawing/2014/main" id="{B0B83287-E89C-424F-8126-90B4E75831A7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564161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A115970-B9B3-4D83-8B15-41FC6330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4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7" name="AutoShape 30">
            <a:extLst>
              <a:ext uri="{FF2B5EF4-FFF2-40B4-BE49-F238E27FC236}">
                <a16:creationId xmlns:a16="http://schemas.microsoft.com/office/drawing/2014/main" id="{6625A3F2-9A2D-46D3-A8F1-365C8F2F2C9C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630836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7E6F571-B2FA-4102-AA1B-D41A395F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57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9" name="AutoShape 32">
            <a:extLst>
              <a:ext uri="{FF2B5EF4-FFF2-40B4-BE49-F238E27FC236}">
                <a16:creationId xmlns:a16="http://schemas.microsoft.com/office/drawing/2014/main" id="{5E558735-DAC2-4474-9E95-DF322C43740C}"/>
              </a:ext>
            </a:extLst>
          </p:cNvPr>
          <p:cNvCxnSpPr>
            <a:cxnSpLocks noChangeShapeType="1"/>
            <a:stCxn id="66" idx="6"/>
            <a:endCxn id="68" idx="2"/>
          </p:cNvCxnSpPr>
          <p:nvPr/>
        </p:nvCxnSpPr>
        <p:spPr bwMode="auto">
          <a:xfrm>
            <a:off x="6975114" y="2928144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56E4ABD-324A-4026-A1E5-F3090C60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2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1" name="AutoShape 34">
            <a:extLst>
              <a:ext uri="{FF2B5EF4-FFF2-40B4-BE49-F238E27FC236}">
                <a16:creationId xmlns:a16="http://schemas.microsoft.com/office/drawing/2014/main" id="{9FF0BC68-58F7-424B-A2AB-08F03DC38F54}"/>
              </a:ext>
            </a:extLst>
          </p:cNvPr>
          <p:cNvCxnSpPr>
            <a:cxnSpLocks noChangeShapeType="1"/>
            <a:stCxn id="68" idx="6"/>
            <a:endCxn id="70" idx="2"/>
          </p:cNvCxnSpPr>
          <p:nvPr/>
        </p:nvCxnSpPr>
        <p:spPr bwMode="auto">
          <a:xfrm>
            <a:off x="7640276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A727255-42D4-4058-8E70-1B7EB01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3" name="AutoShape 36">
            <a:extLst>
              <a:ext uri="{FF2B5EF4-FFF2-40B4-BE49-F238E27FC236}">
                <a16:creationId xmlns:a16="http://schemas.microsoft.com/office/drawing/2014/main" id="{2FAC137E-9579-4987-8A13-8483CAC7A6DB}"/>
              </a:ext>
            </a:extLst>
          </p:cNvPr>
          <p:cNvCxnSpPr>
            <a:cxnSpLocks noChangeShapeType="1"/>
            <a:stCxn id="70" idx="6"/>
            <a:endCxn id="72" idx="2"/>
          </p:cNvCxnSpPr>
          <p:nvPr/>
        </p:nvCxnSpPr>
        <p:spPr bwMode="auto">
          <a:xfrm>
            <a:off x="8307026" y="2928144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37">
            <a:extLst>
              <a:ext uri="{FF2B5EF4-FFF2-40B4-BE49-F238E27FC236}">
                <a16:creationId xmlns:a16="http://schemas.microsoft.com/office/drawing/2014/main" id="{EF1EC6C3-614B-44B4-A3EB-9882306723D8}"/>
              </a:ext>
            </a:extLst>
          </p:cNvPr>
          <p:cNvCxnSpPr>
            <a:cxnSpLocks noChangeShapeType="1"/>
            <a:stCxn id="64" idx="0"/>
            <a:endCxn id="68" idx="0"/>
          </p:cNvCxnSpPr>
          <p:nvPr/>
        </p:nvCxnSpPr>
        <p:spPr bwMode="auto">
          <a:xfrm rot="5400000" flipV="1">
            <a:off x="6840970" y="2128838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365D73D7-C6C2-45C4-9F2D-A98F8F1B72FF}"/>
              </a:ext>
            </a:extLst>
          </p:cNvPr>
          <p:cNvCxnSpPr>
            <a:cxnSpLocks noChangeShapeType="1"/>
            <a:stCxn id="63" idx="4"/>
            <a:endCxn id="68" idx="3"/>
          </p:cNvCxnSpPr>
          <p:nvPr/>
        </p:nvCxnSpPr>
        <p:spPr bwMode="auto">
          <a:xfrm rot="5400000" flipH="1" flipV="1">
            <a:off x="6440920" y="2090737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39">
            <a:extLst>
              <a:ext uri="{FF2B5EF4-FFF2-40B4-BE49-F238E27FC236}">
                <a16:creationId xmlns:a16="http://schemas.microsoft.com/office/drawing/2014/main" id="{4B399C19-57C0-4DFD-AEFA-8DFFB2BD7FF1}"/>
              </a:ext>
            </a:extLst>
          </p:cNvPr>
          <p:cNvCxnSpPr>
            <a:cxnSpLocks noChangeShapeType="1"/>
            <a:stCxn id="62" idx="4"/>
            <a:endCxn id="68" idx="4"/>
          </p:cNvCxnSpPr>
          <p:nvPr/>
        </p:nvCxnSpPr>
        <p:spPr bwMode="auto">
          <a:xfrm rot="16200000" flipH="1">
            <a:off x="6175014" y="1729581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AutoShape 40">
            <a:extLst>
              <a:ext uri="{FF2B5EF4-FFF2-40B4-BE49-F238E27FC236}">
                <a16:creationId xmlns:a16="http://schemas.microsoft.com/office/drawing/2014/main" id="{F4D351DE-587A-4D2B-AED2-F46DBD682F1A}"/>
              </a:ext>
            </a:extLst>
          </p:cNvPr>
          <p:cNvCxnSpPr>
            <a:cxnSpLocks noChangeShapeType="1"/>
            <a:stCxn id="62" idx="0"/>
            <a:endCxn id="66" idx="0"/>
          </p:cNvCxnSpPr>
          <p:nvPr/>
        </p:nvCxnSpPr>
        <p:spPr bwMode="auto">
          <a:xfrm rot="5400000" flipV="1">
            <a:off x="5841639" y="1796256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41">
            <a:extLst>
              <a:ext uri="{FF2B5EF4-FFF2-40B4-BE49-F238E27FC236}">
                <a16:creationId xmlns:a16="http://schemas.microsoft.com/office/drawing/2014/main" id="{06642151-03AF-41B1-BFF4-A8F4A165A208}"/>
              </a:ext>
            </a:extLst>
          </p:cNvPr>
          <p:cNvCxnSpPr>
            <a:cxnSpLocks noChangeShapeType="1"/>
            <a:stCxn id="68" idx="7"/>
            <a:endCxn id="72" idx="0"/>
          </p:cNvCxnSpPr>
          <p:nvPr/>
        </p:nvCxnSpPr>
        <p:spPr bwMode="auto">
          <a:xfrm rot="16200000">
            <a:off x="8216539" y="2180431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42">
            <a:extLst>
              <a:ext uri="{FF2B5EF4-FFF2-40B4-BE49-F238E27FC236}">
                <a16:creationId xmlns:a16="http://schemas.microsoft.com/office/drawing/2014/main" id="{CB1AB784-E59C-47FF-AB1A-1EC6BE05568F}"/>
              </a:ext>
            </a:extLst>
          </p:cNvPr>
          <p:cNvCxnSpPr>
            <a:cxnSpLocks noChangeShapeType="1"/>
            <a:stCxn id="63" idx="0"/>
            <a:endCxn id="70" idx="0"/>
          </p:cNvCxnSpPr>
          <p:nvPr/>
        </p:nvCxnSpPr>
        <p:spPr bwMode="auto">
          <a:xfrm rot="5400000" flipV="1">
            <a:off x="6840970" y="1463675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43">
            <a:extLst>
              <a:ext uri="{FF2B5EF4-FFF2-40B4-BE49-F238E27FC236}">
                <a16:creationId xmlns:a16="http://schemas.microsoft.com/office/drawing/2014/main" id="{6D8F96DB-294E-4082-8422-4851013180FF}"/>
              </a:ext>
            </a:extLst>
          </p:cNvPr>
          <p:cNvCxnSpPr>
            <a:cxnSpLocks noChangeShapeType="1"/>
            <a:stCxn id="62" idx="4"/>
            <a:endCxn id="72" idx="4"/>
          </p:cNvCxnSpPr>
          <p:nvPr/>
        </p:nvCxnSpPr>
        <p:spPr bwMode="auto">
          <a:xfrm rot="16200000" flipH="1">
            <a:off x="6855257" y="1049338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E3301CA2-DD1E-4B32-9A46-74847174472F}"/>
              </a:ext>
            </a:extLst>
          </p:cNvPr>
          <p:cNvSpPr/>
          <p:nvPr/>
        </p:nvSpPr>
        <p:spPr bwMode="auto">
          <a:xfrm>
            <a:off x="3726885" y="2685828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for last few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</p:spPr>
            <p:txBody>
              <a:bodyPr/>
              <a:lstStyle/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Terminology: vertices, edges, paths, connected component, tree, bipartite…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Vertices vs Edges: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in general,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for trees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BFS: Layers, queue, shortest paths, all edges go to same or adjacent layer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DFS: recursion/stack; all edges ancestor/descendant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Algorithms: Connected Comp, bipartiteness, topological sort</a:t>
                </a:r>
              </a:p>
              <a:p>
                <a:r>
                  <a:rPr lang="en-US" sz="2400" dirty="0">
                    <a:latin typeface="Gill Sans" charset="0"/>
                  </a:rPr>
                  <a:t>Techniques: Induction on vertices/layers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  <a:blipFill>
                <a:blip r:embed="rId3"/>
                <a:stretch>
                  <a:fillRect l="-1123" t="-105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their lowest common ancestor in BFS tree.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which 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/>
                  <a:t>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if and only if it contains no odd length cycles. 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Furthermore, one can test bipartiteness using BFS.</a:t>
                </a:r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implemented using queue.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All nontree edges join vertices on the same or adjacent layers 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Test </a:t>
                </a:r>
                <a:r>
                  <a:rPr lang="en-US" altLang="en-US" sz="2000" dirty="0" err="1"/>
                  <a:t>bipartiteness</a:t>
                </a:r>
                <a:r>
                  <a:rPr lang="en-US" altLang="en-US" sz="2000" dirty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266AB7-C5CD-4997-AF28-E71DD402E62B}"/>
                  </a:ext>
                </a:extLst>
              </p14:cNvPr>
              <p14:cNvContentPartPr/>
              <p14:nvPr/>
            </p14:nvContentPartPr>
            <p14:xfrm>
              <a:off x="245880" y="3188880"/>
              <a:ext cx="383040" cy="339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266AB7-C5CD-4997-AF28-E71DD402E6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20" y="3179520"/>
                <a:ext cx="401760" cy="34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63362</TotalTime>
  <Words>5117</Words>
  <Application>Microsoft Office PowerPoint</Application>
  <PresentationFormat>On-screen Show (4:3)</PresentationFormat>
  <Paragraphs>1333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Times New Roman</vt:lpstr>
      <vt:lpstr>Monotype Sorts</vt:lpstr>
      <vt:lpstr>Tahoma</vt:lpstr>
      <vt:lpstr>Osaka</vt:lpstr>
      <vt:lpstr>Arial Black</vt:lpstr>
      <vt:lpstr>Comic Sans MS</vt:lpstr>
      <vt:lpstr>Cambria Math</vt:lpstr>
      <vt:lpstr>Gill Sans</vt:lpstr>
      <vt:lpstr>Helvetica</vt:lpstr>
      <vt:lpstr>Custom Design</vt:lpstr>
      <vt:lpstr>CSE 421:  Introduction to Algorithms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  <vt:lpstr>Summary</vt:lpstr>
      <vt:lpstr>CSE 421</vt:lpstr>
      <vt:lpstr>Depth First Search</vt:lpstr>
      <vt:lpstr>DFS(s) – Recursive version</vt:lpstr>
      <vt:lpstr>Non-Tree Edges in DFS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Properties of (undirected) DFS</vt:lpstr>
      <vt:lpstr>Non-Tree Edges in DFS</vt:lpstr>
      <vt:lpstr>Non-Tree Edges (Directed Graph)</vt:lpstr>
      <vt:lpstr>CSE 421</vt:lpstr>
      <vt:lpstr>Precedence Constraints</vt:lpstr>
      <vt:lpstr>Directed Acyclic Graphs (DAG)</vt:lpstr>
      <vt:lpstr>DAGs: A Sufficient Condition</vt:lpstr>
      <vt:lpstr>DAGs: A Sufficient Condition</vt:lpstr>
      <vt:lpstr>Every DAG has a source node</vt:lpstr>
      <vt:lpstr>DAG =&gt; Topological Order</vt:lpstr>
      <vt:lpstr>A Characterization of DAGs</vt:lpstr>
      <vt:lpstr>Quiz</vt:lpstr>
      <vt:lpstr>Example</vt:lpstr>
      <vt:lpstr>Example</vt:lpstr>
      <vt:lpstr>Summary for last few classes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297</cp:revision>
  <cp:lastPrinted>2000-07-01T21:41:59Z</cp:lastPrinted>
  <dcterms:created xsi:type="dcterms:W3CDTF">1998-04-21T02:39:18Z</dcterms:created>
  <dcterms:modified xsi:type="dcterms:W3CDTF">2022-01-10T22:28:02Z</dcterms:modified>
</cp:coreProperties>
</file>