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6.xml" ContentType="application/inkml+xml"/>
  <Override PartName="/ppt/notesSlides/notesSlide12.xml" ContentType="application/vnd.openxmlformats-officedocument.presentationml.notesSlide+xml"/>
  <Override PartName="/ppt/ink/ink7.xml" ContentType="application/inkml+xml"/>
  <Override PartName="/ppt/notesSlides/notesSlide13.xml" ContentType="application/vnd.openxmlformats-officedocument.presentationml.notesSlide+xml"/>
  <Override PartName="/ppt/ink/ink8.xml" ContentType="application/inkml+xml"/>
  <Override PartName="/ppt/notesSlides/notesSlide14.xml" ContentType="application/vnd.openxmlformats-officedocument.presentationml.notesSlide+xml"/>
  <Override PartName="/ppt/ink/ink9.xml" ContentType="application/inkml+xml"/>
  <Override PartName="/ppt/notesSlides/notesSlide15.xml" ContentType="application/vnd.openxmlformats-officedocument.presentationml.notesSlide+xml"/>
  <Override PartName="/ppt/ink/ink10.xml" ContentType="application/inkml+xml"/>
  <Override PartName="/ppt/notesSlides/notesSlide16.xml" ContentType="application/vnd.openxmlformats-officedocument.presentationml.notesSlide+xml"/>
  <Override PartName="/ppt/ink/ink11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2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13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4.xml" ContentType="application/inkml+xml"/>
  <Override PartName="/ppt/notesSlides/notesSlide24.xml" ContentType="application/vnd.openxmlformats-officedocument.presentationml.notesSlide+xml"/>
  <Override PartName="/ppt/ink/ink15.xml" ContentType="application/inkml+xml"/>
  <Override PartName="/ppt/notesSlides/notesSlide25.xml" ContentType="application/vnd.openxmlformats-officedocument.presentationml.notesSlide+xml"/>
  <Override PartName="/ppt/ink/ink16.xml" ContentType="application/inkml+xml"/>
  <Override PartName="/ppt/notesSlides/notesSlide26.xml" ContentType="application/vnd.openxmlformats-officedocument.presentationml.notesSlide+xml"/>
  <Override PartName="/ppt/ink/ink17.xml" ContentType="application/inkml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29"/>
  </p:notesMasterIdLst>
  <p:handoutMasterIdLst>
    <p:handoutMasterId r:id="rId30"/>
  </p:handoutMasterIdLst>
  <p:sldIdLst>
    <p:sldId id="718" r:id="rId2"/>
    <p:sldId id="719" r:id="rId3"/>
    <p:sldId id="674" r:id="rId4"/>
    <p:sldId id="681" r:id="rId5"/>
    <p:sldId id="710" r:id="rId6"/>
    <p:sldId id="716" r:id="rId7"/>
    <p:sldId id="691" r:id="rId8"/>
    <p:sldId id="698" r:id="rId9"/>
    <p:sldId id="717" r:id="rId10"/>
    <p:sldId id="699" r:id="rId11"/>
    <p:sldId id="690" r:id="rId12"/>
    <p:sldId id="697" r:id="rId13"/>
    <p:sldId id="692" r:id="rId14"/>
    <p:sldId id="693" r:id="rId15"/>
    <p:sldId id="695" r:id="rId16"/>
    <p:sldId id="713" r:id="rId17"/>
    <p:sldId id="694" r:id="rId18"/>
    <p:sldId id="720" r:id="rId19"/>
    <p:sldId id="702" r:id="rId20"/>
    <p:sldId id="703" r:id="rId21"/>
    <p:sldId id="704" r:id="rId22"/>
    <p:sldId id="705" r:id="rId23"/>
    <p:sldId id="714" r:id="rId24"/>
    <p:sldId id="715" r:id="rId25"/>
    <p:sldId id="707" r:id="rId26"/>
    <p:sldId id="706" r:id="rId27"/>
    <p:sldId id="708" r:id="rId28"/>
  </p:sldIdLst>
  <p:sldSz cx="9144000" cy="6858000" type="screen4x3"/>
  <p:notesSz cx="7315200" cy="9601200"/>
  <p:embeddedFontLst>
    <p:embeddedFont>
      <p:font typeface="ＭＳ Ｐゴシック" panose="020B0600070205080204" pitchFamily="34" charset="-128"/>
      <p:regular r:id="rId31"/>
    </p:embeddedFont>
    <p:embeddedFont>
      <p:font typeface="Arial Black" panose="020B0A04020102020204" pitchFamily="34" charset="0"/>
      <p:bold r:id="rId32"/>
    </p:embeddedFon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  <p:embeddedFont>
      <p:font typeface="Comic Sans MS" panose="030F0702030302020204" pitchFamily="66" charset="0"/>
      <p:regular r:id="rId38"/>
      <p:bold r:id="rId39"/>
      <p:italic r:id="rId40"/>
      <p:boldItalic r:id="rId41"/>
    </p:embeddedFont>
    <p:embeddedFont>
      <p:font typeface="Helvetica" panose="020B0604020202020204" pitchFamily="34" charset="0"/>
      <p:regular r:id="rId42"/>
      <p:bold r:id="rId43"/>
      <p:italic r:id="rId44"/>
      <p:boldItalic r:id="rId45"/>
    </p:embeddedFont>
    <p:embeddedFont>
      <p:font typeface="Tahoma" panose="020B0604030504040204" pitchFamily="34" charset="0"/>
      <p:regular r:id="rId46"/>
      <p:bold r:id="rId47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99FF"/>
    <a:srgbClr val="0033CC"/>
    <a:srgbClr val="FF0000"/>
    <a:srgbClr val="006600"/>
    <a:srgbClr val="66990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1774" autoAdjust="0"/>
  </p:normalViewPr>
  <p:slideViewPr>
    <p:cSldViewPr snapToGrid="0">
      <p:cViewPr varScale="1">
        <p:scale>
          <a:sx n="94" d="100"/>
          <a:sy n="94" d="100"/>
        </p:scale>
        <p:origin x="1962" y="78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2T21:32:42.4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21336 8890 0,'0'-16'46,"48"-63"-30,31-16-16,1-1 16,62 1-16,17 0 15,79 0 1,-127 31 0,-95 64-1</inkml:trace>
  <inkml:trace contextRef="#ctx0" brushRef="#br0" timeOffset="971.874">21844 7033 0,'-47'0'15,"31"0"1,-16 0 0,16 0-1,-16 0 1,16 0 0,16 16 15,-47 79-16,31-48 1,0 17 0,16-16 15,0 15-15,16 16-1,0-31 1,0-16-1,15-16 1,1 0 0,0 15-1,47-31 1,-31 0 0,-16 0-16,15 0 15,33-79 1,-33 0-1,-31 31 1,-16 16 0,0 0 15,0-63-15,-32 16-1,17 15 1,-1 33-1,16 15 1,-64 0 0,48 0-1,-31 16 1,-1 0 0,16 0-1,16 0 1</inkml:trace>
  <inkml:trace contextRef="#ctx0" brushRef="#br0" timeOffset="1422.765">22479 6731 0,'0'16'47,"-47"47"-32,31 17 1,0-17-16,-16-15 16,16 31-1,16-15 1,0-17-1,0 49 1,16-33 0,16-47-1,-16 0 1,-16 0 0,16-16-1,15 16 1</inkml:trace>
  <inkml:trace contextRef="#ctx0" brushRef="#br0" timeOffset="1772.352">22717 6906 0,'0'63'63,"0"17"-48,0 15-15,0-32 16,0 17-16,0 15 16,16-47-1,0-17 1</inkml:trace>
  <inkml:trace contextRef="#ctx0" brushRef="#br0" timeOffset="2157.361">22955 6572 0,'16'0'63,"32"48"-63,31 47 15,-31-15-15,0 31 16,-17 63-1,-31-47 1,-16 0 0,-47 0-1,-48 0 1,16-31 0,-17-33-1</inkml:trace>
  <inkml:trace contextRef="#ctx0" brushRef="#br0" timeOffset="4167.836">6842 10176 0,'0'48'94,"0"-17"-94,0 1 16,16-16-1,0-16 32,-16 16-31,16 0-1,16 0 17,-1-1-32,17-15 15,16 0-15,63 0 16,206 48 0,96 0-1,142 15 1,-269-63-16,110 0 15,33 32 17,-32 47-17,-48-31 1,-175-48 0,-79 16-1,-63 0 1,0-16-1,63 0 1,63 0 0,-31 0-1,-47 0 1,-33 0 0,1 0-1,15 0 1,-47 0-1,-16 0 17,-1 0-1,1 0-15,64 0-1,15 0 1,-47 0-1,-33 0 17,1 0-17,0 0 1,0 0 78,16 0-79,0 0 1,15 0-16,-15 0 16,-32-16-1,16 16 110,-16-48-78,0 1-47,0 15 16,16-16-16,-16 32 15,16 0 1</inkml:trace>
  <inkml:trace contextRef="#ctx0" brushRef="#br0" timeOffset="20319.098">5525 13922 0,'16'0'78,"47"0"-78,112 0 16,47 0-16,95 0 15,461 0 1,397 0 0,-270 0-1,-572 0 1,-317 0-1</inkml:trace>
  <inkml:trace contextRef="#ctx0" brushRef="#br0" timeOffset="23095.691">1365 8493 0,'80'0'31,"31"0"-31,0-16 16,143-15-1,-111-1 1,-127 32 0,0 0-1</inkml:trace>
  <inkml:trace contextRef="#ctx0" brushRef="#br0" timeOffset="23767.749">1937 8096 0,'16'32'31,"16"0"-15,15 15-16,-15-31 15,0 16 1,-16-32 0,-1 16-1,-15 0 1,0 0 78,-31 47-79,15-47-15,-32 16 16,16 15-16,-79 17 16,32 15-1,-16 17 1,63-65-1</inkml:trace>
  <inkml:trace contextRef="#ctx0" brushRef="#br0" timeOffset="27439.091">23352 6207 0,'48'0'79,"31"0"-79,1 0 15,-17-32-15,-15 32 16,-32 0-1,31 0 1,-31 0-16,-16 48 109,0 47-109,-16 80 16,0 0-16,16 47 16,0 48-16,0-16 15,0 444 1,0 207 0,0-429-16,0 64 31,-15-191-16,-33-142 1,32-144 0,16-47-1,-16-16 235,-31 0-250,-17 0 16,-63 0 0,48 0-16,-32 0 15,-270 0 1,95 79-1,143-63 1,111-16 0</inkml:trace>
  <inkml:trace contextRef="#ctx0" brushRef="#br0" timeOffset="28462.548">20431 11684 0,'-16'0'47,"1"0"-31,-33 16-16,0 16 15,32-1-15,-47 17 16,63 0-16,-64 47 16,17 48-1,47-32 1,0 16 15,95 16-15,32-96-1,48 1 1,-17-48 0,49-32-1,-33-47 1,-78-16 0,-96-48-1,-32 0 1,-111-48-1,64 112 1,-1 31 0,49 48-1,-17 0 1,0 0 15,17 32-15,15-32-1</inkml:trace>
  <inkml:trace contextRef="#ctx0" brushRef="#br0" timeOffset="28896.34">21606 11732 0,'-48'31'62,"1"17"-62,-17 47 16,1-15-16,63-49 15,-16 33 1,16 15 0,-2413 17-1,4905-33 1,-2444-15-1,15-1 1,-31-15 0,0-16-1,16-16 17,-33 0-17</inkml:trace>
  <inkml:trace contextRef="#ctx0" brushRef="#br0" timeOffset="29780.394">21812 12033 0,'0'16'47,"0"32"-47,0-1 16,0 17-16,0-48 15,0 16 1,0-1 0,0-15-1,16 0 32,-16-127-31,16 32-1,16-17-15,63-62 16,-47 110 0,-32 48-1,0 0 32,-1 0-31,17 48-1,0 94 1,-32-78-16,0 63 16,0-79-1,0-33 1,0 1 15,63-63-15,33-191-1,31 79 1,-80 127 0,-31 32 46,-16 32-62,0 0 16,0 63-1,0-32 1,0 1 0,0-32-1</inkml:trace>
  <inkml:trace contextRef="#ctx0" brushRef="#br0" timeOffset="30231.105">22908 12097 0,'32'0'16,"15"0"15,-31 0-31,32 0 16,15 0-1,-31 0 1,-16 0-1,16 0 1,-17 0 0</inkml:trace>
  <inkml:trace contextRef="#ctx0" brushRef="#br0" timeOffset="30596.726">23146 11859 0,'0'95'31,"0"-47"-31,0-1 0,-16-15 16,16 63 0,-32-15-1,32-33 1,0-15-1</inkml:trace>
  <inkml:trace contextRef="#ctx0" brushRef="#br0" timeOffset="31214.913">23432 11970 0,'16'16'62,"-16"15"-46,0 1-16,0 0 15,0-16 1,0 63 0,0-63-1,0 16 1,15-32 31,1-95-32,48-48-15,-1 47 16,17 1 0,-49 79-16,-15 16 46,0 0-46,48 32 16,-33 0 15,-15 0-15,-16 15 0,0 1-1,0 15 1,0 1-1,0-48 1</inkml:trace>
  <inkml:trace contextRef="#ctx0" brushRef="#br0" timeOffset="31548.524">24210 11287 0,'31'16'47,"17"95"-47,-16 0 15,-1-31-15,-31-1 16,16 48 0,-16 0-1,0 0 1,-16 0 0,-47-48-1,-1-15 1</inkml:trace>
  <inkml:trace contextRef="#ctx0" brushRef="#br0" timeOffset="32015.575">23463 12652 0,'-15'0'31,"-33"32"-15,0 63-16,-15 1 15,-1-1 1,-94 80 0,-17-17-1,0-31 1,48-63-1,-16 15 1,80-63 0,47-16-1</inkml:trace>
  <inkml:trace contextRef="#ctx0" brushRef="#br0" timeOffset="32512.088">22400 13319 0,'-16'-16'62,"-16"16"-46,0 64-16,-47 47 16,16 16-16,-17 63 15,64-94 1,16-49-1,0-31 17,16 0-32,64-16 31,110 0-15,223 0-1,-318 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2T21:54:04.7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10367 3556 0,'-32'16'62,"-95"63"-62,32 1 16,-96 47 0,96-64-1,79-47 1</inkml:trace>
  <inkml:trace contextRef="#ctx0" brushRef="#br0" timeOffset="534.506">10224 3540 0,'-16'0'16,"-32"32"-16,-15 31 16,31-15-16,-16 0 15,-15 15 1,47-15 0,-16-16-1,32-17 1,0 1 93,0 0-109,32-16 16,16 16-16,-1 0 15,1-16-15,31 16 32,-31 0-17,-16-16 1,-17 16 0</inkml:trace>
  <inkml:trace contextRef="#ctx0" brushRef="#br0" timeOffset="1095.821">12033 4731 0,'-47'32'15,"-48"47"1,47-47-16,-31 31 15,-1 1-15,-31 15 32,63-47-17</inkml:trace>
  <inkml:trace contextRef="#ctx0" brushRef="#br0" timeOffset="1567.994">11557 4858 0,'0'-16'31,"0"48"-31,-16-1 15,16 17 1,-31 16-16,15-17 16,16-31-1,0 16 17,0-16 14,31-16-30,49 0 0,79 16-1,-80-16 1,-47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2T21:54:59.4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14018 9414 0,'47'0'78,"1"0"-63,-16-16-15,15 16 16,-15 0-16,-16 0 16,32-16-1,-32 32 126,-16 32-141,0-1 15,15 17-15,-15-1 16,32 48 0,-32 16-1,32-15 1,-32-33 0,0-16-1,0-15 1,0-16-1,0-16 1,-32 0 203,-15-16-204,-1 0-15,0 31 16,32-31-16,-31 0 16,-1 0-16,-31 16 15,63-16 17</inkml:trace>
  <inkml:trace contextRef="#ctx0" brushRef="#br0" timeOffset="6536.416">857 7430 0,'-31'0'93,"-33"0"-93,32 0 16,-31 0-16,15 0 16,17 0-1,-17 0 1,0 0 0,17 0-1,31 15 95,0 49-79,0-1-16,0 1-15,0-1 16,0 33-16,0-33 16,0 17-1,0 158 1,0-48 0,0-47-1,0-32 1,0-95 15,31 0 203,33 0-234,15 0 16,1 0-16,15 15 16,-16 1-16,-15-32 15,31 16 1,-79-16 0</inkml:trace>
  <inkml:trace contextRef="#ctx0" brushRef="#br0" timeOffset="49431.596">13399 9366 0,'-64'0'31,"1"0"-15,-223 16-1,-111-16 16,-159 0-15,207 0 0,-16 0-1,16 0 1,15 0 0,96 0-1,0 0 1,-16 0-1,0 0 1,-47 0 0,31 0-1,79 0 1,144 0-16,-17 0 16,16 0-1,1 0 16,-33 0-15,33 0 0,-1 16-1</inkml:trace>
  <inkml:trace contextRef="#ctx0" brushRef="#br0" timeOffset="54071.937">8065 10335 0,'16'0'62,"-1"0"-46,1 0-16,32 0 15,0 0-15,94 0 32,-15 0-17,16 0 1,-47 0-1,-49 0 1,-15 0 0,0 0-1,-16 0 1,-1 0 0,1 0 46,0-48 157,-16-15-219,0 15 15,0-16-15,0 1 16,0 15-16,0 1 16,0-1-16,-16-47 15,0 15 17,16 33-17,0-17 1,0 17-1,0 31 1,-15 16 156,-17 0-156,0 0-1,16 0-15,-16 0 16,1 0-16,-17 0 15,16 0 1,-63 0 0,0 0-1,15 0 1,49 0 0,15 0-1,0-16 1,0 16 93,-16 0-93,16 0-16,1 0 15,-17 0-15,0-16 16,0 16 15,32 95 157,0-31-188,0 47 15,0-32-15,16-15 16,-16 95 0,32-48-1,-16-64 1</inkml:trace>
  <inkml:trace contextRef="#ctx0" brushRef="#br0" timeOffset="90199.68">24051 7572 0,'-64'0'94,"1"0"-94,-17 0 15,-31 16-15,64-16 16,-17 0 0,48 0-1</inkml:trace>
  <inkml:trace contextRef="#ctx0" brushRef="#br0" timeOffset="90714.768">23654 7207 0,'0'-16'31,"-32"32"-31,-47 48 16,-16 15-1,31-31 1,32-1 0,16-31-1,16 0 16,0 0-15,0 16 0,0-16-1,16-16 1,32 16 0,15 31-1,17-15 1,-48-16-1,31 31 1,-47-31 0,0-16 15</inkml:trace>
  <inkml:trace contextRef="#ctx0" brushRef="#br0" timeOffset="91424.36">23829 8620 0,'-16'0'15,"0"0"1,-16 0 0,16 0-16,-111 0 15,-159 0 16,1 0-15,47 32 0,174-16-1,48-16 1</inkml:trace>
  <inkml:trace contextRef="#ctx0" brushRef="#br0" timeOffset="92199.9">22781 8382 0,'-32'32'78,"16"0"-63,-16-1-15,17 1 16,-1-16 0,16 0-16,0 0 31,0 15 31,0-15-62,0 16 16,-16 0 0,0-16-1,0 15-15,0 17 16,0-48-1,16 16 95,16 16-110,79-1 15,-15 17-15,-33-48 16,33 32 0,-17-32-1,-47 16 1</inkml:trace>
  <inkml:trace contextRef="#ctx0" brushRef="#br0" timeOffset="98504.085">5271 7080 0,'0'16'94,"0"64"-94,0 47 16,0-16-16,0 32 15,31 190 1,-31-63 0,0 0-1,16-64 1,-16-95 0,16 0-1,-16-63 1,0-16-1,0-16 1,0-1 15,0 17-15,0 32 0,0-48-16,0 31 15,-16 17 1,16-48-1,0 15 1,-16 1 0,16-16-1,0 32 1,0-17 0,0-15 234,0 16-204,0-16-30,-15-16 0,15 16 93,-32 0-109,32-1 16,-16-15-16,-16 0 15,-15 0-15,-144 0 16,16 0 0,-47 0-1,79 0 1,32 0-1,-32 0 17,-95 0-17,-48 0 1,17 16 0,110 32-1,111-48 1,32 0 109,-15 0-110,-65-16-15,65 0 16,-33-16-16,48 32 16,-31-15-1,31-1 1,0 0 15,-16-16-15,0 0-16,32 1 15,-47-65 1,31 49 0,16-1-1,0 0 1,0-47 0,0-127-1,0-80 1,0 48-1,0 111-15,-16-47 32,16-1-17,16 17 1,127-33 0,-127 96-1,-1 64 1,-15 15-1,16 0 17,-16 16-17,0-31 1,16 47 156,79 0-172,-15 16 15,-1-1-15,16-15 16,144 0 0,-112 0-16,95 0 15,-95 0 1,-48 0 0,48 0-1,80 0 1,-49 0 15,1 0-15,-80 0-1,-63 0 1,16 0 62,-16 0-78,0 0 16,0 0-1,0 0 1,-1 0-16,33 0 16,47 0-1,-15 0 1,-80-15 15</inkml:trace>
  <inkml:trace contextRef="#ctx0" brushRef="#br0" timeOffset="103023.943">4921 14796 0,'16'0'16,"64"0"0,142 0-1,-79 0-15,508 0 31,-239 0-15,96 0 0,80 47-1,-128-31 1,-95 48 0,-174-49 15,-159-15-16,-32 16 17</inkml:trace>
  <inkml:trace contextRef="#ctx0" brushRef="#br0" timeOffset="113415.031">3096 6223 0,'0'32'62,"0"31"-62,0-47 16,0 48-16,0-17 15,0-15 1,0 63 0,0 16-1,0-47 1,0-48-16,0 0 16</inkml:trace>
  <inkml:trace contextRef="#ctx0" brushRef="#br0" timeOffset="113960.009">2969 6636 0,'0'16'31,"0"15"-16,16-15 1,0 0-16,-1 16 16,1 16-1,16 15 17,-16-63-17,0 16 1,16-16-1,31-16 1,16-47 0,1-1-1,-33 32 1</inkml:trace>
  <inkml:trace contextRef="#ctx0" brushRef="#br0" timeOffset="116703.243">3286 7318 0,'-16'0'125,"1"0"-109,-49-15-16,48 15 15,-16-16-15,1 16 16,15-16 0,-16 16-16,0-16 15,-15 0 1,15 16-1,0 0 1,0 0 0,1 0-1,15 0 1,0 0 0,0 0-1,0 0 16,16-16 579,-16 16-376,16 64-234,0-1 16,0 17-16,0-17 15,0 32 1,0 16 0,0-15-1,0-1 1,0-16 0,0-31-1,0-16 1,0-16 31,0-1 62,16-15-93,48 0-16,-1 0 15,17 0-15,62 0 16,-15 16 0,-15 16-1,-33 0 1,-47-32-1,-16 0 32,-16-16 172,0-63-219,15-33 16,-15 17-16,32 16 15,-16-1 1,0-62 0,0 78-16,-16-31 15,0 31 1,0 48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2T22:05:40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635 7160 0,'16'-16'47,"0"0"-47,16 16 16,15-32-1,-15 32 1,16-16 0,63 16-1,0 0 1,-48 0-1,-31 0 17,0 0-17,0 0-15</inkml:trace>
  <inkml:trace contextRef="#ctx0" brushRef="#br0" timeOffset="543.685">1048 6826 0,'0'16'31,"32"32"-15,15-16-16,-15-17 16,-16 17-16,16-16 15,-32 0-15,31 0 16,1 0 0,-32 0-1,0 15 32,0-15-31,0 16-1,-47 31 1,-2446-31 0,4874 16-1,-2428-16 1,31-17-1,16 1 1,0 0 0</inkml:trace>
  <inkml:trace contextRef="#ctx0" brushRef="#br0" timeOffset="45967.636">18558 16589 0,'79'0'78,"1"0"-78,47 0 16,0-15-16,32-17 16,-17 16-16,81 0 15,-160 16 1</inkml:trace>
  <inkml:trace contextRef="#ctx0" brushRef="#br0" timeOffset="46935.664">20082 16716 0,'0'-15'47,"16"-1"-32,16 16-15,15 0 16,33 0-16,-17 0 15,144 0 1,158 0 0,47 0-1,160 0 1,95 31 0,-175 49-1,-48-33 1,-158-15-1,-191-32 1</inkml:trace>
  <inkml:trace contextRef="#ctx0" brushRef="#br0" timeOffset="54695.67">1826 6334 0,'-16'0'110,"-16"0"-95,-47 0-15,31 0 16,-63 0-16,48 0 15,47 0 1,-32 0 0,32 0-1,0 0 79,16 64-78,0 31-1,-31 32-15,31 16 16,0 47-16,0 48 16,0 223-1,0 126 16,0-507-15,15-49 0,-15-15 93,0 32-109,0-32 16,-15 15-16,15-15 15,47-16 63,33 0-62,-1 0-16,32 0 16,-32 0-1,33 0-15,15 0 16,0 0 0,-80 0-1</inkml:trace>
  <inkml:trace contextRef="#ctx0" brushRef="#br0" timeOffset="58287.568">19653 15669 0,'-63'0'78,"-1"0"-62,-47 0-16,0 0 15,-32 0-15,16 0 16,-95 0-1,-16 16 1,127-16 0,63 0-1,32 0 1,-15 0 15,15 15 172,16 17-203,0 48 16,16 31-16,-1-16 16,-15 32-1,0 63 1,16-47-1,-16-95 1,16 15 0,16-63 171,31 0-171,1 0-16,31 0 15,16 0-15,-15 0 16,-1 0 0,64 0-1,-80 0 1,-31 0-16,-1 0 16,-15 0-1,31 0 1,1 0-1,-16 0 1,-33 0 0,1 0-1,0 0 32,0 0-31,0 0 31,0-15-32,16 15 32,-17 0-31,-15-16 31,16 16-16,0 0-15,0-16 30,-16 0-30,0-16-16,0 0 16,0 1-16,0-17 15,0-79 1,0-32 0,0 16-1,0 64 1,0 47-1,0-31 1,0 31 0,0 16-1,0-16 1,0 17 0</inkml:trace>
  <inkml:trace contextRef="#ctx0" brushRef="#br0" timeOffset="58958.64">19114 14542 0,'0'47'47,"0"1"-31,0-1-16,0 17 15,0-32-15,0-16 16,0 79-1,31-16 1,-31-15 0</inkml:trace>
  <inkml:trace contextRef="#ctx0" brushRef="#br0" timeOffset="61983.952">2254 15542 0,'-15'0'94,"-33"0"-94,-16 0 16,17 0-16,-17 0 15,48 0-15,-63 0 32,0 0-17,31 0 1,16 0 0,-47 0-1,63 0 1,0 31 296,16 65-312,-47 47 16,47-16-16,0 15 16,0 33-16,0 111 15,0 0 1,0-144-1,0-46 17,0-65-17,0-15 1,15 0 93,81-16-109,15 0 16,0 0-16,16 0 16,-64 0-16,-15 0 15,-32 0 1</inkml:trace>
  <inkml:trace contextRef="#ctx0" brushRef="#br0" timeOffset="64711.689">1111 16415 0,'-15'0'78,"-81"-32"-62,-31-31-16,16-33 15,-16-31 1,-79-143 0,15-47-1,33-16 1,46-112 0,17-365-1,95-94 1,143-128-1,-64 540 1,-47 126 0,-16 1-1,32-47 1,-17-1 0,65 64 15,31 95-16,-64 111 1,-15 16 0,31-32-1,32-16 1,-79 80-16,79-64 16,-63 48-1,15 48 1,-31 31-1,16-16 1</inkml:trace>
  <inkml:trace contextRef="#ctx0" brushRef="#br0" timeOffset="65214.63">921 8001 0,'32'0'47,"-1"0"-47,17 48 15,31-1-15,-63-31 16,48 16-1,-48-16 1,0 16 15,-16-17-15,0 33-16,0 16 16,-32 31-1,0-63 16,32-17-15,-16 1 0,16 0-1,-32 32 1,32-32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2T22:08:19.1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15177 3794 0,'16'0'47,"15"0"-31,1 0-16,32 0 15,-1 0-15,48-32 16,159-15-1,254 47 1,79 0 0,-301 0-16,444 79 15,-16-79 1,-142 0 0,-112 16-1,-16 63 1,-142-31-1,-175-32 1,-112-16 0,1 0-1,0 0 17,0 0-17,-1 0 1,17-16-1,-32 16 1,-16-16 0,16 16-1</inkml:trace>
  <inkml:trace contextRef="#ctx0" brushRef="#br0" timeOffset="2123.361">5541 5112 0,'-80'0'125,"-15"0"-110,0 0-15,-16 0 16,-16 0-16,15 0 15,-62 0 1,110 0 0,48 0-1,1 0 157,-1 16-172,0 15 16,16 17-1,0 0-15,0 31 16,0 32 0,0 477-1,0 15 1,0 175 0,0-127-1,0-239 1,0-94-1,0-32 1,0-32 0,0 15 15,-32-78-15,16-1-1,-16-31 1,17-79-16,-49 78 15,48-31 1,16-63 0,-16-17-1,32-47 157,0 0-172,32 0 16,-1 0-16,17 0 15,142 0 1,96-15 0,-48 15-1,-127 0 1,-95 0 0,-17 0-1</inkml:trace>
  <inkml:trace contextRef="#ctx0" brushRef="#br0" timeOffset="14596.32">2953 10859 0,'-16'0'62,"0"0"-62,-31 0 16,-17 0-16,-15 0 16,-144-32-1,81 32 1,30-32-1,49 32 1,15-16 15,32 16-15,1-16-16,-1 16 16,0 0 140,32 191-156,0-1 15,15 1-15,-31-1 16,0 64 0,0 191-1,0 15 1,32 128 0,32-96-1,-1-80 1,-47-158-1,-16-47 1,0-33 0,0 49-1,0-33 1,0 32 0,0-142-16,0 47 15,0-80 1,0-15-1,0 32 17,0-17-17,0 33 1,0-49 0,0 1-1,0-16 173,0 32-173,0-1-15,0-15 16,0 0-16,0 15 16,-16 33-1,16-33 1,0 17-16,0 31 15,0-79 1,0 0 0,64 0 281,-1-16-282,-15 0-15,-1 0 16,-15 0-16,63 0 31,-31 0-15,15 0-1,-31 16 1,-16-16 0,-17 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2T22:10:56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1445 3794 0,'-32'0'62,"-16"0"-46,-31 16-16,31 0 16,-47-16-1,-64 32 1,64-32 0,16 0-1,31-16 1,32 48 124,16 79-124,0 32-16,0 31 16,0-15-16,0 16 15,0 15 1,0 191 0,0 79-1,0 239 1,0 730-1,-95-572 1,95-286 0,0-158-1,0 0 1,0-32 0,0 48-1,0-17 1,-16 33 15,-31 31-15,62-127-1,-15 80 1,0-286-16,16 111 16,0-16-1,16 64 1,-32 63-1,0-111 1,0-32 0,0-63-1,0-48 1,0-79 0,63-17 280,112 17-296,31-16 16,33 32-16,-65-48 16,1 31-1,47-31 1,-158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2T22:11:29.7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4096 2921 0,'-16'0'94,"0"0"-94,0 0 15,0 0-15,1 0 16,-33 0 0,32 0-1,-32 0 1,1 0 0,15 16-1,16-16 1,-16 16-16,17-16 15,-1 16 1,0 0 0,0-16-1,16 15 1,-16 1 15,16 16-15,-32 16-1,32-1 1,0 1 0,0 0-1,0 15 1,0-31 0,0-16-1,0 31 1,0-31-1,16 16 1,16 16 15,-16-48-15,0 31 15,15-15-15,1 0-1,16 0 1,-32-16-16,31 0 16,1 0-1,-16 0 1,-16 0 0,47-32-1,1 16 1,-33-47-1,1-17 1,0 49 0,-32-1-1,0-16 1,-48-63 15,-31 64-15,15-33-1,33 64 1,-17 0 0,16 16-1,0 0 1,17 0 0,-1 0-1,0 0 1,0 0-1</inkml:trace>
  <inkml:trace contextRef="#ctx0" brushRef="#br0" timeOffset="2529.3">1651 2953 0,'0'16'140,"0"31"-140,0 1 16,0 0-16,0-33 15,0 65 1,0-48 0,0-17-1</inkml:trace>
  <inkml:trace contextRef="#ctx0" brushRef="#br0" timeOffset="3553.391">1667 2778 0,'0'-16'16,"0"0"-16,-16 16 16,16-15-1,-16 15 1,0 0 15,-47-16-15,63 0-1,-64 16 1,17 0 0,-1 0-1,32 0 17,0 0-32,-15 0 31,-1 16-31,-32 79 15,1 16 1,31-32 15,16 1-15,16-33 0,48 49-1,-16-33 1,15 17-1,17-33 1,-32-15 0,-17-16-16,33 16 15,47-1 1,1-31 0,-17 0-1,-31 0 1,-1-16-1,-31-15 17,0 31-17,-16-48 1,16-47 0,-16 0-1,0-80 1,0 80-1,-32 31 1,-16-31 0,17 63-1,-33-31 1,17 31 0,-1 16-1,16 0 1,-15 16-1,47-16 1,-16 16 31</inkml:trace>
  <inkml:trace contextRef="#ctx0" brushRef="#br0" timeOffset="6289.017">4731 4096 0,'-16'0'141,"-16"0"-126,16 0-15,-15-32 16,15 32-1,-16 0 17,16 0-17,0 0 1,0 0 0,1 0-1,-1 0 1,-16 0-1,16 0 1,0 0 0,0 0-1,0 0 1,1 0 0,-1 16-1,-48 16 1,32-16 15,32-1-31,-15 1 16,-17-16-1,16 32 1,16 0 0,-32 15-1,32-15 1,0 16-1,0-1 1,0-31 0,0 32-1,16-16 1,0-1 0,16 1-1,-16-16 16,15 16-15,1-32 0,47 16-1,-15-16 1,-16 0 0,-33 0-1,17 0 1,-16 0-1,16 0 1,0-16 0,-1 16-1,-15-16 1,16 0 0,-16 0-1,-16-16 32,32 1-31,-32-1-1,15 32 1,-15-16 0,16-32-1,-16-47 1,0 48-16,0-1 15,0 16 1,-16-15 15,1 47-15,-17-16 0,0-16-1,0 16 1,16 0 15,1 16-15,-1 0-1,-16 0-15,-32 0 16</inkml:trace>
  <inkml:trace contextRef="#ctx0" brushRef="#br0" timeOffset="7673.148">1477 4159 0,'15'0'62,"1"0"-62,0 0 16,16 0-16,-16 0 16,31-16-16,-31 16 15,16 0 1,0 0 0,-16 0-1,0 16 16,-16 32-15,0 15 0,0-15-1,-32-32 1,-16 16 0,1-16-1,-1-16 1,32 15 124,32 17-124,16-32 0,31 0-16,-31 0 15,31 0-15,-15 16 16,-16-16 0,0 32-1,-1-32 1</inkml:trace>
  <inkml:trace contextRef="#ctx0" brushRef="#br0" timeOffset="8808.695">1715 3953 0,'0'0'0,"-80"-32"16,33 16-1,-17 0 1,48 16 0,-15 0-1,15 0 16,-16 0-15,16 0 0,0 0-1,-16 0 1,17 0-16,-1 16 16,-16 0-1,16-16 1,0 0-1,-16 32 32,17-16-47,-17 63 16,0 16 0,16-31-1,-16-1 16,32-15-15,0-16-16,0 31 16,16 17-1,32-17 1,-16-15 0,-1-16-1,1-1 1,79 17-1,-31 0 1,31-48 0,0 0-1,-48 0 1,80-16 15,-47-48-15,-65 17-1,-31-17 1,0-15 0,0 15-1,0 1 1,0 15 0,-31-31-1,-33 15 1,32 32-1,1 1 1,-1 15 0,-16-16-1,1 0 1,15 32 15,16-16-15,-16 16-1,16 0 1,-15 0 0</inkml:trace>
  <inkml:trace contextRef="#ctx0" brushRef="#br0" timeOffset="10324.88">7715 5175 0,'-15'0'125,"-1"16"-94,0 16-15,16 0 0,0 15-16,0 17 15,-16-17-15,16 33 16,0-1 15,0-15-15,0-17-1,32 1 1,-1-32-16,33 16 16,-1-32-1,33 0 1,-1 0 0,0 0-1,-31 0 1,-33-16-1,-15-16 1,0 16 0,-16-32 15,0-47-15,-95-79-1,47 110 1,17 32-1,15 1 1,0 31 0,0 0-1,-16-32 1,0 32 0,32-16-16</inkml:trace>
  <inkml:trace contextRef="#ctx0" brushRef="#br0" timeOffset="11908.521">8017 2858 0,'-79'-16'109,"31"16"-93,32 0-16,-31 0 16,-17 0-1,32 0-15,1 0 16,15 0 31,16 16-32,0 15-15,0 49 32,0-33-17,0-31 1,0 32-1,16-32 1,15 0 0,1 15-1,16-15 1,15 0 0,-15-16-1,-32 0 1,0 0 15</inkml:trace>
  <inkml:trace contextRef="#ctx0" brushRef="#br0" timeOffset="14369.233">8636 2635 0,'-63'0'94,"-48"-31"-94,-16 31 16,-32 0-16,-16 0 15,-31 0 1,-96 0 0,1 0-1,142 0 1,64 0-1,47-16 1,32 16 0,0 0-1,-16 0 1,-15-16 0,31 16-1,-16 0 48,16 0-48,-15 0 1,31 32 125,0 15-141,0 17 15,0-1-15,0 17 16,0-1-16,47 32 15,-31-32 1,-16 17 0,0-17 15,0-15-15,0-49-1,0 1 1,0 0 171,0 0-171,0 0 15,-16 0-15,32-16 46,48 0-46,-33 0-16,65 32 16,-1-17-16,32 1 15,254 16 1,-127-32-1,0 0 1,16 0 0,-48 0 15,0 0-15,-79 0-1,-32 0 1,-47 0-1,-1 32 1,32-16 0,32-16-1,0 0 1,-95 0-16,16 0 16,-16 0-1,-17 0 1,17 0 15,-16-64 110,0 1-141,-16 15 15,16-15 1,-16-1-16,16-95 16,15 32-1,17 32 1,-48 47-1,0 17 1,0 15 15,0 0 63,-16 16-78,0 0-1,-15 0-15,-17 0 16,0 0-16,1 0 16,-96 0-1,16 0 1,16 0-1,-32-32 1,111 32 0,-95-16-1,48-15 1,15 15 0,-15 0-1,47 16 1,16 0 15</inkml:trace>
  <inkml:trace contextRef="#ctx0" brushRef="#br0" timeOffset="16229.576">8223 6318 0,'0'0'0,"-15"0"0,-1 0 16,-32 0-1,0-16-15,1 16 16,31 0 0,0 0 30,-16 0-30,1 0 15,15 0-15,-48 32 0,32 32-1,1-17 1,31 1-1,0 0 1,0-1 0,0 1-1,16 31 1,-1-63 0,17 16-1,0 0 1,-16-17 15,47 1-15,-31 16-1,16-32-15,47 16 16,-32-16 0,1 0-1,-1 0 1,-31-16-1,-16-16 17,-16-47-17,48-143 1,-48 95 0,0 47-1,0 49 1,-32-1 15,-32 16-15,33-16-1,-33 32 1,-15 0 0,31 0-1,-47 0 1,63 0-16</inkml:trace>
  <inkml:trace contextRef="#ctx0" brushRef="#br0" timeOffset="17417.367">1794 6398 0,'32'0'94,"-16"0"-78,0 0-16,-1 0 15,-15 16 17,0-1-17,0 1 1,0 32 0,0-32-16,0 47 31,0-47-16,-15 0 1,15 0 15,15 0-15,1 16 0,32 15-1,0-15 1,-33-16-1,17 31 1,-32-31 31,0 0-31,-47-16-16,-1 16 15,32-16 16,0 0 16</inkml:trace>
  <inkml:trace contextRef="#ctx0" brushRef="#br0" timeOffset="18497.994">1889 6144 0,'-16'0'31,"1"0"-31,-1 0 32,0 0-32,0 0 15,-16 0 17,16 0-32,0 0 31,-15 16-16,-17 31 1,16 1 0,-15 63-1,-1-48 1,16 33 0,16-49-1,16 33 1,0-17-1,0 17 1,0-1 0,0 16-1,0-47-15,0 15 16,48-15 0,-16-32 15,31 31-16,17-47 1,15 0 0,-16 0-1,1 0 1,31-47 0,-48-1-1,-31-15 1,-16 15-1,0-127 1,-16-15 0,0-48-1,0 111 1,-32 47 15,16 49-15,-16-1-1,-31 16 1,-48-32 0,16 48-1,-32 0 1,-48 0 0,-31 0-1,142 0 1</inkml:trace>
  <inkml:trace contextRef="#ctx0" brushRef="#br0" timeOffset="33560.992">9176 2365 0,'-16'0'125,"-47"0"-109,-33-31-16,1 15 15,-48-16 1,-47-16 0,47 1-1,-32 31 1,-15 0-1,-17-32 1,80 33 0,32-1-1,79 16 1,-16 0 0,17 0-1,-81 0 1,33 0-1,-48 0 1,31 0 0,-31 0-1,48 0 1,15 16 0,16-1-1,-31 17 1,31 0-1,-63 47 1,79-63 0,-16 32 15,0-16-15,1-17-1,-1 49 1,-16-1-1,32-31 1,1 16 0,15-16-1,-16-1 1,16 80 0,0-31-1,0-1 1,0-47-1,0 0 1,0-1 0,31 17 15,-15-16-15,16 15-1,0 1 1,0-32-1,15 32 1,48-33 0,-63 17-1,16-16 1,15 16 0,48 15-1,80 1 1,-16 16-1,-17-33 1,-62 1 0,-17-16 15,-31-16-15,-1 0-1,112 0 1,31 0-1,-15 0 1,-32 0 0,16 0-1,-80 0 1,16 0 0,48 0-1,-63-16 1,-1 0-1,0-16 1,-15 17 15,-17-33-15,1-31 0,-16-33-1,-16 49 1,-16 15-1,0-47 1,-16 32 0,0-64-1,16-16 1,-16 63 0,-16 17-1,16 15 1,1 32-1,-17 0 1,32-31 15,-48 15-15,-63 0 0,32 16-1,15 16 1,1 0-1,31 0 1,16 0 0,0 0 15,0 0-31</inkml:trace>
  <inkml:trace contextRef="#ctx0" brushRef="#br0" timeOffset="35121.6">9636 2985 0,'32'0'94,"-32"15"-78,16-15-16,32 16 15,-33 0-15,1 0 16,32 32-1,-16-1 17,-1-15-17,-31 0 1,0-16 0,0 15-1,32 17 1,-32-32-16,0 47 15,0-15 1,-16 0 0,16 15-1,-31-31 1,-17 31 0,16-31-1,-15 32 1,-33 15-1,33-31 17,31-17-17,-64 33 1,64-48-16,-15 16 16,-1-17-1,16-15 1</inkml:trace>
  <inkml:trace contextRef="#ctx0" brushRef="#br0" timeOffset="35888.98">9446 3778 0,'16'-16'78,"-16"48"-63,0 16-15,-16-32 16,16 15 0,-16 17-1,16-16 1,-16-16-1,0 31 1,16-31 78,16 0-94,-16 0 15,32-16-15,31 0 16,-31 0 0,79 16-1,16-16 1,-32 0 0,-79 0-16,16 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2T22:13:06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3048 9096 0,'0'-15'188,"-16"15"-188,-15 0 15,-17 0-15,0 0 16,-15 0 0,47 0-1,-32 0 1,32 0 15,1 0-31,-1 0 31,16 15 266,0 17-297,0 48 16,0-1-16,-16 0 15,-32 207 1,16 79 0,-15 96-1,-17 31 1,1-95 0,47-48-1,0-79 1,16-16-1,0-143-15,0 63 32,0 1-17,0-64 1,0-47 0,-16-17-1,16-31 16,16-16 298,0 0-314,0 0-15,31 0 16,1 0-16,0 0 15,-32 0-15,47 0 32</inkml:trace>
  <inkml:trace contextRef="#ctx0" brushRef="#br0" timeOffset="4144.256">10160 8541 0,'0'16'47,"-47"15"-47,-17 17 16,-79 47-1,-190 64 1,-16-32 0,63-32-1,127-63 1</inkml:trace>
  <inkml:trace contextRef="#ctx0" brushRef="#br0" timeOffset="4746.888">8954 8795 0,'-32'47'78,"0"1"-62,-15 0-16,-17 31 15,1-15 1,63-49 47,0 17-63,0 0 15,0-16-15,-2445 0 16,4905 15 46,-2364 1-62,-1 63 16,32-31 0,143 31-1,-64-47 1,-158-32-1</inkml:trace>
  <inkml:trace contextRef="#ctx0" brushRef="#br0" timeOffset="10368.159">4620 9668 0,'16'0'62,"31"0"-62,-31 0 16,32 0-16,-1 0 16,1 0-16,47 0 15,80 0 1,63 16 15,111-16-15,-63 16-1,-16 0 1,0 31 0,79-15-1,-79 0 1,47-32-1,-78 0 1,-17 0 0,-143 0-16,175 16 15,-16-16 1,32 0 0,-16 0-1,95 0 16,-31 0-15,15 0 0,-63 0-1,48 0 1,-48 0 0,-48 0-1,16 0 1,-111 0-1,0 0 1,32 0 0,-32 0-1,0 0 1,16 0 0,-32 0-1,32 0 16,31 0-15,1 0 0,-32 0-1,47 0 1,-126 0 0,-17 0-1,17 0 1,15 0-1,16 0 1,-31 0 0,-1 0-1,-31 0 1,-16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2T22:14:46.8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3143 9382 0,'64'0'93,"-32"0"-77,31 0-16,17 16 16,-17-16-16,32 16 15,-15-16 1,94 0 0,-94 0-16,78 0 15,1 0 1,-32 0-1,-32 0 1,1 0 0,-17 0-1,0 16 1,17 0 0,-17-16-1,-47 0 16,0 0 16,47 0-31,16 0 0,-47 0-1,-1 0 1,-15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2T21:33:55.2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5588 13875 0,'-16'0'62,"-47"0"-62,-48-32 16,31 32-1,17 0-15,-48 0 16,-80 0 0,32 0-1,48-16 1,32 16 0,47 0-16,16 0 62,0 0-46,1 0-1,-1 16 1,16 32 46,0 31-62,0-15 16,0 63-16,0-48 16,0 223-1,0-33 1,-32-30 0,32-97-1,-16-110 1,16-16 46,48-16-46,31-16 0,64 0-16,16 0 15,174-15 1,-47 31-1,-112 0 1,-142 16 0,-16-16-1,0 0 32,16-16 47,-32-80-94,31-15 16,-15 16-16,-16 0 15,0-127 1,0 95-1,0 31 1,0 33 0,-16-17-1,16 17 1,0 31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2T21:38:24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8160 11621 0,'16'-16'46,"16"0"-30,-1 0-16,17 16 16,31 0-16,32 0 15,1 0 1,173 0 0,271 0-1,-143 0 1,-175 0-1,-143-16 1,-79 16 0</inkml:trace>
  <inkml:trace contextRef="#ctx0" brushRef="#br0" timeOffset="16983.942">2334 15208 0,'79'0'63,"48"0"-48,48 0-15,31 0 16,48 0-16,270 0 15,857 0 1,-47 0 0,-175 0-1,-556 0 1,-270-31 0,-2762 31-1,4906 0 110,-2398 0-125,16 0 16,48 0-16,-47 15 15,15 1 1,16-16 0,-111 0-1</inkml:trace>
  <inkml:trace contextRef="#ctx0" brushRef="#br0" timeOffset="19671.614">9668 14303 0,'-48'-15'93,"-15"15"-77,-1 0-16,1 0 16,15 0-16,-95 0 31,1 0-16,-33 0 1,-16 0 0,1 0-1,-80-48 1,80 32 0,-17 16-1,33 0 1,62 0-16,-46 0 15,31 0 1,-16-16 0,95 16-1,1 0 1,31 0 0,-32 0 15,0 0-16,-63-32 1,16 17 0,-16 15-1,47-16 1,33 16 0,-1 0 30,-16 0-30,17-32-16,-65 32 16,1 0-1,79 0 1,0 16 125,16 31-141,0 17 15,0-16-15,0-1 16,0 33-1,32 47 1,-32-16 0,0-32-1,16-15 1,-16-1 0,16-47 15,-16 0 16,0 16 62,16 15-93,-16-15-16,0-16 15,0 0-15,0 15 94,0 1-78,0 0-1,0-16 1,0 0 0,0 0-16,16-1 171,79 1-155,32-16-16,0 0 16,63 0-16,1 0 15,380 0 1,-15 0 0,-64 16-1,-159 48 1,-174-48-1,-143-16 64,16 0-1,0 0-78,-17 0 15,33 0-15,-32 0 16,79 0 0,-79 0-1,0 0 126,32-16-141,-33 16 15,1 0 1,16 0 0,-16-16 15,-16-32 31,0-15-46,0 15-16,-16-63 16,0 0-16,-16-111 15,17 126 1,15 33 15,0 31-15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2T21:38:54.2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14875 4667 0,'16'16'31,"0"16"-31,0-32 16,15 16-1,17-16 1,-16 0 0,0 0-1,-1 0 1,33 0 15,-32 0-15,-1 0-1</inkml:trace>
  <inkml:trace contextRef="#ctx0" brushRef="#br0" timeOffset="9023.99">3191 7874 0,'16'0'63,"63"0"-63,17 0 15,-17 0-15,48 0 16,-16 0-1,16 0 1,-16 0 0,-47 0-1,-33 0 1,33 0 0,-32 0-1,-1 0 1,-15 0-1,0 0 1</inkml:trace>
  <inkml:trace contextRef="#ctx0" brushRef="#br0" timeOffset="22687.976">4413 6826 0,'-47'0'94,"-48"0"-79,-32 0-15,31 0 16,-62 0-16,62 0 15,-126 0 1,32 0 0,31 0-1,32 0 1,0 0 15,16 0-15,0 0-1,63 0 1,32 0 0,16 16 171,0 48-187,0-48 16,16 31-1,-16 1-15,16 15 16,16 33 0,-32-17-1,0-16 1,0-15 0,15 31-1,-15-31 1,0 0-1,0-17 1,0 1 0,0-16-1,0 0 17,0 0-17,0 16 126,0 15-126,0-31-15,0 0 16,0 0-16,0 0 16,0 0-1,0-1 1,0 1 78,0 0-79,16 16-15,16-32 16,16 0-16,15 16 16,96-16-1,-32 0 1,16 16-1,16 15 1,-32-31 0,-32 0 15,-48 0-31,17 0 16,-16 0-1,-1 0 1,-15 0-1,0 0 1,-16 16 0,15-16-1,1 0 1,0 0 0,31 16-1,1-16 1,-17 0-1,-31 0 1,0 0 0,0 0 15,16 0-15,15 0-1,-31 0 1,16 0-1,-16 0 17,0 0-17,0 0 126,-16-32-125,0-79-16,0 0 15,0-16-15,-16 32 16,0 16-1,0-64 1,16 79 0,0-15-1,0 15 1,0-31 0,0 32-1,0-1 1</inkml:trace>
  <inkml:trace contextRef="#ctx0" brushRef="#br0" timeOffset="35063.406">17891 4588 0,'16'0'47,"16"0"-47,16 0 15,-17 0-15,33 0 16,79 0-1,111 32 17,-175-32-17,-31 0 1,-1 0 0,-15 0 62,-16 0-63,0 0 32,0-16 0,0 16-31,-16-16-16,0-32 15,0 17 1,0-81 0,0-15-1,0 16 1,0 0-1,0 32 1,0 15 0,0 33-16,0 15 15,-16 16 48,-16 0-63,-16 0 31,-31 0-15,-48 0-1,-111 0 1,31 0 0,49-16-1,78-16 1,33 32-1,31-16 1,16 48 93,0 47-109,0-15 16,0 47-16,0-16 16,0-31-1,0 63 1,0-96-16,0-15 16</inkml:trace>
  <inkml:trace contextRef="#ctx0" brushRef="#br0" timeOffset="36415.52">6509 9573 0,'32'0'16,"79"0"-1,254 0 1,48 0 0,-32 0-1,-223 0 1,-142 0 0,0 0 93,0 0-93,0 0-1,0 0-15,0 0 31,0 0-31,15 0 16,-15 0 0,0 0-1,0 0 17</inkml:trace>
  <inkml:trace contextRef="#ctx0" brushRef="#br0" timeOffset="48536.949">4064 8842 0,'0'-15'47,"0"-1"-32,0-16-15,-16 16 16,0-16-16,1 16 16,-17 1-16,0-1 31,-16 16-16,1 0 1,15 0 0,16 0-1,0 0 1,-63 111 0,31-32-1,48 32 1,0-47-1,32-17 1,0 1 0,31-16-1,17-16 1,15-16 0,48-32 15,16-95-16,-64 0 1,-63 63 0,-32 80 62,0 95-78,0 16 15,0 0-15,0-31 16,0 31-16,0-16 16,0 48-1,0-96 1,15-47 0,1 16 15</inkml:trace>
  <inkml:trace contextRef="#ctx0" brushRef="#br0" timeOffset="49887.946">15605 4636 0,'0'15'32,"0"17"-32,64 0 15,47-32 1,48 0 15,15 0-15,-15 0-1,-80 0 1,-47 0 0,-16 0-1</inkml:trace>
  <inkml:trace contextRef="#ctx0" brushRef="#br0" timeOffset="50791.488">9414 9541 0,'16'0'47,"47"0"-31,1 0-16,79 32 15,-80-32-15,64 0 16,-47 0 0,-17-16-1,-15 16 17,-32 0-17</inkml:trace>
  <inkml:trace contextRef="#ctx0" brushRef="#br0" timeOffset="51623.712">3890 10557 0,'15'16'63,"-15"79"-47,0-31-16,0 15 15,-15 16-15,15-63 16,-16 79-1,0-79 1,16 15 0,0-31 15,0 0-15,16 0-1,31-16 1,112 0-1,32 0 1,-17 0 0,-94-32-1,-65 32 1</inkml:trace>
  <inkml:trace contextRef="#ctx0" brushRef="#br0" timeOffset="52039.945">4175 10874 0,'0'-15'15,"16"62"-15,-16 17 16,0 31-16,0 48 15,0-80 1,16-47 0,-16 0-1,0 0 17,0 32-17,0-1 1,0 33-1,0-49 1,0 1-16</inkml:trace>
  <inkml:trace contextRef="#ctx0" brushRef="#br0" timeOffset="53607.896">11764 9636 0,'31'0'15,"33"0"1,31 0-1,-47 0 1,47 0 0,32-16-1,0 0 1,-79 1 0,-1 15-16</inkml:trace>
  <inkml:trace contextRef="#ctx0" brushRef="#br0" timeOffset="53940.878">13097 9589 0,'0'0'0,"111"-16"32,-95 16-17,0-16-15,0 16 16,0 0 0,95 0-1,159 0 1,79 0-1,-47 0 1,-160 0 15,-110 0-31</inkml:trace>
  <inkml:trace contextRef="#ctx0" brushRef="#br0" timeOffset="54294.988">15145 9557 0,'16'0'78,"0"0"-78,31-16 16,33 16-16,31 0 16,222 0-1,32 16 1,-190 0-1,-159-16 1</inkml:trace>
  <inkml:trace contextRef="#ctx0" brushRef="#br0" timeOffset="54674.632">16955 9541 0,'47'0'93,"17"0"-77,15 0-16,16 0 16,1 0-16,-17 0 15,-63 0 16,0 0 1</inkml:trace>
  <inkml:trace contextRef="#ctx0" brushRef="#br0" timeOffset="60087.949">3270 15685 0,'48'0'31,"95"0"-31,32 0 16,237-32 0,-47 32-1,-95 0 1,-32 0 0,-142 0-1,-80 0 1</inkml:trace>
  <inkml:trace contextRef="#ctx0" brushRef="#br0" timeOffset="117758.873">14827 3635 0,'0'16'62,"0"80"-62,0-17 16,0-16-16,0 96 16,0 0-1,0-48 1,0-63 0,0-1-1,0 17 16,0 31-15,0-31 0,0-1-1,0 1 1</inkml:trace>
  <inkml:trace contextRef="#ctx0" brushRef="#br0" timeOffset="120318.87">14780 3556 0,'47'0'93,"33"0"-77,31 0 0,32 0-16,0 0 15,333-32 1,48 32 0,79 0-1,16 0 1,-16 0-1,-142 0 1,-17 0 0,-221 0-16,126 0 15,-79-47 1,-32-1 0,-79 32-1,-64 16 16,-48-16-15,17 16 0,-1-16-1,-15 16 1,-32 0 0,16 0-1,-16 0 1,15 0-1,-15 0 64,16 0-79,-16 0 15,31 0 1,17 0-1,-48 0 1,0 0 0,-16 48 77,0 31-93,0 17 16,-16 15-16,16-32 16,-16 16-1,16-31-15,-16 47 16,16-47 0,0-33 62,0 17-63,0 0-15,0-17 16,0-15-16,0 32 16,0-32 155,0 0-155,-48-16-16,1 0 16,-17 15-16,-15-15 15,-143 32 1,-16-32 0,-16 0-1,15 0 1,17 0-1,-64 0 1,191 0-16,-143 0 16,32 16-1,-1 32 1,-15-48 0,16 16 15,-1 31-16,33-47 1,47 0 0,31 0-1,1 16 1,16 0 0,-16-16-1,-1 32 1,17-16-1,15-16 1,1 0 0,-1 0-1,1 0 1,-32 0 15,-1 0-15,49 0-1,15 0 1,0 0 0,-63 15-1,-32 17 1,32-16 0,47-16-1,16 0 1,1 0-1,-1 0 1,-32 0 0,1 0-1,-1 0 1,1 0 0,15 0 15,32 0 47,1 0-78,-17 0 16,16 0-16,-16 0 15,-15 0 1,-1 0-1,-16 0 1,-31 0 0,48 0-1,15 0 1</inkml:trace>
  <inkml:trace contextRef="#ctx0" brushRef="#br0" timeOffset="188735.258">17161 3572 0,'0'-64'109,"0"1"-93,64-32-16,-33 31 15,128-95 1,16 32 0,-159 80-1,-1 31 1,49 16 0,31 79-1,16 32 16,-79-47-31,47 31 16,-31 16 0,-32-31-1,0-17 1,-16-15 0,0-32-1,16 15 1,-16-15 31,0 32-47</inkml:trace>
  <inkml:trace contextRef="#ctx0" brushRef="#br0" timeOffset="189191.441">17955 3588 0,'0'32'47,"16"31"-47,15 1 16,-15-33-1,32 17 1,-32-32 0,0-16-1,0 0 1,-1-32 0,17-79-1,-32 95 1,16 0-1</inkml:trace>
  <inkml:trace contextRef="#ctx0" brushRef="#br0" timeOffset="189854.433">16875 3493 0,'16'15'47,"0"1"-31,16 32-16,0-32 15,-17 16-15,1-17 16,0-15 31,16 0-32,31-47 1,-15-48 0,0 63-1,-1 0 1,-31 32 0,0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2T21:41:16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9382 5540 0,'0'32'32,"32"-16"-32,63-16 31,-31 16-15,-1 16-1</inkml:trace>
  <inkml:trace contextRef="#ctx0" brushRef="#br0" timeOffset="504.112">10128 5731 0,'32'0'109,"0"0"-109,16 0 16,15 0-16,16 0 15,-15 0-15,47 0 32,-63-16-17,-32 0 1</inkml:trace>
  <inkml:trace contextRef="#ctx0" brushRef="#br0" timeOffset="3448.739">6191 9414 0,'32'0'78,"63"0"-62,-15 0-16,63 0 16,31 0-16,17 0 15,-17 0 1,255 0-1,63 0 1,413 0 0,-95 0-1,63 0 1,-48 0 0,-364 0-1,-128 0 1,-111 0-1,-95 0 1,0 16 15,-16-16-15,-31 0 0,-48 0-1,-17 0 1,1 0 15,0 0-31,0 0 16,127 0-1,-32 0 1,-47 0 0,-17 0-1</inkml:trace>
  <inkml:trace contextRef="#ctx0" brushRef="#br0" timeOffset="4552.433">6366 10557 0,'48'0'94,"15"0"-94,1 0 16,31 0-16,32 0 15,159 32 1,63 31 0,32-63-1,-16 0 1,-32 0 15,-31 0-15,-254 0-1</inkml:trace>
  <inkml:trace contextRef="#ctx0" brushRef="#br0" timeOffset="7137.108">12192 9985 0,'-16'-15'110,"16"-33"-95,0 16-15,0 16 16,-16 0-1,16-31 1,0 31 0,0-16-1,-15 16 1,-1-31 0,0-17-1,16 48 1,0-31-1,0 15 1,-16 32 78,16-16-79,0 0-15,-16 16 79,0 0-17,16 16-46,-16 0-16,0 0 15,-15 16-15,15-17 16,16 17 0</inkml:trace>
  <inkml:trace contextRef="#ctx0" brushRef="#br0" timeOffset="7793.107">12049 9525 0,'16'0'94,"0"0"-78,0 0-1,0 0 1,0 0 0,0 0-1,-1 0 1,33 0-1,-16 0 1,-16 16 0,-16 0-1,31 0 1,-15-16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2T21:46:17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3588 8080 0,'-32'0'79,"-47"0"-79,-48 0 15,16 16-15,-16-16 16,47 0-16,-47 0 15,32 0-15,-16 0 16,63 0-16,17 0 16,15 0-16,0 0 15,0 0-15,16 16 141,0 48-141,0 47 16,0 16-1,0 0-15,0 63 16,0 33-16,0-33 15,0 96-15,0 158 16,0-142-16,0 47 16,0-15-16,0 62 15,0-46-15,0-1 16,0-127-16,0 16 16,-32 80-16,0 15 15,32 96-15,0 47 16,0-127-16,-47-31 15,47-128-15,0 33 16,-16-17-16,0-31 16,0 15-16,16-47 15,0 32-15,0-80 16,0 32-16,0-32 16,0 16-16,0-31 15,0-17-15,0 1 16,0-1-16,0-15 15,0-17-15,0 17 16,0-32 15,0 0-31,0 0 32,0 15-32,0-15 15,0 0-15,0 0 16,0 0-16,0 16 15,0-16 1,16 15-16,-16 1 16,0 16-16,0 15 15,0-15-15,0 15 16,0 1-16,0-32 16,0-1-16,0 17 15,0-32-15,0 0 47,0 15-47,0 33 16,16-48-16,-16 31 15,0 1-15,0-16 16,0 15-16,0-31 16,0 0 77,16 0 95,16-16-173,15 0-15,17 0 16,-17 0-16,17 0 16,-17 0-16,17 0 15,-32 0-15,31 16 16,-15-16-16,-32 0 16,15 0-1,-15 0-15,0 0 297,0 0-297,0 0 63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2T21:46:43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1715 11160 0,'0'-32'94,"47"32"-78,33 0-16,-17-15 15,48 15-15,0 0 16,1 0-16,-17 0 16,0 0-16,-16 0 15,48 0-15,-15 0 16,30 0-16,33 0 15,0 0-15,-17 0 16,33 0-16,15 0 16,-15 0-16,15 0 15,16 15-15,-31 17 16,-1 0-16,1-16 16,47 47-16,48-47 15,-32 48 1,32-33-16,-64-15 15,16 32-15,-16-32 16,0-16-16,-47 0 16,-32 0-16,32 0 15,-48 0-15,-32 0 16,0 16-16,16 0 16,-31-16-16,-1 15 15,-16-15-15,-15 0 16,-16 0-16,0 0 15,-17 0-15,17 0 16</inkml:trace>
  <inkml:trace contextRef="#ctx0" brushRef="#br0" timeOffset="4048.13">1619 11716 0,'-63'0'110,"-1"0"-95,1 0-15,-1 0 16,1 0-16,47 0 16,-47 0-16,47 0 15,0 0-15,0 0 16,0 0 15,0 0 78,16 79-93,0 48-16,0 95 16,0-15-16,16 79 15,48 47-15,-49 32 16,17-47-16,0-80 16,-16-48-16,0 1 15,-16-48 1,0-32-16,16 0 15,-16-64-15,0 1 16,0-16-16,0 0 16,0-17-16,0 17 31,63 16 141,64-48-157,-48 32-15,64-17 16,-63-15-16,-1 0 16,-15 0-16,-17 0 15,-15 0 1,-16 0 0</inkml:trace>
  <inkml:trace contextRef="#ctx0" brushRef="#br0" timeOffset="10840.007">2207 11732 0,'-48'0'187,"16"31"-171,17-31-16,-1 0 15,-16 0-15,16 0 16,0 0-16,-16 0 16,1 0-1,15 0-15,0 0 16,-16 0-16,-15 0 15,31 16-15,0-16 16,-16 16-16,0 0 16,16-16-1,1 0 17,-1 0-32,0 0 15,0 16 235,16 16-250,0 31 16,0 1-16,0-1 15,0 32-15,0-31 16,0-1-16,0 1 16,0-1-1,0-15-15,0-16 16,0 15-16,0-15 16,0-16-16,0 0 15,0 16-15,0-1 16,0 1-16,0 0 15,0-16-15,0 16 16,0-1-16,0 1 16,0 0-1,0-16 1,0 0 15,0-1-15,0 1-16,0 0 15,32-16 189,-1 16-204,-15-16 15,32 0-15,-16 0 16,31 0-16,-31 0 15,31 0-15,-31 0 16,16 0-16,-16 0 16,-17 0-16,1 0 15,0 0-15,16 0 16,-16 0 31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2T21:47:50.3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6811 9192 0,'0'47'94,"0"-15"-94,0 0 15,0 31-15,0 17 16,0-33-16,0 17 16,0-32-16,0 15 15,0 1-15,0-16 16,15-17-16,-15 1 16,0 16-16,0 0 15,0-16 16</inkml:trace>
  <inkml:trace contextRef="#ctx0" brushRef="#br0" timeOffset="7383.898">6826 9493 0,'0'16'94,"64"0"-94,-1-16 16,17 0-16,-17 0 15,33 0-15,-49 0 16,17 0-16,-17 0 16,17 0-16,-32 0 15,15 0-15,33 0 16,15 0-16,-16 0 15,1 0-15,-1 0 16,16 0-16,-31 0 16,-17 0-16,17 0 15,-32 0-15,-17 0 16,33 16-16,-32-16 16,32 0-1,-17 0 1,1 0-16,16 0 15,-1 0-15,1 0 16,15 0-16,1 0 16,-16 0-16,15 16 15,16 0-15,-15-16 16,31 16-16,-15-16 16,15 31-16,0-31 15,0 0-15,1 0 16,-17 0-16,-16 0 15,-15 0-15,16 0 16,-33 0-16,17 0 16,0 0-16,-33 0 15,17 0-15,16 0 16,-16 0-16,15 0 16,-15 0-16,0 0 15,31 0-15,-15 0 16,15 0-16,-15 0 15,15 16-15,-31-16 16,16 0-16,-16 0 16,-17 0-16,1 0 15,0 0 1,0 0-16,0 0 16,0 0-1,0 0-15,0 0 31,15 0-31,17 0 16,-32 0-16,31 0 16,17 0-16,-16 0 15,-17 0-15,1 0 16,-16 0-16,0 0 141</inkml:trace>
  <inkml:trace contextRef="#ctx0" brushRef="#br0" timeOffset="8056.367">11002 9350 0,'0'16'94,"0"48"-78,0-1-16,0-15 15,0 15-15,0 17 16,0-48-16,0 63 16,0-48-16,0-15 15,0 16-15,0-1 16,0-31-16,0 16 15,0-16-15,0 0 32</inkml:trace>
  <inkml:trace contextRef="#ctx0" brushRef="#br0" timeOffset="31416.521">10748 8827 0,'0'15'297,"0"1"-281,0 0-16,0 0 16,0 0-1,0 0 1,-16 0-16,16 0 31,0-1-15,0 17-1,0-16-15,0 0 32,0 0-32,0 0 15,0 0 1,0-1-1,0 1-15,0 0 16</inkml:trace>
  <inkml:trace contextRef="#ctx0" brushRef="#br0" timeOffset="35128.706">10779 8985 0,'16'0'188,"0"0"-173,0 0-15,0 0 31,0 0-31,0 0 16,15 16 0,-15-16-1,0 0-15,0 0 16,0 0-16,0 0 16,0 0-1,-1 0 1,1 0-16,16 0 15,-16 0-15,0 0 16,0 0-16,0 0 16,-1 0-1,17 0-15,-16 0 16,0 0 0,0 0-1,0 0 1,0 0-16,-1 0 15,1 0 1,0 0-16,0 0 16</inkml:trace>
  <inkml:trace contextRef="#ctx0" brushRef="#br0" timeOffset="36672.541">11367 8842 0,'0'16'156,"0"0"-156,0 0 16,0 16-16,0-16 15,0 15-15,0-15 16,0 0-16,0 0 15,0 0 17,0 0-1,0 0 47,0 0-62,0-1 62,0 1-63,0 0 48,0 16-47,0-16 15</inkml:trace>
  <inkml:trace contextRef="#ctx0" brushRef="#br0" timeOffset="39432.02">11192 9366 0,'0'16'140,"0"0"-124,0 0-16,0 16 16,0-16-1,0-1-15,0 1 16,0 0-1,0 0-15,0 0 16,0 0-16,0 0 16,0 0-16,0-1 15,0 17 1,0-16 0,0 16 109,0 0-110,0-17-15,0 17 16,0-16-16,0 0 15,0 16-15,0-16 16,0-1 78,0 1-79,0 0 1,0 0 15,0 0-31,0 0 32,-16 0-32</inkml:trace>
  <inkml:trace contextRef="#ctx0" brushRef="#br0" timeOffset="40784.062">11240 9684 0,'31'-16'125,"17"16"-125,0 0 16,-17 0-16,65 0 16,-80 0-16,31 0 15,-31 0-15,32 0 16,-1 0-16,-31 0 15,16 0-15,0 0 16,31 0-16,1 0 16,-1 0-1,48 0-15,-47 0 0,-1 0 16,1 0 0,47 0-16,-16 0 15,-31 0-15,63 0 16,-16 0-16,16 0 15,-48 0-15,48 0 16,-32 0-16,-15 0 16,-17 0-16,1 0 15,-17 0-15,1 0 16,16 0 0,-49 0-1,17 0-15,-16 0 31,16 0 1,-16-16-32,0 16 15,15 0 1,-15 0-16,16 0 16,0-16-16,-1 0 15,-15 16-15,16 0 16,-16 0-16,0 0 31,0 0-15,0 0-1,15 0-15,1 0 16,0 0-16,47 0 16,-15 0-16,-1 0 15,-15 0-15,-1 0 16,-31-16-16,0 16 62,32 0-62,-1 0 16,33 0-16,15 0 16,32 0-16,-32 0 15,16 0-15,-79 0 16,-16 0-16</inkml:trace>
  <inkml:trace contextRef="#ctx0" brushRef="#br0" timeOffset="41272.541">15018 9303 0,'0'32'63,"0"31"-63,0 1 16,0 31-16,0-48 15,0-15-15,0 16 16,0-32-16,0 15 15,0-15 1,16-16-16,-16 16 16,0 0-1,0 0 1,0 0-16</inkml:trace>
  <inkml:trace contextRef="#ctx0" brushRef="#br0" timeOffset="64847.852">11414 8557 0,'-31'-32'63,"-1"32"-48,16 0 1,0 0-16,0 0 16,0 0-16,0 0 15,1 0-15,-17 0 16,16 0-16,0 0 15,0 0-15,-16 0 16,-15 0-16,31 0 16,-32 0-1,1 0-15,15 0 16,-32 0-16,-15 0 16,31 16-16,1 0 15,31 0-15,-16-16 16,16 0-1,16 15 1,-31-15 0,15 0-1,16 16-15,-32 0 16,16-16 0,0 32-16,0-16 15,16 16 1,-16-1-16,16-15 15,0 16-15,0 0 16,0 15-16,0-15 16,0-16-16,0 16 15,0-16-15,0 15 16,0 17-16,0-32 16,0 16-16,0-1 15,16 1-15,0-32 16,16 32-16,-32-16 15,16-16 1,16 31-16,-1-15 16,1 0-1,0-16-15,47 16 16,-31-16-16,15 0 16,17 0-16,-17 0 15,17 0-15,-17 0 16,16-32-16,-79 16 15,32 16-15,0-15 16,-16 15-16,-16-16 16,32 16-1,15-16 1,-47 0 0,32 16-1,-32-32-15,16 16 16,0-15-16,-16 15 15,0 0-15,0 0 16,31-16-16,-31 0 16,0 17-1,0-1-15,0 0 16,0 0-16,0-32 16,0-15-16,-31-1 15,-1 17 1,16 15-16,-32-63 15,48 63-15,-63 0 16,47-15-16,-16 31 16,1-16-16,15 16 15,-16-16-15,-16 16 16,1 1-16,31 15 16,-32 0-16,32 0 15,-31 0-15</inkml:trace>
  <inkml:trace contextRef="#ctx0" brushRef="#br0" timeOffset="67279.803">9716 10541 0,'-16'0'47,"16"-16"-31,0-47-16,0-1 15,0-63-15,0 48 16,0-48-16,0 32 15,0 31-15,0 16 16,0 17-16,0-1 16,0 16-1,-16 16 79,0 16-78,-32 63-16,33-63 15,-1 0-15,-16 63 16,16-79-16,0 32 16</inkml:trace>
  <inkml:trace contextRef="#ctx0" brushRef="#br0" timeOffset="67616.087">9827 9795 0,'16'-16'0,"15"16"46,-15 0-30,16 0 0,-16 16-16,16 0 15,15 31-15,-15-15 16,-16-16-16,-16 0 16,16 0-16,16-16 15,-32 16-15</inkml:trace>
  <inkml:trace contextRef="#ctx0" brushRef="#br0" timeOffset="68569.417">13065 10668 0,'0'-16'63,"0"0"-63,0-47 15,-31-1-15,31 1 16,0-17-16,0-31 15,0 32-15,0 31 16,0 1-16,0 15 16,0-16-16,0 32 15,0 1 95,-64 46-95,32 1 1,-31 32-16,47-33 16,-16-15-16,0 0 15,17 0 16,30-16 32,17 0-63</inkml:trace>
  <inkml:trace contextRef="#ctx0" brushRef="#br0" timeOffset="68840.762">13065 10081 0,'16'-16'16,"16"16"-16,16 0 16,15 32-1,-15-1-15,-17-15 16,1 0-16,0-16 15,-16 0 17,16 0-32,-32 16 15</inkml:trace>
  <inkml:trace contextRef="#ctx0" brushRef="#br0" timeOffset="105704.211">6922 12700 0,'0'16'47,"0"32"-47,0 31 16,0 32-16,0-32 15,0 17-15,0-17 16,0-31-16,0-1 15,0-15-15,0 0 16,31 0 0,-31-17-1</inkml:trace>
  <inkml:trace contextRef="#ctx0" brushRef="#br0" timeOffset="107072.639">6922 13018 0,'63'0'62,"1"0"-46,31 0-16,32 0 16,16 15-16,47 1 15,-15 48-15,0-48 16,15 0-16,64-1 15,64-15-15,-1 48 16,1-32-16,-112-16 16,0 0-16,-31 0 15,-48 0-15,16 0 16,-48 0-16,-31 0 16,15 0-16,16 0 15,-15 16-15,-33-16 16,17 0-16,-17 16 15,1-16 1,-16 0-16,-1 0 16,33 0-16,-1 0 15,1 0-15,47 0 16,16 0-16,95 0 16,16 0-16,16 0 15,96 0-15,-1 0 16,-127 0-16,64 0 15,-48 0-15,-95 0 16,32 0-16,-48-32 16,-16 16-16,0 0 15,-16 16-15,-16 0 16,1 0-16,15 0 16,16 0-16,32-32 15,32 1-15,-1 15 16,-31 16-16,0 0 15,-16 0-15,32 0 16,-32 0-16,-48 0 16,32 16-16,0 0 15,-15-1-15,-33-15 16,17 0-16,15 0 16,32 0-16,0 0 15,0 0-15,32 32 16,15-32-1,1 48-15,-32-32 16,-48-16-16,0 16 16,-31-1-16,-33-15 15,17 0-15,-32 0 16,32 0-16,31-15 16,-16-1-16,1 16 15,-16 0-15,15 0 16,-47 0-16,0 0 15,0 0-15,0 0 32</inkml:trace>
  <inkml:trace contextRef="#ctx0" brushRef="#br0" timeOffset="107439.591">18383 12811 0,'0'64'47,"0"79"-47,0 15 16,0-31-16,0 0 15,0-63-15,0-17 16,0-31-16,16 16 15</inkml:trace>
  <inkml:trace contextRef="#ctx0" brushRef="#br0" timeOffset="108799.635">7382 13684 0,'0'32'16,"0"0"-1,0-16-15,0 15 16,0 1-16,0 0 16,0-16-16,0 16 15,0-1-15,0-15 16,0 16-16,16 16 16,0-1-16,-16-15 15,0 31 1,0 1-16,0-16 15,0 15-15,0-15 16,0-32-16</inkml:trace>
  <inkml:trace contextRef="#ctx0" brushRef="#br0" timeOffset="109832.781">7509 14049 0,'16'0'62,"32"0"-62,31 0 16,16 0-16,48 0 16,32 0-16,15 0 15,32 0-15,-15 0 16,31 0-16,-32 0 15,48 0-15,-63 0 16,-32 0-16,-80 0 16,-16 0-16,-15 0 15,-16 0-15,-16 0 16,0 0-16,31 0 47,17 0-32,-1 0-15,-15 0 16,-1 0-16,-31 0 16,16 0-1,0 0-15,15 0 78,1 0-78,0 0 16,-17-15-16,17 15 16,-32 0-16,16-16 15,15 16-15,1 0 16,15 0-16,-31 0 16,32 0-16,-17 0 15,17 0-15,-32 0 16,-17-16-16,1 16 15,0 0-15,0 0 16,0 0-16,32 0 16,47 0-16,32 0 15,16 0-15,47 32 16,-15-17-16,-32 1 16,-48-16-16,-79 0 15</inkml:trace>
  <inkml:trace contextRef="#ctx0" brushRef="#br0" timeOffset="110256.607">12240 13780 0,'0'63'31,"0"48"-31,0-31 16,0-17-16,0-15 16,0-32-16,0 31 15,0-31 1</inkml:trace>
  <inkml:trace contextRef="#ctx0" brushRef="#br0" timeOffset="110640.636">13065 13859 0,'0'63'62,"0"64"-62,0-31 16,0-17-16,0-31 16,0-1-16,0-31 15,0 16 1,16-32 15</inkml:trace>
  <inkml:trace contextRef="#ctx0" brushRef="#br0" timeOffset="111080.28">13208 13986 0,'32'0'47,"16"32"-47,15 31 16,-15-31-16,31-16 15,32 16-15,-16-17 16,48 1-16,48 0 15,15-16-15,-47 0 16,16 0-16,-64 0 16,-32 0-16,-47 0 15,-16 0 1,15 0 0,33 0-1,15 48-15,-31-48 16,15 0-16,-31 0 15,-16 0-15,0 0 16</inkml:trace>
  <inkml:trace contextRef="#ctx0" brushRef="#br0" timeOffset="111375.633">15288 13922 0,'0'80'47,"-32"47"-31,16-16-16,-31-16 15,47 16-15,-16-47 16,0-32-16,16-1 16,0-15 15</inkml:trace>
  <inkml:trace contextRef="#ctx0" brushRef="#br0" timeOffset="111688.586">15478 13843 0,'0'79'16,"0"33"-16,0-17 16,0 0-16,0-31 15,0-17-15,0 17 16,0-33-16,0 1 15,0 0 1,0-16-16</inkml:trace>
  <inkml:trace contextRef="#ctx0" brushRef="#br0" timeOffset="112096.59">15653 14192 0,'111'-16'63,"16"16"-48,32 16-15,47-16 16,1 0-16,-17 0 16,-15 0-16,-48 0 15,-96 0-15,-15 0 16</inkml:trace>
  <inkml:trace contextRef="#ctx0" brushRef="#br0" timeOffset="112432.511">17098 13795 0,'0'64'47,"0"-1"-47,0 128 31,0-96-31,15 48 0,-15-79 16,32 31-16,-32-32 15,0 1 1,16-17-16</inkml:trace>
  <inkml:trace contextRef="#ctx0" brushRef="#br0" timeOffset="112872.208">17463 13827 0,'0'-16'16,"0"48"0,0 32-1,0-17-15,-16 48 16,16-31-1,-32-1-15,32-15 16,0-16-16,0 0 16,0-1-16,0-15 15,0 16 1,0-16 0</inkml:trace>
  <inkml:trace contextRef="#ctx0" brushRef="#br0" timeOffset="113224.468">17494 14049 0,'32'-15'32,"48"15"-17,-17 0 1,80 31-16,0-15 16,16 48-16,-17-64 15,-15 0-15,-31 0 16,-65 0-16</inkml:trace>
  <inkml:trace contextRef="#ctx0" brushRef="#br0" timeOffset="113592.477">18574 13827 0,'0'32'31,"0"16"-31,16-17 16,-16-15-16,16 64 15,-16 15-15,16-16 16,15 1-16,-31-17 15,0 16-15,16 1 16,-16-33-16</inkml:trace>
  <inkml:trace contextRef="#ctx0" brushRef="#br0" timeOffset="114696.261">18209 13287 0,'47'0'63,"96"16"-48,80 16-15,62-32 16,17 0-16,95 0 16,-96 0-16,-47 0 15,-31 0-15,-96-32 16,-80 1-16,-31 31 16</inkml:trace>
  <inkml:trace contextRef="#ctx0" brushRef="#br0" timeOffset="115039.599">20511 12938 0,'16'32'31,"-1"63"-15,-15 16-16,16-47 15,0-1-15,-16 33 16,0-49-16,16 1 16,0-32-16,-16 15 15,0-15-15,0 16 16,0-16-16</inkml:trace>
  <inkml:trace contextRef="#ctx0" brushRef="#br0" timeOffset="116031.629">18495 12859 0,'-16'0'62,"0"16"-46,0 0-16,-16 15 15,0 1-15,32-16 16,-15 0 0,15 0 30,0 15-30,15-31 0,17 0-16,32 0 15,-17 0-15,1 0 16,0 0-16,-33 0 31,1 16 16,-16 0-31,0 0-1,-63 16-15,15-16 16,-15 15-16,-1-15 16,80-16 77,0 0 1,-16 16-94</inkml:trace>
  <inkml:trace contextRef="#ctx0" brushRef="#br0" timeOffset="116791.627">18415 13446 0,'-32'48'109,"-47"-32"-109,0 0 16,31 15-16,32-15 15,64-32 63,15 0-78,1 16 16,63-15-16,-32 15 16,-31 0-16,-33 0 15,-15 0-15,-32 0 78,-31 15-62,15 1-16,16-16 16,0 0-1,32-31 95</inkml:trace>
  <inkml:trace contextRef="#ctx0" brushRef="#br0" timeOffset="120896.204">1334 11081 0,'127'95'62,"222"159"-46,0 0-16,80 32 15,79 0-15,-207-96 16,-15-47-16,-127-64 16,-48-63-16,-79 0 15,-16-16 1,0 0 15</inkml:trace>
  <inkml:trace contextRef="#ctx0" brushRef="#br0" timeOffset="121455.623">3509 11113 0,'-64'79'32,"-79"16"-17,-31 0-15,-17 64 16,32-48-16,-15 48 15,15 0-15,16-48 16,64 0-16,15-79 16,48 0-16,0-32 125,1 31-125,-1 1 15,0-16 1</inkml:trace>
  <inkml:trace contextRef="#ctx0" brushRef="#br0" timeOffset="128247.601">18574 7858 0,'0'32'94,"0"47"-94,-16-31 15,-32 95-15,33-64 16,-33 64-16,48-64 15,0 17-15,0-17 16,0-31-16,0 31 16,0-15-16,32 47 15,-1-32 1,1 0-16,0-15 16,16 31-16,-33-63 15,1 16-15,-16-1 16,32-31-16,-32 16 15,32-16-15,0 15 16,-17-31 0,-15 16-1,16-16 1,0 32 0</inkml:trace>
  <inkml:trace contextRef="#ctx0" brushRef="#br0" timeOffset="132056.595">2493 6398 0,'-32'0'125,"-16"0"-125,1 0 16,-33 0-16,17 0 16,-1 0-16,1 0 15,31 0-15,16 0 16,0 0-16,0 0 16,-15 0-16,-1 0 15,0 0 1,-31 0-16,-1 0 15,-31 0-15,-16 0 16,47 0-16,-31 16 16,47-16-16,17 15 15,15-15-15,0 0 63,0 0-48,0 0-15,-16-15 16,1-1 0,-1 16-1,0 0 1,16 0-16,0 0 16,0 16 124,16 15-124,16 49-16,16 31 15,-32-32-15,32 64 16,-16-16-16,-16 16 16,0 0-16,0-16 15,0 32-15,0-80 16,0 32-16,0-63 16,0-17-16,0 1 15,0-16-15,0 16 47,0 0-47,0-1 16,0-15-1,-16 16-15,16-16 16,0 16 296,32-17-296,15 1-16,1 0 16,-16-16-16,15 0 15,-15 0-15,0 0 16,-1 0 0,1 32-16,16-32 15,-16 0-15,-17 0 16,1 0-1</inkml:trace>
  <inkml:trace contextRef="#ctx0" brushRef="#br0" timeOffset="134016.385">19161 8319 0,'32'-32'250,"16"32"-235,15 0-15,1 0 16,-17 0-16,-31 0 16,0 0-16,16 0 15,0 16 1,-1-16-1,-15 31-15,0-31 16,0 32-16,0-16 16,0 0-16,0 0 31,-16 16-15,0 15-1,-48 33 1,32-65-16,-16 33 15,1-16-15,-33 47 16,32-47-16,1-32 16,-1 32-16,16-16 15,-48-1-15,33 1 16,15 0-16,0-16 16,-32 16-16,32-16 15,16 32 110,64-16-125,31 0 16,16-1-16,32-15 15,-63 0-15,15 32 16,-63-32-16,-17 0 16,1 0 15,0 0-31</inkml:trace>
  <inkml:trace contextRef="#ctx0" brushRef="#br0" timeOffset="134496.108">20130 8446 0,'16'0'31,"15"0"-15,33 79-16,-48-31 15,47-17-15,1 1 16,-17 16-16,-31-32 15,0-1-15,32 17 16,-17 0 0,1 16-16,0-33 15,0 1-15,-1 32 16,-15-48-16,0 32 16,0-32-16,0 0 15</inkml:trace>
  <inkml:trace contextRef="#ctx0" brushRef="#br0" timeOffset="134880.612">20765 8446 0,'-64'47'47,"17"17"-32,-65 63-15,1-16 16,16 16-16,0-16 16,-16 16-16,95-95 15,0-16-15</inkml:trace>
  <inkml:trace contextRef="#ctx0" brushRef="#br0" timeOffset="136776.62">20669 8620 0,'0'-32'16,"-15"32"78,-33 0-94,-16 0 15,17 0-15,-1 0 16,-15 32-16,31-16 15,16 16 1,16 15 0,0 17-16,0 15 15,32 1-15,0-1 16,31 16-16,-15-15 16,-48-49-16,31 1 15,-15-32 1,0 0-1,16 0-15,0 0 16,31-47-16,1-80 16,15-16-16,-47 32 15,47-48-15,-79 95 16,0 33-16,16-1 16,0 48 46,-16 79-62,0-16 16,0 17-16,0 15 15,0-80-15,0 33 16,0-48-16,0 0 16,32-16 30,31-16-30,-15-48-16,-1-15 16</inkml:trace>
  <inkml:trace contextRef="#ctx0" brushRef="#br0" timeOffset="137120.61">21257 8715 0,'16'0'16,"15"0"-1,-31 64 1,0 47-16,0-32 15,0 33-15,0-49 16,0 48-16,-15 0 16,-1-47-16,0 15 15,0-31 1,16-32-16</inkml:trace>
  <inkml:trace contextRef="#ctx0" brushRef="#br0" timeOffset="137544.61">21336 8636 0,'48'0'15,"-32"0"-15,0 0 16,15 0-16,-15 0 16,32 0-16,15 32 15,-63-16-15,16-16 16,-16 16-1,0 15 17,-16-15-32,0 0 15,-15 16-15,-33 15 16,-15 1-16,31 16 16,16-33-16,1-15 15,15-16 32,0 0-47</inkml:trace>
  <inkml:trace contextRef="#ctx0" brushRef="#br0" timeOffset="137911.607">21844 8795 0,'16'0'31,"-16"32"-31,0 47 16,0-16-16,0 49 15,0-33-15,0 16 16,-16 0-16,-16-31 16,-15 31-16,47-79 15,0 0-15,0-64 63,0-47-63</inkml:trace>
  <inkml:trace contextRef="#ctx0" brushRef="#br0" timeOffset="138320.605">21765 8684 0,'0'-16'47,"32"16"-47,15-16 16,-15 16-16,0 0 15,-16 0 1,-1 0-1,17 32-15,-32-1 16,16-15-16,32 80 16,-48-65-16,16 17 15,-16-32-15,0 0 16,0 0 0,-16-1-1,-32-15-15,0 0 16,17 32-16,15-16 15,-16-16-15,64 0 63</inkml:trace>
  <inkml:trace contextRef="#ctx0" brushRef="#br0" timeOffset="140016.685">22305 8715 0,'0'32'47,"0"0"-31,0 0-16,0-16 15,0-1 1,0 1 31,0-47 0,0-1-47,15-16 15,-15 32 1,16-15-16,16 15 31,16 16-31,-32 0 16,47 0-16,-15-16 15,-32 16-15,15 0 47,-47 0 78,16 32-125,-15 15 16,-1 17-16,16-17 16,0-15-16,0 16 15,0-32-15,0-1 16,0 1-1,31-16 32,1-47-31,16-1-16,-32 32 16,0-16-16,-16 1 15,31 15-15,-31 0 31,0 0-31,0-16 16,-16 16 0,1 1-16,-1 15 15</inkml:trace>
  <inkml:trace contextRef="#ctx0" brushRef="#br0" timeOffset="140247.605">22781 8700 0,'32'31'0,"-1"1"16,33 32-16,-48-33 15,31 17-15,-15 15 16,0-47-16,0 0 16,-17-16 15</inkml:trace>
  <inkml:trace contextRef="#ctx0" brushRef="#br0" timeOffset="140496.077">23114 8715 0,'-32'32'31,"17"-16"-15,-33 32-16,32-1 15,0-15-15,-31 16 16,47-17-16,-16 1 16,0 0-16</inkml:trace>
  <inkml:trace contextRef="#ctx0" brushRef="#br0" timeOffset="140728.599">23146 8922 0,'16'32'47,"-16"-17"-47,0 33 15,0-32-15,0 32 16,16-64 31</inkml:trace>
  <inkml:trace contextRef="#ctx0" brushRef="#br0" timeOffset="141791.483">23305 8795 0,'16'32'32,"-1"-17"-1,-15 1-15,0 32-1,0 0-15,16-33 16,-16 17-16,16-32 15,0 0 17,32-32-17,-48 17-15,31-33 16,1-16-16,-32 49 16,16-1-16,0-16 15,0 32 16,16 0-15,-1 0-16,-31 32 16,0-1-16,0 17 15,16-48-15,-16 16 16,0 0-16,16-16 16,16 0 15,15-32-31,-47-31 15,16 47-15,16-32 16,-32 32 0,32 32 15,15 63-31,-31-31 16,0-16-16,0-16 15,-16 0 1,16-1-16,0-15 47,0 0-47,0-15 15</inkml:trace>
  <inkml:trace contextRef="#ctx0" brushRef="#br0" timeOffset="142432.299">24083 8858 0,'0'-16'15,"-16"16"79,16 16-78,0 0-16,0 32 15,0-16-15,0-1 16,0-15-1,0 0 79,16-16-94,-1-32 16,1 1-16,0 31 15,0 0 32,0 31-31,-16-15-16,16 32 16,0-32-1,15-16 63</inkml:trace>
  <inkml:trace contextRef="#ctx0" brushRef="#br0" timeOffset="142831.338">24241 8747 0,'48'-16'109,"31"0"-109,-31 16 16,0-15-16,-17 15 16,-15-16-16,0 16 15,-16-16 17</inkml:trace>
  <inkml:trace contextRef="#ctx0" brushRef="#br0" timeOffset="143191.286">24495 8541 0,'-16'0'31,"16"32"-15,0 31-16,-15 48 15,-17-16-15,16 17 16,0-33 0,16-16-16,0 1 15,0-16-15,0-17 16,0-15-16,0 0 15,16-16 32,0 0-31,16 0-16</inkml:trace>
  <inkml:trace contextRef="#ctx0" brushRef="#br0" timeOffset="143897.227">24495 9223 0,'16'0'47,"16"0"-32,-16 0 32,16 0-31,-17 0-1,17-31-15,-32 15 32,0 0-17,0-16 1,0 16-1,0 0-15,0 1 16,0-1 0,-16 16-1,0 0 48,1 0-48,-17 16 1,32-1 0,0 17-16,0 16 15,0-32-15,0 15 16,0-15-16,0 16 16,0-16-16,0 0 15,16 0 16,15 15-31,-15-15 32,-16 0-32,16-16 15,0 16-15,0-16 16,16 0-16,-16 0 31,-1 0-15,17 0-1,0 0-15,0-16 16,-1 0-16</inkml:trace>
  <inkml:trace contextRef="#ctx0" brushRef="#br0" timeOffset="144303.601">24845 8747 0,'63'48'47,"-15"31"-31,-17 1-16,-31-17 15,16 16-15,-16-15 16,0-1-16,0-47 16,0 32-16,0 0 15,0-1-15,-31 1 16,-1 31-16,0-31 15,0 15-15,1-15 16,-1-32-16,16 0 16,0-16-1,-16 0-15</inkml:trace>
  <inkml:trace contextRef="#ctx0" brushRef="#br0" timeOffset="-206723.893">1635 14796 0,'-63'0'110,"15"0"-95,-47 0-15,31 0 16,1 0-16,-1 0 16,1 0-1,47 0 110,16 47-31,0 112-94,0-32 16,0 16-16,0-16 15,0 0-15,0 47 16,0 112 0,0 32-1,0-80 1,0-111-1,0-48 1,0 32 0,-16 0 15,0-79-15,16 0-1,0-16 32,0 79-47,-16-31 16,16-17-1,-47 48 1,47-63 0,16-32 124,79 0-140,0 0 16,-31 0-16,15 0 15,48 0 1,-79 0 0,-32 0-1,-1 0 1,1 0 0</inkml:trace>
  <inkml:trace contextRef="#ctx0" brushRef="#br0" timeOffset="-192648.986">2016 9700 0,'48'0'62,"79"0"-62,32 0 16,-16-16-16,126-32 15,-62 16 1,206-47 0,-191 31-1,-143 1-15,-63 47 16</inkml:trace>
  <inkml:trace contextRef="#ctx0" brushRef="#br0" timeOffset="-192105.13">3366 8922 0,'0'16'62,"47"31"-46,17 49-16,31-1 15,16-16-15,-16 16 16,1-15 0,-49-48-1,-47-17 48,0 17-63,-79 48 15,31-49-15,-31 33 16,-32 31 0,16-31-1,79-49 1</inkml:trace>
  <inkml:trace contextRef="#ctx0" brushRef="#br0" timeOffset="-177648.229">2254 14859 0,'-15'0'156,"-1"0"-140,-16 0-16,-16 0 15,1-16 1,-17 16-1,-15-32 1,31 32 0,16-15-1,17-17 1,-1 32 0,0-16-1,-16 0 95,16 0-95,0 0 1,0 64 234,16 15-250,0 49 15,0-17-15,0 32 16,-15 159 0,15 31-1,0 1 1,-16-80 0,-16-80-1,32-15 1,0-95-1,0 0 1,0-17 0,0-15 15,0 16-15,0-16-1,0 0 1,63-16 124,17 0-140,15 0 16,0 0-16,1 0 16,31 0-16,-48-16 31,-31 0-15</inkml:trace>
  <inkml:trace contextRef="#ctx0" brushRef="#br0" timeOffset="-176168.229">2064 14907 0,'16'-16'94,"-16"0"-78,-32 0-16,-16 16 15,1-16-15,-1 16 16,-63 0-1,-16 0 1,-32-32 0,64 32-1,79 0 1,0 0 0,16 64 109,0 47-110,0 16-15,0 32 16,0-16-16,0 15 15,0 1 1,0 127 0,16-48-1,0-95 1,0-64 0,-16-31-1,16 0 1,0 31-1,-16-16 1,16-31 15,-16-16-15,15-16 62,17 0-47,48 0-15,15 0-16,32 0 16,32 0-16,-32 0 15,79 0 1,-143 0-1,-31 0 1,-16 0 0</inkml:trace>
  <inkml:trace contextRef="#ctx0" brushRef="#br0" timeOffset="-173011.844">6382 16304 0,'-16'0'31,"16"63"-31,0-47 16,0 32-1,0 15 1,0-15 0,0-1-1,0 17 1,0-32 0</inkml:trace>
  <inkml:trace contextRef="#ctx0" brushRef="#br0" timeOffset="-171840.608">6414 16431 0,'79'0'125,"32"0"-109,48 0-16,16-32 16,-33 32-16,1-16 15,222 16 1,32-32 0,-63 1-1,63 31 1,-32 63-1,-16-31 1,-143-16 0,-63 15-1,0-31 1,111 0 0,127 0-1,16 0 16,-175 0-31,191 0 16,-111 0 0,-80 0-1,-111 0 1,-32 16 0,32 0-1,80-16 1,47 0-1,-79 0 1,-96 0 0,17 0-1,63 16 1,317 63 0,-16-31-1,1-48 16,-96 0-15,-47 0 0,-128 0-1,1 0 1,-16 32 0,63-32-1,0 47 1,-111-31-1,-95-16 1,0 0 0</inkml:trace>
  <inkml:trace contextRef="#ctx0" brushRef="#br0" timeOffset="-171448.002">16304 16383 0,'0'48'62,"16"31"-62,-16 0 16,16 1-16,-1-17 16,-15 33-1,16-49 1,-16-31 0</inkml:trace>
  <inkml:trace contextRef="#ctx0" brushRef="#br0" timeOffset="-169576.238">16336 15986 0,'0'-16'16,"-48"16"15,16 0-16,0 0-15,-15 0 16,-1 0 0,32 0-1,-15 0 1,15 16 0,-32 16 15,32-16-16,-16 47 1,17-31 0,15 47-1,0-15 1,-16-1 0,16 1-1,0-1 1,0 1-1,0 31 1,0 0 0,0-63-1,0 32 1,16-48 15,-1 47-15,33-15-1,-16-17 1,-16-15 0,31-16-1,1 0 1,15 0 0,17 16-1,-48-16-15,31 0 16,1 0-1,-17 0 1,33-47 0,-17-17-1,16 16 17,1-31-17,-80 47 1,0-15-1,16-33 1,-16-15 0,0 16-1,0 47-15,-16-16 16,16 32 0,-16-15-1,-16-1 1,-47 0-1,15-15 1,-79-49 0,64 49-1,0-1 17,-1 0-17,33 33 1</inkml:trace>
  <inkml:trace contextRef="#ctx0" brushRef="#br0" timeOffset="-161640.246">16367 17161 0,'-16'0'78,"16"32"-62,0-16-16,0 15 16,0-15-16,0 16 31,0-16-31,0 16 16,0 15 15,-15-15-16</inkml:trace>
  <inkml:trace contextRef="#ctx0" brushRef="#br0" timeOffset="-161200.613">16320 17367 0,'31'0'63,"-15"0"-63,32 0 15,15 0-15,128 0 16,63 0-1,-143-31 1,-95 31 0</inkml:trace>
  <inkml:trace contextRef="#ctx0" brushRef="#br0" timeOffset="-160835.613">17050 17145 0,'0'32'47,"0"15"-47,0-15 16,0 16-16,0 15 15,0 33 1,0-17 0,0-63-1,0 16 1</inkml:trace>
  <inkml:trace contextRef="#ctx0" brushRef="#br0" timeOffset="-159216.606">6493 16907 0,'-16'16'31,"16"63"-31,-16 1 16,-15-1 0,31 64-1,0-96 1</inkml:trace>
  <inkml:trace contextRef="#ctx0" brushRef="#br0" timeOffset="-158640.572">6461 17050 0,'0'0'0,"96"16"31,-49 0-31,96 31 15,206 33 1,159-33 0,524-47-1,635 0 1,63 48 0,-269 111-1,-731-64 1,-555-48-1,-143-62 220</inkml:trace>
  <inkml:trace contextRef="#ctx0" brushRef="#br0" timeOffset="-158283.799">14637 17320 0,'0'47'47,"0"49"-47,0-1 16,-16-32-16,0-15 16,16-16-1,0-16 1,0 15-1,0-15 1,-16 32 0,0-1-1</inkml:trace>
  <inkml:trace contextRef="#ctx0" brushRef="#br0" timeOffset="-157349.026">14812 17145 0,'0'-16'32,"-32"0"-17,-79 0 1,0-15 0,-32-49-16,-222 1 15,15 15 1,96 33-1,-31 31 1,-33 0 0,-31 0-1,-48 0 1,-127 0 0,48 0-1,127 0 1,95 0-1,158 47 1,65 33 0,31-1-1,0-15 17,31 47-17,17-32 1,63 32-1,16-16 1,111-31 0,64-64-1,222 0 1,381 0 0,396 0-1,-936 0 1,-269 0-1,-128-95 17,-222-191-1,-16 80-15,-16 47-1,-47 48 1,-32 15-1,16 49 1,95 31 0,79 48-1,111-1-15,-63 160 16,16 47 0,16 95-1,32-31 1,63-111-1,95-33 1</inkml:trace>
  <inkml:trace contextRef="#ctx0" brushRef="#br0" timeOffset="-149224.29">2207 14700 0,'-80'0'172,"1"0"-156,16 0-16,-33 0 16,33 0-16,-1 0 15,-63-16 1,0-15-1,48 31 1,-32-16 0,16 0-1,31 16 1,32 0 0,64 127 124,63 95-140,-63 0 16,47-31-16,-63 15 15,16 159 1,-32-158 0,-32-64-1,16-80 1,1-15 0,15-32-1,0 15 79,0 1-94,0 16 16,0-1-16,-16-47 15,16 32 1,0-16-1,0 16 1,-16 0 0,16-1-1,0 1 1,0-16 109,63-16-109,1 0-16,47 0 15,-16-16-15,-15 0 16,110-16-1,16 32 1,-110 0 0,-112 0 452,-48 0-468,-15 16 16,31 16-16,-15-16 16,15 0-16,16-16 15,-15 0 1,15 32 0,-16-32 46,17 0-46,-1 0-16,0 0 15,-15 0 1,-1 0 0,16 0-1,-15 0 1,31 0-1,-16 0 1,16-16 78,16-111-94,0-16 15,48-16-15,-1 32 16,-15-32 0,32-142-1,-49 15 1,-15 95 0,0 80-1,0 0 1,0 16-1,16 16 1,-16 47 0,0 16-1,16-16 1,0 16 0,-16-15 15,0-17-16,48-16 1,-32 17 0,-16 31-1,0-16 1,0 16 0,31 16 187,33 0-203,-1 0 15,1 0-15,-1 0 16,48 0 0,-31 0-1,-33 0 1,-31 0-1,-95 0 173,-16 0-172,-32 0-16,47 0 15,17 0-15,15 0 16,-47 0-1,47 0 1,32 0 0,1 16-16,-1-16 15,0 0 1,-16 0 0,32 48 155,0 95-171,-16 15 16,16 17-16,-16 16 16,0-1-16,-15 143 15,15-15 1,16-80 15,0-143-15,0-79-1,0 16 1,0 31 31,0 1-47,-16-16 16,-16 63-1,16-16 1,16-47-1,-16 15 1,16-15 0,-15 15-1,15 1 1,0-17 15,0-31 125,31-16-140,-15 0-16,32 0 16,15 0-16,-15 0 15,0 0-15,31 0 32,-16 0-17,33 0 1,-49 0-1,17 0 1,-48 0 0</inkml:trace>
  <inkml:trace contextRef="#ctx0" brushRef="#br0" timeOffset="-147080.259">2112 15621 0,'63'0'62,"80"48"-62,-16-48 16,48 31-16,15-31 16,16 0-16,48 0 15,16 0-15,730 0 16,286 0-1,-635 0 1,-270 0 15,-254 32-15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84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74.13127" units="1/cm"/>
          <inkml:channelProperty channel="Y" name="resolution" value="37.03704" units="1/cm"/>
          <inkml:channelProperty channel="T" name="resolution" value="1" units="1/dev"/>
        </inkml:channelProperties>
      </inkml:inkSource>
      <inkml:timestamp xml:id="ts0" timeString="2022-01-12T21:52:46.3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1651 3731 0,'-32'0'79,"17"0"-64,-1 0-15,0 0 16,0 0-1,-63 0 1,-144 0 0,112 0-1,32 0 1,31 0 0,-15 0-1,47 0 1,0 0 62,0 31 0,16 96-78,0-15 16,0 62-16,0-15 15,-32 285 1,-47 144 0,-32 126-1,0 270 1,63-63-1,-15-79 17,63-303-17,0-364-15,0 95 16,0-80 0,0 48-1,0 1 1,0-33-1,0 32 1,0-95 0,0 0-1,0-64 1,0 32 0,0 32-1,0 48 1,0-96-16,0 48 31,0-32-15,0-79-1,0-16 1,0 63 0,0-31-1,15-1 1,-15-31 15,0 0 172,32-16-203,95 0 16,95 0-1,-79 0-15,111 32 16,-79-16 0,-143-16-1</inkml:trace>
  <inkml:trace contextRef="#ctx0" brushRef="#br0" timeOffset="3007.802">13589 8049 0,'64'0'94,"15"0"-79,0 0-15,33 0 16,30 0-16,271 0 16,48 0-1,78-32 1,334 16 0,175-16 15,159 32-16,-80 0 1,-318 0 0,-412 32-1,-190-32 1,-49 0 0,-110 0-16,16 0 15,-33 0 1,-15 0-1,0 0 17,0 0-17,32 0 1,47 0 0,32 0 15,-80 0-31,-15 0 15,0 0 1</inkml:trace>
  <inkml:trace contextRef="#ctx0" brushRef="#br0" timeOffset="7415.992">5953 9890 0,'32'0'63,"0"0"-48,31 0-15,17 0 16,47-16-16,-48 16 15,207 0 1,190 0 0,223 0-1,78 0 1,-30 0 0,94 80 15,-619-80-31,112 0 15,-207 0-15,47 0 16,-63 0 15,-15 0-15,-33 0 0,-15 0-1,-17 0 1,33 0-1,-32 0 1,31 0 0,-15 0-1,-1 0 1,1 0 0,-16 0-1</inkml:trace>
  <inkml:trace contextRef="#ctx0" brushRef="#br0" timeOffset="8671.992">4334 10557 0,'32'16'78,"79"0"-62,0-16-16,16 0 15,16 0-15,-16 0 16,16 0 0,79 0-1,16 0 1,16 0-1,-47 0 1,-112 0-16,32 0 16,-80 0-1,-31 16 1</inkml:trace>
  <inkml:trace contextRef="#ctx0" brushRef="#br0" timeOffset="15390.982">21892 6779 0,'47'0'109,"1"0"-109,-16 0 16,15 0-16,17 0 15,31 0 1,-15 0 0,-49 0-1,-15 0 32,-16 47-16,0 1-15,-32 63-16,-15 95 31,31 1-15,0 31-1,16 16 1,0-79 0,0-80-1,0-48 1,0-31-16,0 48 16,16-32-1,-16 15 1,0-31 46,-48-16-30,-15 0-32,-17 0 15,-15-16 1,-32 0-1,32 16 1,47 0-16,32 0 16,1 0-1</inkml:trace>
  <inkml:trace contextRef="#ctx0" brushRef="#br0" timeOffset="16287.621">22654 7557 0,'-16'0'31,"0"0"-15,0 0-1,0 15-15,0-15 16,-31 64 0,31-16-1,-32 47 1,48-48-1,0 17 1,32-1 0,16-15-1,-17-32 17,17 0-17,-16-16 1,15 0-1,1-16 1,16-48 0,-17-47-1,-47-32 1,16 112 0,-16 15-1,0 0 16,0 0-31,-16 0 16,-47-16 0,31 1-1,0 31 17,16 0-17</inkml:trace>
  <inkml:trace contextRef="#ctx0" brushRef="#br0" timeOffset="16737.823">23067 7239 0,'0'32'47,"-48"15"-47,0 33 16,-31 79-1,15-17 1,64-15 0,0-31-1,16-17 1,48 0-1,15 1 1,-63-80 0,0 16 15,0 0-15,0-16-16</inkml:trace>
  <inkml:trace contextRef="#ctx0" brushRef="#br0" timeOffset="17335.983">23082 7763 0,'0'32'32,"0"47"-17,0 0-15,32 33 16,-32-49 0,16 48-1,-16-95 1,0 0-1,16-16 1,-16-270 0,32 159-1,-1 63 1,1 48 46,16 0-46,-1 64-16,1-17 16,-48 1-16,64 31 31,-64-31-15,0 16-1,0-33 1,31-15-1</inkml:trace>
  <inkml:trace contextRef="#ctx0" brushRef="#br0" timeOffset="17704.961">23670 7366 0,'0'79'47,"-16"33"-47,16-49 16,-16 32-16,16-31 15,0 110 1,0-110-16,0 15 15,16 1 1,0-49 15,0-31-31</inkml:trace>
  <inkml:trace contextRef="#ctx0" brushRef="#br0" timeOffset="18343.628">23924 7938 0,'-16'15'79,"16"1"-64,-16 0-15,16 16 16,0 0-16,0 15 15,0 1 1,0-16 0,32-1-1,-16-31 32,0 0-31,31 0-16,17-111 15,-48 16 1,-16 32 15,0 31-15,0 16 0,0-16-16,-16 32 31</inkml:trace>
  <inkml:trace contextRef="#ctx0" brushRef="#br0" timeOffset="19490.275">24368 7890 0,'0'-32'15,"-31"16"-15,15 0 16,-16-15-1,0 15 1,16 16 15,0 0 1,1 0-17,15 79 1,-16 1-1,16-1 1,0-31 0,0-17-1,31 1 1,-31-16 0,32-16-1,-16 0 1,32 0-1,15-95 17,-31-16-17,-16 95 1,0 16 62,-16 127-78,16 0 16,-16 31-16,0 1 15,0-32-15,0-47 16,-32 62 0,16-78-1,16-48 1,-16-16-1,-47 0 17,-17 0-17,64-16 1,0 0 0</inkml:trace>
  <inkml:trace contextRef="#ctx0" brushRef="#br0" timeOffset="20143.608">24702 7906 0,'0'95'31,"0"32"-31,0-32 0,-16-31 16,-32 79 0,48-96-1,0-94 32,0-49-31,0 17-16,32-48 15,0 79 17,-16 17-17,15 15 1,49 16 0,-64 0-16,15 0 15,1 63 1,-16 48-1,-16-15 1,0-33 0,0 1-1</inkml:trace>
  <inkml:trace contextRef="#ctx0" brushRef="#br0" timeOffset="20491.304">25067 7763 0,'0'32'47,"47"95"-31,-15 0-16,16 31 16,-16-15-16,-17 159 15,-15-143 16,-79-32-15,-32 0 0,32-48-1,-1 16 1,33-63 0</inkml:trace>
  <inkml:trace contextRef="#ctx0" brushRef="#br0" timeOffset="34469.17">14050 9700 0,'0'-16'0,"-32"16"31,16 0-15,0 16-16,-63 47 16,-17 17-1,65 15 1,-1 16 0,32 0 15,0-47-16,0-1 1,0 16 0,32-47-1,31 0 1,-31 0 0,-16-32-16,31 16 15,17-16 1,-16 0-1,63-143 1,-48 16 0,1-32-1,-48 95 1,-16 1 15,0 31-15,0-15-1,0-1 1,-80-47 0,48 63-16,-47 0 15,47 16 1,16 16 0,1 0-1,-1 0 16,0 0 1,16 16-17,-16-16 1</inkml:trace>
  <inkml:trace contextRef="#ctx0" brushRef="#br0" timeOffset="34952.9">14812 9525 0,'-16'0'63,"-16"64"-47,-32-17-16,1 33 15,31-17 1,-47 48-1,63 0 1,16 16 0,32 32-1,-16-48 1,47-47 0,-15-33-1,15 1 1,-15-32-1,-16 0 1,-17 0 0,1-16-1</inkml:trace>
  <inkml:trace contextRef="#ctx0" brushRef="#br0" timeOffset="35319.871">15050 9890 0,'16'32'47,"-16"47"-47,15-15 16,-15-17-16,0 1 16,0 16-1,0 15 1,0 16-1,0-47 1,0-32-16</inkml:trace>
  <inkml:trace contextRef="#ctx0" brushRef="#br0" timeOffset="35775.477">15177 9668 0,'63'0'32,"1"48"-17,15 15-15,-31-15 16,15 95 0,-31-48-1,-32 16 1,0-16-1,0-31 1,-16 15 0,-32-63-1,17 0 17</inkml:trace>
  <inkml:trace contextRef="#ctx0" brushRef="#br0" timeOffset="38783.594">16828 9287 0,'-48'0'140,"0"0"-124,-15-16-16,47 16 16,-16-16-16,-47 16 15,63 0 1,0 0-1,0 0 1,0 0 0,1 0 31,-1 16 46,16 32-77,0 31-16,31-15 16,-31-1-16,16 48 15,16 111 1,-16 1-1,47-49 1,-31-47 0,-32-79 15,0 15-15,0-31-16,0 48 15,0 15 1,0-79-1,16-16 282,48 0-297,47 0 16,-32 0-16,32 0 16,-47 0-16,-48 0 15</inkml:trace>
  <inkml:trace contextRef="#ctx0" brushRef="#br0" timeOffset="45982.587">17574 9525 0,'-48'0'47,"16"0"-32,17 16-15,-17 16 16,16-16-16,0 31 16,16-15-1,-16 16 1,0-17 0,16-15-1,0 0 1,0 0-1,48 47 1,127-15 0,-96-48-1,-79 16 17,-16 0 14,0 16-46,0-17 16,-15 17 0,-1-16-1,32 0 1</inkml:trace>
  <inkml:trace contextRef="#ctx0" brushRef="#br0" timeOffset="46362.459">17812 9509 0,'0'-16'32,"16"16"-32,0 0 15,31 0-15,1-16 16,-32 16-1,0-31 1,0 31 0,15-32 15,-15 16-15</inkml:trace>
  <inkml:trace contextRef="#ctx0" brushRef="#br0" timeOffset="46729.989">18034 9350 0,'0'80'47,"-32"-1"-31,1 1-16,15 15 16,16-48-1,-32 33 1,32-1-1,0-31-15,0-1 16,0-15 0,0-16-1,16-16 1</inkml:trace>
  <inkml:trace contextRef="#ctx0" brushRef="#br0" timeOffset="48114.328">18145 9763 0,'0'32'47,"0"-16"-47,0 0 15,0 15 1,0-15-16,0 0 16,0 16-1,0 0 1,32-16-1,32-16 1,-49 0-16,17 0 16,-16 0 31,-16-48-32,0-31 1,0 31-1,0 32 1,16 16 156,0 0-141,0 0-31,0 16 16,-16 47-16,0-15 15,0 0 1,0-17 0,0 1-1,0 0 1,0-16 15,0-127 16,79 0-47,32-143 31,-79 222-15,-16 32 15,0 16-15,-1 31-1,1 1 1,16 0 0,-16-33-1,32 17 1,-1-16 0,17-16-1,-33 0 1,-15-32-1,16 1 1,-32-1 15,0-32-15,0 33-16,0-17 16,-32 48 30,16 0-30,1 48 0,-1 31-1,-32 64 1,48-16 0,0-64-1,0-31 1,16-32 31,32 0-32,31 0 1,0 0 0,-47 0-16</inkml:trace>
  <inkml:trace contextRef="#ctx0" brushRef="#br0" timeOffset="50399.602">19796 9652 0,'0'16'15,"16"-16"-15,16 0 16,47 0-16,80 16 16,-32-16-1,-79 0 1,15-48-1,-63 16 17,0-15-17,-16 31 1,-15 16 0,-1 0-1,-48 0 1,1 0-1,-2397 0 1,4920-16 0,-2444 48 31,0-16-47,0 31 15,0 17 1,0 15-1,0-31 17,16 15-17,32-63 32,15-47-31,-15 15-16,15-16 15,49-15 1,-49 31 0,-31 16-1,-16 48 32,-16 0-31,0 31-16,0 17 31,-16-33-15,16-31-1,0-48 63,32-47-62,15-16-16,-15 47 16,-16 32-16,0 0 15,0 16 17,15 0-32,17 32 15,-32 16 1,0-17 15,-16-15-15,0 16-1,0 0 1,16 15 0</inkml:trace>
  <inkml:trace contextRef="#ctx0" brushRef="#br0" timeOffset="51083.582">21050 9636 0,'-15'0'63,"-17"0"-48,16 0-15,-16 0 16,0 0-16,-15 32 15,-33 47 1,65-31 0,-1 0-1,16-1 1,16-15 0,15 0-1,-31-16 1,48-16 15,-16 0-15,-16 0-1,47-64 1,-15-47 0,-1-48-1,-15-31 1,-32 79-1,0 79 1,16 16 0,-16 48 46,0 79-62,0 16 16,0 0-1,0 63 1,0-126 0,16-64-1,16 0-15</inkml:trace>
  <inkml:trace contextRef="#ctx0" brushRef="#br0" timeOffset="51332.96">21273 9795 0,'16'0'16,"-1"0"-16,-15 16 16,0 0-1,0 15-15,0-15 16,0 0 15</inkml:trace>
  <inkml:trace contextRef="#ctx0" brushRef="#br0" timeOffset="52334.467">21416 9477 0,'31'-15'47,"33"15"-31,-17 31-16,-31-15 15,0 0-15,0-16 31,0 0-15,0 32 0,-16 31-16,0 17 15,0-49 1,16-15 0,15-16 15,65-16-16,-65-15 1,49-17 0,-48 32-1,-17 16 1,1 0 0,0 16-1,0-16 1,0 16-1,0-16 1,0 16 0,63-16-1,32 0 1,-31-16 0,-1-16-1,-95 32 48,-47 16-48,31 48-15,-48 63 16,80-32 0,0-79-1,0 0 16,112-16-15,-17-143 0,-16 0-1,-63 63 1,-16 33 0,0 31 15,16 95-16,16 159 1,-32-15 0,16-65-1,-16-46 1,0-81 0,0-15 15,-16-16-16,0 0 1,-48-16 0,48-15-1,-15 15-15</inkml:trace>
  <inkml:trace contextRef="#ctx0" brushRef="#br0" timeOffset="53601.342">22987 9350 0,'16'-15'62,"63"15"-46,1 0-16,63 0 16,-80 0-16,-47 0 15,16 0 1,-32 31 62,0 1-62,0 32-16,0-1 15,0 48-15,-16 0 16,16-15-1,0 158 1,0-112 0,0-62-1,0-48-15,0-17 16,0 17 0,0 0-1,0 16 1,-16-1-1,-16-47 64,-15 0-79,-1 0 15,0 0 1,-79 0-1,96 0-15,-49 0 16</inkml:trace>
  <inkml:trace contextRef="#ctx0" brushRef="#br0" timeOffset="68943.563">2048 8588 0,'-16'0'93,"-16"0"-77,-15 0 0,15 0-1,-63 0 1,31 0-1,1 0 1,15 0 0,32 16 77,16 32-77,0 15-16,0-15 16,0 16-1,0 94 1,16 49 0,-16-17-1,0 1 1,0 15-1,0-63 1,0-32 0,0-79-1,0 15 1,-2445 1 0,4890 0-1,-2445-32 1,0-1-1,0 1 1,0 0 15,0 0-15,0 0 0,16-16 62,48 0-63,15 0-15,32 0 16,-32 0-16,17 0 16,31 0-1,-96 0 1,-15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7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207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313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Counter example for shortest interval</a:t>
            </a:r>
          </a:p>
          <a:p>
            <a:pPr eaLnBrk="1" hangingPunct="1"/>
            <a:r>
              <a:rPr lang="en-US" altLang="en-US" dirty="0"/>
              <a:t>|-----------| |----------|</a:t>
            </a:r>
          </a:p>
          <a:p>
            <a:pPr eaLnBrk="1" hangingPunct="1"/>
            <a:r>
              <a:rPr lang="en-US" altLang="en-US" dirty="0"/>
              <a:t>               |----|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Counter example for earliest start time</a:t>
            </a:r>
          </a:p>
          <a:p>
            <a:pPr eaLnBrk="1" hangingPunct="1"/>
            <a:r>
              <a:rPr lang="en-US" altLang="en-US" dirty="0"/>
              <a:t>|---------------------------|</a:t>
            </a:r>
          </a:p>
          <a:p>
            <a:pPr eaLnBrk="1" hangingPunct="1"/>
            <a:r>
              <a:rPr lang="en-US" altLang="en-US" dirty="0"/>
              <a:t>    |--------| |---------|</a:t>
            </a:r>
          </a:p>
        </p:txBody>
      </p:sp>
    </p:spTree>
    <p:extLst>
      <p:ext uri="{BB962C8B-B14F-4D97-AF65-F5344CB8AC3E}">
        <p14:creationId xmlns:p14="http://schemas.microsoft.com/office/powerpoint/2010/main" val="439914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6853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00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723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754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Earliest finish time</a:t>
            </a:r>
          </a:p>
          <a:p>
            <a:pPr eaLnBrk="1" hangingPunct="1"/>
            <a:r>
              <a:rPr lang="en-US" altLang="en-US" dirty="0"/>
              <a:t>|--------|         value 1</a:t>
            </a:r>
          </a:p>
          <a:p>
            <a:pPr eaLnBrk="1" hangingPunct="1"/>
            <a:r>
              <a:rPr lang="en-US" altLang="en-US" dirty="0"/>
              <a:t>  |----------|    value 10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7499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940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6D12A7-F74F-304A-A1DB-6981B3BE376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256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5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2135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7040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540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842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793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3716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Implementation: Sort the classroom by start time O(n log n)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Maintain a priority queue about the finish time. </a:t>
            </a:r>
          </a:p>
        </p:txBody>
      </p:sp>
    </p:spTree>
    <p:extLst>
      <p:ext uri="{BB962C8B-B14F-4D97-AF65-F5344CB8AC3E}">
        <p14:creationId xmlns:p14="http://schemas.microsoft.com/office/powerpoint/2010/main" val="1998066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92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175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6D12A7-F74F-304A-A1DB-6981B3BE376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6256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256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342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DB7E2C-325C-D04D-B5DE-E49FBD26D10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328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28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808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060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56A9EC-FC09-47B4-A8FA-E822B26C9B55}" type="slidenum">
              <a:rPr lang="en-US" altLang="en-US" sz="1400">
                <a:latin typeface="Comic Sans MS" panose="030F0702030302020204" pitchFamily="66" charset="0"/>
              </a:rPr>
              <a:pPr/>
              <a:t>6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70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181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17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9114E3-8EC4-4671-ABA3-85307266D739}" type="slidenum">
              <a:rPr lang="en-US" altLang="en-US" sz="1400">
                <a:latin typeface="Comic Sans MS" panose="030F0702030302020204" pitchFamily="66" charset="0"/>
              </a:rPr>
              <a:pPr/>
              <a:t>9</a:t>
            </a:fld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27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customXml" Target="../ink/ink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9.xml"/><Relationship Id="rId4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customXml" Target="../ink/ink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customXml" Target="../ink/ink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customXml" Target="../ink/ink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emf"/><Relationship Id="rId5" Type="http://schemas.openxmlformats.org/officeDocument/2006/relationships/image" Target="../media/image3.png"/><Relationship Id="rId10" Type="http://schemas.openxmlformats.org/officeDocument/2006/relationships/customXml" Target="../ink/ink4.xm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1.emf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5150" y="3886200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Greedy Methods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4991B1-F02A-4DF6-978C-C6D2BBBEE4DD}"/>
              </a:ext>
            </a:extLst>
          </p:cNvPr>
          <p:cNvSpPr/>
          <p:nvPr/>
        </p:nvSpPr>
        <p:spPr bwMode="auto">
          <a:xfrm>
            <a:off x="6208073" y="877347"/>
            <a:ext cx="1537929" cy="44267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</a:rPr>
              <a:t>HW2 is out.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Interval Scheduling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E1AF-A4CE-4ED4-8DDE-8B40F3C938FE}"/>
              </a:ext>
            </a:extLst>
          </p:cNvPr>
          <p:cNvGrpSpPr/>
          <p:nvPr/>
        </p:nvGrpSpPr>
        <p:grpSpPr>
          <a:xfrm>
            <a:off x="4253949" y="4668551"/>
            <a:ext cx="4861652" cy="2013798"/>
            <a:chOff x="1295400" y="3048000"/>
            <a:chExt cx="6781800" cy="3571875"/>
          </a:xfrm>
        </p:grpSpPr>
        <p:sp>
          <p:nvSpPr>
            <p:cNvPr id="4" name="Line 4">
              <a:extLst>
                <a:ext uri="{FF2B5EF4-FFF2-40B4-BE49-F238E27FC236}">
                  <a16:creationId xmlns:a16="http://schemas.microsoft.com/office/drawing/2014/main" id="{BF835284-2EB0-43AD-B747-2923B1953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3513" y="6232525"/>
              <a:ext cx="58816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" name="Text Box 5">
              <a:extLst>
                <a:ext uri="{FF2B5EF4-FFF2-40B4-BE49-F238E27FC236}">
                  <a16:creationId xmlns:a16="http://schemas.microsoft.com/office/drawing/2014/main" id="{48BE8ACB-5F7A-42C0-89E4-B666E8F565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6038" y="6313488"/>
              <a:ext cx="1592262" cy="306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2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C3BB90ED-41ED-4F98-8276-E2725CA9A9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6024563"/>
              <a:ext cx="762000" cy="306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Time</a:t>
              </a: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CEBE7676-367A-48D8-AFB2-9A3531FF4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4788" y="6232525"/>
              <a:ext cx="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9F3406F6-2E75-4B5A-929B-27656DF061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5400" y="6232525"/>
              <a:ext cx="41592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0</a:t>
              </a:r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35AB75D3-00CD-4C1F-9FBD-AAC83E19E72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25437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CBC2E426-F24F-49BC-9EAF-28ACE9089B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-158749" y="4640264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F8F89960-92F6-4CA1-84E4-BB2F7B8F3A3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295400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7C535309-56A5-45FF-A348-60CC3E2B23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09625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D79FA8F4-9889-4D09-9CC8-AE7B178726F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779587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9B1F90CC-6F82-458D-9614-C1E92752309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232150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C8371818-BBC2-44E1-91EB-192449B8E0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747962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5D0EAFBA-9F1E-4550-B814-08EB035001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00525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7F560E2C-73D4-41D0-86D0-94DC3093A11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16337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41D155F8-5FF1-4D95-821E-0ABBA76A42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170487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3FB7358D-480A-41C3-AE32-64CEE8E2B9B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686300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0" name="Text Box 20">
              <a:extLst>
                <a:ext uri="{FF2B5EF4-FFF2-40B4-BE49-F238E27FC236}">
                  <a16:creationId xmlns:a16="http://schemas.microsoft.com/office/drawing/2014/main" id="{CFEB2BF9-9724-4CDA-8C54-590FF451D6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9588" y="6232525"/>
              <a:ext cx="41592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21" name="Text Box 21">
              <a:extLst>
                <a:ext uri="{FF2B5EF4-FFF2-40B4-BE49-F238E27FC236}">
                  <a16:creationId xmlns:a16="http://schemas.microsoft.com/office/drawing/2014/main" id="{F93F8B59-4B21-4CF2-AB71-7AA5200D1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3775" y="6232525"/>
              <a:ext cx="41592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22" name="Text Box 22">
              <a:extLst>
                <a:ext uri="{FF2B5EF4-FFF2-40B4-BE49-F238E27FC236}">
                  <a16:creationId xmlns:a16="http://schemas.microsoft.com/office/drawing/2014/main" id="{530A16AF-AF05-4F98-8507-EF9AC51F5A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7963" y="6232525"/>
              <a:ext cx="41592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3</a:t>
              </a:r>
            </a:p>
          </p:txBody>
        </p:sp>
        <p:sp>
          <p:nvSpPr>
            <p:cNvPr id="23" name="Text Box 23">
              <a:extLst>
                <a:ext uri="{FF2B5EF4-FFF2-40B4-BE49-F238E27FC236}">
                  <a16:creationId xmlns:a16="http://schemas.microsoft.com/office/drawing/2014/main" id="{F3BB8EA1-77A9-49ED-B80E-6D44E45D38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3738" y="6232525"/>
              <a:ext cx="414337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4</a:t>
              </a:r>
            </a:p>
          </p:txBody>
        </p:sp>
        <p:sp>
          <p:nvSpPr>
            <p:cNvPr id="24" name="Text Box 24">
              <a:extLst>
                <a:ext uri="{FF2B5EF4-FFF2-40B4-BE49-F238E27FC236}">
                  <a16:creationId xmlns:a16="http://schemas.microsoft.com/office/drawing/2014/main" id="{45E6E695-620A-47C4-BFB6-2A39825F4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7925" y="6232525"/>
              <a:ext cx="414338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5</a:t>
              </a:r>
            </a:p>
          </p:txBody>
        </p:sp>
        <p:sp>
          <p:nvSpPr>
            <p:cNvPr id="25" name="Text Box 25">
              <a:extLst>
                <a:ext uri="{FF2B5EF4-FFF2-40B4-BE49-F238E27FC236}">
                  <a16:creationId xmlns:a16="http://schemas.microsoft.com/office/drawing/2014/main" id="{E65D936D-7DC3-4BE3-B26E-59E44154E5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2113" y="6232525"/>
              <a:ext cx="414337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6</a:t>
              </a:r>
            </a:p>
          </p:txBody>
        </p:sp>
        <p:sp>
          <p:nvSpPr>
            <p:cNvPr id="26" name="Text Box 26">
              <a:extLst>
                <a:ext uri="{FF2B5EF4-FFF2-40B4-BE49-F238E27FC236}">
                  <a16:creationId xmlns:a16="http://schemas.microsoft.com/office/drawing/2014/main" id="{F31422B0-0B0A-4A6E-A215-8232905E0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6300" y="6232525"/>
              <a:ext cx="41592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7</a:t>
              </a:r>
            </a:p>
          </p:txBody>
        </p:sp>
        <p:sp>
          <p:nvSpPr>
            <p:cNvPr id="27" name="Text Box 27">
              <a:extLst>
                <a:ext uri="{FF2B5EF4-FFF2-40B4-BE49-F238E27FC236}">
                  <a16:creationId xmlns:a16="http://schemas.microsoft.com/office/drawing/2014/main" id="{E9EB0A16-4E05-4038-822C-1BDEEB404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0488" y="6232525"/>
              <a:ext cx="41592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8</a:t>
              </a:r>
            </a:p>
          </p:txBody>
        </p:sp>
        <p:sp>
          <p:nvSpPr>
            <p:cNvPr id="28" name="Text Box 28">
              <a:extLst>
                <a:ext uri="{FF2B5EF4-FFF2-40B4-BE49-F238E27FC236}">
                  <a16:creationId xmlns:a16="http://schemas.microsoft.com/office/drawing/2014/main" id="{1A8D032E-3A80-4860-9100-C7D60290BD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4675" y="6232525"/>
              <a:ext cx="41592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9</a:t>
              </a:r>
            </a:p>
          </p:txBody>
        </p:sp>
        <p:sp>
          <p:nvSpPr>
            <p:cNvPr id="29" name="Text Box 29">
              <a:extLst>
                <a:ext uri="{FF2B5EF4-FFF2-40B4-BE49-F238E27FC236}">
                  <a16:creationId xmlns:a16="http://schemas.microsoft.com/office/drawing/2014/main" id="{24E46172-6532-4B6C-AEBE-8D172AB90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70600" y="6232525"/>
              <a:ext cx="414338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10</a:t>
              </a:r>
            </a:p>
          </p:txBody>
        </p:sp>
        <p:sp>
          <p:nvSpPr>
            <p:cNvPr id="30" name="Text Box 30">
              <a:extLst>
                <a:ext uri="{FF2B5EF4-FFF2-40B4-BE49-F238E27FC236}">
                  <a16:creationId xmlns:a16="http://schemas.microsoft.com/office/drawing/2014/main" id="{56209B84-67D0-4B7A-8F2C-2335633792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24638" y="6232525"/>
              <a:ext cx="414337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>
                  <a:latin typeface="Comic Sans MS" charset="0"/>
                  <a:ea typeface="ＭＳ Ｐゴシック" charset="0"/>
                </a:rPr>
                <a:t>11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BB46EE-0210-4232-9495-B0C6FA976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6038" y="5124450"/>
              <a:ext cx="1936750" cy="2762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f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6FB95EF-B267-40F7-9FA0-D2F9F177B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0225" y="5540375"/>
              <a:ext cx="1938338" cy="2762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g</a:t>
              </a:r>
            </a:p>
          </p:txBody>
        </p:sp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B9BB17E8-0112-4441-AD2A-3C6BFE51EDE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263775" y="4640263"/>
              <a:ext cx="3184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4A64A6A-3145-4AC6-9741-EC5DEE685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600" y="5951538"/>
              <a:ext cx="1454150" cy="27781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h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0940A3E-258A-498C-AECC-E7DE80D89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1850" y="4708525"/>
              <a:ext cx="1452563" cy="277813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AF6D64-6CE9-41D6-B322-89CB16C43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513" y="3048000"/>
              <a:ext cx="2906712" cy="2762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43CD14F-186B-4F0C-84D0-E3635B01D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700" y="3463925"/>
              <a:ext cx="1454150" cy="2762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b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ADB03B1-22FA-490A-AE84-FCECB1B10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663" y="3878263"/>
              <a:ext cx="968375" cy="27781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c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F8B005B-270D-4D23-8873-D8B02901C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7663" y="4294188"/>
              <a:ext cx="2420937" cy="2762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latin typeface="Comic Sans MS" charset="0"/>
                  <a:ea typeface="ＭＳ Ｐゴシック" charset="0"/>
                </a:rPr>
                <a:t>d</a:t>
              </a:r>
            </a:p>
          </p:txBody>
        </p:sp>
        <p:grpSp>
          <p:nvGrpSpPr>
            <p:cNvPr id="40" name="Group 43">
              <a:extLst>
                <a:ext uri="{FF2B5EF4-FFF2-40B4-BE49-F238E27FC236}">
                  <a16:creationId xmlns:a16="http://schemas.microsoft.com/office/drawing/2014/main" id="{4A819964-A975-4FAD-A2C5-3151040038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7699" y="3454401"/>
              <a:ext cx="4845050" cy="2765425"/>
              <a:chOff x="1218" y="2182"/>
              <a:chExt cx="3052" cy="1742"/>
            </a:xfrm>
            <a:solidFill>
              <a:srgbClr val="0070C0"/>
            </a:solidFill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B55A6F7-7A92-4449-9702-BAB905338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4" y="3749"/>
                <a:ext cx="916" cy="17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lang="en-US" sz="1400">
                    <a:solidFill>
                      <a:schemeClr val="bg1"/>
                    </a:solidFill>
                    <a:latin typeface="Comic Sans MS" charset="0"/>
                    <a:ea typeface="ＭＳ Ｐゴシック" charset="0"/>
                  </a:rPr>
                  <a:t>h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0FD382D-A246-4850-94B7-1E95B5CB4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4" y="2966"/>
                <a:ext cx="915" cy="17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lang="en-US" sz="1400">
                    <a:solidFill>
                      <a:schemeClr val="bg1"/>
                    </a:solidFill>
                    <a:latin typeface="Comic Sans MS" charset="0"/>
                    <a:ea typeface="ＭＳ Ｐゴシック" charset="0"/>
                  </a:rPr>
                  <a:t>e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C3B7A2D-FEF4-499E-99B1-5C172EDF0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" y="2182"/>
                <a:ext cx="916" cy="174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pPr algn="ctr">
                  <a:defRPr/>
                </a:pPr>
                <a:r>
                  <a:rPr lang="en-US" sz="1400">
                    <a:solidFill>
                      <a:schemeClr val="bg1"/>
                    </a:solidFill>
                    <a:latin typeface="Comic Sans MS" charset="0"/>
                    <a:ea typeface="ＭＳ Ｐゴシック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322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Interval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Job </a:t>
                </a:r>
                <a14:m>
                  <m:oMath xmlns:m="http://schemas.openxmlformats.org/officeDocument/2006/math">
                    <m:r>
                      <a:rPr kumimoji="1" lang="en-US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starts at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and finishes at </a:t>
                </a:r>
                <a14:m>
                  <m:oMath xmlns:m="http://schemas.openxmlformats.org/officeDocument/2006/math"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Two jobs </a:t>
                </a:r>
                <a:r>
                  <a:rPr kumimoji="1" lang="en-US" sz="2000" dirty="0">
                    <a:solidFill>
                      <a:srgbClr val="CC0000"/>
                    </a:solidFill>
                    <a:latin typeface="+mj-lt"/>
                    <a:ea typeface="ＭＳ Ｐゴシック" charset="0"/>
                  </a:rPr>
                  <a:t>compatible </a:t>
                </a: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if they don’t overlap.</a:t>
                </a:r>
              </a:p>
              <a:p>
                <a:pPr marL="457200" lvl="1" indent="-34290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0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Goal: find maximum subset of mutually compatible jobs.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E3A3D6C6-84B4-4C9C-AA60-0A9B22187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433513" y="6232525"/>
            <a:ext cx="58816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B7B37B9-2A41-4B94-87FE-7A1D9FDE2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6038" y="6313488"/>
            <a:ext cx="15922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2775C99-013A-45EB-AF98-A33A7F409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024563"/>
            <a:ext cx="76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Time</a:t>
            </a:r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8CC140F8-7DA9-43C7-A452-1EBFEC2C1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4788" y="6232525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5A85ACA-5A7A-4BE4-85AE-6B391D0F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4945C686-C463-4816-97FD-80C48FFDD05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2543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45AE0777-A251-4E05-BA04-F55D2B8FCC0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158749" y="4640264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8AF502B4-E79D-4763-8446-9D66332B150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295400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0276E511-D495-4F0D-95F0-BE82A572494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09625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CA25B32A-3A11-4ACB-A74B-C0CFC82BDFF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77958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149E4EC0-6721-4FEF-8323-03B0B52F1CE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232150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6" name="Line 15">
            <a:extLst>
              <a:ext uri="{FF2B5EF4-FFF2-40B4-BE49-F238E27FC236}">
                <a16:creationId xmlns:a16="http://schemas.microsoft.com/office/drawing/2014/main" id="{6DC7CD70-761C-4E4F-83AB-6690FAF0783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747962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E8D9C001-7B53-4E41-95FD-70CB67F6577E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200525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72B864BF-D4DD-4866-A55A-28B199C77D7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371633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19" name="Line 18">
            <a:extLst>
              <a:ext uri="{FF2B5EF4-FFF2-40B4-BE49-F238E27FC236}">
                <a16:creationId xmlns:a16="http://schemas.microsoft.com/office/drawing/2014/main" id="{455B1FBD-B17A-4291-9D36-372DD0F9C235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170487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3B963CF3-28C6-4744-ADB5-67604C6AEF3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4686300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07387F26-02DA-4C7C-A522-48C32F1EA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8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8862DF20-2B7B-44F4-B233-FE4926358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775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05117139-857E-4302-A052-129A41457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963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90009ADE-854A-4C29-976D-DB64B0B38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6232525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84AEB694-E58F-4A40-98E9-14B277E1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6232525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CB0C0570-1F5D-49AB-A201-46000152D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2113" y="6232525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:a16="http://schemas.microsoft.com/office/drawing/2014/main" id="{EA2B605C-9CF8-45EF-AB9F-ABF67BC33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00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7</a:t>
            </a: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24964675-70C6-41B6-A39E-8BEC6E027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8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8</a:t>
            </a:r>
          </a:p>
        </p:txBody>
      </p:sp>
      <p:sp>
        <p:nvSpPr>
          <p:cNvPr id="29" name="Text Box 28">
            <a:extLst>
              <a:ext uri="{FF2B5EF4-FFF2-40B4-BE49-F238E27FC236}">
                <a16:creationId xmlns:a16="http://schemas.microsoft.com/office/drawing/2014/main" id="{D5D18C16-34DE-4819-B7F9-EE4293707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5" y="6232525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9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3CEC4B41-331B-4525-A592-BCDCC55CE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600" y="6232525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10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01C0257B-6A2D-4588-BD18-6454196B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638" y="6232525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0092FF-FAB2-48D0-AE1A-4792D5676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038" y="5124450"/>
            <a:ext cx="19367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f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CBB488C-81F0-423A-95F3-409108129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225" y="5540375"/>
            <a:ext cx="1938338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g</a:t>
            </a: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F9EA2E48-BC61-4D56-9C3B-BC5139A00D2F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2263775" y="4640263"/>
            <a:ext cx="31845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E16DA7-03B5-4713-9152-073570933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8600" y="5951538"/>
            <a:ext cx="1454150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8013E-4C43-4B1A-B691-F90B6827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850" y="4708525"/>
            <a:ext cx="1452563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0B39B3-78F2-4C6A-8EA4-B6E1374A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513" y="3048000"/>
            <a:ext cx="290671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601300-C67F-4668-BC57-F1436626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3463925"/>
            <a:ext cx="1454150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39D8C49-3443-4756-BF29-393E011B9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3878263"/>
            <a:ext cx="968375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EF050E-74E3-49AE-AE9A-49ACF9569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4294188"/>
            <a:ext cx="2420937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d</a:t>
            </a:r>
          </a:p>
        </p:txBody>
      </p:sp>
      <p:grpSp>
        <p:nvGrpSpPr>
          <p:cNvPr id="41" name="Group 43">
            <a:extLst>
              <a:ext uri="{FF2B5EF4-FFF2-40B4-BE49-F238E27FC236}">
                <a16:creationId xmlns:a16="http://schemas.microsoft.com/office/drawing/2014/main" id="{C3769E4F-E7C1-4E53-8FFC-0BB1928C8D0D}"/>
              </a:ext>
            </a:extLst>
          </p:cNvPr>
          <p:cNvGrpSpPr>
            <a:grpSpLocks/>
          </p:cNvGrpSpPr>
          <p:nvPr/>
        </p:nvGrpSpPr>
        <p:grpSpPr bwMode="auto">
          <a:xfrm>
            <a:off x="1917699" y="3454401"/>
            <a:ext cx="4845050" cy="2765425"/>
            <a:chOff x="1218" y="2182"/>
            <a:chExt cx="3052" cy="1742"/>
          </a:xfrm>
          <a:solidFill>
            <a:srgbClr val="0070C0"/>
          </a:solidFill>
        </p:grpSpPr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7A9E17EE-BF87-4ADD-B145-84D22CD8F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3749"/>
              <a:ext cx="916" cy="1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Comic Sans MS" charset="0"/>
                  <a:ea typeface="ＭＳ Ｐゴシック" charset="0"/>
                </a:rPr>
                <a:t>h</a:t>
              </a:r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6AB619EC-5A77-4C7E-9B75-462E50C29F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4" y="2966"/>
              <a:ext cx="915" cy="17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Comic Sans MS" charset="0"/>
                  <a:ea typeface="ＭＳ Ｐゴシック" charset="0"/>
                </a:rPr>
                <a:t>e</a:t>
              </a:r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19BBDEE8-D268-4CC5-B77D-5A647769E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8" y="2182"/>
              <a:ext cx="916" cy="17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pPr algn="ctr">
                <a:defRPr/>
              </a:pPr>
              <a:r>
                <a:rPr lang="en-US" sz="1400">
                  <a:solidFill>
                    <a:schemeClr val="bg1"/>
                  </a:solidFill>
                  <a:latin typeface="Comic Sans MS" charset="0"/>
                  <a:ea typeface="ＭＳ Ｐゴシック" charset="0"/>
                </a:rPr>
                <a:t>b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97BCB7-2434-4079-8FB8-E1072040D437}"/>
                  </a:ext>
                </a:extLst>
              </p14:cNvPr>
              <p14:cNvContentPartPr/>
              <p14:nvPr/>
            </p14:nvContentPartPr>
            <p14:xfrm>
              <a:off x="868680" y="2908800"/>
              <a:ext cx="423360" cy="3498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97BCB7-2434-4079-8FB8-E1072040D4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9320" y="2899440"/>
                <a:ext cx="442080" cy="351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45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 Strategy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altLang="en-US" sz="2400" dirty="0"/>
              <a:t>Sort the jobs in </a:t>
            </a:r>
            <a:r>
              <a:rPr lang="en-US" altLang="en-US" sz="2400" dirty="0">
                <a:solidFill>
                  <a:srgbClr val="FF0000"/>
                </a:solidFill>
              </a:rPr>
              <a:t>some</a:t>
            </a:r>
            <a:r>
              <a:rPr lang="en-US" altLang="en-US" sz="2400" dirty="0"/>
              <a:t> order. Go over the jobs and take as much as possible provided it is compatible with the jobs already taken.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400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altLang="en-US" sz="2400" dirty="0"/>
              <a:t>Main question: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12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What order?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12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Does it give the Optimum answer?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n-US" sz="2400" dirty="0"/>
              <a:t>Why?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56C3CC1-A3F7-4230-8682-B1F2544C841E}"/>
                  </a:ext>
                </a:extLst>
              </p14:cNvPr>
              <p14:cNvContentPartPr/>
              <p14:nvPr/>
            </p14:nvContentPartPr>
            <p14:xfrm>
              <a:off x="411480" y="4000680"/>
              <a:ext cx="2560680" cy="1377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56C3CC1-A3F7-4230-8682-B1F2544C84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2120" y="3991320"/>
                <a:ext cx="2579400" cy="139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87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Possible Approaches for Inter Sched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328474"/>
                <a:ext cx="8611299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altLang="en-US" sz="2000" dirty="0"/>
                  <a:t>Sort the jobs in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some</a:t>
                </a:r>
                <a:r>
                  <a:rPr lang="en-US" altLang="en-US" sz="2000" dirty="0"/>
                  <a:t> order. Go over the jobs and take as much as possible provided it is compatible with the jobs already taken.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[Shortest interval]  </a:t>
                </a:r>
                <a:r>
                  <a:rPr lang="en-US" sz="2000" dirty="0">
                    <a:latin typeface="+mj-lt"/>
                    <a:ea typeface="ＭＳ Ｐゴシック" charset="0"/>
                  </a:rPr>
                  <a:t>Consider jobs in ascending order of interval length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  <a:ea typeface="ＭＳ Ｐゴシック" charset="0"/>
                  </a:rPr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[Earliest start time]  </a:t>
                </a:r>
                <a:r>
                  <a:rPr lang="en-US" sz="2000" dirty="0">
                    <a:latin typeface="+mj-lt"/>
                    <a:ea typeface="ＭＳ Ｐゴシック" charset="0"/>
                  </a:rPr>
                  <a:t>Consider jobs in ascending order of start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  <a:ea typeface="ＭＳ Ｐゴシック" charset="0"/>
                  </a:rPr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[Earliest finish time]  </a:t>
                </a:r>
                <a:r>
                  <a:rPr lang="en-US" sz="2000" dirty="0">
                    <a:latin typeface="+mj-lt"/>
                    <a:ea typeface="ＭＳ Ｐゴシック" charset="0"/>
                  </a:rPr>
                  <a:t>Consider jobs in ascending order of finish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  <a:ea typeface="ＭＳ Ｐゴシック" charset="0"/>
                  </a:rPr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28474"/>
                <a:ext cx="8611299" cy="4797690"/>
              </a:xfrm>
              <a:blipFill>
                <a:blip r:embed="rId3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C87C20-DD99-4D4A-B2DB-A3AC15F8AB14}"/>
                  </a:ext>
                </a:extLst>
              </p14:cNvPr>
              <p14:cNvContentPartPr/>
              <p14:nvPr/>
            </p14:nvContentPartPr>
            <p14:xfrm>
              <a:off x="383040" y="2303280"/>
              <a:ext cx="8618400" cy="4177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C87C20-DD99-4D4A-B2DB-A3AC15F8AB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3680" y="2293920"/>
                <a:ext cx="8637120" cy="419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744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Earliest Finish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Consider jobs in increasing order of finish time. Take each job provided it’s compatible with the ones already taken.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sz="2200" dirty="0">
                    <a:solidFill>
                      <a:srgbClr val="003399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Implementation. 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𝑂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(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𝑛</m:t>
                    </m:r>
                    <m:r>
                      <m:rPr>
                        <m:sty m:val="p"/>
                      </m:rP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log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⁡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𝑛</m:t>
                    </m:r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).</m:t>
                    </m:r>
                  </m:oMath>
                </a14:m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400050" lvl="1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Remember job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pPr>
                      <m:e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p>
                        <m:r>
                          <a:rPr kumimoji="1" lang="en-US" sz="2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that was added last to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𝐴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400050" lvl="1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Job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is compatible with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𝐴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if </a:t>
                </a:r>
                <a14:m>
                  <m:oMath xmlns:m="http://schemas.openxmlformats.org/officeDocument/2006/math"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d>
                      <m:dPr>
                        <m:ctrlPr>
                          <a:rPr kumimoji="1"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kumimoji="1"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</m:d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≥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sSup>
                      <m:sSupPr>
                        <m:ctrlPr>
                          <a:rPr kumimoji="1"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pPr>
                      <m:e>
                        <m:r>
                          <a:rPr kumimoji="1"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p>
                        <m:r>
                          <a:rPr kumimoji="1"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Ｐゴシック" charset="0"/>
                          </a:rPr>
                          <m:t>∗</m:t>
                        </m:r>
                      </m:sup>
                    </m:sSup>
                    <m:r>
                      <a:rPr kumimoji="1"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1" indent="0">
                  <a:buFont typeface="Monotype Sorts" charset="0"/>
                  <a:buNone/>
                </a:pPr>
                <a:endParaRPr lang="en-US" sz="2400" dirty="0">
                  <a:latin typeface="Comic Sans MS" charset="0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4C25E71E-339E-4EE0-B07B-8187D4A135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2512992"/>
                <a:ext cx="8001000" cy="1908215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Sort</a:t>
                </a:r>
                <a:r>
                  <a:rPr lang="en-US" sz="1600" b="1" dirty="0">
                    <a:latin typeface="Courier New" charset="0"/>
                  </a:rPr>
                  <a:t> jobs by finish times so that f(1)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f(2)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...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f(n).</a:t>
                </a: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600" b="1" i="1" dirty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sz="1600" b="1" i="1" dirty="0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en-US" sz="1600" b="1" dirty="0">
                  <a:latin typeface="Courier New" charset="0"/>
                </a:endParaRP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for</a:t>
                </a:r>
                <a:r>
                  <a:rPr lang="en-US" sz="1600" b="1" dirty="0">
                    <a:latin typeface="Courier New" charset="0"/>
                  </a:rPr>
                  <a:t> j = 1 to n {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</a:t>
                </a:r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if</a:t>
                </a:r>
                <a:r>
                  <a:rPr lang="en-US" sz="1600" b="1" dirty="0">
                    <a:latin typeface="Courier New" charset="0"/>
                  </a:rPr>
                  <a:t> (job j compatible with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600" b="1" dirty="0">
                    <a:latin typeface="Courier New" charset="0"/>
                  </a:rPr>
                  <a:t>)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sym typeface="Symbol" charset="0"/>
                      </a:rPr>
                      <m:t>𝑨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∪{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b="1" dirty="0">
                  <a:latin typeface="Courier New" charset="0"/>
                </a:endParaRP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}</a:t>
                </a: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return</a:t>
                </a:r>
                <a:r>
                  <a:rPr lang="en-US" sz="1600" b="1" dirty="0">
                    <a:latin typeface="Courier New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kumimoji="1" lang="en-US" altLang="en-US" sz="1600" b="1" dirty="0">
                  <a:latin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4C25E71E-339E-4EE0-B07B-8187D4A13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2512992"/>
                <a:ext cx="8001000" cy="1908215"/>
              </a:xfrm>
              <a:prstGeom prst="rect">
                <a:avLst/>
              </a:prstGeom>
              <a:blipFill>
                <a:blip r:embed="rId4"/>
                <a:stretch>
                  <a:fillRect b="-1278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160F214-2CB6-4324-B44A-8F85BFEFFE7D}"/>
                  </a:ext>
                </a:extLst>
              </p14:cNvPr>
              <p14:cNvContentPartPr/>
              <p14:nvPr/>
            </p14:nvContentPartPr>
            <p14:xfrm>
              <a:off x="-285840" y="1343160"/>
              <a:ext cx="9372960" cy="3115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160F214-2CB6-4324-B44A-8F85BFEFFE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95200" y="1333800"/>
                <a:ext cx="9391680" cy="313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2458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 </a:t>
            </a:r>
            <a:r>
              <a:rPr lang="en-US" altLang="en-US" sz="3600" dirty="0" err="1">
                <a:solidFill>
                  <a:srgbClr val="002060"/>
                </a:solidFill>
              </a:rPr>
              <a:t>Alg</a:t>
            </a:r>
            <a:r>
              <a:rPr lang="en-US" altLang="en-US" sz="3600" dirty="0">
                <a:solidFill>
                  <a:srgbClr val="002060"/>
                </a:solidFill>
              </a:rPr>
              <a:t>: Example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1" indent="0">
              <a:buFont typeface="Monotype Sorts" charset="0"/>
              <a:buNone/>
            </a:pPr>
            <a:endParaRPr lang="en-US" sz="2400" dirty="0">
              <a:latin typeface="Comic Sans MS" charset="0"/>
              <a:ea typeface="ＭＳ Ｐゴシック" charset="0"/>
            </a:endParaRP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976302DC-49D8-4C74-9360-BC08D3950DE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760053"/>
            <a:ext cx="6477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5B2B7DD1-4A18-4C3D-ACA4-290FD3E2E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4850541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4E61F3C2-23E4-4D53-B67A-3DF50A799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531453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Time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5BEB66EB-5446-478F-A937-AB740283A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4760053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5D1CF3B-356B-4ACF-A034-328FE7895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960BEE3F-CC2C-44B1-A955-54302C932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169253"/>
            <a:ext cx="3200400" cy="3048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 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9EA57BF2-CA49-4CF9-A250-7C3E798B4B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712053"/>
            <a:ext cx="1066800" cy="304800"/>
          </a:xfrm>
          <a:prstGeom prst="rect">
            <a:avLst/>
          </a:prstGeom>
          <a:solidFill>
            <a:srgbClr val="0033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C929247-EC54-4832-B871-C124E52E9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540853"/>
            <a:ext cx="2133600" cy="304800"/>
          </a:xfrm>
          <a:prstGeom prst="rect">
            <a:avLst/>
          </a:prstGeom>
          <a:solidFill>
            <a:srgbClr val="FF00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46CBB46C-9DE9-43AF-AB6F-878AA8919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254853"/>
            <a:ext cx="1600200" cy="30480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24161331-8D34-4AFD-9C27-B086ED3EB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083653"/>
            <a:ext cx="2667000" cy="304800"/>
          </a:xfrm>
          <a:prstGeom prst="rect">
            <a:avLst/>
          </a:prstGeom>
          <a:solidFill>
            <a:srgbClr val="00660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17E0076-C739-4313-8332-9B72B265D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998053"/>
            <a:ext cx="2133600" cy="304800"/>
          </a:xfrm>
          <a:prstGeom prst="rect">
            <a:avLst/>
          </a:prstGeom>
          <a:solidFill>
            <a:srgbClr val="99CCFF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5D171158-6428-41CF-BBB3-A70ACE7B1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626453"/>
            <a:ext cx="1600200" cy="304800"/>
          </a:xfrm>
          <a:prstGeom prst="rect">
            <a:avLst/>
          </a:prstGeom>
          <a:solidFill>
            <a:srgbClr val="FF99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EB3D848A-E687-4214-8A04-F19E9574DB18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286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BA4ECD15-C4F2-4EEF-A001-4973542A3A6F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-3048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CD4C2740-E0D4-486E-B0F0-1A442C88EF91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12954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8701126E-B4CA-433F-B265-FBCAD05AF6FB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7620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4527738D-3367-44FF-BB17-E17F9DCC658C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3622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2417D182-7CAD-4AE6-A22B-D7F9E5DB991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18288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A5F3973F-8206-4869-8903-37E5F587923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4290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32F4F3C2-60FB-4E3C-A456-AD41FA33B8E4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8956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6" name="Line 23">
            <a:extLst>
              <a:ext uri="{FF2B5EF4-FFF2-40B4-BE49-F238E27FC236}">
                <a16:creationId xmlns:a16="http://schemas.microsoft.com/office/drawing/2014/main" id="{B633BD7A-846A-4B5D-B5F3-CF7A6BF35A6A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44958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9B58B436-E608-434A-B8C7-2D0A24EBC156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39624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5BC6C24C-C847-4BB1-9C53-A161FD34C052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5626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BC355EDB-A8FB-48C5-B513-0D3F4C61A701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029200" y="3007453"/>
            <a:ext cx="3505200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95139831-46D7-43EF-A893-952A9FDA0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0C54B3AE-F5B0-4646-99CE-10D64F8E1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7B587C1C-127F-4615-A3D4-6C98524C6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68FBDF8B-6383-4CE0-9F51-D8042779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20D24C31-6ABC-4411-9EA2-E40F41625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C43F5512-2ED4-46A8-9414-BC8DC064C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833CF328-570C-47AC-9848-C972A0A69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7F1CDB48-6297-47F9-B582-D2444891D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B148DBFF-907C-4E58-AF59-781F2C5AA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5AA7E0A6-3829-4186-A35D-24FEF82DA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40" name="Text Box 37">
            <a:extLst>
              <a:ext uri="{FF2B5EF4-FFF2-40B4-BE49-F238E27FC236}">
                <a16:creationId xmlns:a16="http://schemas.microsoft.com/office/drawing/2014/main" id="{8BC46B08-F1BC-4DD8-8B42-C4BC1639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760053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80FE6B7D-E1A6-47CD-B05C-B86460E5D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455253"/>
            <a:ext cx="1600200" cy="3048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H</a:t>
            </a:r>
          </a:p>
        </p:txBody>
      </p:sp>
      <p:sp>
        <p:nvSpPr>
          <p:cNvPr id="42" name="Line 39">
            <a:extLst>
              <a:ext uri="{FF2B5EF4-FFF2-40B4-BE49-F238E27FC236}">
                <a16:creationId xmlns:a16="http://schemas.microsoft.com/office/drawing/2014/main" id="{E21CDC88-5DAC-40B3-8907-77D08949F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5791667"/>
            <a:ext cx="5867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43" name="Text Box 40">
            <a:extLst>
              <a:ext uri="{FF2B5EF4-FFF2-40B4-BE49-F238E27FC236}">
                <a16:creationId xmlns:a16="http://schemas.microsoft.com/office/drawing/2014/main" id="{8EC847B5-478D-49AB-AF1F-1929FA627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882155"/>
            <a:ext cx="175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4" name="Text Box 41">
            <a:extLst>
              <a:ext uri="{FF2B5EF4-FFF2-40B4-BE49-F238E27FC236}">
                <a16:creationId xmlns:a16="http://schemas.microsoft.com/office/drawing/2014/main" id="{0432C150-19DB-4151-83BA-24A64E55E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0</a:t>
            </a:r>
          </a:p>
        </p:txBody>
      </p:sp>
      <p:grpSp>
        <p:nvGrpSpPr>
          <p:cNvPr id="45" name="Group 42">
            <a:extLst>
              <a:ext uri="{FF2B5EF4-FFF2-40B4-BE49-F238E27FC236}">
                <a16:creationId xmlns:a16="http://schemas.microsoft.com/office/drawing/2014/main" id="{CB57BABA-F94B-4D62-BE32-99CCB66C0651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486867"/>
            <a:ext cx="5867400" cy="304800"/>
            <a:chOff x="912" y="1776"/>
            <a:chExt cx="3696" cy="2208"/>
          </a:xfrm>
        </p:grpSpPr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7AC199B0-A1DB-4DB3-842E-78F50441C1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4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54BBB045-6DA3-48AA-AD22-8CF4B21DDC4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-192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521ABBCF-BF1E-4CCF-980F-A9F38DDBCA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16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9" name="Line 46">
              <a:extLst>
                <a:ext uri="{FF2B5EF4-FFF2-40B4-BE49-F238E27FC236}">
                  <a16:creationId xmlns:a16="http://schemas.microsoft.com/office/drawing/2014/main" id="{2F1E980D-1E09-4727-88AE-B5A474ED784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80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4F4B9954-676D-45B5-9716-69AA3143BBF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88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90382D7D-7448-4CED-A57D-5373F5B4624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52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2" name="Line 49">
              <a:extLst>
                <a:ext uri="{FF2B5EF4-FFF2-40B4-BE49-F238E27FC236}">
                  <a16:creationId xmlns:a16="http://schemas.microsoft.com/office/drawing/2014/main" id="{523D8960-6E17-4501-90B6-01D4BA51A88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160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3" name="Line 50">
              <a:extLst>
                <a:ext uri="{FF2B5EF4-FFF2-40B4-BE49-F238E27FC236}">
                  <a16:creationId xmlns:a16="http://schemas.microsoft.com/office/drawing/2014/main" id="{8E246725-1581-499C-AF63-F7053BC1C8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824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4" name="Line 51">
              <a:extLst>
                <a:ext uri="{FF2B5EF4-FFF2-40B4-BE49-F238E27FC236}">
                  <a16:creationId xmlns:a16="http://schemas.microsoft.com/office/drawing/2014/main" id="{B64DDB86-68CB-4831-82C8-CDE341CD2F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832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2EAB7E6D-329A-4AAD-8F38-ACCDFB09A00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96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6A065B8D-2F0C-4DAC-9539-DBA4C07C8C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504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987F5B44-F107-4AAE-97A2-474F14F79C1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8" y="2880"/>
              <a:ext cx="220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8" name="Text Box 55">
            <a:extLst>
              <a:ext uri="{FF2B5EF4-FFF2-40B4-BE49-F238E27FC236}">
                <a16:creationId xmlns:a16="http://schemas.microsoft.com/office/drawing/2014/main" id="{6B77E016-66D9-4061-BB04-266D4FB5D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59" name="Text Box 56">
            <a:extLst>
              <a:ext uri="{FF2B5EF4-FFF2-40B4-BE49-F238E27FC236}">
                <a16:creationId xmlns:a16="http://schemas.microsoft.com/office/drawing/2014/main" id="{E5D6EABF-A3AD-49F4-A4CF-48097559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60" name="Text Box 57">
            <a:extLst>
              <a:ext uri="{FF2B5EF4-FFF2-40B4-BE49-F238E27FC236}">
                <a16:creationId xmlns:a16="http://schemas.microsoft.com/office/drawing/2014/main" id="{9A4972DE-972D-422F-B24E-EDC5134B2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61" name="Text Box 58">
            <a:extLst>
              <a:ext uri="{FF2B5EF4-FFF2-40B4-BE49-F238E27FC236}">
                <a16:creationId xmlns:a16="http://schemas.microsoft.com/office/drawing/2014/main" id="{324A9A44-4B54-4DA7-85C1-D19B84E12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62" name="Text Box 59">
            <a:extLst>
              <a:ext uri="{FF2B5EF4-FFF2-40B4-BE49-F238E27FC236}">
                <a16:creationId xmlns:a16="http://schemas.microsoft.com/office/drawing/2014/main" id="{D487EC1E-83B6-415C-ABC8-5F1C9D6CB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63" name="Text Box 60">
            <a:extLst>
              <a:ext uri="{FF2B5EF4-FFF2-40B4-BE49-F238E27FC236}">
                <a16:creationId xmlns:a16="http://schemas.microsoft.com/office/drawing/2014/main" id="{1C4F7846-29D0-48DF-898A-638C5F077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6</a:t>
            </a:r>
          </a:p>
        </p:txBody>
      </p:sp>
      <p:sp>
        <p:nvSpPr>
          <p:cNvPr id="64" name="Text Box 61">
            <a:extLst>
              <a:ext uri="{FF2B5EF4-FFF2-40B4-BE49-F238E27FC236}">
                <a16:creationId xmlns:a16="http://schemas.microsoft.com/office/drawing/2014/main" id="{29BA9FA7-3552-415C-B3D0-B4BE8D9B4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7</a:t>
            </a:r>
          </a:p>
        </p:txBody>
      </p:sp>
      <p:sp>
        <p:nvSpPr>
          <p:cNvPr id="65" name="Text Box 62">
            <a:extLst>
              <a:ext uri="{FF2B5EF4-FFF2-40B4-BE49-F238E27FC236}">
                <a16:creationId xmlns:a16="http://schemas.microsoft.com/office/drawing/2014/main" id="{09538C2B-9B31-44BC-BFC2-793E78EDE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8</a:t>
            </a:r>
          </a:p>
        </p:txBody>
      </p:sp>
      <p:sp>
        <p:nvSpPr>
          <p:cNvPr id="66" name="Text Box 63">
            <a:extLst>
              <a:ext uri="{FF2B5EF4-FFF2-40B4-BE49-F238E27FC236}">
                <a16:creationId xmlns:a16="http://schemas.microsoft.com/office/drawing/2014/main" id="{F9A1D5CC-3101-41DF-B7D6-297D27909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9</a:t>
            </a:r>
          </a:p>
        </p:txBody>
      </p:sp>
      <p:sp>
        <p:nvSpPr>
          <p:cNvPr id="67" name="Text Box 64">
            <a:extLst>
              <a:ext uri="{FF2B5EF4-FFF2-40B4-BE49-F238E27FC236}">
                <a16:creationId xmlns:a16="http://schemas.microsoft.com/office/drawing/2014/main" id="{6B8D7B69-3EAD-48D1-B552-8F5785407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10</a:t>
            </a:r>
          </a:p>
        </p:txBody>
      </p:sp>
      <p:sp>
        <p:nvSpPr>
          <p:cNvPr id="68" name="Text Box 65">
            <a:extLst>
              <a:ext uri="{FF2B5EF4-FFF2-40B4-BE49-F238E27FC236}">
                <a16:creationId xmlns:a16="http://schemas.microsoft.com/office/drawing/2014/main" id="{70A28586-F2C5-4358-937F-CC28F3BBE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5791667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11</a:t>
            </a:r>
          </a:p>
        </p:txBody>
      </p:sp>
      <p:sp>
        <p:nvSpPr>
          <p:cNvPr id="69" name="Line 66">
            <a:extLst>
              <a:ext uri="{FF2B5EF4-FFF2-40B4-BE49-F238E27FC236}">
                <a16:creationId xmlns:a16="http://schemas.microsoft.com/office/drawing/2014/main" id="{F3CE9374-BB9D-4727-B233-655D0D2D7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5486867"/>
            <a:ext cx="5867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70" name="AutoShape 32">
            <a:extLst>
              <a:ext uri="{FF2B5EF4-FFF2-40B4-BE49-F238E27FC236}">
                <a16:creationId xmlns:a16="http://schemas.microsoft.com/office/drawing/2014/main" id="{72F3A6BC-127E-408D-BA02-AD6EC5AF8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23926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bg2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 dirty="0"/>
          </a:p>
        </p:txBody>
      </p:sp>
      <p:sp>
        <p:nvSpPr>
          <p:cNvPr id="71" name="Rectangle 11">
            <a:extLst>
              <a:ext uri="{FF2B5EF4-FFF2-40B4-BE49-F238E27FC236}">
                <a16:creationId xmlns:a16="http://schemas.microsoft.com/office/drawing/2014/main" id="{369D66F2-DB30-45D2-A919-202848244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199" y="5484814"/>
            <a:ext cx="1600200" cy="304800"/>
          </a:xfrm>
          <a:prstGeom prst="rect">
            <a:avLst/>
          </a:prstGeom>
          <a:solidFill>
            <a:srgbClr val="FFFF99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72" name="Rectangle 9">
            <a:extLst>
              <a:ext uri="{FF2B5EF4-FFF2-40B4-BE49-F238E27FC236}">
                <a16:creationId xmlns:a16="http://schemas.microsoft.com/office/drawing/2014/main" id="{307AB282-148E-407F-B05E-F6D341FBC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784" y="5493629"/>
            <a:ext cx="1066800" cy="304800"/>
          </a:xfrm>
          <a:prstGeom prst="rect">
            <a:avLst/>
          </a:prstGeom>
          <a:solidFill>
            <a:srgbClr val="003399">
              <a:alpha val="5700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B6B5E41B-ABF5-4814-A0D2-17DD283E1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480106"/>
            <a:ext cx="3200400" cy="3048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 </a:t>
            </a:r>
          </a:p>
        </p:txBody>
      </p:sp>
      <p:sp>
        <p:nvSpPr>
          <p:cNvPr id="74" name="Rectangle 14">
            <a:extLst>
              <a:ext uri="{FF2B5EF4-FFF2-40B4-BE49-F238E27FC236}">
                <a16:creationId xmlns:a16="http://schemas.microsoft.com/office/drawing/2014/main" id="{D1BC54EB-62A0-413E-8CB4-F5C12A1BE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5182" y="5482896"/>
            <a:ext cx="1600200" cy="304800"/>
          </a:xfrm>
          <a:prstGeom prst="rect">
            <a:avLst/>
          </a:prstGeom>
          <a:solidFill>
            <a:srgbClr val="FF9966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75" name="Rectangle 12">
            <a:extLst>
              <a:ext uri="{FF2B5EF4-FFF2-40B4-BE49-F238E27FC236}">
                <a16:creationId xmlns:a16="http://schemas.microsoft.com/office/drawing/2014/main" id="{D756ED47-0D42-46CE-AE78-D8F4D2C07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783" y="5485633"/>
            <a:ext cx="2667000" cy="304800"/>
          </a:xfrm>
          <a:prstGeom prst="rect">
            <a:avLst/>
          </a:prstGeom>
          <a:solidFill>
            <a:srgbClr val="006600">
              <a:alpha val="5000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76" name="Rectangle 10">
            <a:extLst>
              <a:ext uri="{FF2B5EF4-FFF2-40B4-BE49-F238E27FC236}">
                <a16:creationId xmlns:a16="http://schemas.microsoft.com/office/drawing/2014/main" id="{D43EE716-571D-4786-800E-6A05487B5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015" y="5482896"/>
            <a:ext cx="2133600" cy="304800"/>
          </a:xfrm>
          <a:prstGeom prst="rect">
            <a:avLst/>
          </a:prstGeom>
          <a:solidFill>
            <a:srgbClr val="FF00FF">
              <a:alpha val="5000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77" name="Rectangle 13">
            <a:extLst>
              <a:ext uri="{FF2B5EF4-FFF2-40B4-BE49-F238E27FC236}">
                <a16:creationId xmlns:a16="http://schemas.microsoft.com/office/drawing/2014/main" id="{480D503A-2224-438D-AA20-7C2FFC1E3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417" y="5473345"/>
            <a:ext cx="2133600" cy="304800"/>
          </a:xfrm>
          <a:prstGeom prst="rect">
            <a:avLst/>
          </a:prstGeom>
          <a:solidFill>
            <a:srgbClr val="99CCFF">
              <a:alpha val="5000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G</a:t>
            </a:r>
          </a:p>
        </p:txBody>
      </p:sp>
      <p:sp>
        <p:nvSpPr>
          <p:cNvPr id="78" name="Rectangle 38">
            <a:extLst>
              <a:ext uri="{FF2B5EF4-FFF2-40B4-BE49-F238E27FC236}">
                <a16:creationId xmlns:a16="http://schemas.microsoft.com/office/drawing/2014/main" id="{CFA3C17B-57A6-46E2-9D2B-007B4ABA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4996" y="5471237"/>
            <a:ext cx="1600200" cy="304800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/>
              <a:t>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FEDB10-2CEA-4130-A819-B03A110B726E}"/>
                  </a:ext>
                </a:extLst>
              </p14:cNvPr>
              <p14:cNvContentPartPr/>
              <p14:nvPr/>
            </p14:nvContentPartPr>
            <p14:xfrm>
              <a:off x="3531960" y="1274400"/>
              <a:ext cx="800280" cy="577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FEDB10-2CEA-4130-A819-B03A110B726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22600" y="1265040"/>
                <a:ext cx="819000" cy="59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893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 L 1.38778E-17 0.06204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06366 L 1.38778E-17 0.11921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11921 L 1.38778E-17 0.2011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20116 L 1.38778E-17 0.2608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26088 L 1.38778E-17 0.32292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33403 L 1.38778E-17 0.38958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0.39352 L 0.00069 0.46134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0" grpId="2" animBg="1"/>
      <p:bldP spid="70" grpId="3" animBg="1"/>
      <p:bldP spid="70" grpId="4" animBg="1"/>
      <p:bldP spid="70" grpId="5" animBg="1"/>
      <p:bldP spid="70" grpId="6" animBg="1"/>
      <p:bldP spid="71" grpId="0" animBg="1"/>
      <p:bldP spid="72" grpId="0" animBg="1"/>
      <p:bldP spid="72" grpId="1" animBg="1"/>
      <p:bldP spid="73" grpId="0" animBg="1"/>
      <p:bldP spid="73" grpId="1" animBg="1"/>
      <p:bldP spid="74" grpId="0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3"/>
                <a:ext cx="8229600" cy="5393001"/>
              </a:xfrm>
            </p:spPr>
            <p:txBody>
              <a:bodyPr/>
              <a:lstStyle/>
              <a:p>
                <a:r>
                  <a:rPr lang="en-US" sz="2200" dirty="0">
                    <a:latin typeface="+mj-lt"/>
                    <a:ea typeface="ＭＳ Ｐゴシック" charset="0"/>
                  </a:rPr>
                  <a:t>The output is compatible. (This is by construction.)</a:t>
                </a:r>
              </a:p>
              <a:p>
                <a:endParaRPr lang="en-US" sz="2200" dirty="0">
                  <a:latin typeface="+mj-lt"/>
                  <a:ea typeface="ＭＳ Ｐゴシック" charset="0"/>
                </a:endParaRPr>
              </a:p>
              <a:p>
                <a:pPr marL="0" indent="0" algn="ctr">
                  <a:buNone/>
                </a:pPr>
                <a:r>
                  <a:rPr lang="en-US" sz="2200" b="1" dirty="0">
                    <a:latin typeface="+mj-lt"/>
                    <a:ea typeface="ＭＳ Ｐゴシック" charset="0"/>
                  </a:rPr>
                  <a:t>How to prove it gives maximum number of jobs?</a:t>
                </a:r>
              </a:p>
              <a:p>
                <a:pPr marL="0" indent="0">
                  <a:buNone/>
                </a:pPr>
                <a:r>
                  <a:rPr lang="en-US" sz="2200" dirty="0"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,⋯</m:t>
                    </m:r>
                  </m:oMath>
                </a14:m>
                <a:r>
                  <a:rPr lang="en-US" sz="2200" dirty="0">
                    <a:ea typeface="ＭＳ Ｐゴシック" charset="0"/>
                  </a:rPr>
                  <a:t> be jobs picked by greedy (ordered by finish time)</a:t>
                </a:r>
                <a:endParaRPr lang="en-US" sz="2200" dirty="0">
                  <a:latin typeface="+mj-lt"/>
                  <a:ea typeface="ＭＳ Ｐゴシック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,⋯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be an optimal solution (ordered by finish time)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How about proving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𝑘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?</a:t>
                </a: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indent="0">
                  <a:buNone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No, there can be multiple optimal solutions.</a:t>
                </a:r>
              </a:p>
              <a:p>
                <a:pPr marL="0" indent="0">
                  <a:buNone/>
                </a:pPr>
                <a:r>
                  <a:rPr kumimoji="1" lang="en-US" sz="2200" dirty="0">
                    <a:solidFill>
                      <a:schemeClr val="accent2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Idea: Prove that greedy outputs the “best” optimal solution.</a:t>
                </a:r>
              </a:p>
              <a:p>
                <a:pPr marL="0" indent="0">
                  <a:buNone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Given two compatible orders, which is better?</a:t>
                </a:r>
              </a:p>
              <a:p>
                <a:pPr marL="0" indent="0">
                  <a:buNone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The one finish earlier.</a:t>
                </a:r>
              </a:p>
              <a:p>
                <a:pPr marL="0" indent="0">
                  <a:buNone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How to prove greedy gives the “best”?</a:t>
                </a:r>
              </a:p>
              <a:p>
                <a:pPr marL="0" indent="0">
                  <a:buNone/>
                </a:pP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Induction: it gives the “best” during every iteration.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3"/>
                <a:ext cx="8229600" cy="5393001"/>
              </a:xfrm>
              <a:blipFill>
                <a:blip r:embed="rId3"/>
                <a:stretch>
                  <a:fillRect l="-963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D8AF54-2FC1-41A5-976B-D2A2E0BF9E83}"/>
                  </a:ext>
                </a:extLst>
              </p14:cNvPr>
              <p14:cNvContentPartPr/>
              <p14:nvPr/>
            </p14:nvContentPartPr>
            <p14:xfrm>
              <a:off x="165960" y="2240280"/>
              <a:ext cx="8492760" cy="3143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D8AF54-2FC1-41A5-976B-D2A2E0BF9E8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6600" y="2230920"/>
                <a:ext cx="8511480" cy="316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528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3"/>
                <a:ext cx="8229600" cy="53930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Gill Sans" charset="0"/>
                    <a:ea typeface="ＭＳ Ｐゴシック" charset="0"/>
                    <a:cs typeface="ＭＳ Ｐゴシック" charset="0"/>
                  </a:rPr>
                  <a:t>Theorem</a:t>
                </a:r>
                <a:r>
                  <a:rPr lang="en-US" sz="2400" dirty="0">
                    <a:latin typeface="Gill Sans" charset="0"/>
                    <a:ea typeface="ＭＳ Ｐゴシック" charset="0"/>
                    <a:cs typeface="ＭＳ Ｐゴシック" charset="0"/>
                  </a:rPr>
                  <a:t>:  Greedy algorithm is optimal.</a:t>
                </a:r>
              </a:p>
              <a:p>
                <a:pPr marL="0" indent="0">
                  <a:buNone/>
                </a:pPr>
                <a:endParaRPr lang="en-US" sz="1200" dirty="0">
                  <a:latin typeface="Gill Sans" charset="0"/>
                  <a:ea typeface="ＭＳ Ｐゴシック" charset="0"/>
                  <a:cs typeface="ＭＳ Ｐゴシック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Proof:</a:t>
                </a:r>
                <a:r>
                  <a:rPr lang="en-US" sz="2200" dirty="0">
                    <a:latin typeface="+mj-lt"/>
                    <a:ea typeface="ＭＳ Ｐゴシック" charset="0"/>
                    <a:cs typeface="ＭＳ Ｐゴシック" charset="0"/>
                  </a:rPr>
                  <a:t>  </a:t>
                </a:r>
                <a:r>
                  <a:rPr lang="en-US" sz="2200" dirty="0">
                    <a:solidFill>
                      <a:srgbClr val="FF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(technique: “Greedy stays ahead”)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,⋯,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be jobs picked by greedy,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3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,⋯,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those in some optimal solution in order. 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We show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𝑟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)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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𝑟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𝑟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, by induction on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𝑟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.</a:t>
                </a:r>
              </a:p>
              <a:p>
                <a:pPr marL="0" indent="0">
                  <a:buNone/>
                </a:pPr>
                <a:br>
                  <a:rPr lang="en-US" sz="1200" dirty="0">
                    <a:latin typeface="+mj-lt"/>
                    <a:ea typeface="ＭＳ Ｐゴシック" charset="0"/>
                  </a:rPr>
                </a:br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Base Case: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chosen to have min finish time, so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𝑖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  <a:ea typeface="ＭＳ Ｐゴシック" charset="0"/>
                      </a:rPr>
                      <m:t>1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)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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lang="en-US" sz="2200" i="1" baseline="-25000" dirty="0">
                        <a:latin typeface="Cambria Math" panose="02040503050406030204" pitchFamily="18" charset="0"/>
                        <a:ea typeface="ＭＳ Ｐゴシック" charset="0"/>
                      </a:rPr>
                      <m:t>1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IH: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𝑟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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baseline="-25000" dirty="0">
                    <a:latin typeface="+mj-lt"/>
                    <a:ea typeface="ＭＳ Ｐゴシック" charset="0"/>
                  </a:rPr>
                  <a:t> 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for some r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IS: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 Since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𝑟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+1</m:t>
                        </m:r>
                      </m:sub>
                    </m:sSub>
                    <m:r>
                      <a:rPr lang="en-US" sz="2200" b="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𝑟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is among the candidates considered by greedy when it picked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𝑟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, &amp; it picks min finish, so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</m:ctrlPr>
                          </m:sSubPr>
                          <m:e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𝑟</m:t>
                            </m:r>
                            <m:r>
                              <a:rPr lang="en-US" sz="2200" b="0" i="1" dirty="0" smtClean="0">
                                <a:latin typeface="Cambria Math" panose="02040503050406030204" pitchFamily="18" charset="0"/>
                                <a:ea typeface="ＭＳ Ｐゴシック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200" b="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≤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𝑟</m:t>
                        </m:r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+1</m:t>
                        </m:r>
                      </m:sub>
                    </m:sSub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endParaRPr lang="en-US" sz="2200" dirty="0">
                  <a:latin typeface="+mj-lt"/>
                  <a:ea typeface="ＭＳ Ｐゴシック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+mj-lt"/>
                  <a:ea typeface="ＭＳ Ｐゴシック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ea typeface="ＭＳ Ｐゴシック" charset="0"/>
                  </a:rPr>
                  <a:t>Observe that we must have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𝑘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</a:rPr>
                      <m:t>≥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𝑚</m:t>
                    </m:r>
                  </m:oMath>
                </a14:m>
                <a:r>
                  <a:rPr lang="en-US" sz="2200" dirty="0">
                    <a:ea typeface="ＭＳ Ｐゴシック" charset="0"/>
                    <a:sym typeface="Symbol" charset="0"/>
                  </a:rPr>
                  <a:t>, else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𝑗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200" dirty="0">
                    <a:ea typeface="ＭＳ Ｐゴシック" charset="0"/>
                    <a:sym typeface="Symbol" charset="0"/>
                  </a:rPr>
                  <a:t> is among (nonempty) set of candidates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𝑖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  <a:sym typeface="Symbol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200" baseline="-25000" dirty="0">
                  <a:latin typeface="+mj-lt"/>
                  <a:ea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ＭＳ Ｐゴシック" charset="0"/>
                </a:endParaRPr>
              </a:p>
              <a:p>
                <a:pPr marL="0" lvl="1" indent="0">
                  <a:buFont typeface="Monotype Sorts" charset="0"/>
                  <a:buNone/>
                </a:pPr>
                <a:endParaRPr lang="en-US" sz="2400" dirty="0">
                  <a:latin typeface="Comic Sans MS" charset="0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3"/>
                <a:ext cx="8229600" cy="5393001"/>
              </a:xfrm>
              <a:blipFill>
                <a:blip r:embed="rId3"/>
                <a:stretch>
                  <a:fillRect l="-1111" t="-791" b="-2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17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4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What if the jobs are weighted?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328474"/>
                <a:ext cx="8611299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sz="2000" dirty="0">
                    <a:latin typeface="+mj-lt"/>
                    <a:ea typeface="ＭＳ Ｐゴシック" charset="0"/>
                  </a:rPr>
                  <a:t>Suppose each task has a weight. 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sz="2000" dirty="0">
                    <a:latin typeface="+mj-lt"/>
                    <a:ea typeface="ＭＳ Ｐゴシック" charset="0"/>
                  </a:rPr>
                  <a:t>Goal: Maximum sum of weights of finished tasked.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>
                  <a:solidFill>
                    <a:srgbClr val="0070C0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[Shortest interval]  </a:t>
                </a:r>
                <a:r>
                  <a:rPr lang="en-US" sz="2000" dirty="0">
                    <a:latin typeface="+mj-lt"/>
                    <a:ea typeface="ＭＳ Ｐゴシック" charset="0"/>
                  </a:rPr>
                  <a:t>Consider jobs in ascending order of interval length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  <a:ea typeface="ＭＳ Ｐゴシック" charset="0"/>
                  </a:rPr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[Earliest start time]  </a:t>
                </a:r>
                <a:r>
                  <a:rPr lang="en-US" sz="2000" dirty="0">
                    <a:latin typeface="+mj-lt"/>
                    <a:ea typeface="ＭＳ Ｐゴシック" charset="0"/>
                  </a:rPr>
                  <a:t>Consider jobs in ascending order of start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  <a:ea typeface="ＭＳ Ｐゴシック" charset="0"/>
                  </a:rPr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sz="2000" dirty="0">
                  <a:solidFill>
                    <a:schemeClr val="hlink"/>
                  </a:solidFill>
                  <a:latin typeface="+mj-lt"/>
                  <a:ea typeface="ＭＳ Ｐゴシック" charset="0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sz="20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[Earliest finish time]  </a:t>
                </a:r>
                <a:r>
                  <a:rPr lang="en-US" sz="2000" dirty="0">
                    <a:latin typeface="+mj-lt"/>
                    <a:ea typeface="ＭＳ Ｐゴシック" charset="0"/>
                  </a:rPr>
                  <a:t>Consider jobs in ascending order of finish time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  <a:ea typeface="ＭＳ Ｐゴシック" charset="0"/>
                  </a:rPr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r>
                  <a:rPr lang="en-US" sz="2000" dirty="0">
                    <a:solidFill>
                      <a:srgbClr val="0070C0"/>
                    </a:solidFill>
                    <a:ea typeface="ＭＳ Ｐゴシック" charset="0"/>
                  </a:rPr>
                  <a:t>[Highest Rate]  </a:t>
                </a:r>
                <a:r>
                  <a:rPr lang="en-US" sz="2000" dirty="0">
                    <a:ea typeface="ＭＳ Ｐゴシック" charset="0"/>
                  </a:rPr>
                  <a:t>Consider jobs in descending order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𝑤</m:t>
                    </m:r>
                    <m:r>
                      <a:rPr lang="en-US" sz="2000" i="1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lang="en-US" sz="2000" i="1">
                        <a:latin typeface="Cambria Math" panose="02040503050406030204" pitchFamily="18" charset="0"/>
                        <a:ea typeface="ＭＳ Ｐゴシック" charset="0"/>
                      </a:rPr>
                      <m:t>)/(</m:t>
                    </m:r>
                    <m:r>
                      <a:rPr lang="en-US" sz="2000" i="1"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ＭＳ Ｐゴシック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000" dirty="0">
                    <a:ea typeface="ＭＳ Ｐゴシック" charset="0"/>
                  </a:rPr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400" dirty="0"/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28474"/>
                <a:ext cx="8611299" cy="4797690"/>
              </a:xfrm>
              <a:blipFill>
                <a:blip r:embed="rId3"/>
                <a:stretch>
                  <a:fillRect t="-635" b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5F5BE81-4323-4F75-87A5-710780897850}"/>
              </a:ext>
            </a:extLst>
          </p:cNvPr>
          <p:cNvSpPr/>
          <p:nvPr/>
        </p:nvSpPr>
        <p:spPr bwMode="auto">
          <a:xfrm>
            <a:off x="5076422" y="877347"/>
            <a:ext cx="3801227" cy="783193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</a:rPr>
              <a:t>You can’t solve it using greedy.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 will </a:t>
            </a:r>
            <a:r>
              <a:rPr lang="en-US" dirty="0">
                <a:latin typeface="Arial" charset="0"/>
              </a:rPr>
              <a:t>discuss this again later.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418702-BE99-41A6-AAAD-B7508A2B3A87}"/>
                  </a:ext>
                </a:extLst>
              </p14:cNvPr>
              <p14:cNvContentPartPr/>
              <p14:nvPr/>
            </p14:nvContentPartPr>
            <p14:xfrm>
              <a:off x="-457200" y="2280240"/>
              <a:ext cx="9047160" cy="3886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418702-BE99-41A6-AAAD-B7508A2B3A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66560" y="2270880"/>
                <a:ext cx="9065880" cy="39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498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Interval Partitioning</a:t>
            </a:r>
            <a:br>
              <a:rPr kumimoji="0" lang="en-US" sz="3600" dirty="0">
                <a:cs typeface="+mj-cs"/>
              </a:rPr>
            </a:br>
            <a:r>
              <a:rPr kumimoji="0" lang="en-US" sz="3600" dirty="0">
                <a:cs typeface="+mj-cs"/>
              </a:rPr>
              <a:t>Technique: Structural</a:t>
            </a:r>
          </a:p>
        </p:txBody>
      </p:sp>
    </p:spTree>
    <p:extLst>
      <p:ext uri="{BB962C8B-B14F-4D97-AF65-F5344CB8AC3E}">
        <p14:creationId xmlns:p14="http://schemas.microsoft.com/office/powerpoint/2010/main" val="932082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BB3FC-A959-2040-99DF-60F57FBDBCE2}" type="slidenum">
              <a:rPr lang="en-US"/>
              <a:pPr>
                <a:defRPr/>
              </a:pPr>
              <a:t>2</a:t>
            </a:fld>
            <a:endParaRPr lang="en-US" sz="1400"/>
          </a:p>
        </p:txBody>
      </p:sp>
      <p:sp>
        <p:nvSpPr>
          <p:cNvPr id="61337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493853" cy="1143000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solidFill>
                  <a:srgbClr val="002060"/>
                </a:solidFill>
                <a:cs typeface="+mj-cs"/>
              </a:rPr>
              <a:t>Last Lecture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>
                <a:extLst>
                  <a:ext uri="{FF2B5EF4-FFF2-40B4-BE49-F238E27FC236}">
                    <a16:creationId xmlns:a16="http://schemas.microsoft.com/office/drawing/2014/main" id="{FD1ED232-9AD0-4940-A72C-BB319539CF8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091539"/>
                <a:ext cx="8591909" cy="5181600"/>
              </a:xfrm>
            </p:spPr>
            <p:txBody>
              <a:bodyPr/>
              <a:lstStyle/>
              <a:p>
                <a:pPr marL="0" indent="0">
                  <a:buNone/>
                  <a:defRPr/>
                </a:pPr>
                <a:r>
                  <a:rPr lang="en-US" sz="2400" dirty="0"/>
                  <a:t>How to find topological ordering in polynomial time?</a:t>
                </a:r>
              </a:p>
              <a:p>
                <a:pPr marL="0" indent="0">
                  <a:buNone/>
                  <a:defRPr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Algorithm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time):</a:t>
                </a:r>
              </a:p>
              <a:p>
                <a:pPr marL="0" indent="0">
                  <a:buNone/>
                  <a:defRPr/>
                </a:pPr>
                <a:r>
                  <a:rPr lang="en-US" sz="2400" dirty="0"/>
                  <a:t>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𝑂𝑟𝑑𝑒𝑟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>
                  <a:defRPr/>
                </a:pPr>
                <a:r>
                  <a:rPr lang="en-US" sz="2400" dirty="0"/>
                  <a:t>Find a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with no incoming edge (Time: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>
                  <a:defRPr/>
                </a:pPr>
                <a:r>
                  <a:rPr lang="en-US" sz="2400" dirty="0"/>
                  <a:t>Return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𝑂𝑟𝑑𝑒𝑟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(Total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pPr marL="0" indent="0">
                  <a:buNone/>
                  <a:defRPr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How to improve the runtime?</a:t>
                </a:r>
              </a:p>
              <a:p>
                <a:pPr>
                  <a:defRPr/>
                </a:pPr>
                <a:r>
                  <a:rPr lang="en-US" sz="2400" dirty="0"/>
                  <a:t>Maintain the set of vertices with no incoming edge.</a:t>
                </a:r>
              </a:p>
              <a:p>
                <a:pPr>
                  <a:defRPr/>
                </a:pPr>
                <a:endParaRPr lang="en-US" sz="2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Alternatively, you can solve this problem by DFS.</a:t>
                </a:r>
              </a:p>
            </p:txBody>
          </p:sp>
        </mc:Choice>
        <mc:Fallback xmlns="">
          <p:sp>
            <p:nvSpPr>
              <p:cNvPr id="23" name="Rectangle 3">
                <a:extLst>
                  <a:ext uri="{FF2B5EF4-FFF2-40B4-BE49-F238E27FC236}">
                    <a16:creationId xmlns:a16="http://schemas.microsoft.com/office/drawing/2014/main" id="{FD1ED232-9AD0-4940-A72C-BB319539CF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91539"/>
                <a:ext cx="8591909" cy="5181600"/>
              </a:xfrm>
              <a:blipFill>
                <a:blip r:embed="rId3"/>
                <a:stretch>
                  <a:fillRect l="-1065" t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93AC14-C0AE-49DC-B797-B08F31BBC1EB}"/>
                  </a:ext>
                </a:extLst>
              </p14:cNvPr>
              <p14:cNvContentPartPr/>
              <p14:nvPr/>
            </p14:nvContentPartPr>
            <p14:xfrm>
              <a:off x="491400" y="2223000"/>
              <a:ext cx="8281440" cy="2806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93AC14-C0AE-49DC-B797-B08F31BBC1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2040" y="2213640"/>
                <a:ext cx="8300160" cy="28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654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Interval Partitioning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sz="18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Lecture </a:t>
                </a:r>
                <a14:m>
                  <m:oMath xmlns:m="http://schemas.openxmlformats.org/officeDocument/2006/math"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kumimoji="1" lang="en-US" sz="18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starts at </a:t>
                </a:r>
                <a14:m>
                  <m:oMath xmlns:m="http://schemas.openxmlformats.org/officeDocument/2006/math"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18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 and finishes at </a:t>
                </a:r>
                <a14:m>
                  <m:oMath xmlns:m="http://schemas.openxmlformats.org/officeDocument/2006/math"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𝑓</m:t>
                    </m:r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kumimoji="1"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kumimoji="1" lang="en-US" sz="18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sz="1800" dirty="0">
                    <a:solidFill>
                      <a:srgbClr val="0070C0"/>
                    </a:solidFill>
                    <a:latin typeface="+mj-lt"/>
                    <a:ea typeface="ＭＳ Ｐゴシック" charset="0"/>
                  </a:rPr>
                  <a:t>Goal</a:t>
                </a:r>
                <a:r>
                  <a:rPr kumimoji="1" lang="en-US" sz="1800" dirty="0">
                    <a:solidFill>
                      <a:srgbClr val="000000"/>
                    </a:solidFill>
                    <a:latin typeface="+mj-lt"/>
                    <a:ea typeface="ＭＳ Ｐゴシック" charset="0"/>
                  </a:rPr>
                  <a:t>:  find minimum number of classrooms to schedule all lectures so that no two occur at the same time in the same room.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5" name="Group 45">
            <a:extLst>
              <a:ext uri="{FF2B5EF4-FFF2-40B4-BE49-F238E27FC236}">
                <a16:creationId xmlns:a16="http://schemas.microsoft.com/office/drawing/2014/main" id="{B0A6F4FC-ED63-459E-9A58-5A9E0512B94A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3875088"/>
            <a:ext cx="4584700" cy="2259012"/>
            <a:chOff x="814" y="1926"/>
            <a:chExt cx="2888" cy="1938"/>
          </a:xfrm>
        </p:grpSpPr>
        <p:sp>
          <p:nvSpPr>
            <p:cNvPr id="46" name="Line 9">
              <a:extLst>
                <a:ext uri="{FF2B5EF4-FFF2-40B4-BE49-F238E27FC236}">
                  <a16:creationId xmlns:a16="http://schemas.microsoft.com/office/drawing/2014/main" id="{7CE2F4DC-32FC-464F-ADEE-33782EAF41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7" name="Line 10">
              <a:extLst>
                <a:ext uri="{FF2B5EF4-FFF2-40B4-BE49-F238E27FC236}">
                  <a16:creationId xmlns:a16="http://schemas.microsoft.com/office/drawing/2014/main" id="{CBC3A9B1-F92D-4286-A70B-CDA67BEC8B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-155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8" name="Line 11">
              <a:extLst>
                <a:ext uri="{FF2B5EF4-FFF2-40B4-BE49-F238E27FC236}">
                  <a16:creationId xmlns:a16="http://schemas.microsoft.com/office/drawing/2014/main" id="{B2522ED0-41CC-486D-BE2E-E6FFEE15FD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633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9" name="Line 12">
              <a:extLst>
                <a:ext uri="{FF2B5EF4-FFF2-40B4-BE49-F238E27FC236}">
                  <a16:creationId xmlns:a16="http://schemas.microsoft.com/office/drawing/2014/main" id="{B4B64454-10B6-4DD8-BC9F-C36164843E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70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0" name="Line 13">
              <a:extLst>
                <a:ext uri="{FF2B5EF4-FFF2-40B4-BE49-F238E27FC236}">
                  <a16:creationId xmlns:a16="http://schemas.microsoft.com/office/drawing/2014/main" id="{8A372104-F44F-41CA-8505-3076BC2D60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95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89C77CE2-ADCD-4BC2-8D1B-303B174FB0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82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E8DE3DA6-6C2D-4FB9-96AB-CD33DD4813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20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3227C929-EA39-4BDF-A583-DC1AAD316D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207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4" name="Line 17">
              <a:extLst>
                <a:ext uri="{FF2B5EF4-FFF2-40B4-BE49-F238E27FC236}">
                  <a16:creationId xmlns:a16="http://schemas.microsoft.com/office/drawing/2014/main" id="{0CA46258-3311-4D3A-A404-F871FD7564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945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5" name="Line 18">
              <a:extLst>
                <a:ext uri="{FF2B5EF4-FFF2-40B4-BE49-F238E27FC236}">
                  <a16:creationId xmlns:a16="http://schemas.microsoft.com/office/drawing/2014/main" id="{1B7245F9-174F-484C-88A4-47B84571BC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33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6" name="Line 19">
              <a:extLst>
                <a:ext uri="{FF2B5EF4-FFF2-40B4-BE49-F238E27FC236}">
                  <a16:creationId xmlns:a16="http://schemas.microsoft.com/office/drawing/2014/main" id="{486FC057-1595-40A0-951E-3EF62543DA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70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7" name="Line 33">
              <a:extLst>
                <a:ext uri="{FF2B5EF4-FFF2-40B4-BE49-F238E27FC236}">
                  <a16:creationId xmlns:a16="http://schemas.microsoft.com/office/drawing/2014/main" id="{A386E631-882B-488A-BFD3-6A71DAD090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58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8" name="Line 47">
            <a:extLst>
              <a:ext uri="{FF2B5EF4-FFF2-40B4-BE49-F238E27FC236}">
                <a16:creationId xmlns:a16="http://schemas.microsoft.com/office/drawing/2014/main" id="{DD8D0609-3E9F-4863-B828-063B83417041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168106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9" name="Line 49">
            <a:extLst>
              <a:ext uri="{FF2B5EF4-FFF2-40B4-BE49-F238E27FC236}">
                <a16:creationId xmlns:a16="http://schemas.microsoft.com/office/drawing/2014/main" id="{B9B9C12F-0ABC-47C1-94FC-70F2A3F42CDD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003131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Line 50">
            <a:extLst>
              <a:ext uri="{FF2B5EF4-FFF2-40B4-BE49-F238E27FC236}">
                <a16:creationId xmlns:a16="http://schemas.microsoft.com/office/drawing/2014/main" id="{3865A870-09C5-4C52-AFBE-7E1B1DC7F9AF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585618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1" name="Line 51">
            <a:extLst>
              <a:ext uri="{FF2B5EF4-FFF2-40B4-BE49-F238E27FC236}">
                <a16:creationId xmlns:a16="http://schemas.microsoft.com/office/drawing/2014/main" id="{25986562-157C-4A79-985D-C724EA488FA6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419056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4">
            <a:extLst>
              <a:ext uri="{FF2B5EF4-FFF2-40B4-BE49-F238E27FC236}">
                <a16:creationId xmlns:a16="http://schemas.microsoft.com/office/drawing/2014/main" id="{64EAF2B7-46B1-47FE-BDF2-0BB809527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2225" y="6134100"/>
            <a:ext cx="69643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Text Box 5">
            <a:extLst>
              <a:ext uri="{FF2B5EF4-FFF2-40B4-BE49-F238E27FC236}">
                <a16:creationId xmlns:a16="http://schemas.microsoft.com/office/drawing/2014/main" id="{1BD5A615-B14A-4C5F-8FF2-E655619FD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13" y="6211888"/>
            <a:ext cx="1368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64" name="Text Box 6">
            <a:extLst>
              <a:ext uri="{FF2B5EF4-FFF2-40B4-BE49-F238E27FC236}">
                <a16:creationId xmlns:a16="http://schemas.microsoft.com/office/drawing/2014/main" id="{EA7FE889-2176-4C9C-8D7A-456AEA416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38" y="6227763"/>
            <a:ext cx="655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Time</a:t>
            </a:r>
          </a:p>
        </p:txBody>
      </p:sp>
      <p:sp>
        <p:nvSpPr>
          <p:cNvPr id="65" name="Line 7">
            <a:extLst>
              <a:ext uri="{FF2B5EF4-FFF2-40B4-BE49-F238E27FC236}">
                <a16:creationId xmlns:a16="http://schemas.microsoft.com/office/drawing/2014/main" id="{079C1CDC-F940-4F1B-ACDA-1B18C6AEE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7538" y="6134100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66" name="Text Box 8">
            <a:extLst>
              <a:ext uri="{FF2B5EF4-FFF2-40B4-BE49-F238E27FC236}">
                <a16:creationId xmlns:a16="http://schemas.microsoft.com/office/drawing/2014/main" id="{E97A3351-9721-4606-9D6B-FA49D7A37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6134100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</a:t>
            </a:r>
          </a:p>
        </p:txBody>
      </p:sp>
      <p:sp>
        <p:nvSpPr>
          <p:cNvPr id="67" name="Text Box 20">
            <a:extLst>
              <a:ext uri="{FF2B5EF4-FFF2-40B4-BE49-F238E27FC236}">
                <a16:creationId xmlns:a16="http://schemas.microsoft.com/office/drawing/2014/main" id="{6F41940C-E406-4FCF-8073-A3757025F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6134100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9:30</a:t>
            </a:r>
          </a:p>
        </p:txBody>
      </p:sp>
      <p:sp>
        <p:nvSpPr>
          <p:cNvPr id="68" name="Text Box 21">
            <a:extLst>
              <a:ext uri="{FF2B5EF4-FFF2-40B4-BE49-F238E27FC236}">
                <a16:creationId xmlns:a16="http://schemas.microsoft.com/office/drawing/2014/main" id="{44148487-A690-45BE-BE26-0876C95E0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134100"/>
            <a:ext cx="319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</a:t>
            </a:r>
          </a:p>
        </p:txBody>
      </p:sp>
      <p:sp>
        <p:nvSpPr>
          <p:cNvPr id="69" name="Text Box 22">
            <a:extLst>
              <a:ext uri="{FF2B5EF4-FFF2-40B4-BE49-F238E27FC236}">
                <a16:creationId xmlns:a16="http://schemas.microsoft.com/office/drawing/2014/main" id="{F0A91024-5014-4CEB-963C-8558499A3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6134100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10:30</a:t>
            </a:r>
          </a:p>
        </p:txBody>
      </p:sp>
      <p:sp>
        <p:nvSpPr>
          <p:cNvPr id="70" name="Text Box 23">
            <a:extLst>
              <a:ext uri="{FF2B5EF4-FFF2-40B4-BE49-F238E27FC236}">
                <a16:creationId xmlns:a16="http://schemas.microsoft.com/office/drawing/2014/main" id="{CDC25E5E-0600-498D-8122-075E01A80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6134100"/>
            <a:ext cx="298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</a:t>
            </a:r>
          </a:p>
        </p:txBody>
      </p:sp>
      <p:sp>
        <p:nvSpPr>
          <p:cNvPr id="71" name="Text Box 24">
            <a:extLst>
              <a:ext uri="{FF2B5EF4-FFF2-40B4-BE49-F238E27FC236}">
                <a16:creationId xmlns:a16="http://schemas.microsoft.com/office/drawing/2014/main" id="{0330CA38-750E-4639-A9CF-72DB5E535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238" y="6134100"/>
            <a:ext cx="492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11:30</a:t>
            </a:r>
          </a:p>
        </p:txBody>
      </p:sp>
      <p:sp>
        <p:nvSpPr>
          <p:cNvPr id="72" name="Text Box 25">
            <a:extLst>
              <a:ext uri="{FF2B5EF4-FFF2-40B4-BE49-F238E27FC236}">
                <a16:creationId xmlns:a16="http://schemas.microsoft.com/office/drawing/2014/main" id="{77824FA2-66AF-4A6B-B44F-1337F20D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6134100"/>
            <a:ext cx="319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</a:t>
            </a:r>
          </a:p>
        </p:txBody>
      </p:sp>
      <p:sp>
        <p:nvSpPr>
          <p:cNvPr id="73" name="Text Box 26">
            <a:extLst>
              <a:ext uri="{FF2B5EF4-FFF2-40B4-BE49-F238E27FC236}">
                <a16:creationId xmlns:a16="http://schemas.microsoft.com/office/drawing/2014/main" id="{5A808769-0AFA-4F9E-A320-AFC2C9F3D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6134100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12:30</a:t>
            </a:r>
          </a:p>
        </p:txBody>
      </p:sp>
      <p:sp>
        <p:nvSpPr>
          <p:cNvPr id="74" name="Text Box 27">
            <a:extLst>
              <a:ext uri="{FF2B5EF4-FFF2-40B4-BE49-F238E27FC236}">
                <a16:creationId xmlns:a16="http://schemas.microsoft.com/office/drawing/2014/main" id="{F4651520-2181-4D29-A0B7-4175AC8B0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13" y="6134100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</a:t>
            </a:r>
          </a:p>
        </p:txBody>
      </p:sp>
      <p:sp>
        <p:nvSpPr>
          <p:cNvPr id="75" name="Text Box 28">
            <a:extLst>
              <a:ext uri="{FF2B5EF4-FFF2-40B4-BE49-F238E27FC236}">
                <a16:creationId xmlns:a16="http://schemas.microsoft.com/office/drawing/2014/main" id="{9E06C92B-C1E7-410B-91A9-CBE8EE953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6134100"/>
            <a:ext cx="434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1:30</a:t>
            </a:r>
          </a:p>
        </p:txBody>
      </p:sp>
      <p:sp>
        <p:nvSpPr>
          <p:cNvPr id="76" name="Text Box 29">
            <a:extLst>
              <a:ext uri="{FF2B5EF4-FFF2-40B4-BE49-F238E27FC236}">
                <a16:creationId xmlns:a16="http://schemas.microsoft.com/office/drawing/2014/main" id="{1F868C66-C3B7-4F25-91A1-36FD88E5E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38" y="6134100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</a:t>
            </a:r>
          </a:p>
        </p:txBody>
      </p:sp>
      <p:sp>
        <p:nvSpPr>
          <p:cNvPr id="77" name="Text Box 30">
            <a:extLst>
              <a:ext uri="{FF2B5EF4-FFF2-40B4-BE49-F238E27FC236}">
                <a16:creationId xmlns:a16="http://schemas.microsoft.com/office/drawing/2014/main" id="{8EF7451C-5BBE-4420-88F5-B1BFF38BF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8" y="6134100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2:30</a:t>
            </a:r>
          </a:p>
        </p:txBody>
      </p:sp>
      <p:sp>
        <p:nvSpPr>
          <p:cNvPr id="78" name="Rectangle 34">
            <a:extLst>
              <a:ext uri="{FF2B5EF4-FFF2-40B4-BE49-F238E27FC236}">
                <a16:creationId xmlns:a16="http://schemas.microsoft.com/office/drawing/2014/main" id="{C1FAB00D-D35B-4B0D-AAF2-AD718AF70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5156200"/>
            <a:ext cx="2085975" cy="268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h</a:t>
            </a:r>
          </a:p>
        </p:txBody>
      </p:sp>
      <p:sp>
        <p:nvSpPr>
          <p:cNvPr id="79" name="Rectangle 36">
            <a:extLst>
              <a:ext uri="{FF2B5EF4-FFF2-40B4-BE49-F238E27FC236}">
                <a16:creationId xmlns:a16="http://schemas.microsoft.com/office/drawing/2014/main" id="{ACB015D4-7A3B-4E77-A6D6-D7647F2B4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52975"/>
            <a:ext cx="12588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c</a:t>
            </a: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E846C40-B1E4-4675-95C4-DCEB9B2B2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154613"/>
            <a:ext cx="2908300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b</a:t>
            </a:r>
          </a:p>
        </p:txBody>
      </p:sp>
      <p:sp>
        <p:nvSpPr>
          <p:cNvPr id="81" name="Rectangle 38">
            <a:extLst>
              <a:ext uri="{FF2B5EF4-FFF2-40B4-BE49-F238E27FC236}">
                <a16:creationId xmlns:a16="http://schemas.microsoft.com/office/drawing/2014/main" id="{E34F53CA-4D4B-4CF5-BC2C-B0A7E49F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0" y="5554663"/>
            <a:ext cx="1244600" cy="2682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a</a:t>
            </a:r>
          </a:p>
        </p:txBody>
      </p:sp>
      <p:sp>
        <p:nvSpPr>
          <p:cNvPr id="82" name="Rectangle 39">
            <a:extLst>
              <a:ext uri="{FF2B5EF4-FFF2-40B4-BE49-F238E27FC236}">
                <a16:creationId xmlns:a16="http://schemas.microsoft.com/office/drawing/2014/main" id="{8D5E4A91-5150-4BF4-8D52-F58BA56B1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4244975"/>
            <a:ext cx="250507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e</a:t>
            </a:r>
          </a:p>
        </p:txBody>
      </p:sp>
      <p:sp>
        <p:nvSpPr>
          <p:cNvPr id="83" name="Rectangle 40">
            <a:extLst>
              <a:ext uri="{FF2B5EF4-FFF2-40B4-BE49-F238E27FC236}">
                <a16:creationId xmlns:a16="http://schemas.microsoft.com/office/drawing/2014/main" id="{F3DBCB04-ED5B-4660-8F60-084AFEC6A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4752975"/>
            <a:ext cx="1246187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d</a:t>
            </a:r>
          </a:p>
        </p:txBody>
      </p:sp>
      <p:sp>
        <p:nvSpPr>
          <p:cNvPr id="84" name="Rectangle 41">
            <a:extLst>
              <a:ext uri="{FF2B5EF4-FFF2-40B4-BE49-F238E27FC236}">
                <a16:creationId xmlns:a16="http://schemas.microsoft.com/office/drawing/2014/main" id="{73CF413B-F1D6-4295-B261-E3C4F9592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748213"/>
            <a:ext cx="12461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g</a:t>
            </a:r>
          </a:p>
        </p:txBody>
      </p:sp>
      <p:sp>
        <p:nvSpPr>
          <p:cNvPr id="85" name="Rectangle 42">
            <a:extLst>
              <a:ext uri="{FF2B5EF4-FFF2-40B4-BE49-F238E27FC236}">
                <a16:creationId xmlns:a16="http://schemas.microsoft.com/office/drawing/2014/main" id="{0F40AFD0-FB53-45BE-8DC0-0B6B4B0F4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5567363"/>
            <a:ext cx="1255713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f</a:t>
            </a:r>
          </a:p>
        </p:txBody>
      </p:sp>
      <p:sp>
        <p:nvSpPr>
          <p:cNvPr id="86" name="Line 58">
            <a:extLst>
              <a:ext uri="{FF2B5EF4-FFF2-40B4-BE49-F238E27FC236}">
                <a16:creationId xmlns:a16="http://schemas.microsoft.com/office/drawing/2014/main" id="{8F07F3FD-8FE2-470B-BC24-BAA7831E9EFD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836568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7" name="Rectangle 59">
            <a:extLst>
              <a:ext uri="{FF2B5EF4-FFF2-40B4-BE49-F238E27FC236}">
                <a16:creationId xmlns:a16="http://schemas.microsoft.com/office/drawing/2014/main" id="{1DFC2B9C-7D8C-4AA1-B2F5-66ABA72B2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8" y="5572125"/>
            <a:ext cx="125412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i</a:t>
            </a:r>
          </a:p>
        </p:txBody>
      </p:sp>
      <p:sp>
        <p:nvSpPr>
          <p:cNvPr id="88" name="Rectangle 61">
            <a:extLst>
              <a:ext uri="{FF2B5EF4-FFF2-40B4-BE49-F238E27FC236}">
                <a16:creationId xmlns:a16="http://schemas.microsoft.com/office/drawing/2014/main" id="{FBD45B9C-2B5D-4A92-869F-5B0C6ACD3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4252913"/>
            <a:ext cx="12461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j</a:t>
            </a:r>
          </a:p>
        </p:txBody>
      </p:sp>
      <p:sp>
        <p:nvSpPr>
          <p:cNvPr id="89" name="Line 63">
            <a:extLst>
              <a:ext uri="{FF2B5EF4-FFF2-40B4-BE49-F238E27FC236}">
                <a16:creationId xmlns:a16="http://schemas.microsoft.com/office/drawing/2014/main" id="{4DC2AC94-BDB9-4527-9794-9E03E07AB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4413" y="612933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90" name="Text Box 64">
            <a:extLst>
              <a:ext uri="{FF2B5EF4-FFF2-40B4-BE49-F238E27FC236}">
                <a16:creationId xmlns:a16="http://schemas.microsoft.com/office/drawing/2014/main" id="{74993804-DDD2-419C-A3CC-3236C6DD1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8" y="6129338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</a:t>
            </a:r>
          </a:p>
        </p:txBody>
      </p:sp>
      <p:sp>
        <p:nvSpPr>
          <p:cNvPr id="91" name="Text Box 65">
            <a:extLst>
              <a:ext uri="{FF2B5EF4-FFF2-40B4-BE49-F238E27FC236}">
                <a16:creationId xmlns:a16="http://schemas.microsoft.com/office/drawing/2014/main" id="{04DC694C-85CE-405F-AA0E-E2F1C7A95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6129338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3:30</a:t>
            </a:r>
          </a:p>
        </p:txBody>
      </p:sp>
      <p:sp>
        <p:nvSpPr>
          <p:cNvPr id="92" name="Text Box 66">
            <a:extLst>
              <a:ext uri="{FF2B5EF4-FFF2-40B4-BE49-F238E27FC236}">
                <a16:creationId xmlns:a16="http://schemas.microsoft.com/office/drawing/2014/main" id="{A6F3FF4B-F18C-4822-8A9B-BF0AAF28D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113" y="6129338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</a:t>
            </a:r>
          </a:p>
        </p:txBody>
      </p:sp>
      <p:sp>
        <p:nvSpPr>
          <p:cNvPr id="93" name="Text Box 67">
            <a:extLst>
              <a:ext uri="{FF2B5EF4-FFF2-40B4-BE49-F238E27FC236}">
                <a16:creationId xmlns:a16="http://schemas.microsoft.com/office/drawing/2014/main" id="{4F481CA1-3CAB-40B0-911A-E71E7E5CA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763" y="6129338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4:30</a:t>
            </a:r>
          </a:p>
        </p:txBody>
      </p:sp>
      <p:grpSp>
        <p:nvGrpSpPr>
          <p:cNvPr id="94" name="Group 69">
            <a:extLst>
              <a:ext uri="{FF2B5EF4-FFF2-40B4-BE49-F238E27FC236}">
                <a16:creationId xmlns:a16="http://schemas.microsoft.com/office/drawing/2014/main" id="{AE543D16-439B-45D2-B84C-0C1B00929B65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267200"/>
            <a:ext cx="1066800" cy="1600200"/>
            <a:chOff x="228600" y="4267200"/>
            <a:chExt cx="1066800" cy="1600200"/>
          </a:xfrm>
        </p:grpSpPr>
        <p:sp>
          <p:nvSpPr>
            <p:cNvPr id="95" name="Line 1108">
              <a:extLst>
                <a:ext uri="{FF2B5EF4-FFF2-40B4-BE49-F238E27FC236}">
                  <a16:creationId xmlns:a16="http://schemas.microsoft.com/office/drawing/2014/main" id="{D6DBD76E-A2D2-4669-A042-4ABA49D83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5715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6" name="Line 1110">
              <a:extLst>
                <a:ext uri="{FF2B5EF4-FFF2-40B4-BE49-F238E27FC236}">
                  <a16:creationId xmlns:a16="http://schemas.microsoft.com/office/drawing/2014/main" id="{B5B834FC-50D4-4514-BCF3-9845C3284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5283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7" name="Line 1112">
              <a:extLst>
                <a:ext uri="{FF2B5EF4-FFF2-40B4-BE49-F238E27FC236}">
                  <a16:creationId xmlns:a16="http://schemas.microsoft.com/office/drawing/2014/main" id="{0F78F779-A6D2-4870-9533-6950B7FA1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4851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8" name="Line 1114">
              <a:extLst>
                <a:ext uri="{FF2B5EF4-FFF2-40B4-BE49-F238E27FC236}">
                  <a16:creationId xmlns:a16="http://schemas.microsoft.com/office/drawing/2014/main" id="{D74B9CBA-1C6B-4E5A-A2B7-37CC9FE0F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4419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9" name="AutoShape 1106">
              <a:extLst>
                <a:ext uri="{FF2B5EF4-FFF2-40B4-BE49-F238E27FC236}">
                  <a16:creationId xmlns:a16="http://schemas.microsoft.com/office/drawing/2014/main" id="{FA8ACC79-53E2-4AA3-B79A-F30F58C86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55626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70C0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Arial Narrow" charset="0"/>
                </a:rPr>
                <a:t>Room 1</a:t>
              </a:r>
            </a:p>
          </p:txBody>
        </p:sp>
        <p:sp>
          <p:nvSpPr>
            <p:cNvPr id="100" name="AutoShape 1109">
              <a:extLst>
                <a:ext uri="{FF2B5EF4-FFF2-40B4-BE49-F238E27FC236}">
                  <a16:creationId xmlns:a16="http://schemas.microsoft.com/office/drawing/2014/main" id="{C015F152-8939-4AFB-B345-B1C11F347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51308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Arial Narrow" charset="0"/>
                </a:rPr>
                <a:t>Room 2</a:t>
              </a:r>
            </a:p>
          </p:txBody>
        </p:sp>
        <p:sp>
          <p:nvSpPr>
            <p:cNvPr id="101" name="AutoShape 1111">
              <a:extLst>
                <a:ext uri="{FF2B5EF4-FFF2-40B4-BE49-F238E27FC236}">
                  <a16:creationId xmlns:a16="http://schemas.microsoft.com/office/drawing/2014/main" id="{F4A88D7A-A014-47CE-BEA2-DD31AE866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46990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B050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Arial Narrow" charset="0"/>
                </a:rPr>
                <a:t>Room 3</a:t>
              </a:r>
            </a:p>
          </p:txBody>
        </p:sp>
        <p:sp>
          <p:nvSpPr>
            <p:cNvPr id="102" name="AutoShape 1113">
              <a:extLst>
                <a:ext uri="{FF2B5EF4-FFF2-40B4-BE49-F238E27FC236}">
                  <a16:creationId xmlns:a16="http://schemas.microsoft.com/office/drawing/2014/main" id="{0A2F7BF6-D5A8-4685-9088-7DAC36DD8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42672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latin typeface="Arial Narrow" charset="0"/>
                </a:rPr>
                <a:t>Room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1931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Interval Partitioning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5" name="Group 45">
            <a:extLst>
              <a:ext uri="{FF2B5EF4-FFF2-40B4-BE49-F238E27FC236}">
                <a16:creationId xmlns:a16="http://schemas.microsoft.com/office/drawing/2014/main" id="{B0A6F4FC-ED63-459E-9A58-5A9E0512B94A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3875088"/>
            <a:ext cx="4584700" cy="2259012"/>
            <a:chOff x="814" y="1926"/>
            <a:chExt cx="2888" cy="1938"/>
          </a:xfrm>
        </p:grpSpPr>
        <p:sp>
          <p:nvSpPr>
            <p:cNvPr id="46" name="Line 9">
              <a:extLst>
                <a:ext uri="{FF2B5EF4-FFF2-40B4-BE49-F238E27FC236}">
                  <a16:creationId xmlns:a16="http://schemas.microsoft.com/office/drawing/2014/main" id="{7CE2F4DC-32FC-464F-ADEE-33782EAF41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7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7" name="Line 10">
              <a:extLst>
                <a:ext uri="{FF2B5EF4-FFF2-40B4-BE49-F238E27FC236}">
                  <a16:creationId xmlns:a16="http://schemas.microsoft.com/office/drawing/2014/main" id="{CBC3A9B1-F92D-4286-A70B-CDA67BEC8B3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-155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8" name="Line 11">
              <a:extLst>
                <a:ext uri="{FF2B5EF4-FFF2-40B4-BE49-F238E27FC236}">
                  <a16:creationId xmlns:a16="http://schemas.microsoft.com/office/drawing/2014/main" id="{B2522ED0-41CC-486D-BE2E-E6FFEE15FD4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633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49" name="Line 12">
              <a:extLst>
                <a:ext uri="{FF2B5EF4-FFF2-40B4-BE49-F238E27FC236}">
                  <a16:creationId xmlns:a16="http://schemas.microsoft.com/office/drawing/2014/main" id="{B4B64454-10B6-4DD8-BC9F-C36164843E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70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0" name="Line 13">
              <a:extLst>
                <a:ext uri="{FF2B5EF4-FFF2-40B4-BE49-F238E27FC236}">
                  <a16:creationId xmlns:a16="http://schemas.microsoft.com/office/drawing/2014/main" id="{8A372104-F44F-41CA-8505-3076BC2D60E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95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1" name="Line 14">
              <a:extLst>
                <a:ext uri="{FF2B5EF4-FFF2-40B4-BE49-F238E27FC236}">
                  <a16:creationId xmlns:a16="http://schemas.microsoft.com/office/drawing/2014/main" id="{89C77CE2-ADCD-4BC2-8D1B-303B174FB0E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82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E8DE3DA6-6C2D-4FB9-96AB-CD33DD4813B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20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3" name="Line 16">
              <a:extLst>
                <a:ext uri="{FF2B5EF4-FFF2-40B4-BE49-F238E27FC236}">
                  <a16:creationId xmlns:a16="http://schemas.microsoft.com/office/drawing/2014/main" id="{3227C929-EA39-4BDF-A583-DC1AAD316D6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207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4" name="Line 17">
              <a:extLst>
                <a:ext uri="{FF2B5EF4-FFF2-40B4-BE49-F238E27FC236}">
                  <a16:creationId xmlns:a16="http://schemas.microsoft.com/office/drawing/2014/main" id="{0CA46258-3311-4D3A-A404-F871FD7564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945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5" name="Line 18">
              <a:extLst>
                <a:ext uri="{FF2B5EF4-FFF2-40B4-BE49-F238E27FC236}">
                  <a16:creationId xmlns:a16="http://schemas.microsoft.com/office/drawing/2014/main" id="{1B7245F9-174F-484C-88A4-47B84571BC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33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6" name="Line 19">
              <a:extLst>
                <a:ext uri="{FF2B5EF4-FFF2-40B4-BE49-F238E27FC236}">
                  <a16:creationId xmlns:a16="http://schemas.microsoft.com/office/drawing/2014/main" id="{486FC057-1595-40A0-951E-3EF62543DA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70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57" name="Line 33">
              <a:extLst>
                <a:ext uri="{FF2B5EF4-FFF2-40B4-BE49-F238E27FC236}">
                  <a16:creationId xmlns:a16="http://schemas.microsoft.com/office/drawing/2014/main" id="{A386E631-882B-488A-BFD3-6A71DAD090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58" y="2895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58" name="Line 47">
            <a:extLst>
              <a:ext uri="{FF2B5EF4-FFF2-40B4-BE49-F238E27FC236}">
                <a16:creationId xmlns:a16="http://schemas.microsoft.com/office/drawing/2014/main" id="{DD8D0609-3E9F-4863-B828-063B83417041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168106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59" name="Line 49">
            <a:extLst>
              <a:ext uri="{FF2B5EF4-FFF2-40B4-BE49-F238E27FC236}">
                <a16:creationId xmlns:a16="http://schemas.microsoft.com/office/drawing/2014/main" id="{B9B9C12F-0ABC-47C1-94FC-70F2A3F42CDD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003131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0" name="Line 50">
            <a:extLst>
              <a:ext uri="{FF2B5EF4-FFF2-40B4-BE49-F238E27FC236}">
                <a16:creationId xmlns:a16="http://schemas.microsoft.com/office/drawing/2014/main" id="{3865A870-09C5-4C52-AFBE-7E1B1DC7F9AF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5585618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1" name="Line 51">
            <a:extLst>
              <a:ext uri="{FF2B5EF4-FFF2-40B4-BE49-F238E27FC236}">
                <a16:creationId xmlns:a16="http://schemas.microsoft.com/office/drawing/2014/main" id="{25986562-157C-4A79-985D-C724EA488FA6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419056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2" name="Line 4">
            <a:extLst>
              <a:ext uri="{FF2B5EF4-FFF2-40B4-BE49-F238E27FC236}">
                <a16:creationId xmlns:a16="http://schemas.microsoft.com/office/drawing/2014/main" id="{64EAF2B7-46B1-47FE-BDF2-0BB809527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2225" y="6134100"/>
            <a:ext cx="69643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63" name="Text Box 5">
            <a:extLst>
              <a:ext uri="{FF2B5EF4-FFF2-40B4-BE49-F238E27FC236}">
                <a16:creationId xmlns:a16="http://schemas.microsoft.com/office/drawing/2014/main" id="{1BD5A615-B14A-4C5F-8FF2-E655619FD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13" y="6211888"/>
            <a:ext cx="1368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64" name="Text Box 6">
            <a:extLst>
              <a:ext uri="{FF2B5EF4-FFF2-40B4-BE49-F238E27FC236}">
                <a16:creationId xmlns:a16="http://schemas.microsoft.com/office/drawing/2014/main" id="{EA7FE889-2176-4C9C-8D7A-456AEA416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38" y="6227763"/>
            <a:ext cx="655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Time</a:t>
            </a:r>
          </a:p>
        </p:txBody>
      </p:sp>
      <p:sp>
        <p:nvSpPr>
          <p:cNvPr id="65" name="Line 7">
            <a:extLst>
              <a:ext uri="{FF2B5EF4-FFF2-40B4-BE49-F238E27FC236}">
                <a16:creationId xmlns:a16="http://schemas.microsoft.com/office/drawing/2014/main" id="{079C1CDC-F940-4F1B-ACDA-1B18C6AEE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7538" y="6134100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66" name="Text Box 8">
            <a:extLst>
              <a:ext uri="{FF2B5EF4-FFF2-40B4-BE49-F238E27FC236}">
                <a16:creationId xmlns:a16="http://schemas.microsoft.com/office/drawing/2014/main" id="{E97A3351-9721-4606-9D6B-FA49D7A37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6134100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</a:t>
            </a:r>
          </a:p>
        </p:txBody>
      </p:sp>
      <p:sp>
        <p:nvSpPr>
          <p:cNvPr id="67" name="Text Box 20">
            <a:extLst>
              <a:ext uri="{FF2B5EF4-FFF2-40B4-BE49-F238E27FC236}">
                <a16:creationId xmlns:a16="http://schemas.microsoft.com/office/drawing/2014/main" id="{6F41940C-E406-4FCF-8073-A3757025F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6134100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9:30</a:t>
            </a:r>
          </a:p>
        </p:txBody>
      </p:sp>
      <p:sp>
        <p:nvSpPr>
          <p:cNvPr id="68" name="Text Box 21">
            <a:extLst>
              <a:ext uri="{FF2B5EF4-FFF2-40B4-BE49-F238E27FC236}">
                <a16:creationId xmlns:a16="http://schemas.microsoft.com/office/drawing/2014/main" id="{44148487-A690-45BE-BE26-0876C95E0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134100"/>
            <a:ext cx="319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</a:t>
            </a:r>
          </a:p>
        </p:txBody>
      </p:sp>
      <p:sp>
        <p:nvSpPr>
          <p:cNvPr id="69" name="Text Box 22">
            <a:extLst>
              <a:ext uri="{FF2B5EF4-FFF2-40B4-BE49-F238E27FC236}">
                <a16:creationId xmlns:a16="http://schemas.microsoft.com/office/drawing/2014/main" id="{F0A91024-5014-4CEB-963C-8558499A3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6134100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10:30</a:t>
            </a:r>
          </a:p>
        </p:txBody>
      </p:sp>
      <p:sp>
        <p:nvSpPr>
          <p:cNvPr id="70" name="Text Box 23">
            <a:extLst>
              <a:ext uri="{FF2B5EF4-FFF2-40B4-BE49-F238E27FC236}">
                <a16:creationId xmlns:a16="http://schemas.microsoft.com/office/drawing/2014/main" id="{CDC25E5E-0600-498D-8122-075E01A80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6134100"/>
            <a:ext cx="298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</a:t>
            </a:r>
          </a:p>
        </p:txBody>
      </p:sp>
      <p:sp>
        <p:nvSpPr>
          <p:cNvPr id="71" name="Text Box 24">
            <a:extLst>
              <a:ext uri="{FF2B5EF4-FFF2-40B4-BE49-F238E27FC236}">
                <a16:creationId xmlns:a16="http://schemas.microsoft.com/office/drawing/2014/main" id="{0330CA38-750E-4639-A9CF-72DB5E535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238" y="6134100"/>
            <a:ext cx="492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11:30</a:t>
            </a:r>
          </a:p>
        </p:txBody>
      </p:sp>
      <p:sp>
        <p:nvSpPr>
          <p:cNvPr id="72" name="Text Box 25">
            <a:extLst>
              <a:ext uri="{FF2B5EF4-FFF2-40B4-BE49-F238E27FC236}">
                <a16:creationId xmlns:a16="http://schemas.microsoft.com/office/drawing/2014/main" id="{77824FA2-66AF-4A6B-B44F-1337F20D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6134100"/>
            <a:ext cx="319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</a:t>
            </a:r>
          </a:p>
        </p:txBody>
      </p:sp>
      <p:sp>
        <p:nvSpPr>
          <p:cNvPr id="73" name="Text Box 26">
            <a:extLst>
              <a:ext uri="{FF2B5EF4-FFF2-40B4-BE49-F238E27FC236}">
                <a16:creationId xmlns:a16="http://schemas.microsoft.com/office/drawing/2014/main" id="{5A808769-0AFA-4F9E-A320-AFC2C9F3D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6134100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12:30</a:t>
            </a:r>
          </a:p>
        </p:txBody>
      </p:sp>
      <p:sp>
        <p:nvSpPr>
          <p:cNvPr id="74" name="Text Box 27">
            <a:extLst>
              <a:ext uri="{FF2B5EF4-FFF2-40B4-BE49-F238E27FC236}">
                <a16:creationId xmlns:a16="http://schemas.microsoft.com/office/drawing/2014/main" id="{F4651520-2181-4D29-A0B7-4175AC8B0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13" y="6134100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</a:t>
            </a:r>
          </a:p>
        </p:txBody>
      </p:sp>
      <p:sp>
        <p:nvSpPr>
          <p:cNvPr id="75" name="Text Box 28">
            <a:extLst>
              <a:ext uri="{FF2B5EF4-FFF2-40B4-BE49-F238E27FC236}">
                <a16:creationId xmlns:a16="http://schemas.microsoft.com/office/drawing/2014/main" id="{9E06C92B-C1E7-410B-91A9-CBE8EE953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6134100"/>
            <a:ext cx="434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1:30</a:t>
            </a:r>
          </a:p>
        </p:txBody>
      </p:sp>
      <p:sp>
        <p:nvSpPr>
          <p:cNvPr id="76" name="Text Box 29">
            <a:extLst>
              <a:ext uri="{FF2B5EF4-FFF2-40B4-BE49-F238E27FC236}">
                <a16:creationId xmlns:a16="http://schemas.microsoft.com/office/drawing/2014/main" id="{1F868C66-C3B7-4F25-91A1-36FD88E5E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38" y="6134100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</a:t>
            </a:r>
          </a:p>
        </p:txBody>
      </p:sp>
      <p:sp>
        <p:nvSpPr>
          <p:cNvPr id="77" name="Text Box 30">
            <a:extLst>
              <a:ext uri="{FF2B5EF4-FFF2-40B4-BE49-F238E27FC236}">
                <a16:creationId xmlns:a16="http://schemas.microsoft.com/office/drawing/2014/main" id="{8EF7451C-5BBE-4420-88F5-B1BFF38BF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8" y="6134100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2:30</a:t>
            </a:r>
          </a:p>
        </p:txBody>
      </p:sp>
      <p:sp>
        <p:nvSpPr>
          <p:cNvPr id="78" name="Rectangle 34">
            <a:extLst>
              <a:ext uri="{FF2B5EF4-FFF2-40B4-BE49-F238E27FC236}">
                <a16:creationId xmlns:a16="http://schemas.microsoft.com/office/drawing/2014/main" id="{C1FAB00D-D35B-4B0D-AAF2-AD718AF70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5156200"/>
            <a:ext cx="2085975" cy="268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h</a:t>
            </a:r>
          </a:p>
        </p:txBody>
      </p:sp>
      <p:sp>
        <p:nvSpPr>
          <p:cNvPr id="79" name="Rectangle 36">
            <a:extLst>
              <a:ext uri="{FF2B5EF4-FFF2-40B4-BE49-F238E27FC236}">
                <a16:creationId xmlns:a16="http://schemas.microsoft.com/office/drawing/2014/main" id="{ACB015D4-7A3B-4E77-A6D6-D7647F2B4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52975"/>
            <a:ext cx="12588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c</a:t>
            </a: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E846C40-B1E4-4675-95C4-DCEB9B2B2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154613"/>
            <a:ext cx="2908300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b</a:t>
            </a:r>
          </a:p>
        </p:txBody>
      </p:sp>
      <p:sp>
        <p:nvSpPr>
          <p:cNvPr id="81" name="Rectangle 38">
            <a:extLst>
              <a:ext uri="{FF2B5EF4-FFF2-40B4-BE49-F238E27FC236}">
                <a16:creationId xmlns:a16="http://schemas.microsoft.com/office/drawing/2014/main" id="{E34F53CA-4D4B-4CF5-BC2C-B0A7E49FA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0" y="5554663"/>
            <a:ext cx="1244600" cy="2682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a</a:t>
            </a:r>
          </a:p>
        </p:txBody>
      </p:sp>
      <p:sp>
        <p:nvSpPr>
          <p:cNvPr id="82" name="Rectangle 39">
            <a:extLst>
              <a:ext uri="{FF2B5EF4-FFF2-40B4-BE49-F238E27FC236}">
                <a16:creationId xmlns:a16="http://schemas.microsoft.com/office/drawing/2014/main" id="{8D5E4A91-5150-4BF4-8D52-F58BA56B1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4244975"/>
            <a:ext cx="250507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e</a:t>
            </a:r>
          </a:p>
        </p:txBody>
      </p:sp>
      <p:sp>
        <p:nvSpPr>
          <p:cNvPr id="83" name="Rectangle 40">
            <a:extLst>
              <a:ext uri="{FF2B5EF4-FFF2-40B4-BE49-F238E27FC236}">
                <a16:creationId xmlns:a16="http://schemas.microsoft.com/office/drawing/2014/main" id="{F3DBCB04-ED5B-4660-8F60-084AFEC6A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4752975"/>
            <a:ext cx="1246187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d</a:t>
            </a:r>
          </a:p>
        </p:txBody>
      </p:sp>
      <p:sp>
        <p:nvSpPr>
          <p:cNvPr id="84" name="Rectangle 41">
            <a:extLst>
              <a:ext uri="{FF2B5EF4-FFF2-40B4-BE49-F238E27FC236}">
                <a16:creationId xmlns:a16="http://schemas.microsoft.com/office/drawing/2014/main" id="{73CF413B-F1D6-4295-B261-E3C4F9592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748213"/>
            <a:ext cx="12461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g</a:t>
            </a:r>
          </a:p>
        </p:txBody>
      </p:sp>
      <p:sp>
        <p:nvSpPr>
          <p:cNvPr id="85" name="Rectangle 42">
            <a:extLst>
              <a:ext uri="{FF2B5EF4-FFF2-40B4-BE49-F238E27FC236}">
                <a16:creationId xmlns:a16="http://schemas.microsoft.com/office/drawing/2014/main" id="{0F40AFD0-FB53-45BE-8DC0-0B6B4B0F4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5567363"/>
            <a:ext cx="1255713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f</a:t>
            </a:r>
          </a:p>
        </p:txBody>
      </p:sp>
      <p:sp>
        <p:nvSpPr>
          <p:cNvPr id="86" name="Line 58">
            <a:extLst>
              <a:ext uri="{FF2B5EF4-FFF2-40B4-BE49-F238E27FC236}">
                <a16:creationId xmlns:a16="http://schemas.microsoft.com/office/drawing/2014/main" id="{8F07F3FD-8FE2-470B-BC24-BAA7831E9EFD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836568" y="4993482"/>
            <a:ext cx="22590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87" name="Rectangle 59">
            <a:extLst>
              <a:ext uri="{FF2B5EF4-FFF2-40B4-BE49-F238E27FC236}">
                <a16:creationId xmlns:a16="http://schemas.microsoft.com/office/drawing/2014/main" id="{1DFC2B9C-7D8C-4AA1-B2F5-66ABA72B2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8" y="5572125"/>
            <a:ext cx="125412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i</a:t>
            </a:r>
          </a:p>
        </p:txBody>
      </p:sp>
      <p:sp>
        <p:nvSpPr>
          <p:cNvPr id="88" name="Rectangle 61">
            <a:extLst>
              <a:ext uri="{FF2B5EF4-FFF2-40B4-BE49-F238E27FC236}">
                <a16:creationId xmlns:a16="http://schemas.microsoft.com/office/drawing/2014/main" id="{FBD45B9C-2B5D-4A92-869F-5B0C6ACD3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4252913"/>
            <a:ext cx="12461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j</a:t>
            </a:r>
          </a:p>
        </p:txBody>
      </p:sp>
      <p:sp>
        <p:nvSpPr>
          <p:cNvPr id="89" name="Line 63">
            <a:extLst>
              <a:ext uri="{FF2B5EF4-FFF2-40B4-BE49-F238E27FC236}">
                <a16:creationId xmlns:a16="http://schemas.microsoft.com/office/drawing/2014/main" id="{4DC2AC94-BDB9-4527-9794-9E03E07AB4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4413" y="612933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90" name="Text Box 64">
            <a:extLst>
              <a:ext uri="{FF2B5EF4-FFF2-40B4-BE49-F238E27FC236}">
                <a16:creationId xmlns:a16="http://schemas.microsoft.com/office/drawing/2014/main" id="{74993804-DDD2-419C-A3CC-3236C6DD1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8" y="6129338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</a:t>
            </a:r>
          </a:p>
        </p:txBody>
      </p:sp>
      <p:sp>
        <p:nvSpPr>
          <p:cNvPr id="91" name="Text Box 65">
            <a:extLst>
              <a:ext uri="{FF2B5EF4-FFF2-40B4-BE49-F238E27FC236}">
                <a16:creationId xmlns:a16="http://schemas.microsoft.com/office/drawing/2014/main" id="{04DC694C-85CE-405F-AA0E-E2F1C7A95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6129338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3:30</a:t>
            </a:r>
          </a:p>
        </p:txBody>
      </p:sp>
      <p:sp>
        <p:nvSpPr>
          <p:cNvPr id="92" name="Text Box 66">
            <a:extLst>
              <a:ext uri="{FF2B5EF4-FFF2-40B4-BE49-F238E27FC236}">
                <a16:creationId xmlns:a16="http://schemas.microsoft.com/office/drawing/2014/main" id="{A6F3FF4B-F18C-4822-8A9B-BF0AAF28D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113" y="6129338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</a:t>
            </a:r>
          </a:p>
        </p:txBody>
      </p:sp>
      <p:sp>
        <p:nvSpPr>
          <p:cNvPr id="93" name="Text Box 67">
            <a:extLst>
              <a:ext uri="{FF2B5EF4-FFF2-40B4-BE49-F238E27FC236}">
                <a16:creationId xmlns:a16="http://schemas.microsoft.com/office/drawing/2014/main" id="{4F481CA1-3CAB-40B0-911A-E71E7E5CA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763" y="6129338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4:30</a:t>
            </a:r>
          </a:p>
        </p:txBody>
      </p:sp>
      <p:grpSp>
        <p:nvGrpSpPr>
          <p:cNvPr id="94" name="Group 69">
            <a:extLst>
              <a:ext uri="{FF2B5EF4-FFF2-40B4-BE49-F238E27FC236}">
                <a16:creationId xmlns:a16="http://schemas.microsoft.com/office/drawing/2014/main" id="{AE543D16-439B-45D2-B84C-0C1B00929B65}"/>
              </a:ext>
            </a:extLst>
          </p:cNvPr>
          <p:cNvGrpSpPr>
            <a:grpSpLocks/>
          </p:cNvGrpSpPr>
          <p:nvPr/>
        </p:nvGrpSpPr>
        <p:grpSpPr bwMode="auto">
          <a:xfrm>
            <a:off x="234950" y="2085181"/>
            <a:ext cx="1066800" cy="1600200"/>
            <a:chOff x="228600" y="4267200"/>
            <a:chExt cx="1066800" cy="1600200"/>
          </a:xfrm>
        </p:grpSpPr>
        <p:sp>
          <p:nvSpPr>
            <p:cNvPr id="95" name="Line 1108">
              <a:extLst>
                <a:ext uri="{FF2B5EF4-FFF2-40B4-BE49-F238E27FC236}">
                  <a16:creationId xmlns:a16="http://schemas.microsoft.com/office/drawing/2014/main" id="{D6DBD76E-A2D2-4669-A042-4ABA49D839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57150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6" name="Line 1110">
              <a:extLst>
                <a:ext uri="{FF2B5EF4-FFF2-40B4-BE49-F238E27FC236}">
                  <a16:creationId xmlns:a16="http://schemas.microsoft.com/office/drawing/2014/main" id="{B5B834FC-50D4-4514-BCF3-9845C32848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5283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7" name="Line 1112">
              <a:extLst>
                <a:ext uri="{FF2B5EF4-FFF2-40B4-BE49-F238E27FC236}">
                  <a16:creationId xmlns:a16="http://schemas.microsoft.com/office/drawing/2014/main" id="{0F78F779-A6D2-4870-9533-6950B7FA1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4851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8" name="Line 1114">
              <a:extLst>
                <a:ext uri="{FF2B5EF4-FFF2-40B4-BE49-F238E27FC236}">
                  <a16:creationId xmlns:a16="http://schemas.microsoft.com/office/drawing/2014/main" id="{D74B9CBA-1C6B-4E5A-A2B7-37CC9FE0FB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0600" y="44196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99" name="AutoShape 1106">
              <a:extLst>
                <a:ext uri="{FF2B5EF4-FFF2-40B4-BE49-F238E27FC236}">
                  <a16:creationId xmlns:a16="http://schemas.microsoft.com/office/drawing/2014/main" id="{FA8ACC79-53E2-4AA3-B79A-F30F58C86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55626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70C0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solidFill>
                    <a:srgbClr val="0070C0"/>
                  </a:solidFill>
                  <a:latin typeface="Arial Narrow" charset="0"/>
                </a:rPr>
                <a:t>Room 1</a:t>
              </a:r>
            </a:p>
          </p:txBody>
        </p:sp>
        <p:sp>
          <p:nvSpPr>
            <p:cNvPr id="100" name="AutoShape 1109">
              <a:extLst>
                <a:ext uri="{FF2B5EF4-FFF2-40B4-BE49-F238E27FC236}">
                  <a16:creationId xmlns:a16="http://schemas.microsoft.com/office/drawing/2014/main" id="{C015F152-8939-4AFB-B345-B1C11F347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51308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FF0000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Arial Narrow" charset="0"/>
                </a:rPr>
                <a:t>Room 2</a:t>
              </a:r>
            </a:p>
          </p:txBody>
        </p:sp>
        <p:sp>
          <p:nvSpPr>
            <p:cNvPr id="101" name="AutoShape 1111">
              <a:extLst>
                <a:ext uri="{FF2B5EF4-FFF2-40B4-BE49-F238E27FC236}">
                  <a16:creationId xmlns:a16="http://schemas.microsoft.com/office/drawing/2014/main" id="{F4A88D7A-A014-47CE-BEA2-DD31AE866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46990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B050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solidFill>
                    <a:srgbClr val="00B050"/>
                  </a:solidFill>
                  <a:latin typeface="Arial Narrow" charset="0"/>
                </a:rPr>
                <a:t>Room 3</a:t>
              </a:r>
            </a:p>
          </p:txBody>
        </p:sp>
        <p:sp>
          <p:nvSpPr>
            <p:cNvPr id="102" name="AutoShape 1113">
              <a:extLst>
                <a:ext uri="{FF2B5EF4-FFF2-40B4-BE49-F238E27FC236}">
                  <a16:creationId xmlns:a16="http://schemas.microsoft.com/office/drawing/2014/main" id="{0A2F7BF6-D5A8-4685-9088-7DAC36DD8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4267200"/>
              <a:ext cx="838200" cy="304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lang="en-US" dirty="0">
                  <a:latin typeface="Arial Narrow" charset="0"/>
                </a:rPr>
                <a:t>Room 4</a:t>
              </a:r>
            </a:p>
          </p:txBody>
        </p:sp>
      </p:grpSp>
      <p:sp>
        <p:nvSpPr>
          <p:cNvPr id="103" name="Oval 1077">
            <a:extLst>
              <a:ext uri="{FF2B5EF4-FFF2-40B4-BE49-F238E27FC236}">
                <a16:creationId xmlns:a16="http://schemas.microsoft.com/office/drawing/2014/main" id="{57722DBD-EF09-4582-88DD-29B6635E2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514600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C</a:t>
            </a:r>
          </a:p>
        </p:txBody>
      </p:sp>
      <p:sp>
        <p:nvSpPr>
          <p:cNvPr id="104" name="Oval 1078">
            <a:extLst>
              <a:ext uri="{FF2B5EF4-FFF2-40B4-BE49-F238E27FC236}">
                <a16:creationId xmlns:a16="http://schemas.microsoft.com/office/drawing/2014/main" id="{4EDDA459-275E-41AE-80DE-163D72A4D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395" y="2994347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B</a:t>
            </a:r>
          </a:p>
        </p:txBody>
      </p:sp>
      <p:sp>
        <p:nvSpPr>
          <p:cNvPr id="105" name="Oval 1079">
            <a:extLst>
              <a:ext uri="{FF2B5EF4-FFF2-40B4-BE49-F238E27FC236}">
                <a16:creationId xmlns:a16="http://schemas.microsoft.com/office/drawing/2014/main" id="{CE7E1467-4800-42C9-AC93-218EC3D5F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6109" y="3406379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A</a:t>
            </a:r>
          </a:p>
        </p:txBody>
      </p:sp>
      <p:sp>
        <p:nvSpPr>
          <p:cNvPr id="106" name="Oval 1080">
            <a:extLst>
              <a:ext uri="{FF2B5EF4-FFF2-40B4-BE49-F238E27FC236}">
                <a16:creationId xmlns:a16="http://schemas.microsoft.com/office/drawing/2014/main" id="{A00B65BF-F8ED-4CFD-BD52-6A1BA43FF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912" y="206072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E</a:t>
            </a:r>
          </a:p>
        </p:txBody>
      </p:sp>
      <p:sp>
        <p:nvSpPr>
          <p:cNvPr id="107" name="Oval 1081">
            <a:extLst>
              <a:ext uri="{FF2B5EF4-FFF2-40B4-BE49-F238E27FC236}">
                <a16:creationId xmlns:a16="http://schemas.microsoft.com/office/drawing/2014/main" id="{879F5FCE-B962-4AC0-AC71-D733D6879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664" y="2457800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D</a:t>
            </a:r>
          </a:p>
        </p:txBody>
      </p:sp>
      <p:sp>
        <p:nvSpPr>
          <p:cNvPr id="108" name="Oval 1083">
            <a:extLst>
              <a:ext uri="{FF2B5EF4-FFF2-40B4-BE49-F238E27FC236}">
                <a16:creationId xmlns:a16="http://schemas.microsoft.com/office/drawing/2014/main" id="{6FF6DA16-2A22-4BDF-8536-7A3333AD8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710" y="2457800"/>
            <a:ext cx="304800" cy="304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G</a:t>
            </a:r>
          </a:p>
        </p:txBody>
      </p:sp>
      <p:sp>
        <p:nvSpPr>
          <p:cNvPr id="109" name="Oval 1085">
            <a:extLst>
              <a:ext uri="{FF2B5EF4-FFF2-40B4-BE49-F238E27FC236}">
                <a16:creationId xmlns:a16="http://schemas.microsoft.com/office/drawing/2014/main" id="{077843C8-39A1-4249-93D1-476B4C71A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3710" y="3348540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F</a:t>
            </a:r>
          </a:p>
        </p:txBody>
      </p:sp>
      <p:sp>
        <p:nvSpPr>
          <p:cNvPr id="110" name="Oval 1086">
            <a:extLst>
              <a:ext uri="{FF2B5EF4-FFF2-40B4-BE49-F238E27FC236}">
                <a16:creationId xmlns:a16="http://schemas.microsoft.com/office/drawing/2014/main" id="{6BE5026A-EE38-47B2-996B-CDFD58DEE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190" y="2085181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J</a:t>
            </a:r>
          </a:p>
        </p:txBody>
      </p:sp>
      <p:sp>
        <p:nvSpPr>
          <p:cNvPr id="111" name="Oval 1087">
            <a:extLst>
              <a:ext uri="{FF2B5EF4-FFF2-40B4-BE49-F238E27FC236}">
                <a16:creationId xmlns:a16="http://schemas.microsoft.com/office/drawing/2014/main" id="{F9B2C9E4-DE7A-4E86-B737-CBA6722A6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3203" y="2889833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H</a:t>
            </a:r>
          </a:p>
        </p:txBody>
      </p:sp>
      <p:sp>
        <p:nvSpPr>
          <p:cNvPr id="112" name="Oval 1088">
            <a:extLst>
              <a:ext uri="{FF2B5EF4-FFF2-40B4-BE49-F238E27FC236}">
                <a16:creationId xmlns:a16="http://schemas.microsoft.com/office/drawing/2014/main" id="{B135C23A-2483-402E-AEB0-6178630C4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190" y="3344441"/>
            <a:ext cx="304800" cy="304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I</a:t>
            </a:r>
          </a:p>
        </p:txBody>
      </p:sp>
      <p:cxnSp>
        <p:nvCxnSpPr>
          <p:cNvPr id="113" name="AutoShape 1090">
            <a:extLst>
              <a:ext uri="{FF2B5EF4-FFF2-40B4-BE49-F238E27FC236}">
                <a16:creationId xmlns:a16="http://schemas.microsoft.com/office/drawing/2014/main" id="{70C4E971-D3FC-423E-B97F-1EA6F80AF92F}"/>
              </a:ext>
            </a:extLst>
          </p:cNvPr>
          <p:cNvCxnSpPr>
            <a:cxnSpLocks noChangeShapeType="1"/>
            <a:stCxn id="103" idx="4"/>
            <a:endCxn id="105" idx="0"/>
          </p:cNvCxnSpPr>
          <p:nvPr/>
        </p:nvCxnSpPr>
        <p:spPr bwMode="auto">
          <a:xfrm>
            <a:off x="1905000" y="2819400"/>
            <a:ext cx="13509" cy="5869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4" name="AutoShape 1091">
            <a:extLst>
              <a:ext uri="{FF2B5EF4-FFF2-40B4-BE49-F238E27FC236}">
                <a16:creationId xmlns:a16="http://schemas.microsoft.com/office/drawing/2014/main" id="{C7844A6D-C4AB-4EE3-A80F-4DBB1F97D1B7}"/>
              </a:ext>
            </a:extLst>
          </p:cNvPr>
          <p:cNvCxnSpPr>
            <a:cxnSpLocks noChangeShapeType="1"/>
            <a:stCxn id="103" idx="5"/>
            <a:endCxn id="104" idx="1"/>
          </p:cNvCxnSpPr>
          <p:nvPr/>
        </p:nvCxnSpPr>
        <p:spPr bwMode="auto">
          <a:xfrm>
            <a:off x="2012763" y="2774763"/>
            <a:ext cx="476269" cy="26422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5" name="AutoShape 1092">
            <a:extLst>
              <a:ext uri="{FF2B5EF4-FFF2-40B4-BE49-F238E27FC236}">
                <a16:creationId xmlns:a16="http://schemas.microsoft.com/office/drawing/2014/main" id="{7B35A20F-7719-48EA-AE88-B9D198922001}"/>
              </a:ext>
            </a:extLst>
          </p:cNvPr>
          <p:cNvCxnSpPr>
            <a:cxnSpLocks noChangeShapeType="1"/>
            <a:stCxn id="105" idx="7"/>
            <a:endCxn id="104" idx="3"/>
          </p:cNvCxnSpPr>
          <p:nvPr/>
        </p:nvCxnSpPr>
        <p:spPr bwMode="auto">
          <a:xfrm flipV="1">
            <a:off x="2026272" y="3254510"/>
            <a:ext cx="462760" cy="19650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6" name="AutoShape 1093">
            <a:extLst>
              <a:ext uri="{FF2B5EF4-FFF2-40B4-BE49-F238E27FC236}">
                <a16:creationId xmlns:a16="http://schemas.microsoft.com/office/drawing/2014/main" id="{A48BB632-8DDF-41E6-A8F4-7DF99D801274}"/>
              </a:ext>
            </a:extLst>
          </p:cNvPr>
          <p:cNvCxnSpPr>
            <a:cxnSpLocks noChangeShapeType="1"/>
            <a:stCxn id="104" idx="6"/>
            <a:endCxn id="107" idx="3"/>
          </p:cNvCxnSpPr>
          <p:nvPr/>
        </p:nvCxnSpPr>
        <p:spPr bwMode="auto">
          <a:xfrm flipV="1">
            <a:off x="2749195" y="2717963"/>
            <a:ext cx="677106" cy="4287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7" name="AutoShape 1094">
            <a:extLst>
              <a:ext uri="{FF2B5EF4-FFF2-40B4-BE49-F238E27FC236}">
                <a16:creationId xmlns:a16="http://schemas.microsoft.com/office/drawing/2014/main" id="{BFFC45ED-7585-4D98-A4E1-38FBB79D5DF4}"/>
              </a:ext>
            </a:extLst>
          </p:cNvPr>
          <p:cNvCxnSpPr>
            <a:cxnSpLocks noChangeShapeType="1"/>
            <a:stCxn id="107" idx="6"/>
            <a:endCxn id="106" idx="4"/>
          </p:cNvCxnSpPr>
          <p:nvPr/>
        </p:nvCxnSpPr>
        <p:spPr bwMode="auto">
          <a:xfrm flipV="1">
            <a:off x="3686464" y="2365520"/>
            <a:ext cx="392848" cy="24468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8" name="AutoShape 1095">
            <a:extLst>
              <a:ext uri="{FF2B5EF4-FFF2-40B4-BE49-F238E27FC236}">
                <a16:creationId xmlns:a16="http://schemas.microsoft.com/office/drawing/2014/main" id="{9AF9247B-BA01-4C7A-9455-362EBE05D932}"/>
              </a:ext>
            </a:extLst>
          </p:cNvPr>
          <p:cNvCxnSpPr>
            <a:cxnSpLocks noChangeShapeType="1"/>
            <a:stCxn id="108" idx="1"/>
            <a:endCxn id="106" idx="5"/>
          </p:cNvCxnSpPr>
          <p:nvPr/>
        </p:nvCxnSpPr>
        <p:spPr bwMode="auto">
          <a:xfrm flipH="1" flipV="1">
            <a:off x="4187075" y="2320883"/>
            <a:ext cx="851272" cy="18155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9" name="AutoShape 1096">
            <a:extLst>
              <a:ext uri="{FF2B5EF4-FFF2-40B4-BE49-F238E27FC236}">
                <a16:creationId xmlns:a16="http://schemas.microsoft.com/office/drawing/2014/main" id="{7354CB32-0A78-46CF-8B2D-54A0C0DD77CB}"/>
              </a:ext>
            </a:extLst>
          </p:cNvPr>
          <p:cNvCxnSpPr>
            <a:cxnSpLocks noChangeShapeType="1"/>
            <a:stCxn id="109" idx="1"/>
            <a:endCxn id="106" idx="5"/>
          </p:cNvCxnSpPr>
          <p:nvPr/>
        </p:nvCxnSpPr>
        <p:spPr bwMode="auto">
          <a:xfrm flipH="1" flipV="1">
            <a:off x="4187075" y="2320883"/>
            <a:ext cx="851272" cy="10722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" name="AutoShape 1097">
            <a:extLst>
              <a:ext uri="{FF2B5EF4-FFF2-40B4-BE49-F238E27FC236}">
                <a16:creationId xmlns:a16="http://schemas.microsoft.com/office/drawing/2014/main" id="{AA551F82-4344-47CA-9AED-CFFEEC110151}"/>
              </a:ext>
            </a:extLst>
          </p:cNvPr>
          <p:cNvCxnSpPr>
            <a:cxnSpLocks noChangeShapeType="1"/>
            <a:stCxn id="109" idx="0"/>
            <a:endCxn id="108" idx="4"/>
          </p:cNvCxnSpPr>
          <p:nvPr/>
        </p:nvCxnSpPr>
        <p:spPr bwMode="auto">
          <a:xfrm flipV="1">
            <a:off x="5146110" y="2762600"/>
            <a:ext cx="0" cy="58594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1" name="AutoShape 1098">
            <a:extLst>
              <a:ext uri="{FF2B5EF4-FFF2-40B4-BE49-F238E27FC236}">
                <a16:creationId xmlns:a16="http://schemas.microsoft.com/office/drawing/2014/main" id="{E9CBB630-EAE4-4855-952A-29C032CA5A3E}"/>
              </a:ext>
            </a:extLst>
          </p:cNvPr>
          <p:cNvCxnSpPr>
            <a:cxnSpLocks noChangeShapeType="1"/>
            <a:stCxn id="111" idx="1"/>
            <a:endCxn id="108" idx="5"/>
          </p:cNvCxnSpPr>
          <p:nvPr/>
        </p:nvCxnSpPr>
        <p:spPr bwMode="auto">
          <a:xfrm flipH="1" flipV="1">
            <a:off x="5253873" y="2717963"/>
            <a:ext cx="923967" cy="21650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2" name="AutoShape 1099">
            <a:extLst>
              <a:ext uri="{FF2B5EF4-FFF2-40B4-BE49-F238E27FC236}">
                <a16:creationId xmlns:a16="http://schemas.microsoft.com/office/drawing/2014/main" id="{4643851E-FF7D-4083-B111-FC6E97F1C378}"/>
              </a:ext>
            </a:extLst>
          </p:cNvPr>
          <p:cNvCxnSpPr>
            <a:cxnSpLocks noChangeShapeType="1"/>
            <a:stCxn id="111" idx="3"/>
            <a:endCxn id="109" idx="7"/>
          </p:cNvCxnSpPr>
          <p:nvPr/>
        </p:nvCxnSpPr>
        <p:spPr bwMode="auto">
          <a:xfrm flipH="1">
            <a:off x="5253873" y="3149996"/>
            <a:ext cx="923967" cy="24318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" name="AutoShape 1100">
            <a:extLst>
              <a:ext uri="{FF2B5EF4-FFF2-40B4-BE49-F238E27FC236}">
                <a16:creationId xmlns:a16="http://schemas.microsoft.com/office/drawing/2014/main" id="{FD0C2E99-F46B-4AF9-86F1-8CF0A94CB8E3}"/>
              </a:ext>
            </a:extLst>
          </p:cNvPr>
          <p:cNvCxnSpPr>
            <a:cxnSpLocks noChangeShapeType="1"/>
            <a:stCxn id="110" idx="3"/>
            <a:endCxn id="111" idx="7"/>
          </p:cNvCxnSpPr>
          <p:nvPr/>
        </p:nvCxnSpPr>
        <p:spPr bwMode="auto">
          <a:xfrm flipH="1">
            <a:off x="6393366" y="2345344"/>
            <a:ext cx="355461" cy="58912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4" name="AutoShape 1101">
            <a:extLst>
              <a:ext uri="{FF2B5EF4-FFF2-40B4-BE49-F238E27FC236}">
                <a16:creationId xmlns:a16="http://schemas.microsoft.com/office/drawing/2014/main" id="{3C833783-BBEF-4209-8BD6-1B0221FC09F4}"/>
              </a:ext>
            </a:extLst>
          </p:cNvPr>
          <p:cNvCxnSpPr>
            <a:cxnSpLocks noChangeShapeType="1"/>
            <a:stCxn id="110" idx="4"/>
            <a:endCxn id="112" idx="0"/>
          </p:cNvCxnSpPr>
          <p:nvPr/>
        </p:nvCxnSpPr>
        <p:spPr bwMode="auto">
          <a:xfrm>
            <a:off x="6856590" y="2389981"/>
            <a:ext cx="0" cy="9544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5" name="AutoShape 1102">
            <a:extLst>
              <a:ext uri="{FF2B5EF4-FFF2-40B4-BE49-F238E27FC236}">
                <a16:creationId xmlns:a16="http://schemas.microsoft.com/office/drawing/2014/main" id="{53EABF1A-CF2A-4ABA-BF08-6B1287FA1C53}"/>
              </a:ext>
            </a:extLst>
          </p:cNvPr>
          <p:cNvCxnSpPr>
            <a:cxnSpLocks noChangeShapeType="1"/>
            <a:stCxn id="111" idx="6"/>
            <a:endCxn id="112" idx="1"/>
          </p:cNvCxnSpPr>
          <p:nvPr/>
        </p:nvCxnSpPr>
        <p:spPr bwMode="auto">
          <a:xfrm>
            <a:off x="6438003" y="3042233"/>
            <a:ext cx="310824" cy="3468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6" name="AutoShape 1116">
            <a:extLst>
              <a:ext uri="{FF2B5EF4-FFF2-40B4-BE49-F238E27FC236}">
                <a16:creationId xmlns:a16="http://schemas.microsoft.com/office/drawing/2014/main" id="{D5741100-A34C-4E96-8BB0-436EB0B739F8}"/>
              </a:ext>
            </a:extLst>
          </p:cNvPr>
          <p:cNvCxnSpPr>
            <a:cxnSpLocks noChangeShapeType="1"/>
            <a:stCxn id="104" idx="7"/>
            <a:endCxn id="106" idx="2"/>
          </p:cNvCxnSpPr>
          <p:nvPr/>
        </p:nvCxnSpPr>
        <p:spPr bwMode="auto">
          <a:xfrm rot="5400000" flipH="1" flipV="1">
            <a:off x="2902803" y="2014875"/>
            <a:ext cx="825864" cy="1222354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3B8C184-8ADC-40F6-8681-321870C23489}"/>
              </a:ext>
            </a:extLst>
          </p:cNvPr>
          <p:cNvSpPr/>
          <p:nvPr/>
        </p:nvSpPr>
        <p:spPr>
          <a:xfrm>
            <a:off x="4570590" y="99361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Note: graph coloring is very hard in general, but graphs corresponding to interval intersections are simpler.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0D3FAC2-E677-4BC7-A916-2D0ED96BB544}"/>
                  </a:ext>
                </a:extLst>
              </p14:cNvPr>
              <p14:cNvContentPartPr/>
              <p14:nvPr/>
            </p14:nvContentPartPr>
            <p14:xfrm>
              <a:off x="748800" y="1337400"/>
              <a:ext cx="6772680" cy="4623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0D3FAC2-E677-4BC7-A916-2D0ED96BB5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9440" y="1328040"/>
                <a:ext cx="6791400" cy="46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300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Better Schedule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2200" dirty="0">
              <a:solidFill>
                <a:srgbClr val="003399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2200" dirty="0">
              <a:solidFill>
                <a:srgbClr val="003399"/>
              </a:solidFill>
              <a:latin typeface="+mj-lt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r>
              <a:rPr kumimoji="1" lang="en-US" sz="2200" dirty="0">
                <a:latin typeface="+mj-lt"/>
                <a:ea typeface="ＭＳ Ｐゴシック" charset="0"/>
                <a:cs typeface="ＭＳ Ｐゴシック" charset="0"/>
              </a:rPr>
              <a:t>This one uses only 3 classrooms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103" name="Group 1079">
            <a:extLst>
              <a:ext uri="{FF2B5EF4-FFF2-40B4-BE49-F238E27FC236}">
                <a16:creationId xmlns:a16="http://schemas.microsoft.com/office/drawing/2014/main" id="{35FC5554-3772-4C37-804E-C424E8BBD958}"/>
              </a:ext>
            </a:extLst>
          </p:cNvPr>
          <p:cNvGrpSpPr>
            <a:grpSpLocks/>
          </p:cNvGrpSpPr>
          <p:nvPr/>
        </p:nvGrpSpPr>
        <p:grpSpPr bwMode="auto">
          <a:xfrm>
            <a:off x="1235075" y="3590570"/>
            <a:ext cx="6673850" cy="1685925"/>
            <a:chOff x="814" y="2434"/>
            <a:chExt cx="4204" cy="1430"/>
          </a:xfrm>
        </p:grpSpPr>
        <p:sp>
          <p:nvSpPr>
            <p:cNvPr id="104" name="Line 1045">
              <a:extLst>
                <a:ext uri="{FF2B5EF4-FFF2-40B4-BE49-F238E27FC236}">
                  <a16:creationId xmlns:a16="http://schemas.microsoft.com/office/drawing/2014/main" id="{A9B89A73-F269-47D7-AFA9-9FECF4018D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64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5" name="Line 1046">
              <a:extLst>
                <a:ext uri="{FF2B5EF4-FFF2-40B4-BE49-F238E27FC236}">
                  <a16:creationId xmlns:a16="http://schemas.microsoft.com/office/drawing/2014/main" id="{30A95612-5D91-46E6-A6AA-11ACCC04A9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2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6" name="Line 1047">
              <a:extLst>
                <a:ext uri="{FF2B5EF4-FFF2-40B4-BE49-F238E27FC236}">
                  <a16:creationId xmlns:a16="http://schemas.microsoft.com/office/drawing/2014/main" id="{28A20C6C-3E0D-44E9-AF56-693158A61B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90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7" name="Line 1048">
              <a:extLst>
                <a:ext uri="{FF2B5EF4-FFF2-40B4-BE49-F238E27FC236}">
                  <a16:creationId xmlns:a16="http://schemas.microsoft.com/office/drawing/2014/main" id="{C8C2F1AE-32D7-4593-893A-37AD0508EC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627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8" name="Line 1049">
              <a:extLst>
                <a:ext uri="{FF2B5EF4-FFF2-40B4-BE49-F238E27FC236}">
                  <a16:creationId xmlns:a16="http://schemas.microsoft.com/office/drawing/2014/main" id="{91C72157-44C4-4AF7-A3DA-FA186D69AA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52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9" name="Line 1050">
              <a:extLst>
                <a:ext uri="{FF2B5EF4-FFF2-40B4-BE49-F238E27FC236}">
                  <a16:creationId xmlns:a16="http://schemas.microsoft.com/office/drawing/2014/main" id="{9526CA36-C8B1-4B62-B805-6337F42DCF6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939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0" name="Line 1051">
              <a:extLst>
                <a:ext uri="{FF2B5EF4-FFF2-40B4-BE49-F238E27FC236}">
                  <a16:creationId xmlns:a16="http://schemas.microsoft.com/office/drawing/2014/main" id="{DFC7C466-86EC-4CE8-A148-9CC235C2C8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77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1" name="Line 1052">
              <a:extLst>
                <a:ext uri="{FF2B5EF4-FFF2-40B4-BE49-F238E27FC236}">
                  <a16:creationId xmlns:a16="http://schemas.microsoft.com/office/drawing/2014/main" id="{20AFE6E7-57F9-41B7-B494-EFADC8D4CE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64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2" name="Line 1053">
              <a:extLst>
                <a:ext uri="{FF2B5EF4-FFF2-40B4-BE49-F238E27FC236}">
                  <a16:creationId xmlns:a16="http://schemas.microsoft.com/office/drawing/2014/main" id="{8E472E88-F1C2-4572-8752-271D14F1A5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202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3" name="Line 1054">
              <a:extLst>
                <a:ext uri="{FF2B5EF4-FFF2-40B4-BE49-F238E27FC236}">
                  <a16:creationId xmlns:a16="http://schemas.microsoft.com/office/drawing/2014/main" id="{AA24A7E0-C8F2-432D-B91C-35758AB7A2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90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4" name="Line 1055">
              <a:extLst>
                <a:ext uri="{FF2B5EF4-FFF2-40B4-BE49-F238E27FC236}">
                  <a16:creationId xmlns:a16="http://schemas.microsoft.com/office/drawing/2014/main" id="{FD45D5DC-C160-47DD-9506-8C181BC3AB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27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5" name="Line 1056">
              <a:extLst>
                <a:ext uri="{FF2B5EF4-FFF2-40B4-BE49-F238E27FC236}">
                  <a16:creationId xmlns:a16="http://schemas.microsoft.com/office/drawing/2014/main" id="{7AA49C9F-3BC6-4A0A-924D-0624CE9A99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15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6" name="Line 1063">
              <a:extLst>
                <a:ext uri="{FF2B5EF4-FFF2-40B4-BE49-F238E27FC236}">
                  <a16:creationId xmlns:a16="http://schemas.microsoft.com/office/drawing/2014/main" id="{F71AA57F-3492-4269-AF86-A68D44E4A5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255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7" name="Line 1064">
              <a:extLst>
                <a:ext uri="{FF2B5EF4-FFF2-40B4-BE49-F238E27FC236}">
                  <a16:creationId xmlns:a16="http://schemas.microsoft.com/office/drawing/2014/main" id="{FE2DCAD9-37A1-441C-9B86-A2CE4D81C4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781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8" name="Line 1065">
              <a:extLst>
                <a:ext uri="{FF2B5EF4-FFF2-40B4-BE49-F238E27FC236}">
                  <a16:creationId xmlns:a16="http://schemas.microsoft.com/office/drawing/2014/main" id="{F5E918D8-F7AA-4A36-9229-161DA61EED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518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9" name="Line 1066">
              <a:extLst>
                <a:ext uri="{FF2B5EF4-FFF2-40B4-BE49-F238E27FC236}">
                  <a16:creationId xmlns:a16="http://schemas.microsoft.com/office/drawing/2014/main" id="{D30D5CEB-0533-4592-B560-333DE20378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043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20" name="Line 1067">
              <a:extLst>
                <a:ext uri="{FF2B5EF4-FFF2-40B4-BE49-F238E27FC236}">
                  <a16:creationId xmlns:a16="http://schemas.microsoft.com/office/drawing/2014/main" id="{B2E0A598-A92B-4569-9A74-7626312442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306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121" name="Line 1028">
            <a:extLst>
              <a:ext uri="{FF2B5EF4-FFF2-40B4-BE49-F238E27FC236}">
                <a16:creationId xmlns:a16="http://schemas.microsoft.com/office/drawing/2014/main" id="{D8CAD0E6-9446-4EA6-AD01-2EAB37F70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5075" y="5276495"/>
            <a:ext cx="69643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22" name="Text Box 1029">
            <a:extLst>
              <a:ext uri="{FF2B5EF4-FFF2-40B4-BE49-F238E27FC236}">
                <a16:creationId xmlns:a16="http://schemas.microsoft.com/office/drawing/2014/main" id="{E169C0B5-8D9E-4278-BCF1-131215684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9463" y="5354283"/>
            <a:ext cx="1368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123" name="Text Box 1030">
            <a:extLst>
              <a:ext uri="{FF2B5EF4-FFF2-40B4-BE49-F238E27FC236}">
                <a16:creationId xmlns:a16="http://schemas.microsoft.com/office/drawing/2014/main" id="{25A4367E-147E-4CDF-9C31-DD7B322CE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388" y="5370158"/>
            <a:ext cx="655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Time</a:t>
            </a:r>
          </a:p>
        </p:txBody>
      </p:sp>
      <p:sp>
        <p:nvSpPr>
          <p:cNvPr id="124" name="Line 1031">
            <a:extLst>
              <a:ext uri="{FF2B5EF4-FFF2-40B4-BE49-F238E27FC236}">
                <a16:creationId xmlns:a16="http://schemas.microsoft.com/office/drawing/2014/main" id="{77A67536-ECAE-4092-87C3-4312B4708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40388" y="5276495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25" name="Text Box 1032">
            <a:extLst>
              <a:ext uri="{FF2B5EF4-FFF2-40B4-BE49-F238E27FC236}">
                <a16:creationId xmlns:a16="http://schemas.microsoft.com/office/drawing/2014/main" id="{2DABE78C-8720-49C9-82B9-F40BF16FE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5276495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</a:t>
            </a:r>
          </a:p>
        </p:txBody>
      </p:sp>
      <p:sp>
        <p:nvSpPr>
          <p:cNvPr id="126" name="Text Box 1033">
            <a:extLst>
              <a:ext uri="{FF2B5EF4-FFF2-40B4-BE49-F238E27FC236}">
                <a16:creationId xmlns:a16="http://schemas.microsoft.com/office/drawing/2014/main" id="{CF5DD1A2-914B-4811-8E4F-ACFC6C83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563" y="5276495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9:30</a:t>
            </a:r>
          </a:p>
        </p:txBody>
      </p:sp>
      <p:sp>
        <p:nvSpPr>
          <p:cNvPr id="127" name="Text Box 1034">
            <a:extLst>
              <a:ext uri="{FF2B5EF4-FFF2-40B4-BE49-F238E27FC236}">
                <a16:creationId xmlns:a16="http://schemas.microsoft.com/office/drawing/2014/main" id="{8B1ADF55-DA4C-445C-97D2-D7CB636A7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5276495"/>
            <a:ext cx="319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</a:t>
            </a:r>
          </a:p>
        </p:txBody>
      </p:sp>
      <p:sp>
        <p:nvSpPr>
          <p:cNvPr id="128" name="Text Box 1035">
            <a:extLst>
              <a:ext uri="{FF2B5EF4-FFF2-40B4-BE49-F238E27FC236}">
                <a16:creationId xmlns:a16="http://schemas.microsoft.com/office/drawing/2014/main" id="{52B1C877-C057-4EC2-945E-3BF263810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13" y="5276495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10:30</a:t>
            </a:r>
          </a:p>
        </p:txBody>
      </p:sp>
      <p:sp>
        <p:nvSpPr>
          <p:cNvPr id="129" name="Text Box 1036">
            <a:extLst>
              <a:ext uri="{FF2B5EF4-FFF2-40B4-BE49-F238E27FC236}">
                <a16:creationId xmlns:a16="http://schemas.microsoft.com/office/drawing/2014/main" id="{7E49E610-04A5-4DDB-AD1F-04943BDA9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5276495"/>
            <a:ext cx="298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</a:t>
            </a:r>
          </a:p>
        </p:txBody>
      </p:sp>
      <p:sp>
        <p:nvSpPr>
          <p:cNvPr id="130" name="Text Box 1037">
            <a:extLst>
              <a:ext uri="{FF2B5EF4-FFF2-40B4-BE49-F238E27FC236}">
                <a16:creationId xmlns:a16="http://schemas.microsoft.com/office/drawing/2014/main" id="{34FC9018-5574-405D-BD94-D238B9F98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088" y="5276495"/>
            <a:ext cx="492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11:30</a:t>
            </a:r>
          </a:p>
        </p:txBody>
      </p:sp>
      <p:sp>
        <p:nvSpPr>
          <p:cNvPr id="131" name="Text Box 1038">
            <a:extLst>
              <a:ext uri="{FF2B5EF4-FFF2-40B4-BE49-F238E27FC236}">
                <a16:creationId xmlns:a16="http://schemas.microsoft.com/office/drawing/2014/main" id="{EC344544-9826-42D0-99F6-52293F974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5276495"/>
            <a:ext cx="319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</a:t>
            </a:r>
          </a:p>
        </p:txBody>
      </p:sp>
      <p:sp>
        <p:nvSpPr>
          <p:cNvPr id="132" name="Text Box 1039">
            <a:extLst>
              <a:ext uri="{FF2B5EF4-FFF2-40B4-BE49-F238E27FC236}">
                <a16:creationId xmlns:a16="http://schemas.microsoft.com/office/drawing/2014/main" id="{05414895-E4A1-4CCD-ADDF-818996387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650" y="5276495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12:30</a:t>
            </a:r>
          </a:p>
        </p:txBody>
      </p:sp>
      <p:sp>
        <p:nvSpPr>
          <p:cNvPr id="133" name="Text Box 1040">
            <a:extLst>
              <a:ext uri="{FF2B5EF4-FFF2-40B4-BE49-F238E27FC236}">
                <a16:creationId xmlns:a16="http://schemas.microsoft.com/office/drawing/2014/main" id="{D2E4C278-CE14-4BED-8104-A9502E8B6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9763" y="5276495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</a:t>
            </a:r>
          </a:p>
        </p:txBody>
      </p:sp>
      <p:sp>
        <p:nvSpPr>
          <p:cNvPr id="134" name="Text Box 1041">
            <a:extLst>
              <a:ext uri="{FF2B5EF4-FFF2-40B4-BE49-F238E27FC236}">
                <a16:creationId xmlns:a16="http://schemas.microsoft.com/office/drawing/2014/main" id="{6AC17AB4-91CD-45AD-A1A3-A8E8EEBEB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0" y="5276495"/>
            <a:ext cx="434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1:30</a:t>
            </a:r>
          </a:p>
        </p:txBody>
      </p:sp>
      <p:sp>
        <p:nvSpPr>
          <p:cNvPr id="135" name="Text Box 1042">
            <a:extLst>
              <a:ext uri="{FF2B5EF4-FFF2-40B4-BE49-F238E27FC236}">
                <a16:creationId xmlns:a16="http://schemas.microsoft.com/office/drawing/2014/main" id="{D66A3139-EE10-46A4-84D6-A193883DF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088" y="5276495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</a:t>
            </a:r>
          </a:p>
        </p:txBody>
      </p:sp>
      <p:sp>
        <p:nvSpPr>
          <p:cNvPr id="136" name="Text Box 1043">
            <a:extLst>
              <a:ext uri="{FF2B5EF4-FFF2-40B4-BE49-F238E27FC236}">
                <a16:creationId xmlns:a16="http://schemas.microsoft.com/office/drawing/2014/main" id="{90818627-0B47-4BFC-ACAF-5BD9B84DF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5276495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2:30</a:t>
            </a:r>
          </a:p>
        </p:txBody>
      </p:sp>
      <p:sp>
        <p:nvSpPr>
          <p:cNvPr id="137" name="Rectangle 1057">
            <a:extLst>
              <a:ext uri="{FF2B5EF4-FFF2-40B4-BE49-F238E27FC236}">
                <a16:creationId xmlns:a16="http://schemas.microsoft.com/office/drawing/2014/main" id="{1E57C33F-5AE6-48E7-BF37-79075A709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025" y="4708170"/>
            <a:ext cx="2085975" cy="268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h</a:t>
            </a:r>
          </a:p>
        </p:txBody>
      </p:sp>
      <p:sp>
        <p:nvSpPr>
          <p:cNvPr id="138" name="Rectangle 1058">
            <a:extLst>
              <a:ext uri="{FF2B5EF4-FFF2-40B4-BE49-F238E27FC236}">
                <a16:creationId xmlns:a16="http://schemas.microsoft.com/office/drawing/2014/main" id="{6DE460B2-1F51-4076-9149-4D8A521C5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50" y="3895370"/>
            <a:ext cx="12588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c</a:t>
            </a:r>
          </a:p>
        </p:txBody>
      </p:sp>
      <p:sp>
        <p:nvSpPr>
          <p:cNvPr id="139" name="Rectangle 1059">
            <a:extLst>
              <a:ext uri="{FF2B5EF4-FFF2-40B4-BE49-F238E27FC236}">
                <a16:creationId xmlns:a16="http://schemas.microsoft.com/office/drawing/2014/main" id="{469A099F-13D3-45F0-ABBB-7F5942E42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0" y="4697058"/>
            <a:ext cx="1244600" cy="2682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a</a:t>
            </a:r>
          </a:p>
        </p:txBody>
      </p:sp>
      <p:sp>
        <p:nvSpPr>
          <p:cNvPr id="140" name="Rectangle 1060">
            <a:extLst>
              <a:ext uri="{FF2B5EF4-FFF2-40B4-BE49-F238E27FC236}">
                <a16:creationId xmlns:a16="http://schemas.microsoft.com/office/drawing/2014/main" id="{0FE2F77B-BCDA-499C-892B-37923A111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1950" y="4709758"/>
            <a:ext cx="250507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e</a:t>
            </a:r>
          </a:p>
        </p:txBody>
      </p:sp>
      <p:sp>
        <p:nvSpPr>
          <p:cNvPr id="141" name="Rectangle 1061">
            <a:extLst>
              <a:ext uri="{FF2B5EF4-FFF2-40B4-BE49-F238E27FC236}">
                <a16:creationId xmlns:a16="http://schemas.microsoft.com/office/drawing/2014/main" id="{DB6F79FE-2DFF-43CB-9C71-61378478E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175" y="3890608"/>
            <a:ext cx="12461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f</a:t>
            </a:r>
          </a:p>
        </p:txBody>
      </p:sp>
      <p:sp>
        <p:nvSpPr>
          <p:cNvPr id="142" name="Rectangle 1062">
            <a:extLst>
              <a:ext uri="{FF2B5EF4-FFF2-40B4-BE49-F238E27FC236}">
                <a16:creationId xmlns:a16="http://schemas.microsoft.com/office/drawing/2014/main" id="{0AAE40F2-F042-46E6-B62A-F6402FB4C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300183"/>
            <a:ext cx="1255713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g</a:t>
            </a:r>
          </a:p>
        </p:txBody>
      </p:sp>
      <p:sp>
        <p:nvSpPr>
          <p:cNvPr id="143" name="Rectangle 1068">
            <a:extLst>
              <a:ext uri="{FF2B5EF4-FFF2-40B4-BE49-F238E27FC236}">
                <a16:creationId xmlns:a16="http://schemas.microsoft.com/office/drawing/2014/main" id="{CA8B8E57-388F-4723-87EB-BE4BA0BE2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2050" y="4285895"/>
            <a:ext cx="125412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i</a:t>
            </a:r>
          </a:p>
        </p:txBody>
      </p:sp>
      <p:sp>
        <p:nvSpPr>
          <p:cNvPr id="144" name="Rectangle 1069">
            <a:extLst>
              <a:ext uri="{FF2B5EF4-FFF2-40B4-BE49-F238E27FC236}">
                <a16:creationId xmlns:a16="http://schemas.microsoft.com/office/drawing/2014/main" id="{7E06131A-1947-4CE4-9320-C25C8553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9988" y="3896958"/>
            <a:ext cx="1246187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j</a:t>
            </a:r>
          </a:p>
        </p:txBody>
      </p:sp>
      <p:sp>
        <p:nvSpPr>
          <p:cNvPr id="145" name="Line 1070">
            <a:extLst>
              <a:ext uri="{FF2B5EF4-FFF2-40B4-BE49-F238E27FC236}">
                <a16:creationId xmlns:a16="http://schemas.microsoft.com/office/drawing/2014/main" id="{5FC91171-7C24-4B92-8E55-D91CE229CD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7263" y="5271733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46" name="Text Box 1071">
            <a:extLst>
              <a:ext uri="{FF2B5EF4-FFF2-40B4-BE49-F238E27FC236}">
                <a16:creationId xmlns:a16="http://schemas.microsoft.com/office/drawing/2014/main" id="{1B247E41-5217-4F68-BA5F-D4D3B662A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6638" y="5271733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</a:t>
            </a:r>
          </a:p>
        </p:txBody>
      </p:sp>
      <p:sp>
        <p:nvSpPr>
          <p:cNvPr id="147" name="Text Box 1072">
            <a:extLst>
              <a:ext uri="{FF2B5EF4-FFF2-40B4-BE49-F238E27FC236}">
                <a16:creationId xmlns:a16="http://schemas.microsoft.com/office/drawing/2014/main" id="{0C7A3074-9694-416F-9E9E-8878BDB36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25" y="5271733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3:30</a:t>
            </a:r>
          </a:p>
        </p:txBody>
      </p:sp>
      <p:sp>
        <p:nvSpPr>
          <p:cNvPr id="148" name="Text Box 1073">
            <a:extLst>
              <a:ext uri="{FF2B5EF4-FFF2-40B4-BE49-F238E27FC236}">
                <a16:creationId xmlns:a16="http://schemas.microsoft.com/office/drawing/2014/main" id="{EDAE40BD-15F9-488F-B646-93E9873DA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963" y="5271733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</a:t>
            </a:r>
          </a:p>
        </p:txBody>
      </p:sp>
      <p:sp>
        <p:nvSpPr>
          <p:cNvPr id="149" name="Text Box 1074">
            <a:extLst>
              <a:ext uri="{FF2B5EF4-FFF2-40B4-BE49-F238E27FC236}">
                <a16:creationId xmlns:a16="http://schemas.microsoft.com/office/drawing/2014/main" id="{68A95681-4DC8-4832-AA3C-1DDEBC98E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3613" y="5271733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4:30</a:t>
            </a:r>
          </a:p>
        </p:txBody>
      </p:sp>
      <p:sp>
        <p:nvSpPr>
          <p:cNvPr id="150" name="Rectangle 1075">
            <a:extLst>
              <a:ext uri="{FF2B5EF4-FFF2-40B4-BE49-F238E27FC236}">
                <a16:creationId xmlns:a16="http://schemas.microsoft.com/office/drawing/2014/main" id="{E9A5DE90-4B64-46F6-BD45-40E071505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9888" y="3895370"/>
            <a:ext cx="1246187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d</a:t>
            </a:r>
          </a:p>
        </p:txBody>
      </p:sp>
      <p:sp>
        <p:nvSpPr>
          <p:cNvPr id="151" name="Rectangle 1076">
            <a:extLst>
              <a:ext uri="{FF2B5EF4-FFF2-40B4-BE49-F238E27FC236}">
                <a16:creationId xmlns:a16="http://schemas.microsoft.com/office/drawing/2014/main" id="{B8FF7611-E800-46AA-8D8F-D8FB0B0AF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4297008"/>
            <a:ext cx="2908300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660674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Greedy Algorithm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Greedy algorithm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:  Consider lectures in increasing order of finish time:  assign lecture to any compatible classroom.</a:t>
            </a: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Correctness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: This is wrong!</a:t>
            </a: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1" indent="0">
              <a:buFont typeface="Monotype Sorts" charset="0"/>
              <a:buNone/>
            </a:pPr>
            <a:endParaRPr lang="en-US" sz="2400" dirty="0">
              <a:latin typeface="Comic Sans MS" charset="0"/>
              <a:ea typeface="ＭＳ Ｐゴシック" charset="0"/>
            </a:endParaRP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4C25E71E-339E-4EE0-B07B-8187D4A135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2202240"/>
                <a:ext cx="8001000" cy="3139321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Sort</a:t>
                </a:r>
                <a:r>
                  <a:rPr lang="en-US" sz="1600" b="1" dirty="0">
                    <a:latin typeface="Courier New" charset="0"/>
                  </a:rPr>
                  <a:t> intervals by finish time so that f</a:t>
                </a:r>
                <a:r>
                  <a:rPr lang="en-US" sz="1600" b="1" baseline="-25000" dirty="0">
                    <a:latin typeface="Courier New" charset="0"/>
                  </a:rPr>
                  <a:t>1</a:t>
                </a:r>
                <a:r>
                  <a:rPr lang="en-US" sz="1600" b="1" dirty="0">
                    <a:latin typeface="Courier New" charset="0"/>
                  </a:rPr>
                  <a:t>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f</a:t>
                </a:r>
                <a:r>
                  <a:rPr lang="en-US" sz="1600" b="1" baseline="-25000" dirty="0">
                    <a:latin typeface="Courier New" charset="0"/>
                  </a:rPr>
                  <a:t>2</a:t>
                </a:r>
                <a:r>
                  <a:rPr lang="en-US" sz="1600" b="1" dirty="0">
                    <a:latin typeface="Courier New" charset="0"/>
                  </a:rPr>
                  <a:t>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...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f</a:t>
                </a:r>
                <a:r>
                  <a:rPr lang="en-US" sz="1600" b="1" baseline="-25000" dirty="0">
                    <a:latin typeface="Courier New" charset="0"/>
                  </a:rPr>
                  <a:t>n</a:t>
                </a:r>
                <a:r>
                  <a:rPr lang="en-US" sz="1600" b="1" dirty="0">
                    <a:latin typeface="Courier New" charset="0"/>
                  </a:rPr>
                  <a:t>.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d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</a:t>
                </a:r>
                <a:r>
                  <a:rPr lang="en-US" sz="1600" b="1" dirty="0">
                    <a:latin typeface="Courier New" charset="0"/>
                  </a:rPr>
                  <a:t> 0</a:t>
                </a:r>
              </a:p>
              <a:p>
                <a:pPr algn="l"/>
                <a:endParaRPr lang="en-US" sz="1600" b="1" dirty="0">
                  <a:latin typeface="Courier New" charset="0"/>
                </a:endParaRP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for</a:t>
                </a:r>
                <a:r>
                  <a:rPr lang="en-US" sz="1600" b="1" dirty="0">
                    <a:latin typeface="Courier New" charset="0"/>
                  </a:rPr>
                  <a:t> j = 1 to n {</a:t>
                </a: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   if</a:t>
                </a:r>
                <a:r>
                  <a:rPr lang="en-US" sz="1600" b="1" dirty="0">
                    <a:latin typeface="Courier New" charset="0"/>
                  </a:rPr>
                  <a:t> (</a:t>
                </a:r>
                <a:r>
                  <a:rPr lang="en-US" sz="1600" b="1" dirty="0" err="1">
                    <a:latin typeface="Courier New" charset="0"/>
                  </a:rPr>
                  <a:t>lect</a:t>
                </a:r>
                <a:r>
                  <a:rPr lang="en-US" sz="1600" b="1" dirty="0">
                    <a:latin typeface="Courier New" charset="0"/>
                  </a:rPr>
                  <a:t> j is compatible with some classroom k,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sym typeface="Symbol" charset="0"/>
                      </a:rPr>
                      <m:t>𝒌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sym typeface="Symbol" charset="0"/>
                      </a:rPr>
                      <m:t>≤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sym typeface="Symbol" charset="0"/>
                      </a:rPr>
                      <m:t>𝒅</m:t>
                    </m:r>
                  </m:oMath>
                </a14:m>
                <a:r>
                  <a:rPr lang="en-US" sz="1600" b="1" dirty="0">
                    <a:latin typeface="Courier New" charset="0"/>
                  </a:rPr>
                  <a:t>)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schedule lecture j in classroom k</a:t>
                </a: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   else</a:t>
                </a:r>
                <a:endParaRPr lang="en-US" sz="1600" b="1" dirty="0">
                  <a:latin typeface="Courier New" charset="0"/>
                </a:endParaRP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allocate a new classroom d + 1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schedule lecture j in classroom d + 1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d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 d + 1</a:t>
                </a:r>
                <a:r>
                  <a:rPr lang="en-US" sz="1600" b="1" dirty="0">
                    <a:latin typeface="Courier New" charset="0"/>
                  </a:rPr>
                  <a:t> 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}    </a:t>
                </a:r>
              </a:p>
              <a:p>
                <a:pPr algn="l"/>
                <a:endParaRPr kumimoji="1" lang="en-US" altLang="en-US" sz="1600" b="1" dirty="0">
                  <a:latin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4C25E71E-339E-4EE0-B07B-8187D4A13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2202240"/>
                <a:ext cx="8001000" cy="31393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ultiply 1"/>
          <p:cNvSpPr/>
          <p:nvPr/>
        </p:nvSpPr>
        <p:spPr bwMode="auto">
          <a:xfrm>
            <a:off x="505213" y="1705092"/>
            <a:ext cx="7911239" cy="3923922"/>
          </a:xfrm>
          <a:prstGeom prst="mathMultiply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267263A-A7E2-477F-922D-59154B4140C4}"/>
                  </a:ext>
                </a:extLst>
              </p14:cNvPr>
              <p14:cNvContentPartPr/>
              <p14:nvPr/>
            </p14:nvContentPartPr>
            <p14:xfrm>
              <a:off x="211680" y="1365840"/>
              <a:ext cx="503280" cy="4103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267263A-A7E2-477F-922D-59154B4140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320" y="1356480"/>
                <a:ext cx="522000" cy="412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022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Example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E3A3D6C6-84B4-4C9C-AA60-0A9B221876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4580" y="2663908"/>
            <a:ext cx="3283136" cy="435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AB7B37B9-2A41-4B94-87FE-7A1D9FDE2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6853" y="5300933"/>
            <a:ext cx="159226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200">
              <a:latin typeface="Comic Sans MS" charset="0"/>
              <a:ea typeface="ＭＳ Ｐゴシック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2775C99-013A-45EB-AF98-A33A7F409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688" y="2525890"/>
            <a:ext cx="76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Comic Sans MS" charset="0"/>
                <a:ea typeface="ＭＳ Ｐゴシック" charset="0"/>
              </a:rPr>
              <a:t>Time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35A85ACA-5A7A-4BE4-85AE-6B391D0F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66" y="270744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07387F26-02DA-4C7C-A522-48C32F1EA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54" y="270744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8862DF20-2B7B-44F4-B233-FE4926358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41" y="270744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05117139-857E-4302-A052-129A41457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29" y="270744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90009ADE-854A-4C29-976D-DB64B0B38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4804" y="2707443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84AEB694-E58F-4A40-98E9-14B277E1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91" y="2707443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:a16="http://schemas.microsoft.com/office/drawing/2014/main" id="{CB0C0570-1F5D-49AB-A201-46000152D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79" y="2707443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8D8013E-4C43-4B1A-B691-F90B6827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273" y="2264961"/>
            <a:ext cx="1936754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70B39B3-78F2-4C6A-8EA4-B6E1374A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901" y="1017722"/>
            <a:ext cx="968374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0601300-C67F-4668-BC57-F1436626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902" y="1433647"/>
            <a:ext cx="145256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39D8C49-3443-4756-BF29-393E011B9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2051" y="1847985"/>
            <a:ext cx="968375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c</a:t>
            </a:r>
          </a:p>
        </p:txBody>
      </p:sp>
      <p:sp>
        <p:nvSpPr>
          <p:cNvPr id="45" name="Line 4">
            <a:extLst>
              <a:ext uri="{FF2B5EF4-FFF2-40B4-BE49-F238E27FC236}">
                <a16:creationId xmlns:a16="http://schemas.microsoft.com/office/drawing/2014/main" id="{E3A3D6C6-84B4-4C9C-AA60-0A9B221876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170" y="5321798"/>
            <a:ext cx="3283136" cy="435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6" name="Text Box 6">
            <a:extLst>
              <a:ext uri="{FF2B5EF4-FFF2-40B4-BE49-F238E27FC236}">
                <a16:creationId xmlns:a16="http://schemas.microsoft.com/office/drawing/2014/main" id="{D2775C99-013A-45EB-AF98-A33A7F409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1278" y="5183780"/>
            <a:ext cx="76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Comic Sans MS" charset="0"/>
                <a:ea typeface="ＭＳ Ｐゴシック" charset="0"/>
              </a:rPr>
              <a:t>Time</a:t>
            </a:r>
          </a:p>
        </p:txBody>
      </p:sp>
      <p:sp>
        <p:nvSpPr>
          <p:cNvPr id="47" name="Text Box 8">
            <a:extLst>
              <a:ext uri="{FF2B5EF4-FFF2-40B4-BE49-F238E27FC236}">
                <a16:creationId xmlns:a16="http://schemas.microsoft.com/office/drawing/2014/main" id="{35A85ACA-5A7A-4BE4-85AE-6B391D0F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56" y="536533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48" name="Text Box 20">
            <a:extLst>
              <a:ext uri="{FF2B5EF4-FFF2-40B4-BE49-F238E27FC236}">
                <a16:creationId xmlns:a16="http://schemas.microsoft.com/office/drawing/2014/main" id="{07387F26-02DA-4C7C-A522-48C32F1EA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244" y="536533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49" name="Text Box 21">
            <a:extLst>
              <a:ext uri="{FF2B5EF4-FFF2-40B4-BE49-F238E27FC236}">
                <a16:creationId xmlns:a16="http://schemas.microsoft.com/office/drawing/2014/main" id="{8862DF20-2B7B-44F4-B233-FE4926358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431" y="536533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50" name="Text Box 22">
            <a:extLst>
              <a:ext uri="{FF2B5EF4-FFF2-40B4-BE49-F238E27FC236}">
                <a16:creationId xmlns:a16="http://schemas.microsoft.com/office/drawing/2014/main" id="{05117139-857E-4302-A052-129A41457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9619" y="5365333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51" name="Text Box 23">
            <a:extLst>
              <a:ext uri="{FF2B5EF4-FFF2-40B4-BE49-F238E27FC236}">
                <a16:creationId xmlns:a16="http://schemas.microsoft.com/office/drawing/2014/main" id="{90009ADE-854A-4C29-976D-DB64B0B38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394" y="5365333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52" name="Text Box 24">
            <a:extLst>
              <a:ext uri="{FF2B5EF4-FFF2-40B4-BE49-F238E27FC236}">
                <a16:creationId xmlns:a16="http://schemas.microsoft.com/office/drawing/2014/main" id="{84AEB694-E58F-4A40-98E9-14B277E1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581" y="5365333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53" name="Text Box 25">
            <a:extLst>
              <a:ext uri="{FF2B5EF4-FFF2-40B4-BE49-F238E27FC236}">
                <a16:creationId xmlns:a16="http://schemas.microsoft.com/office/drawing/2014/main" id="{CB0C0570-1F5D-49AB-A201-46000152D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3769" y="5365333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8D8013E-4C43-4B1A-B691-F90B6827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863" y="4897021"/>
            <a:ext cx="1936754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70B39B3-78F2-4C6A-8EA4-B6E1374A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491" y="4104402"/>
            <a:ext cx="968374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0601300-C67F-4668-BC57-F1436626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492" y="4520327"/>
            <a:ext cx="145256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b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39D8C49-3443-4756-BF29-393E011B9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2639" y="4072094"/>
            <a:ext cx="968375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 flipH="1">
            <a:off x="1032444" y="3590441"/>
            <a:ext cx="352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Greedy by finish time gives:</a:t>
            </a:r>
          </a:p>
        </p:txBody>
      </p:sp>
      <p:sp>
        <p:nvSpPr>
          <p:cNvPr id="60" name="TextBox 59"/>
          <p:cNvSpPr txBox="1"/>
          <p:nvPr/>
        </p:nvSpPr>
        <p:spPr>
          <a:xfrm flipH="1">
            <a:off x="5157576" y="3525865"/>
            <a:ext cx="3529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OPT:</a:t>
            </a:r>
          </a:p>
        </p:txBody>
      </p:sp>
      <p:sp>
        <p:nvSpPr>
          <p:cNvPr id="61" name="Line 4">
            <a:extLst>
              <a:ext uri="{FF2B5EF4-FFF2-40B4-BE49-F238E27FC236}">
                <a16:creationId xmlns:a16="http://schemas.microsoft.com/office/drawing/2014/main" id="{E3A3D6C6-84B4-4C9C-AA60-0A9B221876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64870" y="5175679"/>
            <a:ext cx="3283136" cy="435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62" name="Text Box 6">
            <a:extLst>
              <a:ext uri="{FF2B5EF4-FFF2-40B4-BE49-F238E27FC236}">
                <a16:creationId xmlns:a16="http://schemas.microsoft.com/office/drawing/2014/main" id="{D2775C99-013A-45EB-AF98-A33A7F409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0978" y="5037661"/>
            <a:ext cx="7620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latin typeface="Comic Sans MS" charset="0"/>
                <a:ea typeface="ＭＳ Ｐゴシック" charset="0"/>
              </a:rPr>
              <a:t>Time</a:t>
            </a:r>
          </a:p>
        </p:txBody>
      </p:sp>
      <p:sp>
        <p:nvSpPr>
          <p:cNvPr id="63" name="Text Box 8">
            <a:extLst>
              <a:ext uri="{FF2B5EF4-FFF2-40B4-BE49-F238E27FC236}">
                <a16:creationId xmlns:a16="http://schemas.microsoft.com/office/drawing/2014/main" id="{35A85ACA-5A7A-4BE4-85AE-6B391D0F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756" y="5219214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0</a:t>
            </a:r>
          </a:p>
        </p:txBody>
      </p:sp>
      <p:sp>
        <p:nvSpPr>
          <p:cNvPr id="64" name="Text Box 20">
            <a:extLst>
              <a:ext uri="{FF2B5EF4-FFF2-40B4-BE49-F238E27FC236}">
                <a16:creationId xmlns:a16="http://schemas.microsoft.com/office/drawing/2014/main" id="{07387F26-02DA-4C7C-A522-48C32F1EA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944" y="5219214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1</a:t>
            </a:r>
          </a:p>
        </p:txBody>
      </p:sp>
      <p:sp>
        <p:nvSpPr>
          <p:cNvPr id="65" name="Text Box 21">
            <a:extLst>
              <a:ext uri="{FF2B5EF4-FFF2-40B4-BE49-F238E27FC236}">
                <a16:creationId xmlns:a16="http://schemas.microsoft.com/office/drawing/2014/main" id="{8862DF20-2B7B-44F4-B233-FE4926358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131" y="5219214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2</a:t>
            </a:r>
          </a:p>
        </p:txBody>
      </p:sp>
      <p:sp>
        <p:nvSpPr>
          <p:cNvPr id="66" name="Text Box 22">
            <a:extLst>
              <a:ext uri="{FF2B5EF4-FFF2-40B4-BE49-F238E27FC236}">
                <a16:creationId xmlns:a16="http://schemas.microsoft.com/office/drawing/2014/main" id="{05117139-857E-4302-A052-129A41457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319" y="5219214"/>
            <a:ext cx="415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3</a:t>
            </a:r>
          </a:p>
        </p:txBody>
      </p:sp>
      <p:sp>
        <p:nvSpPr>
          <p:cNvPr id="67" name="Text Box 23">
            <a:extLst>
              <a:ext uri="{FF2B5EF4-FFF2-40B4-BE49-F238E27FC236}">
                <a16:creationId xmlns:a16="http://schemas.microsoft.com/office/drawing/2014/main" id="{90009ADE-854A-4C29-976D-DB64B0B38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094" y="5219214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4</a:t>
            </a:r>
          </a:p>
        </p:txBody>
      </p:sp>
      <p:sp>
        <p:nvSpPr>
          <p:cNvPr id="68" name="Text Box 24">
            <a:extLst>
              <a:ext uri="{FF2B5EF4-FFF2-40B4-BE49-F238E27FC236}">
                <a16:creationId xmlns:a16="http://schemas.microsoft.com/office/drawing/2014/main" id="{84AEB694-E58F-4A40-98E9-14B277E1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9281" y="5219214"/>
            <a:ext cx="414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5</a:t>
            </a:r>
          </a:p>
        </p:txBody>
      </p:sp>
      <p:sp>
        <p:nvSpPr>
          <p:cNvPr id="69" name="Text Box 25">
            <a:extLst>
              <a:ext uri="{FF2B5EF4-FFF2-40B4-BE49-F238E27FC236}">
                <a16:creationId xmlns:a16="http://schemas.microsoft.com/office/drawing/2014/main" id="{CB0C0570-1F5D-49AB-A201-46000152D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469" y="5219214"/>
            <a:ext cx="4143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>
                <a:latin typeface="Comic Sans MS" charset="0"/>
                <a:ea typeface="ＭＳ Ｐゴシック" charset="0"/>
              </a:rPr>
              <a:t>6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8D8013E-4C43-4B1A-B691-F90B6827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6563" y="3965656"/>
            <a:ext cx="1936754" cy="277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 dirty="0">
                <a:latin typeface="Comic Sans MS" charset="0"/>
                <a:ea typeface="ＭＳ Ｐゴシック" charset="0"/>
              </a:rPr>
              <a:t>d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70B39B3-78F2-4C6A-8EA4-B6E1374AE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191" y="3958283"/>
            <a:ext cx="968374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a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0601300-C67F-4668-BC57-F14366269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192" y="4374208"/>
            <a:ext cx="1452562" cy="2762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b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39D8C49-3443-4756-BF29-393E011B9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339" y="4359925"/>
            <a:ext cx="968375" cy="2778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en-US" sz="1400">
                <a:latin typeface="Comic Sans MS" charset="0"/>
                <a:ea typeface="ＭＳ Ｐゴシック" charset="0"/>
              </a:rPr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920ADDC-CB7B-4FCB-AB96-7EA9580BA1B6}"/>
                  </a:ext>
                </a:extLst>
              </p14:cNvPr>
              <p14:cNvContentPartPr/>
              <p14:nvPr/>
            </p14:nvContentPartPr>
            <p14:xfrm>
              <a:off x="399960" y="748800"/>
              <a:ext cx="3172320" cy="1840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920ADDC-CB7B-4FCB-AB96-7EA9580BA1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600" y="739440"/>
                <a:ext cx="3191040" cy="18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251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2" grpId="0"/>
      <p:bldP spid="60" grpId="0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  <p:bldP spid="71" grpId="0" animBg="1"/>
      <p:bldP spid="72" grpId="0" animBg="1"/>
      <p:bldP spid="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Greedy Algorithm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Greedy algorithm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:  Consider lectures in increasing order of </a:t>
            </a:r>
            <a:r>
              <a:rPr lang="en-US" sz="2400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start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 time:  assign lecture to any compatible classroom.</a:t>
            </a: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2400" dirty="0">
              <a:latin typeface="+mj-lt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  <a:latin typeface="+mj-lt"/>
                <a:ea typeface="ＭＳ Ｐゴシック" charset="0"/>
                <a:cs typeface="ＭＳ Ｐゴシック" charset="0"/>
              </a:rPr>
              <a:t>Implementation</a:t>
            </a:r>
            <a:r>
              <a:rPr lang="en-US" sz="2400" dirty="0">
                <a:latin typeface="+mj-lt"/>
                <a:ea typeface="ＭＳ Ｐゴシック" charset="0"/>
                <a:cs typeface="ＭＳ Ｐゴシック" charset="0"/>
              </a:rPr>
              <a:t>: O(n log n) time</a:t>
            </a: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endParaRPr kumimoji="1" lang="en-US" sz="180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marL="0" lvl="1" indent="0">
              <a:buFont typeface="Monotype Sorts" charset="0"/>
              <a:buNone/>
            </a:pPr>
            <a:endParaRPr lang="en-US" sz="2400" dirty="0">
              <a:latin typeface="Comic Sans MS" charset="0"/>
              <a:ea typeface="ＭＳ Ｐゴシック" charset="0"/>
            </a:endParaRP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4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4C25E71E-339E-4EE0-B07B-8187D4A135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2202240"/>
                <a:ext cx="8001000" cy="3139321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Sort</a:t>
                </a:r>
                <a:r>
                  <a:rPr lang="en-US" sz="1600" b="1" dirty="0">
                    <a:latin typeface="Courier New" charset="0"/>
                  </a:rPr>
                  <a:t> intervals by starting time so that s</a:t>
                </a:r>
                <a:r>
                  <a:rPr lang="en-US" sz="1600" b="1" baseline="-25000" dirty="0">
                    <a:latin typeface="Courier New" charset="0"/>
                  </a:rPr>
                  <a:t>1</a:t>
                </a:r>
                <a:r>
                  <a:rPr lang="en-US" sz="1600" b="1" dirty="0">
                    <a:latin typeface="Courier New" charset="0"/>
                  </a:rPr>
                  <a:t>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s</a:t>
                </a:r>
                <a:r>
                  <a:rPr lang="en-US" sz="1600" b="1" baseline="-25000" dirty="0">
                    <a:latin typeface="Courier New" charset="0"/>
                  </a:rPr>
                  <a:t>2</a:t>
                </a:r>
                <a:r>
                  <a:rPr lang="en-US" sz="1600" b="1" dirty="0">
                    <a:latin typeface="Courier New" charset="0"/>
                  </a:rPr>
                  <a:t>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...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</a:t>
                </a:r>
                <a:r>
                  <a:rPr lang="en-US" sz="1600" b="1" dirty="0">
                    <a:latin typeface="Courier New" charset="0"/>
                  </a:rPr>
                  <a:t> </a:t>
                </a:r>
                <a:r>
                  <a:rPr lang="en-US" sz="1600" b="1" dirty="0" err="1">
                    <a:latin typeface="Courier New" charset="0"/>
                  </a:rPr>
                  <a:t>s</a:t>
                </a:r>
                <a:r>
                  <a:rPr lang="en-US" sz="1600" b="1" baseline="-25000" dirty="0" err="1">
                    <a:latin typeface="Courier New" charset="0"/>
                  </a:rPr>
                  <a:t>n</a:t>
                </a:r>
                <a:r>
                  <a:rPr lang="en-US" sz="1600" b="1" dirty="0">
                    <a:latin typeface="Courier New" charset="0"/>
                  </a:rPr>
                  <a:t>.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d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</a:t>
                </a:r>
                <a:r>
                  <a:rPr lang="en-US" sz="1600" b="1" dirty="0">
                    <a:latin typeface="Courier New" charset="0"/>
                  </a:rPr>
                  <a:t> 0</a:t>
                </a:r>
              </a:p>
              <a:p>
                <a:pPr algn="l"/>
                <a:endParaRPr lang="en-US" sz="1600" b="1" dirty="0">
                  <a:latin typeface="Courier New" charset="0"/>
                </a:endParaRP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for</a:t>
                </a:r>
                <a:r>
                  <a:rPr lang="en-US" sz="1600" b="1" dirty="0">
                    <a:latin typeface="Courier New" charset="0"/>
                  </a:rPr>
                  <a:t> j = 1 to n {</a:t>
                </a: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   if</a:t>
                </a:r>
                <a:r>
                  <a:rPr lang="en-US" sz="1600" b="1" dirty="0">
                    <a:latin typeface="Courier New" charset="0"/>
                  </a:rPr>
                  <a:t> (</a:t>
                </a:r>
                <a:r>
                  <a:rPr lang="en-US" sz="1600" b="1" dirty="0" err="1">
                    <a:latin typeface="Courier New" charset="0"/>
                  </a:rPr>
                  <a:t>lect</a:t>
                </a:r>
                <a:r>
                  <a:rPr lang="en-US" sz="1600" b="1" dirty="0">
                    <a:latin typeface="Courier New" charset="0"/>
                  </a:rPr>
                  <a:t> j is compatible with some classroom k,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sym typeface="Symbol" charset="0"/>
                      </a:rPr>
                      <m:t>𝒌</m:t>
                    </m:r>
                    <m:r>
                      <a:rPr lang="en-US" sz="1600" b="1" i="1" dirty="0" smtClean="0">
                        <a:latin typeface="Cambria Math" panose="02040503050406030204" pitchFamily="18" charset="0"/>
                        <a:sym typeface="Symbol" charset="0"/>
                      </a:rPr>
                      <m:t>≤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sym typeface="Symbol" charset="0"/>
                      </a:rPr>
                      <m:t>𝒅</m:t>
                    </m:r>
                  </m:oMath>
                </a14:m>
                <a:r>
                  <a:rPr lang="en-US" sz="1600" b="1" dirty="0">
                    <a:latin typeface="Courier New" charset="0"/>
                  </a:rPr>
                  <a:t>)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schedule lecture j in classroom k</a:t>
                </a:r>
              </a:p>
              <a:p>
                <a:pPr algn="l"/>
                <a:r>
                  <a:rPr lang="en-US" sz="1600" b="1" dirty="0">
                    <a:solidFill>
                      <a:srgbClr val="003399"/>
                    </a:solidFill>
                    <a:latin typeface="Courier New" charset="0"/>
                  </a:rPr>
                  <a:t>   else</a:t>
                </a:r>
                <a:endParaRPr lang="en-US" sz="1600" b="1" dirty="0">
                  <a:latin typeface="Courier New" charset="0"/>
                </a:endParaRP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allocate a new classroom d + 1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schedule lecture j in classroom d + 1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      d </a:t>
                </a:r>
                <a:r>
                  <a:rPr lang="en-US" sz="1600" b="1" dirty="0">
                    <a:latin typeface="Courier New" charset="0"/>
                    <a:sym typeface="Symbol" charset="0"/>
                  </a:rPr>
                  <a:t> d + 1</a:t>
                </a:r>
                <a:r>
                  <a:rPr lang="en-US" sz="1600" b="1" dirty="0">
                    <a:latin typeface="Courier New" charset="0"/>
                  </a:rPr>
                  <a:t> </a:t>
                </a:r>
              </a:p>
              <a:p>
                <a:pPr algn="l"/>
                <a:r>
                  <a:rPr lang="en-US" sz="1600" b="1" dirty="0">
                    <a:latin typeface="Courier New" charset="0"/>
                  </a:rPr>
                  <a:t>}    </a:t>
                </a:r>
              </a:p>
              <a:p>
                <a:pPr algn="l"/>
                <a:endParaRPr kumimoji="1" lang="en-US" altLang="en-US" sz="1600" b="1" dirty="0">
                  <a:latin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4C25E71E-339E-4EE0-B07B-8187D4A13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2202240"/>
                <a:ext cx="8001000" cy="31393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AFEB72-A057-443A-AEF2-48A0117851EB}"/>
                  </a:ext>
                </a:extLst>
              </p14:cNvPr>
              <p14:cNvContentPartPr/>
              <p14:nvPr/>
            </p14:nvContentPartPr>
            <p14:xfrm>
              <a:off x="868680" y="3074760"/>
              <a:ext cx="4029480" cy="1583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AFEB72-A057-443A-AEF2-48A0117851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9320" y="3065400"/>
                <a:ext cx="4048200" cy="160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0212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Structural Lower-Bound on OPT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Def</a:t>
                </a:r>
                <a:r>
                  <a:rPr kumimoji="1" lang="en-US" sz="2200" dirty="0">
                    <a:solidFill>
                      <a:srgbClr val="003399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. 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The </a:t>
                </a:r>
                <a:r>
                  <a:rPr kumimoji="1" lang="en-US" sz="2200" dirty="0">
                    <a:solidFill>
                      <a:srgbClr val="CC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depth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 of a set of open intervals is the maximum number that contains any given time.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2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Key observation</a:t>
                </a:r>
                <a:r>
                  <a:rPr kumimoji="1" lang="en-US" sz="2200" dirty="0">
                    <a:solidFill>
                      <a:srgbClr val="003399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. 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Number of classrooms needed 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  <a:sym typeface="Symbol" charset="0"/>
                  </a:rPr>
                  <a:t>  depth.</a:t>
                </a:r>
                <a:endParaRPr kumimoji="1" lang="en-US" sz="22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Ex</a:t>
                </a:r>
                <a:r>
                  <a:rPr kumimoji="1" lang="en-US" sz="2200" dirty="0">
                    <a:solidFill>
                      <a:srgbClr val="003399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: 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Depth of schedule below </a:t>
                </a:r>
                <a14:m>
                  <m:oMath xmlns:m="http://schemas.openxmlformats.org/officeDocument/2006/math">
                    <m:r>
                      <a:rPr kumimoji="1"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ＭＳ Ｐゴシック" charset="0"/>
                        <a:cs typeface="ＭＳ Ｐゴシック" charset="0"/>
                      </a:rPr>
                      <m:t>= 3</m:t>
                    </m:r>
                  </m:oMath>
                </a14:m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  <a:sym typeface="Symbol" charset="0"/>
                  </a:rPr>
                  <a:t>  schedule below is optimal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.</a:t>
                </a:r>
                <a:endParaRPr kumimoji="1" lang="en-US" sz="18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kumimoji="1" lang="en-US" sz="1800" dirty="0">
                  <a:solidFill>
                    <a:srgbClr val="000000"/>
                  </a:solidFill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Q</a:t>
                </a:r>
                <a:r>
                  <a:rPr kumimoji="1" lang="en-US" sz="2200" dirty="0">
                    <a:solidFill>
                      <a:srgbClr val="003399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.  </a:t>
                </a:r>
                <a:r>
                  <a:rPr kumimoji="1" lang="en-US" sz="2200" dirty="0">
                    <a:solidFill>
                      <a:srgbClr val="00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Does there always exist a schedule equal to depth of intervals?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100000"/>
                </a:pPr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963" t="-889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103" name="Group 1079">
            <a:extLst>
              <a:ext uri="{FF2B5EF4-FFF2-40B4-BE49-F238E27FC236}">
                <a16:creationId xmlns:a16="http://schemas.microsoft.com/office/drawing/2014/main" id="{35FC5554-3772-4C37-804E-C424E8BBD958}"/>
              </a:ext>
            </a:extLst>
          </p:cNvPr>
          <p:cNvGrpSpPr>
            <a:grpSpLocks/>
          </p:cNvGrpSpPr>
          <p:nvPr/>
        </p:nvGrpSpPr>
        <p:grpSpPr bwMode="auto">
          <a:xfrm>
            <a:off x="1292225" y="4448175"/>
            <a:ext cx="6673850" cy="1685925"/>
            <a:chOff x="814" y="2434"/>
            <a:chExt cx="4204" cy="1430"/>
          </a:xfrm>
        </p:grpSpPr>
        <p:sp>
          <p:nvSpPr>
            <p:cNvPr id="104" name="Line 1045">
              <a:extLst>
                <a:ext uri="{FF2B5EF4-FFF2-40B4-BE49-F238E27FC236}">
                  <a16:creationId xmlns:a16="http://schemas.microsoft.com/office/drawing/2014/main" id="{A9B89A73-F269-47D7-AFA9-9FECF4018D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64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5" name="Line 1046">
              <a:extLst>
                <a:ext uri="{FF2B5EF4-FFF2-40B4-BE49-F238E27FC236}">
                  <a16:creationId xmlns:a16="http://schemas.microsoft.com/office/drawing/2014/main" id="{30A95612-5D91-46E6-A6AA-11ACCC04A9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02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6" name="Line 1047">
              <a:extLst>
                <a:ext uri="{FF2B5EF4-FFF2-40B4-BE49-F238E27FC236}">
                  <a16:creationId xmlns:a16="http://schemas.microsoft.com/office/drawing/2014/main" id="{28A20C6C-3E0D-44E9-AF56-693158A61B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890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7" name="Line 1048">
              <a:extLst>
                <a:ext uri="{FF2B5EF4-FFF2-40B4-BE49-F238E27FC236}">
                  <a16:creationId xmlns:a16="http://schemas.microsoft.com/office/drawing/2014/main" id="{C8C2F1AE-32D7-4593-893A-37AD0508EC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627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8" name="Line 1049">
              <a:extLst>
                <a:ext uri="{FF2B5EF4-FFF2-40B4-BE49-F238E27FC236}">
                  <a16:creationId xmlns:a16="http://schemas.microsoft.com/office/drawing/2014/main" id="{91C72157-44C4-4AF7-A3DA-FA186D69AA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152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09" name="Line 1050">
              <a:extLst>
                <a:ext uri="{FF2B5EF4-FFF2-40B4-BE49-F238E27FC236}">
                  <a16:creationId xmlns:a16="http://schemas.microsoft.com/office/drawing/2014/main" id="{9526CA36-C8B1-4B62-B805-6337F42DCF6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939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0" name="Line 1051">
              <a:extLst>
                <a:ext uri="{FF2B5EF4-FFF2-40B4-BE49-F238E27FC236}">
                  <a16:creationId xmlns:a16="http://schemas.microsoft.com/office/drawing/2014/main" id="{DFC7C466-86EC-4CE8-A148-9CC235C2C88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677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1" name="Line 1052">
              <a:extLst>
                <a:ext uri="{FF2B5EF4-FFF2-40B4-BE49-F238E27FC236}">
                  <a16:creationId xmlns:a16="http://schemas.microsoft.com/office/drawing/2014/main" id="{20AFE6E7-57F9-41B7-B494-EFADC8D4CE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464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2" name="Line 1053">
              <a:extLst>
                <a:ext uri="{FF2B5EF4-FFF2-40B4-BE49-F238E27FC236}">
                  <a16:creationId xmlns:a16="http://schemas.microsoft.com/office/drawing/2014/main" id="{8E472E88-F1C2-4572-8752-271D14F1A5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202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3" name="Line 1054">
              <a:extLst>
                <a:ext uri="{FF2B5EF4-FFF2-40B4-BE49-F238E27FC236}">
                  <a16:creationId xmlns:a16="http://schemas.microsoft.com/office/drawing/2014/main" id="{AA24A7E0-C8F2-432D-B91C-35758AB7A2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990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4" name="Line 1055">
              <a:extLst>
                <a:ext uri="{FF2B5EF4-FFF2-40B4-BE49-F238E27FC236}">
                  <a16:creationId xmlns:a16="http://schemas.microsoft.com/office/drawing/2014/main" id="{FD45D5DC-C160-47DD-9506-8C181BC3AB9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2727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5" name="Line 1056">
              <a:extLst>
                <a:ext uri="{FF2B5EF4-FFF2-40B4-BE49-F238E27FC236}">
                  <a16:creationId xmlns:a16="http://schemas.microsoft.com/office/drawing/2014/main" id="{7AA49C9F-3BC6-4A0A-924D-0624CE9A99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1415" y="3153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6" name="Line 1063">
              <a:extLst>
                <a:ext uri="{FF2B5EF4-FFF2-40B4-BE49-F238E27FC236}">
                  <a16:creationId xmlns:a16="http://schemas.microsoft.com/office/drawing/2014/main" id="{F71AA57F-3492-4269-AF86-A68D44E4A5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255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7" name="Line 1064">
              <a:extLst>
                <a:ext uri="{FF2B5EF4-FFF2-40B4-BE49-F238E27FC236}">
                  <a16:creationId xmlns:a16="http://schemas.microsoft.com/office/drawing/2014/main" id="{FE2DCAD9-37A1-441C-9B86-A2CE4D81C4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781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8" name="Line 1065">
              <a:extLst>
                <a:ext uri="{FF2B5EF4-FFF2-40B4-BE49-F238E27FC236}">
                  <a16:creationId xmlns:a16="http://schemas.microsoft.com/office/drawing/2014/main" id="{F5E918D8-F7AA-4A36-9229-161DA61EED7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518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19" name="Line 1066">
              <a:extLst>
                <a:ext uri="{FF2B5EF4-FFF2-40B4-BE49-F238E27FC236}">
                  <a16:creationId xmlns:a16="http://schemas.microsoft.com/office/drawing/2014/main" id="{D30D5CEB-0533-4592-B560-333DE20378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043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  <p:sp>
          <p:nvSpPr>
            <p:cNvPr id="120" name="Line 1067">
              <a:extLst>
                <a:ext uri="{FF2B5EF4-FFF2-40B4-BE49-F238E27FC236}">
                  <a16:creationId xmlns:a16="http://schemas.microsoft.com/office/drawing/2014/main" id="{B2E0A598-A92B-4569-9A74-76263124427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306" y="3146"/>
              <a:ext cx="14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endParaRPr lang="en-US"/>
            </a:p>
          </p:txBody>
        </p:sp>
      </p:grpSp>
      <p:sp>
        <p:nvSpPr>
          <p:cNvPr id="121" name="Line 1028">
            <a:extLst>
              <a:ext uri="{FF2B5EF4-FFF2-40B4-BE49-F238E27FC236}">
                <a16:creationId xmlns:a16="http://schemas.microsoft.com/office/drawing/2014/main" id="{D8CAD0E6-9446-4EA6-AD01-2EAB37F70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2225" y="6134100"/>
            <a:ext cx="69643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22" name="Text Box 1029">
            <a:extLst>
              <a:ext uri="{FF2B5EF4-FFF2-40B4-BE49-F238E27FC236}">
                <a16:creationId xmlns:a16="http://schemas.microsoft.com/office/drawing/2014/main" id="{E169C0B5-8D9E-4278-BCF1-131215684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6613" y="6211888"/>
            <a:ext cx="1368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123" name="Text Box 1030">
            <a:extLst>
              <a:ext uri="{FF2B5EF4-FFF2-40B4-BE49-F238E27FC236}">
                <a16:creationId xmlns:a16="http://schemas.microsoft.com/office/drawing/2014/main" id="{25A4367E-147E-4CDF-9C31-DD7B322CE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538" y="6227763"/>
            <a:ext cx="655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Time</a:t>
            </a:r>
          </a:p>
        </p:txBody>
      </p:sp>
      <p:sp>
        <p:nvSpPr>
          <p:cNvPr id="124" name="Line 1031">
            <a:extLst>
              <a:ext uri="{FF2B5EF4-FFF2-40B4-BE49-F238E27FC236}">
                <a16:creationId xmlns:a16="http://schemas.microsoft.com/office/drawing/2014/main" id="{77A67536-ECAE-4092-87C3-4312B4708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7538" y="6134100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25" name="Text Box 1032">
            <a:extLst>
              <a:ext uri="{FF2B5EF4-FFF2-40B4-BE49-F238E27FC236}">
                <a16:creationId xmlns:a16="http://schemas.microsoft.com/office/drawing/2014/main" id="{2DABE78C-8720-49C9-82B9-F40BF16FE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3163" y="6134100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</a:t>
            </a:r>
          </a:p>
        </p:txBody>
      </p:sp>
      <p:sp>
        <p:nvSpPr>
          <p:cNvPr id="126" name="Text Box 1033">
            <a:extLst>
              <a:ext uri="{FF2B5EF4-FFF2-40B4-BE49-F238E27FC236}">
                <a16:creationId xmlns:a16="http://schemas.microsoft.com/office/drawing/2014/main" id="{CF5DD1A2-914B-4811-8E4F-ACFC6C8345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6134100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9:30</a:t>
            </a:r>
          </a:p>
        </p:txBody>
      </p:sp>
      <p:sp>
        <p:nvSpPr>
          <p:cNvPr id="127" name="Text Box 1034">
            <a:extLst>
              <a:ext uri="{FF2B5EF4-FFF2-40B4-BE49-F238E27FC236}">
                <a16:creationId xmlns:a16="http://schemas.microsoft.com/office/drawing/2014/main" id="{8B1ADF55-DA4C-445C-97D2-D7CB636A7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3" y="6134100"/>
            <a:ext cx="3190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</a:t>
            </a:r>
          </a:p>
        </p:txBody>
      </p:sp>
      <p:sp>
        <p:nvSpPr>
          <p:cNvPr id="128" name="Text Box 1035">
            <a:extLst>
              <a:ext uri="{FF2B5EF4-FFF2-40B4-BE49-F238E27FC236}">
                <a16:creationId xmlns:a16="http://schemas.microsoft.com/office/drawing/2014/main" id="{52B1C877-C057-4EC2-945E-3BF263810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1563" y="6134100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10:30</a:t>
            </a:r>
          </a:p>
        </p:txBody>
      </p:sp>
      <p:sp>
        <p:nvSpPr>
          <p:cNvPr id="129" name="Text Box 1036">
            <a:extLst>
              <a:ext uri="{FF2B5EF4-FFF2-40B4-BE49-F238E27FC236}">
                <a16:creationId xmlns:a16="http://schemas.microsoft.com/office/drawing/2014/main" id="{7E49E610-04A5-4DDB-AD1F-04943BDA9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25" y="6134100"/>
            <a:ext cx="2984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</a:t>
            </a:r>
          </a:p>
        </p:txBody>
      </p:sp>
      <p:sp>
        <p:nvSpPr>
          <p:cNvPr id="130" name="Text Box 1037">
            <a:extLst>
              <a:ext uri="{FF2B5EF4-FFF2-40B4-BE49-F238E27FC236}">
                <a16:creationId xmlns:a16="http://schemas.microsoft.com/office/drawing/2014/main" id="{34FC9018-5574-405D-BD94-D238B9F980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0238" y="6134100"/>
            <a:ext cx="4921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11:30</a:t>
            </a:r>
          </a:p>
        </p:txBody>
      </p:sp>
      <p:sp>
        <p:nvSpPr>
          <p:cNvPr id="131" name="Text Box 1038">
            <a:extLst>
              <a:ext uri="{FF2B5EF4-FFF2-40B4-BE49-F238E27FC236}">
                <a16:creationId xmlns:a16="http://schemas.microsoft.com/office/drawing/2014/main" id="{EC344544-9826-42D0-99F6-52293F974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475" y="6134100"/>
            <a:ext cx="3190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</a:t>
            </a:r>
          </a:p>
        </p:txBody>
      </p:sp>
      <p:sp>
        <p:nvSpPr>
          <p:cNvPr id="132" name="Text Box 1039">
            <a:extLst>
              <a:ext uri="{FF2B5EF4-FFF2-40B4-BE49-F238E27FC236}">
                <a16:creationId xmlns:a16="http://schemas.microsoft.com/office/drawing/2014/main" id="{05414895-E4A1-4CCD-ADDF-818996387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6134100"/>
            <a:ext cx="511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12:30</a:t>
            </a:r>
          </a:p>
        </p:txBody>
      </p:sp>
      <p:sp>
        <p:nvSpPr>
          <p:cNvPr id="133" name="Text Box 1040">
            <a:extLst>
              <a:ext uri="{FF2B5EF4-FFF2-40B4-BE49-F238E27FC236}">
                <a16:creationId xmlns:a16="http://schemas.microsoft.com/office/drawing/2014/main" id="{D2E4C278-CE14-4BED-8104-A9502E8B6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6913" y="6134100"/>
            <a:ext cx="241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</a:t>
            </a:r>
          </a:p>
        </p:txBody>
      </p:sp>
      <p:sp>
        <p:nvSpPr>
          <p:cNvPr id="134" name="Text Box 1041">
            <a:extLst>
              <a:ext uri="{FF2B5EF4-FFF2-40B4-BE49-F238E27FC236}">
                <a16:creationId xmlns:a16="http://schemas.microsoft.com/office/drawing/2014/main" id="{6AC17AB4-91CD-45AD-A1A3-A8E8EEBEB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6134100"/>
            <a:ext cx="4349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1:30</a:t>
            </a:r>
          </a:p>
        </p:txBody>
      </p:sp>
      <p:sp>
        <p:nvSpPr>
          <p:cNvPr id="135" name="Text Box 1042">
            <a:extLst>
              <a:ext uri="{FF2B5EF4-FFF2-40B4-BE49-F238E27FC236}">
                <a16:creationId xmlns:a16="http://schemas.microsoft.com/office/drawing/2014/main" id="{D66A3139-EE10-46A4-84D6-A193883DF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38" y="6134100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</a:t>
            </a:r>
          </a:p>
        </p:txBody>
      </p:sp>
      <p:sp>
        <p:nvSpPr>
          <p:cNvPr id="136" name="Text Box 1043">
            <a:extLst>
              <a:ext uri="{FF2B5EF4-FFF2-40B4-BE49-F238E27FC236}">
                <a16:creationId xmlns:a16="http://schemas.microsoft.com/office/drawing/2014/main" id="{90818627-0B47-4BFC-ACAF-5BD9B84DF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8" y="6134100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2:30</a:t>
            </a:r>
          </a:p>
        </p:txBody>
      </p:sp>
      <p:sp>
        <p:nvSpPr>
          <p:cNvPr id="137" name="Rectangle 1057">
            <a:extLst>
              <a:ext uri="{FF2B5EF4-FFF2-40B4-BE49-F238E27FC236}">
                <a16:creationId xmlns:a16="http://schemas.microsoft.com/office/drawing/2014/main" id="{1E57C33F-5AE6-48E7-BF37-79075A709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5" y="5565775"/>
            <a:ext cx="2085975" cy="2682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h</a:t>
            </a:r>
          </a:p>
        </p:txBody>
      </p:sp>
      <p:sp>
        <p:nvSpPr>
          <p:cNvPr id="138" name="Rectangle 1058">
            <a:extLst>
              <a:ext uri="{FF2B5EF4-FFF2-40B4-BE49-F238E27FC236}">
                <a16:creationId xmlns:a16="http://schemas.microsoft.com/office/drawing/2014/main" id="{6DE460B2-1F51-4076-9149-4D8A521C5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752975"/>
            <a:ext cx="12588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c</a:t>
            </a:r>
          </a:p>
        </p:txBody>
      </p:sp>
      <p:sp>
        <p:nvSpPr>
          <p:cNvPr id="139" name="Rectangle 1059">
            <a:extLst>
              <a:ext uri="{FF2B5EF4-FFF2-40B4-BE49-F238E27FC236}">
                <a16:creationId xmlns:a16="http://schemas.microsoft.com/office/drawing/2014/main" id="{469A099F-13D3-45F0-ABBB-7F5942E42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0" y="5554663"/>
            <a:ext cx="1244600" cy="2682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a</a:t>
            </a:r>
          </a:p>
        </p:txBody>
      </p:sp>
      <p:sp>
        <p:nvSpPr>
          <p:cNvPr id="140" name="Rectangle 1060">
            <a:extLst>
              <a:ext uri="{FF2B5EF4-FFF2-40B4-BE49-F238E27FC236}">
                <a16:creationId xmlns:a16="http://schemas.microsoft.com/office/drawing/2014/main" id="{0FE2F77B-BCDA-499C-892B-37923A111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5567363"/>
            <a:ext cx="250507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e</a:t>
            </a:r>
          </a:p>
        </p:txBody>
      </p:sp>
      <p:sp>
        <p:nvSpPr>
          <p:cNvPr id="141" name="Rectangle 1061">
            <a:extLst>
              <a:ext uri="{FF2B5EF4-FFF2-40B4-BE49-F238E27FC236}">
                <a16:creationId xmlns:a16="http://schemas.microsoft.com/office/drawing/2014/main" id="{DB6F79FE-2DFF-43CB-9C71-61378478E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748213"/>
            <a:ext cx="1246188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f</a:t>
            </a:r>
          </a:p>
        </p:txBody>
      </p:sp>
      <p:sp>
        <p:nvSpPr>
          <p:cNvPr id="142" name="Rectangle 1062">
            <a:extLst>
              <a:ext uri="{FF2B5EF4-FFF2-40B4-BE49-F238E27FC236}">
                <a16:creationId xmlns:a16="http://schemas.microsoft.com/office/drawing/2014/main" id="{0AAE40F2-F042-46E6-B62A-F6402FB4C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5157788"/>
            <a:ext cx="1255713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g</a:t>
            </a:r>
          </a:p>
        </p:txBody>
      </p:sp>
      <p:sp>
        <p:nvSpPr>
          <p:cNvPr id="143" name="Rectangle 1068">
            <a:extLst>
              <a:ext uri="{FF2B5EF4-FFF2-40B4-BE49-F238E27FC236}">
                <a16:creationId xmlns:a16="http://schemas.microsoft.com/office/drawing/2014/main" id="{CA8B8E57-388F-4723-87EB-BE4BA0BE2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200" y="5143500"/>
            <a:ext cx="1254125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i</a:t>
            </a:r>
          </a:p>
        </p:txBody>
      </p:sp>
      <p:sp>
        <p:nvSpPr>
          <p:cNvPr id="144" name="Rectangle 1069">
            <a:extLst>
              <a:ext uri="{FF2B5EF4-FFF2-40B4-BE49-F238E27FC236}">
                <a16:creationId xmlns:a16="http://schemas.microsoft.com/office/drawing/2014/main" id="{7E06131A-1947-4CE4-9320-C25C8553F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7138" y="4754563"/>
            <a:ext cx="1246187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j</a:t>
            </a:r>
          </a:p>
        </p:txBody>
      </p:sp>
      <p:sp>
        <p:nvSpPr>
          <p:cNvPr id="145" name="Line 1070">
            <a:extLst>
              <a:ext uri="{FF2B5EF4-FFF2-40B4-BE49-F238E27FC236}">
                <a16:creationId xmlns:a16="http://schemas.microsoft.com/office/drawing/2014/main" id="{5FC91171-7C24-4B92-8E55-D91CE229CD0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4413" y="6129338"/>
            <a:ext cx="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46" name="Text Box 1071">
            <a:extLst>
              <a:ext uri="{FF2B5EF4-FFF2-40B4-BE49-F238E27FC236}">
                <a16:creationId xmlns:a16="http://schemas.microsoft.com/office/drawing/2014/main" id="{1B247E41-5217-4F68-BA5F-D4D3B662A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788" y="6129338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</a:t>
            </a:r>
          </a:p>
        </p:txBody>
      </p:sp>
      <p:sp>
        <p:nvSpPr>
          <p:cNvPr id="147" name="Text Box 1072">
            <a:extLst>
              <a:ext uri="{FF2B5EF4-FFF2-40B4-BE49-F238E27FC236}">
                <a16:creationId xmlns:a16="http://schemas.microsoft.com/office/drawing/2014/main" id="{0C7A3074-9694-416F-9E9E-8878BDB36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6129338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3:30</a:t>
            </a:r>
          </a:p>
        </p:txBody>
      </p:sp>
      <p:sp>
        <p:nvSpPr>
          <p:cNvPr id="148" name="Text Box 1073">
            <a:extLst>
              <a:ext uri="{FF2B5EF4-FFF2-40B4-BE49-F238E27FC236}">
                <a16:creationId xmlns:a16="http://schemas.microsoft.com/office/drawing/2014/main" id="{EDAE40BD-15F9-488F-B646-93E9873DA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6113" y="6129338"/>
            <a:ext cx="261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</a:t>
            </a:r>
          </a:p>
        </p:txBody>
      </p:sp>
      <p:sp>
        <p:nvSpPr>
          <p:cNvPr id="149" name="Text Box 1074">
            <a:extLst>
              <a:ext uri="{FF2B5EF4-FFF2-40B4-BE49-F238E27FC236}">
                <a16:creationId xmlns:a16="http://schemas.microsoft.com/office/drawing/2014/main" id="{68A95681-4DC8-4832-AA3C-1DDEBC98E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763" y="6129338"/>
            <a:ext cx="454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/>
              <a:t>4:30</a:t>
            </a:r>
          </a:p>
        </p:txBody>
      </p:sp>
      <p:sp>
        <p:nvSpPr>
          <p:cNvPr id="150" name="Rectangle 1075">
            <a:extLst>
              <a:ext uri="{FF2B5EF4-FFF2-40B4-BE49-F238E27FC236}">
                <a16:creationId xmlns:a16="http://schemas.microsoft.com/office/drawing/2014/main" id="{E9A5DE90-4B64-46F6-BD45-40E071505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038" y="4752975"/>
            <a:ext cx="1246187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d</a:t>
            </a:r>
          </a:p>
        </p:txBody>
      </p:sp>
      <p:sp>
        <p:nvSpPr>
          <p:cNvPr id="151" name="Rectangle 1076">
            <a:extLst>
              <a:ext uri="{FF2B5EF4-FFF2-40B4-BE49-F238E27FC236}">
                <a16:creationId xmlns:a16="http://schemas.microsoft.com/office/drawing/2014/main" id="{B8FF7611-E800-46AA-8D8F-D8FB0B0AF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5154613"/>
            <a:ext cx="2908300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sz="1400"/>
              <a:t>b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C0D64E5-2CCC-48D4-B3A3-7FE3130736B9}"/>
              </a:ext>
            </a:extLst>
          </p:cNvPr>
          <p:cNvCxnSpPr/>
          <p:nvPr/>
        </p:nvCxnSpPr>
        <p:spPr bwMode="auto">
          <a:xfrm>
            <a:off x="3612164" y="4401615"/>
            <a:ext cx="0" cy="223204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95DCF4-FC7E-4B69-96F8-9F86E3368229}"/>
                  </a:ext>
                </a:extLst>
              </p14:cNvPr>
              <p14:cNvContentPartPr/>
              <p14:nvPr/>
            </p14:nvContentPartPr>
            <p14:xfrm>
              <a:off x="1131480" y="3377520"/>
              <a:ext cx="743400" cy="23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95DCF4-FC7E-4B69-96F8-9F86E33682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2120" y="3368160"/>
                <a:ext cx="762120" cy="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25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328473"/>
                <a:ext cx="8762301" cy="52484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Observation</a:t>
                </a:r>
                <a:r>
                  <a:rPr lang="en-US" sz="2200" dirty="0">
                    <a:latin typeface="+mj-lt"/>
                    <a:ea typeface="ＭＳ Ｐゴシック" charset="0"/>
                    <a:cs typeface="ＭＳ Ｐゴシック" charset="0"/>
                  </a:rPr>
                  <a:t>:  Greedy algorithm never schedules two incompatible lectures in the same classroom.</a:t>
                </a:r>
              </a:p>
              <a:p>
                <a:pPr marL="0" indent="0">
                  <a:buNone/>
                </a:pPr>
                <a:endParaRPr lang="en-US" sz="1200" dirty="0">
                  <a:latin typeface="+mj-lt"/>
                  <a:ea typeface="ＭＳ Ｐゴシック" charset="0"/>
                  <a:cs typeface="ＭＳ Ｐゴシック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Theorem</a:t>
                </a:r>
                <a:r>
                  <a:rPr lang="en-US" sz="2200" dirty="0">
                    <a:latin typeface="+mj-lt"/>
                    <a:ea typeface="ＭＳ Ｐゴシック" charset="0"/>
                    <a:cs typeface="ＭＳ Ｐゴシック" charset="0"/>
                  </a:rPr>
                  <a:t>:  Greedy algorithm is optimal.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Proof</a:t>
                </a:r>
                <a:r>
                  <a:rPr lang="en-US" sz="2200" dirty="0">
                    <a:latin typeface="+mj-lt"/>
                    <a:ea typeface="ＭＳ Ｐゴシック" charset="0"/>
                    <a:cs typeface="ＭＳ Ｐゴシック" charset="0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latin typeface="+mj-lt"/>
                    <a:ea typeface="ＭＳ Ｐゴシック" charset="0"/>
                    <a:cs typeface="ＭＳ Ｐゴシック" charset="0"/>
                  </a:rPr>
                  <a:t>(exploit structural property).  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𝑑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number of classrooms that the greedy algorithm allocates.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Classroom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𝑑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is opened because we needed to schedule a job, say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, that is incompatible with all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𝑑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−1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previously used classrooms.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Since we sorted by start time, all these incompatibilities are caused by lectures that start no later than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𝑗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Thus, we have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𝑑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lectures overlapping at time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𝑠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ＭＳ Ｐゴシック" charset="0"/>
                          </a:rPr>
                          <m:t>𝑗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+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ＭＳ Ｐゴシック" charset="0"/>
                      </a:rPr>
                      <m:t>𝜖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, i.e. depth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≥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  <a:sym typeface="Symbol" charset="0"/>
                      </a:rPr>
                      <m:t>𝑑</m:t>
                    </m:r>
                  </m:oMath>
                </a14:m>
                <a:endParaRPr lang="en-US" sz="2200" dirty="0">
                  <a:latin typeface="+mj-lt"/>
                  <a:ea typeface="ＭＳ Ｐゴシック" charset="0"/>
                  <a:sym typeface="Symbol" charset="0"/>
                </a:endParaRPr>
              </a:p>
              <a:p>
                <a:pPr marL="0" indent="0">
                  <a:buNone/>
                </a:pPr>
                <a:r>
                  <a:rPr lang="ja-JP" altLang="en-US" sz="2200" dirty="0">
                    <a:latin typeface="+mj-lt"/>
                    <a:ea typeface="ＭＳ Ｐゴシック" charset="0"/>
                  </a:rPr>
                  <a:t>“</a:t>
                </a:r>
                <a:r>
                  <a:rPr lang="en-US" altLang="ja-JP" sz="2200" dirty="0">
                    <a:latin typeface="+mj-lt"/>
                    <a:ea typeface="ＭＳ Ｐゴシック" charset="0"/>
                  </a:rPr>
                  <a:t>OPT Observation</a:t>
                </a:r>
                <a:r>
                  <a:rPr lang="ja-JP" altLang="en-US" sz="2200" dirty="0">
                    <a:latin typeface="+mj-lt"/>
                    <a:ea typeface="ＭＳ Ｐゴシック" charset="0"/>
                  </a:rPr>
                  <a:t>”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  </a:t>
                </a:r>
                <a:r>
                  <a:rPr lang="en-US" sz="2200" dirty="0">
                    <a:latin typeface="+mj-lt"/>
                    <a:ea typeface="ＭＳ Ｐゴシック" charset="0"/>
                    <a:sym typeface="Symbol" charset="0"/>
                  </a:rPr>
                  <a:t>  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all schedules use </a:t>
                </a:r>
                <a:r>
                  <a:rPr lang="en-US" sz="2200" dirty="0">
                    <a:latin typeface="+mj-lt"/>
                    <a:ea typeface="ＭＳ Ｐゴシック" charset="0"/>
                    <a:sym typeface="Symbol" charset="0"/>
                  </a:rPr>
                  <a:t></a:t>
                </a:r>
                <a:r>
                  <a:rPr lang="en-US" sz="2200" dirty="0">
                    <a:latin typeface="+mj-lt"/>
                    <a:ea typeface="ＭＳ Ｐゴシック" charset="0"/>
                  </a:rPr>
                  <a:t> depth classrooms, 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+mj-lt"/>
                    <a:ea typeface="ＭＳ Ｐゴシック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𝑑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ＭＳ Ｐゴシック" charset="0"/>
                      </a:rPr>
                      <m:t>=</m:t>
                    </m:r>
                  </m:oMath>
                </a14:m>
                <a:r>
                  <a:rPr lang="en-US" sz="2200" dirty="0">
                    <a:latin typeface="+mj-lt"/>
                    <a:ea typeface="ＭＳ Ｐゴシック" charset="0"/>
                  </a:rPr>
                  <a:t> depth and greedy is optimal </a:t>
                </a:r>
                <a:r>
                  <a:rPr lang="en-US" sz="2200" dirty="0">
                    <a:solidFill>
                      <a:schemeClr val="hlink"/>
                    </a:solidFill>
                    <a:latin typeface="+mj-lt"/>
                    <a:ea typeface="ＭＳ Ｐゴシック" charset="0"/>
                    <a:cs typeface="Lucida Grande" charset="0"/>
                  </a:rPr>
                  <a:t>▪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28473"/>
                <a:ext cx="8762301" cy="5248495"/>
              </a:xfrm>
              <a:blipFill>
                <a:blip r:embed="rId3"/>
                <a:stretch>
                  <a:fillRect l="-905" t="-697" r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68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DBB3FC-A959-2040-99DF-60F57FBDBCE2}" type="slidenum">
              <a:rPr lang="en-US"/>
              <a:pPr>
                <a:defRPr/>
              </a:pPr>
              <a:t>3</a:t>
            </a:fld>
            <a:endParaRPr lang="en-US" sz="1400"/>
          </a:p>
        </p:txBody>
      </p:sp>
      <p:sp>
        <p:nvSpPr>
          <p:cNvPr id="61337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493853" cy="1143000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solidFill>
                  <a:srgbClr val="002060"/>
                </a:solidFill>
                <a:cs typeface="+mj-cs"/>
              </a:rPr>
              <a:t>Example</a:t>
            </a:r>
          </a:p>
        </p:txBody>
      </p:sp>
      <p:sp>
        <p:nvSpPr>
          <p:cNvPr id="78" name="Oval 6">
            <a:extLst>
              <a:ext uri="{FF2B5EF4-FFF2-40B4-BE49-F238E27FC236}">
                <a16:creationId xmlns:a16="http://schemas.microsoft.com/office/drawing/2014/main" id="{78D95542-F7E0-43DE-943B-497464D52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7" y="1909499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79" name="Oval 7">
            <a:extLst>
              <a:ext uri="{FF2B5EF4-FFF2-40B4-BE49-F238E27FC236}">
                <a16:creationId xmlns:a16="http://schemas.microsoft.com/office/drawing/2014/main" id="{F653754E-033E-46C7-B989-38E2D406F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2" y="1909499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3</a:t>
            </a:r>
          </a:p>
        </p:txBody>
      </p:sp>
      <p:sp>
        <p:nvSpPr>
          <p:cNvPr id="80" name="Oval 8">
            <a:extLst>
              <a:ext uri="{FF2B5EF4-FFF2-40B4-BE49-F238E27FC236}">
                <a16:creationId xmlns:a16="http://schemas.microsoft.com/office/drawing/2014/main" id="{46A83509-AF00-467E-86C3-C2F094E6C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7537" y="2774687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  <a:cs typeface="+mn-cs"/>
              </a:rPr>
              <a:t>6</a:t>
            </a:r>
          </a:p>
        </p:txBody>
      </p:sp>
      <p:sp>
        <p:nvSpPr>
          <p:cNvPr id="81" name="Oval 9">
            <a:extLst>
              <a:ext uri="{FF2B5EF4-FFF2-40B4-BE49-F238E27FC236}">
                <a16:creationId xmlns:a16="http://schemas.microsoft.com/office/drawing/2014/main" id="{D1EDADB1-6DE5-4C79-A72B-FFA41E62D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2774687"/>
            <a:ext cx="265112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</a:rPr>
              <a:t>5</a:t>
            </a:r>
            <a:endParaRPr kumimoji="1" lang="en-US" i="1" baseline="-25000" dirty="0">
              <a:latin typeface="+mn-lt"/>
              <a:cs typeface="+mn-cs"/>
            </a:endParaRPr>
          </a:p>
        </p:txBody>
      </p:sp>
      <p:sp>
        <p:nvSpPr>
          <p:cNvPr id="82" name="Oval 10">
            <a:extLst>
              <a:ext uri="{FF2B5EF4-FFF2-40B4-BE49-F238E27FC236}">
                <a16:creationId xmlns:a16="http://schemas.microsoft.com/office/drawing/2014/main" id="{BE57D09C-1D88-405E-8892-94BAB8E8A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9762" y="2774687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4</a:t>
            </a:r>
          </a:p>
        </p:txBody>
      </p:sp>
      <p:sp>
        <p:nvSpPr>
          <p:cNvPr id="83" name="Oval 11">
            <a:extLst>
              <a:ext uri="{FF2B5EF4-FFF2-40B4-BE49-F238E27FC236}">
                <a16:creationId xmlns:a16="http://schemas.microsoft.com/office/drawing/2014/main" id="{96B724AB-AF35-40E9-B11C-DAABD862D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287" y="363987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7</a:t>
            </a:r>
          </a:p>
        </p:txBody>
      </p:sp>
      <p:sp>
        <p:nvSpPr>
          <p:cNvPr id="84" name="Oval 12">
            <a:extLst>
              <a:ext uri="{FF2B5EF4-FFF2-40B4-BE49-F238E27FC236}">
                <a16:creationId xmlns:a16="http://schemas.microsoft.com/office/drawing/2014/main" id="{BD3EB5EE-C26E-4C71-8AA7-34233F4E2A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12" y="363987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1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85" name="AutoShape 13">
            <a:extLst>
              <a:ext uri="{FF2B5EF4-FFF2-40B4-BE49-F238E27FC236}">
                <a16:creationId xmlns:a16="http://schemas.microsoft.com/office/drawing/2014/main" id="{8A581AFD-CB44-4A5E-9D08-389E0419D34B}"/>
              </a:ext>
            </a:extLst>
          </p:cNvPr>
          <p:cNvCxnSpPr>
            <a:cxnSpLocks noChangeShapeType="1"/>
            <a:stCxn id="78" idx="3"/>
            <a:endCxn id="80" idx="7"/>
          </p:cNvCxnSpPr>
          <p:nvPr/>
        </p:nvCxnSpPr>
        <p:spPr bwMode="auto">
          <a:xfrm flipH="1">
            <a:off x="3386137" y="2138099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6" name="AutoShape 14">
            <a:extLst>
              <a:ext uri="{FF2B5EF4-FFF2-40B4-BE49-F238E27FC236}">
                <a16:creationId xmlns:a16="http://schemas.microsoft.com/office/drawing/2014/main" id="{4C15A19D-76BD-444D-9C30-E4628A608DCE}"/>
              </a:ext>
            </a:extLst>
          </p:cNvPr>
          <p:cNvCxnSpPr>
            <a:cxnSpLocks noChangeShapeType="1"/>
            <a:stCxn id="78" idx="5"/>
            <a:endCxn id="81" idx="1"/>
          </p:cNvCxnSpPr>
          <p:nvPr/>
        </p:nvCxnSpPr>
        <p:spPr bwMode="auto">
          <a:xfrm>
            <a:off x="4051300" y="2138099"/>
            <a:ext cx="427037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7" name="AutoShape 15">
            <a:extLst>
              <a:ext uri="{FF2B5EF4-FFF2-40B4-BE49-F238E27FC236}">
                <a16:creationId xmlns:a16="http://schemas.microsoft.com/office/drawing/2014/main" id="{BDFDF7B3-F897-4546-B808-BF4D524FC86E}"/>
              </a:ext>
            </a:extLst>
          </p:cNvPr>
          <p:cNvCxnSpPr>
            <a:cxnSpLocks noChangeShapeType="1"/>
            <a:stCxn id="78" idx="6"/>
            <a:endCxn id="79" idx="2"/>
          </p:cNvCxnSpPr>
          <p:nvPr/>
        </p:nvCxnSpPr>
        <p:spPr bwMode="auto">
          <a:xfrm>
            <a:off x="4090987" y="2044437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8" name="AutoShape 16">
            <a:extLst>
              <a:ext uri="{FF2B5EF4-FFF2-40B4-BE49-F238E27FC236}">
                <a16:creationId xmlns:a16="http://schemas.microsoft.com/office/drawing/2014/main" id="{AFCE0071-1082-4A38-B2A5-1C3A910C2895}"/>
              </a:ext>
            </a:extLst>
          </p:cNvPr>
          <p:cNvCxnSpPr>
            <a:cxnSpLocks noChangeShapeType="1"/>
            <a:stCxn id="79" idx="5"/>
            <a:endCxn id="82" idx="1"/>
          </p:cNvCxnSpPr>
          <p:nvPr/>
        </p:nvCxnSpPr>
        <p:spPr bwMode="auto">
          <a:xfrm>
            <a:off x="5281612" y="2138099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9" name="AutoShape 17">
            <a:extLst>
              <a:ext uri="{FF2B5EF4-FFF2-40B4-BE49-F238E27FC236}">
                <a16:creationId xmlns:a16="http://schemas.microsoft.com/office/drawing/2014/main" id="{2401EDD2-4D53-462F-A514-50BC9BCF6349}"/>
              </a:ext>
            </a:extLst>
          </p:cNvPr>
          <p:cNvCxnSpPr>
            <a:cxnSpLocks noChangeShapeType="1"/>
            <a:stCxn id="82" idx="2"/>
            <a:endCxn id="81" idx="6"/>
          </p:cNvCxnSpPr>
          <p:nvPr/>
        </p:nvCxnSpPr>
        <p:spPr bwMode="auto">
          <a:xfrm flipH="1">
            <a:off x="4703762" y="2908037"/>
            <a:ext cx="101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0" name="AutoShape 18">
            <a:extLst>
              <a:ext uri="{FF2B5EF4-FFF2-40B4-BE49-F238E27FC236}">
                <a16:creationId xmlns:a16="http://schemas.microsoft.com/office/drawing/2014/main" id="{F941FABE-C4B7-45E3-8BD6-CA3DA6B121D6}"/>
              </a:ext>
            </a:extLst>
          </p:cNvPr>
          <p:cNvCxnSpPr>
            <a:cxnSpLocks noChangeShapeType="1"/>
            <a:stCxn id="84" idx="7"/>
            <a:endCxn id="82" idx="3"/>
          </p:cNvCxnSpPr>
          <p:nvPr/>
        </p:nvCxnSpPr>
        <p:spPr bwMode="auto">
          <a:xfrm flipV="1">
            <a:off x="5281612" y="3003287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1" name="AutoShape 19">
            <a:extLst>
              <a:ext uri="{FF2B5EF4-FFF2-40B4-BE49-F238E27FC236}">
                <a16:creationId xmlns:a16="http://schemas.microsoft.com/office/drawing/2014/main" id="{71CBD010-F7CA-4147-BB0D-9049CBEC451B}"/>
              </a:ext>
            </a:extLst>
          </p:cNvPr>
          <p:cNvCxnSpPr>
            <a:cxnSpLocks noChangeShapeType="1"/>
            <a:stCxn id="81" idx="3"/>
            <a:endCxn id="83" idx="7"/>
          </p:cNvCxnSpPr>
          <p:nvPr/>
        </p:nvCxnSpPr>
        <p:spPr bwMode="auto">
          <a:xfrm flipH="1">
            <a:off x="4051300" y="3003287"/>
            <a:ext cx="427037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2" name="AutoShape 20">
            <a:extLst>
              <a:ext uri="{FF2B5EF4-FFF2-40B4-BE49-F238E27FC236}">
                <a16:creationId xmlns:a16="http://schemas.microsoft.com/office/drawing/2014/main" id="{E6164B15-60BC-42E9-A349-B1F204934B48}"/>
              </a:ext>
            </a:extLst>
          </p:cNvPr>
          <p:cNvCxnSpPr>
            <a:cxnSpLocks noChangeShapeType="1"/>
            <a:stCxn id="84" idx="1"/>
            <a:endCxn id="81" idx="5"/>
          </p:cNvCxnSpPr>
          <p:nvPr/>
        </p:nvCxnSpPr>
        <p:spPr bwMode="auto">
          <a:xfrm flipH="1" flipV="1">
            <a:off x="4665662" y="3003287"/>
            <a:ext cx="4254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3" name="AutoShape 21">
            <a:extLst>
              <a:ext uri="{FF2B5EF4-FFF2-40B4-BE49-F238E27FC236}">
                <a16:creationId xmlns:a16="http://schemas.microsoft.com/office/drawing/2014/main" id="{B2822870-E7FA-402F-9F36-6EF5960FE66D}"/>
              </a:ext>
            </a:extLst>
          </p:cNvPr>
          <p:cNvCxnSpPr>
            <a:cxnSpLocks noChangeShapeType="1"/>
            <a:stCxn id="84" idx="2"/>
            <a:endCxn id="83" idx="6"/>
          </p:cNvCxnSpPr>
          <p:nvPr/>
        </p:nvCxnSpPr>
        <p:spPr bwMode="auto">
          <a:xfrm flipH="1">
            <a:off x="4090987" y="3773224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4" name="AutoShape 22">
            <a:extLst>
              <a:ext uri="{FF2B5EF4-FFF2-40B4-BE49-F238E27FC236}">
                <a16:creationId xmlns:a16="http://schemas.microsoft.com/office/drawing/2014/main" id="{DEBE488A-CBF7-4227-895F-2B940FE6CAFA}"/>
              </a:ext>
            </a:extLst>
          </p:cNvPr>
          <p:cNvCxnSpPr>
            <a:cxnSpLocks noChangeShapeType="1"/>
            <a:stCxn id="80" idx="5"/>
            <a:endCxn id="83" idx="1"/>
          </p:cNvCxnSpPr>
          <p:nvPr/>
        </p:nvCxnSpPr>
        <p:spPr bwMode="auto">
          <a:xfrm>
            <a:off x="3386137" y="3003287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5" name="AutoShape 23">
            <a:extLst>
              <a:ext uri="{FF2B5EF4-FFF2-40B4-BE49-F238E27FC236}">
                <a16:creationId xmlns:a16="http://schemas.microsoft.com/office/drawing/2014/main" id="{DA91B428-A2B7-429D-B39B-EBD146DD3F98}"/>
              </a:ext>
            </a:extLst>
          </p:cNvPr>
          <p:cNvCxnSpPr>
            <a:cxnSpLocks noChangeShapeType="1"/>
            <a:stCxn id="81" idx="2"/>
            <a:endCxn id="80" idx="6"/>
          </p:cNvCxnSpPr>
          <p:nvPr/>
        </p:nvCxnSpPr>
        <p:spPr bwMode="auto">
          <a:xfrm flipH="1">
            <a:off x="3424237" y="2908037"/>
            <a:ext cx="10144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6" name="AutoShape 24">
            <a:extLst>
              <a:ext uri="{FF2B5EF4-FFF2-40B4-BE49-F238E27FC236}">
                <a16:creationId xmlns:a16="http://schemas.microsoft.com/office/drawing/2014/main" id="{B8D493D0-6BBE-45B6-8CA7-A9AD5C3C563B}"/>
              </a:ext>
            </a:extLst>
          </p:cNvPr>
          <p:cNvCxnSpPr>
            <a:cxnSpLocks noChangeShapeType="1"/>
            <a:stCxn id="79" idx="3"/>
            <a:endCxn id="81" idx="7"/>
          </p:cNvCxnSpPr>
          <p:nvPr/>
        </p:nvCxnSpPr>
        <p:spPr bwMode="auto">
          <a:xfrm flipH="1">
            <a:off x="4665662" y="2138099"/>
            <a:ext cx="4254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8A7A1A-FC04-4214-9D98-545C9B418809}"/>
                  </a:ext>
                </a:extLst>
              </p14:cNvPr>
              <p14:cNvContentPartPr/>
              <p14:nvPr/>
            </p14:nvContentPartPr>
            <p14:xfrm>
              <a:off x="1605960" y="4977720"/>
              <a:ext cx="491760" cy="509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8A7A1A-FC04-4214-9D98-545C9B4188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6600" y="4968360"/>
                <a:ext cx="510480" cy="52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33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36094 0.216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56" y="108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2569 0.4696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234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16372 0.4722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4" y="236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13402 0.3469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733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1158 0.3435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1717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6736 0.3428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8" y="1713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0.39705 0.2115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1C6878-9B08-654A-9C65-E21C36D150FC}" type="slidenum">
              <a:rPr lang="en-US"/>
              <a:pPr>
                <a:defRPr/>
              </a:pPr>
              <a:t>4</a:t>
            </a:fld>
            <a:endParaRPr lang="en-US" sz="1400"/>
          </a:p>
        </p:txBody>
      </p:sp>
      <p:sp>
        <p:nvSpPr>
          <p:cNvPr id="620547" name="Rectangle 1027"/>
          <p:cNvSpPr>
            <a:spLocks noChangeArrowheads="1"/>
          </p:cNvSpPr>
          <p:nvPr/>
        </p:nvSpPr>
        <p:spPr bwMode="auto">
          <a:xfrm>
            <a:off x="1657034" y="4509346"/>
            <a:ext cx="5014771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l">
              <a:defRPr/>
            </a:pPr>
            <a:r>
              <a:rPr kumimoji="1" lang="en-US" sz="2400" i="1" dirty="0">
                <a:latin typeface="+mn-lt"/>
                <a:cs typeface="+mn-cs"/>
              </a:rPr>
              <a:t>Topological order:  1, 2, 3, 4, 5, 6, 7</a:t>
            </a:r>
          </a:p>
        </p:txBody>
      </p:sp>
      <p:sp>
        <p:nvSpPr>
          <p:cNvPr id="620586" name="Rectangle 1066"/>
          <p:cNvSpPr>
            <a:spLocks noGrp="1" noChangeArrowheads="1"/>
          </p:cNvSpPr>
          <p:nvPr>
            <p:ph type="title"/>
          </p:nvPr>
        </p:nvSpPr>
        <p:spPr>
          <a:xfrm>
            <a:off x="457199" y="274638"/>
            <a:ext cx="8545151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002060"/>
                </a:solidFill>
              </a:rPr>
              <a:t>Example</a:t>
            </a:r>
            <a:endParaRPr kumimoji="0" lang="en-US" sz="3600" dirty="0">
              <a:cs typeface="+mj-cs"/>
            </a:endParaRPr>
          </a:p>
        </p:txBody>
      </p:sp>
      <p:sp>
        <p:nvSpPr>
          <p:cNvPr id="43" name="Oval 6">
            <a:extLst>
              <a:ext uri="{FF2B5EF4-FFF2-40B4-BE49-F238E27FC236}">
                <a16:creationId xmlns:a16="http://schemas.microsoft.com/office/drawing/2014/main" id="{5117B5A4-ED59-43E2-86B7-A14005050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010" y="192960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EE1D246C-5735-42DB-A36B-3586F3D57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735" y="192960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3</a:t>
            </a:r>
          </a:p>
        </p:txBody>
      </p:sp>
      <p:sp>
        <p:nvSpPr>
          <p:cNvPr id="45" name="Oval 8">
            <a:extLst>
              <a:ext uri="{FF2B5EF4-FFF2-40B4-BE49-F238E27FC236}">
                <a16:creationId xmlns:a16="http://schemas.microsoft.com/office/drawing/2014/main" id="{AB3A76A7-C197-43EF-8DCE-9A9FF75F4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60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  <a:cs typeface="+mn-cs"/>
              </a:rPr>
              <a:t>6</a:t>
            </a:r>
          </a:p>
        </p:txBody>
      </p:sp>
      <p:sp>
        <p:nvSpPr>
          <p:cNvPr id="46" name="Oval 9">
            <a:extLst>
              <a:ext uri="{FF2B5EF4-FFF2-40B4-BE49-F238E27FC236}">
                <a16:creationId xmlns:a16="http://schemas.microsoft.com/office/drawing/2014/main" id="{1B4CAE10-E98D-4A32-9C32-44CA672F5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373" y="2794794"/>
            <a:ext cx="265112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</a:rPr>
              <a:t>5</a:t>
            </a:r>
            <a:endParaRPr kumimoji="1" lang="en-US" i="1" baseline="-25000" dirty="0">
              <a:latin typeface="+mn-lt"/>
              <a:cs typeface="+mn-cs"/>
            </a:endParaRPr>
          </a:p>
        </p:txBody>
      </p:sp>
      <p:sp>
        <p:nvSpPr>
          <p:cNvPr id="47" name="Oval 10">
            <a:extLst>
              <a:ext uri="{FF2B5EF4-FFF2-40B4-BE49-F238E27FC236}">
                <a16:creationId xmlns:a16="http://schemas.microsoft.com/office/drawing/2014/main" id="{7D14084E-C01D-41AF-A9BF-82CD245B2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485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4</a:t>
            </a:r>
          </a:p>
        </p:txBody>
      </p:sp>
      <p:sp>
        <p:nvSpPr>
          <p:cNvPr id="48" name="Oval 11">
            <a:extLst>
              <a:ext uri="{FF2B5EF4-FFF2-40B4-BE49-F238E27FC236}">
                <a16:creationId xmlns:a16="http://schemas.microsoft.com/office/drawing/2014/main" id="{9B7A700F-5A69-4661-A418-A9DFD0F98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010" y="3659981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7</a:t>
            </a:r>
          </a:p>
        </p:txBody>
      </p:sp>
      <p:sp>
        <p:nvSpPr>
          <p:cNvPr id="49" name="Oval 12">
            <a:extLst>
              <a:ext uri="{FF2B5EF4-FFF2-40B4-BE49-F238E27FC236}">
                <a16:creationId xmlns:a16="http://schemas.microsoft.com/office/drawing/2014/main" id="{6BA53496-81D7-4CF9-A280-A5F900E2B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6735" y="3659981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1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50" name="AutoShape 13">
            <a:extLst>
              <a:ext uri="{FF2B5EF4-FFF2-40B4-BE49-F238E27FC236}">
                <a16:creationId xmlns:a16="http://schemas.microsoft.com/office/drawing/2014/main" id="{FDA2B38E-E577-4A08-A441-4B84553C56F9}"/>
              </a:ext>
            </a:extLst>
          </p:cNvPr>
          <p:cNvCxnSpPr>
            <a:cxnSpLocks noChangeShapeType="1"/>
            <a:stCxn id="43" idx="3"/>
            <a:endCxn id="45" idx="7"/>
          </p:cNvCxnSpPr>
          <p:nvPr/>
        </p:nvCxnSpPr>
        <p:spPr bwMode="auto">
          <a:xfrm flipH="1">
            <a:off x="859860" y="2158206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1" name="AutoShape 14">
            <a:extLst>
              <a:ext uri="{FF2B5EF4-FFF2-40B4-BE49-F238E27FC236}">
                <a16:creationId xmlns:a16="http://schemas.microsoft.com/office/drawing/2014/main" id="{D97B7263-F6C7-45AF-BC1F-6B7EBB2B9FFC}"/>
              </a:ext>
            </a:extLst>
          </p:cNvPr>
          <p:cNvCxnSpPr>
            <a:cxnSpLocks noChangeShapeType="1"/>
            <a:stCxn id="43" idx="5"/>
            <a:endCxn id="46" idx="1"/>
          </p:cNvCxnSpPr>
          <p:nvPr/>
        </p:nvCxnSpPr>
        <p:spPr bwMode="auto">
          <a:xfrm>
            <a:off x="1525023" y="2158206"/>
            <a:ext cx="427037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2" name="AutoShape 15">
            <a:extLst>
              <a:ext uri="{FF2B5EF4-FFF2-40B4-BE49-F238E27FC236}">
                <a16:creationId xmlns:a16="http://schemas.microsoft.com/office/drawing/2014/main" id="{2DD072BC-BB6D-4DB7-A323-555EBED3C015}"/>
              </a:ext>
            </a:extLst>
          </p:cNvPr>
          <p:cNvCxnSpPr>
            <a:cxnSpLocks noChangeShapeType="1"/>
            <a:stCxn id="43" idx="6"/>
            <a:endCxn id="44" idx="2"/>
          </p:cNvCxnSpPr>
          <p:nvPr/>
        </p:nvCxnSpPr>
        <p:spPr bwMode="auto">
          <a:xfrm>
            <a:off x="1564710" y="2064544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3" name="AutoShape 16">
            <a:extLst>
              <a:ext uri="{FF2B5EF4-FFF2-40B4-BE49-F238E27FC236}">
                <a16:creationId xmlns:a16="http://schemas.microsoft.com/office/drawing/2014/main" id="{9F5773A1-3A0A-4CCE-9D3E-2090562200E3}"/>
              </a:ext>
            </a:extLst>
          </p:cNvPr>
          <p:cNvCxnSpPr>
            <a:cxnSpLocks noChangeShapeType="1"/>
            <a:stCxn id="44" idx="5"/>
            <a:endCxn id="47" idx="1"/>
          </p:cNvCxnSpPr>
          <p:nvPr/>
        </p:nvCxnSpPr>
        <p:spPr bwMode="auto">
          <a:xfrm>
            <a:off x="2755335" y="2158206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4" name="AutoShape 17">
            <a:extLst>
              <a:ext uri="{FF2B5EF4-FFF2-40B4-BE49-F238E27FC236}">
                <a16:creationId xmlns:a16="http://schemas.microsoft.com/office/drawing/2014/main" id="{1C8E1F71-BA22-4885-BD3B-7047266B627A}"/>
              </a:ext>
            </a:extLst>
          </p:cNvPr>
          <p:cNvCxnSpPr>
            <a:cxnSpLocks noChangeShapeType="1"/>
            <a:stCxn id="47" idx="2"/>
            <a:endCxn id="46" idx="6"/>
          </p:cNvCxnSpPr>
          <p:nvPr/>
        </p:nvCxnSpPr>
        <p:spPr bwMode="auto">
          <a:xfrm flipH="1">
            <a:off x="2177485" y="2928144"/>
            <a:ext cx="101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5" name="AutoShape 18">
            <a:extLst>
              <a:ext uri="{FF2B5EF4-FFF2-40B4-BE49-F238E27FC236}">
                <a16:creationId xmlns:a16="http://schemas.microsoft.com/office/drawing/2014/main" id="{302999C0-EF3C-470A-9F07-8FAF05FA8744}"/>
              </a:ext>
            </a:extLst>
          </p:cNvPr>
          <p:cNvCxnSpPr>
            <a:cxnSpLocks noChangeShapeType="1"/>
            <a:stCxn id="49" idx="7"/>
            <a:endCxn id="47" idx="3"/>
          </p:cNvCxnSpPr>
          <p:nvPr/>
        </p:nvCxnSpPr>
        <p:spPr bwMode="auto">
          <a:xfrm flipV="1">
            <a:off x="2755335" y="3023394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6" name="AutoShape 19">
            <a:extLst>
              <a:ext uri="{FF2B5EF4-FFF2-40B4-BE49-F238E27FC236}">
                <a16:creationId xmlns:a16="http://schemas.microsoft.com/office/drawing/2014/main" id="{00E5326E-289A-425A-AC15-3B3103C3C990}"/>
              </a:ext>
            </a:extLst>
          </p:cNvPr>
          <p:cNvCxnSpPr>
            <a:cxnSpLocks noChangeShapeType="1"/>
            <a:stCxn id="46" idx="3"/>
            <a:endCxn id="48" idx="7"/>
          </p:cNvCxnSpPr>
          <p:nvPr/>
        </p:nvCxnSpPr>
        <p:spPr bwMode="auto">
          <a:xfrm flipH="1">
            <a:off x="1525023" y="3023394"/>
            <a:ext cx="427037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7" name="AutoShape 20">
            <a:extLst>
              <a:ext uri="{FF2B5EF4-FFF2-40B4-BE49-F238E27FC236}">
                <a16:creationId xmlns:a16="http://schemas.microsoft.com/office/drawing/2014/main" id="{8EE414E2-0497-461D-8570-F9F98DB63A2A}"/>
              </a:ext>
            </a:extLst>
          </p:cNvPr>
          <p:cNvCxnSpPr>
            <a:cxnSpLocks noChangeShapeType="1"/>
            <a:stCxn id="49" idx="1"/>
            <a:endCxn id="46" idx="5"/>
          </p:cNvCxnSpPr>
          <p:nvPr/>
        </p:nvCxnSpPr>
        <p:spPr bwMode="auto">
          <a:xfrm flipH="1" flipV="1">
            <a:off x="2139385" y="3023394"/>
            <a:ext cx="4254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8" name="AutoShape 21">
            <a:extLst>
              <a:ext uri="{FF2B5EF4-FFF2-40B4-BE49-F238E27FC236}">
                <a16:creationId xmlns:a16="http://schemas.microsoft.com/office/drawing/2014/main" id="{C244E3EC-3D80-46FF-97F1-07738478017E}"/>
              </a:ext>
            </a:extLst>
          </p:cNvPr>
          <p:cNvCxnSpPr>
            <a:cxnSpLocks noChangeShapeType="1"/>
            <a:stCxn id="49" idx="2"/>
            <a:endCxn id="48" idx="6"/>
          </p:cNvCxnSpPr>
          <p:nvPr/>
        </p:nvCxnSpPr>
        <p:spPr bwMode="auto">
          <a:xfrm flipH="1">
            <a:off x="1564710" y="3793331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59" name="AutoShape 22">
            <a:extLst>
              <a:ext uri="{FF2B5EF4-FFF2-40B4-BE49-F238E27FC236}">
                <a16:creationId xmlns:a16="http://schemas.microsoft.com/office/drawing/2014/main" id="{BE3906B4-84B2-4A3F-8103-5D0804F0F0F5}"/>
              </a:ext>
            </a:extLst>
          </p:cNvPr>
          <p:cNvCxnSpPr>
            <a:cxnSpLocks noChangeShapeType="1"/>
            <a:stCxn id="45" idx="5"/>
            <a:endCxn id="48" idx="1"/>
          </p:cNvCxnSpPr>
          <p:nvPr/>
        </p:nvCxnSpPr>
        <p:spPr bwMode="auto">
          <a:xfrm>
            <a:off x="859860" y="3023394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0" name="AutoShape 23">
            <a:extLst>
              <a:ext uri="{FF2B5EF4-FFF2-40B4-BE49-F238E27FC236}">
                <a16:creationId xmlns:a16="http://schemas.microsoft.com/office/drawing/2014/main" id="{7725F1BF-A54D-49E4-9065-41D4FC9A8410}"/>
              </a:ext>
            </a:extLst>
          </p:cNvPr>
          <p:cNvCxnSpPr>
            <a:cxnSpLocks noChangeShapeType="1"/>
            <a:stCxn id="46" idx="2"/>
            <a:endCxn id="45" idx="6"/>
          </p:cNvCxnSpPr>
          <p:nvPr/>
        </p:nvCxnSpPr>
        <p:spPr bwMode="auto">
          <a:xfrm flipH="1">
            <a:off x="897960" y="2928144"/>
            <a:ext cx="10144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1" name="AutoShape 24">
            <a:extLst>
              <a:ext uri="{FF2B5EF4-FFF2-40B4-BE49-F238E27FC236}">
                <a16:creationId xmlns:a16="http://schemas.microsoft.com/office/drawing/2014/main" id="{BB365CE5-6B51-448A-8F70-ADD3E425E6B6}"/>
              </a:ext>
            </a:extLst>
          </p:cNvPr>
          <p:cNvCxnSpPr>
            <a:cxnSpLocks noChangeShapeType="1"/>
            <a:stCxn id="44" idx="3"/>
            <a:endCxn id="46" idx="7"/>
          </p:cNvCxnSpPr>
          <p:nvPr/>
        </p:nvCxnSpPr>
        <p:spPr bwMode="auto">
          <a:xfrm flipH="1">
            <a:off x="2139385" y="2158206"/>
            <a:ext cx="4254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D87B5420-CB93-4CE3-9DB6-15FDBEE90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9751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1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E80CA07-5144-46EA-96F2-433F5084A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4914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96C21ED-3326-48D5-9C82-3FD6571B8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1664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3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65" name="AutoShape 28">
            <a:extLst>
              <a:ext uri="{FF2B5EF4-FFF2-40B4-BE49-F238E27FC236}">
                <a16:creationId xmlns:a16="http://schemas.microsoft.com/office/drawing/2014/main" id="{B0B83287-E89C-424F-8126-90B4E75831A7}"/>
              </a:ext>
            </a:extLst>
          </p:cNvPr>
          <p:cNvCxnSpPr>
            <a:cxnSpLocks noChangeShapeType="1"/>
            <a:stCxn id="63" idx="6"/>
            <a:endCxn id="64" idx="2"/>
          </p:cNvCxnSpPr>
          <p:nvPr/>
        </p:nvCxnSpPr>
        <p:spPr bwMode="auto">
          <a:xfrm>
            <a:off x="5641614" y="2928144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BA115970-B9B3-4D83-8B15-41FC6330F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414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4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67" name="AutoShape 30">
            <a:extLst>
              <a:ext uri="{FF2B5EF4-FFF2-40B4-BE49-F238E27FC236}">
                <a16:creationId xmlns:a16="http://schemas.microsoft.com/office/drawing/2014/main" id="{6625A3F2-9A2D-46D3-A8F1-365C8F2F2C9C}"/>
              </a:ext>
            </a:extLst>
          </p:cNvPr>
          <p:cNvCxnSpPr>
            <a:cxnSpLocks noChangeShapeType="1"/>
            <a:stCxn id="64" idx="6"/>
            <a:endCxn id="66" idx="2"/>
          </p:cNvCxnSpPr>
          <p:nvPr/>
        </p:nvCxnSpPr>
        <p:spPr bwMode="auto">
          <a:xfrm>
            <a:off x="6308364" y="2928144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A7E6F571-B2FA-4102-AA1B-D41A395F2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576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5</a:t>
            </a:r>
          </a:p>
        </p:txBody>
      </p:sp>
      <p:cxnSp>
        <p:nvCxnSpPr>
          <p:cNvPr id="69" name="AutoShape 32">
            <a:extLst>
              <a:ext uri="{FF2B5EF4-FFF2-40B4-BE49-F238E27FC236}">
                <a16:creationId xmlns:a16="http://schemas.microsoft.com/office/drawing/2014/main" id="{5E558735-DAC2-4474-9E95-DF322C43740C}"/>
              </a:ext>
            </a:extLst>
          </p:cNvPr>
          <p:cNvCxnSpPr>
            <a:cxnSpLocks noChangeShapeType="1"/>
            <a:stCxn id="66" idx="6"/>
            <a:endCxn id="68" idx="2"/>
          </p:cNvCxnSpPr>
          <p:nvPr/>
        </p:nvCxnSpPr>
        <p:spPr bwMode="auto">
          <a:xfrm>
            <a:off x="6975114" y="2928144"/>
            <a:ext cx="3984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A56E4ABD-324A-4026-A1E5-F3090C60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0326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6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71" name="AutoShape 34">
            <a:extLst>
              <a:ext uri="{FF2B5EF4-FFF2-40B4-BE49-F238E27FC236}">
                <a16:creationId xmlns:a16="http://schemas.microsoft.com/office/drawing/2014/main" id="{9FF0BC68-58F7-424B-A2AB-08F03DC38F54}"/>
              </a:ext>
            </a:extLst>
          </p:cNvPr>
          <p:cNvCxnSpPr>
            <a:cxnSpLocks noChangeShapeType="1"/>
            <a:stCxn id="68" idx="6"/>
            <a:endCxn id="70" idx="2"/>
          </p:cNvCxnSpPr>
          <p:nvPr/>
        </p:nvCxnSpPr>
        <p:spPr bwMode="auto">
          <a:xfrm>
            <a:off x="7640276" y="2928144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6A727255-42D4-4058-8E70-1B7EB01A2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5651" y="2794794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7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73" name="AutoShape 36">
            <a:extLst>
              <a:ext uri="{FF2B5EF4-FFF2-40B4-BE49-F238E27FC236}">
                <a16:creationId xmlns:a16="http://schemas.microsoft.com/office/drawing/2014/main" id="{2FAC137E-9579-4987-8A13-8483CAC7A6DB}"/>
              </a:ext>
            </a:extLst>
          </p:cNvPr>
          <p:cNvCxnSpPr>
            <a:cxnSpLocks noChangeShapeType="1"/>
            <a:stCxn id="70" idx="6"/>
            <a:endCxn id="72" idx="2"/>
          </p:cNvCxnSpPr>
          <p:nvPr/>
        </p:nvCxnSpPr>
        <p:spPr bwMode="auto">
          <a:xfrm>
            <a:off x="8307026" y="2928144"/>
            <a:ext cx="428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4" name="AutoShape 37">
            <a:extLst>
              <a:ext uri="{FF2B5EF4-FFF2-40B4-BE49-F238E27FC236}">
                <a16:creationId xmlns:a16="http://schemas.microsoft.com/office/drawing/2014/main" id="{EF1EC6C3-614B-44B4-A3EB-9882306723D8}"/>
              </a:ext>
            </a:extLst>
          </p:cNvPr>
          <p:cNvCxnSpPr>
            <a:cxnSpLocks noChangeShapeType="1"/>
            <a:stCxn id="64" idx="0"/>
            <a:endCxn id="68" idx="0"/>
          </p:cNvCxnSpPr>
          <p:nvPr/>
        </p:nvCxnSpPr>
        <p:spPr bwMode="auto">
          <a:xfrm rot="5400000" flipV="1">
            <a:off x="6840970" y="2128838"/>
            <a:ext cx="1587" cy="13335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5" name="AutoShape 38">
            <a:extLst>
              <a:ext uri="{FF2B5EF4-FFF2-40B4-BE49-F238E27FC236}">
                <a16:creationId xmlns:a16="http://schemas.microsoft.com/office/drawing/2014/main" id="{365D73D7-C6C2-45C4-9F2D-A98F8F1B72FF}"/>
              </a:ext>
            </a:extLst>
          </p:cNvPr>
          <p:cNvCxnSpPr>
            <a:cxnSpLocks noChangeShapeType="1"/>
            <a:stCxn id="63" idx="4"/>
            <a:endCxn id="68" idx="3"/>
          </p:cNvCxnSpPr>
          <p:nvPr/>
        </p:nvCxnSpPr>
        <p:spPr bwMode="auto">
          <a:xfrm rot="5400000" flipH="1" flipV="1">
            <a:off x="6440920" y="2090737"/>
            <a:ext cx="39688" cy="1901825"/>
          </a:xfrm>
          <a:prstGeom prst="curvedConnector3">
            <a:avLst>
              <a:gd name="adj1" fmla="val -648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6" name="AutoShape 39">
            <a:extLst>
              <a:ext uri="{FF2B5EF4-FFF2-40B4-BE49-F238E27FC236}">
                <a16:creationId xmlns:a16="http://schemas.microsoft.com/office/drawing/2014/main" id="{4B399C19-57C0-4DFD-AEFA-8DFFB2BD7FF1}"/>
              </a:ext>
            </a:extLst>
          </p:cNvPr>
          <p:cNvCxnSpPr>
            <a:cxnSpLocks noChangeShapeType="1"/>
            <a:stCxn id="62" idx="4"/>
            <a:endCxn id="68" idx="4"/>
          </p:cNvCxnSpPr>
          <p:nvPr/>
        </p:nvCxnSpPr>
        <p:spPr bwMode="auto">
          <a:xfrm rot="16200000" flipH="1">
            <a:off x="6175014" y="1729581"/>
            <a:ext cx="1587" cy="2665413"/>
          </a:xfrm>
          <a:prstGeom prst="curvedConnector3">
            <a:avLst>
              <a:gd name="adj1" fmla="val 298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7" name="AutoShape 40">
            <a:extLst>
              <a:ext uri="{FF2B5EF4-FFF2-40B4-BE49-F238E27FC236}">
                <a16:creationId xmlns:a16="http://schemas.microsoft.com/office/drawing/2014/main" id="{F4D351DE-587A-4D2B-AED2-F46DBD682F1A}"/>
              </a:ext>
            </a:extLst>
          </p:cNvPr>
          <p:cNvCxnSpPr>
            <a:cxnSpLocks noChangeShapeType="1"/>
            <a:stCxn id="62" idx="0"/>
            <a:endCxn id="66" idx="0"/>
          </p:cNvCxnSpPr>
          <p:nvPr/>
        </p:nvCxnSpPr>
        <p:spPr bwMode="auto">
          <a:xfrm rot="5400000" flipV="1">
            <a:off x="5841639" y="1796256"/>
            <a:ext cx="1587" cy="1998663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8" name="AutoShape 41">
            <a:extLst>
              <a:ext uri="{FF2B5EF4-FFF2-40B4-BE49-F238E27FC236}">
                <a16:creationId xmlns:a16="http://schemas.microsoft.com/office/drawing/2014/main" id="{06642151-03AF-41B1-BFF4-A8F4A165A208}"/>
              </a:ext>
            </a:extLst>
          </p:cNvPr>
          <p:cNvCxnSpPr>
            <a:cxnSpLocks noChangeShapeType="1"/>
            <a:stCxn id="68" idx="7"/>
            <a:endCxn id="72" idx="0"/>
          </p:cNvCxnSpPr>
          <p:nvPr/>
        </p:nvCxnSpPr>
        <p:spPr bwMode="auto">
          <a:xfrm rot="16200000">
            <a:off x="8216539" y="2180431"/>
            <a:ext cx="38100" cy="1266825"/>
          </a:xfrm>
          <a:prstGeom prst="curvedConnector3">
            <a:avLst>
              <a:gd name="adj1" fmla="val 676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9" name="AutoShape 42">
            <a:extLst>
              <a:ext uri="{FF2B5EF4-FFF2-40B4-BE49-F238E27FC236}">
                <a16:creationId xmlns:a16="http://schemas.microsoft.com/office/drawing/2014/main" id="{CB1AB784-E59C-47FF-AB1A-1EC6BE05568F}"/>
              </a:ext>
            </a:extLst>
          </p:cNvPr>
          <p:cNvCxnSpPr>
            <a:cxnSpLocks noChangeShapeType="1"/>
            <a:stCxn id="63" idx="0"/>
            <a:endCxn id="70" idx="0"/>
          </p:cNvCxnSpPr>
          <p:nvPr/>
        </p:nvCxnSpPr>
        <p:spPr bwMode="auto">
          <a:xfrm rot="5400000" flipV="1">
            <a:off x="6840970" y="1463675"/>
            <a:ext cx="1587" cy="2663825"/>
          </a:xfrm>
          <a:prstGeom prst="curvedConnector3">
            <a:avLst>
              <a:gd name="adj1" fmla="val -3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0" name="AutoShape 43">
            <a:extLst>
              <a:ext uri="{FF2B5EF4-FFF2-40B4-BE49-F238E27FC236}">
                <a16:creationId xmlns:a16="http://schemas.microsoft.com/office/drawing/2014/main" id="{6D8F96DB-294E-4082-8422-4851013180FF}"/>
              </a:ext>
            </a:extLst>
          </p:cNvPr>
          <p:cNvCxnSpPr>
            <a:cxnSpLocks noChangeShapeType="1"/>
            <a:stCxn id="62" idx="4"/>
            <a:endCxn id="72" idx="4"/>
          </p:cNvCxnSpPr>
          <p:nvPr/>
        </p:nvCxnSpPr>
        <p:spPr bwMode="auto">
          <a:xfrm rot="16200000" flipH="1">
            <a:off x="6855257" y="1049338"/>
            <a:ext cx="1587" cy="4025900"/>
          </a:xfrm>
          <a:prstGeom prst="curvedConnector3">
            <a:avLst>
              <a:gd name="adj1" fmla="val 405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E3301CA2-DD1E-4B32-9A46-74847174472F}"/>
              </a:ext>
            </a:extLst>
          </p:cNvPr>
          <p:cNvSpPr/>
          <p:nvPr/>
        </p:nvSpPr>
        <p:spPr bwMode="auto">
          <a:xfrm>
            <a:off x="3726885" y="2685828"/>
            <a:ext cx="823913" cy="484632"/>
          </a:xfrm>
          <a:prstGeom prst="rightArrow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97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0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Summary for last few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91539"/>
                <a:ext cx="8686800" cy="5181600"/>
              </a:xfrm>
            </p:spPr>
            <p:txBody>
              <a:bodyPr/>
              <a:lstStyle/>
              <a:p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Terminology: vertices, edges, paths, connected component, tree, bipartite…</a:t>
                </a:r>
              </a:p>
              <a:p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Vertices vs Edges: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Osaka" charset="0"/>
                            <a:cs typeface="Osaka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Osaka" charset="0"/>
                            <a:cs typeface="Osaka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Osaka" charset="0"/>
                            <a:cs typeface="Osaka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 in general,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Osaka" charset="0"/>
                        <a:cs typeface="Osaka" charset="0"/>
                      </a:rPr>
                      <m:t>−1</m:t>
                    </m:r>
                  </m:oMath>
                </a14:m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 for trees</a:t>
                </a:r>
              </a:p>
              <a:p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BFS: Layers, queue, shortest paths, all edges go to same or adjacent layer</a:t>
                </a:r>
              </a:p>
              <a:p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DFS: recursion/stack; all edges ancestor/descendant</a:t>
                </a:r>
              </a:p>
              <a:p>
                <a:r>
                  <a:rPr lang="en-US" sz="2400" dirty="0">
                    <a:latin typeface="Gill Sans" charset="0"/>
                    <a:ea typeface="Osaka" charset="0"/>
                    <a:cs typeface="Osaka" charset="0"/>
                  </a:rPr>
                  <a:t>Algorithms: Connected Comp, bipartiteness, topological sort</a:t>
                </a:r>
              </a:p>
              <a:p>
                <a:r>
                  <a:rPr lang="en-US" sz="2400" dirty="0">
                    <a:latin typeface="Gill Sans" charset="0"/>
                  </a:rPr>
                  <a:t>Techniques: Induction on vertices/layers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91539"/>
                <a:ext cx="8686800" cy="5181600"/>
              </a:xfrm>
              <a:blipFill>
                <a:blip r:embed="rId3"/>
                <a:stretch>
                  <a:fillRect l="-1123" t="-1059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7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558113-9E20-41FC-8393-94EC7E15CB87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Greedy Algorithms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Hard to define exactly but can give general properties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Solution is built in small steps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Decisions on how to build the solution are made to </a:t>
            </a:r>
            <a:r>
              <a:rPr lang="en-US" altLang="en-US" sz="2400" dirty="0">
                <a:solidFill>
                  <a:schemeClr val="accent2"/>
                </a:solidFill>
              </a:rPr>
              <a:t>maximize some criterion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chemeClr val="accent2"/>
                </a:solidFill>
              </a:rPr>
              <a:t>without looking to the future</a:t>
            </a:r>
          </a:p>
          <a:p>
            <a:pPr lvl="2" eaLnBrk="1" hangingPunct="1"/>
            <a:r>
              <a:rPr lang="en-US" altLang="en-US" sz="2400" dirty="0"/>
              <a:t>Want the ‘best’ current partial solution as if the current step were the last step</a:t>
            </a:r>
          </a:p>
          <a:p>
            <a:pPr eaLnBrk="1" hangingPunct="1"/>
            <a:r>
              <a:rPr lang="en-US" altLang="en-US" sz="2800" dirty="0"/>
              <a:t>May be more than one greedy algorithm using different criteria to solve a given problem</a:t>
            </a:r>
          </a:p>
          <a:p>
            <a:pPr lvl="2" eaLnBrk="1" hangingPunct="1"/>
            <a:endParaRPr lang="en-US" alt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D452F2-B311-4746-9BA1-070034CD834A}"/>
                  </a:ext>
                </a:extLst>
              </p14:cNvPr>
              <p14:cNvContentPartPr/>
              <p14:nvPr/>
            </p14:nvContentPartPr>
            <p14:xfrm>
              <a:off x="840240" y="4160520"/>
              <a:ext cx="2829240" cy="1349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D452F2-B311-4746-9BA1-070034CD83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0880" y="4151160"/>
                <a:ext cx="2847960" cy="136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08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 Strategy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Goal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:  Given currency denominations: 1, 5, 10, 25, 100, </a:t>
            </a:r>
            <a:br>
              <a:rPr lang="en-US" sz="2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give change to customer using </a:t>
            </a:r>
            <a:r>
              <a:rPr lang="en-US" sz="22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fewest</a:t>
            </a:r>
            <a:r>
              <a:rPr lang="en-US" sz="2200" i="1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number of coins.</a:t>
            </a:r>
          </a:p>
          <a:p>
            <a:pPr marL="0" indent="0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Ex:  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34¢.</a:t>
            </a:r>
          </a:p>
          <a:p>
            <a:pPr lvl="1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Cashier's algorithm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:  At each iteration, give the </a:t>
            </a:r>
            <a:r>
              <a:rPr lang="en-US" sz="22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largest</a:t>
            </a:r>
            <a:br>
              <a:rPr lang="en-US" sz="2200" i="1" dirty="0">
                <a:solidFill>
                  <a:srgbClr val="0000FF"/>
                </a:solidFill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coin valued ≤ the amount to be paid.</a:t>
            </a:r>
          </a:p>
          <a:p>
            <a:pPr marL="0" indent="0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Ex: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  $2.89.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45" name="Group 4">
            <a:extLst>
              <a:ext uri="{FF2B5EF4-FFF2-40B4-BE49-F238E27FC236}">
                <a16:creationId xmlns:a16="http://schemas.microsoft.com/office/drawing/2014/main" id="{BA0F3887-70F4-4488-813A-AB3DE2418517}"/>
              </a:ext>
            </a:extLst>
          </p:cNvPr>
          <p:cNvGrpSpPr>
            <a:grpSpLocks/>
          </p:cNvGrpSpPr>
          <p:nvPr/>
        </p:nvGrpSpPr>
        <p:grpSpPr bwMode="auto">
          <a:xfrm>
            <a:off x="2357467" y="2707481"/>
            <a:ext cx="3962400" cy="709613"/>
            <a:chOff x="1584" y="1200"/>
            <a:chExt cx="3456" cy="619"/>
          </a:xfrm>
        </p:grpSpPr>
        <p:pic>
          <p:nvPicPr>
            <p:cNvPr id="46" name="Picture 5" descr="nifront">
              <a:extLst>
                <a:ext uri="{FF2B5EF4-FFF2-40B4-BE49-F238E27FC236}">
                  <a16:creationId xmlns:a16="http://schemas.microsoft.com/office/drawing/2014/main" id="{6492CBDB-A8D5-4D02-8390-3062A8EB5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1248"/>
              <a:ext cx="518" cy="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6" descr="quarterfront">
              <a:extLst>
                <a:ext uri="{FF2B5EF4-FFF2-40B4-BE49-F238E27FC236}">
                  <a16:creationId xmlns:a16="http://schemas.microsoft.com/office/drawing/2014/main" id="{11A058D9-50B0-451E-B2A5-9C063CFEE6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00"/>
              <a:ext cx="648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7" descr="pennyfront">
              <a:extLst>
                <a:ext uri="{FF2B5EF4-FFF2-40B4-BE49-F238E27FC236}">
                  <a16:creationId xmlns:a16="http://schemas.microsoft.com/office/drawing/2014/main" id="{DA4AFA3C-806D-4C72-89E5-E44794BA2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248"/>
              <a:ext cx="490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8" descr="pennyback">
              <a:extLst>
                <a:ext uri="{FF2B5EF4-FFF2-40B4-BE49-F238E27FC236}">
                  <a16:creationId xmlns:a16="http://schemas.microsoft.com/office/drawing/2014/main" id="{0A5E17A3-A0CA-40B5-8174-BA92D11504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248"/>
              <a:ext cx="49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9" descr="pennyback">
              <a:extLst>
                <a:ext uri="{FF2B5EF4-FFF2-40B4-BE49-F238E27FC236}">
                  <a16:creationId xmlns:a16="http://schemas.microsoft.com/office/drawing/2014/main" id="{1BD53516-D238-409E-B2B0-742603736D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5" y="1248"/>
              <a:ext cx="49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0" descr="pennyback">
              <a:extLst>
                <a:ext uri="{FF2B5EF4-FFF2-40B4-BE49-F238E27FC236}">
                  <a16:creationId xmlns:a16="http://schemas.microsoft.com/office/drawing/2014/main" id="{0054009E-324B-4329-A3F8-944EF1ED5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" y="1248"/>
              <a:ext cx="49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" name="Group 11">
            <a:extLst>
              <a:ext uri="{FF2B5EF4-FFF2-40B4-BE49-F238E27FC236}">
                <a16:creationId xmlns:a16="http://schemas.microsoft.com/office/drawing/2014/main" id="{12C1AB16-AD77-45A4-A2CE-BF5268963C68}"/>
              </a:ext>
            </a:extLst>
          </p:cNvPr>
          <p:cNvGrpSpPr>
            <a:grpSpLocks/>
          </p:cNvGrpSpPr>
          <p:nvPr/>
        </p:nvGrpSpPr>
        <p:grpSpPr bwMode="auto">
          <a:xfrm>
            <a:off x="2357467" y="5040845"/>
            <a:ext cx="5741988" cy="1357313"/>
            <a:chOff x="144" y="3024"/>
            <a:chExt cx="5057" cy="1195"/>
          </a:xfrm>
        </p:grpSpPr>
        <p:pic>
          <p:nvPicPr>
            <p:cNvPr id="53" name="Picture 12" descr="$1front">
              <a:extLst>
                <a:ext uri="{FF2B5EF4-FFF2-40B4-BE49-F238E27FC236}">
                  <a16:creationId xmlns:a16="http://schemas.microsoft.com/office/drawing/2014/main" id="{FE4EA8F3-8E40-4537-B485-A4B7C71EE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3120"/>
              <a:ext cx="72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3" descr="dimefront">
              <a:extLst>
                <a:ext uri="{FF2B5EF4-FFF2-40B4-BE49-F238E27FC236}">
                  <a16:creationId xmlns:a16="http://schemas.microsoft.com/office/drawing/2014/main" id="{09CF52D5-D056-4D11-B159-F206AB062B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360"/>
              <a:ext cx="468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14" descr="pennyfront">
              <a:extLst>
                <a:ext uri="{FF2B5EF4-FFF2-40B4-BE49-F238E27FC236}">
                  <a16:creationId xmlns:a16="http://schemas.microsoft.com/office/drawing/2014/main" id="{CE783216-D0D3-49A5-983C-2E546CF9CD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120"/>
              <a:ext cx="490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5" descr="pennyback">
              <a:extLst>
                <a:ext uri="{FF2B5EF4-FFF2-40B4-BE49-F238E27FC236}">
                  <a16:creationId xmlns:a16="http://schemas.microsoft.com/office/drawing/2014/main" id="{72851900-919F-496D-8904-D7956C442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696"/>
              <a:ext cx="49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6" descr="$1back">
              <a:extLst>
                <a:ext uri="{FF2B5EF4-FFF2-40B4-BE49-F238E27FC236}">
                  <a16:creationId xmlns:a16="http://schemas.microsoft.com/office/drawing/2014/main" id="{5882E084-CAD2-42F7-969A-480C6D5AB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120"/>
              <a:ext cx="72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7" descr="pennyback">
              <a:extLst>
                <a:ext uri="{FF2B5EF4-FFF2-40B4-BE49-F238E27FC236}">
                  <a16:creationId xmlns:a16="http://schemas.microsoft.com/office/drawing/2014/main" id="{4B4E335C-F9CC-41F6-96B8-A2CAE0561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696"/>
              <a:ext cx="49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8" descr="pennyback">
              <a:extLst>
                <a:ext uri="{FF2B5EF4-FFF2-40B4-BE49-F238E27FC236}">
                  <a16:creationId xmlns:a16="http://schemas.microsoft.com/office/drawing/2014/main" id="{7FF84018-8B1A-40C8-B943-7FE48B6F3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3120"/>
              <a:ext cx="497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19" descr="quarterfront">
              <a:extLst>
                <a:ext uri="{FF2B5EF4-FFF2-40B4-BE49-F238E27FC236}">
                  <a16:creationId xmlns:a16="http://schemas.microsoft.com/office/drawing/2014/main" id="{8B5EC6CD-B313-42B0-B066-2E0F75D78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024"/>
              <a:ext cx="648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20" descr="quarterfront">
              <a:extLst>
                <a:ext uri="{FF2B5EF4-FFF2-40B4-BE49-F238E27FC236}">
                  <a16:creationId xmlns:a16="http://schemas.microsoft.com/office/drawing/2014/main" id="{48249629-B50F-4308-9DAA-D387E1C5A6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024"/>
              <a:ext cx="648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21" descr="quarterfront">
              <a:extLst>
                <a:ext uri="{FF2B5EF4-FFF2-40B4-BE49-F238E27FC236}">
                  <a16:creationId xmlns:a16="http://schemas.microsoft.com/office/drawing/2014/main" id="{2EF5EABA-C090-4670-B7CE-86B501A8E9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648" cy="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B8500B-7DBF-4F9E-9A0A-02239A07F062}"/>
                  </a:ext>
                </a:extLst>
              </p14:cNvPr>
              <p14:cNvContentPartPr/>
              <p14:nvPr/>
            </p14:nvContentPartPr>
            <p14:xfrm>
              <a:off x="965880" y="1057320"/>
              <a:ext cx="6555600" cy="4589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B8500B-7DBF-4F9E-9A0A-02239A07F0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6520" y="1047960"/>
                <a:ext cx="6574320" cy="460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112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Greedy is not always Optimal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514048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Observation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:  Greedy algorithm is sub-optimal for US </a:t>
            </a:r>
            <a:br>
              <a:rPr lang="en-US" sz="2200" dirty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postal denominations: 1, 10, 21, 34, 70, 100, 350, 1225, 1500.</a:t>
            </a:r>
          </a:p>
          <a:p>
            <a:pPr lvl="1"/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Counterexample.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  140¢.</a:t>
            </a:r>
          </a:p>
          <a:p>
            <a:pPr lvl="1"/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Greedy:  100, 34, 1, 1, 1, 1, 1, 1.</a:t>
            </a:r>
          </a:p>
          <a:p>
            <a:pPr lvl="1"/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Optimal:  70, 70.</a:t>
            </a:r>
          </a:p>
          <a:p>
            <a:pPr lvl="1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lvl="1"/>
            <a:endParaRPr lang="en-US" sz="2200" dirty="0">
              <a:latin typeface="Arial" charset="0"/>
              <a:ea typeface="ＭＳ Ｐゴシック" charset="0"/>
              <a:cs typeface="Arial" charset="0"/>
            </a:endParaRPr>
          </a:p>
          <a:p>
            <a:pPr marL="285750" lvl="1"/>
            <a:r>
              <a:rPr lang="en-US" sz="2200" dirty="0">
                <a:solidFill>
                  <a:srgbClr val="0070C0"/>
                </a:solidFill>
                <a:latin typeface="Arial" charset="0"/>
                <a:ea typeface="ＭＳ Ｐゴシック" charset="0"/>
                <a:cs typeface="Arial" charset="0"/>
              </a:rPr>
              <a:t>Lesson</a:t>
            </a:r>
            <a:r>
              <a:rPr lang="en-US" sz="2200" dirty="0">
                <a:latin typeface="Arial" charset="0"/>
                <a:ea typeface="ＭＳ Ｐゴシック" charset="0"/>
                <a:cs typeface="Arial" charset="0"/>
              </a:rPr>
              <a:t>: Greedy is short-sighted. Always chooses the most attractive choice at the moment. But this may lead to a dead-end later.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81" name="Picture 5">
            <a:extLst>
              <a:ext uri="{FF2B5EF4-FFF2-40B4-BE49-F238E27FC236}">
                <a16:creationId xmlns:a16="http://schemas.microsoft.com/office/drawing/2014/main" id="{DB044A71-3AD1-4D72-BAEB-AF0AD15F7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16"/>
          <a:stretch>
            <a:fillRect/>
          </a:stretch>
        </p:blipFill>
        <p:spPr bwMode="auto">
          <a:xfrm>
            <a:off x="7072539" y="2466192"/>
            <a:ext cx="8890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6">
            <a:extLst>
              <a:ext uri="{FF2B5EF4-FFF2-40B4-BE49-F238E27FC236}">
                <a16:creationId xmlns:a16="http://schemas.microsoft.com/office/drawing/2014/main" id="{14472B29-504B-498E-85F4-A13984267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012" y="3807574"/>
            <a:ext cx="758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7">
            <a:extLst>
              <a:ext uri="{FF2B5EF4-FFF2-40B4-BE49-F238E27FC236}">
                <a16:creationId xmlns:a16="http://schemas.microsoft.com/office/drawing/2014/main" id="{E3D73568-CCE2-4B16-9BE1-FD0782330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730" y="3782633"/>
            <a:ext cx="798500" cy="100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8">
            <a:extLst>
              <a:ext uri="{FF2B5EF4-FFF2-40B4-BE49-F238E27FC236}">
                <a16:creationId xmlns:a16="http://schemas.microsoft.com/office/drawing/2014/main" id="{28952931-645F-4337-A9B8-CB2B2F47E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470" y="2466192"/>
            <a:ext cx="8223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9">
            <a:extLst>
              <a:ext uri="{FF2B5EF4-FFF2-40B4-BE49-F238E27FC236}">
                <a16:creationId xmlns:a16="http://schemas.microsoft.com/office/drawing/2014/main" id="{7BED0501-B47A-4EE3-AAEB-1EF3BBB28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619" y="3923125"/>
            <a:ext cx="1046760" cy="75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10">
            <a:extLst>
              <a:ext uri="{FF2B5EF4-FFF2-40B4-BE49-F238E27FC236}">
                <a16:creationId xmlns:a16="http://schemas.microsoft.com/office/drawing/2014/main" id="{BCD39B83-32FC-4C87-9ED9-386330E64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13" y="3782633"/>
            <a:ext cx="703628" cy="100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11">
            <a:extLst>
              <a:ext uri="{FF2B5EF4-FFF2-40B4-BE49-F238E27FC236}">
                <a16:creationId xmlns:a16="http://schemas.microsoft.com/office/drawing/2014/main" id="{A56DB3BD-5AFE-4B4E-BCF2-89B432C3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596" y="2497942"/>
            <a:ext cx="8620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12">
            <a:extLst>
              <a:ext uri="{FF2B5EF4-FFF2-40B4-BE49-F238E27FC236}">
                <a16:creationId xmlns:a16="http://schemas.microsoft.com/office/drawing/2014/main" id="{21F3B0A1-1C09-47F8-AD60-1E71B6DAE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4" t="18127" r="22195" b="30876"/>
          <a:stretch>
            <a:fillRect/>
          </a:stretch>
        </p:blipFill>
        <p:spPr bwMode="auto">
          <a:xfrm>
            <a:off x="5215290" y="2516992"/>
            <a:ext cx="8413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3">
            <a:extLst>
              <a:ext uri="{FF2B5EF4-FFF2-40B4-BE49-F238E27FC236}">
                <a16:creationId xmlns:a16="http://schemas.microsoft.com/office/drawing/2014/main" id="{B8C1D438-F275-4BEB-BEE2-060031323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68"/>
          <a:stretch>
            <a:fillRect/>
          </a:stretch>
        </p:blipFill>
        <p:spPr bwMode="auto">
          <a:xfrm>
            <a:off x="4265296" y="3923126"/>
            <a:ext cx="1035986" cy="68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1CC647C-2EDE-4A3B-B8A7-979E52BEB990}"/>
                  </a:ext>
                </a:extLst>
              </p14:cNvPr>
              <p14:cNvContentPartPr/>
              <p14:nvPr/>
            </p14:nvContentPartPr>
            <p14:xfrm>
              <a:off x="2228760" y="1994400"/>
              <a:ext cx="2572200" cy="1840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1CC647C-2EDE-4A3B-B8A7-979E52BEB99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19400" y="1985040"/>
                <a:ext cx="2590920" cy="185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78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37063D-09BC-4ACA-B916-59B0D686CA03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Greedy Algorithms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Greedy algorithms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Easy to produce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Fast running times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Work only on certain classes of problems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/>
              <a:t>Hard part is showing that they are correct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Two methods for proving that greedy algorithms do work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Greedy algorithm stays ahead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/>
              <a:t>At each step any other algorithm will have a worse value for some criterion that eventually implies optimality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Exchange Argument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/>
              <a:t>Can transform any other solution to the greedy solution at no loss in quality</a:t>
            </a:r>
          </a:p>
        </p:txBody>
      </p:sp>
    </p:spTree>
    <p:extLst>
      <p:ext uri="{BB962C8B-B14F-4D97-AF65-F5344CB8AC3E}">
        <p14:creationId xmlns:p14="http://schemas.microsoft.com/office/powerpoint/2010/main" val="1906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65430</TotalTime>
  <Words>2040</Words>
  <Application>Microsoft Office PowerPoint</Application>
  <PresentationFormat>On-screen Show (4:3)</PresentationFormat>
  <Paragraphs>601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Courier New</vt:lpstr>
      <vt:lpstr>Gill Sans</vt:lpstr>
      <vt:lpstr>Arial Narrow</vt:lpstr>
      <vt:lpstr>Times New Roman</vt:lpstr>
      <vt:lpstr>Arial</vt:lpstr>
      <vt:lpstr>Osaka</vt:lpstr>
      <vt:lpstr>Cambria Math</vt:lpstr>
      <vt:lpstr>Helvetica</vt:lpstr>
      <vt:lpstr>Comic Sans MS</vt:lpstr>
      <vt:lpstr>Lucida Grande</vt:lpstr>
      <vt:lpstr>Symbol</vt:lpstr>
      <vt:lpstr>Tahoma</vt:lpstr>
      <vt:lpstr>Monotype Sorts</vt:lpstr>
      <vt:lpstr>ＭＳ Ｐゴシック</vt:lpstr>
      <vt:lpstr>Arial Black</vt:lpstr>
      <vt:lpstr>Custom Design</vt:lpstr>
      <vt:lpstr>CSE 421</vt:lpstr>
      <vt:lpstr>Last Lecture</vt:lpstr>
      <vt:lpstr>Example</vt:lpstr>
      <vt:lpstr>Example</vt:lpstr>
      <vt:lpstr>Summary for last few classes</vt:lpstr>
      <vt:lpstr>Greedy Algorithms</vt:lpstr>
      <vt:lpstr>Greedy Strategy</vt:lpstr>
      <vt:lpstr>Greedy is not always Optimal</vt:lpstr>
      <vt:lpstr>Greedy Algorithms</vt:lpstr>
      <vt:lpstr>Interval Scheduling</vt:lpstr>
      <vt:lpstr>Interval Scheduling</vt:lpstr>
      <vt:lpstr>Greedy Strategy</vt:lpstr>
      <vt:lpstr>Possible Approaches for Inter Sched</vt:lpstr>
      <vt:lpstr>Greedy Alg: Earliest Finish Time</vt:lpstr>
      <vt:lpstr>Greedy Alg: Example</vt:lpstr>
      <vt:lpstr>Correctness</vt:lpstr>
      <vt:lpstr>Correctness</vt:lpstr>
      <vt:lpstr>What if the jobs are weighted?</vt:lpstr>
      <vt:lpstr>Interval Partitioning Technique: Structural</vt:lpstr>
      <vt:lpstr>Interval Partitioning</vt:lpstr>
      <vt:lpstr>Interval Partitioning</vt:lpstr>
      <vt:lpstr>A Better Schedule</vt:lpstr>
      <vt:lpstr>A Greedy Algorithm</vt:lpstr>
      <vt:lpstr>Example</vt:lpstr>
      <vt:lpstr>A Greedy Algorithm</vt:lpstr>
      <vt:lpstr>A Structural Lower-Bound on OPT</vt:lpstr>
      <vt:lpstr>Correctness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306</cp:revision>
  <cp:lastPrinted>2000-07-01T21:41:59Z</cp:lastPrinted>
  <dcterms:created xsi:type="dcterms:W3CDTF">1998-04-21T02:39:18Z</dcterms:created>
  <dcterms:modified xsi:type="dcterms:W3CDTF">2022-01-12T22:40:25Z</dcterms:modified>
</cp:coreProperties>
</file>